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notesSlides/notesSlide2.xml" ContentType="application/vnd.openxmlformats-officedocument.presentationml.notesSlide+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notesSlides/notesSlide3.xml" ContentType="application/vnd.openxmlformats-officedocument.presentationml.notesSlide+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notesSlides/notesSlide4.xml" ContentType="application/vnd.openxmlformats-officedocument.presentationml.notesSlide+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notesSlides/notesSlide5.xml" ContentType="application/vnd.openxmlformats-officedocument.presentationml.notesSlide+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notesSlides/notesSlide6.xml" ContentType="application/vnd.openxmlformats-officedocument.presentationml.notesSlide+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notesSlides/notesSlide7.xml" ContentType="application/vnd.openxmlformats-officedocument.presentationml.notesSlide+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notesSlides/notesSlide8.xml" ContentType="application/vnd.openxmlformats-officedocument.presentationml.notesSlide+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notesSlides/notesSlide9.xml" ContentType="application/vnd.openxmlformats-officedocument.presentationml.notesSlide+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notesSlides/notesSlide10.xml" ContentType="application/vnd.openxmlformats-officedocument.presentationml.notesSlide+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notesSlides/notesSlide11.xml" ContentType="application/vnd.openxmlformats-officedocument.presentationml.notesSlide+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notesSlides/notesSlide12.xml" ContentType="application/vnd.openxmlformats-officedocument.presentationml.notesSlide+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notesSlides/notesSlide13.xml" ContentType="application/vnd.openxmlformats-officedocument.presentationml.notesSlide+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notesSlides/notesSlide14.xml" ContentType="application/vnd.openxmlformats-officedocument.presentationml.notesSlide+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notesSlides/notesSlide15.xml" ContentType="application/vnd.openxmlformats-officedocument.presentationml.notesSlide+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notesSlides/notesSlide16.xml" ContentType="application/vnd.openxmlformats-officedocument.presentationml.notesSlide+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notesSlides/notesSlide17.xml" ContentType="application/vnd.openxmlformats-officedocument.presentationml.notesSlide+xml"/>
  <Override PartName="/ppt/ink/ink1931.xml" ContentType="application/inkml+xml"/>
  <Override PartName="/ppt/ink/ink1932.xml" ContentType="application/inkml+xml"/>
  <Override PartName="/ppt/notesSlides/notesSlide18.xml" ContentType="application/vnd.openxmlformats-officedocument.presentationml.notesSlide+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notesSlides/notesSlide19.xml" ContentType="application/vnd.openxmlformats-officedocument.presentationml.notesSlide+xml"/>
  <Override PartName="/ppt/ink/ink1957.xml" ContentType="application/inkml+xml"/>
  <Override PartName="/ppt/ink/ink1958.xml" ContentType="application/inkml+xml"/>
  <Override PartName="/ppt/ink/ink1959.xml" ContentType="application/inkml+xml"/>
  <Override PartName="/ppt/notesSlides/notesSlide20.xml" ContentType="application/vnd.openxmlformats-officedocument.presentationml.notesSlide+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notesSlides/notesSlide21.xml" ContentType="application/vnd.openxmlformats-officedocument.presentationml.notesSlide+xml"/>
  <Override PartName="/ppt/ink/ink2396.xml" ContentType="application/inkml+xml"/>
  <Override PartName="/ppt/ink/ink2397.xml" ContentType="application/inkml+xml"/>
  <Override PartName="/ppt/notesSlides/notesSlide22.xml" ContentType="application/vnd.openxmlformats-officedocument.presentationml.notesSlide+xml"/>
  <Override PartName="/ppt/ink/ink2398.xml" ContentType="application/inkml+xml"/>
  <Override PartName="/ppt/notesSlides/notesSlide23.xml" ContentType="application/vnd.openxmlformats-officedocument.presentationml.notesSlide+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notesSlides/notesSlide24.xml" ContentType="application/vnd.openxmlformats-officedocument.presentationml.notesSlide+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notesSlides/notesSlide25.xml" ContentType="application/vnd.openxmlformats-officedocument.presentationml.notesSlide+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notesSlides/notesSlide26.xml" ContentType="application/vnd.openxmlformats-officedocument.presentationml.notesSlide+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notesSlides/notesSlide27.xml" ContentType="application/vnd.openxmlformats-officedocument.presentationml.notesSlide+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notesSlides/notesSlide28.xml" ContentType="application/vnd.openxmlformats-officedocument.presentationml.notesSlide+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notesSlides/notesSlide29.xml" ContentType="application/vnd.openxmlformats-officedocument.presentationml.notesSlide+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notesSlides/notesSlide30.xml" ContentType="application/vnd.openxmlformats-officedocument.presentationml.notesSlide+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notesSlides/notesSlide31.xml" ContentType="application/vnd.openxmlformats-officedocument.presentationml.notesSlide+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1262" r:id="rId2"/>
    <p:sldId id="1263" r:id="rId3"/>
    <p:sldId id="1264" r:id="rId4"/>
    <p:sldId id="1265" r:id="rId5"/>
    <p:sldId id="1266" r:id="rId6"/>
    <p:sldId id="1267" r:id="rId7"/>
    <p:sldId id="1268" r:id="rId8"/>
    <p:sldId id="1269" r:id="rId9"/>
    <p:sldId id="1270" r:id="rId10"/>
    <p:sldId id="1271" r:id="rId11"/>
    <p:sldId id="1272" r:id="rId12"/>
    <p:sldId id="1273" r:id="rId13"/>
    <p:sldId id="1274" r:id="rId14"/>
    <p:sldId id="1275" r:id="rId15"/>
    <p:sldId id="1276" r:id="rId16"/>
    <p:sldId id="1277" r:id="rId17"/>
    <p:sldId id="1278" r:id="rId18"/>
    <p:sldId id="1279" r:id="rId19"/>
    <p:sldId id="1280" r:id="rId20"/>
    <p:sldId id="1281" r:id="rId21"/>
    <p:sldId id="1283" r:id="rId22"/>
    <p:sldId id="1284" r:id="rId23"/>
    <p:sldId id="1285" r:id="rId24"/>
    <p:sldId id="1286" r:id="rId25"/>
    <p:sldId id="1287" r:id="rId26"/>
    <p:sldId id="1288" r:id="rId27"/>
    <p:sldId id="1289" r:id="rId28"/>
    <p:sldId id="1290" r:id="rId29"/>
    <p:sldId id="1400" r:id="rId30"/>
    <p:sldId id="1399" r:id="rId31"/>
    <p:sldId id="1398" r:id="rId32"/>
    <p:sldId id="1401" r:id="rId33"/>
    <p:sldId id="1402" r:id="rId34"/>
    <p:sldId id="1405" r:id="rId35"/>
    <p:sldId id="1406" r:id="rId36"/>
    <p:sldId id="1407" r:id="rId37"/>
    <p:sldId id="1408" r:id="rId38"/>
    <p:sldId id="1409" r:id="rId39"/>
    <p:sldId id="1410" r:id="rId40"/>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30" autoAdjust="0"/>
    <p:restoredTop sz="94660"/>
  </p:normalViewPr>
  <p:slideViewPr>
    <p:cSldViewPr snapToGrid="0">
      <p:cViewPr varScale="1">
        <p:scale>
          <a:sx n="113" d="100"/>
          <a:sy n="113" d="100"/>
        </p:scale>
        <p:origin x="13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4:24.713"/>
    </inkml:context>
    <inkml:brush xml:id="br0">
      <inkml:brushProperty name="width" value="0.025" units="cm"/>
      <inkml:brushProperty name="height" value="0.025" units="cm"/>
    </inkml:brush>
  </inkml:definitions>
  <inkml:trace contextRef="#ctx0" brushRef="#br0">0 142 8520,'0'0'2835,"9"5"-2285,7 1-9,0-1 1,0-1 0,1 0 0,-1-1 0,1-1 0,0 0 0,30-2-1,179-18 1710,-45 0-1427,583-5 1544,-438 16-1645,1184 5 1586,-57 1-1388,-513-69 8,-913 63-1585,-23 1-1611,-14-3-1852,-11-2-2911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17.658"/>
    </inkml:context>
    <inkml:brush xml:id="br0">
      <inkml:brushProperty name="width" value="0.025" units="cm"/>
      <inkml:brushProperty name="height" value="0.025" units="cm"/>
    </inkml:brush>
  </inkml:definitions>
  <inkml:trace contextRef="#ctx0" brushRef="#br0">103 0 7783,'0'0'14334,"-7"15"-12946,-6 18-762,1 1 0,2 1 0,-8 44 0,-25 279 2395,52-392-2493,2 0-1,19-45 1,-5 15-461,-11 24-85,37-91 42,-44 115-151,1 1-1,0 0 1,1 0-1,1 0 1,20-22 0,-28 35 103,-1 0 1,1 0-1,0 1 0,-1-1 1,1 0-1,0 1 1,0 0-1,0-1 1,0 1-1,0 0 0,1 0 1,-1 0-1,0 0 1,0 0-1,1 0 1,-1 1-1,0-1 0,1 1 1,-1 0-1,1 0 1,-1 0-1,1 0 1,-1 0-1,0 0 1,1 1-1,-1-1 0,1 1 1,-1-1-1,0 1 1,0 0-1,1 0 1,-1 0-1,0 0 0,0 1 1,0-1-1,0 1 1,0-1-1,0 1 1,-1-1-1,3 4 1,-1-2 29,-1 0 0,0 0 0,0 0 0,-1 0 0,1 0 0,-1 1 0,1-1 1,-1 0-1,0 1 0,0 0 0,-1-1 0,1 1 0,-1-1 0,0 1 0,0 0 1,0-1-1,0 1 0,0 0 0,-1-1 0,0 1 0,0-1 0,0 1 0,0-1 1,0 1-1,-1-1 0,-3 6 0,0-2 183,-2 0 0,1-1 0,-1 0 0,0 0 1,-1 0-1,1-1 0,-1 0 0,0 0 0,0-1 0,-1 0 0,-10 4 0,4-3 8,0 0-1,0-1 1,0 0-1,-1-1 1,-29 1-1,43-4-1386,15-4-7869,7-3-257</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19.249"/>
    </inkml:context>
    <inkml:brush xml:id="br0">
      <inkml:brushProperty name="width" value="0.025" units="cm"/>
      <inkml:brushProperty name="height" value="0.025" units="cm"/>
    </inkml:brush>
  </inkml:definitions>
  <inkml:trace contextRef="#ctx0" brushRef="#br0">128 1 18417,'0'0'3839,"-11"8"-359,2-3-2814,-56 42 1865,61-44-2368,1 0 0,-1 0 0,1 0 0,0 0 0,0 1 0,0-1 1,0 1-1,1 0 0,0 0 0,-1 0 0,1 0 0,1 0 0,-1 0 0,1 1 0,-1-1 0,0 6 0,2-10-160,0 1 1,1-1 0,-1 1 0,0-1-1,0 1 1,0-1 0,0 1 0,0-1 0,1 0-1,-1 1 1,0-1 0,0 1 0,1-1-1,-1 0 1,0 1 0,1-1 0,-1 0-1,0 1 1,1-1 0,-1 0 0,1 1-1,-1-1 1,0 0 0,1 0 0,-1 0 0,1 1-1,-1-1 1,1 0 0,-1 0 0,1 0-1,0 0 1,23 0 65,23-10 83,25-25-63,-60 28-279,0 0 1,1 0-1,0 1 1,0 1-1,1 0 1,-1 1-1,1 1 0,27-4 1,-40 7 185,0 0 1,0 0-1,0 0 1,0 0-1,1 0 0,-1 1 1,0-1-1,0 0 1,0 1-1,0-1 1,0 1-1,0-1 0,0 1 1,0-1-1,0 1 1,0 0-1,-1 0 1,1-1-1,0 1 0,0 0 1,-1 0-1,1 0 1,0 0-1,-1 0 1,1 0-1,-1 0 1,1 1-1,7 36 835,0 1 226,-8-38-1036,1 1-1,-1-1 1,1 0-1,0 0 1,-1 0-1,1 0 1,0 0-1,0 0 1,0 0-1,-1 0 1,1 0 0,0 0-1,0-1 1,1 1-1,-1 0 1,0-1-1,0 1 1,0-1-1,0 1 1,0-1-1,1 1 1,-1-1-1,0 0 1,0 1-1,3-1 1,3 0-115,1-1 0,-1 1 0,1-1 0,-1-1 0,0 1 0,1-1 0,-1-1 0,9-3 0,59-32-6015,-23 11-3202,-16 12-640</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24.424"/>
    </inkml:context>
    <inkml:brush xml:id="br0">
      <inkml:brushProperty name="width" value="0.025" units="cm"/>
      <inkml:brushProperty name="height" value="0.025" units="cm"/>
      <inkml:brushProperty name="color" value="#FF0066"/>
    </inkml:brush>
  </inkml:definitions>
  <inkml:trace contextRef="#ctx0" brushRef="#br0">155 798 11082,'0'0'1506,"-71"37"-321,36-22 32,8-5 128,11-4 385,11-6 2178,32-23-3075,17-13-161,20-13 289,21-15-384,24-10-321,19-11-128,18-10-64,15-5-96,5-5-1762,-4-9-2530,-14-7-3619</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30.027"/>
    </inkml:context>
    <inkml:brush xml:id="br0">
      <inkml:brushProperty name="width" value="0.025" units="cm"/>
      <inkml:brushProperty name="height" value="0.025" units="cm"/>
      <inkml:brushProperty name="color" value="#FF0066"/>
    </inkml:brush>
  </inkml:definitions>
  <inkml:trace contextRef="#ctx0" brushRef="#br0">8624 581 6342,'0'0'6417,"-3"-9"-5307,-1 1-943,-1-1 0,0 1 0,0 0 0,0 0 0,-1 0 0,-12-11 0,8 8 317,1 0 0,0-1 1,1 0-1,0-1 0,-7-14 0,10 16-267,0 1-1,-1 0 1,0 0 0,-1 1-1,0 0 1,-1 0 0,1 0-1,-2 1 1,-16-14 0,-1 8-212,0 0 1,-1 1 0,0 2 0,-48-14-1,-122-20 24,146 35-28,-815-109 174,-7 76 8,-1118 26 41,678 122-85,1163-82-5,1 7-1,2 5 0,1 8 1,-175 75-1,163-53-125,-534 239 54,420-181-37,-58 31 51,302-138 61,1 2-1,0 1 0,2 1 1,0 1-1,2 1 0,0 1 0,-29 39 1,14-7-54,1 2 0,-44 94 0,23-39-79,-41 90-8,89-177 3,1 1 0,2 0 1,0 1-1,2-1 0,1 1 0,-1 34 1,4-38-15,1-1 0,1 0-1,2 1 1,0-1 0,12 42 0,-11-53 9,0 0-1,1-1 1,0 0-1,1 0 1,0 0-1,0-1 1,1 0-1,1 0 1,-1-1-1,1 1 1,1-2-1,0 1 1,14 9-1,-4-6 19,0-1-1,0-1 0,1 0 1,0-2-1,0 0 1,23 4-1,134 18 118,-86-17-97,169 20 5,2-12 0,336-16 1,227-88-21,-537 46-13,2075-275 65,-520-79-362,-1521 308 297,610-174 29,-591 134-9,-287 100-11,-1-3 1,-2-1-1,0-3 1,49-40-1,-88 61 49,-1 0 1,0 0-1,-1-1 1,0 0-1,-1 0 1,0-1-1,-1-1 1,0 1-1,8-19 1,-14 25-1,0 1 1,0-1-1,0 0 1,-1 0 0,0 0-1,0 0 1,-1 0 0,1 0-1,-1 0 1,0 0-1,-1-1 1,0 1 0,0 0-1,0 0 1,-1 1-1,1-1 1,-1 0 0,-1 0-1,1 1 1,-1-1 0,0 1-1,0 0 1,-1 0-1,1 0 1,-5-4 0,-10-9 21,0 1 0,-1 1 0,-1 1 0,0 0 1,-1 2-1,-35-17 0,-144-53 234,-236-58-268,82 30-4760,167 44-2502</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32.545"/>
    </inkml:context>
    <inkml:brush xml:id="br0">
      <inkml:brushProperty name="width" value="0.025" units="cm"/>
      <inkml:brushProperty name="height" value="0.025" units="cm"/>
      <inkml:brushProperty name="color" value="#FF0066"/>
    </inkml:brush>
  </inkml:definitions>
  <inkml:trace contextRef="#ctx0" brushRef="#br0">11617 1093 12556,'0'0'7212,"-9"-2"-6657,-23-3-30,0 2 0,0 1-1,-33 1 1,31 2-130,1-1 0,0-2 0,0-2 0,-37-8-1,-115-37 9,-259-35 1,309 68-388,-873-123 80,-478-42-118,1245 157-74,-1329-106-353,632 57 557,-816-106 592,315 28-648,576 115-41,802 37 32,1 4 1,0 2-1,0 3 1,1 2-1,1 3 0,0 2 1,1 3-1,1 2 1,0 3-1,2 2 1,2 3-1,0 2 0,2 2 1,-77 68-1,-121 138 310,236-232-2976,15-20-130,20-30-3159,-18 35 4019,13-27-6232</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32.918"/>
    </inkml:context>
    <inkml:brush xml:id="br0">
      <inkml:brushProperty name="width" value="0.025" units="cm"/>
      <inkml:brushProperty name="height" value="0.025" units="cm"/>
      <inkml:brushProperty name="color" value="#FF0066"/>
    </inkml:brush>
  </inkml:definitions>
  <inkml:trace contextRef="#ctx0" brushRef="#br0">330 82 8584,'0'0'8638,"-6"-10"-8040,2 4-416,2-1-40,-1 1 0,0 0 0,0 0 0,0 0 0,-1 1 0,0-1-1,0 1 1,-1 0 0,-8-8 0,13 13-69,-1 0 1,1 0-1,-1 0 0,0 0 0,1 0 1,-1 1-1,0-1 0,1 0 1,-1 0-1,1 1 0,-1-1 0,1 0 1,-1 1-1,1-1 0,-1 0 0,1 1 1,-1-1-1,1 1 0,-1-1 1,1 1-1,-1-1 0,1 1 0,0-1 1,-1 1-1,1-1 0,0 1 1,0 0-1,-1-1 0,1 1 0,0-1 1,0 1-1,0 0 0,0-1 0,0 1 1,0 0-1,0 0 0,-7 30-231,7-28 344,-9 45 379,-2 1-1,-2-1 1,-2-1 0,-2 0 0,-2-2 0,-2 0 0,-2-1 0,-2-1 0,-1-1 0,-49 57 0,75-94-367,9-7-311,16-7-368,74-32-492,125-55-2333,-77 24-3470,-14-2-6175</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41.022"/>
    </inkml:context>
    <inkml:brush xml:id="br0">
      <inkml:brushProperty name="width" value="0.025" units="cm"/>
      <inkml:brushProperty name="height" value="0.025" units="cm"/>
      <inkml:brushProperty name="color" value="#FF0066"/>
    </inkml:brush>
  </inkml:definitions>
  <inkml:trace contextRef="#ctx0" brushRef="#br0">1 62 13613,'0'0'2194,"11"0"-1890,629-20 1127,104-21-1413,-503 41 10,265 34 1,1239 212 414,58 144 2696,-1023-152-2476,-35-9 1039,-715-221-1685,939 276 2395,-730-211-1322,-93-46-2647,-49-21-4457,-92-8 1012,-3-5-1949</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41.381"/>
    </inkml:context>
    <inkml:brush xml:id="br0">
      <inkml:brushProperty name="width" value="0.025" units="cm"/>
      <inkml:brushProperty name="height" value="0.025" units="cm"/>
      <inkml:brushProperty name="color" value="#FF0066"/>
    </inkml:brush>
  </inkml:definitions>
  <inkml:trace contextRef="#ctx0" brushRef="#br0">33 2 15919,'0'0'2002,"14"0"-870,52-2-243,69 8 1,-112-4-737,1 1 0,-1 1 1,0 1-1,0 1 0,-1 2 1,0 0-1,23 12 0,-42-19-126,0 0 0,-1 1 0,1-1 0,-1 1 0,1 0 0,-1-1 0,0 1 0,0 0 1,0 1-1,0-1 0,0 0 0,0 1 0,-1-1 0,1 1 0,-1-1 0,1 1 0,-1 0 0,0-1 0,0 1 0,1 6 0,-2-5 67,0 0 1,-1-1-1,1 1 1,-1 0-1,0 0 1,0 0-1,0-1 1,0 1-1,-1 0 1,1-1-1,-1 1 1,0-1-1,-5 6 1,-7 9 429,-1-2 1,-1 0 0,0-1 0,-26 18 0,35-27-422,-102 72 1663,-44 35-352,133-96-2200,1 2 0,-28 34 0,34-33-5786,10-9-6507</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0.153"/>
    </inkml:context>
    <inkml:brush xml:id="br0">
      <inkml:brushProperty name="width" value="0.025" units="cm"/>
      <inkml:brushProperty name="height" value="0.025" units="cm"/>
      <inkml:brushProperty name="color" value="#FF0066"/>
    </inkml:brush>
  </inkml:definitions>
  <inkml:trace contextRef="#ctx0" brushRef="#br0">6 402 3107,'-5'26'11566,"5"-26"-11439,0 1 1,0-1-1,0 0 0,0 0 1,0 0-1,0 0 1,0 0-1,0 1 0,0-1 1,0 0-1,0 0 0,0 0 1,0 0-1,0 0 0,0 1 1,0-1-1,0 0 1,0 0-1,0 0 0,0 0 1,0 0-1,0 1 0,0-1 1,0 0-1,0 0 0,0 0 1,1 0-1,-1 0 1,0 0-1,0 0 0,0 1 1,0-1-1,0 0 0,0 0 1,1 0-1,-1 0 0,0 0 1,0 0-1,0 0 1,0 0-1,0 0 0,0 0 1,1 0-1,-1 0 0,0 0 1,0 0-1,0 0 1,0 0-1,1 0 0,-1 0 1,0 0-1,0 0 0,0 0 1,0 0-1,0 0 0,0 0 1,1 0-1,-1 0 1,0-1-1,13-10 3910,5-11-4055,273-377 6376,-291 400-6357,0-1 1,0 0-1,0 0 0,0 0 0,0 0 0,0 1 0,0-1 0,0 0 0,0 0 1,0 0-1,1 0 0,-1 0 0,0 1 0,0-1 0,0 0 0,0 0 1,0 0-1,0 0 0,0 0 0,1 0 0,-1 0 0,0 1 0,0-1 0,0 0 1,0 0-1,0 0 0,1 0 0,-1 0 0,0 0 0,0 0 0,0 0 1,0 0-1,1 0 0,-1 0 0,0 0 0,0 0 0,0 0 0,0 0 0,1 0 1,-1 0-1,0 0 0,0 0 0,0 0 0,0 0 0,0 0 0,1 0 1,-1 0-1,0-1 0,0 1 0,0 0 0,0 0 0,0 0 0,0 0 0,1 0 1,-1 0-1,0 0 0,0-1 0,0 1 0,0 0 0,0 0 0,0 0 0,0 0 1,0 0-1,0-1 0,0 1 0,3 25 18,-6 35-38,-5-17 19,-23 70 0,18-71 0,-12 70 0,24-81-2227,1-30 2135,0-1 0,0 1 0,1-1 1,-1 1-1,0-1 0,0 1 0,0-1 0,1 0 1,-1 1-1,0-1 0,0 1 0,1-1 1,-1 0-1,0 1 0,1-1 0,-1 0 1,0 1-1,1-1 0,-1 0 0,0 0 1,1 1-1,-1-1 0,1 0 0,-1 0 1,1 0-1,-1 1 0,1-1 0,-1 0 1,0 0-1,1 0 0,-1 0 0,1 0 1,-1 0-1,1 0 0,-1 0 0,1 0 0,-1 0 1,1 0-1,-1-1 0,1 1 0,-1 0 1,0 0-1,1 0 0,-1 0 0,1-1 1,-1 1-1,0 0 0,1-1 0,-1 1 1,1 0-1,-1-1 0,0 1 0,1 0 1,-1-1-1,0 1 0,1-1 0,11-13-7056</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0.714"/>
    </inkml:context>
    <inkml:brush xml:id="br0">
      <inkml:brushProperty name="width" value="0.025" units="cm"/>
      <inkml:brushProperty name="height" value="0.025" units="cm"/>
      <inkml:brushProperty name="color" value="#FF0066"/>
    </inkml:brush>
  </inkml:definitions>
  <inkml:trace contextRef="#ctx0" brushRef="#br0">59 1 13196,'0'0'9476,"1"8"-7308,-1 14-1280,-1 0 0,-1 0 0,-1 0 0,-1 0 0,-1-1 0,-8 22 0,5-16-747,2 0 1,0 1-1,2 0 1,-2 28-1,6-55-198,0-1 0,0 0-1,0 1 1,-1-1 0,1 0-1,0 1 1,0-1 0,0 1-1,0-1 1,0 0-1,0 1 1,0-1 0,0 1-1,0-1 1,0 0 0,0 1-1,0-1 1,0 1 0,0-1-1,0 0 1,1 1 0,-1-1-1,0 1 1,0-1-1,0 0 1,1 1 0,-1-1-1,0 0 1,0 1 0,1-1-1,-1 0 1,0 0 0,0 1-1,1-1 1,-1 0 0,0 0-1,1 0 1,-1 1-1,1-1 1,-1 0 0,0 0-1,1 0 1,-1 0 0,1 0-1,-1 0 1,0 0 0,1 0-1,-1 1 1,1-2-1,-1 1 1,0 0 0,1 0-1,-1 0 1,1 0 0,0-1-372,0 1 0,0-1 1,0 0-1,-1 0 0,1 0 1,0 1-1,0-1 0,-1 0 1,1 0-1,-1 0 0,1 0 0,-1 0 1,1 0-1,-1 0 0,1-1 1,-1 1-1,0 0 0,0 0 1,1-2-1,-1-16-6345</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1.061"/>
    </inkml:context>
    <inkml:brush xml:id="br0">
      <inkml:brushProperty name="width" value="0.025" units="cm"/>
      <inkml:brushProperty name="height" value="0.025" units="cm"/>
      <inkml:brushProperty name="color" value="#FF0066"/>
    </inkml:brush>
  </inkml:definitions>
  <inkml:trace contextRef="#ctx0" brushRef="#br0">0 32 19538,'0'0'11467,"65"-6"-11082,-35 1-321,3 0-96,2 1-1346,-5-2-2625,-4 0-3012</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1.389"/>
    </inkml:context>
    <inkml:brush xml:id="br0">
      <inkml:brushProperty name="width" value="0.025" units="cm"/>
      <inkml:brushProperty name="height" value="0.025" units="cm"/>
      <inkml:brushProperty name="color" value="#FF0066"/>
    </inkml:brush>
  </inkml:definitions>
  <inkml:trace contextRef="#ctx0" brushRef="#br0">0 78 13389,'0'0'9678,"9"-5"-6528,-3 2-2638,1 0 1,0 0 0,0 1-1,0 0 1,0 0-1,0 0 1,9 0-1,-14 2-459,0 0 0,0 0-1,0 0 1,1 0-1,-1 0 1,0 1-1,0-1 1,0 1 0,0-1-1,0 1 1,0 0-1,0 0 1,0 0-1,0 0 1,0 0 0,0 1-1,-1-1 1,1 0-1,0 1 1,-1-1-1,1 1 1,-1 0 0,0-1-1,1 1 1,-1 0-1,0 0 1,0 0 0,0 0-1,0 0 1,-1 0-1,1 0 1,0 0-1,0 4 1,1 7 18,-1 0 0,0 1 1,-1-1-1,0 0 0,-1 0 0,0 0 0,-1 1 0,-5 17 1,44-252-51,-37 220-27,0 0-1,1 0 1,0 0 0,-1 1 0,1-1-1,-1 0 1,1 0 0,0 1-1,-1-1 1,1 0 0,0 1-1,0-1 1,0 1 0,0-1 0,-1 1-1,1-1 1,0 1 0,0 0-1,0 0 1,0-1 0,0 1 0,0 0-1,0 0 1,0 0 0,0 0-1,0 0 1,0 0 0,0 0 0,0 0-1,1 1 1,39 4-934,-26-2-7,25-3-8192,-21-3 1654</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19.590"/>
    </inkml:context>
    <inkml:brush xml:id="br0">
      <inkml:brushProperty name="width" value="0.025" units="cm"/>
      <inkml:brushProperty name="height" value="0.025" units="cm"/>
    </inkml:brush>
  </inkml:definitions>
  <inkml:trace contextRef="#ctx0" brushRef="#br0">79 169 10762,'0'0'18444,"-10"5"-18107,7-4-308,-41 27-43,42-27 18,0 0 0,1 1 0,-1-1 0,1 1 0,-1 0 0,1-1 0,0 1 0,-1 0 1,1 0-1,0 0 0,0 0 0,0 0 0,1 0 0,-1 0 0,0 0 0,1 0 0,-1 0 0,1 0 0,0 0 0,0 1 0,-1-1 0,2 0 0,-1 0 0,0 0 0,0 0 0,1 1 0,0 2 0,0-4 11,0 0-1,-1 0 1,1 0 0,0 0 0,0-1 0,0 1 0,0 0 0,0-1 0,0 1-1,0 0 1,0-1 0,0 1 0,0-1 0,0 0 0,0 1 0,1-1 0,-1 0-1,0 0 1,0 0 0,0 1 0,1-1 0,1-1 0,30-1 225,-30 2-203,12-3 5,0 0 1,-1-1-1,0-1 1,1 0-1,-2-1 1,1-1-1,-1 0 0,0 0 1,0-2-1,15-13 1,-13 11-20,-1-2 0,0 0 0,-2-1 0,1 0 0,-2-1 0,0 0 0,18-32 0,-18 8 906,-15 29-311,-14 20-339,9-1-279,0 1 0,1 0 0,0 0 0,1 0 0,0 1 0,-9 21 0,13-26 0,0 0 0,1 0 0,0 0 0,0 0 0,0 1 0,0-1 0,1 1 0,0 0 0,1-1 0,-1 1 0,1 0 0,1-1 0,-1 1 0,4 12 0,-4-17-97,1 0 0,0-1 0,0 1 0,0-1-1,0 1 1,0-1 0,1 1 0,-1-1 0,0 0 0,1 0 0,-1 1 0,1-1 0,-1 0-1,1 0 1,0 0 0,3 1 0,31 6-5197,-8-8-3392</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1.731"/>
    </inkml:context>
    <inkml:brush xml:id="br0">
      <inkml:brushProperty name="width" value="0.025" units="cm"/>
      <inkml:brushProperty name="height" value="0.025" units="cm"/>
      <inkml:brushProperty name="color" value="#FF0066"/>
    </inkml:brush>
  </inkml:definitions>
  <inkml:trace contextRef="#ctx0" brushRef="#br0">349 0 15855,'0'0'8157,"0"12"-6187,2 14-543,0 0 0,9 39 0,-8-51-1288,-1 1 0,0-1 1,0 1-1,-2-1 0,0 1 0,0-1 0,-2 1 0,0-1 0,0 1 0,-1-1 0,-1 0 0,0 0 1,-1-1-1,-1 1 0,0-1 0,-1 0 0,-9 14 0,-9 12-1556,-1-1 0,-36 41 0,46-62 358,0 0 0,-1-2 0,0 0 0,-2 0 0,1-2 0,-28 15 0,-7-3-5983</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2.056"/>
    </inkml:context>
    <inkml:brush xml:id="br0">
      <inkml:brushProperty name="width" value="0.025" units="cm"/>
      <inkml:brushProperty name="height" value="0.025" units="cm"/>
      <inkml:brushProperty name="color" value="#FF0066"/>
    </inkml:brush>
  </inkml:definitions>
  <inkml:trace contextRef="#ctx0" brushRef="#br0">221 1 14414,'0'0'9876,"-9"12"-8355,-22 32-897,2 2 0,3 1 0,1 2-1,-23 62 1,37-80-549,1 1-1,1 0 1,1 0 0,3 1-1,0 0 1,2 0-1,1 0 1,5 54-1,-2-77-115,1 0-1,1 0 1,-1 0-1,2 0 1,-1-1-1,1 1 0,1-1 1,0 0-1,0 0 1,1-1-1,10 13 1,-11-15-519,2 1 0,-1-1 1,1-1-1,0 1 0,0-1 1,0 0-1,1-1 0,11 6 0,31 6-6273</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2.397"/>
    </inkml:context>
    <inkml:brush xml:id="br0">
      <inkml:brushProperty name="width" value="0.025" units="cm"/>
      <inkml:brushProperty name="height" value="0.025" units="cm"/>
      <inkml:brushProperty name="color" value="#FF0066"/>
    </inkml:brush>
  </inkml:definitions>
  <inkml:trace contextRef="#ctx0" brushRef="#br0">169 1 9417,'0'0'17739,"-7"13"-16233,-29 59 74,-37 105 0,61-140-1471,1 0-1,2 1 1,2 0-1,1 1 1,-1 53-1,6-87-175,1 1 0,0-1-1,0 1 1,1-1 0,0 1-1,-1-1 1,2 1 0,-1-1-1,1 0 1,0 0 0,0 0 0,0 0-1,1 0 1,-1 0 0,1 0-1,0-1 1,1 0 0,-1 1-1,1-1 1,0 0 0,0-1-1,0 1 1,0-1 0,1 0-1,0 0 1,-1 0 0,1 0-1,0-1 1,0 0 0,0 0-1,1 0 1,-1-1 0,0 0-1,1 0 1,9 1 0,-1-1-1606,1 0 0,-1-1 0,1-1 0,15-2 0,12-10-7136</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2.816"/>
    </inkml:context>
    <inkml:brush xml:id="br0">
      <inkml:brushProperty name="width" value="0.025" units="cm"/>
      <inkml:brushProperty name="height" value="0.025" units="cm"/>
      <inkml:brushProperty name="color" value="#FF0066"/>
    </inkml:brush>
  </inkml:definitions>
  <inkml:trace contextRef="#ctx0" brushRef="#br0">0 281 12908,'0'0'17798,"9"-1"-16645,4-3-1097,-1 0-1,1-1 0,-1-1 0,0 1 1,0-2-1,-1 0 0,0 0 0,0-1 1,-1-1-1,0 0 0,-1 0 0,15-17 0,-4 3-17,-2-1 0,0 0 0,-2-2 0,26-50 0,-42 129-38,-4-26 9,-16 52 1,12-52-57,-8 51 0,15-77-90,1-1-1,0 1 1,0 0 0,0 0-1,0 0 1,0-1-1,0 1 1,0 0-1,0 0 1,0-1-1,0 1 1,0 0 0,0 0-1,0-1 1,1 1-1,-1 0 1,0 0-1,1-1 1,-1 1-1,1 0 1,-1-1 0,0 1-1,1 0 1,-1-1-1,1 1 1,0-1-1,-1 1 1,1-1-1,0 1 1,1-1-329,-1 1-1,0-1 1,1 0-1,-1 0 1,0 0 0,1 0-1,-1-1 1,1 1-1,-1 0 1,0 0 0,1-1-1,-1 1 1,0-1-1,0 1 1,1-1 0,-1 0-1,2 0 1,18-15-7408</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3.161"/>
    </inkml:context>
    <inkml:brush xml:id="br0">
      <inkml:brushProperty name="width" value="0.025" units="cm"/>
      <inkml:brushProperty name="height" value="0.025" units="cm"/>
      <inkml:brushProperty name="color" value="#FF0066"/>
    </inkml:brush>
  </inkml:definitions>
  <inkml:trace contextRef="#ctx0" brushRef="#br0">72 0 18962,'0'0'9449,"-24"68"-8168,10-34-320,2 0-481,3 2-319,2-2-161,4-3-289,1-4-1376,2-4-1250,0-4 128,0-7-416,0-6-1345</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3.517"/>
    </inkml:context>
    <inkml:brush xml:id="br0">
      <inkml:brushProperty name="width" value="0.025" units="cm"/>
      <inkml:brushProperty name="height" value="0.025" units="cm"/>
      <inkml:brushProperty name="color" value="#FF0066"/>
    </inkml:brush>
  </inkml:definitions>
  <inkml:trace contextRef="#ctx0" brushRef="#br0">0 132 18161,'0'0'11211,"52"-16"-11179,-16 15-32,2 0-256,7-2-1378,-3-1-1729,-1 0-1730,0-6-1601,-8-3 2818,-2-3 96</inkml:trace>
  <inkml:trace contextRef="#ctx0" brushRef="#br0" timeOffset="1">433 0 2883,'0'0'19602,"-15"73"-17199,2-40-674,1 3-512,1-4-608,6-5-321,4-4-224,1-7-64,6-9-640,9-7-193,1 0-384,0-15-1570,-1-9-3203,-2-7-8968</inkml:trace>
  <inkml:trace contextRef="#ctx0" brushRef="#br0" timeOffset="2">539 34 10634,'0'0'8488,"-28"53"-4708,10-24-385,5 2-929,-1-1-768,5-1-513,6-4-737,3-6-352,0-2-96,8-6-544,4-5-705,-2-4-833,-1-2-1025,-2 0-1057,-7-6-3203</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3.859"/>
    </inkml:context>
    <inkml:brush xml:id="br0">
      <inkml:brushProperty name="width" value="0.025" units="cm"/>
      <inkml:brushProperty name="height" value="0.025" units="cm"/>
      <inkml:brushProperty name="color" value="#FF0066"/>
    </inkml:brush>
  </inkml:definitions>
  <inkml:trace contextRef="#ctx0" brushRef="#br0">1 16 21877,'0'0'9737,"85"12"-9096,-36-9-481,3-3-128,-1 0-128,-6 0-993,-6-6-1506,-4-1-1537,-9-1-704,-7-2-257</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4.219"/>
    </inkml:context>
    <inkml:brush xml:id="br0">
      <inkml:brushProperty name="width" value="0.025" units="cm"/>
      <inkml:brushProperty name="height" value="0.025" units="cm"/>
      <inkml:brushProperty name="color" value="#FF0066"/>
    </inkml:brush>
  </inkml:definitions>
  <inkml:trace contextRef="#ctx0" brushRef="#br0">150 1 19699,'0'0'5237,"3"11"-2600,23 54-26,-14-40-2100,-1 2 1,-2-1-1,0 1 0,8 52 0,-16-63-487,-1 0 0,-1 0 0,-1 1 0,0-1 1,-1 0-1,-1 0 0,0-1 0,-1 1 0,-1-1 0,0 0 0,-10 16 0,1-6-577,0-1 1,-2-1-1,-1 0 1,-1-2-1,-32 30 0,22-27-4587,5-9-3194</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4.547"/>
    </inkml:context>
    <inkml:brush xml:id="br0">
      <inkml:brushProperty name="width" value="0.025" units="cm"/>
      <inkml:brushProperty name="height" value="0.025" units="cm"/>
      <inkml:brushProperty name="color" value="#FF0066"/>
    </inkml:brush>
  </inkml:definitions>
  <inkml:trace contextRef="#ctx0" brushRef="#br0">0 1 19186,'0'0'10922,"69"25"-9768,-31-23-642,6-1-320,1-1-160,-1 0-32,0 0-608,-10 0-1346,-12 0-2210,-10 0-1089</inkml:trace>
  <inkml:trace contextRef="#ctx0" brushRef="#br0" timeOffset="1">23 85 17296,'0'0'11948,"87"4"-11532,-36-9-352,-1-5-384,-3-2-3300,-3-4-6213</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4.934"/>
    </inkml:context>
    <inkml:brush xml:id="br0">
      <inkml:brushProperty name="width" value="0.025" units="cm"/>
      <inkml:brushProperty name="height" value="0.025" units="cm"/>
      <inkml:brushProperty name="color" value="#FF0066"/>
    </inkml:brush>
  </inkml:definitions>
  <inkml:trace contextRef="#ctx0" brushRef="#br0">1 312 16239,'0'0'15284,"11"-7"-14350,24-17-895,0-2 0,-2-1-1,0-2 1,-2-1 0,-2-1 0,-1-2-1,48-71 1,-76 132-39,-32 102-82,23-101-55,1 0-1,1 1 0,1-1 1,2 1-1,-1 38 0,6-67-69,-1 0-1,0 0 0,1-1 0,-1 1 0,1-1 0,-1 1 0,1 0 0,0-1 0,-1 1 0,1-1 0,0 1 0,-1-1 0,1 0 0,0 1 0,-1-1 0,1 0 0,0 1 0,0-1 0,0 0 0,-1 0 0,1 1 0,0-1 0,0 0 0,0 0 0,-1 0 1,1 0-1,0 0 0,0 0 0,0-1 0,-1 1 0,1 0 0,0 0 0,0-1 0,-1 1 0,1 0 0,0-1 0,0 1 0,-1 0 0,1-1 0,0 1 0,-1-1 0,1 1 0,-1-1 0,1 0 0,17-19-6790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0.260"/>
    </inkml:context>
    <inkml:brush xml:id="br0">
      <inkml:brushProperty name="width" value="0.025" units="cm"/>
      <inkml:brushProperty name="height" value="0.025" units="cm"/>
    </inkml:brush>
  </inkml:definitions>
  <inkml:trace contextRef="#ctx0" brushRef="#br0">1 1 5637,'0'0'19064,"2"8"-17324,7 174 3011,-9-181-4748,0 0 0,0 0 0,1-1 0,-1 1 0,0 0 0,0 0 0,1 0 0,-1-1 0,0 1 0,1 0 0,-1 0 0,1-1 0,-1 1 0,1 0 1,-1-1-1,1 1 0,-1 0 0,1-1 0,0 1 0,-1-1 0,1 1 0,0-1 0,0 1 0,-1-1 0,1 0 0,0 1 0,1 0 0,25-6 146,21-26 114,-1-12-243,-31 27-120,2 0 1,28-20 0,-28 30 181,-10 15 141,-8 32 394,0-37-581,-1-1 0,1 1 1,0-1-1,-1 1 0,2-1 0,-1 1 0,0-1 0,1 0 1,-1 1-1,1-1 0,1 4 0,-1-6-36,0-1 0,0 1 0,0 0 0,0-1 0,1 1 0,-1-1 0,0 0 0,0 1 0,0-1 0,1 0 0,-1 1 0,0-1 0,0 0 0,0 0 0,1 0 0,-1 0 0,0 0 0,0-1 0,1 1 0,-1 0 0,0-1 0,0 1 0,0 0 0,0-1 0,2 0 0,28-16 0,81-77 0,-112 94 0,1-1 0,-1 1 0,1 0 0,-1-1 0,1 1 0,-1 0 0,1-1 0,0 1 0,-1 0 0,1 0 0,-1 0 0,1-1 0,0 1 0,-1 0 0,1 0 0,0 0 0,-1 0 0,1 0 0,0 0 0,-1 0 0,1 0 0,0 1 0,-1-1 0,1 0 0,-1 0 0,1 0 0,0 1 0,0 0 0,8 18 0,-8 44 0,-2-38 0,2-24-173,-1 1 0,0-1 1,0 1-1,0-1 0,1 0 0,-1 1 0,1-1 1,-1 0-1,1 1 0,0-1 0,-1 0 1,1 1-1,0-1 0,0 0 0,0 0 0,0 0 1,0 0-1,0 0 0,0 0 0,0 0 0,1 0 1,-1 0-1,0-1 0,0 1 0,1 0 1,-1-1-1,1 1 0,-1-1 0,0 0 0,1 1 1,1-1-1,-1 0-318,1 1 0,-1-1 0,1-1 0,-1 1 0,1 0 0,-1-1 0,1 1 0,-1-1 1,1 0-1,-1 1 0,0-1 0,1 0 0,-1-1 0,0 1 0,0 0 0,0-1 0,3-2 0,13-14-6988</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5.261"/>
    </inkml:context>
    <inkml:brush xml:id="br0">
      <inkml:brushProperty name="width" value="0.025" units="cm"/>
      <inkml:brushProperty name="height" value="0.025" units="cm"/>
      <inkml:brushProperty name="color" value="#FF0066"/>
    </inkml:brush>
  </inkml:definitions>
  <inkml:trace contextRef="#ctx0" brushRef="#br0">77 0 17809,'0'0'6982,"-23"56"-4003,8-21-1537,0 2-481,2 5-417,5-3-448,6-3-96,2-6-1665,0-5-1923,0-6-832,0-6-1345,0-5-7752</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5.616"/>
    </inkml:context>
    <inkml:brush xml:id="br0">
      <inkml:brushProperty name="width" value="0.025" units="cm"/>
      <inkml:brushProperty name="height" value="0.025" units="cm"/>
      <inkml:brushProperty name="color" value="#FF0066"/>
    </inkml:brush>
  </inkml:definitions>
  <inkml:trace contextRef="#ctx0" brushRef="#br0">0 199 17072,'0'0'10762,"34"-51"-9512,-5 42-674,6 1-320,9 4-224,2 3-128,5 1-1377,-4 0-1986,-3 0-2851,-2 0-5125</inkml:trace>
  <inkml:trace contextRef="#ctx0" brushRef="#br0" timeOffset="1">586 0 16496,'0'0'8968,"-19"59"-5893,9-28-1281,2 8-577,0-3-352,1 0-513,7-6-352,0-4 0,0-6 0,3-8-993,5-8-1345,-1-4-1954,-2-4-2499,0-19-11562</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5.958"/>
    </inkml:context>
    <inkml:brush xml:id="br0">
      <inkml:brushProperty name="width" value="0.025" units="cm"/>
      <inkml:brushProperty name="height" value="0.025" units="cm"/>
      <inkml:brushProperty name="color" value="#FF0066"/>
    </inkml:brush>
  </inkml:definitions>
  <inkml:trace contextRef="#ctx0" brushRef="#br0">1 1 23574,'0'0'7207</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9.552"/>
    </inkml:context>
    <inkml:brush xml:id="br0">
      <inkml:brushProperty name="width" value="0.025" units="cm"/>
      <inkml:brushProperty name="height" value="0.025" units="cm"/>
      <inkml:brushProperty name="color" value="#FF0066"/>
    </inkml:brush>
  </inkml:definitions>
  <inkml:trace contextRef="#ctx0" brushRef="#br0">0 288 16047,'0'0'8440,"12"-5"-6171,20-11-1519,-1-2-1,0-1 1,34-28-1,90-84-636,-101 85 225,-54 45-325,0 1 1,0 0-1,0 0 1,0-1 0,0 1-1,0 0 1,0 0-1,1-1 1,-1 1 0,0 0-1,0 0 1,0-1 0,1 1-1,-1 0 1,0 0-1,0 0 1,0-1 0,1 1-1,-1 0 1,0 0-1,1 0 1,-1 0 0,0 0-1,0 0 1,1 0-1,-1 0 1,0-1 0,0 1-1,1 0 1,-1 0 0,0 0-1,1 0 1,-1 0-1,0 1 1,1-1 0,-1 0-1,0 0 1,0 0-1,1 0 1,-1 0 0,0 0-1,0 0 1,1 0-1,-1 1 1,0-1 0,0 0-1,1 0 1,-1 0 0,0 1-1,0-1 1,0 0-1,1 1 1,-4 20 362,-14 29 155,-1-13-353,12-25-189,0 0 0,0 0 0,1 1 0,1-1 0,0 1 0,1 0 0,-3 21 1,6-33-74,0-1 1,1 1 0,-1 0 0,0-1 0,1 1 0,-1-1-1,0 1 1,1-1 0,-1 1 0,1-1 0,-1 0-1,1 1 1,-1-1 0,1 0 0,-1 1 0,1-1 0,-1 0-1,1 1 1,-1-1 0,1 0 0,0 0 0,-1 0 0,1 0-1,-1 1 1,1-1 0,0 0 0,-1 0 0,1 0 0,0 0-1,-1 0 1,1-1 0,-1 1 0,1 0 0,0 0 0,-1 0-1,1 0 1,-1-1 0,1 1 0,-1 0 0,1-1 0,0 1-1,-1 0 1,1-1 0,-1 1 0,1-1 0,29-16-6010,-7-4-1530</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9.891"/>
    </inkml:context>
    <inkml:brush xml:id="br0">
      <inkml:brushProperty name="width" value="0.025" units="cm"/>
      <inkml:brushProperty name="height" value="0.025" units="cm"/>
      <inkml:brushProperty name="color" value="#FF0066"/>
    </inkml:brush>
  </inkml:definitions>
  <inkml:trace contextRef="#ctx0" brushRef="#br0">0 1 7591,'0'0'18145,"8"3"-16212,-6-3-1776,0 1 0,1-1 0,-1 1 1,0 0-1,0 0 0,0 0 0,0 0 0,0 1 0,0-1 1,0 1-1,-1-1 0,1 1 0,1 1 0,-2-1-9,0 1 0,0-1 0,0 0 0,-1 1 0,1-1 0,-1 0 0,0 1 0,0-1 0,0 0 0,0 1 0,0-1 0,0 1-1,0-1 1,-1 0 0,0 1 0,1-1 0,-3 4 0,-5 21-114,1 0-1,0 1 1,3-1-1,0 1 1,1 1-1,3 41 1,0-69-232,0 1 0,0 0 1,0-1-1,0 1 0,1 0 0,-1-1 0,1 1 0,-1-1 1,1 1-1,-1-1 0,1 1 0,0-1 0,0 1 1,0-1-1,0 0 0,0 0 0,0 1 0,0-1 0,0 0 1,0 0-1,1 0 0,-1 0 0,0 0 0,1 0 1,-1-1-1,1 1 0,-1 0 0,1-1 0,-1 1 1,1-1-1,0 1 0,-1-1 0,1 0 0,-1 0 0,3 0 1,-2-14-16000</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00.265"/>
    </inkml:context>
    <inkml:brush xml:id="br0">
      <inkml:brushProperty name="width" value="0.025" units="cm"/>
      <inkml:brushProperty name="height" value="0.025" units="cm"/>
      <inkml:brushProperty name="color" value="#FF0066"/>
    </inkml:brush>
  </inkml:definitions>
  <inkml:trace contextRef="#ctx0" brushRef="#br0">1 5 11307,'0'0'18737,"54"-3"-18416,-22 3-257,2 0-64,2 0-1217,-4 0-2627,-2-1-3395</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00.607"/>
    </inkml:context>
    <inkml:brush xml:id="br0">
      <inkml:brushProperty name="width" value="0.025" units="cm"/>
      <inkml:brushProperty name="height" value="0.025" units="cm"/>
      <inkml:brushProperty name="color" value="#FF0066"/>
    </inkml:brush>
  </inkml:definitions>
  <inkml:trace contextRef="#ctx0" brushRef="#br0">1 92 19891,'0'0'5941,"9"-2"-3944,3-1-1540,0-1-262,1 0 1,-1 1-1,1 1 0,0 0 1,-1 0-1,1 2 1,0 0-1,17 1 0,-29 0-188,1-1-1,-1 1 1,0-1-1,0 1 1,1-1-1,-1 1 1,0 0-1,0 0 1,0-1-1,0 1 1,0 0-1,0 0 1,0 0-1,0 0 0,0 0 1,0 1-1,-1-1 1,1 0-1,0 0 1,-1 1-1,1-1 1,-1 0-1,1 2 1,0 1 60,0 0 1,-1 0 0,0 0 0,0 0-1,0 0 1,0 0 0,-1 0-1,-1 5 1,0 1 102,-1 0 0,0 0-1,-1 0 1,-1-1 0,-8 15-1,0-7-49,13-17-116,0 0-1,0 0 1,0 0-1,0 0 1,0 0-1,0 0 1,0 0 0,0 0-1,0 0 1,0-1-1,0 1 1,0 0-1,0 0 1,0 0-1,0 0 1,0 0 0,0 0-1,0 0 1,0 0-1,0 0 1,0-1-1,0 1 1,0 0-1,0 0 1,0 0 0,0 0-1,0 0 1,0 0-1,0 0 1,0 0-1,0 0 1,0 0-1,0 0 1,0-1 0,0 1-1,0 0 1,0 0-1,0 0 1,-1 0-1,1 0 1,0 0-1,0 0 1,0 0 0,0 0-1,0 0 1,0 0-1,0 0 1,0 0-1,0 0 1,0 0 0,-1 0-1,1 0 1,0 0-1,0 0 1,0 0-1,0 0 1,0 0-1,0 0 1,0 0 0,0 0-1,0 0 1,-1 0-1,1 0 1,0 0-1,11-36 485,-4 17-387,2-16-101,7-73 0,-13 83 0,-2 27-28,0-1 0,0 1 0,-1-1 0,1 1 0,0-1 0,0 0 0,0 1 0,0-1 0,1 0 0,-1 0 1,0 1-1,1-1 0,-1 0 0,0 0 0,1-1 0,-1 1 0,3 1 0,31 13-2005,18-10-8329,-22-5 1575</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00.932"/>
    </inkml:context>
    <inkml:brush xml:id="br0">
      <inkml:brushProperty name="width" value="0.025" units="cm"/>
      <inkml:brushProperty name="height" value="0.025" units="cm"/>
      <inkml:brushProperty name="color" value="#FF0066"/>
    </inkml:brush>
  </inkml:definitions>
  <inkml:trace contextRef="#ctx0" brushRef="#br0">92 0 15663,'0'0'12812,"6"56"-12171,-6-36-225,0 3-192,0 0-128,2 2-288,-1-1-1474,-1-4-2081,2-4-1954,-2-5-3524</inkml:trace>
  <inkml:trace contextRef="#ctx0" brushRef="#br0" timeOffset="1">0 144 18578,'0'0'7943,"75"-4"-7494,-42 3-321,0-1-96,1 0-192,-1-3-1794,1 1-1602,-2-5-2529,1-1-6343</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01.299"/>
    </inkml:context>
    <inkml:brush xml:id="br0">
      <inkml:brushProperty name="width" value="0.025" units="cm"/>
      <inkml:brushProperty name="height" value="0.025" units="cm"/>
      <inkml:brushProperty name="color" value="#FF0066"/>
    </inkml:brush>
  </inkml:definitions>
  <inkml:trace contextRef="#ctx0" brushRef="#br0">76 1 18065,'0'0'7885,"-10"10"-5478,4-3-2133,0-1-108,1-1 1,-1 1-1,1 1 0,0-1 0,1 1 0,0-1 0,0 1 0,0 1 0,1-1 0,0 0 0,0 1 0,1 0 1,0-1-1,-1 9 0,3-14-219,-1 0 0,1 0 0,0 0 1,0-1-1,0 1 0,1 0 0,-1 0 1,0 0-1,1-1 0,-1 1 0,1 0 0,-1-1 1,1 1-1,0 0 0,0-1 0,0 1 1,0-1-1,0 1 0,0-1 0,0 1 0,1-1 1,1 2-1,-1-2-209,1 0 0,0 0-1,-1 0 1,1-1 0,0 1 0,0-1 0,0 1 0,0-1-1,-1 0 1,1 0 0,0 0 0,0 0 0,0-1 0,3 0 0,-1-1-540,0-1 0,0 0 0,0 1 0,-1-2 0,1 1 0,-1 0 0,1-1 0,-1 0 0,0 0 0,-1 0 1,1 0-1,-1-1 0,0 0 0,4-7 0,-6 12 712,14-24-5600</inkml:trace>
  <inkml:trace contextRef="#ctx0" brushRef="#br0" timeOffset="1">200 6 5157,'0'0'22133,"-17"63"-21012,8-40-448,3 1-1,3 1-159,2-4-321,1-2-160,0-3-320,3-5-1346,4-5-1249,-1-6-1185,-2 0-2754</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01.641"/>
    </inkml:context>
    <inkml:brush xml:id="br0">
      <inkml:brushProperty name="width" value="0.025" units="cm"/>
      <inkml:brushProperty name="height" value="0.025" units="cm"/>
      <inkml:brushProperty name="color" value="#FF0066"/>
    </inkml:brush>
  </inkml:definitions>
  <inkml:trace contextRef="#ctx0" brushRef="#br0">0 29 18257,'0'0'9321,"54"-7"-8168,-15 7-512,4 0-417,-2 0-160,0 0-96,-2-2-1794,-3-5-3875,1-5-6887</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0.663"/>
    </inkml:context>
    <inkml:brush xml:id="br0">
      <inkml:brushProperty name="width" value="0.025" units="cm"/>
      <inkml:brushProperty name="height" value="0.025" units="cm"/>
    </inkml:brush>
  </inkml:definitions>
  <inkml:trace contextRef="#ctx0" brushRef="#br0">75 1 8520,'0'0'11141,"-4"9"-8407,0 2-2067,-1-1 39,1-1 0,0 1 0,1 0 1,0 0-1,1 0 0,-3 17 0,6-26-680,-1-1 0,0 0 0,0 1 0,1-1 0,-1 1 0,0-1 0,1 1 0,-1-1 0,0 0 0,1 1 0,-1-1 0,1 0 0,-1 1 0,1-1 0,-1 0 0,0 1 0,1-1 0,-1 0 0,1 0 0,-1 0 0,1 0 0,0 1 0,-1-1 0,1 0 0,-1 0 0,1 0 0,-1 0 0,1 0 0,-1 0 0,1 0 0,-1-1 0,1 1 0,-1 0 0,1 0 0,-1 0 0,1 0 0,-1-1 0,1 1 0,23-8 113,10-23-338,-31 27-8,0 1-1,0-1 1,0 1-1,1 0 1,-1 0 0,1 0-1,0 0 1,-1 0 0,1 1-1,1 0 1,-1 0 0,0 0-1,0 0 1,8-1-1,-11 3 169,0 1-1,0-1 0,0 1 0,0 0 0,-1-1 0,1 1 0,0 0 1,0 0-1,-1 0 0,1 0 0,0 0 0,-1 0 0,1-1 0,-1 1 1,1 0-1,-1 1 0,0-1 0,1 0 0,-1 0 0,0 0 0,0 0 1,0 0-1,0 0 0,0 0 0,0 2 0,2 37 134,-1-34-123,2 72 360,1-22 774,-6 91 0,1-133-684,-1 0 1,0 0 0,-1 0 0,0 0-1,-1 0 1,-1-1 0,0 0 0,-1 0-1,-1 0 1,0-1 0,-12 18 0,18-28-416,-1 0-1,1-1 1,0 1 0,-1 0 0,1-1 0,-1 1 0,1-1 0,-1 0 0,0 1-1,1-1 1,-1 0 0,0 0 0,0 0 0,0 0 0,0-1 0,0 1 0,0 0-1,0-1 1,0 0 0,0 1 0,0-1 0,0 0 0,0 0 0,0 0 0,-1 0-1,1 0 1,0-1 0,0 1 0,0-1 0,0 1 0,0-1 0,0 0-1,0 0 1,0 1 0,1-2 0,-1 1 0,0 0 0,0 0 0,1 0 0,-1-1-1,1 1 1,-1-1 0,1 1 0,-2-3 0,-3-4-3,0 0-1,0 0 1,1 0 0,0 0-1,1-1 1,0 0 0,0 0-1,-3-15 1,4 13-378,1 0 0,1-1 1,0 1-1,0-1 0,1 1 0,1-1 1,0 1-1,0-1 0,1 1 0,0 0 1,1 0-1,1 0 0,0 0 0,0 0 0,7-11 1,5-5-1541,2 1-1,0 1 1,2 1 0,31-31 0,-1 4-6151</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01.998"/>
    </inkml:context>
    <inkml:brush xml:id="br0">
      <inkml:brushProperty name="width" value="0.025" units="cm"/>
      <inkml:brushProperty name="height" value="0.025" units="cm"/>
      <inkml:brushProperty name="color" value="#FF0066"/>
    </inkml:brush>
  </inkml:definitions>
  <inkml:trace contextRef="#ctx0" brushRef="#br0">6 1 21076,'0'0'8712,"0"59"-7495,0-35-768,-3-1-321,1 3-96,2-4 64,0-3-673,0-4-864,0-2-737,2-7-1025</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02.325"/>
    </inkml:context>
    <inkml:brush xml:id="br0">
      <inkml:brushProperty name="width" value="0.025" units="cm"/>
      <inkml:brushProperty name="height" value="0.025" units="cm"/>
      <inkml:brushProperty name="color" value="#FF0066"/>
    </inkml:brush>
  </inkml:definitions>
  <inkml:trace contextRef="#ctx0" brushRef="#br0">1 31 18642,'0'0'8968,"46"-9"-7462,-11 5-578,2 4-607,4-2-321,2 0-865,-4 0-2755,-6-3-3074,-5-1-11627</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02.699"/>
    </inkml:context>
    <inkml:brush xml:id="br0">
      <inkml:brushProperty name="width" value="0.025" units="cm"/>
      <inkml:brushProperty name="height" value="0.025" units="cm"/>
      <inkml:brushProperty name="color" value="#FF0066"/>
    </inkml:brush>
  </inkml:definitions>
  <inkml:trace contextRef="#ctx0" brushRef="#br0">0 55 22517,'0'0'8745,"9"3"-8313,27 14-293,-35-16-138,1 0 1,-1 0-1,0 1 1,1-1-1,-1 1 1,0-1-1,0 1 1,0 0-1,0-1 1,0 1-1,0 0 1,0 0 0,0 0-1,-1 0 1,1-1-1,-1 1 1,0 0-1,1 0 1,-1 0-1,0 0 1,0 0-1,0 0 1,0 0-1,-1 0 1,0 4-1,0 0 27,-1 0 0,1 0 0,-1 0 0,0 0 0,-1 0 0,-3 6 0,1-3 69,-9 14 279,11-21-216,5-15-94,7-16-66,-3 0 0,0 0 0,-1-1 0,0-42 0,1 71 0,0 0 0,0 0 0,0 1 0,0-1 0,0 1 0,0 1 0,0-1 0,7 3 0,-12-3 0,63 4-3182,-1-3-4708,-44-1-3171</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03.200"/>
    </inkml:context>
    <inkml:brush xml:id="br0">
      <inkml:brushProperty name="width" value="0.025" units="cm"/>
      <inkml:brushProperty name="height" value="0.025" units="cm"/>
      <inkml:brushProperty name="color" value="#FF0066"/>
    </inkml:brush>
  </inkml:definitions>
  <inkml:trace contextRef="#ctx0" brushRef="#br0">0 80 8808,'0'0'572,"4"-9"-482,-3 6 275,14-36-348,-1 19 3433,3 12 5712,-12 20-3298,-4 21-3314,-1-28-1766,-1 7-653,-1-1 0,0 0 0,0 1 0,-1-1 0,-1 0 0,-4 11 0,4-11-104,0 0 0,0 0 0,1 0-1,1 0 1,0 1 0,-1 11 0,3-22-63,1-1-1,-1 0 1,0 0 0,0 1 0,1-1-1,-1 0 1,0 0 0,0 0-1,1 1 1,-1-1 0,0 0-1,0 0 1,1 0 0,-1 0 0,0 0-1,1 0 1,-1 1 0,0-1-1,1 0 1,-1 0 0,0 0-1,1 0 1,-1 0 0,0 0 0,1 0-1,-1 0 1,0-1 0,0 1-1,1 0 1,-1 0 0,0 0 0,1 0-1,-1 0 1,0 0 0,1-1-1,-1 1 1,0 0 0,0 0-1,1 0 1,-1-1 0,0 1 0,0 0-1,0 0 1,1-1 0,-1 1-1,0 0 1,0 0 0,0-1-1,0 1 1,1-1 0,13-11-4033,2-10-1227,2-5-1681</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03.557"/>
    </inkml:context>
    <inkml:brush xml:id="br0">
      <inkml:brushProperty name="width" value="0.025" units="cm"/>
      <inkml:brushProperty name="height" value="0.025" units="cm"/>
      <inkml:brushProperty name="color" value="#FF0066"/>
    </inkml:brush>
  </inkml:definitions>
  <inkml:trace contextRef="#ctx0" brushRef="#br0">72 1 15086,'0'0'15503,"-30"60"-14094,20-38-640,3 5-769,-1-3 0,2 2 0,2-1 0,-1-2 0,4-3 0,1-4-352,0-4-1730,0-6-1089</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03.897"/>
    </inkml:context>
    <inkml:brush xml:id="br0">
      <inkml:brushProperty name="width" value="0.025" units="cm"/>
      <inkml:brushProperty name="height" value="0.025" units="cm"/>
      <inkml:brushProperty name="color" value="#FF0066"/>
    </inkml:brush>
  </inkml:definitions>
  <inkml:trace contextRef="#ctx0" brushRef="#br0">0 35 13965,'0'0'17040,"75"-9"-15855,-32 9-608,9 0-577,-6 0 0,0 0 0,-5 0 0,-7 0-1121,-6-3-1506,-5-6-2593,-1-4-4005</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04.240"/>
    </inkml:context>
    <inkml:brush xml:id="br0">
      <inkml:brushProperty name="width" value="0.025" units="cm"/>
      <inkml:brushProperty name="height" value="0.025" units="cm"/>
      <inkml:brushProperty name="color" value="#FF0066"/>
    </inkml:brush>
  </inkml:definitions>
  <inkml:trace contextRef="#ctx0" brushRef="#br0">1 0 13741,'0'0'9993,"80"5"-6629,-35-5-1539,9 0-896,-1 0-480,0 0-321,-5 0-513,-7 0-2017,-14 0-1538,-13 0-2241</inkml:trace>
  <inkml:trace contextRef="#ctx0" brushRef="#br0" timeOffset="1">68 114 19026,'0'0'7175,"83"-4"-6567,-34-2-415,11-1-193,-4 1-417,-2 1-2017,-6-3-2883,-6-1-6663</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04.863"/>
    </inkml:context>
    <inkml:brush xml:id="br0">
      <inkml:brushProperty name="width" value="0.025" units="cm"/>
      <inkml:brushProperty name="height" value="0.025" units="cm"/>
      <inkml:brushProperty name="color" value="#FF0066"/>
    </inkml:brush>
  </inkml:definitions>
  <inkml:trace contextRef="#ctx0" brushRef="#br0">0 281 15278,'0'0'16459,"15"-8"-15589,20-12-838,-1-2 0,-1-1 0,0-2 0,33-34 0,-48 41-32,0-2 0,-1-1 0,28-43 0,-64 104 0,2 1 0,1 1 0,-14 62 0,29-102-281,1 1 1,-1-1-1,1 0 1,-1 1-1,1-1 1,0 1-1,0-1 1,0 1-1,0-1 1,0 1-1,1-1 1,-1 1-1,1-1 1,0 1-1,1 3 1,-1-5 14,0-1 1,0 1-1,1 0 1,-1 0-1,0 0 1,0-1-1,1 1 1,-1-1-1,0 1 1,1-1-1,-1 1 1,0-1-1,1 0 1,-1 0-1,1 0 1,-1 0-1,0 0 1,1 0-1,-1 0 1,1 0-1,-1 0 1,0-1-1,1 1 1,-1 0-1,0-1 1,1 1-1,-1-1 1,3-1-1,21-14-7405</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05.249"/>
    </inkml:context>
    <inkml:brush xml:id="br0">
      <inkml:brushProperty name="width" value="0.025" units="cm"/>
      <inkml:brushProperty name="height" value="0.025" units="cm"/>
      <inkml:brushProperty name="color" value="#FF0066"/>
    </inkml:brush>
  </inkml:definitions>
  <inkml:trace contextRef="#ctx0" brushRef="#br0">200 0 12588,'0'0'11339,"-15"70"-9514,2-39-415,-1 3-193,2 0-609,5-1-351,2-3-161,3-2-96,2-7-353,0-4-1248,0-4-513,0-5-1025</inkml:trace>
  <inkml:trace contextRef="#ctx0" brushRef="#br0" timeOffset="1">1 180 2883,'0'0'23542,"76"-18"-22357,-35 17-256,3 0-609,0-2-288,3 2-961,-7-6-2978,-3 0-4357</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05.576"/>
    </inkml:context>
    <inkml:brush xml:id="br0">
      <inkml:brushProperty name="width" value="0.025" units="cm"/>
      <inkml:brushProperty name="height" value="0.025" units="cm"/>
      <inkml:brushProperty name="color" value="#FF0066"/>
    </inkml:brush>
  </inkml:definitions>
  <inkml:trace contextRef="#ctx0" brushRef="#br0">46 179 21044,'0'0'4548,"-25"60"-2049,17-31-1410,2 1-449,3-2-384,2 0-191,-1-4-33,2-5-1154,0-6-2049,0-6-1921</inkml:trace>
  <inkml:trace contextRef="#ctx0" brushRef="#br0" timeOffset="1">1 1 21588,'0'0'6567</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1.302"/>
    </inkml:context>
    <inkml:brush xml:id="br0">
      <inkml:brushProperty name="width" value="0.025" units="cm"/>
      <inkml:brushProperty name="height" value="0.025" units="cm"/>
    </inkml:brush>
  </inkml:definitions>
  <inkml:trace contextRef="#ctx0" brushRef="#br0">80 1 18481,'0'0'9893,"-5"11"-8543,-11 33-915,1 1 0,3 1-1,2 1 1,1-1 0,3 1-1,0 81 1,23-155-435,-9 9-39,-2 0 0,0-1 0,-1 1 0,-1-1 1,-1 0-1,1-34 0,-3 54 30,-1 1 1,1-1-1,0 0 1,-1 1-1,1-1 1,0 0 0,0 1-1,0-1 1,0 0-1,0 0 1,0 0-1,0 0 1,0 0-1,1 0 1,-1 0-1,0 0 1,1 0-1,-1-1 1,0 1 0,1-1-1,-1 1 1,1-1-1,-1 1 1,1-1-1,-1 0 1,1 1-1,-1-1 1,1 0-1,-1 0 1,3-1-1,47 0 218,-44-2-197,-1 1-1,0-1 1,0 0-1,0-1 1,0 1-1,-1-1 0,1 0 1,-1 0-1,0-1 1,0 0-1,0 0 1,-1 0-1,0 0 0,0-1 1,5-10-1,-3 7 3,-2 0 1,1 0-1,-1-1 0,-1 0 1,0 0-1,0 0 0,-1 0 0,0 0 1,0-17-1,-2 27-16,0 0 0,0-1 1,0 1-1,0 0 0,0 0 0,0 0 1,0-1-1,0 1 0,0 0 0,0 0 1,0 0-1,0-1 0,0 1 0,0 0 1,0 0-1,0 0 0,0-1 0,-1 1 1,1 0-1,0 0 0,0 0 0,0 0 1,0 0-1,0-1 0,-1 1 0,1 0 1,0 0-1,0 0 0,0 0 0,0 0 1,-1 0-1,1 0 0,0-1 0,0 1 1,0 0-1,-1 0 0,1 0 0,0 0 1,0 0-1,0 0 0,-1 0 0,1 0 1,0 0-1,0 0 0,0 0 0,-1 0 1,1 0-1,0 1 0,0-1 0,0 0 1,-1 0-1,1 0 0,0 0 0,0 0 1,0 0-1,-1 0 0,1 1 0,0-1 1,0 0-1,0 0 0,0 0 0,0 0 1,-1 1-1,-11 10-174,4 3 196,0 0 1,0 0-1,2 1 1,0 0 0,0 0-1,1 0 1,1 1-1,1 0 1,0-1 0,1 1-1,1 0 1,0 1-1,4 29 1,-3-44-21,1 1 0,-1-1 0,1 0 0,0 0 0,0 0 0,0-1 0,0 1 0,0 0 0,0 0 0,1 0 0,-1-1 0,1 1 0,-1-1 0,1 1 0,-1-1 0,1 0 0,0 1 0,0-1 0,0 0 0,0 0 0,-1 0 0,1-1 0,1 1 0,-1 0 0,0-1 0,0 1 0,0-1 0,0 0 0,0 1 0,0-1 0,1 0 0,-1 0 0,0-1 0,0 1 0,0 0 0,2-2 0,4 1 0,-1 0 0,0-1 0,0 0 0,1 0 0,-1 0 0,-1-1 0,1 0 0,0-1 0,8-6 0,-3-1 0,0 0 0,-1-1 0,-1 0 0,11-16 0,24-28 0,-43 81 0,-16 32 0,11-48 0,0 0 0,0 0 0,1 1 0,1-1 0,-1 0 0,1 1 0,1-1 0,0 1 0,0-1 0,3 16 0,-3-25-31,0 1 0,1-1 0,-1 1 0,0-1 0,0 0 0,1 1 0,-1-1 1,0 1-1,1-1 0,-1 0 0,0 1 0,1-1 0,-1 0 0,1 1 0,-1-1 0,0 0 0,1 0 0,-1 1 0,1-1 0,-1 0 0,1 0 0,-1 0 0,1 0 1,-1 0-1,1 0 0,-1 0 0,1 0 0,-1 0 0,1 0 0,-1 0 0,1 0 0,-1 0 0,1 0 0,-1 0 0,1 0 0,-1 0 0,1-1 0,-1 1 0,0 0 1,1 0-1,-1 0 0,1-1 0,-1 1 0,0 0 0,1-1 0,-1 1 0,0 0 0,1-1 0,0 0 0,17-19-4759,-7-6-2902</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08.099"/>
    </inkml:context>
    <inkml:brush xml:id="br0">
      <inkml:brushProperty name="width" value="0.025" units="cm"/>
      <inkml:brushProperty name="height" value="0.025" units="cm"/>
      <inkml:brushProperty name="color" value="#FF0066"/>
    </inkml:brush>
  </inkml:definitions>
  <inkml:trace contextRef="#ctx0" brushRef="#br0">1066 176 4708,'0'0'5638,"-5"-10"-3444,-1 0-1701,-1-1 1,0 1 0,-1 0-1,0 1 1,0 0-1,-1 0 1,0 1-1,-1 0 1,0 0-1,-20-11 1,13 10-364,-1 1 0,0 1 0,-1 0 0,1 1 0,-1 1 0,0 1 0,0 0 0,-1 2 0,1 0 0,-1 1 0,0 1 0,1 1 0,-1 1 0,1 0 0,0 2 0,0 0 0,0 1 0,-24 10 0,16-5 17,1 2 0,0 1 0,1 1 0,0 1 0,1 1 0,1 2 0,1 0 0,0 1 0,1 1 0,1 1-1,-31 43 1,6 11-105,2 1-1,4 3 0,-49 140 1,80-199-58,1 1 1,1 1 0,0-1-1,2 1 1,1 0-1,1 0 1,0 1-1,3 30 1,0-49 19,0 0 0,0 0 1,0 0-1,1 0 0,-1 0 0,1 0 0,0-1 1,0 1-1,1 0 0,-1-1 0,1 0 0,0 1 1,0-1-1,0 0 0,0-1 0,0 1 0,1 0 1,-1-1-1,1 0 0,0 0 0,-1 0 0,1 0 0,0-1 1,0 1-1,0-1 0,0 0 0,1 0 0,6 0 1,13 2 124,1 0 0,-1-2 0,42-4 0,-53 3-68,54-5 132,-1-3-1,1-3 0,-2-2 0,1-4 0,-2-2 0,-1-3 1,0-3-1,-2-3 0,65-40 0,-99 51-159,-1-1-1,-1-2 1,0 0 0,-2-2-1,-1 0 1,0-2 0,28-41-1,-39 50 6,-2-1 0,0-1 0,0 0-1,-2 0 1,0-1 0,-1 1 0,-1-1-1,0-1 1,-1 1 0,-1-1 0,-1 1-1,-1-1 1,-1 0 0,-2-20 0,1 29-88,-1 1 1,0 0 0,0 0 0,-1 0 0,0 0-1,-1 1 1,0-1 0,-1 1 0,1 0 0,-1 0-1,-1 1 1,0-1 0,-13-12 0,5 7-1001,-1 0 0,-1 1 0,0 1 0,-1 1 1,-29-14-1,-11-2-5148</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48.913"/>
    </inkml:context>
    <inkml:brush xml:id="br0">
      <inkml:brushProperty name="width" value="0.025" units="cm"/>
      <inkml:brushProperty name="height" value="0.025" units="cm"/>
      <inkml:brushProperty name="color" value="#FF0066"/>
    </inkml:brush>
  </inkml:definitions>
  <inkml:trace contextRef="#ctx0" brushRef="#br0">81 3 5317,'0'0'1804,"-8"0"994,-2 0-1950,-27 2 806,12-6 5213,52 10-6371,-2 1-532,1-1 1,0-1-1,1-2 1,-1 0-1,32-2 0,68-7-3919,-68-4-327,-2-4-2214</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49.259"/>
    </inkml:context>
    <inkml:brush xml:id="br0">
      <inkml:brushProperty name="width" value="0.025" units="cm"/>
      <inkml:brushProperty name="height" value="0.025" units="cm"/>
      <inkml:brushProperty name="color" value="#FF0066"/>
    </inkml:brush>
  </inkml:definitions>
  <inkml:trace contextRef="#ctx0" brushRef="#br0">1 57 6887,'0'0'11338,"67"-23"-10633,-24 18-193,10-1-351,4 0-97,4 4 0,1-1-513,-1-1-1216,-2-3-3172</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50.144"/>
    </inkml:context>
    <inkml:brush xml:id="br0">
      <inkml:brushProperty name="width" value="0.025" units="cm"/>
      <inkml:brushProperty name="height" value="0.025" units="cm"/>
      <inkml:brushProperty name="color" value="#FF0066"/>
    </inkml:brush>
  </inkml:definitions>
  <inkml:trace contextRef="#ctx0" brushRef="#br0">1 40 9545,'0'0'10538,"69"-9"-10474,-20 8 0,7 0-64,6-4-929,4-4-3843,1-5-8233</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54.053"/>
    </inkml:context>
    <inkml:brush xml:id="br0">
      <inkml:brushProperty name="width" value="0.025" units="cm"/>
      <inkml:brushProperty name="height" value="0.025" units="cm"/>
      <inkml:brushProperty name="color" value="#FF0066"/>
    </inkml:brush>
  </inkml:definitions>
  <inkml:trace contextRef="#ctx0" brushRef="#br0">429 595 3844,'-11'8'197,"-54"34"2888,1 3-1,3 3 1,2 2-1,-93 103 1,150-152-3019,0 1 1,1 0-1,-1 0 1,1 0-1,0 0 0,0 0 1,-1 0-1,1 0 1,0 0-1,1 1 1,-1-1-1,0 3 1,1-5-47,0 0-1,0 1 1,0-1 0,1 0 0,-1 1 0,0-1 0,0 0 0,1 1 0,-1-1 0,0 0 0,1 0 0,-1 1-1,0-1 1,1 0 0,-1 0 0,0 0 0,1 1 0,-1-1 0,0 0 0,1 0 0,-1 0 0,1 0 0,-1 0 0,0 0-1,1 0 1,-1 0 0,1 0 0,-1 0 0,0 0 0,1 0 0,-1 0 0,0 0 0,1 0 0,-1 0 0,1 0 0,-1 0-1,0-1 1,1 1 0,7-3 172,0 1 0,-1-1 0,1-1 0,-1 0 0,12-8 0,708-534 2797,-645 483-4316,-3-4-1,92-100 1,-164 159 866,28-39-1939,-34 45 2037,0 0 1,0 0 0,0-1 0,0 1 0,-1 0-1,1-1 1,-1 1 0,1-1 0,-1 1 0,0-1-1,0 1 1,-1-4 0,-3-7-3658</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54.395"/>
    </inkml:context>
    <inkml:brush xml:id="br0">
      <inkml:brushProperty name="width" value="0.025" units="cm"/>
      <inkml:brushProperty name="height" value="0.025" units="cm"/>
      <inkml:brushProperty name="color" value="#FF0066"/>
    </inkml:brush>
  </inkml:definitions>
  <inkml:trace contextRef="#ctx0" brushRef="#br0">1 1 13132,'0'0'2499,"46"54"-1090,-6-19-64,14 9-448,7 5-320,13 7-193,4 3-160,2 4-128,-3 3 33,-6 3-65,-12 3-513,-7 5-512,-11 0-576,-8-3-1474,-2-9-3779</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56.731"/>
    </inkml:context>
    <inkml:brush xml:id="br0">
      <inkml:brushProperty name="width" value="0.025" units="cm"/>
      <inkml:brushProperty name="height" value="0.025" units="cm"/>
      <inkml:brushProperty name="color" value="#FF0066"/>
    </inkml:brush>
  </inkml:definitions>
  <inkml:trace contextRef="#ctx0" brushRef="#br0">1 0 13261,'0'0'672,"26"58"33,8-18 160,15 6-449,14 4-224,12 4-96,11-2-32,7-9-2017,5-11-4325</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57.408"/>
    </inkml:context>
    <inkml:brush xml:id="br0">
      <inkml:brushProperty name="width" value="0.025" units="cm"/>
      <inkml:brushProperty name="height" value="0.025" units="cm"/>
      <inkml:brushProperty name="color" value="#FF0066"/>
    </inkml:brush>
  </inkml:definitions>
  <inkml:trace contextRef="#ctx0" brushRef="#br0">1 0 12812,'0'0'7047,"64"77"-6311,-21-36-351,8 8-225,5 9-160,-4 9-1153,-8 1-1730,-9 0-2818</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4:00.721"/>
    </inkml:context>
    <inkml:brush xml:id="br0">
      <inkml:brushProperty name="width" value="0.025" units="cm"/>
      <inkml:brushProperty name="height" value="0.025" units="cm"/>
      <inkml:brushProperty name="color" value="#FF0066"/>
    </inkml:brush>
  </inkml:definitions>
  <inkml:trace contextRef="#ctx0" brushRef="#br0">3 61 13196,'-2'2'2595,"27"-2"-1602,12-9 0,17 0 64,13-2-417,12-1-383,2 1-161,-1 4-64,-11 3 32,-13 4-32,-14 0-384,-20 4-1154,-18 7-1601,-4-2-1313</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4:01.075"/>
    </inkml:context>
    <inkml:brush xml:id="br0">
      <inkml:brushProperty name="width" value="0.025" units="cm"/>
      <inkml:brushProperty name="height" value="0.025" units="cm"/>
      <inkml:brushProperty name="color" value="#FF0066"/>
    </inkml:brush>
  </inkml:definitions>
  <inkml:trace contextRef="#ctx0" brushRef="#br0">0 17 10410,'0'0'9128,"96"12"-8391,-37-12-513,5-1-128,1-3-63,-6 2-738,-5-2-2114,-10-4-2113,-8-1-2980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1.738"/>
    </inkml:context>
    <inkml:brush xml:id="br0">
      <inkml:brushProperty name="width" value="0.025" units="cm"/>
      <inkml:brushProperty name="height" value="0.025" units="cm"/>
    </inkml:brush>
  </inkml:definitions>
  <inkml:trace contextRef="#ctx0" brushRef="#br0">0 0 16560,'0'0'10692,"3"9"-10291,-2-6-453,1 1 1,-1 0 0,1-1-1,0 0 1,0 1-1,0-1 1,1 0 0,-1 0-1,1 0 1,-1 0 0,1-1-1,0 1 1,0-1-1,0 1 1,4 1 0,1 0-917,-1 0 1,1-1 0,0-1-1,14 5 1,60 5-9856,-51-7 21848,-64 15-6412,-24 15-1450,53-33-3028,0 0 0,1 1 0,0 0 0,-1 0 0,1 0 0,0 0 0,0 1 0,1-1-1,-1 1 1,1 0 0,0-1 0,-4 9 0,6-11-141,1 0 0,-1-1-1,0 1 1,0 0 0,0-1 0,1 1-1,-1 0 1,0-1 0,1 1 0,-1-1 0,1 1-1,-1 0 1,1-1 0,-1 1 0,1-1-1,-1 1 1,1-1 0,-1 0 0,1 1 0,0-1-1,-1 0 1,1 1 0,0-1 0,-1 0-1,1 1 1,0-1 0,-1 0 0,1 0 0,0 0-1,0 0 1,-1 0 0,1 0 0,0 0-1,-1 0 1,1 0 0,0 0 0,0 0-1,-1 0 1,1-1 0,1 1 0,35-5-1357,-4-3-1185,-22 4 1745,-1 1 0,1 0 0,-1 1-1,1 1 1,0 0 0,-1 0 0,1 1-1,0 0 1,17 3 0,-27-3 863,0 0 1,0 1 0,-1-1 0,1 0-1,0 1 1,0-1 0,-1 1-1,1-1 1,0 1 0,-1-1-1,1 1 1,0 0 0,-1-1-1,1 1 1,-1 0 0,1 0-1,-1-1 1,1 1 0,-1 0-1,0 0 1,1 0 0,-1-1-1,0 1 1,0 0 0,1 0-1,-1 0 1,0 0 0,0 0-1,0 0 1,0-1 0,0 1 0,0 0-1,-1 0 1,1 0 0,0 0-1,0 0 1,-1-1 0,1 1-1,0 0 1,-1 0 0,1 0-1,-1-1 1,1 1 0,-1 0-1,1 0 1,-1-1 0,1 1-1,-2 0 1,-30 34 4258,24-29-3619,2 0-236,-1 0-1,0-1 1,-1 0-1,1 0 0,-1-1 1,0 0-1,0 0 0,0-1 1,0 0-1,-12 3 1,24-20-5290,13-3-2306,7-2-3406</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4:01.405"/>
    </inkml:context>
    <inkml:brush xml:id="br0">
      <inkml:brushProperty name="width" value="0.025" units="cm"/>
      <inkml:brushProperty name="height" value="0.025" units="cm"/>
      <inkml:brushProperty name="color" value="#FF0066"/>
    </inkml:brush>
  </inkml:definitions>
  <inkml:trace contextRef="#ctx0" brushRef="#br0">1 25 11499,'0'0'2637,"13"-4"-1916,13-2-333,1 1 0,-1 1 1,1 1-1,-1 1 1,1 2-1,0 0 0,39 7 1,-55-5-328,1 1 1,-1 0-1,1 1 1,-1 0 0,0 1-1,11 6 1,-20-10-24,-1 0-1,1 1 1,-1-1 0,1 0 0,-1 0 0,1 1 0,-1-1 0,0 1-1,0-1 1,1 1 0,-1-1 0,0 1 0,0 0 0,-1 0 0,1-1-1,0 1 1,-1 0 0,1 2 0,-1-1 62,0-1 0,0 0 1,-1 0-1,1 1 0,-1-1 0,0 0 1,0 0-1,1 0 0,-1 0 0,-1 0 1,1 0-1,0 0 0,0 0 0,-1 0 0,1-1 1,-1 1-1,0 0 0,1-1 0,-5 3 1,-80 63 2193,56-45-1774,0 1-1,2 1 0,-26 29 1,52-51-567,0-1 0,0 1 1,1 0-1,-1 0 0,1 0 0,-1 0 1,1 0-1,0 1 0,0-1 0,0 0 0,0 1 1,0-1-1,0 0 0,1 1 0,-1-1 1,1 1-1,0-1 0,0 1 0,0-1 1,0 4-1,0-5-89,1 0 1,-1-1-1,1 1 0,-1 0 0,1 0 1,-1-1-1,1 1 0,-1 0 0,1-1 1,0 1-1,-1-1 0,1 1 1,0-1-1,-1 1 0,1-1 0,0 1 1,0-1-1,0 0 0,-1 1 0,1-1 1,1 0-1,33-1-4149,-3-10-1198</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4:01.742"/>
    </inkml:context>
    <inkml:brush xml:id="br0">
      <inkml:brushProperty name="width" value="0.025" units="cm"/>
      <inkml:brushProperty name="height" value="0.025" units="cm"/>
      <inkml:brushProperty name="color" value="#FF0066"/>
    </inkml:brush>
  </inkml:definitions>
  <inkml:trace contextRef="#ctx0" brushRef="#br0">0 75 1249,'0'0'17355,"10"-5"-16063,4-1-922,0 1-1,1 0 0,-1 1 1,1 1-1,25-3 1,-35 6-317,1 0 0,0 0 0,-1 0 0,1 0 0,0 1 0,-1 0 0,1 0 0,-1 1 0,10 3 0,-13-4-59,0 0 1,0 0 0,0 1 0,0-1 0,0 1-1,0-1 1,-1 1 0,1 0 0,0 0-1,-1-1 1,1 1 0,-1 1 0,0-1 0,0 0-1,0 0 1,0 0 0,0 0 0,0 1-1,0-1 1,-1 1 0,1-1 0,-1 0 0,0 4-1,0-1 54,0 0-1,0 0 1,-1 0-1,0 0 0,0 0 1,0-1-1,-1 1 1,0 0-1,0-1 0,0 1 1,0-1-1,0 0 1,-1 1-1,0-1 1,0-1-1,0 1 0,-5 5 1,3-5 139,1 1 1,0 0-1,0 1 1,0-1-1,1 1 1,0 0-1,0 0 1,-3 10-1,6-15-161,0-1-1,0 0 0,1 0 0,-1 1 0,0-1 0,0 0 1,1 0-1,-1 0 0,0 0 0,1 0 0,-1 1 0,0-1 1,0 0-1,1 0 0,-1 0 0,0 0 0,1 0 0,-1 0 1,0 0-1,1 0 0,-1 0 0,0 0 0,1 0 0,-1 0 1,0 0-1,0 0 0,1 0 0,-1 0 0,0-1 0,1 1 0,-1 0 1,0 0-1,0 0 0,1 0 0,-1-1 0,0 1 0,0 0 1,1 0-1,-1-1 0,0 1 0,0 0 0,0 0 0,1-1 1,-1 1-1,0-1 0,17-10 584,-7 1-562,-1-1-1,0 0 1,-1-1-1,0 0 0,-1 0 1,-1-1-1,1 0 0,-2 0 1,0 0-1,-1-1 1,0 0-1,-1 1 0,0-1 1,-1-1-1,0-14 0,-2 28-50,1 0 0,0 0 1,-1 1-1,1-1 0,-1 0 0,1 0 0,0 1 0,0-1 0,-1 0 0,1 1 0,0-1 0,0 1 0,0-1 0,0 1 0,0-1 0,0 1 0,0 0 0,0-1 0,0 1 0,0 0 0,0 0 0,0 0 0,0-1 0,0 1 0,0 0 0,0 1 0,0-1 0,0 0 0,0 0 0,0 0 0,0 0 0,1 1 1,43 7-160,-40-7 157,82 13-2452,-70-13 831,1-1-1,-1 0 1,20-4-1,7-8-8825</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4:03.493"/>
    </inkml:context>
    <inkml:brush xml:id="br0">
      <inkml:brushProperty name="width" value="0.025" units="cm"/>
      <inkml:brushProperty name="height" value="0.025" units="cm"/>
      <inkml:brushProperty name="color" value="#FF0066"/>
    </inkml:brush>
  </inkml:definitions>
  <inkml:trace contextRef="#ctx0" brushRef="#br0">1 127 13869,'-1'-1'3105,"4"-10"-1859,3 5-1046,1 0 0,0 1-1,0 0 1,1 0 0,-1 0 0,1 1 0,0 0 0,0 1-1,0 0 1,1 0 0,10-2 0,5-3 28,6-4-149,0 2 0,1 0 0,1 3 0,45-6 0,-77 13-61,1-1 0,0 1 0,-1 0-1,1 0 1,0 0 0,-1 0-1,1 0 1,0 0 0,-1 0-1,1 0 1,0 1 0,-1-1 0,1 0-1,0 0 1,-1 0 0,1 1-1,0-1 1,-1 0 0,1 1 0,-1-1-1,1 1 1,-1-1 0,1 0-1,-1 1 1,1-1 0,-1 1 0,1 0-1,-1-1 1,0 1 0,1-1-1,-1 1 1,0-1 0,1 2-1,-6 25 814,-27 31 737,28-52-1382,0 0 17,-17 32 601,20-36-744,0 0 0,0-1 0,0 1 0,1 0 0,-1 0 0,1 0 1,-1 0-1,1 1 0,0-1 0,0 0 0,0 0 0,0 0 0,0 0 1,0 0-1,1 0 0,0 4 0,0-5 3,0 0 0,0-1 0,0 1 0,0 0 0,1 0 0,-1-1 0,0 1 1,0 0-1,0-1 0,1 1 0,-1-1 0,0 0 0,1 1 0,-1-1 0,0 0 0,1 0 0,-1 0 0,0 0 0,3 0 0,33-2 654,-29 2-517,10-3-169,0 0 0,-1 0 1,1-2-1,-1 0 0,0-1 0,-1 0 0,1-2 0,-1 0 0,0-1 0,-1 0 1,26-22-1,-40 30-223,1 0 0,-1 0 0,1-1 0,-1 1 0,0-1 0,1 1 0,-1-1 0,0 1 1,0-1-1,0 0 0,0 1 0,0-1 0,-1 0 0,1 0 0,0 0 0,-1 0 0,0 0 0,1 1 0,-1-5 0,-1 6-119,0-1-1,1 1 1,-1-1-1,0 1 0,0-1 1,0 1-1,0 0 1,0 0-1,0-1 0,0 1 1,0 0-1,0 0 1,0 0-1,0 0 0,0 0 1,0 0-1,0 0 1,0 0-1,0 0 0,0 1 1,0-1-1,0 0 1,-1 1-1,-27 6-3276,-35 28-1086,-29 32 2995,13-9 526,50-38 1621,-95 58-3039,58-48 3563,56-26 550,-1-1-1,1 0 1,-21 2 0,32-5-1446,0 0 0,0 0 0,0 0 1,0 0-1,0 0 0,0 0 0,0-1 0,0 1 1,0 0-1,0 0 0,0 0 0,0 0 1,0 0-1,0 0 0,0 0 0,0 0 0,0 0 1,0 0-1,0 0 0,0-1 0,0 1 1,0 0-1,0 0 0,0 0 0,0 0 0,0 0 1,0 0-1,0 0 0,0 0 0,0 0 1,0 0-1,0 0 0,0 0 0,0 0 0,0-1 1,0 1-1,0 0 0,0 0 0,0 0 1,-1 0-1,1 0 0,0 0 0,0 0 0,0 0 1,0 0-1,0 0 0,0 0 0,14-8 1698,22-7-55,-25 12-1293,0 0 0,0 1 0,1 1-1,-1 0 1,0 1 0,1 0 0,-1 0-1,0 1 1,0 1 0,1 0 0,-1 1-1,0 0 1,16 6 0,-18-5-280,1-1 0,0 0 0,0 0 0,0-1 0,0-1 0,0 1 0,0-2 0,0 1 0,0-2 0,0 1 0,0-1-1,18-4 1,-8 0-31,-1-1-1,-1 0 0,1-1 0,-1-1 1,27-16-1,-43 23-158,0 0 1,-1-1-1,1 1 0,0 0 1,0-1-1,0 1 1,-1-1-1,1 1 1,-1-1-1,1 0 0,-1 0 1,2-3-1,1-18-5355,-4 6-1577</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4:04.842"/>
    </inkml:context>
    <inkml:brush xml:id="br0">
      <inkml:brushProperty name="width" value="0.025" units="cm"/>
      <inkml:brushProperty name="height" value="0.025" units="cm"/>
      <inkml:brushProperty name="color" value="#FF0066"/>
    </inkml:brush>
  </inkml:definitions>
  <inkml:trace contextRef="#ctx0" brushRef="#br0">141 0 14670,'-11'11'4029,"-34"42"-1444,34-40-2062,-38 51 531,46-58-836,0-1 0,0 0-1,0 1 1,1 0 0,-1 0-1,2-1 1,-1 1 0,0 0 0,1 1-1,0 8 1,1-13-174,1-1-1,-1 0 1,1 1-1,0-1 1,-1 0 0,1 1-1,0-1 1,0 0 0,0 0-1,0 0 1,0 0 0,1 0-1,-1 0 1,0 0-1,0 0 1,1 0 0,-1 0-1,0-1 1,1 1 0,-1-1-1,1 1 1,-1-1 0,1 1-1,-1-1 1,1 0-1,-1 0 1,1 0 0,-1 1-1,1-2 1,-1 1 0,3 0-1,53-4 488,-52 3-651,1-1 0,-1 1-1,0-1 1,-1 0 0,1 0 0,0-1-1,0 0 1,-1 0 0,0 0 0,1 0-1,-1 0 1,-1-1 0,1 0 0,5-6-1,-4 3-1089,-1 0-1,0 0 0,0-1 1,0 0-1,-1 1 0,0-1 0,0 0 1,2-12-1,3-26-11414</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4:05.200"/>
    </inkml:context>
    <inkml:brush xml:id="br0">
      <inkml:brushProperty name="width" value="0.025" units="cm"/>
      <inkml:brushProperty name="height" value="0.025" units="cm"/>
      <inkml:brushProperty name="color" value="#FF0066"/>
    </inkml:brush>
  </inkml:definitions>
  <inkml:trace contextRef="#ctx0" brushRef="#br0">1 1 18065,'0'0'6855,"53"34"-9578,-29-29-960,1-5-2371</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4:05.541"/>
    </inkml:context>
    <inkml:brush xml:id="br0">
      <inkml:brushProperty name="width" value="0.025" units="cm"/>
      <inkml:brushProperty name="height" value="0.025" units="cm"/>
      <inkml:brushProperty name="color" value="#FF0066"/>
    </inkml:brush>
  </inkml:definitions>
  <inkml:trace contextRef="#ctx0" brushRef="#br0">0 112 16656,'0'0'7783,"82"-15"-6662,-41 7-640,5-1-449,0 2 32,0 0-160,-6 4-993,-10 2-1346,-5 1-1504,-11 0-2307</inkml:trace>
  <inkml:trace contextRef="#ctx0" brushRef="#br0" timeOffset="1">525 1 15182,'0'0'8392,"-27"52"-7399,21-32-737,5-2-191,1 0-1,0-5-160,1-2-865,12-6-289,0-5-95,5 0-737,2-11-1153,2-7-1217,-1-2-3780</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4:05.916"/>
    </inkml:context>
    <inkml:brush xml:id="br0">
      <inkml:brushProperty name="width" value="0.025" units="cm"/>
      <inkml:brushProperty name="height" value="0.025" units="cm"/>
      <inkml:brushProperty name="color" value="#FF0066"/>
    </inkml:brush>
  </inkml:definitions>
  <inkml:trace contextRef="#ctx0" brushRef="#br0">265 213 9513,'0'0'12332,"-32"51"-11435,17-26-161,8 0-159,1-2-97,6-3-352,0-3-96,4-5 32,7-6-256,2-3-929,-5-3-833,-5-2-1345,-3-12-3075</inkml:trace>
  <inkml:trace contextRef="#ctx0" brushRef="#br0" timeOffset="1">31 53 12075,'0'0'8040,"-31"-49"-5670,31 46-384,18 3-1249,14 0-385,10 6 225,10 1-289,6 1-160,0 0-64,-5-5 0,-4 1-544,-12-2-1314,-7-2-1313,-6 0-1986,-5 0-3811</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4:07.208"/>
    </inkml:context>
    <inkml:brush xml:id="br0">
      <inkml:brushProperty name="width" value="0.025" units="cm"/>
      <inkml:brushProperty name="height" value="0.025" units="cm"/>
      <inkml:brushProperty name="color" value="#FF0066"/>
    </inkml:brush>
  </inkml:definitions>
  <inkml:trace contextRef="#ctx0" brushRef="#br0">2985 261 8968,'-11'-8'1944,"-20"-10"-1602,-2 1 1,0 1 0,-1 2 0,-56-16-1,-156-23 559,-3 10-1,-485-19 1,214 69 440,400 3-835,0 6 1,-150 38 0,235-45-446,2 2 0,-1 1 0,1 2 1,-48 27-1,64-31-58,1 1 0,1 0 0,0 1 1,1 1-1,0 0 0,1 1 0,0 1 1,1 0-1,1 0 0,-10 19 1,4 0 126,1 2 0,2 0 0,1 0 1,1 1-1,3 1 0,-6 39 1,5 8 136,0 139 0,10-207-256,0 0-1,2 0 0,0 0 1,0-1-1,2 1 1,0-1-1,1 0 1,0 0-1,16 29 0,-15-34-5,1-1-1,1 0 1,0 0-1,0-1 1,1 0-1,0 0 1,0-1-1,1 0 0,0-1 1,1 0-1,-1-1 1,1 0-1,1 0 1,14 4-1,8 1 24,1-1 1,0-1-1,0-3 0,48 4 1,150-4 133,-201-6-146,261-10 36,0-12 0,536-113-1,-424 28 109,-345 86 18,0-2 1,-2-3-1,-1-2 0,82-55 1,-119 69-28,-2-2-1,1 0 1,-2 0 0,0-2-1,-1 0 1,-1-1 0,-1-1 0,0 0-1,20-41 1,-30 51-60,0 0-1,-1-1 1,0 1 0,0-1-1,-1 0 1,0 0 0,-1 0-1,0 1 1,-1-1 0,-2-16-1,1 18-28,-1 1 1,0-1-1,-1 1 0,0 0 0,0 0 1,-1 0-1,0 0 0,0 1 0,-1-1 1,0 1-1,0 0 0,-1 1 0,1-1 1,-13-9-1,-1 1-30,-1 0-1,-1 2 1,0 0 0,-1 2 0,-1 0-1,0 1 1,0 2 0,-40-10 0,-8 2-42,-121-10 1,-72 12-3014,191 11 387,-31-2-3087</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4:08.171"/>
    </inkml:context>
    <inkml:brush xml:id="br0">
      <inkml:brushProperty name="width" value="0.025" units="cm"/>
      <inkml:brushProperty name="height" value="0.025" units="cm"/>
      <inkml:brushProperty name="color" value="#FF0066"/>
    </inkml:brush>
  </inkml:definitions>
  <inkml:trace contextRef="#ctx0" brushRef="#br0">8654 1329 5958,'0'0'5407,"-1"8"-5193,0-7-181,1 1 0,-1-1 0,1 0 0,0 1-1,0-1 1,-1 0 0,1 1 0,0-1 0,0 0 0,0 0 0,1 1 0,-1-1 0,0 0-1,0 1 1,1-1 0,-1 0 0,1 0 0,-1 1 0,1-1 0,-1 0 0,1 0 0,0 0-1,-1 0 1,1 0 0,0 0 0,0 0 0,0 0 0,0 0 0,0 0 0,1 1 0,4-1 209,0 1 0,0-1 0,0-1 0,0 1 0,0-1 1,11 0-1,-1 0 139,-8-1-115,0 0 1,0 0-1,-1-1 0,1 0 0,0 0 0,-1-1 1,1 0-1,-1 0 0,0-1 0,0 0 0,0 0 1,0 0-1,6-6 0,-11 8-203,1 0 1,-1 0-1,0-1 0,1 1 1,-1 0-1,0-1 0,-1 1 1,1-1-1,0 1 0,-1-1 1,1 0-1,-1 0 0,0 0 1,0 0-1,0 0 0,-1 0 1,1 0-1,-1 0 0,1 0 1,-1 0-1,0 0 1,0 0-1,0 0 0,-1 0 1,1 0-1,-1-1 0,1 1 1,-1 0-1,0 1 0,0-1 1,-1 0-1,1 0 0,-1 0 1,1 1-1,-1-1 0,0 1 1,-2-3-1,-4-4-13,0 2 1,0-1-1,0 1 0,-1 1 1,0-1-1,0 1 0,-1 1 0,-14-6 1,-92-32-22,91 34-9,-202-58 109,-3 10 0,-2 10-1,-383-28 1,-721 41 414,811 33-683,-1356-18 161,745-27-79,9-92 95,958 106 188,-195-65 1,263 62 75,3-3 0,0-5 0,-104-63 0,155 77-224,-48-40 0,75 53 18,2 0 0,0-1 1,0-2-1,-26-36 0,27 23 43,17 31-161,0 0 0,-1 1 0,1-1 0,0 1-1,0-1 1,0 0 0,0 1 0,0-1 0,0 0 0,0 1 0,0-1 0,0 0-1,0 1 1,0-1 0,0 0 0,0 1 0,1-1 0,-1 0 0,0 1 0,1-1-1,-1 1 1,0-1 0,1 0 0,-1 1 0,0-1 0,1 1 0,-1-1 0,1 1 0,-1-1-1,1 1 1,-1 0 0,1-1 0,0 1 0,-1 0 0,1-1 0,-1 1 0,1 0-1,0 0 1,-1-1 0,1 1 0,0 0 0,-1 0 0,1 0 0,0 0 0,-1 0-1,1 0 1,0 0 0,24 0-2653,-1 1 0,0 1 0,43 8-1,-39-5-375,24 4-3626</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4:08.622"/>
    </inkml:context>
    <inkml:brush xml:id="br0">
      <inkml:brushProperty name="width" value="0.025" units="cm"/>
      <inkml:brushProperty name="height" value="0.025" units="cm"/>
      <inkml:brushProperty name="color" value="#FF0066"/>
    </inkml:brush>
  </inkml:definitions>
  <inkml:trace contextRef="#ctx0" brushRef="#br0">133 646 8584,'-10'0'2029,"-7"-1"-1021,-48 1 2393,25 7 1954,39-6-4047,33-31 2839,-10 3-3728,-2 0 0,-1-2 0,-1 0 0,-2-1-1,0 0 1,20-62 0,-19 37-282,-2 0 1,-2-1-1,6-74 0,-19 113-107,0 13-19,-1 0-1,1 1 0,0-1 1,1 0-1,-1 0 0,1 1 1,-1-1-1,1 0 1,0 1-1,2-5 0,-2 7-23,-1 1 0,1 0 0,-1 0 0,1 0 0,-1 0 0,1 0 0,0 0 0,-1 0 0,1 0 0,-1 1 0,1-1 0,-1 0 0,1 0 0,-1 0 0,1 0 0,-1 1 0,1-1 0,-1 0 0,0 1 0,1-1 0,-1 0 0,1 1 0,-1-1 0,0 0-1,1 1 1,-1-1 0,0 1 0,1-1 0,-1 1 0,0-1 0,1 1 0,13 21-186,-10-16 169,11 14-144,1-1-1,1 0 1,1-1-1,0-1 1,1 0 0,1-2-1,0 0 1,1-1-1,31 14 1,-26-16-905,-1-1 1,2-1-1,-1-1 0,51 9 1,36-6-4709</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2.161"/>
    </inkml:context>
    <inkml:brush xml:id="br0">
      <inkml:brushProperty name="width" value="0.025" units="cm"/>
      <inkml:brushProperty name="height" value="0.025" units="cm"/>
    </inkml:brush>
  </inkml:definitions>
  <inkml:trace contextRef="#ctx0" brushRef="#br0">144 219 19891,'0'0'3806,"-10"2"-555,-1 1-2749,0 0-1,1 1 0,0 0 1,0 0-1,0 1 1,-12 8-1,18-10-400,1-1-1,-1 0 0,1 1 1,0 0-1,0 0 0,0 0 1,0 0-1,0 0 1,1 1-1,-1-1 0,1 1 1,0 0-1,0-1 1,0 1-1,1 0 0,-1 0 1,1 0-1,0 0 0,0 1 1,1-1-1,-1 0 1,1 7-1,0-9-100,0-1 0,0 0 0,1 0 0,-1 0 0,0 0 0,1 0 0,-1 0 0,1 1 0,-1-1 0,1 0 0,-1 0 0,1-1 0,0 1 0,0 0 0,-1 0 0,1 0 0,0 0 0,0-1 0,0 1 0,0 0 0,0-1 0,0 1 0,2 0 0,34 6 0,-28-7 0,1-1 0,0 0 0,0 0 0,-1-1 0,14-5 0,-11 2-54,0-2 0,0 1-1,-1-1 1,0-1 0,-1 0 0,1-1 0,-2 0-1,1 0 1,-1-1 0,-1 0 0,1-1 0,11-21-1,-12 19-9,-1-1 0,-1 1 0,0-1 0,-1-1 0,0 1 0,-1-1 0,-1 1 0,0-1 0,-1 0 0,0-31 0,-2 45 72,1-1 0,-1 1 0,0-1 0,0 0 0,0 1 0,-1-1 0,1 1 0,0-1 0,-1 1 0,1-1 0,-1 1 0,1-1 0,-1 1 0,0-1 0,1 1 0,-1-1 0,0 1 0,0 0 0,0 0 0,0-1 0,0 1 0,0 0 0,-1 0 0,1 0 0,0 0 0,0 0 0,-1 0 0,1 1 0,-1-1 0,1 0 0,-1 1 0,1-1 0,-1 1 0,1-1 0,-1 1 0,1 0 0,-1 0 0,0 0 0,1 0 0,-1 0 0,1 0 0,-1 0 0,-2 1 0,-2 0 32,1 1 0,0-1 0,0 1 0,0 1 0,0-1 0,0 1 0,1-1 0,-1 1 0,1 1 0,0-1 0,-8 8 0,6-4 40,1-1 0,0 1 0,0 0-1,0 1 1,1-1 0,0 1 0,-6 16-1,10-23-102,-1 1 0,1 0-1,-1 0 1,1 0 0,0 0-1,-1 0 1,1 0 0,0 0-1,0 0 1,1 0 0,-1 0-1,0 0 1,1 0 0,-1 0-1,1 0 1,0 0 0,-1 0-1,1-1 1,0 1 0,0 0-1,0 0 1,0-1 0,1 1-1,-1-1 1,0 1 0,1-1-1,-1 0 1,1 1 0,-1-1-1,1 0 1,0 0 0,-1 0-1,1 0 1,0 0 0,0 0-1,0-1 1,0 1 0,3 0-1,45 10-3313,-36-8 1538,0-1 1,-1 2-1,1 0 0,23 10 0,-34-12 1535,1 0 0,-1 0-1,0 1 1,1-1 0,-1 1 0,0 0 0,-1 0 0,6 6-1,-6-6 389,0 0-1,-1 1 1,1-1-1,0 1 0,-1 0 1,0-1-1,0 1 1,0 0-1,0 0 0,0 6 1,0-4 142,-1 0 1,1 1-1,-1-1 1,0 0-1,-1 1 1,0-1-1,0 1 1,0-1-1,0 0 1,-1 0-1,0 0 1,-6 11 0,0-6-3689</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28:10.005"/>
    </inkml:context>
    <inkml:brush xml:id="br0">
      <inkml:brushProperty name="width" value="0.025" units="cm"/>
      <inkml:brushProperty name="height" value="0.025" units="cm"/>
    </inkml:brush>
  </inkml:definitions>
  <inkml:trace contextRef="#ctx0" brushRef="#br0">1207 73 5445,'0'0'5141,"-10"-4"-3929,-18-7-188,-1 1 0,-1 1 0,0 2 0,0 1 0,-45-3 0,-436 14 3968,502-5-4929,1 1 1,-1 0-1,1 0 1,0 1 0,-1 0-1,1 1 1,0 0-1,1 0 1,-1 0 0,0 1-1,1 0 1,0 1-1,0 0 1,-8 7-1,-7 8 152,1 1-1,-32 43 0,-8 8 79,0-20-62,49-44-200,0 1-1,1 1 0,0 0 0,0 0 1,1 1-1,0 0 0,1 1 1,1 0-1,-11 18 0,18-26-14,-1 1-1,1 0 1,0-1-1,1 1 1,-1 0-1,1 0 1,0-1-1,0 1 0,0 0 1,1 0-1,0-1 1,-1 1-1,2 0 1,-1-1-1,1 1 1,-1-1-1,1 0 1,0 1-1,1-1 0,-1 0 1,1 0-1,0 0 1,0-1-1,0 1 1,0-1-1,1 1 1,-1-1-1,6 3 1,8 7 25,0 0 1,1-2 0,1 0-1,38 16 1,-26-15-19,1-2 0,0-1 0,0-2 0,0-1 1,1-2-1,0 0 0,0-3 0,0-1 0,1-1 0,34-6 0,44-12 7,174-53 0,-168 39-2,-115 33-26,226-67 56,-181 51-36,-1-3 1,76-41 0,-113 54 50,1-1 1,-1 0 0,-1-1 0,1 0-1,-1-1 1,-1 0 0,1 0-1,-1-1 1,7-13 0,-12 20-7,-1 0 1,-1-1-1,1 1 1,0-1-1,-1 0 1,0 1-1,0-1 0,0 0 1,0 0-1,0 0 1,-1 0-1,0 1 1,0-1-1,0 0 1,0 0-1,0 0 0,-1 0 1,0 0-1,0 0 1,0 1-1,0-1 1,0 0-1,-1 1 1,0-1-1,0 1 0,0-1 1,0 1-1,0 0 1,-1 0-1,1 0 1,-1 0-1,-5-4 1,-10-7-13,0 2 0,0 0 1,-1 1-1,0 1 0,-1 0 1,0 2-1,-34-10 1,-153-27 227,143 34-421,-2 3 1,1 2-1,-130 6 1,184 1-293,0 1 1,1 0 0,-1 1 0,1 0 0,-10 5 0,-24 15-5468,21-9-1513</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28:24.295"/>
    </inkml:context>
    <inkml:brush xml:id="br0">
      <inkml:brushProperty name="width" value="0.025" units="cm"/>
      <inkml:brushProperty name="height" value="0.025" units="cm"/>
    </inkml:brush>
  </inkml:definitions>
  <inkml:trace contextRef="#ctx0" brushRef="#br0">1 155 5990,'0'0'13917,"4"-7"-13095,0 3-718,0-1 0,0 1 0,1 0 0,0 0 0,-1 1 1,1-1-1,0 1 0,1 0 0,-1 0 0,1 1 0,-1 0 0,1 0 0,0 0 0,-1 1 0,1-1 1,0 1-1,0 1 0,0-1 0,11 1 0,99-2 150,-60 2-88,1-2 0,69-12 1,12-17 678,-86 17-724,1 3 1,-1 1 0,2 4-1,-1 1 1,66 3-1,-96 5-92,-1 2 0,0 0 0,0 2 0,-1 0 0,34 17 0,-35-15-7,0 0 0,0-1-1,1-2 1,0 0 0,0-1-1,33 4 1,-29-10 69,0 0 0,0-2 0,0-1 0,-1-1 1,1-1-1,27-10 0,58-14 830,-107 30-885,28-4 205,-30 3-214,-1 1 0,1 0 0,-1 0 0,1 0 0,0 0 0,-1 0 0,1 0 0,0 0 0,-1 0 0,1 0 0,0 0 0,-1 0 0,1 0 0,0 0 0,-1 0 0,1 1 0,-1-1 0,1 0 0,0 0 0,-1 1 0,1-1 0,-1 1 0,1-1 0,-1 0 0,1 1 0,-1-1 1,1 1-1,-1-1 0,1 1 0,-1-1 0,0 1 0,1-1 0,-1 2 0,0-1-27,-11 6-8077,-4-6 1516</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28:37.564"/>
    </inkml:context>
    <inkml:brush xml:id="br0">
      <inkml:brushProperty name="width" value="0.025" units="cm"/>
      <inkml:brushProperty name="height" value="0.025" units="cm"/>
    </inkml:brush>
  </inkml:definitions>
  <inkml:trace contextRef="#ctx0" brushRef="#br0">941 82 5573,'0'0'2920,"-9"-4"-1809,-2 0-1027,-13-6 1450,0 1-1,-1 1 0,0 1 1,-27-4-1,-28 2 2316,-72-4-1484,136 12-2334,0 2 0,-1 0 1,1 1-1,0 1 1,0 0-1,0 1 0,-16 7 1,-21 13 54,1 2 1,2 2-1,0 3 1,-74 60-1,118-86-41,0 1 0,0-1 1,1 1-1,-1 0 0,1 0 0,1 1 0,-1 0 0,1 0 0,0 0 0,-5 14 0,8-17-32,0 0 1,0 0-1,0 0 0,1 0 0,-1 0 1,1 0-1,0 1 0,0-1 0,1 0 1,-1 0-1,1 0 0,0 0 1,0 0-1,0 0 0,1 0 0,-1 0 1,1 0-1,0 0 0,0-1 0,0 1 1,1-1-1,3 4 0,8 8 40,1 0 0,0-1 0,1-1 0,1-1 0,28 16 0,96 42 35,-107-57-76,0-1 1,0-2 0,1-2-1,1-1 1,43 3 0,-5-6 21,112-7 0,-146-1-32,1-1-1,-1-3 1,0 0 0,-1-3 0,55-23 0,-64 22-1,-2-1 0,0-2 1,0-1-1,-2-2 0,0 0 1,-1-1-1,36-37 0,-46 39 61,-1-1-1,0 0 1,-2-1 0,0 0-1,-1-1 1,-1 0-1,-1-1 1,-1 0-1,0-1 1,-2 0-1,0 0 1,-2 0 0,0-1-1,0-33 1,-4 54 5,0 1 1,-1-1-1,1 0 0,0 0 1,-1 1-1,1-1 0,-1 0 1,0 1-1,1-1 1,-1 0-1,0 1 0,0-1 1,0 1-1,0-1 1,-1 1-1,1 0 0,0-1 1,-1 1-1,-1-2 0,-2 1 25,1-1-1,0 1 0,-1 0 1,1 0-1,-1 1 0,1-1 1,-8 0-1,-9-1 37,1 1 0,-37 1 0,44 1-119,-61 0-93,-9 1-1678,1-3-4378,37-1-1472</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28:58.942"/>
    </inkml:context>
    <inkml:brush xml:id="br0">
      <inkml:brushProperty name="width" value="0.025" units="cm"/>
      <inkml:brushProperty name="height" value="0.025" units="cm"/>
    </inkml:brush>
  </inkml:definitions>
  <inkml:trace contextRef="#ctx0" brushRef="#br0">238 96 7495,'0'0'7468,"0"-8"-5701,-1-25-202,1 33-1525,0 0 0,0 1 0,-1-1 0,1 0 0,0 0 0,0 0 1,0 0-1,-1 0 0,1 0 0,0 0 0,0 0 0,0 0 0,-1 0 1,1 0-1,0 0 0,0 1 0,0-1 0,-1-1 0,1 1 0,0 0 1,0 0-1,0 0 0,-1 0 0,1 0 0,0 0 0,0 0 0,0 0 1,-1 0-1,1 0 0,0 0 0,0 0 0,0-1 0,0 1 0,-1 0 1,1 0-1,0 0 0,0 0 0,0 0 0,0-1 0,0 1 0,-1 0 1,1 0-1,0 0 0,0-1 0,0 1 0,0 0 0,0 0 0,0 0 1,0-1-1,0 1 0,0 0 0,0 0 0,0 0 0,0-1 0,0 1 1,0 0-1,0 0 0,0 0 0,0-1 0,0 1 0,0 0 0,0-1 1,-6 13 670,-7 36-451,3 1 0,2 0 0,-4 87 1,4-28-218,-23 118 16,-8 100 5,38-314-65,1-6 2,-1 0-1,1 0 1,0 0-1,0 0 0,1 0 1,-1 0-1,3 8 1,-2-12 1,0-1-1,0 1 1,0 0-1,0-1 1,1 1-1,-1-1 1,0 0 0,1 1-1,-1-1 1,1 0-1,-1 0 1,1 0 0,-1 0-1,1 0 1,0 0-1,-1 0 1,1-1 0,0 1-1,0-1 1,0 1-1,0-1 1,0 0 0,-1 1-1,1-1 1,0 0-1,0 0 1,3-1 0,28-1 71,0-1 0,-1-2 1,1-2-1,-1-1 1,49-18-1,50-12-44,-81 28-10,0 3-1,0 2 1,55 2-1,148 16 126,-197-9-84,221 3 1077,78 8 710,-230 1-1743,531 40 257,-593-56-256,309-10 221,-312 5-289,-1-3 1,0-3 0,0-2-1,65-24 1,-120 36-28,1-1 0,-1 1 0,1-1 0,-1 0 0,0-1 1,0 1-1,0-1 0,0 1 0,0-1 0,-1-1 0,1 1 0,3-5 0,-6 5 7,1 1-1,-1-1 0,0 0 0,0 0 0,0 0 0,-1 0 0,1 0 0,-1 0 0,0 0 1,0-1-1,0 1 0,0 0 0,0 0 0,-1 0 0,1 0 0,-1 0 0,0 0 0,0 0 0,-2-4 1,1-1-3,0 0 1,0 0 0,1 0 0,0 0 0,0 1 0,1-1 0,0 0 0,0 0 0,1 0 0,0 0 0,1 0 0,-1 0 0,2 0 0,3-10 0,6-8-26,0 1 1,30-43-1,-27 46 18,-2 0-1,0-1 1,10-26-1,-16 28 14,-1-1-1,0 0 0,-2 0 1,0 0-1,-2 0 0,0-1 1,-2 1-1,0-1 0,-2 1 0,0 0 1,-2-1-1,-9-34 0,10 51-13,0 1 0,0 0-1,0-1 1,-1 1 0,0 0-1,0 1 1,0-1 0,-1 1-1,1 0 1,-1 0 0,0 0-1,0 0 1,0 1 0,-1 0-1,1 0 1,-12-3 0,-9-4 9,-1 1 0,-38-6-1,49 12-11,-107-20 68,-247-14 0,-127 37 76,-641-1 1289,823-20-1065,-179-5-337,471 26-405,0 2-1,0 0 0,0 2 0,-25 7 0,17-2-2193,0 2-1,-39 19 1,-2 7-5389</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29:07.664"/>
    </inkml:context>
    <inkml:brush xml:id="br0">
      <inkml:brushProperty name="width" value="0.025" units="cm"/>
      <inkml:brushProperty name="height" value="0.025" units="cm"/>
    </inkml:brush>
  </inkml:definitions>
  <inkml:trace contextRef="#ctx0" brushRef="#br0">3090 222 10314,'0'0'1067,"-9"-5"-132,-203-121 4040,192 116-4736,0 1 0,-1 0 0,0 2 0,0 0 1,-1 2-1,0 0 0,0 2 0,-25-2 0,-185 7 269,150 1-280,-483-1 1212,-183 9-568,586-5-695,73-5-135,0 4 0,0 4 0,-104 24 0,166-25-44,-1 1 1,1 1-1,0 1 0,1 1 0,-40 26 1,49-25-2,-1 0 1,2 1 0,0 0 0,1 2 0,0 0-1,2 0 1,0 1 0,-17 29 0,23-33 3,0-1 0,1 1 0,0 0 0,1 1 0,1-1 0,0 1 0,0 0 0,2 0 0,0 0 0,0 0 0,2 0 0,0 1 0,0-1 0,1 0 0,1 0 0,0 1 0,1-1 0,1-1 0,0 1 0,1 0 0,0-1 0,1 0 0,0 0 0,1-1 0,1 0 0,0 0 0,0-1 0,2 0 0,-1 0 0,1-1 0,19 15 0,-4-5 12,2-1 0,1-2 0,0-1 0,1 0 0,49 17 0,161 40 74,-129-50 10,0-4 0,2-5 1,0-5-1,219-12 0,121-52 13,-160 14-97,-276 39-10,417-55 25,-323 37 15,204-66 0,203-102-6,-506 184-23,-1 1-1,1-2 0,0 1 0,18-13 0,-26 15-8,0-1-1,0 1 1,0-1 0,-1 0-1,1 0 1,-1 0 0,0 0 0,0 0-1,0-1 1,0 1 0,0 0-1,-1-1 1,0 0 0,0 1-1,0-1 1,0 0 0,0 0 0,0-6-1,0 2 22,-1-1 0,0 1 0,0-1 0,-1 0 0,0 1 0,-1-1 0,0 1 0,0 0-1,0-1 1,-1 1 0,-1 0 0,1 1 0,-1-1 0,-1 0 0,1 1 0,-9-10 0,3 6 72,-1 0 1,-1 1 0,0 0 0,0 1-1,-1 0 1,0 1 0,-1 0 0,-22-9 0,-64-21-83,-2 5 1,-111-22 0,107 29-19,-35-7 29,-214-23 1,255 48-521,-1 4-1,-200 20 0,91 8-4908,113-14-1826</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29:36.427"/>
    </inkml:context>
    <inkml:brush xml:id="br0">
      <inkml:brushProperty name="width" value="0.025" units="cm"/>
      <inkml:brushProperty name="height" value="0.025" units="cm"/>
    </inkml:brush>
  </inkml:definitions>
  <inkml:trace contextRef="#ctx0" brushRef="#br0">1168 31 4805,'0'0'800,"-11"-6"-501,8 4-260,-2-1 244,-1 0 1,1 0 0,0 1 0,-1-1-1,0 1 1,0 0 0,1 1 0,-1 0 0,0 0-1,0 0 1,0 0 0,-1 1 0,1 0-1,0 0 1,0 1 0,0 0 0,-8 2-1,-15 5 312,0-2-1,-1 0 0,0-2 1,0-2-1,-46-1 0,31 3-179,0 2 0,1 2 0,-1 2 0,2 1 0,-51 21 0,-21 5-257,106-35-176,-29 8 385,-1 2 1,2 1-1,0 2 0,-38 21 1,64-30-281,2 1 1,-1 0 0,1 0 0,0 0 0,0 1-1,1 1 1,0-1 0,1 1 0,0 1-1,0 0 1,1-1 0,0 2 0,1-1-1,0 1 1,1 0 0,0 0 0,0 0 0,-3 19-1,-2 60-3,3 0 0,8 135 0,-1-214-63,-1 9 49,2-1 1,0 1-1,1 0 1,1-1 0,9 30-1,-10-41-13,1-1 0,-1 1 0,1-1 0,1 1 0,-1-1 0,1 0 0,0-1 0,1 1 0,0-1 0,0 0 0,0-1-1,0 0 1,1 0 0,0 0 0,12 6 0,366 158 392,-354-159-474,1-2 1,0-1-1,0-1 1,0-2-1,1-1 1,-1-2-1,44-4 1,20-7-129,108-27 1,-68 10 242,-59 13-24,0-4 1,-1-4 0,131-56-1,-162 58 33,-2-3-1,-1-2 0,-1-1 0,-1-2 0,-1-2 0,-1-2 0,44-48 0,-68 64 42,-1 0 0,-1-2-1,0 1 1,-1-1 0,-1-1-1,-1 0 1,-1 0 0,0-1-1,-1 0 1,-2 0 0,0-1-1,-1 1 1,-1-1 0,0 0-1,-2 0 1,-1-1 0,-3-33 0,0 43-40,0-1-1,0 0 1,-1 1 0,-1-1 0,0 1 0,-1 0 0,0 1 0,-1 0 0,0 0 0,-1 0 0,0 1 0,0 0 0,-1 0 0,-1 1 0,1 0 0,-22-14 0,8 8 42,0 0-1,-1 1 1,-1 1-1,0 2 1,-1 0 0,-53-13-1,50 18-125,-1 2-1,-59-2 0,25 6-2432,32 0-342,17-2-1159,6-9-2360</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28:29.903"/>
    </inkml:context>
    <inkml:brush xml:id="br0">
      <inkml:brushProperty name="width" value="0.025" units="cm"/>
      <inkml:brushProperty name="height" value="0.025" units="cm"/>
    </inkml:brush>
  </inkml:definitions>
  <inkml:trace contextRef="#ctx0" brushRef="#br0">0 154 5701,'0'0'13923,"7"-4"-13277,2-1-459,1 0 0,0 1-1,0 0 1,0 0 0,0 1 0,1 1 0,-1 0 0,1 0-1,-1 1 1,1 0 0,17 2 0,14-4 154,0-1 1,0-2-1,72-20 1,-35 7-144,-28 11-69,1 2 0,95 1 0,-93 5-61,1-2 1,72-13 0,-90 5-43,-27 7-39,0 0 1,0 1-1,0 0 0,14-1 0,-39 25-8,7-16 41,-1-2 0,1 1 0,-1-1 0,0 0 0,0-1 0,0 0 0,0 0 0,-13 1 0,-81 7-24,57-8 9,-96 9 21,-281 30 173,385-40-117,-16 2 50,54-4-131,0 0 0,1 0-1,-1 0 1,0 0 0,0 0 0,0 0-1,0 0 1,0 0 0,0 0 0,0 1-1,0-1 1,0 0 0,0 0 0,0 0 0,0 0-1,0 0 1,0 0 0,0 0 0,0 1-1,0-1 1,0 0 0,0 0 0,0 0-1,0 0 1,0 0 0,0 0 0,0 0-1,0 0 1,0 1 0,0-1 0,-1 0 0,1 0-1,0 0 1,0 0 0,0 0 0,0 0-1,0 0 1,0 0 0,0 0 0,0 0-1,0 0 1,0 0 0,-1 0 0,1 1-1,0-1 1,0 0 0,0 0 0,0 0 0,0 0-1,0 0 1,-1 0 0,32 6 1,58 7-219,113 0 0,-6-15-3711,-177 1 3203,0-1 0,0 0-1,0-1 1,26-9 0,1-10-4692,-33 13 404</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28:31.467"/>
    </inkml:context>
    <inkml:brush xml:id="br0">
      <inkml:brushProperty name="width" value="0.025" units="cm"/>
      <inkml:brushProperty name="height" value="0.025" units="cm"/>
    </inkml:brush>
  </inkml:definitions>
  <inkml:trace contextRef="#ctx0" brushRef="#br0">804 19 5637,'0'0'2162,"-9"-3"-496,-53-5 820,0 2 0,-123 4 0,165 4-2331,0 1 1,-1 1-1,1 0 0,0 2 1,1 0-1,0 1 1,0 1-1,-19 11 0,6-1 156,1 0 0,2 3 0,-49 41 0,64-49-194,1 1-1,0 1 0,1 0 1,1 1-1,-15 26 1,21-34-80,1 0 0,0 0 0,1 0 0,0 1 0,0 0 0,0 0 0,1-1 0,1 2 0,0-1 0,0 0 0,0 0 0,1 0 0,3 17 0,-1-20 9,0 1-1,1-1 0,0-1 0,0 1 0,0 0 1,1-1-1,0 1 0,0-1 0,1 0 0,-1-1 1,1 1-1,0-1 0,0 0 0,6 4 0,1 0 3,1 0 0,-1-1 0,1 0 0,0-1 1,21 6-1,-6-5 29,1-2 1,1-1-1,-1-1 1,0-1-1,1-1 1,-1-2-1,32-5 1,206-47 254,-189 35-313,-58 14 1,50-12 44,108-38 0,-158 46-24,0-1 1,-1 0-1,0-1 0,-1-1 0,0-1 0,-1-1 1,0 0-1,-1-1 0,28-32 0,-42 44 28,0 0 0,0-1-1,0 1 1,0-1 0,-1 1 0,1-1-1,-1 0 1,1 0 0,-1 0 0,0 0 0,0 0-1,0 0 1,-1 0 0,1 0 0,-1 0-1,0 0 1,0 0 0,0 0 0,0 0 0,-1-4-1,0 4 5,0 0-1,0 0 0,-1 1 0,0-1 0,1 0 0,-1 1 0,0-1 0,0 1 0,-1 0 1,1 0-1,0 0 0,-1 0 0,1 0 0,-1 0 0,0 0 0,-3-1 0,-11-4 64,0 1-1,0 0 0,0 2 0,-1 0 1,-27-3-1,-67-1-176,-129 6 0,120 3-3686,106-2-126,5-3-1959</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30:20.425"/>
    </inkml:context>
    <inkml:brush xml:id="br0">
      <inkml:brushProperty name="width" value="0.025" units="cm"/>
      <inkml:brushProperty name="height" value="0.025" units="cm"/>
    </inkml:brush>
  </inkml:definitions>
  <inkml:trace contextRef="#ctx0" brushRef="#br0">4366 122 13389,'-654'-25'2391,"-888"-72"1741,1372 104-4094,0 7 1,1 8-1,2 7 0,0 7 0,-164 59 1,245-66 214,0 3 0,3 4 0,0 4 0,3 3 1,-76 55-1,119-72-161,1 1 0,2 3 0,1 0 0,1 2 1,2 1-1,1 2 0,2 1 0,1 1 0,2 1 0,1 1 1,3 1-1,-18 48 0,31-70-87,1 0-1,1 1 1,0 0 0,2 0-1,0 0 1,1 1-1,1-1 1,1 0 0,0 1-1,2-1 1,0 1 0,1-1-1,1 0 1,1 0 0,1-1-1,0 1 1,2-1 0,0-1-1,1 1 1,0-2-1,1 1 1,18 21 0,0-7-1,2 0 0,1-2 0,2-1 1,0-2-1,2-1 0,1-1 0,0-3 1,2-1-1,59 23 0,5-5 146,2-5-1,163 30 1,-73-31-13,237 10 1,199-36-66,-415-18-57,348-65 1,199-105-63,-165-14 53,-513 161 7,-2-4-1,-2-3 1,-1-4 0,137-105-1,-189 128 11,-1-1 0,0 0 0,-2-2 0,-2-1 0,0-1 0,-2-1 0,22-40 0,-35 56 19,-1-1 0,-1 1-1,-1-1 1,0 0-1,0-1 1,-1 1-1,-1-1 1,1-24-1,-4 28 27,0-1-1,0 1 1,-1 0-1,-1 0 1,0 0-1,0 0 1,-1 0 0,0 1-1,-1 0 1,0-1-1,-1 2 1,-9-15-1,-5 0 76,-1 1-1,-1 1 0,0 0 0,-2 2 1,0 0-1,-2 2 0,0 1 0,-49-24 1,6 9-19,-2 4 1,-106-29 0,36 22-210,-282-31 0,137 45-1853,0 10-3438,114 6-443</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31:52.949"/>
    </inkml:context>
    <inkml:brush xml:id="br0">
      <inkml:brushProperty name="width" value="0.025" units="cm"/>
      <inkml:brushProperty name="height" value="0.025" units="cm"/>
    </inkml:brush>
  </inkml:definitions>
  <inkml:trace contextRef="#ctx0" brushRef="#br0">80 103 8104,'0'0'2381,"-10"2"-1367,-1-1-640,-23 3 79,10 3 3951,52-7-3133,3-5-1157,1-1 0,-2-1 0,39-15 0,2 0-84,-23 10 3,-19 5-34,-1-1 1,48-19 0,-137 39 374,-52 26 280,41-13 706,-88 20-1,230-77-1273,-50 24-190,119-42-293,-118 44-375,0 1 0,1 0-1,0 2 1,33-2 0,-76 21-2036,-12 3 2421,-1-2-1,0-2 1,-2 0-1,-43 10 1,14-10-3089</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4.093"/>
    </inkml:context>
    <inkml:brush xml:id="br0">
      <inkml:brushProperty name="width" value="0.025" units="cm"/>
      <inkml:brushProperty name="height" value="0.025" units="cm"/>
    </inkml:brush>
  </inkml:definitions>
  <inkml:trace contextRef="#ctx0" brushRef="#br0">162 248 13741,'-5'-1'629,"0"0"-1,-1 1 1,1-1 0,-1 1 0,1 0-1,0 0 1,-1 1 0,1 0-1,0 0 1,0 0 0,-1 0 0,1 1-1,0 0 1,0 0 0,1 0 0,-9 5-1,8-3-448,0 0 0,0 1 0,0-1 0,1 1 0,-1 0 0,1 0 0,0 0 0,0 1 0,1-1 0,0 1 0,0 0 0,0 0-1,0 0 1,1 0 0,0 1 0,1-1 0,-1 0 0,1 1 0,1 0 0,-1 8 0,1-14-176,0 0-1,0-1 1,0 1-1,0 0 1,0-1-1,0 1 1,0-1-1,0 1 1,1 0-1,-1-1 1,0 1-1,0-1 1,1 1-1,-1-1 1,0 1-1,1-1 1,-1 1-1,1-1 1,-1 1-1,0-1 1,1 1-1,-1-1 1,1 1-1,-1-1 1,1 0-1,-1 1 1,1-1-1,0 0 1,-1 0-1,1 0 1,0 1-1,25-3 133,-20 1-102,1-2 1,-1 1-1,1-1 0,-1 0 1,8-5-1,-4 1-12,0-1 1,-1 0 0,0-1 0,-1 1-1,0-2 1,0 1 0,-1-1-1,0 0 1,-1-1 0,0 0-1,7-17 1,-22 36 4,-4 11 53,8-9 43,0 1 0,1-1 0,0 1 1,0 0-1,1 0 0,1 0 0,0 1 1,0-1-1,1 1 0,1-1 0,0 16 1,1-25-100,-1-1 0,1 1 1,0-1-1,-1 0 1,1 0-1,0 1 0,0-1 1,0 0-1,0 0 1,0 0-1,0 0 0,0 0 1,0 0-1,0 0 1,1 0-1,-1 0 0,0-1 1,1 1-1,-1 0 1,0-1-1,1 1 0,-1-1 1,1 0-1,-1 1 1,1-1-1,-1 0 0,1 0 1,-1 0-1,1 0 1,-1 0-1,1 0 0,2-1 1,3 0 117,0 0 1,0 0-1,0 0 1,0-1-1,12-5 1,1-4-94,-1-1 0,0 0 0,-1-1 0,-1-1-1,0-1 1,-1-1 0,0 0 0,-2-1 0,0 0 0,0-1 0,17-34 0,-53 122-305,18-59 288,0 0 0,1 0 0,0 0 0,0 1 0,2-1 0,-1 1 0,1 17 0,1-28-32,1 0 0,-1 0 0,0-1 0,1 1 0,-1 0 0,1 0 0,0 0 0,-1-1 0,1 1 0,-1 0 0,1-1 0,0 1 0,-1-1 0,1 1 0,0-1 0,0 1 0,0-1 0,-1 1 0,1-1 0,0 0 0,0 1 0,0-1 0,0 0 0,0 0 0,0 1 0,0-1 0,0 0 0,-1 0 0,1 0 0,0 0 0,0-1 0,0 1 0,0 0 0,0 0 0,0 0 0,0-1 0,0 1 0,1-1 0,37-15 0,-24 5 0,-1 0 0,-1-2 0,0 0 0,-1 0 0,0-1 0,-1-1 0,0 0 0,8-16 0,-19 30 0,0 1 0,0 0 0,0 0 0,0 0 0,0-1 0,0 1 0,0 0 0,0 0 0,0 0 0,0-1 0,0 1 0,0 0 0,0 0 0,0 0 0,0-1 0,0 1 0,0 0 0,0 0 0,0 0 0,1 0 0,-1-1 0,0 1 0,0 0 0,0 0 0,0 0 0,0 0 0,1 0 0,-1-1 0,0 1 0,0 0 0,0 0 0,0 0 0,1 0 0,-1 0 0,0 0 0,0 0 0,0 0 0,1 0 0,-1 0 0,0 0 0,0 0 0,0 0 0,1 0 0,-1 0 0,0 0 0,0 0 0,0 0 0,1 0 0,-1 0 0,0 0 0,0 0 0,0 0 0,0 0 0,1 0 0,-1 0 0,0 0 0,0 1 0,1 15 0,-7 25 0,4-31 0,0-1 0,0 1 0,1 0 0,1 0 0,0 0 0,1 13 0,0-21 0,-1 0 0,0-1 0,1 1 0,-1-1 0,1 1 0,0-1 0,0 1 0,-1-1 0,1 1 0,0-1 0,0 0 0,0 1 0,0-1 0,1 0 0,-1 0 0,0 0 0,0 0 0,2 1 0,0-1 0,-1 0 0,1 0 0,-1 0 0,1-1 0,0 0 0,-1 1 0,1-1 0,0 0 0,-1 0 0,1 0 0,-1 0 0,1-1 0,0 1 0,-1-1 0,4-1 0,4-2-332,-1 0 1,1 0-1,-1-1 0,0-1 1,0 1-1,-1-1 0,0-1 1,0 0-1,11-12 0,62-77-4732,-76 90 4818,15-20-2021,-1-2-1,19-38 1,-32 54 1721,0 0 1,-1 0-1,0-1 0,-1 0 1,-1 0-1,0 0 1,0 0-1,0-20 1,-3 33 605,0 0 0,0 0 0,0 0-1,0 0 1,0 0 0,0 0 0,0-1 0,0 1 0,0 0 0,0 0 0,0 0 0,0 0 0,0 0 0,0-1 0,0 1 0,0 0 0,0 0 0,0 0-1,0 0 1,0 0 0,0 0 0,0-1 0,0 1 0,0 0 0,0 0 0,0 0 0,0 0 0,0 0 0,0 0 0,0 0 0,-1 0 0,1-1 0,0 1 0,0 0-1,0 0 1,0 0 0,0 0 0,0 0 0,0 0 0,-1 0 0,1 0 0,0 0 0,0 0 0,0 0 0,0 0 0,0 0 0,0 0 0,-1 0 0,1 0-1,0 0 1,0 0 0,0 0 0,0 0 0,0 0 0,0 0 0,-1 0 0,1 0 0,0 0 0,0 0 0,0 0 0,0 0 0,0 0 0,0 0 0,0 0-1,-1 0 1,1 1 0,0-1 0,-11 12 1808,-8 18-321,7-5-643,2 1 1,1 0 0,0 1 0,2 0 0,1 0 0,2 0 0,-3 40 0,6-32-1177,2 0 1,1 0-1,1 1 1,3-1 0,12 47-1,-17-77 165,6 17 80,-1-1 0,-1 0-1,-1 1 1,-1 0-1,-1 0 1,-1 24-1,-1-45 102,0 0 1,0 1-1,0-1 0,0 0 0,0 0 1,-1 0-1,1 1 0,0-1 0,-1 0 1,1 0-1,-1 0 0,1 0 0,-1 0 1,0 0-1,1 0 0,-1 0 0,0 0 1,0 0-1,1 0 0,-1 0 0,0 0 1,0-1-1,0 1 0,0 0 0,0-1 1,0 1-1,0-1 0,0 1 0,-1-1 1,1 1-1,0-1 0,0 0 0,0 1 1,-1-1-1,1 0 0,0 0 0,0 0 1,0 0-1,-1 0 0,1 0 0,0-1 1,-1 1-1,-2-1 156,0 0 0,0 0 0,1 0 0,-1-1 0,0 1 0,1-1 0,0 0 0,-1 0 0,1 0 0,0-1 0,-6-4-1,-4-8-32,1 0-1,1-1 0,0-1 0,-11-21 0,19 32-158,-1-1 0,2 1 0,-1-1 0,1 1-1,0-1 1,0 0 0,1 0 0,0 0-1,0 0 1,1 0 0,-1 0 0,2 0 0,-1 0-1,1 0 1,2-10 0,-1 12-38,1 0 0,0 0 0,0 0 0,1 0 0,0 1 0,-1-1 0,1 1 0,1 0 0,-1 0 0,0 1 0,1-1 0,0 1 0,0 0 0,9-4 0,11-5 0,44-15 0,-62 25 0,60-20-1195,-30 11-4304,63-28 0,-51 13-11359</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31:54.702"/>
    </inkml:context>
    <inkml:brush xml:id="br0">
      <inkml:brushProperty name="width" value="0.025" units="cm"/>
      <inkml:brushProperty name="height" value="0.025" units="cm"/>
    </inkml:brush>
  </inkml:definitions>
  <inkml:trace contextRef="#ctx0" brushRef="#br0">23 258 6342,'0'0'1110,"11"-9"134,24-19-324,1 2-1,2 2 1,73-35-1,54 1-764,-14 5-96,-175 55 1048,-22 7-810,-91 42 1577,-223 116-1,357-165-1755,9-3-35,23-8 9,42-17-27,327-133-129,-382 151 79,-26 6 18,-30 9 15,-22 15-608,1 3 0,1 3 0,-60 37 0,50-26-638,6-7-3115</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32:03.569"/>
    </inkml:context>
    <inkml:brush xml:id="br0">
      <inkml:brushProperty name="width" value="0.025" units="cm"/>
      <inkml:brushProperty name="height" value="0.025" units="cm"/>
    </inkml:brush>
  </inkml:definitions>
  <inkml:trace contextRef="#ctx0" brushRef="#br0">341 272 5862,'1'-9'5493,"6"-77"833,-19 122-3518,1-6-2755,-13 70 398,-5 30-231,-6-2 0,-74 181-1,64-217-98,19-41 806,-24 69 1,49-118-893,0-1 1,0 1-1,0 0 1,0 0-1,1 0 1,-1 0-1,1 0 1,-1 1-1,1-1 1,0 0-1,0 0 1,0 0-1,0 0 1,0 0-1,0 0 1,1 0-1,-1 0 1,1 0-1,-1 0 1,1 0-1,0 0 1,0 0-1,0 0 1,0 0-1,0 0 1,0 0-1,0-1 1,1 1-1,-1-1 1,3 2-1,2 1 3,0-2 0,0 1 0,1-1 0,-1 0 0,1 0 0,0-1 0,12 2 0,-4-1-22,221 37 271,276 38-468,-22-34-1648,-60-6 1486,-256-22 831,0-8 0,1-7 0,-1-8-1,221-39 1,858-185-290,-1085 192-146,25-5 702,-182 44 859,-18 3-975,6-2-626,0 0 1,1 0-1,-1 0 0,1 0 0,-1 0 1,1 0-1,-1 0 0,1 0 1,-1 0-1,1 0 0,-1 0 1,1 0-1,-1-1 0,1 1 1,-1 0-1,1 0 0,-1 0 1,1-1-1,-1 1 0,1 0 1,0-1-1,-1 1 0,1 0 1,-1-1-1,1 1 0,0-1 0,-1 1 1,1 0-1,0-1 0,0 1 1,-1-1-1,1 1 0,0-1 1,0 1-1,0-1 0,-1 1 1,1-1-1,0 1 0,0-1 1,0 1-1,0-1 0,0 1 1,0-1-1,0 1 0,0-1 0,0 0 1,0 1-1,1-1 0,-1 0 1,5-11-4,1 1 0,1-1 0,0 1 0,0 0 0,1 1 1,1 0-1,0 0 0,12-11 0,17-20-33,-14 12-18,-2-2-1,-1 0 0,-2-2 0,22-47 0,-32 57 69,-1 0-1,0 0 1,-2-1-1,-1 0 0,-1 0 1,-1 0-1,0-44 1,-3 63-23,-1 0 0,0 0 0,-1 0 0,1 0 0,-1 1-1,0-1 1,0 1 0,0-1 0,-1 1 0,1 0 0,-1 0 0,0 0 0,-1 0 0,1 0 0,-1 1 0,1 0 0,-1-1 0,0 1 0,0 1 0,0-1 0,-1 0 0,1 1 0,-1 0 0,-7-2 0,-14-6-5,-1 1 0,0 1 0,-30-4 0,39 8 0,-581-96 56,212 40-17,-202-31-32,-599-12 0,888 97 57,-544 62-1,691-39-514,-116 17 1091,183-16-3777,2 6-3324,78-23-1673</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36:32.778"/>
    </inkml:context>
    <inkml:brush xml:id="br0">
      <inkml:brushProperty name="width" value="0.025" units="cm"/>
      <inkml:brushProperty name="height" value="0.025" units="cm"/>
    </inkml:brush>
  </inkml:definitions>
  <inkml:trace contextRef="#ctx0" brushRef="#br0">114 30 3972,'-8'4'833,"-9"7"-613,-37 22 1820,21-22 3269,32-11-3862,26-12 1708,-3 3-2811,0 1-1,0 0 1,1 2-1,0 1 0,0 0 1,0 2-1,40-1 1,12 6-279,80 12-1,7 0 75,-33-8-105,107 6 870,340-28 0,-103-27-630,3 36 39,610 22-9,-826-15-31,135 24 44,3 0-245,-341-23 1,0-2 0,0-3 0,-1-2 0,0-3 0,71-20 0,-57 8 54,-46 17-3911,-49 6-1041,-10-2-5489</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36:38.835"/>
    </inkml:context>
    <inkml:brush xml:id="br0">
      <inkml:brushProperty name="width" value="0.025" units="cm"/>
      <inkml:brushProperty name="height" value="0.025" units="cm"/>
    </inkml:brush>
  </inkml:definitions>
  <inkml:trace contextRef="#ctx0" brushRef="#br0">108 70 4740,'0'0'310,"-10"-2"197,-1 0 54,1 2 439,-1-2 0,1 1-1,1-2 1,-1 1 0,0-1 0,-17-8-1,83 9 1436,215 22-1139,-31 0-900,533-40 501,51 18-658,-95 6-40,-376-41-73,-139 11 1157,-184 28-828,-27 5-414,-15 6-457,-4-7-1990,5-7-2357,-2-10-8071</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37:25.159"/>
    </inkml:context>
    <inkml:brush xml:id="br0">
      <inkml:brushProperty name="width" value="0.025" units="cm"/>
      <inkml:brushProperty name="height" value="0.025" units="cm"/>
    </inkml:brush>
  </inkml:definitions>
  <inkml:trace contextRef="#ctx0" brushRef="#br0">106 218 3299,'-15'-2'1847,"8"1"-1018,0 0-1,-1 0 1,1 0-1,0 1 1,0 0-1,-1 1 1,1 0-1,0 0 1,-8 2-1,15-3-758,-1 0-1,0 1 0,1-1 1,-1 0-1,1 0 0,-1 1 1,1-1-1,-1 0 0,1 1 0,-1-1 1,1 0-1,0 1 0,-1-1 1,1 1-1,-1-1 0,1 1 1,0-1-1,0 1 0,-1-1 1,1 1-1,0-1 0,0 1 1,-1-1-1,1 1 0,0 0 0,0-1 1,0 1-1,0-1 0,0 1 1,0 0-1,15 7 779,26-3-161,602-35 1917,-231 4-1733,725-15-444,342-15 107,191 33-19,-1270 24-517,-287-1 370,0-6 0,-1-4 1,160-35-1,-263 42-618,-15 2-2144,-3 0-690,-7-3-3322</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38:18.032"/>
    </inkml:context>
    <inkml:brush xml:id="br0">
      <inkml:brushProperty name="width" value="0.025" units="cm"/>
      <inkml:brushProperty name="height" value="0.025" units="cm"/>
    </inkml:brush>
  </inkml:definitions>
  <inkml:trace contextRef="#ctx0" brushRef="#br0">23 1 20531,'0'0'710,"0"10"-405,-12 157 2123,6-109-684,2 0 0,6 110 0,14-113-260,-16-52-1466,1-1 1,0 0 0,0 0-1,0 0 1,0 0-1,0 1 1,0-2 0,0 1-1,1 0 1,-1 0-1,1 0 1,-1-1-1,1 1 1,0 0 0,-1-1-1,1 0 1,0 1-1,0-1 1,0 0 0,0 0-1,1 0 1,2 1-1,-5-4-421,1 1-1,0 0 1,0 0-1,-1-1 0,1 1 1,-1 0-1,1-1 0,-1 1 1,0-1-1,1 1 0,-1-1 1,0 1-1,0 0 1,0-1-1,0 1 0,0-1 1,0 1-1,-1-3 0,1-1-1210,0-26-6895</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38:18.436"/>
    </inkml:context>
    <inkml:brush xml:id="br0">
      <inkml:brushProperty name="width" value="0.025" units="cm"/>
      <inkml:brushProperty name="height" value="0.025" units="cm"/>
    </inkml:brush>
  </inkml:definitions>
  <inkml:trace contextRef="#ctx0" brushRef="#br0">1 399 15086,'0'0'11665,"10"-12"-10304,50-52-933,-4-4 1,-2-1-1,57-99 1,-96 150-244,-15 19-181,0-1-1,1 0 1,-1 0-1,1 1 1,-1-1-1,0 0 1,1 0-1,-1 1 1,0-1-1,1 0 1,-1 1-1,0-1 1,0 1-1,1-1 1,-1 0-1,0 1 1,0-1-1,0 1 1,1-1-1,-1 1 1,0-1-1,0 0 0,0 1 1,0-1-1,0 1 1,0-1-1,0 1 1,0-1-1,0 1 1,-1 60 184,0-39-4,0 8 237,2-1 0,2 1 0,11 55 0,-12-77-426,0 0-1,1 0 1,0 0 0,1 0 0,0 0-1,0-1 1,1 0 0,6 8-1,-8-11-172,0-1 0,0 0-1,1 0 1,0 0 0,0 0-1,0 0 1,0-1-1,0 0 1,0 0 0,0 0-1,1 0 1,-1-1-1,1 1 1,-1-1 0,9 1-1,12-3-5986,-5-8-5409</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38:19.171"/>
    </inkml:context>
    <inkml:brush xml:id="br0">
      <inkml:brushProperty name="width" value="0.025" units="cm"/>
      <inkml:brushProperty name="height" value="0.025" units="cm"/>
    </inkml:brush>
  </inkml:definitions>
  <inkml:trace contextRef="#ctx0" brushRef="#br0">348 32 17777,'0'0'1756,"-9"-6"668,4 2-2158,0 1 0,0 0 0,0 1 0,0-1 1,0 1-1,-1 0 0,1 0 0,-1 1 0,0 0 0,1 0 0,-1 0 1,0 0-1,1 1 0,-1 0 0,0 0 0,0 1 0,1 0 1,-1 0-1,0 0 0,-5 2 0,-6 4-101,0 0 0,0 2 0,0 0 0,2 0 0,-1 2 1,1 0-1,0 0 0,1 1 0,1 1 0,0 1 0,1 0 0,-16 23 0,27-36-163,0 0 0,0 0 0,1 0 0,-1 1 0,0-1 0,1 0 0,-1 1 0,1-1 0,-1 0 0,1 1 0,-1-1 0,1 0 0,0 1 0,0-1 0,0 1 0,0-1 0,0 1 0,0-1 0,0 0 0,0 1 0,1-1 0,-1 1 0,1-1 0,-1 0 0,1 1 0,-1-1 0,1 0-1,0 0 1,-1 1 0,1-1 0,0 0 0,0 0 0,0 0 0,0 0 0,0 0 0,0 0 0,0 0 0,0 0 0,1-1 0,-1 1 0,0 0 0,0-1 0,1 1 0,-1-1 0,0 1 0,2 0 0,10 2-25,-1-1-1,0 0 1,0 0 0,20-1-1,-5 0-112,-9 1 66,0 1 1,-1 0-1,1 1 1,31 13-1,-46-16 82,0 0 1,-1 0-1,1 0 1,0 0-1,-1 1 1,1-1-1,-1 1 1,1 0-1,-1 0 0,0-1 1,0 2-1,0-1 1,0 0-1,0 0 1,0 1-1,-1-1 0,1 1 1,-1-1-1,0 1 1,0-1-1,1 1 1,-2 0-1,1 0 0,0 0 1,-1 0-1,1-1 1,-1 1-1,0 0 1,0 0-1,0 0 1,0 0-1,0 0 0,-1 0 1,1 0-1,-1 0 1,0-1-1,0 1 1,0 0-1,-2 3 0,-2 3 175,-1-1 0,1 1-1,-2-1 1,1 0-1,-1 0 1,-1-1-1,1 0 1,-12 8-1,-6 4 518,-41 22-1,61-38-703,0 0 0,0 0 0,0 0 0,0-1 0,-1 0 0,1 0 0,-1 0 0,1-1 0,-1 1 0,0-1 0,0-1 0,-8 1 0,13-1 0,1-1 0,-1 1 0,0-1 0,0 1 0,1-1 0,-1 1 0,0-1 0,1 0 0,-1 1 0,1-1 0,-1 0 0,1 1 0,-1-1 0,1 0 0,-1 0 0,1 1 0,0-1 0,-1 0 0,1 0 0,0 0 0,0 1 0,-1-1 0,1 0 0,0 0 0,0 0 0,0 0 0,0 0 0,0 0 0,0 1 0,1-1 0,-1 0 0,0 0 0,0 0 0,1-1 0,10-31 0,-6 25-412,0 1 0,0-1 0,1 1 0,10-11 0,2 2-1835,0 1 1,1 1-1,1 1 1,27-14-1,3 1-4511</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38:19.591"/>
    </inkml:context>
    <inkml:brush xml:id="br0">
      <inkml:brushProperty name="width" value="0.025" units="cm"/>
      <inkml:brushProperty name="height" value="0.025" units="cm"/>
    </inkml:brush>
  </inkml:definitions>
  <inkml:trace contextRef="#ctx0" brushRef="#br0">87 6 15439,'0'0'7004,"-8"10"-4314,-25 31-592,32-40-1991,0 0 1,0 0-1,1 0 0,-1 0 1,0 0-1,0 0 0,1 1 1,-1-1-1,1 0 0,-1 0 1,1 0-1,0 1 0,-1-1 1,1 0-1,0 1 0,0-1 1,0 3-1,0-4-86,1 1 1,-1-1-1,0 1 0,1-1 1,-1 0-1,1 1 0,-1-1 1,0 1-1,1-1 1,-1 0-1,1 0 0,-1 1 1,1-1-1,-1 0 0,1 0 1,0 0-1,-1 1 0,1-1 1,-1 0-1,1 0 1,-1 0-1,1 0 0,0 0 1,-1 0-1,1 0 0,0 0 1,38-10 58,-28 5-79,0-1-1,0 0 0,0-1 0,14-12 1,25-15-147,-50 35 154,1 0-1,-1 0 1,1-1-1,-1 1 1,1 0 0,-1 0-1,0 0 1,1 0-1,-1 0 1,0 0 0,0 0-1,0 0 1,1 0-1,-1 0 1,0 0-1,0 0 1,-1 0 0,1 2-1,-23 134 1542,13-88-877,-5 76 1,16-69-609,0-37-68,-1 0 1,-4 30-1,4-49 4,0 1 0,-1-1 0,1 1 0,-1-1 0,1 0 0,-1 1 0,1-1 0,-1 1 0,1-1 0,-1 0 0,1 0 0,-1 1 0,1-1 0,-1 0 0,0 0 0,1 0 0,-1 0 0,1 0 0,-1 1 0,0-1 0,1 0 0,-1 0 0,1 0 0,-1-1 0,0 1 0,1 0 0,-1 0 0,1 0 0,-1 0 0,0-1 0,1 1 0,-1 0 0,1 0 0,-1-1 0,1 1 0,-1 0 0,1-1 0,-1 1 0,1-1 0,-1 0 0,-22-13 0,3-3 0,1 0 0,-18-23 0,33 36 0,0-1 0,0 0 0,0 0 0,1 0 0,-1-1 0,1 1 0,1-1 0,-1 0 0,1 1 0,0-1 0,0 0 0,1 0 0,0-1 0,-1-9 0,2 14-14,1 1-1,-1-1 1,1 0 0,-1 1-1,1-1 1,0 1 0,0 0-1,0-1 1,-1 1 0,1-1 0,1 1-1,-1 0 1,0 0 0,0 0-1,0 0 1,1 0 0,-1 0-1,0 0 1,1 0 0,-1 0-1,2 0 1,40-16-1190,-25 11 166,117-54-13723,-88 37 6615</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38:19.933"/>
    </inkml:context>
    <inkml:brush xml:id="br0">
      <inkml:brushProperty name="width" value="0.025" units="cm"/>
      <inkml:brushProperty name="height" value="0.025" units="cm"/>
    </inkml:brush>
  </inkml:definitions>
  <inkml:trace contextRef="#ctx0" brushRef="#br0">93 72 13068,'0'0'9588,"-1"-9"-5856,1 6-3352,-1-1 0,0 0 0,1 1 0,-1-1 0,0 0 1,-1 1-1,-2-7 0,4 9-286,-1 1 1,1-1 0,-1 0-1,1 1 1,-1-1-1,0 0 1,1 1 0,-1-1-1,1 1 1,-1-1-1,0 1 1,0 0 0,1-1-1,-1 1 1,0 0-1,0-1 1,1 1 0,-1 0-1,0 0 1,-1-1-1,0 2-9,0-1 0,1 0 0,-1 0 0,0 1-1,0-1 1,1 1 0,-1 0 0,0 0-1,1-1 1,-1 1 0,1 0 0,-1 0-1,1 0 1,-2 2 0,-1-1-81,1 1 1,0-1-1,0 1 1,0 0-1,1-1 1,-1 1-1,1 1 1,-1-1-1,1 0 0,0 1 1,0-1-1,1 1 1,-1-1-1,1 1 1,-1 0-1,1 0 1,-1 5-1,3-8-8,-1 0-1,1 0 1,-1 0 0,1 0 0,-1-1-1,1 1 1,0 0 0,-1 0 0,1-1-1,0 1 1,0-1 0,-1 1 0,1 0-1,0-1 1,0 1 0,0-1 0,0 0-1,0 1 1,0-1 0,0 0-1,-1 0 1,1 1 0,0-1 0,0 0-1,0 0 1,0 0 0,1 0 0,36 2-362,-32-2 205,5 1-181,2-2 25,-1 2-1,1 0 0,0 0 1,0 1-1,0 1 1,-1 0-1,19 8 0,-30-10 316,1-1 1,-1 1-1,0 0 0,0 0 0,0 0 0,0 0 0,0 0 0,0 0 1,-1 0-1,1 0 0,0 0 0,0 0 0,-1 0 0,1 0 0,-1 1 1,1-1-1,-1 0 0,1 1 0,-1-1 0,0 0 0,0 1 0,0-1 0,1 0 1,-1 1-1,-1-1 0,1 0 0,0 1 0,0-1 0,0 0 0,-1 1 1,1-1-1,0 0 0,-1 0 0,0 1 0,1-1 0,-1 0 0,0 0 1,1 0-1,-1 0 0,0 0 0,0 0 0,-2 2 0,-4 6 252,-1 0 0,0-1 0,-15 12 0,20-18-145,-6 6 94,2-2-32,0 0 1,-1 0-1,1 0 0,-2-1 1,1 0-1,0 0 0,-14 4 1,22-9-197,-1-1 0,1 1 0,-1-1 0,1 1 0,0-1 0,-1 1 1,1-1-1,0 1 0,-1-1 0,1 1 0,0-1 0,0 0 0,-1 1 0,1-1 1,0 1-1,0-1 0,0 0 0,0 1 0,0-1 0,0 1 0,0-1 0,0 0 1,0 1-1,0-1 0,0 0 0,1 1 0,-1-1 0,0 1 0,1-2 0,3-22-1256,10-10-4402,34-63 1,-20 42-648,0-3-1156</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4.701"/>
    </inkml:context>
    <inkml:brush xml:id="br0">
      <inkml:brushProperty name="width" value="0.025" units="cm"/>
      <inkml:brushProperty name="height" value="0.025" units="cm"/>
    </inkml:brush>
  </inkml:definitions>
  <inkml:trace contextRef="#ctx0" brushRef="#br0">24 1 18417,'2'1'198,"-1"1"0,0-1 0,1 1 0,-1 0 0,0-1 0,0 1 0,0 0 0,0 0 0,-1 0 0,1 0 0,0 0 0,-1 0 0,1 0 0,-1 0 0,0 0 0,0 0 0,0 2 0,0 45 1302,-1-32-585,-21 388 3708,21-401-4582,-5 53 694,0 59 0,5-115-726,1 0 1,0 0-1,0 0 0,0 0 0,-1 0 1,1 0-1,0 0 0,1 0 0,-1 0 0,0 0 1,0 1-1,0-1 0,1 0 0,-1 0 0,0 0 1,1 0-1,-1 0 0,1 0 0,-1 0 1,1-1-1,-1 1 0,1 0 0,0 0 0,0 0 1,-1 0-1,1-1 0,0 1 0,0 0 1,0-1-1,0 1 0,0-1 0,0 1 0,0-1 1,0 1-1,0-1 0,0 0 0,0 1 1,0-1-1,0 0 0,0 0 0,0 0 0,0 0 1,0 0-1,0 0 0,0 0 0,0 0 0,0 0 1,0 0-1,1-1 0,-1 1 0,0 0 1,0-1-1,1 0 0,4-2 49,1 0 0,-1-1 0,0 1 0,0-2-1,0 1 1,-1 0 0,6-7 0,17-20 54,-1-1 0,-1-2 0,-2 0 0,21-43 0,64-156 198,-109 233-342,10-32-515,-11 25-9166,-10 7 40</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38:20.573"/>
    </inkml:context>
    <inkml:brush xml:id="br0">
      <inkml:brushProperty name="width" value="0.025" units="cm"/>
      <inkml:brushProperty name="height" value="0.025" units="cm"/>
    </inkml:brush>
  </inkml:definitions>
  <inkml:trace contextRef="#ctx0" brushRef="#br0">0 1 8552,'0'0'12951,"5"8"-10437,0 8-1818,0-1-1,-1 1 0,-1-1 0,-1 1 0,0 0 0,-1 0 1,-1 0-1,-2 23 0,0 7 222,1-24-682,0 0-1,1-1 0,1 1 0,1 0 0,7 36 0,2-37-153,-10-21-80,-1 0 1,0 0-1,1 0 0,-1 0 1,0 0-1,1 0 1,-1 0-1,0 0 0,0 0 1,1 0-1,-1 0 1,0 0-1,1-1 0,-1 1 1,0 0-1,0 0 0,1 0 1,-1 0-1,0 0 1,0-1-1,1 1 0,-1 0 1,0 0-1,0 0 1,1-1-1,-1 1 0,0 0 1,0 0-1,0-1 1,0 1-1,0 0 0,1 0 1,-1-1-1,0 1 0,0 0 1,0-1-1,0 1 1,8-41 35,-8 26-37,1 6 0,-1 0 0,0 0 0,0 0 0,0 1 0,-1-1 0,-1 0 0,0 0 0,0 1 0,0-1 0,-1 1 0,-1 0 0,-5-12 0,9 20-1,0-1-1,0 1 1,-1 0-1,1-1 1,0 1-1,0 0 1,0-1-1,-1 1 1,1 0-1,0-1 1,0 1-1,-1 0 1,1 0-1,0-1 1,-1 1 0,1 0-1,0 0 1,-1 0-1,1-1 1,-1 1-1,1 0 1,0 0-1,-1 0 1,1 0-1,0 0 1,-1 0-1,1 0 1,-1 0-1,1 0 1,-1 0-1,1 0 1,0 0 0,-1 0-1,0 0 1,-3 14-111,4-11 100,0 0 0,0 0-1,0 0 1,1 0 0,-1 0 0,1 0 0,-1-1-1,1 1 1,0 0 0,0 0 0,3 3-1,1-2 22,0 0 0,1 0 1,-1-1-1,1 1 0,0-1 0,0-1 0,0 1 0,0-1 0,1 0 0,-1-1 0,0 1 0,1-1 0,-1 0 0,1-1 0,0 0 0,-1 0 0,11-1 0,-3 0 10,-1-1-1,0 0 0,1-1 1,-1 0-1,0-1 0,-1-1 1,21-9-1,15-21-18,-50 49 0,-7 13 0,9-26 0,-2 3 0,0 0 0,1-1 0,0 1 0,0 0 0,0 0 0,1 0 0,-1 0 0,1-1 0,0 1 0,0 0 0,0 0 0,1 6 0,0-9 0,0 1 0,0 0 0,0-1 0,0 0 0,1 1 0,-1-1 0,1 0 0,-1 1 0,1-1 0,-1 0 0,1 0 0,-1 0 0,1 0 0,0-1 0,0 1 0,-1 0 0,1-1 0,0 1 0,0-1 0,0 1 0,0-1 0,-1 0 0,1 0 0,0 0 0,0 0 0,0 0 0,3-1 0,11 0 0,0-1 0,1-1 0,-1 0 0,0-1 0,21-9 0,-22 7 0,1 1 0,-1 1 0,1 0 0,1 2 0,21-3 0,-37 5 0,-1 0 0,1 0 0,-1 1 0,1-1 0,-1 0 0,1 0 0,-1 0 0,1 0 0,-1 0 0,1 1 0,-1-1 0,1 0 0,-1 0 0,0 1 0,1-1 0,-1 0 0,1 1 0,-1-1 0,0 0 0,1 1 0,-1-1 0,0 1 0,0-1 0,1 0 0,-1 1 0,0-1 0,0 1 0,0-1 0,1 1 0,-1-1 0,0 1 0,0 0 0,1 24 0,-2-23 0,1-1 0,0 1 0,-1 0 0,1 0 0,0 0 0,0-1 0,0 1 0,0 0 0,0 0 0,0 0 0,1-1 0,-1 1 0,1 0 0,-1 0 0,1-1 0,0 1 0,-1 0 0,1-1 0,0 1 0,0-1 0,0 1 0,0-1 0,0 1 0,1-1 0,-1 0 0,0 0 0,3 2 0,7-1 0,0-1 0,1 0 0,-1-1 0,1 0 0,-1-1 0,1 0 0,-1 0 0,0-2 0,1 1 0,-1-1 0,15-7 0,-11 5 0,1 0 0,-1 1 0,1 1 0,29-3 0,-44 6-84,-1 1 0,1-1 1,0 0-1,-1 0 0,1 0 0,0 0 1,-1 0-1,1 1 0,0-1 0,-1 0 0,1 0 1,-1 1-1,1-1 0,0 1 0,-1-1 0,1 0 1,-1 1-1,0-1 0,1 1 0,-1-1 1,1 1-1,-1-1 0,0 1 0,1 0 0,-1-1 1,0 1-1,1-1 0,-1 1 0,0 0 1,0-1-1,0 1 0,0 0 0,1-1 0,-1 1 1,0 0-1,0-1 0,0 1 0,-1 1 0,1-2-132,0 0-1,0 1 0,0-1 0,0 1 0,0-1 0,0 0 0,0 1 0,0-1 0,0 1 0,0-1 0,0 0 0,0 1 0,0-1 0,1 0 0,-1 1 0,0-1 0,0 0 0,0 1 0,0-1 0,1 0 0,-1 1 0,0-1 0,0 0 0,1 0 0,-1 1 0,0-1 0,1 0 0,-1 0 0,0 1 0,1-1 0,-1 0 0,0 0 0,1 0 0</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38:21.491"/>
    </inkml:context>
    <inkml:brush xml:id="br0">
      <inkml:brushProperty name="width" value="0.025" units="cm"/>
      <inkml:brushProperty name="height" value="0.025" units="cm"/>
    </inkml:brush>
  </inkml:definitions>
  <inkml:trace contextRef="#ctx0" brushRef="#br0">63 46 16624,'0'-8'-5,"1"-25"5521,-2 28-2456,-4 22-1814,-12 102 707,-3 169 0,15-186-980,3 126 474,9-206-1447,-7-21 0,0-1 0,1 0 0,-1 0 0,0 1 0,1-1 0,-1 0 0,0 0 0,1 0 0,-1 0 0,1 0 0,-1 1 0,0-1 0,1 0 0,-1 0 0,1 0 0,-1 0 0,0 0 0,1 0 0,-1 0 0,1-1 0,-1 1 0,1 0 0,-1 0 0,0 0 0,1 0 0,-1 0 0,0-1 0,1 1 0,-1 0 0,1-1 0,1 0 0,0-1 0,0-1 0,0 1 0,0 0 0,0 0 0,0-1 0,-1 1 0,1-1 0,-1 1 0,0-1 0,1 0 0,-1-2 0,7-30 0,-2 0 0,-2 0 0,-1-1 0,-1 1 0,-3 0 0,0-1 0,-9-44 0,8 68 0,2 3 0,-1 0 0,0 1 0,0-1 0,-1 1 0,-1-1 0,1 1 0,-1 0 0,-1 0 0,1 0 0,-10-14 0,12 22 0,1-1 0,0 1 0,-1 0 0,1 0 0,-1 0 0,1-1 0,-1 1 0,1 0 0,-1 0 0,1 0 0,-1 0 0,1 0 0,-1 0 0,1 0 0,-1 0 0,1 0 0,-1 0 0,1 0 0,-1 0 0,1 0 0,-1 0 0,1 1 0,-1-1 0,1 0 0,-1 0 0,1 0 0,0 1 0,-1-1 0,1 0 0,-1 1 0,1-1 0,0 0 0,-1 1 0,1-1 0,0 0 0,-1 1 0,1-1 0,0 1 0,0-1 0,-1 1 0,1-1 0,0 1 0,0-1 0,0 1 0,0-1 0,0 1 0,0-1 0,-1 1 0,1-1 0,0 1 0,0-1 0,1 1 0,-1 0 0,-7 29 0,7-30 0,-2 18 0,0 0 0,1-1 0,1 1 0,2 20 0,-2-35 0,0 1 0,1-1 0,-1 1 0,1-1 0,0 0 0,0 1 0,0-1 0,1 0 0,-1 0 0,1 1 0,0-1 0,0 0 0,0-1 0,0 1 0,0 0 0,0 0 0,1-1 0,0 0 0,-1 1 0,1-1 0,0 0 0,0 0 0,0-1 0,0 1 0,0-1 0,1 1 0,6 1 0,-1-1 0,0-1 0,0 0 0,0-1 0,0 1 0,0-2 0,0 1 0,0-1 0,0-1 0,0 1 0,0-2 0,-1 1 0,1-1 0,0 0 0,-1-1 0,0 0 0,0-1 0,0 1 0,-1-1 0,1-1 0,-1 0 0,-1 0 0,9-8 0,-7 4 0,0 0 0,0 0 0,-1-1 0,0 0 0,-1-1 0,0 1 0,0-1 0,-2 0 0,0-1 0,0 1 0,-1-1 0,0 0 0,-1 1 0,1-27 0,-3 38 0,0 1 0,0-1 0,0 0 0,0 0 0,0 1 0,0-1 0,0 0 0,0 0 0,0 1 0,0-1 0,0 0 0,0 1 0,0-1 0,0 0 0,-1 0 0,1 1 0,0-1 0,-1 0 0,1 1 0,0-1 0,-1 1 0,1-1 0,-1 0 0,1 1 0,-1-1 0,1 1 0,-2-1 0,-13 11 0,-12 34 0,15-22 0,1 1 0,1 0 0,1 1 0,1 0 0,1 0 0,1 1 0,1 0 0,-1 25 0,6-48 2,0-1 0,0 1-1,0-1 1,1 0 0,-1 1 0,0-1-1,1 1 1,-1-1 0,1 0 0,-1 1-1,1-1 1,0 0 0,0 0 0,-1 1-1,1-1 1,0 0 0,0 0 0,0 0-1,0 0 1,0 0 0,1 0 0,-1 0 0,0-1-1,2 2 1,1 0 3,0-1 0,0 1 0,0-1 0,1 0 0,-1 0-1,0 0 1,1-1 0,5 1 0,2-1-78,1-1-1,0 0 1,-1-1-1,1 0 1,14-5 0,-18 4-809,0-1 0,0 0 0,0 0 1,12-10-1,27-29-9929,-20 8-2284</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38:21.833"/>
    </inkml:context>
    <inkml:brush xml:id="br0">
      <inkml:brushProperty name="width" value="0.025" units="cm"/>
      <inkml:brushProperty name="height" value="0.025" units="cm"/>
    </inkml:brush>
  </inkml:definitions>
  <inkml:trace contextRef="#ctx0" brushRef="#br0">145 1 16912,'0'0'4057,"-9"2"-405,-63 28 1262,67-28-4699,0 1 1,0-1-1,1 1 1,-1 0-1,1 1 1,0-1-1,0 1 1,0-1-1,0 1 1,1 0-1,-1 1 1,1-1-1,0 1 1,-4 7-1,7-11-215,0-1-1,1 1 1,-1-1 0,0 1-1,0 0 1,0-1 0,0 1-1,1 0 1,-1-1 0,0 1-1,1-1 1,-1 1 0,0-1-1,1 1 1,-1-1 0,1 1-1,-1-1 1,1 1 0,-1-1-1,1 0 1,-1 1 0,1-1-1,-1 0 1,1 1 0,-1-1-1,1 0 1,0 0-1,-1 0 1,1 1 0,-1-1-1,1 0 1,0 0 0,-1 0-1,1 0 1,0 0 0,-1 0-1,1 0 1,0 0 0,0-1-1,36 2-152,-28-2 37,18 1-635,-1-1-549,0 2-1,31 4 1,-51-4 1150,0-1 0,0 2 0,-1-1 0,1 1 0,-1 0 0,1 0 0,-1 0 0,0 1 0,0 0 0,0 0 0,0 0 0,0 1 0,-1-1 0,1 1 0,5 7 0,-8-9 200,-1 0 0,0-1-1,1 1 1,-1 0 0,0 0 0,-1 0 0,1 0-1,0 0 1,0 0 0,-1 0 0,1 0 0,-1 0-1,0 1 1,1-1 0,-1 0 0,0 0-1,0 0 1,-1 0 0,1 1 0,0-1 0,-1 0-1,0 2 1,-1 0 108,0-1-1,1 0 1,-1 0 0,-1 0-1,1 0 1,0 0-1,-1 0 1,0-1-1,1 1 1,-1-1 0,0 0-1,-4 3 1,0-1 48,-1 0-1,1 0 1,-1-1-1,0 0 1,0 0 0,0 0-1,0-1 1,-1-1 0,1 1-1,-16-1 1,23-1-364,-1-1 1,0 0 0,0 1-1,1-1 1,-1 0-1,0 0 1,1 0-1,-1-1 1,1 1 0,-1 0-1,1 0 1,0-1-1,0 1 1,-1-1-1,1 1 1,0-1-1,0 0 1,1 1 0,-1-1-1,0 0 1,0 0-1,1 0 1,-1 1-1,1-1 1,0 0-1,-1 0 1,1 0 0,0 0-1,0 0 1,1-3-1,-2-8-2169,1 1 0,1-1 0,3-17-1,7-13-5081</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38:22.445"/>
    </inkml:context>
    <inkml:brush xml:id="br0">
      <inkml:brushProperty name="width" value="0.025" units="cm"/>
      <inkml:brushProperty name="height" value="0.025" units="cm"/>
    </inkml:brush>
  </inkml:definitions>
  <inkml:trace contextRef="#ctx0" brushRef="#br0">91 0 15983,'0'0'2942,"-3"13"405,-31 110 7,-9 32 1407,40-136-4421,0 0 0,0 0 0,2 0 0,0 0 0,2 0 0,2 23 0,-3-41-340,1 0 0,-1 0 0,0 1 0,0-1 0,1 0 0,-1 0 0,0 0 0,1 0 0,-1 0 0,1 0 0,-1 0 0,1 0 0,0 0 0,0 0 0,-1 0 0,3 1 0,-3-1 0,1-1 0,-1 0 0,1 0 0,-1 0 0,1 0 0,-1 1 0,1-1 0,-1 0 0,1 0 0,-1 0 0,1 0 0,-1 0 0,1 0 0,-1 0 0,1-1 0,0 1 0,-1 0 0,1 0 0,-1 0 0,1 0 0,-1-1 0,1 1 0,-1 0 0,1-1 0,1-1 0,0 1 0,0-1 0,0 0 0,0 0 0,-1 0 0,1 0 0,-1 0 0,1 0 0,-1 0 0,0-1 0,0 1 0,0 0 0,1-4 0,1-13-302,0-1-1,0-30 1,-3 30-26,2 0 1,4-25-1,-5 51 317,-1 0-1,1-1 1,0 1-1,0 0 0,1 0 1,0 0-1,0-1 1,0 1-1,1-1 1,0 0-1,0 0 0,0 0 1,1 0-1,-1 0 1,1 0-1,0-1 1,5 4-1,-4-5 41,-1-1 1,1 1-1,0-1 1,0 0-1,0-1 1,0 1-1,0-1 0,0 0 1,0 0-1,0-1 1,0 0-1,1 1 0,-1-2 1,0 1-1,0-1 1,0 1-1,1-1 1,-1-1-1,0 1 0,0-1 1,-1 0-1,1 0 1,0 0-1,-1-1 1,1 0-1,-1 0 0,0 0 1,0 0-1,0 0 1,0-1-1,0 0 0,-1 0 1,0 0-1,0 0 1,0-1-1,0 1 1,0-1-1,-1 1 0,0-1 1,0 0-1,-1 0 1,1 0-1,-1 0 1,1-8-1,-2 13-30,0 0 0,0 0 1,0 0-1,-1 1 0,1-1 1,0 0-1,0 0 0,0 0 0,0 0 1,-1 0-1,1 0 0,0 0 0,0 0 1,0 0-1,0 0 0,-1 0 0,1 0 1,0 0-1,0 0 0,0 0 1,-1 0-1,1 0 0,0 0 0,0 0 1,0 0-1,0 0 0,-1 0 0,1 0 1,0 0-1,0 0 0,0 0 0,0 0 1,-1 0-1,1-1 0,0 1 1,0 0-1,0 0 0,0 0 0,0 0 1,-1 0-1,1 0 0,0-1 0,0 1 1,0 0-1,0 0 0,0 0 0,0 0 1,0-1-1,0 1 0,0 0 0,0 0 1,0 0-1,0-1 0,0 1 1,0 0-1,0 0 0,0 0 0,0 0 1,0-1-1,-9 12-14,6-4 51,0 0-1,0 0 0,1 1 1,0-1-1,0 1 0,1-1 1,0 1-1,0 0 1,1 0-1,0-1 0,1 14 1,0-16-18,0-1 1,0 0-1,0 0 1,1 1-1,-1-1 1,1 0 0,0 0-1,0-1 1,1 1-1,-1 0 1,1-1-1,0 1 1,0-1 0,0 0-1,0 0 1,0 0-1,1 0 1,-1-1-1,1 1 1,0-1-1,7 4 1,5-1-19,0 0 0,1-1 0,0-1 0,-1 0 0,1-1 0,0-1 0,33-2 0,-49 1 0,0 0 0,0 0 0,0 0 0,0 0 0,0-1 0,0 1 0,0 0 0,-1-1 0,1 1 0,0 0 0,0-1 0,0 1 0,0-1 0,-1 1 0,1-1 0,0 0 0,-1 1 0,1-1 0,0 0 0,-1 1 0,1-1 0,-1 0 0,1 0 0,-1 0 0,1 1 0,-1-1 0,1-2 0,2-32 0,-5 25 0,0-1 0,0 0 0,-1 1 0,-5-14 0,-21-31 0,20 39 0,0-1 0,1 1 0,1-1 0,-6-19 0,13 35 0,1 1 0,-1-1 0,0 0 0,0 1 0,0-1 0,1 1 0,-1-1 0,0 1 0,1-1 0,-1 0 0,1 1 0,-1 0 0,0-1 0,1 1 0,-1-1 0,1 1 0,-1-1 0,1 1 0,0 0 0,-1-1 0,1 1 0,-1 0 0,1 0 0,-1 0 0,1-1 0,0 1 0,-1 0 0,1 0 0,0 0 0,-1 0 0,1 0 0,0 0 0,-1 0 0,1 0 0,-1 0 0,2 0 0,34 0 0,-26 1 0,5-1-89,37-1-1856,0-6-3553,-11-6-5900</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38:23.190"/>
    </inkml:context>
    <inkml:brush xml:id="br0">
      <inkml:brushProperty name="width" value="0.025" units="cm"/>
      <inkml:brushProperty name="height" value="0.025" units="cm"/>
    </inkml:brush>
  </inkml:definitions>
  <inkml:trace contextRef="#ctx0" brushRef="#br0">10 86 10922,'0'0'14483,"-1"10"-13965,-2 35-295,0-8-92,1 0 1,2 0-1,6 50 0,-6-84-119,1 0 0,0 0 1,-1 1-1,1-1 1,0 0-1,1 0 1,-1 0-1,0 0 0,1 0 1,0 0-1,0-1 1,0 1-1,0 0 1,0-1-1,0 1 0,1-1 1,-1 0-1,1 0 1,0 0-1,-1 0 0,1-1 1,0 1-1,0-1 1,0 1-1,0-1 1,0 0-1,1 0 0,3 0 1,-3 0 19,1-1-1,0 0 1,0-1-1,0 1 1,0-1 0,0 0-1,-1 0 1,1-1-1,0 1 1,-1-1 0,1 0-1,-1 0 1,0-1-1,1 1 1,-1-1 0,0 0-1,-1 0 1,5-4-1,7-10 167,-1 0 0,0-1 0,-2-1 0,0 0 0,-1 0 0,-1-1 0,-1 0 0,0-1 0,-2 0-1,-1-1 1,0 1 0,-2-1 0,4-42 0,-16 168-167,3-64 15,2 1-1,3 41 1,0-72-23,1 0 0,0 0 0,1 0 0,0-1 0,0 1 0,1 0 1,1-1-1,0 1 0,0-1 0,0 0 0,1-1 0,1 1 0,7 9 0,-10-15 18,0 0 1,0 0-1,0 0 0,0 0 0,1-1 0,-1 1 1,1-1-1,0 0 0,0 0 0,0 0 0,0 0 1,0-1-1,0 0 0,0 0 0,0 0 1,1 0-1,-1-1 0,0 1 0,1-1 0,-1 0 1,0 0-1,1-1 0,4 0 0,-3-1 11,-1 0 0,1 0 0,-1 0 0,1 0 0,-1-1 0,0 0 1,0 0-1,0 0 0,0-1 0,-1 0 0,1 0 0,-1 0 0,0 0 0,0-1 0,0 1 0,3-8 0,2-3-52,-2 0 0,0-1 0,0 0 0,-2-1 0,0 1 0,-1-1 0,4-30 0,-3-8 0,-3-58 0,-2 93 0,0 9 0,-1-31 0,1 40 0,0 0 0,0 0 0,0 1 0,-1-1 0,1 0 0,-1 1 0,1-1 0,-1 0 0,0 1 0,1-1 0,-1 1 0,0-1 0,0 1 0,0-1 0,0 1 0,0 0 0,-1-1 0,-1-1 0,2 3 2,1 0-1,-1 0 1,0 0-1,1 0 1,-1 0 0,0 0-1,1 0 1,-1 1-1,0-1 1,1 0 0,-1 0-1,1 0 1,-1 1-1,0-1 1,1 0 0,-1 1-1,1-1 1,-1 0-1,1 1 1,-1-1 0,1 1-1,-1-1 1,1 1-1,-1-1 1,1 1 0,0-1-1,-1 1 1,1-1-1,0 1 1,0 0 0,-1-1-1,1 1 1,0 0-1,0-1 1,0 1 0,0 1-1,-9 28-208,8-27 115,-8 49-2645,7 1-4466,2-22-9</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38:23.517"/>
    </inkml:context>
    <inkml:brush xml:id="br0">
      <inkml:brushProperty name="width" value="0.025" units="cm"/>
      <inkml:brushProperty name="height" value="0.025" units="cm"/>
    </inkml:brush>
  </inkml:definitions>
  <inkml:trace contextRef="#ctx0" brushRef="#br0">1 226 19891,'0'0'7073,"11"-10"-4468,6-5-1928,19-15 47,-1-3 1,49-57 0,-83 89-722,0 0-1,0-1 1,0 1 0,-1 0-1,1 0 1,0-1 0,0 1-1,-1-1 1,1 1 0,-1-1-1,1 1 1,-1-1 0,0 1-1,1-1 1,-1 1 0,0-1-1,0 1 1,0-1 0,0 1-1,0-1 1,-1-1 0,0 2 2,1 0 1,-1 0 0,0 0-1,0 0 1,1 0 0,-1 0-1,0 1 1,0-1 0,0 0-1,0 0 1,0 1 0,0-1-1,0 1 1,-1-1 0,1 1-1,0-1 1,0 1 0,0 0-1,0 0 1,-2-1 0,-3 1 9,0-1 0,0 1 1,0 0-1,0 1 1,0-1-1,0 1 0,1 0 1,-1 1-1,0-1 1,-5 4-1,5-2-15,0 1 0,0 0 0,0 0 0,0 1 0,1 0 0,0 0 0,0 0 0,0 0 0,1 1 0,-1 0 0,1 0 0,1 0 0,-1 1 0,1-1 0,0 1 0,1-1 0,-1 1 0,2 0 0,-1 0 0,1 0 0,-1 0 0,2 1 0,-1-1 0,2 10 0,-1-15 4,1 0-1,-1 0 1,1 0 0,0 1-1,0-1 1,-1 0 0,2 0-1,-1 0 1,0-1-1,0 1 1,1 0 0,-1 0-1,1-1 1,-1 1 0,1 0-1,0-1 1,-1 0 0,1 1-1,0-1 1,0 0 0,0 0-1,0 0 1,0 0-1,0-1 1,1 1 0,-1 0-1,0-1 1,0 1 0,0-1-1,4 0 1,10 2-101,0-1 0,0-1 0,19-1 0,-25 0-87,0 0-1289,0 0 1,0-1-1,0 0 1,0 0-1,11-5 1,12-7-7651</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38:24"/>
    </inkml:context>
    <inkml:brush xml:id="br0">
      <inkml:brushProperty name="width" value="0.025" units="cm"/>
      <inkml:brushProperty name="height" value="0.025" units="cm"/>
    </inkml:brush>
  </inkml:definitions>
  <inkml:trace contextRef="#ctx0" brushRef="#br0">141 415 20531,'-10'5'3668,"2"-2"-3040,-8 4 1041,-1 2 0,-24 15 0,38-22-1515,-1 1 1,0-1-1,1 1 0,0 0 1,0 0-1,0 0 1,0 0-1,0 1 0,0-1 1,1 1-1,0 0 0,0-1 1,0 1-1,0 0 1,0 0-1,1 0 0,0 1 1,-1 4-1,2-7-155,-1-1-1,2 0 1,-1 0-1,0 0 1,0 0 0,0 0-1,0 0 1,1 0-1,-1 0 1,0 0-1,1 0 1,-1 0 0,1 0-1,-1 0 1,1 0-1,0 0 1,-1 0 0,1 0-1,0 0 1,0 0-1,-1-1 1,1 1 0,0 0-1,0-1 1,2 2-1,0-1-9,0 0-1,0 1 0,1-1 1,-1-1-1,0 1 0,1 0 1,-1-1-1,6 1 1,0-2-44,0 1 0,0-1 1,-1 0-1,1 0 1,0-1-1,11-5 1,-5 0-140,-1-1 0,0-1 1,-1 0-1,0-1 0,-1-1 0,0 0 1,0-1-1,-1 0 0,0 0 1,-2-1-1,1-1 0,-1 1 0,-1-1 1,-1-1-1,10-24 0,-6 8 68,0 0 0,-2-1 0,-2 0 0,-1-1 0,-1 0 0,0-56-1,-5 83 198,0 1-1,0-1 0,-1 0 1,1 1-1,-1-1 0,-3-9 1,3 14-38,1 0 1,-1 0-1,1 0 1,-1 1 0,0-1-1,1 0 1,-1 0-1,0 0 1,1 1-1,-1-1 1,0 0 0,0 1-1,0-1 1,0 1-1,0-1 1,0 1 0,0-1-1,0 1 1,0 0-1,0-1 1,0 1-1,0 0 1,0 0 0,0 0-1,0 0 1,0 0-1,0 0 1,0 0 0,0 0-1,0 0 1,0 0-1,0 0 1,0 1-1,0-1 1,0 1 0,0-1-1,0 0 1,0 1-1,0 0 1,0-1 0,0 1-1,1-1 1,-2 2-1,-7 4 112,1 0-1,0 0 1,0 1-1,1 0 1,0 1 0,0 0-1,1 0 1,-11 17-1,7-8 144,1 0-1,0 0 0,-12 36 1,19-47-278,1 0 1,-1 0 0,1 0-1,0 0 1,1 0 0,-1 0-1,1 0 1,0 0 0,2 8-1,-2-12-10,1 0-1,-1 0 0,1 0 0,0 0 1,0 0-1,0 0 0,0 0 0,1 0 0,-1-1 1,0 1-1,1 0 0,-1-1 0,1 1 1,0-1-1,-1 1 0,1-1 0,0 0 1,0 0-1,0 0 0,0 0 0,0 0 1,0 0-1,0 0 0,0-1 0,0 1 1,0-1-1,4 1 0,70 1-1663,-65-3 1297,1 1 0,-1 0-1,0 0 1,0 1-1,1 0 1,-1 1 0,0 1-1,15 4 1,-24-6 416,0 1 0,0-1 0,0 0 0,0 1 0,-1-1 0,1 1 0,0-1 0,-1 1 0,1 0 0,-1 0 0,0 0 0,1 0 0,-1 0 0,0 0 0,0 0 0,0 0 0,0 1 0,-1-1 0,1 0 0,-1 0 0,1 1 0,-1-1 0,0 0 0,0 1 0,0-1 0,0 0 0,0 1 0,-1 2 0,-2 9 706,0 0 1,0 0-1,-10 23 1,0 0-555,14-16-437,-1-21 124,0 0 0,0 1 1,1-1-1,-1 0 1,0 0-1,1 1 0,-1-1 1,0 0-1,0 0 0,1 0 1,-1 0-1,0 0 0,1 1 1,-1-1-1,0 0 0,1 0 1,-1 0-1,0 0 0,1 0 1,-1 0-1,1 0 1,-1 0-1,0 0 0,1 0 1,-1 0-1,0 0 0,1-1 1,-1 1-1,0 0 0,1 0 1,-1 0-1,3-2-877,0 0 1,0 1-1,-1-1 0,1 0 0,-1 0 0,0-1 1,0 1-1,1 0 0,-2-1 0,3-2 0,10-21-9559</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38:24.357"/>
    </inkml:context>
    <inkml:brush xml:id="br0">
      <inkml:brushProperty name="width" value="0.025" units="cm"/>
      <inkml:brushProperty name="height" value="0.025" units="cm"/>
    </inkml:brush>
  </inkml:definitions>
  <inkml:trace contextRef="#ctx0" brushRef="#br0">91 1 16848,'0'0'11819,"-9"2"-10047,5-2-1518,-41 11 1143,44-10-1371,-1-1 0,0 1 0,0 0 0,0-1 0,1 1 0,-1 0 0,0 0 0,1 0 0,-1 1 0,1-1 0,0 0 0,-1 1 0,1-1 0,0 1 0,0-1 1,-1 1-1,1-1 0,0 1 0,1 0 0,-1-1 0,0 1 0,0 0 0,1 0 0,-1 0 0,1 3 0,0-4-46,0 0 1,1 1-1,-1-1 1,1 0-1,0 0 1,-1 0-1,1 0 0,0 0 1,0 0-1,-1 0 1,1 0-1,0 0 1,0 0-1,0 0 0,0-1 1,0 1-1,0 0 1,1-1-1,-1 1 0,0-1 1,0 1-1,0-1 1,2 1-1,37 10-916,-29-8 570,12 3-651,-6-2 435,0 1 1,0 1 0,21 9-1,-36-14 615,1 0 0,-1 1 0,1-1 0,-1 0 0,1 1 0,-1-1 0,0 1 0,0 0 0,0 0 0,0 0 0,0 0 0,0 0 0,-1 0 0,1 1 0,-1-1 0,1 0 0,-1 1 0,0-1 0,0 1 0,0-1 0,0 1 0,-1 0 0,1-1 0,-1 1 0,1 0 0,-1 0 0,0 4 0,-1-3 111,-1-1-1,1 0 0,-1 1 0,0-1 0,1 0 1,-1 0-1,-1 0 0,1-1 0,0 1 1,-1 0-1,1-1 0,-1 0 0,0 1 0,0-1 1,0 0-1,0-1 0,0 1 0,-4 1 1,2 0-104,0-1 0,0 1 0,-1-1 0,1-1 0,0 1 0,-1-1 1,1 0-1,-1 0 0,0 0 0,1-1 0,-7 0 0,11 0-171,0-1-1,0 1 0,0 0 0,0-1 0,0 1 0,0-1 0,0 1 0,0-1 0,0 1 1,0-1-1,1 1 0,-1-1 0,0 0 0,0 1 0,1-1 0,-1 0 0,1 0 1,-1 0-1,0 0 0,1 1 0,0-1 0,-1 0 0,1 0 0,-1 0 0,1 0 0,0 0 1,0 0-1,-1-2 0,0-19-5427,1 20 4709,0-25-8941</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38:24.795"/>
    </inkml:context>
    <inkml:brush xml:id="br0">
      <inkml:brushProperty name="width" value="0.025" units="cm"/>
      <inkml:brushProperty name="height" value="0.025" units="cm"/>
    </inkml:brush>
  </inkml:definitions>
  <inkml:trace contextRef="#ctx0" brushRef="#br0">61 421 18642,'0'0'7580,"8"1"-4783,-2 0-2609,0-1-1,-1 1 1,1-1-1,0 0 0,-1-1 1,1 0-1,0 1 0,-1-2 1,1 1-1,-1-1 1,0 1-1,1-2 0,-1 1 1,0 0-1,0-1 0,0 0 1,-1 0-1,1-1 1,6-6-1,-7 6-187,0-1 0,0 1 0,-1-1 0,0 0 0,0 0 0,0-1 0,-1 1 0,0 0 0,0-1 0,3-10 0,-5 14 0,0 0 0,0 1 0,1-1 0,-1 0 0,0 1 0,0-1 0,-1 0 0,1 1 0,0-1 0,0 0 0,-1 1 0,1-1 0,-1 1 0,0-1 0,1 1 0,-1-1 0,0 1 0,0-1 0,0 1 0,0 0 0,0-1 0,0 1 0,0 0 0,-1 0 0,1 0 0,0 0 0,-1 0 0,1 0 0,0 0 0,-1 0 0,1 1 0,-1-1 0,0 0 0,1 1 0,-1-1 0,1 1 0,-1 0 0,0 0 0,1-1 0,-1 1 0,-2 0 0,-2 0 0,-1 0 0,1 1 0,0 0 0,-1-1 0,1 2 0,0-1 0,0 1 0,0 0 0,0 0 0,0 1 0,0 0 0,1 0 0,-1 0 0,1 0 0,0 1 0,0 0 0,0 0 0,0 1 0,1-1 0,0 1 0,-6 8 0,4-5 0,0 0 0,1 1 0,0 0 0,1 0 0,0 0 0,0 1 0,1-1 0,0 1 0,1 0 0,0 0 0,0 0 0,0 19 0,2-25 0,0-1 0,1 0 0,-1 0 0,1 0 0,0 0 0,0 0 0,0 0 0,0 0 0,0 0 0,1 0 0,-1 0 0,1 0 0,0-1 0,0 1 0,0-1 0,0 1 0,0-1 0,4 3 0,-1-1 0,1-1 0,-1 1 0,1-1 0,-1-1 0,1 1 0,0-1 0,0 0 0,0 0 0,7 0 0,0 0 0,0 0 0,-1-1 0,1-1 0,0 0 0,-1-1 0,1 0 0,0-1 0,-1-1 0,15-4 0,-10-1 0,-1 0 0,-1-1 0,0 0 0,0-1 0,-1-1 0,0-1 0,-1 0 0,0 0 0,-1-2 0,-1 1 0,0-1 0,18-31 0,-9 9 0,0-2 0,-3 0 0,-1 0 0,15-59 0,-26 79-56,-2 10-25,0-1 0,-1 1 0,0-1 0,0 1 1,-1-1-1,0 0 0,0 0 0,-1 0 0,-1-13 0,0 21 73,1 0 1,-1 1-1,1-1 0,-1 1 1,1-1-1,-1 0 0,1 1 0,-1-1 1,1 1-1,-1-1 0,0 1 1,1 0-1,-1-1 0,0 1 1,1 0-1,-1-1 0,0 1 0,1 0 1,-1 0-1,0 0 0,0-1 1,1 1-1,-1 0 0,0 0 0,0 0 1,1 0-1,-1 0 0,0 1 1,0-1-1,1 0 0,-1 0 0,0 0 1,0 1-1,1-1 0,-1 0 1,0 1-1,1-1 0,-1 0 0,0 1 1,1-1-1,-1 1 0,1-1 1,-1 1-1,0 1 0,-29 21 94,8 0 37,1 1 0,0 1 0,2 0 0,-20 35 0,32-46-77,-1-1 1,2 1-1,0 1 1,1-1-1,0 1 1,1 0-1,1 0 1,0 0-1,1 0 1,0 31-1,2-42-204,1 1-1,-1-1 1,1 0-1,0 0 1,0 0-1,1 0 1,-1 0-1,1 0 1,0 0-1,0 0 1,0 0-1,1-1 1,-1 1 0,5 4-1,-4-5-399,1 0 0,0 0 0,-1 0 0,1-1-1,0 1 1,0-1 0,0 0 0,1 0 0,-1 0 0,1-1-1,-1 1 1,1-1 0,4 0 0,27 2-13466</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38:25.448"/>
    </inkml:context>
    <inkml:brush xml:id="br0">
      <inkml:brushProperty name="width" value="0.025" units="cm"/>
      <inkml:brushProperty name="height" value="0.025" units="cm"/>
    </inkml:brush>
  </inkml:definitions>
  <inkml:trace contextRef="#ctx0" brushRef="#br0">45 95 7783,'4'-11'5147,"0"-2"-3720,13-31 1697,-1 17 2809,-12 35-1397,-1 42-3685,-6-10-545,-1-1 1,-3 0 0,-1 0-1,-16 49 1,12-49 2,2 1 1,1 0-1,-5 71 0,13-109-292,1 0 0,0 0 0,0 0 0,0 0 0,0 0 0,0 0 1,0 0-1,1 0 0,-1 0 0,1 0 0,-1 0 0,1 0 0,0-1 0,-1 1 0,1 0 0,0 0 0,0-1 0,0 1 0,1 0 0,-1-1 0,2 2 0,-1-2 10,0-1-1,0 1 0,0-1 1,0 0-1,0 0 1,0 0-1,0 0 0,0 0 1,0 0-1,0 0 1,-1-1-1,1 1 0,0-1 1,0 1-1,0-1 1,0 0-1,0 0 0,-1 0 1,1 0-1,0 0 1,-1 0-1,3-2 0,12-8 3,0-1 0,-1-1 0,0 0 0,-1-1 0,18-23 0,58-88 10,-63 87-38,-14 18-1,9-9 0,-1-1 0,-2-1 0,-2-1 0,18-43 0,-34 74-16,-1 1 0,0 0 1,0 0-1,0 0 0,0 0 0,0 0 0,0 0 1,0-1-1,0 1 0,0 0 0,1 0 1,-1 0-1,0 0 0,0-1 0,0 1 0,0 0 1,0 0-1,0 0 0,0 0 0,0-1 0,0 1 1,0 0-1,0 0 0,-1 0 0,1 0 0,0-1 1,0 1-1,0 0 0,0 0 0,0 0 1,0 0-1,0 0 0,0-1 0,0 1 0,0 0 1,-1 0-1,1 0 0,0 0 0,0 0 0,0 0 1,0 0-1,0-1 0,-1 1 0,1 0 1,0 0-1,0 0 0,0 0 0,0 0 0,0 0 1,-1 0-1,1 0 0,0 0 0,-13 5-2234,-12 10-4929,-7 9-2318</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5.043"/>
    </inkml:context>
    <inkml:brush xml:id="br0">
      <inkml:brushProperty name="width" value="0.025" units="cm"/>
      <inkml:brushProperty name="height" value="0.025" units="cm"/>
    </inkml:brush>
  </inkml:definitions>
  <inkml:trace contextRef="#ctx0" brushRef="#br0">0 13 19314,'0'0'5830,"4"50"-2883,14-41-1122,4-5-447,9-4-706,2 0-512,5-3-224,-1-11-1601,-4-4-2884,-2-2-2946,-8 0-10858</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38:26.538"/>
    </inkml:context>
    <inkml:brush xml:id="br0">
      <inkml:brushProperty name="width" value="0.025" units="cm"/>
      <inkml:brushProperty name="height" value="0.025" units="cm"/>
    </inkml:brush>
  </inkml:definitions>
  <inkml:trace contextRef="#ctx0" brushRef="#br0">1 238 15278,'0'0'6471,"9"4"-3172,-8-3-3193,3 1 105,0 1 0,0-1 0,0-1-1,0 1 1,0 0 0,0-1 0,1 0 0,-1 0 0,0 0 0,1-1 0,-1 0 0,1 1-1,-1-1 1,0-1 0,1 1 0,-1-1 0,0 0 0,1 0 0,-1 0 0,0 0 0,5-3 0,23-12 1,-2-1 1,36-27 0,-54 35-185,-1 0-1,0-1 1,0 0-1,-1-1 1,-1 0-1,1 0 1,-2-1-1,9-16 1,-16 22-182,-13 20 58,-15 22 116,18-23 37,4-5 77,0 0 0,0 0 0,0 1 1,1-1-1,0 1 0,1 0 0,0 0 0,0 0 0,1 0 0,-2 18 0,4-26-120,0-1-1,1 1 1,-1 0 0,0 0-1,1-1 1,-1 1 0,1-1-1,-1 1 1,1 0-1,-1-1 1,1 1 0,-1-1-1,1 1 1,-1-1 0,1 1-1,0-1 1,-1 0-1,1 1 1,0-1 0,-1 0-1,1 0 1,0 1-1,0-1 1,-1 0 0,1 0-1,0 0 1,0 0 0,-1 0-1,1 0 1,0 0-1,0 0 1,-1 0 0,1 0-1,0 0 1,0-1 0,-1 1-1,1 0 1,0 0-1,-1-1 1,1 1 0,0-1-1,35-13 184,-25 6-196,-1-1 0,0 0 0,0-1 0,-1 0 0,0 0 0,0-1 0,-1 0 1,-1-1-1,0 1 0,-1-1 0,0-1 0,-1 1 0,0-1 0,5-21 0,-38 77-188,22-31 188,-1 2 23,0 0-1,0 1 0,2 0 0,-1 0 0,2 0 1,0 0-1,-3 30 0,7-44-23,1 0 0,-1 1 0,0-1 0,0 0 0,0 0 0,1 0 0,-1 0 0,0 0 0,1 0 0,-1 0 0,1 0 0,0 0 0,-1 0 0,1 0 0,0 0 0,-1 0 0,1 0 0,0-1 0,0 1 0,0 0 0,0-1 0,0 1 0,0 0 0,0-1 0,0 1 0,0-1 0,0 1 0,0-1 0,0 0 0,0 0 0,0 1 0,0-1 0,0 0 0,1 0 0,-1 0 0,0 0 0,0 0 0,0 0 0,0 0 0,0-1 0,1 1 0,-1 0 0,0-1 0,0 1 0,1-1 0,6-1 0,0 0 0,0-1 0,0 0 0,15-8 0,44-37 0,-52 36 0,0 1 0,1 0 0,0 1 0,27-12 0,-43 22 0,1-1 0,0 1 0,0 0 0,0-1 0,-1 1 0,1 0 0,0 0 0,0 0 0,0-1 0,0 1 0,0 0 0,0 0 0,0 0 0,-1 1 0,1-1 0,0 0 0,0 0 0,0 0 0,0 1 0,0-1 0,-1 0 0,1 1 0,0-1 0,0 1 0,0-1 0,-1 1 0,1-1 0,0 1 0,-1-1 0,1 1 0,-1 0 0,1-1 0,0 1 0,-1 0 0,0 0 0,1-1 0,-1 1 0,1 0 0,-1 0 0,0 0 0,1 0 0,-1 0 0,0-1 0,0 1 0,0 1 0,2 54 0,-1-19 0,2-37 0,1-11 0,1-11 0,-2-128 0,-4 91 0,2 62-126,0 1 0,0-1 0,0 1 0,0-1 0,0 0-1,1 0 1,-1 1 0,1-1 0,0 0 0,0-1 0,0 1 0,1 0 0,-1 0 0,1-1 0,-1 0 0,1 1 0,0-1-1,0 0 1,0 0 0,3 1 0,3 3-721,1-1 0,0 0 0,0-1 0,0 0 0,15 4 0,13-2-3080,-25-5 614,0 0 1,0-1-1,20-2 1,-5-4-432,-7-7 3314,-10-6 4861,-11-9 6409,-1 27-10530,1 0 1,0 0-1,-1 0 1,1 0 0,-1 1-1,1-1 1,-1 0 0,1 0-1,-1 1 1,0-1-1,1 0 1,-1 1 0,0-1-1,1 1 1,-1-1-1,0 1 1,0-1 0,0 1-1,1-1 1,-1 1-1,-2-1 1,-26-2 3018,22 4-2939,0 0 0,1 0 0,-1 0 0,0 1 0,-12 5 0,10-2-221,0 0-1,0 1 0,1 1 1,-9 7-1,15-12-151,1-1 0,-1 0-1,0 1 1,1-1-1,-1 1 1,1-1 0,-1 1-1,1 0 1,0 0 0,0 0-1,0-1 1,0 1-1,0 0 1,0 0 0,0 0-1,1 1 1,-1-1 0,1 0-1,-1 0 1,1 0 0,0 0-1,0 1 1,0-1-1,0 0 1,0 0 0,1 0-1,0 2 1,2-1-17,1-1-1,-1 0 1,1 1-1,0-2 1,0 1 0,0 0-1,0-1 1,0 0-1,0 0 1,0 0 0,0 0-1,0-1 1,1 0-1,6 0 1,3 1-31,22 4-298,3-1-763,0 2 1,42 13-1,-80-19 1112,1 0 0,0 0 0,-1 1 0,1-1 1,0 1-1,-1-1 0,1 1 0,-1 0 0,1 0 0,-1 0 0,1-1 0,-1 1 0,1 1 0,-1-1 0,0 0 0,0 0 0,0 0 0,1 1 1,-1-1-1,0 1 0,-1-1 0,1 0 0,0 1 0,0 0 0,-1-1 0,2 3 0,-3-2 54,1 0 0,-1 1-1,1-1 1,-1 0 0,0 0 0,0 0 0,0 0-1,0 0 1,0 0 0,0 0 0,-1 0 0,1 0-1,0 0 1,-1-1 0,0 1 0,-2 2 0,-10 7 387,0-1 0,0-1 0,-29 15 0,35-19-461,0-1 0,1-1 0,-2 0 0,1 0 0,0 0 0,0-1 0,-1 0 0,0-1 0,1 0 0,-15 0 0,21-1-92,0-1 1,1 0-1,-1 0 0,1 0 0,-1 0 1,1 0-1,0 0 0,-1 0 1,1-1-1,0 1 0,0 0 1,0-1-1,0 1 0,0-1 0,0 1 1,0-1-1,0 1 0,0-1 1,1 0-1,-1 1 0,1-1 1,-1 0-1,1 0 0,0 1 0,0-1 1,0 0-1,0 0 0,0-1 1,1-55-5967,-1 56 5614,7-26-7841,8 2-2488</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38:26.894"/>
    </inkml:context>
    <inkml:brush xml:id="br0">
      <inkml:brushProperty name="width" value="0.025" units="cm"/>
      <inkml:brushProperty name="height" value="0.025" units="cm"/>
    </inkml:brush>
  </inkml:definitions>
  <inkml:trace contextRef="#ctx0" brushRef="#br0">1 217 13805,'14'0'459,"9"1"3068,1-1 1,47-5 0,-62 3-2808,0-1 0,0 1 0,-1-2 0,1 1 0,-1-1 0,1 0 0,-1-1 0,0 0 0,-1 0 0,14-12 0,-15 12-720,-1-1 0,0 1 0,0-1 0,-1 0 0,0 0 0,0-1 0,0 1 0,-1-1 0,0 0 0,0 0 0,0 0 0,1-8 0,-4 13 0,1 0 0,-1-1 0,0 1 0,0 0 0,0-1 0,0 1 0,0-1 0,0 1 0,-1 0 0,1-1 0,-1 1 0,0 0 0,1 0 0,-1 0 0,0-1 0,0 1 0,-1 0 0,1 0 0,0 0 0,-1 0 0,1 1 0,-1-1 0,1 0 0,-1 1 0,0-1 0,0 1 0,0-1 0,0 1 0,0 0 0,0 0 0,0 0 0,0 0 0,0 0 0,-1 0 0,1 1 0,0-1 0,-1 1 0,1-1 0,0 1 0,-5 0 0,-1-1 0,0 1 0,0-1 0,0 1 0,0 1 0,0 0 0,0 0 0,0 0 0,0 1 0,0 0 0,0 1 0,1 0 0,-1 0 0,1 0 0,0 1 0,0 0 0,0 1 0,1-1 0,-9 9 0,8-6 0,0 1 0,0 0 0,1 0 0,0 0 0,0 1 0,1 0 0,0 0 0,1 0 0,0 1 0,1-1 0,0 1 0,0 0 0,1 0 0,-2 13 0,3-18 0,1 1 0,-1-1 0,1 1 0,0-1 0,1 1 0,-1-1 0,1 1 0,0-1 0,1 0 0,-1 1 0,1-1 0,0 0 0,0 0 0,1 0 0,-1 0 0,1 0 0,0-1 0,1 1 0,-1-1 0,1 0 0,0 0 0,0 0 0,0-1 0,0 1 0,0-1 0,1 0 0,0 0 0,0 0 0,0-1 0,0 0 0,7 3 0,9 1 0,0-1 0,0 0 0,0-2 0,1 0 0,-1-1 0,39-3 0,-52 1-362,1-1-1,-1 0 1,1 0-1,-1-1 1,0 0-1,12-5 1,-13 4-305,-1 0 0,0 0 0,0-1 1,0 0-1,-1 0 0,0 0 0,1-1 0,-1 0 1,-1 0-1,1 0 0,-1 0 0,0-1 0,6-10 0,14-34-9401</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38:27.237"/>
    </inkml:context>
    <inkml:brush xml:id="br0">
      <inkml:brushProperty name="width" value="0.025" units="cm"/>
      <inkml:brushProperty name="height" value="0.025" units="cm"/>
    </inkml:brush>
  </inkml:definitions>
  <inkml:trace contextRef="#ctx0" brushRef="#br0">52 1 23766,'0'0'5093,"-31"49"-3011,21-15-448,5 7-1442,1 4-192,2 0 0,2 3 0,0 0 0,5 3 0,-1 1-1762,1-3-3491,-3 1-3010</inkml:trace>
  <inkml:trace contextRef="#ctx0" brushRef="#br0" timeOffset="1">23 846 9257,'0'0'22581</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39:56.669"/>
    </inkml:context>
    <inkml:brush xml:id="br0">
      <inkml:brushProperty name="width" value="0.025" units="cm"/>
      <inkml:brushProperty name="height" value="0.025" units="cm"/>
    </inkml:brush>
  </inkml:definitions>
  <inkml:trace contextRef="#ctx0" brushRef="#br0">0 42 6790,'6'-2'6070,"4"-4"-4004,23-9-1319,4 9-30,0 1 0,0 2 0,0 2-1,65 5 1,-72-2-569,294 19 301,220 7 2732,349-38-2734,918 21 681,-1754-8-1115,588 16 1586,-642-19-1584,0-1 0,0 1 0,0-1-1,-1 0 1,1 0 0,0 0 0,-1 0 0,1 0 0,0 0-1,-1-1 1,1 1 0,-1-1 0,0 0 0,0 0 0,0 0-1,2-2 1,-3 3-53,0 0 1,0 1-1,-1-1 0,1 0 0,-1 0 0,1 0 0,-1 0 0,1 0 1,-1 0-1,1 0 0,-1 0 0,0 0 0,0 0 0,0 0 0,1 0 1,-1 0-1,0 0 0,0 0 0,0 0 0,0 0 0,-1 0 0,1 0 1,0 0-1,0 0 0,-1 0 0,1 0 0,0 0 0,-1 0 0,1 0 0,-1 0 1,0 0-1,1 0 0,-1 0 0,0 1 0,1-1 0,-1 0 0,0 0 1,0 1-1,1-1 0,-1 0 0,0 1 0,0-1 0,0 1 0,0-1 1,-1 1-1,-35-14-5439,17 10 90</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1:20.372"/>
    </inkml:context>
    <inkml:brush xml:id="br0">
      <inkml:brushProperty name="width" value="0.025" units="cm"/>
      <inkml:brushProperty name="height" value="0.025" units="cm"/>
    </inkml:brush>
  </inkml:definitions>
  <inkml:trace contextRef="#ctx0" brushRef="#br0">202 104 5509,'-10'-2'1255,"-19"-4"-309,5 3 255,0-2 0,1 0 0,0-2 0,0 0 0,-22-12-1,45 19-1143,0 0-1,0 0 0,0 0 0,0 0 0,1 0 0,-1 0 0,0 0 0,0 0 0,0 0 0,0 0 1,0 0-1,0-1 0,1 1 0,-1 0 0,0 0 0,0 0 0,0 0 0,0 0 0,0 0 0,0-1 1,0 1-1,0 0 0,0 0 0,0 0 0,0 0 0,0 0 0,0-1 0,1 1 0,-1 0 0,0 0 1,0 0-1,0 0 0,-1-1 0,1 1 0,0 0 0,0 0 0,0 0 0,0 0 0,0 0 0,0-1 1,0 1-1,0 0 0,0 0 0,0 0 0,0 0 0,0 0 0,0 0 0,-1-1 0,1 1 0,0 0 1,0 0-1,0 0 0,0 0 0,0 0 0,0 0 0,-1 0 0,1 0 0,0 0 0,0-1 0,0 1 1,0 0-1,26-1 1272,51 8-1273,-57-6 294,711 26 28,-106-8 127,604 37 19,387-12 1052,-421-7-1415,-795-32-38,476-55 1,-292-37 1779,-512 75-793,-65 11-1032,27-8 550,-29 0-455,-18-5-338,-47-23-7767,34 19 646</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2:03.884"/>
    </inkml:context>
    <inkml:brush xml:id="br0">
      <inkml:brushProperty name="width" value="0.025" units="cm"/>
      <inkml:brushProperty name="height" value="0.025" units="cm"/>
    </inkml:brush>
  </inkml:definitions>
  <inkml:trace contextRef="#ctx0" brushRef="#br0">130 151 4292,'-8'1'1009,"-70"2"4630,40-1-1861,32-2-1646,14 0 161,452 11-721,-76 1-1200,1543-26 2233,-702-27-2367,325-3 1558,-1023 44-488,-517-1-1309,1-1 0,0 0 0,-1-1 1,0 0-1,1-1 0,-1 0 1,-1 0-1,1-1 0,-1-1 0,1 1 1,-1-2-1,-1 1 0,1-1 1,11-12-1,-31 17-8347,11 2 8325,-19 0-7290</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2:32.753"/>
    </inkml:context>
    <inkml:brush xml:id="br0">
      <inkml:brushProperty name="width" value="0.025" units="cm"/>
      <inkml:brushProperty name="height" value="0.025" units="cm"/>
    </inkml:brush>
  </inkml:definitions>
  <inkml:trace contextRef="#ctx0" brushRef="#br0">0 181 7495,'3'-1'3338,"14"-7"-2053,9 0-180,0 0-1,1 1 1,-1 2-1,1 1 1,39-2-1,138 11 1440,-54 1-1716,244-34 380,1 1-548,-330 27-651,785 36 180,-353 0-152,1-32 21,-237-5-46,76-1 93,289 7 217,-197 26-115,-106-6-185,550 8 945,-261-31-805,647-4 284,-794-8-427,123 0-1,-300 11 11,451-6-11,-1-47 64,179-37-48,-739 74-10,-103 9-19,13 0 166,167-34 0,-226 32-642,25-5 1112,-14 10-9112,-28 3 346</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5:01.582"/>
    </inkml:context>
    <inkml:brush xml:id="br0">
      <inkml:brushProperty name="width" value="0.025" units="cm"/>
      <inkml:brushProperty name="height" value="0.025" units="cm"/>
    </inkml:brush>
  </inkml:definitions>
  <inkml:trace contextRef="#ctx0" brushRef="#br0">1 104 6758,'0'0'6876,"11"0"-5579,503-4 4292,276-12-3662,-646 13-1120,1362 20 1240,-1384-14-1991,554 3 762,-3-54 937,-653 46-1744,27-4 808,77-21 1,-134 25-1928,-21-6-7121,26-5 734</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5:07.697"/>
    </inkml:context>
    <inkml:brush xml:id="br0">
      <inkml:brushProperty name="width" value="0.025" units="cm"/>
      <inkml:brushProperty name="height" value="0.025" units="cm"/>
    </inkml:brush>
  </inkml:definitions>
  <inkml:trace contextRef="#ctx0" brushRef="#br0">31 0 14990,'0'0'7207,"-7"74"-5541,0-40-353,1 4-512,-2 1-513,5-4-128,3 0-96,0-6 0,9-5-128,8-6-1217,3-7-1250,1-8-1921,0-3-7623</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5:08.645"/>
    </inkml:context>
    <inkml:brush xml:id="br0">
      <inkml:brushProperty name="width" value="0.025" units="cm"/>
      <inkml:brushProperty name="height" value="0.025" units="cm"/>
    </inkml:brush>
  </inkml:definitions>
  <inkml:trace contextRef="#ctx0" brushRef="#br0">552 39 8232,'0'0'5781,"-13"-6"-4174,1 0-1276,-1 1 0,0 0 0,0 1 0,0 1 0,0 0 0,0 0 0,-1 2 0,1-1 0,-1 2 0,0 0 0,1 0 0,-1 2 0,1-1 0,0 2 0,-24 6 0,17 1 19,0 0 0,1 1 0,0 1 0,1 0 0,0 2 1,1 0-1,1 1 0,0 0 0,1 1 0,-25 36 0,29-37-157,1 1 1,0 0-1,2 1 0,0-1 0,0 2 0,2-1 0,0 1 0,1 0 1,1 0-1,0 0 0,2 1 0,0-1 0,1 25 0,1-39-180,1 0 0,0 1-1,0-1 1,0 0-1,0 0 1,1 0 0,0 0-1,0 0 1,0 0 0,0 0-1,1-1 1,-1 1-1,1-1 1,0 1 0,0-1-1,0 0 1,1-1 0,-1 1-1,1 0 1,-1-1-1,1 0 1,0 0 0,0 0-1,0 0 1,0 0 0,0-1-1,0 0 1,1 0-1,4 1 1,-1-1 15,0 0-1,0 0 1,0 0 0,0-1 0,0 0-1,0-1 1,0 0 0,0 0-1,0-1 1,0 0 0,0 0 0,-1 0-1,1-1 1,-1-1 0,9-4-1,-7 1 94,0 0-1,-1-1 1,0 0-1,0-1 1,-1 1-1,0-1 1,0-1-1,-1 1 1,-1-1-1,1 0 1,-2-1-1,1 1 0,-1-1 1,-1 0-1,0 0 1,-1 0-1,0 0 1,0 0-1,-1-1 1,-1 1-1,0-1 1,-2-14-1,2 24-101,0 1-1,0-1 1,1 0-1,-1 1 1,-1-1 0,1 1-1,0-1 1,0 1-1,-1-1 1,1 0 0,-1 1-1,1-1 1,-1 1-1,0-1 1,1 1 0,-1 0-1,0-1 1,0 1-1,0 0 1,0 0 0,0-1-1,0 1 1,-1 0-1,1 0 1,0 0 0,0 0-1,-1 1 1,1-1-1,-1 0 1,1 0 0,-1 1-1,1-1 1,-1 1-1,1-1 1,-1 1-1,1 0 1,-1 0 0,-1 0-1,1 0 2,-1 1 0,1-1 0,0 1 0,0 0 1,0 0-1,1 0 0,-1 0 0,0 1 0,0-1 0,1 0 0,-1 1 0,0-1 0,1 1 0,-1-1 0,1 1 0,0 0 0,0 0 0,0 0 0,0-1 0,0 1 0,0 0 0,0 0 0,0 1 0,1-1 0,-1 0 0,1 0 1,-1 4-1,1-4-10,0 0 0,-1 0 0,1-1 1,0 1-1,0 0 0,1 0 0,-1 0 1,0 0-1,1 0 0,-1 0 0,1 0 1,-1-1-1,1 1 0,0 0 0,0 0 1,0-1-1,0 1 0,0-1 0,0 1 1,0-1-1,1 1 0,-1-1 0,0 1 1,3 0-1,0 1 4,0-1 1,0 0-1,1 0 0,-1 0 1,1-1-1,0 1 0,-1-1 1,1 0-1,8 0 1,11 0-43,-1-1 0,1-1 1,25-4-1,-44 4 6,72-18-463,-65 16 425,-12 2 57,0 1-1,1 0 1,-1 0 0,0 0-1,0 0 1,1 0 0,-1 0-1,0-1 1,0 1 0,0 0-1,1 0 1,-1 0-1,0 0 1,0 0 0,1 0-1,-1 0 1,0 0 0,0 0-1,1 0 1,-1 0 0,0 0-1,0 0 1,1 0 0,-1 0-1,0 0 1,0 0 0,1 1-1,-1-1 1,0 0 0,0 0-1,0 0 1,1 0-1,-1 0 1,0 1 0,0-1-1,0 0 1,1 0 0,-1 0-1,0 1 1,0-1 0,0 0-1,0 0 1,0 0 0,0 1-1,1-1 1,-1 0 0,0 0-1,0 1 1,0-1 0,0 0-1,0 0 1,0 1-1,0-1 1,0 0 0,0 0-1,0 1 1,0-1 0,0 0-1,0 0 1,0 1 0,-1-1-1,1 0 1,0 0 0,0 0-1,0 1 1,0-1 0,0 0-1,-1 1 1,-6 14 0,6-15-3,-32 46 190,-12 19 293,42-60-450,0 1 1,0-1-1,1 1 0,0 0 1,0 0-1,0 0 0,1 0 0,0 0 1,-1 11-1,2-16-121,0 0 1,0-1-1,1 1 1,-1 0-1,0-1 1,1 1-1,-1 0 1,1-1-1,-1 1 1,1 0-1,-1-1 0,1 1 1,-1-1-1,1 1 1,-1-1-1,1 1 1,0-1-1,-1 1 1,1-1-1,0 0 0,-1 1 1,1-1-1,0 0 1,0 0-1,-1 0 1,1 1-1,0-1 1,0 0-1,-1 0 1,3 0-1,-1 0-438,0 0 0,0 0 0,0 0 0,0 0 0,0 0 0,0 0 0,0-1 0,0 1 0,0-1 0,0 1 0,3-2 1,8-12-7514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18.015"/>
    </inkml:context>
    <inkml:brush xml:id="br0">
      <inkml:brushProperty name="width" value="0.025" units="cm"/>
      <inkml:brushProperty name="height" value="0.025" units="cm"/>
    </inkml:brush>
  </inkml:definitions>
  <inkml:trace contextRef="#ctx0" brushRef="#br0">150 0 22197,'0'0'6678,"-2"11"-5007,-6 10-1393,-1 0-1,-1 0 1,-1-1 0,-1 0-1,0-1 1,-2 0-1,-15 17 1,20-27-278,6-6 0,0-1 0,0 1 0,1-1 0,-1 1 0,1 0 0,0 0 0,0 0 0,0 0 0,0 0 0,0 0 0,1 0 0,-1 1 0,1-1 0,0 1 0,-1 6 0,4-9 0,1 0 0,-1 1 0,0-1 0,1 0 0,0 0 0,-1-1 0,1 1 0,-1 0 0,1-1 0,0 0 0,-1 1 0,1-1 0,0 0 0,0 0 0,-1-1 0,4 0 0,3 1 0,32 1-604,-2 1-2638,0-2-1,0-2 1,0-1-1,54-12 1,-47 2-8225</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5.543"/>
    </inkml:context>
    <inkml:brush xml:id="br0">
      <inkml:brushProperty name="width" value="0.025" units="cm"/>
      <inkml:brushProperty name="height" value="0.025" units="cm"/>
    </inkml:brush>
  </inkml:definitions>
  <inkml:trace contextRef="#ctx0" brushRef="#br0">152 67 14478,'0'0'4030,"-10"0"-683,5 0-2997,-8 0 537,0 1-1,1-1 1,-1 2 0,-16 3-1,26-4-760,0 0 0,0-1 0,1 1 0,-1 0 0,0 0-1,0 1 1,1-1 0,-1 1 0,1-1 0,-1 1 0,1 0-1,0 0 1,0 0 0,-1 0 0,1 0 0,1 0 0,-1 1-1,0-1 1,1 1 0,-1-1 0,1 1 0,0-1 0,-1 1 0,1 0-1,1 0 1,-1 0 0,-1 4 0,2-6-110,0 0 0,0-1 1,1 1-1,-1-1 0,0 1 1,0-1-1,0 1 0,0 0 1,0-1-1,1 1 0,-1-1 1,0 1-1,1-1 0,-1 1 1,0-1-1,1 1 0,-1-1 0,0 1 1,1-1-1,-1 0 0,1 1 1,-1-1-1,1 0 0,-1 1 1,1-1-1,-1 0 0,1 0 1,-1 1-1,1-1 0,25 4 178,26-8-39,-31-2-420,0 0 1,24-11-1,-32 11 74,1 1 0,0 0 0,0 1 0,0 0 0,1 1 0,-1 0 0,21 0 0,-34 3 204,0 0 1,0 1 0,0-1-1,0 0 1,0 0-1,0 0 1,0 1 0,-1-1-1,1 0 1,0 1-1,0-1 1,0 1 0,0-1-1,0 1 1,-1 0 0,1-1-1,0 1 1,0 0-1,-1-1 1,1 1 0,-1 0-1,1 0 1,0 0-1,-1 0 1,0-1 0,1 3-1,6 29 842,-7-28-724,1 0-1,-1 0 1,1 0 0,0 0 0,0 0-1,1 0 1,-1-1 0,2 5 0,-2-7-110,0 0 0,0 0 0,0 0-1,0-1 1,0 1 0,0 0 0,0 0 0,0-1 0,1 1 0,-1-1 0,0 1 0,0-1 0,1 1 0,-1-1 0,0 0 0,0 1 0,1-1 0,-1 0 0,0 0 0,1 0 0,-1 0-1,0 0 1,1 0 0,-1-1 0,0 1 0,0 0 0,1-1 0,-1 1 0,0-1 0,2 0 0,6-4 6,-1 0 0,1-1 0,-1 0 0,1 0 0,-2-1 0,1 0 1,-1 0-1,0-1 0,7-11 0,12-10-688,-17 19 288,-7 8 257,0-1 0,0 0 0,1 0 0,-1 1 0,1 0 0,0-1 0,0 1 0,0 0 0,0 0 0,6-2 0,-8 38 174,-5 22 1533,5-56-1571,-1 1-1,0-1 1,1 1-1,-1-1 0,1 1 1,-1-1-1,1 1 1,-1-1-1,1 0 1,0 1-1,-1-1 0,1 0 1,0 1-1,-1-1 1,1 0-1,-1 0 1,1 0-1,0 0 1,-1 0-1,1 1 0,0-1 1,0 0-1,-1 0 1,1-1-1,0 1 1,-1 0-1,1 0 0,1 0 1,23-5 158,-15-2-220,1 0 0,-1 0 0,0-1 0,-1 0 0,0-1 0,0 0 0,14-20 0,16-14-252,-40 67 673,-11 29 6,9-43-316,0 1 1,0 0-1,1 0 0,1-1 1,0 1-1,0 0 1,1 16-1,0-27-69,0 0 0,0 1-1,0-1 1,0 0 0,0 0 0,1 0 0,-1 1 0,0-1 0,0 0-1,0 0 1,0 1 0,0-1 0,0 0 0,0 0 0,0 0-1,1 1 1,-1-1 0,0 0 0,0 0 0,0 0 0,0 1-1,1-1 1,-1 0 0,0 0 0,0 0 0,0 0 0,1 0-1,-1 0 1,0 1 0,0-1 0,1 0 0,-1 0 0,0 0-1,0 0 1,0 0 0,1 0 0,-1 0 0,0 0 0,0 0 0,1 0-1,-1 0 1,0 0 0,0 0 0,1 0 0,-1 0 0,0-1-1,0 1 1,1 0 0,-1 0 0,0 0 0,0 0 0,0 0-1,1 0 1,-1-1 0,0 1 0,0 0 0,0 0 0,0 0-1,1 0 1,-1-1 0,0 1 0,0 0 0,0 0 0,0-1-1,0 1 1,11-14-779,-8 3-1446,0 0-1,-1 0 1,0 0 0,-1 0 0,1-14 0,-2-14-4870</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5:09.065"/>
    </inkml:context>
    <inkml:brush xml:id="br0">
      <inkml:brushProperty name="width" value="0.025" units="cm"/>
      <inkml:brushProperty name="height" value="0.025" units="cm"/>
    </inkml:brush>
  </inkml:definitions>
  <inkml:trace contextRef="#ctx0" brushRef="#br0">4 104 17296,'0'0'11926,"9"5"-11104,0-2-772,0 0 0,0 0 0,0 0-1,0-1 1,0-1 0,0 1-1,0-2 1,1 1 0,-1-1 0,0 0-1,1-1 1,-1 0 0,0-1-1,0 0 1,11-4 0,-7 1-29,-1 0 1,1-1-1,20-14 1,-31 19-15,0-1 0,1 1 0,-1-1 0,0 0 0,0 0-1,0 1 1,0-1 0,0-1 0,0 1 0,0 0 0,-1 0 0,1-1 0,-1 1 0,0-1 0,1 1 0,-1-1 0,0 1 0,-1-1 0,1 0 0,0 0 0,-1 1 0,0-1 0,1 0 0,-1 0 0,-1-3 0,1 4 6,-1 1 1,0 0-1,0 0 1,0 0-1,0 0 1,0 0-1,0 0 1,-1 0-1,1 1 1,0-1-1,0 0 1,-1 0-1,1 1 1,0-1-1,-1 1 1,1 0-1,-1-1 1,1 1-1,0 0 1,-1 0-1,1 0 1,-1 0-1,1 0 1,-1 0 0,1 0-1,0 0 1,-1 0-1,1 1 1,-2 0-1,-45 11 308,33-5-244,1 2 1,-1 0 0,2 0-1,-1 2 1,1-1-1,-20 23 1,25-25-45,1 0-1,0 1 1,0 0-1,1 0 1,1 0-1,-1 1 1,1 0 0,1 0-1,0 0 1,0 0-1,-3 17 1,7-25-44,0 0-1,0 0 1,0 0-1,0 0 1,0 0-1,0 0 1,0 0 0,0-1-1,1 1 1,-1 0-1,1 0 1,0 0-1,-1 0 1,1 0 0,0-1-1,0 1 1,0 0-1,0-1 1,0 1-1,1-1 1,-1 1 0,2 1-1,0-1-63,1 0 0,-1 0 1,0 0-1,1 0 0,-1-1 0,1 1 0,0-1 0,0 0 0,-1 0 1,8 0-1,3 0-515,0-1 1,0 0-1,1-1 1,-1 0-1,22-6 1,-1-6-5903,-6-4-2700</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5:09.441"/>
    </inkml:context>
    <inkml:brush xml:id="br0">
      <inkml:brushProperty name="width" value="0.025" units="cm"/>
      <inkml:brushProperty name="height" value="0.025" units="cm"/>
    </inkml:brush>
  </inkml:definitions>
  <inkml:trace contextRef="#ctx0" brushRef="#br0">126 1 12364,'0'0'13292,"-3"12"-11637,-47 133 1481,-4 13-1765,48-138-1510,2 0 0,0 1 0,1-1 0,2 1 0,0 40 0,2-59-72,-1-1-1,0 0 1,0 1 0,0-1 0,1 0-1,-1 0 1,1 1 0,-1-1-1,1 0 1,-1 0 0,1 0 0,0 0-1,0 1 1,-1-1 0,1 0-1,0 0 1,0-1 0,0 1 0,1 1-1,17 2-9511,-7-5-554</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5:09.845"/>
    </inkml:context>
    <inkml:brush xml:id="br0">
      <inkml:brushProperty name="width" value="0.025" units="cm"/>
      <inkml:brushProperty name="height" value="0.025" units="cm"/>
    </inkml:brush>
  </inkml:definitions>
  <inkml:trace contextRef="#ctx0" brushRef="#br0">218 218 19442,'-9'0'2744,"0"0"-2254,1 0-1,0 1 1,-1 0 0,1 1-1,0-1 1,0 2-1,0-1 1,0 1-1,0 0 1,0 1-1,1 0 1,0 0 0,0 1-1,0 0 1,0 0-1,-9 9 1,7-4-233,0 0 0,1 0 0,1 1 1,-12 20-1,17-27-219,0 0 1,0 0 0,0 0-1,0 0 1,1 1-1,0-1 1,0 0 0,0 1-1,0-1 1,1 1-1,0-1 1,0 1-1,0-1 1,0 0 0,1 1-1,0-1 1,2 9-1,-1-11-31,-1 0 0,1 0 0,0 0 0,0 0-1,0 0 1,0-1 0,0 1 0,0-1-1,1 1 1,-1-1 0,0 0 0,1 0 0,-1 0-1,1 0 1,-1-1 0,1 1 0,0-1 0,-1 1-1,1-1 1,0 0 0,-1 0 0,1 0-1,4-1 1,4 0 16,-1 0 0,1 0 0,-1-1 0,20-6 0,-15 1-28,1-1 0,-1-1 0,-1 0-1,0 0 1,0-2 0,-1 0 0,0 0 0,-1-1 0,0-1 0,-1 0-1,0 0 1,-1-1 0,10-19 0,-1-2-13,-2 0 1,-1-1-1,-1-1 0,15-62 1,-26 73-36,-4 26 51,0 0 1,0 0-1,0-1 1,0 1-1,0 0 0,0 0 1,0 0-1,0 0 1,0 0-1,-1 0 1,1 0-1,0 0 0,0-1 1,0 1-1,0 0 1,0 0-1,0 0 1,0 0-1,-1 0 1,1 0-1,0 0 0,0 0 1,0 0-1,0 0 1,0 0-1,0 0 1,-1 0-1,1 0 0,0 0 1,0 0-1,0 0 1,0 0-1,0 0 1,0 0-1,-1 0 1,1 0-1,0 0 0,0 0 1,0 0-1,0 0 1,0 0-1,0 0 1,-1 0-1,1 1 0,0-1 1,0 0-1,0 0 1,0 0-1,0 0 1,0 0-1,0 0 1,0 0-1,0 0 0,0 1 1,0-1-1,-1 0 1,1 0-1,0 0 1,0 0-1,0 0 0,0 0 1,0 1-1,0-1 1,0 0-1,0 0 1,0 0-1,0 0 0,-24 41 82,9-11-23,1-1 1,-17 56-1,27-70-50,1-1 1,0 1 0,0 0-1,2 1 1,0-1-1,1 0 1,0 0-1,4 20 1,-2-27 9,0 0-1,1 0 1,0-1 0,0 1 0,1-1-1,0 0 1,0 0 0,1-1 0,0 1-1,0-1 1,1 0 0,8 8 0,-6-7-126,0 0 0,0-1 0,1 0 0,-1-1 1,1 1-1,1-2 0,-1 1 0,0-1 1,15 3-1,1-5-5694,-3-5-6678</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5:51.086"/>
    </inkml:context>
    <inkml:brush xml:id="br0">
      <inkml:brushProperty name="width" value="0.025" units="cm"/>
      <inkml:brushProperty name="height" value="0.025" units="cm"/>
    </inkml:brush>
  </inkml:definitions>
  <inkml:trace contextRef="#ctx0" brushRef="#br0">688 0 4901,'0'0'12219,"-9"7"-8941,-30 25-1209,2 1 0,-61 71 0,-63 98-412,101-124-1754,13-16 453,-120 139 655,133-175-736,33-25-380,1-1-1,-1 1 1,0 0-1,1-1 1,-1 1-1,0-1 1,1 1-1,-1-1 1,0 0-1,1 1 1,-1-1-1,0 0 1,0 1-1,0-1 1,1 0-1,-1 0 1,0 0-1,0 0 1,0 1-1,1-1 1,-1 0-1,0-1 1,0 1-1,0 0 1,0 0-1,1 0 1,-1 0-1,0-1 1,0 1-1,1 0 1,-1-1-1,0 1 1,0 0-1,1-1 1,-1 1-1,0-1 1,1 1-1,-1-1 1,1 0-1,-1 1 1,1-1-1,-1 1 1,1-1-1,-1 0 1,1 0-1,-1 1 1,1-2-1,-3-51-10368,3 15 978</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5:51.443"/>
    </inkml:context>
    <inkml:brush xml:id="br0">
      <inkml:brushProperty name="width" value="0.025" units="cm"/>
      <inkml:brushProperty name="height" value="0.025" units="cm"/>
    </inkml:brush>
  </inkml:definitions>
  <inkml:trace contextRef="#ctx0" brushRef="#br0">1 212 12908,'0'0'10116,"9"1"-7745,119-6 2037,-102 2-4182,0-1 0,0-1-1,31-10 1,17-15-129,103-56 0,-64 29-88,-112 56-12,1 0-1,0 0 0,0 0 1,0 0-1,-1 1 1,1-1-1,0 1 0,0-1 1,0 1-1,0 0 1,0-1-1,0 1 0,0 0 1,0 0-1,0 0 0,3 1 1,-5 0 1,1-1 1,-1 1-1,1-1 1,0 1-1,-1-1 1,1 1-1,-1-1 0,1 1 1,-1 0-1,1-1 1,-1 1-1,0 0 1,1-1-1,-1 1 1,0 0-1,1 0 0,-1 0 1,0-1-1,0 1 1,0 0-1,0 0 1,0-1-1,0 1 1,0 0-1,0 0 0,0 1 1,-2 7 98,0 0 1,0 0-1,-1 0 0,-1 0 0,-4 11 1,-32 60 258,-32 78 335,64-139-644,2 1 0,0 0 0,2 1 0,0-1 1,1 1-1,0 24 0,6-8-1097,7-18-2603,1-12-5513</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5:52.065"/>
    </inkml:context>
    <inkml:brush xml:id="br0">
      <inkml:brushProperty name="width" value="0.025" units="cm"/>
      <inkml:brushProperty name="height" value="0.025" units="cm"/>
    </inkml:brush>
  </inkml:definitions>
  <inkml:trace contextRef="#ctx0" brushRef="#br0">187 1 20243,'0'0'7485,"4"10"-5585,-2-4-1656,0-3-121,0 1 0,-1-1 0,0 1 1,0 0-1,0 0 0,0-1 0,0 1 0,-1 0 0,1 0 0,-1 0 0,0 0 1,0 0-1,-1 0 0,1 0 0,-1 0 0,0-1 0,0 1 0,0 0 0,-3 5 1,-13 20-3,-2 0 1,-28 33 0,32-45-113,0 2 1,1 0-1,1 1 1,1 0 0,1 1-1,-15 40 1,25-60-19,0 1-1,0-1 1,1 1-1,-1 0 1,1-1-1,-1 1 1,1 0-1,0-1 1,0 1 0,0 0-1,0-1 1,0 1-1,0 0 1,0 0-1,0-1 1,1 1-1,-1 0 1,1-1 0,-1 1-1,1-1 1,-1 1-1,1 0 1,0-1-1,0 1 1,0-1-1,0 0 1,0 1-1,0-1 1,0 0 0,1 0-1,-1 0 1,0 0-1,1 0 1,-1 0-1,1 0 1,-1 0-1,3 1 1,2-1-176,1 0 0,-1 0 0,1 0 0,-1-1 0,1 0 0,0 0 1,-1 0-1,11-3 0,-3 0-1316,-1 0 0,1-1 0,-1-1 0,14-6 0,25-15-6807,-6 1-3452</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5:52.404"/>
    </inkml:context>
    <inkml:brush xml:id="br0">
      <inkml:brushProperty name="width" value="0.025" units="cm"/>
      <inkml:brushProperty name="height" value="0.025" units="cm"/>
    </inkml:brush>
  </inkml:definitions>
  <inkml:trace contextRef="#ctx0" brushRef="#br0">205 8 10954,'0'0'12829,"-12"-3"-9861,7 2-2741,0 0 1,0 0 0,0 0 0,-1 1-1,1 0 1,0 0 0,-1 0 0,1 0 0,0 1-1,0 0 1,-1 0 0,1 1 0,0-1-1,0 1 1,0 0 0,1 1 0,-1-1 0,0 1-1,1 0 1,0 0 0,-1 0 0,1 1-1,-6 6 1,-1 1-108,1 1 0,0 0-1,-10 17 1,18-27-117,0 1 0,0 0 0,0 0 1,1 0-1,-1 0 0,1 0 0,0 0 0,0 0 0,0 0 0,0 1 0,1-1 0,-1 0 0,1 1 0,0-1 0,0 0 0,0 1 1,0-1-1,1 0 0,-1 1 0,1-1 0,0 0 0,1 4 0,0-5-3,1 1 0,-1-2 0,0 1 0,1 0 0,0 0 0,-1-1 0,1 1 0,0-1 0,0 0 0,0 0 0,0 0 0,0 0 0,0-1 0,0 1 0,0-1 0,0 0 0,0 1 0,6-2 0,3 1 0,0-1 0,0 0 0,20-4 0,-21 2-3,0-2-1,0 1 1,0-1 0,0-1-1,-1 1 1,1-2 0,14-12-1,-19 14 0,0 0-1,0 0 1,0-1-1,-1 0 1,0 0-1,0-1 1,-1 1-1,0-1 1,0 0-1,0 0 1,-1 0-1,4-11 1,-7 18 1,0-1 1,0 1 0,0 0 0,0 0-1,1 0 1,-1 0 0,0 0 0,0-1-1,0 1 1,0 0 0,0 0 0,0 0-1,0-1 1,0 1 0,0 0 0,0 0-1,0 0 1,0 0 0,0-1 0,0 1-1,0 0 1,0 0 0,0 0 0,0-1-1,0 1 1,0 0 0,0 0 0,0 0-1,0-1 1,0 1 0,0 0 0,0 0-1,0 0 1,0 0 0,0-1 0,-1 1-1,1 0 1,0 0 0,0 0 0,0 0-1,0 0 1,0-1 0,-1 1 0,1 0-1,0 0 1,0 0 0,0 0-1,0 0 1,-1 0 0,1 0 0,0 0 0,-11 8 0,-10 19 163,15-19-125,1 1 0,1 1 0,-1-1 0,1 1 0,1 0 0,0 0 0,0 0 0,-1 15 0,4-23-125,-1 1 0,1-1 0,0 1 1,0-1-1,0 1 0,1-1 0,-1 1 0,0-1 0,1 0 0,0 1 0,0-1 0,-1 1 0,1-1 0,1 0 0,-1 0 0,0 0 0,0 1 1,1-1-1,-1 0 0,1-1 0,0 1 0,0 0 0,-1 0 0,1-1 0,0 1 0,1-1 0,-1 0 0,0 1 0,0-1 0,0 0 0,1 0 1,-1-1-1,0 1 0,1 0 0,-1-1 0,1 1 0,-1-1 0,5 0 0,31 0-8100,5-7-7276</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5:53.072"/>
    </inkml:context>
    <inkml:brush xml:id="br0">
      <inkml:brushProperty name="width" value="0.025" units="cm"/>
      <inkml:brushProperty name="height" value="0.025" units="cm"/>
    </inkml:brush>
  </inkml:definitions>
  <inkml:trace contextRef="#ctx0" brushRef="#br0">159 1 16624,'0'9'2172,"0"9"-1604,-2 0 0,-1 0 0,0 0 0,-1-1 0,-9 26 0,-42 92 4912,36-95-3786,2 1 1,-23 85-1,38-116-1781,4-26-177,10-72-1456,-12 43-1016,-1-17-3571,3 44 4710,-2 18 1614,0 0 0,0 0 1,0 0-1,0 0 0,1 0 0,-1 0 0,0 0 0,0 1 0,0-1 0,0 0 0,0 0 0,0 0 0,0 0 0,0 0 0,0 0 0,0 0 0,0 0 1,0 0-1,1 0 0,-1 0 0,0 0 0,0 0 0,0 0 0,0 0 0,0 0 0,0 0 0,0 0 0,0 0 0,0 0 0,1 0 0,-1 0 0,0 0 0,0 0 1,0 0-1,0 0 0,0 0 0,0 0 0,0 0 0,0 0 0,0 0 0,0 0 0,1 0 0,-1 0 0,0 0 0,0 0 0,0-1 0,0 1 0,0 0 1,0 0-1,0 0 0,0 0 0,0 0 0,0 0 0,0 0 0,0 0 0,0 0 0,0 0 0,0 0 0,0-1 0,0 1 0,3 3 277,-1 0-1,0 0 0,1 0 1,0 0-1,0-1 0,-1 1 0,1-1 1,1 0-1,-1 0 0,0 0 1,1 0-1,-1 0 0,1-1 1,-1 0-1,1 1 0,0-1 1,-1-1-1,1 1 0,5 0 0,12 1-220,-1-1 0,31-3-1,-19 1-342,-16 1-392,57-4-7159,-50-1 2013</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5:53.787"/>
    </inkml:context>
    <inkml:brush xml:id="br0">
      <inkml:brushProperty name="width" value="0.025" units="cm"/>
      <inkml:brushProperty name="height" value="0.025" units="cm"/>
    </inkml:brush>
  </inkml:definitions>
  <inkml:trace contextRef="#ctx0" brushRef="#br0">26 101 13677,'0'0'15577,"11"3"-15470,-3-1-99,1 0 0,-1-1 0,1 0 0,-1-1-1,1 0 1,0 0 0,-1-1 0,1 0 0,-1 0 0,1-1-1,-1 0 1,0 0 0,0-1 0,0 0 0,0-1 0,8-4 0,-13 6-10,38-25 78,-40 26-73,0 1 0,1-1 0,-1 0 0,0 0 0,0 0 0,0 0 0,0-1 0,0 1 0,0 0 0,-1 0 0,1-1 0,0 1 1,-1 0-1,1-1 0,0 1 0,-1 0 0,0-1 0,1 1 0,-1-1 0,0 1 0,0-1 0,0 1 0,0-1 0,0 1 0,0-1 0,0 1 0,0-1 0,-1 1 0,1-2 0,-2 1 2,1 1 0,-1 0-1,0 0 1,1 0 0,-1 0-1,0 0 1,0 0 0,1 0 0,-1 0-1,0 1 1,0-1 0,0 1 0,0 0-1,0-1 1,0 1 0,0 0 0,0 0-1,0 0 1,0 0 0,-3 1 0,-43 8 237,37-4-82,0 1 1,0 0 0,1 0 0,0 1-1,0 1 1,1 0 0,0 0 0,-14 17-1,17-19-65,1 0-1,0 1 0,0 0 0,1 0 0,-1 0 1,2 1-1,-1 0 0,1-1 0,0 1 0,1 0 0,0 0 1,0 1-1,-1 13 0,3-21-94,0 0 1,0 1-1,1-1 0,-1 1 1,0-1-1,1 1 1,-1-1-1,1 1 0,-1-1 1,1 0-1,-1 1 0,1-1 1,0 0-1,0 0 0,0 0 1,0 1-1,0-1 1,0 0-1,0 0 0,0 0 1,0 0-1,0-1 0,3 3 1,0-2 0,0 1 0,1 0 0,-1-1 0,0 0-1,1 0 1,-1 0 0,1 0 0,4-1 0,4 0-15,-1 0-1,1-1 1,-1 0 0,0-1-1,18-5 1,-15 1-220,1-1 0,-1-1 1,-1 0-1,1-1 0,-1 0 1,-1-1-1,0 0 0,0-2 1,-1 1-1,0-1 0,-1-1 1,12-18-1,-85 103 3218,34-20-2830,26-49-156,1 0-1,-1 1 1,1-1 0,0 1 0,0-1 0,1 1-1,-1-1 1,1 1 0,-1-1 0,1 1 0,0 0-1,1-1 1,0 8 0,0-10 2,1 1 0,-1-1 0,1 1 0,-1-1 0,1 1 0,0-1 0,0 0 0,-1 0 0,1 0 0,0 0 0,0 0 0,0-1 0,0 1 0,0 0 0,0-1 0,0 0 0,0 1 0,0-1 0,0 0 0,0 0 0,0 0 0,0 0 0,4-1 0,52-6 0,-42 2 0,1 0 0,-1-2 0,0 0 0,0-1 0,26-18 0,-25 15 0,0 1 0,1 0 0,32-12 0,-50 22 0,1 0 0,-1 0 0,1 1 0,-1-1 0,0 0 0,1 0 0,-1 0 0,0 0 0,1 0 0,-1 0 0,0 1 0,1-1 0,-1 0 0,0 0 0,1 1 0,-1-1 0,0 0 0,0 0 0,1 1 0,-1-1 0,0 0 0,0 1 0,1-1 0,-1 0 0,0 1 0,0-1 0,0 0 0,0 1 0,0-1 0,0 0 0,0 1 0,1-1 0,-1 1 0,0-1 0,0 0 0,0 1 0,-1-1 0,1 0 0,0 1 0,0-1 0,0 1 0,0-1 0,0 0 0,-1 1 0,-2 32 0,1-5 0,3-27 0,-1 0 0,1 0 0,0 0 0,0 0 0,0-1 0,0 1 0,0 0 0,0-1 0,0 1 0,0-1 0,1 1 0,-1-1 0,0 1 0,0-1 0,0 0 0,1 1 0,-1-1 0,0 0 0,0 0 0,0 0 0,1 0 0,0 0 0,36-1 0,-31 0 0,59-9-530,-51 6 224,0 1 1,29-1-1,-44 4 295,0 0 0,1 0 0,-1 0 0,1-1 0,-1 1 0,1 0 0,-1 0 0,1 0 1,-1 1-1,0-1 0,1 0 0,-1 0 0,1 0 0,-1 0 0,1 0 0,-1 0 0,1 1 0,-1-1 0,0 0 0,1 0 0,-1 1 0,0-1 0,1 0 0,-1 0 0,0 1 0,1-1 0,-1 0 0,0 1 0,1-1 0,-1 1 0,0-1 0,0 0 0,0 1 0,1-1 0,-1 1 0,0-1 0,0 1 0,0-1 0,0 0 0,0 1 0,-10 20 168,7-16-258,-1 0-1,0-1 1,-1 1-1,1-1 1,-1 0-1,-6 4 1,11-8-131,-7 2-2192,2-20-17197</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5:54.130"/>
    </inkml:context>
    <inkml:brush xml:id="br0">
      <inkml:brushProperty name="width" value="0.025" units="cm"/>
      <inkml:brushProperty name="height" value="0.025" units="cm"/>
    </inkml:brush>
  </inkml:definitions>
  <inkml:trace contextRef="#ctx0" brushRef="#br0">0 1 26361,'0'0'5733</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5.872"/>
    </inkml:context>
    <inkml:brush xml:id="br0">
      <inkml:brushProperty name="width" value="0.025" units="cm"/>
      <inkml:brushProperty name="height" value="0.025" units="cm"/>
    </inkml:brush>
  </inkml:definitions>
  <inkml:trace contextRef="#ctx0" brushRef="#br0">1 1 7591,'0'0'21140,"28"60"-22453,-10-44-1986,5 1-2531,-2-4-7110</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5:55.061"/>
    </inkml:context>
    <inkml:brush xml:id="br0">
      <inkml:brushProperty name="width" value="0.025" units="cm"/>
      <inkml:brushProperty name="height" value="0.025" units="cm"/>
    </inkml:brush>
  </inkml:definitions>
  <inkml:trace contextRef="#ctx0" brushRef="#br0">100 1 14478,'0'0'5861,"-18"74"-3619,3-35-672,-1 3-289,1 2-448,0-3-257,2-5-287,6-6-193,6-10-32,1-7 0,0-10-32,5-3-96,6-12-961,1-12-1217,-1-15-2114,-5-12-3075</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5:55.403"/>
    </inkml:context>
    <inkml:brush xml:id="br0">
      <inkml:brushProperty name="width" value="0.025" units="cm"/>
      <inkml:brushProperty name="height" value="0.025" units="cm"/>
    </inkml:brush>
  </inkml:definitions>
  <inkml:trace contextRef="#ctx0" brushRef="#br0">1 0 14221,'0'0'9770,"20"51"-8233,6-42 97,14-2-481,8-6-320,7-1-481,2 0-224,-4-6-96,-7-2 0,-12 1-96,-10 4-1025,-15 3-1698</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5:55.730"/>
    </inkml:context>
    <inkml:brush xml:id="br0">
      <inkml:brushProperty name="width" value="0.025" units="cm"/>
      <inkml:brushProperty name="height" value="0.025" units="cm"/>
    </inkml:brush>
  </inkml:definitions>
  <inkml:trace contextRef="#ctx0" brushRef="#br0">93 36 16335,'0'0'8104,"82"1"-6983,-32-12-640,3-1-257,0 4-192,-4 3 0,-8 4-737,-13 1-1857,-15 0-2915</inkml:trace>
  <inkml:trace contextRef="#ctx0" brushRef="#br0" timeOffset="1">1 234 15727,'0'0'9961,"53"44"-9032,-7-44-448,8-6-353,6-1-96,1 0 0,0 0-737,-6 0-2146,-7-3-3138,-10-2-7016</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5:56.090"/>
    </inkml:context>
    <inkml:brush xml:id="br0">
      <inkml:brushProperty name="width" value="0.025" units="cm"/>
      <inkml:brushProperty name="height" value="0.025" units="cm"/>
    </inkml:brush>
  </inkml:definitions>
  <inkml:trace contextRef="#ctx0" brushRef="#br0">139 5 17136,'0'0'13117,"-11"-2"-12429,4 1-651,1 0-1,-1 0 1,1 1-1,-1 0 1,0 1-1,1 0 1,-1 0-1,1 0 1,-8 3-1,11-3-33,-1 0 0,1 0 0,0 1 0,1-1 0,-1 1 0,0-1 0,0 1 0,1 0 0,-1 0 0,1 1 0,-1-1 0,1 0 0,0 1 0,0 0 0,0-1 0,0 1 0,1 0 0,-1 0 0,1 0 0,0 0 0,0 0 0,0 0 0,0 0 0,0 0 0,0 6 0,1-7-28,0 0 0,1-1-1,-1 1 1,1 0-1,0-1 1,-1 1-1,1-1 1,0 1 0,0-1-1,0 1 1,0-1-1,0 0 1,0 1-1,0-1 1,0 0 0,1 0-1,-1 0 1,0 0-1,1 0 1,-1 0 0,1 0-1,-1 0 1,1 0-1,-1-1 1,1 1-1,0-1 1,-1 1 0,1-1-1,0 0 1,0 1-1,1-1 1,70 9-1285,-56-8 855,14 2-336,-19-4 582,-1 2-1,1 0 1,-1 0 0,0 1 0,0 1 0,0-1 0,0 2-1,0 0 1,15 7 0,-25-10 270,0-1-1,-1 1 1,1-1 0,0 1-1,0 0 1,-1-1-1,1 1 1,0 0 0,-1 0-1,1-1 1,-1 1 0,1 0-1,-1 0 1,1 0-1,-1 0 1,0 0 0,1 0-1,-1 0 1,0 0-1,0 0 1,0 0 0,1 0-1,-1 0 1,0 0 0,0 0-1,-1-1 1,1 1-1,0 0 1,0 0 0,0 0-1,-1 0 1,1 0-1,0 0 1,-1 0 0,1 0-1,-1 0 1,1 0 0,-1-1-1,1 1 1,-1 0-1,0 0 1,1-1 0,-1 1-1,0 0 1,0-1-1,0 1 1,-1 0 0,-40 25 2458,25-17-2399,0-2-1,0 1 0,-1-2 1,0-1-1,0 0 1,0-1-1,-1-1 0,1-1 1,-1 0-1,-28-2 1,37-6-1659,7-6-3387,2-9-5260</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5:56.744"/>
    </inkml:context>
    <inkml:brush xml:id="br0">
      <inkml:brushProperty name="width" value="0.025" units="cm"/>
      <inkml:brushProperty name="height" value="0.025" units="cm"/>
    </inkml:brush>
  </inkml:definitions>
  <inkml:trace contextRef="#ctx0" brushRef="#br0">295 28 15407,'0'0'6587,"-9"-5"-3795,3 1-2437,-1 1-1,0 0 1,0 0-1,0 1 1,0 0-1,0 0 1,-1 1-1,1 0 1,-15-1-1,17 2-271,1 1 0,-1-1 0,0 1 0,0-1 0,1 1 0,-1 1 0,1-1 0,-1 1 0,1 0 0,-1 0 0,1 0 0,0 0 0,0 1 0,0 0 0,0-1 0,1 2 0,-1-1 0,1 0 0,-5 7 0,6-9-80,1 0-1,0 1 1,0-1-1,0 0 1,0 1-1,0-1 1,0 1-1,1-1 1,-1 1-1,0 0 1,1-1-1,-1 1 1,1 0-1,0-1 1,-1 1-1,1 0 1,0 0 0,0-1-1,0 1 1,1 3-1,-1-4 1,1 0-1,0 0 1,0 0 0,0 0-1,-1 0 1,1 0 0,0 0-1,0 0 1,0-1 0,0 1-1,1 0 1,-1-1 0,0 1-1,0-1 1,0 1 0,0-1-1,1 0 1,-1 1 0,0-1-1,0 0 1,2 0 0,5 1-92,0-1 0,-1 0 0,1-1 0,-1 0 0,1 0 0,-1 0 0,0-1 0,10-3 0,-4-1-180,-7 3 125,-1 0-1,1 0 0,0 1 0,0 0 0,1 0 1,-1 1-1,0-1 0,0 1 0,1 1 0,-1-1 1,1 1-1,9 1 0,-15 0 138,0-1 0,1 1 0,-1 0 1,0 0-1,0 0 0,1 0 0,-1 1 0,0-1 0,0 0 0,0 0 0,0 1 1,-1-1-1,1 0 0,0 1 0,0-1 0,-1 1 0,1-1 0,-1 1 0,0-1 1,1 1-1,-1-1 0,0 1 0,0 2 0,2 44-3,-2-40 25,0 23 472,-2 0-1,-2 0 1,0 0 0,-2-1-1,-10 31 1,9-41-170,0 0 1,-2-1-1,0 0 0,-1 0 1,-1-1-1,0 0 0,-2 0 1,-17 19-1,27-34-317,0-1 0,1 1 0,-1 0 0,0-1 0,0 1 0,-1-1 0,1 0 0,0 0 0,-1 0 0,1-1 0,-1 1 0,0-1 0,1 0 0,-1 0 0,0 0 0,0 0 0,0-1 0,-7 1 0,8-2 0,-1 0 0,1 1 0,-1-2 0,1 1 0,-1 0 0,1-1 0,0 1 0,0-1 0,0 0 0,0 0 0,0 0 0,0-1 0,0 1 0,1-1 0,-1 0 0,1 1 0,0-1 0,-1 0 0,-2-6 0,-3-5 0,1 0 0,0-1 0,1 0 0,1 0 0,0 0 0,1 0 0,1-1 0,0 0 0,1 0 0,1 0 0,0 0 0,4-30 0,-2 41-290,0 0-1,0 0 1,1 0 0,0 0 0,0 0-1,0 0 1,1 1 0,-1-1 0,1 1-1,0-1 1,1 1 0,-1 0 0,1 0-1,-1 1 1,8-6 0,6-4-2425,0 2 1,32-16-1,-34 19 1500,28-15-6050</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5:57.088"/>
    </inkml:context>
    <inkml:brush xml:id="br0">
      <inkml:brushProperty name="width" value="0.025" units="cm"/>
      <inkml:brushProperty name="height" value="0.025" units="cm"/>
    </inkml:brush>
  </inkml:definitions>
  <inkml:trace contextRef="#ctx0" brushRef="#br0">51 170 16528,'0'0'9886,"10"-1"-7558,9-3-1992,0 0 0,0-2 1,-1 0-1,1 0 0,-2-2 1,1 0-1,-1-1 0,24-18 1,-32 21-322,-5 4-7,1-1 1,-1 0-1,0 0 1,0 0-1,-1 0 1,1 0-1,0-1 1,-1 1 0,0-1-1,0 0 1,0 0-1,0-1 1,-1 1-1,0 0 1,0-1-1,2-6 1,-4 10-7,0 0-1,0 0 1,0 1 0,-1-1 0,1 0 0,0 0 0,-1 1-1,1-1 1,-1 0 0,1 0 0,-1 1 0,1-1-1,-1 1 1,0-1 0,1 0 0,-1 1 0,0-1-1,1 1 1,-1 0 0,0-1 0,0 1 0,1-1 0,-1 1-1,0 0 1,0 0 0,0-1 0,1 1 0,-1 0-1,0 0 1,0 0 0,0 0 0,0 0 0,1 0-1,-1 0 1,0 0 0,0 0 0,-1 1 0,-36 5-23,26-1 70,0 0 1,1 1-1,0 0 0,0 1 1,0 0-1,1 0 1,-16 16-1,-59 69 346,84-91-395,-5 5 0,0 1 0,0-1 0,1 1 0,0 1 0,0-1 0,0 1 0,1 0 0,0 0 0,1 0 0,0 0 0,0 0 0,1 1 0,-2 9 0,4-17 1,0-1 0,0 1 0,0 0-1,1-1 1,-1 1 0,0 0 0,0-1 0,1 1 0,-1 0 0,0-1-1,1 1 1,-1 0 0,1-1 0,-1 1 0,1-1 0,-1 1 0,1-1-1,-1 1 1,1-1 0,-1 0 0,1 1 0,-1-1 0,1 1 0,0-1-1,-1 0 1,1 0 0,1 1 0,28 3 23,31-11-264,-47 4-584,0-2-1,0 0 1,22-11 0,36-28-8136,-26 10 205</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5:57.431"/>
    </inkml:context>
    <inkml:brush xml:id="br0">
      <inkml:brushProperty name="width" value="0.025" units="cm"/>
      <inkml:brushProperty name="height" value="0.025" units="cm"/>
    </inkml:brush>
  </inkml:definitions>
  <inkml:trace contextRef="#ctx0" brushRef="#br0">137 1 17232,'0'0'9807,"-11"6"-7512,7-3-1933,-55 38 1674,57-40-1999,-1 0 0,1 1 0,0 0 0,0-1 0,1 1 0,-1 0 0,0 0 0,0 0 0,1 0 0,0 0 0,-1 1 0,1-1-1,0 0 1,0 1 0,0-1 0,0 1 0,1-1 0,-1 1 0,1-1 0,-1 1 0,1-1 0,0 1 0,0 0 0,0-1 0,0 1 0,0-1 0,2 4 0,-1-3-93,1-1 0,0-1 0,0 1 0,0 0 0,0 0 0,0-1 0,0 1 0,0-1 0,0 1 0,1-1 0,-1 0 0,0 0 0,1 0 0,4 1 0,45 10-1290,-36-9 1060,13 1-108,-23-3 370,0-1-1,0 1 0,0 0 1,0 0-1,0 1 0,0 0 1,0 0-1,0 0 0,10 7 1,-16-9 54,1 0-1,-1 1 1,0-1 0,1 0 0,-1 1 0,0-1 0,1 1-1,-1-1 1,0 1 0,1-1 0,-1 0 0,0 1 0,0-1-1,0 1 1,1-1 0,-1 1 0,0 0 0,0-1 0,0 1-1,0-1 1,0 1 0,0-1 0,0 1 0,0-1 0,0 1-1,0-1 1,0 1 0,-1-1 0,1 1 0,0-1 0,0 1-1,0-1 1,-1 1 0,-17 16 1024,-30 7 15,44-22-1126,-12 5 61,0 0 0,-1-1 0,0-1 0,0-1 0,0 0 0,-1-1 0,-19 1 0,36-4-12,1 0-1,-1 0 1,1 0-1,-1 0 1,0 0-1,1 0 1,-1 0-1,0 0 1,1 0-1,-1 0 1,1-1-1,-1 1 1,0 0 0,1 0-1,-1 0 1,1-1-1,-1 1 1,1 0-1,-1-1 1,1 1-1,-1-1 1,1 1-1,-1 0 1,1-1-1,0 1 1,-1-1 0,1 1-1,0-1 1,-1 1-1,1-1 1,0 1-1,-1-2 1,7-19-882,25-19-3034,-2 18-2989,3 1-2477</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5:57.860"/>
    </inkml:context>
    <inkml:brush xml:id="br0">
      <inkml:brushProperty name="width" value="0.025" units="cm"/>
      <inkml:brushProperty name="height" value="0.025" units="cm"/>
    </inkml:brush>
  </inkml:definitions>
  <inkml:trace contextRef="#ctx0" brushRef="#br0">194 378 18097,'0'0'4399,"-13"4"-769,-9 2-2262,0 1 1,-24 12-1,39-16-1156,-1 1-1,1 0 0,0 0 1,0 1-1,1-1 0,-1 1 0,1 1 1,0-1-1,1 1 0,-1 0 1,-7 11-1,13-16-211,-1 0 0,1-1 0,-1 1 0,1 0 0,-1 0 0,1-1 0,-1 1 0,1 0 0,0 0 0,0 0 0,-1-1 0,1 1 0,0 0 0,0 0 0,0 0 0,0 0 0,0-1 0,0 1 0,0 0 0,0 0 0,0 0 0,1 0 0,-1-1 0,0 1 0,0 0 0,1 0 0,-1 0 0,1-1 0,-1 1 0,0 0 0,1-1 0,-1 1 0,1 0 0,0-1 0,0 2 0,1-1 0,1 0 0,-1 0 0,1 0 0,0-1 0,-1 1 0,1 0 0,0-1 0,-1 0 0,1 0 0,0 0 0,3 0 0,6-1 0,0 0 0,0-1 0,-1 0 0,20-7 0,-15 1-3,0-1 1,0-1-1,-1 0 1,0-1-1,-1 0 1,0-1-1,-1-1 1,0-1-1,-1 1 0,-1-2 1,16-25-1,-10 12-14,-2 0 0,0-2 0,-2 0 0,-2 0 0,14-53 0,-23 73-13,0 0 0,0-1 1,-1 1-1,0-1 1,-1-14-1,0 24 28,-1-1-1,1 0 1,0 1-1,0-1 1,-1 1-1,1-1 1,-1 1-1,0-1 1,1 1-1,-1 0 0,0-1 1,0 1-1,0 0 1,0-1-1,0 1 1,0 0-1,0 0 1,-2-1-1,2 1-1,-1 0 1,0 1-1,0-1 0,1 1 1,-1 0-1,0-1 0,0 1 1,0 0-1,0 0 0,0 0 1,1 0-1,-1 1 0,0-1 1,0 0-1,0 1 0,1-1 1,-1 1-1,0 0 0,-3 1 1,-3 3 19,-1 0 0,1 1 0,0-1 0,0 2 0,1-1 0,-1 1 0,2 0 0,-11 13 0,0 2 117,-26 47 1,37-58-131,1 0 0,0 1 0,0 0 0,1-1-1,1 2 1,0-1 0,0 0 0,0 21 0,2-29-3,1 1 0,0-1 0,1 0 0,-1 1-1,1-1 1,0 0 0,0 0 0,0 1 0,0-1-1,1 0 1,0 0 0,0 0 0,0-1 0,0 1-1,0 0 1,1-1 0,0 0 0,0 1 0,0-1 0,0 0-1,0 0 1,0-1 0,1 1 0,0-1 0,-1 0-1,1 1 1,7 1 0,41 10-461,-43-12 249,0 0 0,-1 0 0,1 0 0,0 1 0,-1 1 1,11 5-1,-17-7 178,1-1 1,-1 1 0,0 0 0,-1 0 0,1 0 0,0 0-1,0 0 1,-1 0 0,1 1 0,-1-1 0,0 0 0,0 1-1,0-1 1,0 1 0,0 0 0,-1-1 0,1 1-1,-1-1 1,1 1 0,-1 0 0,0 0 0,0-1 0,0 1-1,0 0 1,-1-1 0,0 4 0,-1 4 60,-1 0 0,0 0 0,-9 18 0,-7 25-1077,18-18-3501,5-32 227,8-3-3102</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5:58.202"/>
    </inkml:context>
    <inkml:brush xml:id="br0">
      <inkml:brushProperty name="width" value="0.025" units="cm"/>
      <inkml:brushProperty name="height" value="0.025" units="cm"/>
    </inkml:brush>
  </inkml:definitions>
  <inkml:trace contextRef="#ctx0" brushRef="#br0">45 58 7399,'0'0'15647,"-4"10"-12508,-11 35-465,14-44-2619,1 0-1,0 0 0,-1 0 0,1 0 0,0 0 1,0 0-1,0 1 0,0-1 0,0 0 1,0 0-1,0 0 0,0 0 0,0 0 0,0 0 1,1 0-1,-1 1 0,0-1 0,1 0 1,-1 0-1,1 0 0,-1 0 0,1 0 1,0-1-1,-1 1 0,1 0 0,0 0 0,0 0 1,0 0-1,-1-1 0,1 1 0,0 0 1,0-1-1,0 1 0,0-1 0,0 1 0,0-1 1,0 1-1,0-1 0,1 0 0,1 1 1,47 2 1531,-41-4-1488,-4 1-98,-1-1 0,1 0 0,-1 0 0,1 0 0,-1 0 0,1-1 0,-1 0 0,0 0 0,0 0 0,0 0 0,0-1 0,0 1 0,0-1 0,-1 0 0,1 0 0,-1-1 0,0 1 0,3-5 0,-4 5 0,1 0 0,-1 0 0,0 0 0,0 0 0,-1 0 0,1-1 0,-1 1 0,0-1 0,0 1 0,0-1 0,0 1 0,0-1 0,-1 0 0,1 1 0,-1-1 0,0 0 0,0 1 0,-1-1 0,1 0 0,-1 1 0,0-1 0,0 1 0,0-1 0,-2-3 0,2 6 0,0 0 0,0-1 0,0 1 0,-1 0 0,1 0 0,-1-1 0,1 1 0,-1 0 0,1 1 0,-1-1 0,1 0 0,-1 0 0,0 1 0,1-1 0,-1 1 0,0-1 0,0 1 0,0 0 0,1 0 0,-1-1 0,0 1 0,0 1 0,0-1 0,-3 1 0,0-1 0,0 1 0,0 0 0,0 0 0,0 0 0,0 1 0,1 0 0,-1 0 0,-5 3 0,1 2 0,0 0 0,1 1 0,0 0 0,0 0 0,1 1 0,0-1 0,1 2 0,0-1 0,0 1 0,1 0 0,0 0 0,1 0 0,0 1 0,1 0 0,0-1 0,0 1 0,1 0 0,1 1 0,-1 11 0,2-21-5,0 0 1,0 1-1,1-1 1,-1 0-1,1 1 0,-1-1 1,1 0-1,0 0 1,-1 1-1,1-1 1,0 0-1,1 0 0,-1 0 1,0 0-1,1 0 1,-1 0-1,1-1 0,-1 1 1,1 0-1,0-1 1,0 1-1,2 1 1,1-1-47,0 1 1,1-1 0,-1 0 0,0 0 0,1-1-1,-1 1 1,1-1 0,0-1 0,7 1 0,0 0-318,0-2 1,0 1 0,0-2 0,0 0-1,0 0 1,0-1 0,-1-1-1,13-5 1,21-16-6514</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5:59.047"/>
    </inkml:context>
    <inkml:brush xml:id="br0">
      <inkml:brushProperty name="width" value="0.025" units="cm"/>
      <inkml:brushProperty name="height" value="0.025" units="cm"/>
    </inkml:brush>
  </inkml:definitions>
  <inkml:trace contextRef="#ctx0" brushRef="#br0">122 1 9993,'0'0'14195,"-3"14"-12156,-44 147 486,31-115-1722,1 1 0,3 1 0,1 0 0,-6 79 0,17-126-803,0 0 0,-1 0 0,1 0 0,0 1 0,0-1 0,0 0 0,0 0 0,1 0 0,-1 0 0,0 0 0,0 1 0,1-1 0,-1 0 0,0 0 0,1 0 0,-1 0 0,1 0 0,0 0 0,-1 0 0,1 0 0,0 0 0,-1 0 0,1-1 0,0 1 0,0 0 0,0 0 0,0-1 0,0 1 0,0 0 0,0-1 0,0 1 0,2 0 0,0-1 0,0 0 0,0 0 0,0-1 0,0 1 0,0 0 0,0-1 0,0 0 0,0 0 0,0 0 0,-1 0 0,1 0 0,3-2 0,11-7 0,-1 0 0,27-22 0,-21 13 0,-16 13 0,0 1 0,0-1 0,1 1 0,-1 0 0,1 1 0,0-1 0,1 1 0,-1 1 0,13-5 0,-20 8 0,1 0 0,-1 0 0,0 0 0,1 0 0,-1 0 0,0 0 0,1 0 0,-1 0 0,0 0 0,1 0 0,-1 0 0,0 0 0,1 1 0,-1-1 0,0 0 0,0 0 0,1 0 0,-1 1 0,0-1 0,1 0 0,-1 0 0,0 0 0,0 1 0,0-1 0,1 0 0,-1 1 0,0-1 0,0 0 0,0 1 0,0-1 0,1 0 0,-1 1 0,0-1 0,0 0 0,0 1 0,0 0 0,0 20 0,-8 21 0,-12 7 0,14-38 0,1 0 0,0 0 0,1 1 0,0-1 0,1 1 0,1 0 0,-2 17 0,12-40-234,3-12-1160,16-88-13564,-17 70 4286</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6.213"/>
    </inkml:context>
    <inkml:brush xml:id="br0">
      <inkml:brushProperty name="width" value="0.025" units="cm"/>
      <inkml:brushProperty name="height" value="0.025" units="cm"/>
    </inkml:brush>
  </inkml:definitions>
  <inkml:trace contextRef="#ctx0" brushRef="#br0">172 0 18802,'0'0'7228,"-10"8"-5002,3-4-1967,1 1 0,0-1-1,0 2 1,1-1 0,-1 0 0,1 1-1,1 0 1,-1 1 0,1-1 0,0 1-1,0-1 1,1 1 0,0 0 0,0 1-1,0-1 1,-2 15 0,4-14-248,0 0-1,1-1 1,0 1 0,1 0 0,-1 0 0,1-1-1,1 1 1,-1 0 0,2-1 0,-1 0-1,1 1 1,6 12 0,2-4-17,0 0 1,1-1-1,0 0 1,16 14-1,-18-19-5,5 5-108,0 1 0,19 27 1,-31-39 102,0 1 1,-1-1-1,1 0 1,-1 1-1,0 0 1,0-1 0,0 1-1,-1 0 1,0 0-1,0 0 1,0 0-1,-1 0 1,1 0-1,-1 0 1,0 0 0,-2 8-1,1-10 30,0-1 1,0 0-1,-1 1 1,1-1-1,-1 0 0,0 0 1,0 0-1,1 0 1,-1-1-1,-1 1 0,1 0 1,0-1-1,0 1 1,0-1-1,-1 0 0,1 0 1,-1 0-1,1 0 0,-1 0 1,1-1-1,-1 1 1,-3 0-1,-60 7 285,57-8-299,0 0 0,0-1 0,0 0 0,0 0 0,0-1 0,1 0 0,-1 0 0,1-1 0,-1 0 0,1 0 0,-11-8 0,15 9 0,1 0 0,0 0 0,0-1 0,1 0 0,-1 1 0,0-1 0,1 0 0,0-1 0,0 1 0,0 0 0,0 0 0,0-1 0,0 1 0,1-1 0,0 0 0,0 1 0,0-1 0,0 0 0,0 0 0,1 1 0,0-1 0,0 0 0,0 0 0,0 0 0,0 0 0,1 0 0,0 1 0,0-1 0,2-5 0,-1 1-83,1 1 0,0-1 0,1 0 0,0 1 0,0 0 1,1 0-1,0 0 0,10-11 0,56-45-1873,-55 50 1192,0 0-1,-2 0 1,1-2 0,14-18-1,-15 5-5849,-9 1-3310</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5:59.390"/>
    </inkml:context>
    <inkml:brush xml:id="br0">
      <inkml:brushProperty name="width" value="0.025" units="cm"/>
      <inkml:brushProperty name="height" value="0.025" units="cm"/>
    </inkml:brush>
  </inkml:definitions>
  <inkml:trace contextRef="#ctx0" brushRef="#br0">17 96 9801,'0'0'14227,"7"10"-11120,26 30-534,-30-38-2468,-1 0 0,1 0-1,0 0 1,0 0 0,0 0-1,0-1 1,0 0 0,0 1-1,0-1 1,0 0 0,1 0-1,-1-1 1,0 1 0,1-1 0,-1 1-1,1-1 1,-1 0 0,0 0-1,7-2 1,-3 1 33,0-1 0,0 1 0,-1-2-1,1 1 1,0-1 0,12-6 0,-12 3-138,1 1 0,-1-1 0,-1 0 0,1 0 0,-1-1 0,10-12 0,-14 17 0,-1-1 0,1 1 0,0-1 0,-1 1 0,1-1 0,-1 0 0,0 0 0,1 1 0,-2-1 0,1 0 0,0 0 0,0 0 0,-1 0 0,0 0 0,0 0 0,1 0 0,-2 0 0,1 0 0,0 0 0,-1 0 0,1 0 0,-1 0 0,-2-5 0,2 7 0,0-1 0,-1 1 0,1 0 0,-1-1 0,1 1 0,-1 0 0,0 0 0,0 0 0,1 0 0,-1 1 0,0-1 0,0 0 0,0 1 0,0-1 0,0 1 0,0 0 0,0-1 0,0 1 0,0 0 0,0 0 0,0 1 0,0-1 0,1 0 0,-1 0 0,-4 2 0,0-1 0,-1 1 0,1 0 0,0 0 0,-1 0 0,1 1 0,-10 6 0,3 1 0,0 1 0,1 0 0,0 1 0,0 1 0,2-1 0,-1 2 0,2 0 0,-9 15 0,12-19 0,1 1 0,-1 0 0,2 0 0,-1 1 0,2-1 0,0 1 0,0 0 0,1 0 0,0 0 0,1 0 0,1 22 0,1-30-54,-1 0 0,2 0-1,-1-1 1,0 1 0,0-1 0,1 1-1,0-1 1,0 1 0,0-1 0,0 0-1,0 0 1,1 0 0,0 0 0,-1-1-1,1 1 1,0-1 0,0 1 0,0-1-1,1 0 1,-1 0 0,0-1 0,1 1-1,-1-1 1,1 1 0,0-1 0,-1 0-1,5 0 1,4 2-754,1-1-1,0 0 1,-1-1 0,1-1-1,0 0 1,-1-1-1,14-2 1,17-9-11417</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6:00.387"/>
    </inkml:context>
    <inkml:brush xml:id="br0">
      <inkml:brushProperty name="width" value="0.025" units="cm"/>
      <inkml:brushProperty name="height" value="0.025" units="cm"/>
    </inkml:brush>
  </inkml:definitions>
  <inkml:trace contextRef="#ctx0" brushRef="#br0">169 11 3235,'7'-10'10979,"-13"13"-4263,-5 7-3502,1 0-3554,-13 22 897,2 1 0,1 0 0,-18 41 0,30-54-470,0-1 1,1 1 0,1 1 0,1-1 0,1 1 0,0 0 0,0 30 0,4-48-112,0-1-1,0 1 1,0 0 0,1-1 0,-1 1 0,1 0 0,-1-1 0,1 1 0,0-1 0,0 1 0,0-1 0,0 1 0,1-1 0,-1 0 0,0 1 0,1-1 0,0 0 0,0 0-1,-1 0 1,1 0 0,0-1 0,1 1 0,-1 0 0,0-1 0,0 1 0,1-1 0,-1 0 0,1 0 0,-1 0 0,1 0 0,-1 0 0,5 0 0,1 0-694,1 0 0,0-1 1,0 0-1,0 0 1,-1-1-1,1 0 0,0 0 1,-1-1-1,12-4 0,25-11-5490</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6:01.336"/>
    </inkml:context>
    <inkml:brush xml:id="br0">
      <inkml:brushProperty name="width" value="0.025" units="cm"/>
      <inkml:brushProperty name="height" value="0.025" units="cm"/>
    </inkml:brush>
  </inkml:definitions>
  <inkml:trace contextRef="#ctx0" brushRef="#br0">116 1 17168,'0'0'2984,"-9"8"6,-1 2-2558,0 1 0,0 0 0,1 0 0,0 1 0,1 0 0,1 0 0,0 1 0,0 0 1,2 0-1,-1 1 0,2-1 0,0 1 0,0 0 0,1 1 0,0 14 0,2-28-418,1 0 1,0 1-1,0-1 1,0 0-1,1 1 0,-1-1 1,0 0-1,0 0 0,1 1 1,-1-1-1,1 0 0,-1 0 1,1 0-1,-1 0 1,1 0-1,0 1 0,-1-1 1,1 0-1,0 0 0,0-1 1,0 1-1,0 0 0,0 0 1,0 0-1,0-1 1,0 1-1,0 0 0,0-1 1,2 1-1,0 0 5,1 0-1,0-1 1,-1 0 0,1 1 0,-1-1-1,1-1 1,0 1 0,-1 0-1,1-1 1,5-1 0,3-2 5,-1 0 1,1 0 0,-1-1-1,0-1 1,16-10 0,-12 4-5,0-2 1,-1 0-1,0-1 0,-2-1 1,1 0-1,-2 0 1,0-1-1,-1 0 0,-1-1 1,13-38-1,-32 86 76,-2 1 374,-10 43-1,19-65-409,2 0 1,-1 0 0,1 0 0,1 0-1,-1 0 1,2 0 0,-1 0 0,1 0-1,1 0 1,2 9 0,-3-15-61,0 0 0,1 0 0,-1 0 0,1 0 0,0 0 0,0-1 0,0 1 0,0-1 0,1 1 0,-1-1 0,1 0 0,-1 0 0,1 0 0,0 0 0,-1-1 0,1 1 0,0-1 0,0 1 0,0-1 0,0 0 0,1 0 0,-1-1 0,0 1 0,0-1 0,1 1 0,-1-1 0,0 0 0,0 0 0,1 0 0,-1-1 0,5-1 0,1 1 0,-1 0 0,0-1 0,0 0 0,0-1 0,0 0 0,0 0 0,-1-1 0,0 0 0,1 0 0,-1 0 0,9-9 0,-8 5 0,1 0 0,-2-1 0,1 0 0,-1-1 0,0 1 0,-1-1 0,0-1 0,-1 1 0,0-1 0,-1 0 0,0 0 0,-1 0 0,4-20 0,-7 31 0,0 0 0,0 0 0,0 1 0,0-1 0,0 0 0,0 0 0,0 0 0,0 0 0,0 0 0,0 1 0,0-1 0,-1 0 0,1 0 0,0 0 0,0 0 0,0 0 0,0 1 0,0-1 0,0 0 0,0 0 0,0 0 0,-1 0 0,1 0 0,0 0 0,0 0 0,0 1 0,0-1 0,0 0 0,-1 0 0,1 0 0,0 0 0,0 0 0,0 0 0,0 0 0,-1 0 0,1 0 0,0 0 0,0 0 0,0 0 0,0 0 0,-1 0 0,1 0 0,0 0 0,0 0 0,0 0 0,0 0 0,0 0 0,-1 0 0,1-1 0,0 1 0,0 0 0,0 0 0,0 0 0,0 0 0,-1 0 0,1 0 0,0 0 0,0-1 0,0 1 0,0 0 0,0 0 0,0 0 0,0 0 0,0 0 0,0-1 0,0 1 0,-1 0 0,1 0 0,-8 9 0,5-4 0,0 0 0,1-1 0,0 1 0,0 0 0,0 0 0,1 1 0,0-1 0,0 0 0,0 0 0,0 6 0,1-9 0,0-1 0,0 1 0,0-1 0,1 1 0,-1-1 0,0 1 0,1-1 0,-1 1 0,1-1 0,-1 0 0,1 1 0,0-1 0,0 0 0,-1 0 0,1 1 0,0-1 0,0 0 0,0 0 0,0 0 0,0 0 0,1 0 0,-1 0 0,0 0 0,0-1 0,1 1 0,-1 0 0,0-1 0,1 1 0,-1-1 0,1 1 0,-1-1 0,1 0 0,-1 0 0,1 1 0,-1-1 0,1 0 0,-1 0 0,3-1 0,11 1 0,0-1 0,0-1 0,0-1 0,0 0 0,-1-1 0,1 0 0,-1-1 0,0 0 0,0-2 0,-1 1 0,0-2 0,0 0 0,-1 0 0,1-1 0,-2-1 0,0 0 0,0-1 0,0 0 0,10-15 0,-20 25 0,0 0 0,-1 1 0,1-1 0,-1 0 0,1 0 0,0 0 0,-1 0 0,0 0 0,1 0 0,-1 0 0,1 0 0,-1 0 0,0 0 0,0 0 0,0 0 0,0 0 0,0 0 0,0-1 0,0 1 0,0 0 0,0 0 0,0 0 0,0 0 0,-1 0 0,1 0 0,0 0 0,-2-2 0,1 2 0,0 0 0,-1 0 0,1 0 0,-1 1 0,1-1 0,-1 0 0,1 1 0,-1-1 0,1 1 0,-1-1 0,1 1 0,-1 0 0,0-1 0,1 1 0,-4 0 0,-4 0 0,1 1 0,0 0 0,0 0 0,-1 0 0,1 1 0,-10 4 0,14-4 0,0-1 0,0 1 0,1 0 0,-1 0 0,0 0 0,1 1 0,0-1 0,0 1 0,0 0 0,0 0 0,0 0 0,0 0 0,1 0 0,-1 1 0,1-1 0,0 1 0,0 0 0,0-1 0,1 1 0,-1 0 0,1 0 0,0 0 0,0 0 0,0 0 0,1 1 0,0-1 0,-1 0 0,2 5 0,-1-8 0,1 1 0,0-1 0,0 1 0,0-1 0,0 1 0,0-1 0,0 1 0,1-1 0,-1 0 0,0 0 0,1 1 0,-1-1 0,1 0 0,-1 0 0,1-1 0,-1 1 0,1 0 0,0 0 0,0-1 0,-1 1 0,1-1 0,0 0 0,0 1 0,-1-1 0,4 0 0,56 2 0,-48-2 0,38-1 0,68 3 0,-117-2 0,0 1 0,0-1 0,0 1 0,0-1 0,0 1 0,0 0 0,0 0 0,0 0 0,-1 0 0,1 0 0,0 0 0,-1 1 0,1-1 0,-1 0 0,1 1 0,-1 0 0,0-1 0,1 1 0,-1 0 0,0-1 0,0 1 0,0 0 0,0 0 0,-1 0 0,1 0 0,0 0 0,-1 0 0,0 0 0,1 0 0,-1 0 0,0 0 0,0 0 0,0 0 0,-1 4 0,1-3 0,0 1 0,0-1 0,-1 0 0,1 0 0,-1 1 0,0-1 0,0 0 0,0 0 0,-1 0 0,1 0 0,-1 0 0,1 0 0,-1-1 0,0 1 0,0 0 0,0-1 0,-1 1 0,1-1 0,-1 0 0,1 0 0,-5 3 0,6-5 0,0-1 0,1 0 0,-1 1 0,0-1 0,1 1 0,-1-1 0,1 0 0,-1 0 0,1 1 0,-1-1 0,1 0 0,0 0 0,-1 1 0,1-1 0,0 0 0,0 0 0,0 0 0,-1 0 0,1 1 0,0-1 0,0 0 0,0 0 0,0 0 0,0 0 0,1 0 0,-1 0 0,-1-41 0,0 31 0,-4-155 0,5 165 4,1 0 0,-1 1-1,1-1 1,-1 0 0,1 1 0,-1-1 0,1 1 0,-1-1-1,1 1 1,0-1 0,-1 1 0,1-1 0,-1 1-1,1-1 1,0 1 0,0 0 0,-1 0 0,1-1-1,0 1 1,0 0 0,-1 0 0,1 0 0,0 0-1,0 0 1,-1 0 0,1 0 0,0 0 0,1 0 0,30 1-280,-25-1-23,110 14-14222,-69-10 4298</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6:01.708"/>
    </inkml:context>
    <inkml:brush xml:id="br0">
      <inkml:brushProperty name="width" value="0.025" units="cm"/>
      <inkml:brushProperty name="height" value="0.025" units="cm"/>
    </inkml:brush>
  </inkml:definitions>
  <inkml:trace contextRef="#ctx0" brushRef="#br0">230 175 15695,'-9'-2'5290,"-3"-1"-4500,0 0-1,-1 1 0,1 1 1,0 0-1,0 1 0,-1 0 1,1 1-1,-18 3 0,26-3-622,-1 0 0,0 0 0,1 0 0,0 0 1,-1 1-1,1 0 0,0 0 0,0 0 0,0 1 0,0-1 0,0 1 0,1 0 0,-1 0 0,1 0 0,0 0 0,0 1 0,0 0 0,0-1 0,0 1 1,1 0-1,0 0 0,0 0 0,0 1 0,0-1 0,1 0 0,-1 1 0,0 8 0,1-12-167,1 0 0,0 1 0,0-1 0,0 0 0,0 1 0,0-1 0,0 0 0,0 1 0,1-1 0,-1 0 0,0 1 0,1-1 0,-1 0 0,1 1 0,-1-1 0,1 0 0,0 0 0,-1 0 0,1 0 0,0 0 0,0 0 0,0 0 0,0 0 0,2 1 0,-1 0 0,1-1 0,0 1 0,-1-1 0,1 0 0,0 0 0,0 0 0,0-1 0,0 1 0,0-1 0,5 1 0,1-1 0,-1 0 0,1-1 0,-1 0 0,1 0 0,-1-1 0,0 0 0,12-5 0,-4-1 0,-1-2 0,0 0 0,-1 0 0,0-2 0,0 1 0,-1-2 0,-1 0 0,19-25 0,-3-1 0,45-84 0,-96 166 0,-1 0 0,-26 65 0,45-93 0,-1 1 0,2 0 0,0 0 0,1 0 0,1 0 0,0 0 0,1 0 0,3 32 0,-3-47-87,1 1 1,0 0-1,1-1 0,-1 1 0,0 0 1,0 0-1,1-1 0,-1 1 0,1-1 1,0 1-1,-1 0 0,1-1 0,0 1 1,0-1-1,0 1 0,0-1 0,0 0 1,0 1-1,0-1 0,1 0 0,-1 0 1,0 0-1,1 0 0,-1 0 0,1 0 1,-1 0-1,1 0 0,-1-1 0,1 1 1,0-1-1,-1 1 0,1-1 0,0 1 1,-1-1-1,1 0 0,0 0 0,-1 0 1,1 0-1,0 0 0,0 0 0,-1-1 1,1 1-1,0 0 0,2-2 0,1 0-704,1 0-1,0 0 0,-1-1 0,1 0 1,-1 0-1,0 0 0,0-1 0,0 1 1,-1-1-1,1-1 0,5-5 0,14-25-12420</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6:02.053"/>
    </inkml:context>
    <inkml:brush xml:id="br0">
      <inkml:brushProperty name="width" value="0.025" units="cm"/>
      <inkml:brushProperty name="height" value="0.025" units="cm"/>
    </inkml:brush>
  </inkml:definitions>
  <inkml:trace contextRef="#ctx0" brushRef="#br0">25 57 19635,'0'0'8482,"-1"10"-5428,0-6-2564,-1 37 458,2-40-943,0 0 0,0 1 0,0-1 0,0 0 0,0 1 0,1-1 0,-1 0 0,0 1 1,1-1-1,-1 0 0,1 0 0,-1 0 0,1 1 0,0-1 0,-1 0 0,1 0 0,0 0 1,0 0-1,0 0 0,0 0 0,0 0 0,0-1 0,0 1 0,0 0 0,0 0 0,0-1 1,0 1-1,1-1 0,-1 1 0,1 0 0,4 0-5,-1-1 0,0 1 0,0-1 0,0 0 0,0 0 0,1-1 0,-1 1 0,0-1 0,0 0 0,0-1 0,0 1 0,0-1 0,-1 0 0,1 0 0,0 0 0,-1-1 0,1 0 0,-1 0 0,0 0 0,0 0 0,0-1 0,0 1 0,-1-1 0,0 0 0,1 0 0,-1 0 0,-1-1 0,1 1 0,-1-1 0,1 0 0,-1 1 0,-1-1 0,1 0 0,-1 0 0,0 0 0,0 0 0,0 0 0,0-1 0,-1-5 0,0 10 0,0 0 0,0 0 0,0 0 0,0 0 0,0 0 0,0 1 0,-1-1 0,1 0 0,0 0 0,0 0 0,-1 0 0,1 1 0,-1-1 0,1 0 0,0 0 0,-1 1 0,1-1 0,-1 0 0,0 1 0,1-1 0,-1 0 0,1 1 0,-1-1 0,0 1 0,0-1 0,1 1 0,-2-1 0,-1 0 0,1 1 0,0-1 0,0 1 0,0 0 0,0 0 0,-1 0 0,1 0 0,0 0 0,0 0 0,0 1 0,-3 0 0,-1 0 0,0 1 0,0 0 0,0 1 0,0 0 0,0-1 0,1 2 0,-8 4 0,5-1 0,0 0 0,0 1 0,1 0 0,0 1 0,1-1 0,0 1 0,0 1 0,0-1 0,2 1 0,-1 0 0,1 0 0,0 0 0,1 0 0,1 1 0,-1-1 0,2 1 0,-1 0 0,1 21 0,2-29 0,0-1 0,-1 0 0,1 1 0,0-1 0,1 0 0,-1 1 0,0-1 0,0 0 0,1 0 0,0 0 0,-1 0 0,1 0 0,0 0 0,0-1 0,0 1 0,0-1 0,0 1 0,0-1 0,0 0 0,1 1 0,-1-1 0,1 0 0,-1-1 0,0 1 0,1 0 0,-1-1 0,1 1 0,-1-1 0,5 0 0,8 1 0,0 0 0,0-1 0,23-3 0,-26 2-278,-1-2-1,1 1 1,-1-1 0,0-1-1,0 0 1,20-10-1,-19 7-606,1-1 0,-1 0 0,-1-1-1,0 0 1,12-12 0,12-23-6909</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6:02.425"/>
    </inkml:context>
    <inkml:brush xml:id="br0">
      <inkml:brushProperty name="width" value="0.025" units="cm"/>
      <inkml:brushProperty name="height" value="0.025" units="cm"/>
    </inkml:brush>
  </inkml:definitions>
  <inkml:trace contextRef="#ctx0" brushRef="#br0">425 1 18161,'0'0'9801,"-2"58"-7206,11-27-705,0 8-1570,0 6-320,-5 7 0,-4 8 0,-10 6 0,-20 10 0,-20 4 0,-14 6 0,-24 1 0,-12-8-2114,-12-6-9257</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30:45.082"/>
    </inkml:context>
    <inkml:brush xml:id="br0">
      <inkml:brushProperty name="width" value="0.025" units="cm"/>
      <inkml:brushProperty name="height" value="0.025" units="cm"/>
    </inkml:brush>
  </inkml:definitions>
  <inkml:trace contextRef="#ctx0" brushRef="#br0">7617 69 10890,'-86'-8'4426,"22"6"-3762,-72 7 1,-45 17-368,-77 3-17,-444-22 232,-174 4 235,651-1-455,0-11 0,-293-43 0,252 12 901,-421-2 0,685 38-1190,-373 14 266,326-8-249,0 2 1,1 2-1,0 2 1,1 2 0,-74 33-1,38-4 32,2 3 0,-111 83 0,-136 135 99,210-164 55,-79 62-65,-667 564 65,797-667-323,2 2 0,4 4 0,2 2 0,4 2 0,2 3 0,4 2 0,3 3 0,3 1 1,-41 106-1,-72 282-67,140-400 259,2 0 0,4 0 0,2 1 0,3 1 1,6 84-1,2-117-79,2 0 1,2-1 0,1 0 0,1 0-1,2-1 1,1 0 0,2-1 0,1-1-1,2 0 1,1-1 0,1 0 0,1-2-1,2-1 1,35 35 0,-2-10-98,2-3-1,2-3 1,2-2 0,2-3-1,112 55 1,666 302-609,-722-345 762,3-5-1,2-6 1,1-5-1,2-6 1,154 18 0,333-26 33,4-51-39,-227 8-17,229-35 21,-489 34-81,0-7 0,208-72 0,-73-5 229,256-141-1,-423 188-43,-1-3 0,-4-5 0,-3-3 0,-2-5 0,-4-3-1,123-146 1,-88 74-88,-6-6 0,-8-4-1,103-205 1,-142 226-94,84-247-1,-3-160-154,-130 464 192,-3-1-1,7-140 1,-22 192 118,0-1 1,-2 1-1,-1 0 0,-2 1 0,-1-1 0,-1 1 0,-1 0 1,-2 0-1,-1 1 0,-27-50 0,6 28 377,-3 2-1,-2 1 1,-68-67-1,-145-108-1444,-35 14-5433,170 135 347</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7:41.775"/>
    </inkml:context>
    <inkml:brush xml:id="br0">
      <inkml:brushProperty name="width" value="0.025" units="cm"/>
      <inkml:brushProperty name="height" value="0.025" units="cm"/>
    </inkml:brush>
  </inkml:definitions>
  <inkml:trace contextRef="#ctx0" brushRef="#br0">31 1 7623,'-2'0'433,"0"-1"-1,1 1 1,-1 0 0,0 1-1,0-1 1,1 0-1,-1 0 1,0 1-1,1-1 1,-1 1 0,0-1-1,1 1 1,-1 0-1,-2 1 1,4-1-321,-1-1 0,1 1 0,0-1 1,0 1-1,-1-1 0,1 1 0,0-1 0,0 1 1,0-1-1,0 1 0,0-1 0,0 1 0,0-1 0,0 1 1,0-1-1,0 1 0,0-1 0,0 1 0,0-1 1,0 1-1,0-1 0,0 1 0,1-1 0,-1 1 1,0-1-1,0 0 0,1 1 0,-1-1 0,0 1 1,1 0-1,2 2 104,0 0 1,0 0 0,0 0 0,1 0 0,-1 0-1,1-1 1,0 0 0,0 1 0,7 2-1,11 2 6,0-1 0,0-1-1,1 0 1,38 1-1,98-5 120,-86-2-220,1006-10 2100,-2-1-625,-1009 15-948,69 12 1,-71-6-158,68-1 0,-133-8-357,-106-1-1052,37-8-7175,36 2-1196</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47:49.702"/>
    </inkml:context>
    <inkml:brush xml:id="br0">
      <inkml:brushProperty name="width" value="0.025" units="cm"/>
      <inkml:brushProperty name="height" value="0.025" units="cm"/>
    </inkml:brush>
  </inkml:definitions>
  <inkml:trace contextRef="#ctx0" brushRef="#br0">71 167 8808,'-8'-1'1735,"-29"-4"370,15-6 185,22 10-2187,-1 1 1,1-1-1,0 1 1,-1-1-1,1 1 1,0-1-1,0 1 1,-1-1-1,1 1 1,0-1-1,0 1 1,0-1 0,0 0-1,0 1 1,0-1-1,0 1 1,0-1-1,0 0 1,0 1-1,0-1 1,0 1-1,0-1 1,0 1 0,0-1-1,1 0 1,-1 1-1,0-1 1,0 1-1,1-1 1,-1 1-1,0-1 1,1 1-1,-1 0 1,1-2 0,1 0 64,1 0 1,-1 1-1,0-1 1,1 0-1,-1 1 1,1-1-1,0 1 1,-1 0-1,1 0 1,0 0-1,0 0 1,6-1 0,42-4 719,-35 5-679,996-94 1670,-1006 94-1897,137-7 135,-125 9-267,0 0-1,0 1 0,-1 0 0,1 2 0,31 10 0,-31-8-1565,-7-5-4277</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0:37.470"/>
    </inkml:context>
    <inkml:brush xml:id="br0">
      <inkml:brushProperty name="width" value="0.025" units="cm"/>
      <inkml:brushProperty name="height" value="0.025" units="cm"/>
    </inkml:brush>
  </inkml:definitions>
  <inkml:trace contextRef="#ctx0" brushRef="#br0">1 116 6951,'0'0'5685,"13"0"-4575,89-4 2308,166-29 0,-137 14-2193,111-11 241,253 1-1,651 102-915,-1058-64-518,177 14 1428,341-14 0,-534-14-645,-1-3 0,108-26 0,-179 34-877,1 0-1,0 0 1,-1 0 0,1 0-1,-1 0 1,1 0 0,0 0-1,-1-1 1,1 1 0,-1 0-1,1 0 1,-1-1 0,1 1-1,-1 0 1,1-1 0,-1 1-1,0 0 1,1-1 0,-1 1-1,1-1 1,-1 1 0,0-1-1,1 1 1,-1-1 0,0 1-1,1-1 1,-1 1 0,0-1-1,-10-13-8240,-2 3-1445</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6.557"/>
    </inkml:context>
    <inkml:brush xml:id="br0">
      <inkml:brushProperty name="width" value="0.025" units="cm"/>
      <inkml:brushProperty name="height" value="0.025" units="cm"/>
    </inkml:brush>
  </inkml:definitions>
  <inkml:trace contextRef="#ctx0" brushRef="#br0">0 38 18770,'0'0'5349,"65"-11"-3748,-31 8-1280,7-2-257,-2-3-1858,3-2-5477</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1:41.091"/>
    </inkml:context>
    <inkml:brush xml:id="br0">
      <inkml:brushProperty name="width" value="0.025" units="cm"/>
      <inkml:brushProperty name="height" value="0.025" units="cm"/>
    </inkml:brush>
  </inkml:definitions>
  <inkml:trace contextRef="#ctx0" brushRef="#br0">23 189 3107,'0'0'10458,"-4"-8"-9476,-13-26 123,17 34-1058,-1 0 0,1-1 0,0 1 0,0-1 0,0 1 0,0 0 0,0-1 0,0 1 0,-1 0 0,1-1 0,0 1 0,0-1 0,0 1 0,0 0 0,1-1 0,-1 1 0,0 0 0,0-1 0,0 1 0,0-1 0,0 1 0,0 0 0,0-1 0,1 1 0,-1 0 0,0-1 0,0 1 0,1 0 0,-1 0 0,0-1 0,0 1 0,1 0 0,-1 0 0,0-1 0,1 1 0,-1 0 0,0 0 0,1 0 0,-1-1 0,0 1 0,1 0 0,-1 0 1,0 0-1,1 0 0,-1 0 0,1 0 0,-1 0 0,0 0 0,1 0 0,-1 0 0,0 0 0,1 0 0,-1 0 0,1 0 0,-1 0 0,0 0 0,1 1 0,-1-1 0,0 0 0,1 0 0,29 7-447,-25-5 639,43 1 128,0-2 0,0-2 1,0-1-1,0-3 0,53-13 0,15 0-51,1050-62 196,-650 57-388,431 25-55,356 41-34,-972-38-33,1192 50 9,-955-34-2,145 8 3,-310-2-3,649 25 20,422-32 10,-375-3-238,-629-4-1741,-156 2-2430,-136-6-184</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4:25.261"/>
    </inkml:context>
    <inkml:brush xml:id="br0">
      <inkml:brushProperty name="width" value="0.025" units="cm"/>
      <inkml:brushProperty name="height" value="0.025" units="cm"/>
    </inkml:brush>
  </inkml:definitions>
  <inkml:trace contextRef="#ctx0" brushRef="#br0">349 94 3940,'-10'-2'630,"-152"-35"1498,119 30 1663,-1 1 0,-45 0-1,88 6-2855,42 2-626,369 6 123,-261-9-362,-104-1-808,-1-1 0,1-2 0,47-12 0,-13 0-3410</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4:32.607"/>
    </inkml:context>
    <inkml:brush xml:id="br0">
      <inkml:brushProperty name="width" value="0.025" units="cm"/>
      <inkml:brushProperty name="height" value="0.025" units="cm"/>
    </inkml:brush>
  </inkml:definitions>
  <inkml:trace contextRef="#ctx0" brushRef="#br0">1 140 2338,'0'0'7965,"0"-9"-6940,0 3-822,1-36 1660,5 13 3224,-4 27-5057,1 0-1,0 1 0,0-1 0,0 1 0,0 0 0,0 0 0,0 0 1,0 0-1,0 0 0,0 1 0,0-1 0,1 1 0,-1 0 0,4 0 1,0 0 18,71-6 240,155 9 1,-65 3-140,475-10 49,-417-6-135,30-1 7,313 36 229,-2-1-85,995-66 1106,-913 17-1306,309 32 56,-61 1 6,-529-10-56,819 44 12,-101 14 27,-685-56-567,-391 1-486,0-2 0,0 1-1,0-1 1,0-1-1,-1 0 1,12-3-1,20-13-8891</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4:40.236"/>
    </inkml:context>
    <inkml:brush xml:id="br0">
      <inkml:brushProperty name="width" value="0.025" units="cm"/>
      <inkml:brushProperty name="height" value="0.025" units="cm"/>
    </inkml:brush>
  </inkml:definitions>
  <inkml:trace contextRef="#ctx0" brushRef="#br0">1 251 6278,'0'0'1799,"9"-1"-1569,27-5 813,43-14 1,-44 10 89,0 2 1,57-7-1,365-23 1634,253-10 894,-604 47-3422,0 4 0,-1 4-1,127 27 1,537 80-36,378-42 32,-461-51-28,60-1 19,237-64-162,-180 1-32,-276 30-25,957-13 39,-421-6-35,2-1-17,73-33 38,-686 25-2,225-24-33,-485 54-88,-177 13-581,-11 4-4523</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5:56.985"/>
    </inkml:context>
    <inkml:brush xml:id="br0">
      <inkml:brushProperty name="width" value="0.025" units="cm"/>
      <inkml:brushProperty name="height" value="0.025" units="cm"/>
    </inkml:brush>
  </inkml:definitions>
  <inkml:trace contextRef="#ctx0" brushRef="#br0">125 144 10826,'0'0'673,"-7"-10"-65,1 2-550,-32-36 278,35 42-393,0-1 0,0 1 0,0 0 0,0 0 0,0 0 0,0 0 0,-1 1 0,1-1 0,-1 1 0,1 0-1,-1 0 1,1 0 0,-1 1 0,0-1 0,0 1 0,-3 0 0,6 0 59,0 1-1,0-1 1,0 1-1,1 0 1,-1-1 0,0 1-1,1 0 1,-1-1-1,0 1 1,1 0 0,-1 0-1,1 0 1,-1 0-1,1 0 1,-1 0 0,1-1-1,0 1 1,0 0-1,-1 0 1,1 0 0,0 0-1,0 0 1,0 0-1,0 0 1,0 0 0,0 0-1,0 0 1,0 0-1,1 2 1,-1 0 3,0 0 1,0 0-1,1 0 0,-1 1 1,1-1-1,0 0 0,0 0 1,3 6-1,0-5 55,1 0 0,-1 1 0,1-1 0,0-1 0,0 1 0,1-1 0,-1 0 0,1 0 0,0-1 0,-1 1 0,1-1 0,0-1 0,10 3 0,14 1 518,44 3 1,-59-7-499,444 5 2116,-251-9-2081,28 3 12,895 23 461,233 9-427,-831-29-113,593 43 68,-804-28-72,273-5 33,681-72 1,732-72 1272,-880 69-1354,-139 6 51,-925 53-43,-23-1-25,0 3 0,0 1 0,67 9 0,-90-2-254,-6-2-1782,-5-4-3218</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5:58.287"/>
    </inkml:context>
    <inkml:brush xml:id="br0">
      <inkml:brushProperty name="width" value="0.025" units="cm"/>
      <inkml:brushProperty name="height" value="0.025" units="cm"/>
    </inkml:brush>
  </inkml:definitions>
  <inkml:trace contextRef="#ctx0" brushRef="#br0">1 1 9833,'22'1'473,"-1"1"-1,1 1 0,-1 1 0,32 10 0,-14-3-308,44 5 340,1-4 0,151 3-1,-75-7 31,522 9 0,2-39 135,-402 11 7,907 1-95,2 38-508,212 2 271,-1280-29-197,1410-10 1190,-1481 6-1407,-33 1-75,-1 1 0,0 0-1,1 1 1,-1 1-1,1 1 1,-1 1 0,19 4-1,-22 1-3260,-9-3-2231</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6:01.748"/>
    </inkml:context>
    <inkml:brush xml:id="br0">
      <inkml:brushProperty name="width" value="0.025" units="cm"/>
      <inkml:brushProperty name="height" value="0.025" units="cm"/>
    </inkml:brush>
  </inkml:definitions>
  <inkml:trace contextRef="#ctx0" brushRef="#br0">0 1 2787,'0'0'7585,"3"0"-7339,508 14 2406,-184-8-2405,828 47 1441,-187-7-755,161-31-495,-1099-19 71,-27-1-98,-18-1-301,-3 3-420,0 1 0,-1 1 1,-19 2-1,16-1-2471,9 0-1580</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6:07.512"/>
    </inkml:context>
    <inkml:brush xml:id="br0">
      <inkml:brushProperty name="width" value="0.025" units="cm"/>
      <inkml:brushProperty name="height" value="0.025" units="cm"/>
    </inkml:brush>
  </inkml:definitions>
  <inkml:trace contextRef="#ctx0" brushRef="#br0">0 254 6566,'0'0'3684,"12"-6"-3289,-3 1-248,0 0-1,0 0 1,1 2 0,0-1 0,0 1 0,0 0-1,0 1 1,0 0 0,17 0 0,22 5 328,1 1 0,60 15 0,51 6-491,698-30 745,-398-11 197,195 14-634,299-6 1236,642-104-541,-873 48-708,189 7-186,1 62 32,515 18 42,-180-11 328,-201 6-426,-578-14-20,-28 12 109,-141-2-103,-185-4-109,0-1-4392,-75-8 330</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6:41.873"/>
    </inkml:context>
    <inkml:brush xml:id="br0">
      <inkml:brushProperty name="width" value="0.025" units="cm"/>
      <inkml:brushProperty name="height" value="0.025" units="cm"/>
    </inkml:brush>
  </inkml:definitions>
  <inkml:trace contextRef="#ctx0" brushRef="#br0">0 62 11691,'0'0'4249,"10"-4"-3822,4-1-298,1 1 0,0 0 0,-1 1-1,1 1 1,0 1 0,0 0-1,0 0 1,28 4 0,99 10-107,188-8 0,143-33-297,119-2 1632,222 69-79,-155-3-1061,-280-28-22,747 26 592,-409-9-476,-1-43-3259,-574 7-1162</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6:53.822"/>
    </inkml:context>
    <inkml:brush xml:id="br0">
      <inkml:brushProperty name="width" value="0.025" units="cm"/>
      <inkml:brushProperty name="height" value="0.025" units="cm"/>
    </inkml:brush>
  </inkml:definitions>
  <inkml:trace contextRef="#ctx0" brushRef="#br0">18020 124 6694,'-9'0'2066,"-77"1"-30,-413 24 98,-566 68-2684,916-86 1363,-949 30 3376,180-39-3045,-1456 9-681,1886 9 32,-83 2-248,420-18-228,-1226-15 52,721 1-53,-336-14 2,-506 8-83,990 22 56,-1702-36 103,955 21-26,1176 13-70,0 2-13,-1 4 0,1 3 0,1 3 1,-97 29-1,48-1-19,-211 97 0,167-60 103,-256 129 290,393-187-354,1 1-1,1 2 1,1 2-1,1 0 0,1 2 1,1 2-1,2 0 1,0 2-1,2 0 1,2 2-1,1 0 1,1 2-1,2 0 1,1 1-1,1 1 1,3 0-1,1 1 0,-13 67 1,13-21-19,3-1 0,5 1 0,7 118 0,2-144 2,3 0 1,3 0-1,2-1 1,2 0-1,2-1 0,4-1 1,1-1-1,57 97 1,-38-85 3,3-2 0,2-1 0,3-3 0,3-2 0,2-2 0,72 56 0,-16-28 8,3-5 0,231 119 1,-178-120-7,292 94 1,-314-132 12,2-6 0,1-6 0,151 7 0,454-7 29,-572-24-43,3686-127-54,-2143 1-189,-478 39 91,242-58 104,-4-39 26,-69-36-110,-18-93 114,-596 57 100,-566 160 45,294-162-1,-452 212-96,-3-3 0,116-93-1,-157 112-1,-2-2 0,0-2-1,-2 0 1,-1-2 0,-2-1 0,-2-1-1,32-61 1,-47 79 17,-2 0 1,0-1-1,-1 0 0,0 0 1,-2 0-1,0 0 1,-1 0-1,0-1 0,-2 1 1,-3-31-1,-5-5 22,-2 1 0,-23-66 0,26 94-62,-8-27-3,-6-28 27,-5 1 0,-45-99-1,59 155-8,-1-1-1,0 2 0,-2 0 1,-1 1-1,0 0 0,-2 1 1,0 1-1,-2 1 0,0 0 1,0 2-1,-34-21 0,10 15-33,-1 2 1,-2 2-1,1 1 0,-2 3 0,-72-12 0,-79-24-3423,121 22-1688</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6.931"/>
    </inkml:context>
    <inkml:brush xml:id="br0">
      <inkml:brushProperty name="width" value="0.025" units="cm"/>
      <inkml:brushProperty name="height" value="0.025" units="cm"/>
    </inkml:brush>
  </inkml:definitions>
  <inkml:trace contextRef="#ctx0" brushRef="#br0">9 1 18065,'0'0'4639,"2"13"-2979,3 26-541,-1 0-1,-3 70 1,-18 93 2844,16-189-3773,0-7-97,0 0 0,0 1 0,1-1 0,0 1 0,0 0 0,2 8 0,-2-14-87,1 0 1,-1 0-1,1 0 0,-1 0 0,1 1 1,0-1-1,-1 0 0,1 0 0,0 0 0,0-1 1,0 1-1,-1 0 0,1 0 0,0 0 1,0-1-1,0 1 0,0 0 0,1-1 0,-1 1 1,0-1-1,0 1 0,0-1 0,0 0 1,1 1-1,-1-1 0,0 0 0,0 0 1,1 0-1,-1 0 0,0 0 0,0 0 0,0 0 1,1 0-1,-1 0 0,0-1 0,0 1 1,0-1-1,3 0 0,4-2-6,1 0 0,0-1 0,-1 0 0,1 0 0,-1-1 0,0 0 0,-1-1 0,12-9 0,54-57 0,-68 66 0,101-118 0,-93 106 0,0-1 0,-1-1 0,-1 0 0,0 0 0,7-24 0,-27 50-1768,-12 11-5262,-6 9-2013,-2 6-5659</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22.226"/>
    </inkml:context>
    <inkml:brush xml:id="br0">
      <inkml:brushProperty name="width" value="0.025" units="cm"/>
      <inkml:brushProperty name="height" value="0.025" units="cm"/>
    </inkml:brush>
  </inkml:definitions>
  <inkml:trace contextRef="#ctx0" brushRef="#br0">85 2575 2883,'0'0'10260,"-9"3"-9523,-1 0-298,4-1 20,0 0 0,-1 0 0,0-1 0,1 0 0,-1 0-1,-9-1 1,16-1-377,-1 1 0,0-1 0,0 0 0,0 0 0,0 0 0,1 0 0,-1 0 0,0 0 0,1 0 0,-1 0 0,1 0 0,-1 0 0,1 0 0,-1-1 0,1 1 0,0 0 0,0 0 0,0 0 0,0-1 0,-1 1 0,2 0 0,-1 0 0,0 0 0,0-1 0,0 1 0,0 0 0,1-1 0,-1-4 89,3-18 65,1 1 0,1 0 1,1 0-1,0 0 1,2 1-1,21-42 1,-7 14 29,479-996 1384,-388 847-1989,188-251-1,-217 341 777,5 4 0,5 4-1,168-140 1,-255 235-368,-2 1-41,0 0 0,1 1 0,-1 0 0,1 0 0,0 0 0,0 1 0,0 0 0,0 0 0,1 1 0,-1-1 0,10-1 0,-15 4-36,-1 0-1,1 0 1,-1 0-1,1 0 1,-1 0-1,1 1 1,-1-1-1,1 0 1,-1 0-1,1 0 1,-1 0-1,1 1 1,-1-1-1,1 0 1,-1 0 0,0 1-1,1-1 1,-1 0-1,1 1 1,-1-1-1,0 1 1,1-1-1,-1 0 1,0 1-1,0-1 1,1 1-1,-1-1 1,0 1-1,0-1 1,0 1-1,0-1 1,1 1-1,-1-1 1,0 1-1,0-1 1,0 1-1,0-1 1,0 1-1,0-1 1,0 1-1,0-1 1,-1 1-1,1-1 1,0 1-1,0-1 1,0 1-1,0-1 1,-1 1-1,1 0 1,-13 28-1671,-16 5-2666,-11 3-3679</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22.628"/>
    </inkml:context>
    <inkml:brush xml:id="br0">
      <inkml:brushProperty name="width" value="0.025" units="cm"/>
      <inkml:brushProperty name="height" value="0.025" units="cm"/>
    </inkml:brush>
  </inkml:definitions>
  <inkml:trace contextRef="#ctx0" brushRef="#br0">29 70 12043,'0'0'5969,"0"12"-5217,1 91 1336,-17 140-1,3-21 865,12-217-2900,1-1 0,0 1 0,1-1 0,-1 1 0,1 0 0,0-1-1,0 1 1,0-1 0,1 1 0,0-1 0,-1 0 0,1 0 0,1 0 0,-1 0 0,1 0 0,4 5 0,-4-7-42,-1 0 0,1-1 0,-1 0 0,1 1 0,0-1 0,0 0 0,0 0 0,0-1 0,-1 1 0,1-1 0,0 1 0,0-1 0,0 0 0,0 0 0,0 0 0,0-1 0,0 1 0,0-1 0,0 1 1,0-1-1,0 0 0,-1 0 0,1 0 0,0-1 0,-1 1 0,1-1 0,4-3 0,20-13 89,-1-2 1,0 0 0,-2-2-1,0 0 1,24-32-1,10-9 41,302-255-404,-199 191-5419,-84 66-1844</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23.746"/>
    </inkml:context>
    <inkml:brush xml:id="br0">
      <inkml:brushProperty name="width" value="0.025" units="cm"/>
      <inkml:brushProperty name="height" value="0.025" units="cm"/>
    </inkml:brush>
  </inkml:definitions>
  <inkml:trace contextRef="#ctx0" brushRef="#br0">1 196 14029,'1'-9'2862,"5"-25"-284,-6 34-2435,0-1 0,0 0 0,0 1 0,1-1 0,-1 1 1,0-1-1,0 1 0,0-1 0,0 1 0,0-1 0,1 1 0,-1-1 0,0 1 0,0-1 0,1 1 0,-1-1 0,0 1 0,1-1 1,-1 1-1,1-1 0,-1 1 0,0 0 0,1-1 0,-1 1 0,1 0 0,-1 0 0,2-1 0,7 11 1175,3 20-727,17 117 542,-21-97-850,2 0-1,19 57 1,-28-104-218,1 1 0,-1-1 1,1 1-1,0-1 1,0 0-1,0 0 0,0 0 1,0 0-1,6 5 1,-7-7-13,-1-1 1,1 1-1,0-1 0,0 1 1,0-1-1,0 0 1,0 1-1,0-1 1,0 0-1,0 0 1,0 0-1,0 0 0,0 0 1,0 0-1,0 0 1,0 0-1,0 0 1,0 0-1,0-1 1,0 1-1,0 0 0,0-1 1,0 1-1,0-1 1,0 1-1,0-1 1,0 1-1,0-1 0,-1 0 1,1 1-1,0-1 1,0 0-1,-1 0 1,1 1-1,-1-1 1,1 0-1,0 0 0,-1 0 1,0 0-1,1 0 1,0-1-1,9-16 195,0 0 0,-1-1 0,0-1-1,-2 1 1,9-34 0,16-111 726,-27 130-931,21-178-454,-26 222-434,0 20-7044,-2-15-1544</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24.965"/>
    </inkml:context>
    <inkml:brush xml:id="br0">
      <inkml:brushProperty name="width" value="0.025" units="cm"/>
      <inkml:brushProperty name="height" value="0.025" units="cm"/>
    </inkml:brush>
  </inkml:definitions>
  <inkml:trace contextRef="#ctx0" brushRef="#br0">104 285 4612,'0'0'790,"3"-8"876,6-13 437,-2 7 8,0-1 0,-2 1 0,0-1 0,-1 0 0,0-1 0,2-22 0,-6 37-2021,0 0 0,0 0 1,0 0-1,-1 0 0,1 0 0,0 0 0,-1 1 1,1-1-1,0 0 0,-1 0 0,1 0 1,-1 0-1,1 1 0,-1-1 0,1 0 0,-1 1 1,0-1-1,1 0 0,-1 1 0,0-1 0,0 1 1,1-1-1,-1 1 0,0-1 0,0 1 1,0 0-1,0-1 0,1 1 0,-1 0 0,0 0 1,0 0-1,0 0 0,0-1 0,0 1 0,0 0 1,0 1-1,0-1 0,0 0 0,1 0 0,-1 0 1,0 0-1,0 1 0,0-1 0,0 0 1,0 1-1,1-1 0,-1 1 0,-1 0 0,-2 0 53,-1 1-1,1 0 0,0 0 1,-1 0-1,1 1 0,0-1 1,1 1-1,-7 5 0,1 3-41,1 1-1,1 0 1,0 1 0,1-1-1,0 1 1,1 1-1,0-1 1,-3 16-1,3-3-59,1 0 0,0 0-1,1 39 1,3-64-39,0 0 0,0 1-1,0-1 1,0 1 0,1-1 0,-1 0 0,0 1-1,0-1 1,1 0 0,-1 1 0,1-1 0,-1 0-1,1 1 1,0-1 0,0 0 0,1 2-1,-2-3 2,1 1-1,-1-1 1,1 0-1,0 1 0,-1-1 1,1 0-1,-1 1 0,1-1 1,0 0-1,0 0 1,-1 0-1,1 0 0,0 1 1,-1-1-1,1 0 0,0 0 1,-1-1-1,1 1 1,0 0-1,0 0 0,-1 0 1,2-1-1,1 0 45,0 0 0,0-1 0,-1 1 0,1-1 0,-1 0 0,1 0 0,-1 0 0,0 0-1,0 0 1,0 0 0,0-1 0,0 1 0,2-4 0,1-4 35,0-1 0,-1-1-1,0 1 1,-1 0 0,-1-1 0,1 0-1,-2 0 1,1 1 0,-2-1 0,0 0-1,0 0 1,-1 0 0,0 0 0,-1 0-1,-7-22 1,9 33-82,1-1 0,-1 1 0,1 0 0,-1 0 0,1-1 0,-1 1 0,1 0 0,0 0 0,0 0 0,-1 0 0,1 0 0,0 0 0,0 0 0,0 0 0,0 0 0,0 0 0,1 0 0,-1 1 0,0-1 0,2-1 0,1-1 0,12-9 0,3-4 0,38-25 0,-51 37 0,1 1 0,0-1 0,0 1 0,0 1 0,0-1 0,0 1 0,1 0 0,-1 1 0,1 0 0,9 0 0,-15 1 0,1 0 0,-1 1 0,0-1 0,0 1 0,0-1 0,0 1 0,0 0 0,0 0 0,0 0 0,0 0 0,-1 1 0,1-1 0,0 0 0,-1 1 0,1-1 0,-1 1 0,1-1 0,-1 1 0,0 0 0,1 0 0,-1 0 0,0 0 0,0 0 0,0 0 0,-1 0 0,1 0 0,0 0 0,-1 0 0,0 0 0,1 0 0,-1 4 0,2 11 0,0 0 0,-1 0 0,-2 18 0,0-16 0,-14 82 0,21-133 0,1-1 0,2 1 0,1 0 0,18-36 0,-14 32 0,-9 23 0,11-28 0,-15 39 0,0 0 0,0 0 0,0 1 0,0-1 0,0 0 0,0 1 0,0-1 0,1 1 0,-1-1 0,1 1 0,-1 0 0,1 0 0,-1-1 0,1 1 0,0 0 0,3-1 0,-5 2 0,1 0 0,0 1 0,0-1 0,-1 0 0,1 0 0,0 1 0,0-1 0,-1 0 0,1 1 0,0-1 0,-1 1 0,1-1 0,0 1 0,-1-1 0,1 1 0,-1-1 0,1 1 0,-1 0 0,1-1 0,-1 1 0,1 0 0,-1 0 0,0-1 0,1 1 0,-1 0 0,0 0 0,0-1 0,0 1 0,1 0 0,-1 0 0,0 0 0,0-1 0,0 2 0,3 32 0,-3-31 0,2 109 0,2-129 0,0 0 0,2 0 0,0 0 0,1 0 0,1 1 0,0 0 0,1 1 0,1 0 0,16-20 0,-26 34-2,0 1-1,0 0 1,1-1 0,-1 1 0,0 0-1,1-1 1,-1 1 0,0 0-1,1 0 1,-1-1 0,0 1-1,1 0 1,-1 0 0,1-1 0,-1 1-1,0 0 1,1 0 0,-1 0-1,1 0 1,-1 0 0,1 0 0,-1 0-1,0 0 1,1 0 0,-1 0-1,1 0 1,-1 0 0,1 0-1,-1 0 1,0 0 0,1 0 0,-1 0-1,1 1 1,-1-1 0,1 0-1,5 17-311,-5 32-1409,-1-42 923,0 4-4090,-2-6-2034</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25.986"/>
    </inkml:context>
    <inkml:brush xml:id="br0">
      <inkml:brushProperty name="width" value="0.025" units="cm"/>
      <inkml:brushProperty name="height" value="0.025" units="cm"/>
    </inkml:brush>
  </inkml:definitions>
  <inkml:trace contextRef="#ctx0" brushRef="#br0">6 16 9801,'-5'-15'8770,"4"21"-3771,6 27-3206,0-12-1481,-1 0 1,1 32 0,6 35-936,-6-80-283,-4-18-11566</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26.919"/>
    </inkml:context>
    <inkml:brush xml:id="br0">
      <inkml:brushProperty name="width" value="0.025" units="cm"/>
      <inkml:brushProperty name="height" value="0.025" units="cm"/>
    </inkml:brush>
  </inkml:definitions>
  <inkml:trace contextRef="#ctx0" brushRef="#br0">5 531 13100,'0'0'7010,"8"0"-5537,5 0-1017,-1 0 1,0-1-1,0-1 0,0 0 0,18-5 0,-27 6-418,-1 1 0,1-1 0,-1 0 0,0 0-1,1 0 1,-1 0 0,0-1 0,0 1 0,0-1-1,0 1 1,0-1 0,0 1 0,-1-1 0,1 0-1,0 0 1,-1 0 0,0 0 0,1 0 0,-1 0-1,0-1 1,0 1 0,0 0 0,0-1 0,0 1-1,-1 0 1,1-1 0,-1 1 0,0-1 0,1 1-1,-1-1 1,0 1 0,-1-1 0,1 1 0,0-1-1,-1 1 1,1-1 0,-1 1 0,0 0 0,-1-4-1,1 4-10,0 1-1,0-1 1,0 0 0,0 1-1,-1-1 1,1 0-1,0 1 1,-1 0-1,1-1 1,-1 1-1,0 0 1,1 0-1,-1 0 1,0 0-1,0 0 1,0 0-1,0 0 1,0 0-1,1 1 1,-1-1-1,-1 1 1,1 0-1,0 0 1,0-1-1,0 1 1,0 0-1,0 1 1,0-1-1,0 0 1,-4 2-1,2-2-20,0 1 0,0 0 0,0 0-1,0 0 1,0 1 0,0-1-1,0 1 1,1 0 0,-1 0-1,1 1 1,-1-1 0,1 1 0,0-1-1,-5 6 1,4 1-14,-1 0 1,2 0-1,-1 1 0,2 0 0,-1-1 1,1 1-1,0 0 0,1 0 1,1 0-1,-1 0 0,1 0 0,2 12 1,-1-17 6,-1-1-1,1 1 1,0 0 0,1 0 0,-1-1 0,1 1 0,0-1 0,0 1-1,0-1 1,0 0 0,1 0 0,3 5 0,-4-7 2,0-1 0,0 1-1,1 0 1,-1-1 0,0 1 0,0-1-1,1 0 1,-1 0 0,1 0 0,-1 0 0,1 0-1,0-1 1,-1 1 0,1-1 0,0 1 0,-1-1-1,1 0 1,0 0 0,-1 0 0,1-1-1,0 1 1,-1 0 0,4-2 0,1-1 113,0 0 0,0 0-1,0-1 1,-1 0 0,1 0 0,-1-1 0,0 1 0,-1-1 0,1-1 0,-1 1-1,0-1 1,0 0 0,-1 0 0,1 0 0,-1-1 0,3-7 0,9-16 345,-2-1 1,12-38 0,-13 32-241,-3-1 0,-1 0 0,-1-1 0,-3 0-1,-1-1 1,-1 1 0,-3 0 0,-5-47 0,4 82-210,0 0 0,0 0 1,0 0-1,-1 0 0,0 0 0,0 0 1,-3-5-1,-7 2-3,12 7-12,-1 0-1,0 1 1,0-1 0,1 1-1,-1-1 1,0 1 0,1-1-1,-1 1 1,1 0 0,-1-1 0,1 1-1,-1 0 1,1-1 0,-1 1-1,1 0 1,0 0 0,-1 0-1,1-1 1,0 1 0,0 0-1,-1 1 1,-7 36 3,1 0-1,2 1 1,2-1-1,4 78 1,-1-55 143,0-46-82,3 51 78,-3-64-135,1 0 1,-1 0 0,0 0 0,1 0 0,-1 0-1,1 0 1,0 0 0,-1-1 0,1 1 0,0 0-1,0 0 1,0-1 0,1 1 0,-1 0 0,0-1-1,0 1 1,1-1 0,-1 1 0,1-1-1,0 0 1,-1 0 0,1 0 0,0 0 0,0 0-1,3 1 1,-3-2 7,-1 0 0,1 0 0,0 0 0,0 0 1,0 0-1,0-1 0,0 1 0,0-1 0,0 1 0,0-1 0,-1 0 0,1 0 0,0 0 0,-1 0 0,1 0 0,0 0 0,-1 0 1,1 0-1,-1-1 0,0 1 0,1-1 0,-1 1 0,2-4 0,26-44 285,-23 38-272,11-25-22,-14 27 0,1-1 0,1 1 0,-1 0 0,2 0 0,-1 1 0,1-1 0,10-10 0,-15 19 0,0-1 0,-1 0 0,1 1 0,0-1 0,-1 1 0,1-1 0,0 1 0,0-1 0,0 1 0,-1 0 0,1-1 0,0 1 0,0 0 0,0 0 0,0 0 0,0 0 0,0-1 0,0 1 0,-1 0 0,1 1 0,0-1 0,0 0 0,0 0 0,0 0 0,0 0 0,0 1 0,0-1 0,1 2 0,0-1 0,0 0 0,-1 1 0,1-1 0,-1 1 0,1-1 0,-1 1 0,1 0 0,-1 0 0,0 0 0,1 2 0,21 58 0,-21-53 0,1-1 0,-1 1 0,1-1 0,0 0 0,0 1 0,1-1 0,4 8 0,-7-15 0,0 0 0,-1 0 0,1 0 0,0 0 0,0 0 0,0 0 0,0 0 0,0 0 0,-1-1 0,2 1 0,-1 0 0,0-1 0,0 1 0,0 0 0,0-1 0,0 0 0,0 1 0,1-1 0,-1 0 0,0 1 0,0-1 0,0 0 0,1 0 0,-1 0 0,0 0 0,0 0 0,1 0 0,-1 0 0,0-1 0,0 1 0,1 0 0,-1-1 0,0 1 0,0-1 0,0 1 0,0-1 0,0 0 0,0 1 0,0-1 0,0 0 0,0 0 0,0 0 0,0 1 0,0-1 0,0-1 0,8-8 0,-2 1 0,1-1 0,-1 0 0,10-20 0,-13 21 0,0 1 0,1 0 0,-1 0 0,2 0 0,-1 1 0,1 0 0,1 0 0,-1 0 0,1 1 0,10-8 0,-16 13 0,1 1 0,-1-1 0,0 1 0,0-1 0,0 1 0,0-1 0,1 1 0,-1 0 0,0 0 0,0 0 0,1-1 0,-1 1 0,0 0 0,0 0 0,1 1 0,-1-1 0,0 0 0,0 0 0,1 1 0,-1-1 0,0 0 0,0 1 0,0-1 0,0 1 0,0 0 0,0-1 0,0 1 0,0 0 0,0 0 0,0 0 0,0-1 0,0 1 0,0 0 0,0 0 0,-1 0 0,1 0 0,0 1 0,-1-1 0,1 0 0,-1 0 0,1 2 0,3 6 0,-1 1 0,0 0 0,0 0 0,1 12 0,-1-5 0,-2-12 0,14 39 0,-15-43 0,0 0 0,1 0 0,-1 0 0,0-1 0,1 1 0,-1 0 0,1 0 0,-1-1 0,1 1 0,-1 0 0,1-1 0,0 1 0,-1 0 0,1-1 0,0 1 0,0-1 0,-1 1 0,1-1 0,0 1 0,0-1 0,0 0 0,-1 0 0,1 1 0,0-1 0,0 0 0,0 0 0,0 0 0,0 0 0,0 0 0,0 0 0,-1 0 0,1 0 0,0 0 0,0 0 0,0 0 0,0-1 0,0 1 0,0 0 0,-1-1 0,1 1 0,0 0 0,0-1 0,-1 1 0,1-1 0,1 0 0,7-10 0,0 0 0,-1 0 0,0 0 0,-1-1 0,0-1 0,-1 1 0,9-27 0,5-5 0,-16 35 0,18-30 0,-21 37 0,0 0 0,0 1 0,1-1 0,-1 0 0,0 1 0,1-1 0,0 1 0,-1-1 0,1 1 0,0 0 0,0 0 0,0-1 0,0 2 0,0-1 0,0 0 0,2-1 0,-3 3 0,1-1 0,-1 0 0,0 1 0,0-1 0,0 1 0,0-1 0,0 1 0,0 0 0,0-1 0,0 1 0,0 0 0,0 0 0,0 0 0,0 0 0,0 0 0,-1 0 0,1 0 0,0 0 0,-1 0 0,1 0 0,0 0 0,-1 0 0,0 0 0,1 0 0,-1 1 0,0-1 0,1 0 0,-1 3 0,8 43 0,-7-41 0,0 5 32,-1-7-62,0-1 0,0 0 0,1 1 0,-1-1 0,1 0 0,0 1 0,-1-1 0,1 0 0,1 0 0,-1 0 0,0 0 0,1 0 1,0 0-1,-1 0 0,1-1 0,0 1 0,3 2 0,1-5-3371,0-6-3966</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27.724"/>
    </inkml:context>
    <inkml:brush xml:id="br0">
      <inkml:brushProperty name="width" value="0.025" units="cm"/>
      <inkml:brushProperty name="height" value="0.025" units="cm"/>
    </inkml:brush>
  </inkml:definitions>
  <inkml:trace contextRef="#ctx0" brushRef="#br0">31 204 4420,'7'-101'3151,"-6"-1"13921,-6 109-16089,-3 14-675,0 20 131,1 1 0,2 0 1,1 0-1,3 0 0,1 0 1,11 74-1,-9-107-423,0 0 1,0 0-1,1 0 0,0-1 1,1 1-1,-1-1 1,2 1-1,5 8 0,-8-15-10,-1 0 0,1 0 0,-1 0-1,1 0 1,0 0 0,0 0-1,0-1 1,0 1 0,0-1 0,1 1-1,-1-1 1,0 0 0,1 0-1,-1 0 1,1 0 0,-1 0-1,1-1 1,-1 1 0,1-1 0,-1 1-1,1-1 1,0 0 0,-1 0-1,1 0 1,-1 0 0,1-1-1,0 1 1,-1-1 0,1 0 0,-1 1-1,1-1 1,-1 0 0,4-3-1,2-1 93,-1 0 0,0-1 0,0 0 0,0 0 0,-1-1 0,0 1 0,0-1 0,-1-1 0,0 1-1,0-1 1,-1 0 0,5-11 0,5-12 715,18-62 0,-11-2-295,-13 121-518,-6-10 0,12 91 0,-11-94 0,0 0 0,0 0 0,1-1 0,1 1 0,12 22 0,-17-34 0,1 1 0,0 0 0,0-1 0,0 1 0,0-1 0,1 1 0,-1-1 0,0 0 0,1 1 0,-1-1 0,1 0 0,-1 0 0,1 0 0,-1 0 0,1 0 0,0 0 0,-1-1 0,1 1 0,0-1 0,0 1 0,0-1 0,-1 1 0,1-1 0,0 0 0,2 0 0,0-1 0,-1 1 0,0-1 0,0-1 0,0 1 0,0 0 0,0-1 0,0 0 0,0 1 0,0-1 0,-1 0 0,1-1 0,-1 1 0,3-3 0,4-5 0,0-1 0,0-1 0,-2 1 0,1-1 0,9-22 0,-14 27-372,-1-1 0,0 1 0,0-1-1,0 0 1,-1 0 0,0-14 0,-1 15-534,0-1-1,-1 1 1,0-1 0,0 1 0,-1-1 0,0 1 0,-4-10-1,-13-24-10218</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28.052"/>
    </inkml:context>
    <inkml:brush xml:id="br0">
      <inkml:brushProperty name="width" value="0.025" units="cm"/>
      <inkml:brushProperty name="height" value="0.025" units="cm"/>
    </inkml:brush>
  </inkml:definitions>
  <inkml:trace contextRef="#ctx0" brushRef="#br0">2 0 21588,'0'0'4869,"-1"49"-4421,14-38-319,5-3-65,4-4-417,2-3-1825,1 2-1858,-1-2-2306</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28.409"/>
    </inkml:context>
    <inkml:brush xml:id="br0">
      <inkml:brushProperty name="width" value="0.025" units="cm"/>
      <inkml:brushProperty name="height" value="0.025" units="cm"/>
    </inkml:brush>
  </inkml:definitions>
  <inkml:trace contextRef="#ctx0" brushRef="#br0">29 444 17136,'-4'14'1730,"2"-7"-1496,-16 78 2918,16-74-2639,1 0 0,0 0 0,0 0 0,1 0 0,1 0 0,3 20 0,-4-29-491,1-1-1,-1 1 1,0-1 0,1 1 0,0-1-1,-1 1 1,1-1 0,0 1-1,0-1 1,0 0 0,0 1-1,0-1 1,0 0 0,0 0-1,0 0 1,1 0 0,-1 0-1,0 0 1,1 0 0,-1 0-1,1 0 1,-1-1 0,1 1 0,-1 0-1,1-1 1,-1 1 0,1-1-1,-1 0 1,1 0 0,0 1-1,-1-1 1,1 0 0,0-1-1,-1 1 1,1 0 0,-1 0-1,1-1 1,0 1 0,-1 0-1,1-1 1,-1 0 0,1 1-1,-1-1 1,1 0 0,1-1 0,4-2 96,0 0 0,0 0 0,0-1 0,-1 0 1,0 0-1,0 0 0,10-13 0,-1-3 194,-2 0-1,-1-1 1,-1-1-1,0 0 0,-2 0 1,-1-1-1,-1-1 1,-1 1-1,6-46 1,-9 43-280,-1 0 0,-1 0 1,-2 0-1,0 0 0,-2 0 1,-1 0-1,-1 0 0,-2 1 1,-9-26-1,14 46-100,0 1 0,-1 0 0,0-1 0,0 1 0,0 1 0,-7-8-1,10 11 58,-1 1 0,1-1-1,-1 1 1,0-1 0,1 1-1,-1-1 1,0 1-1,1-1 1,-1 1 0,0 0-1,0-1 1,1 1 0,-1 0-1,0 0 1,0-1 0,0 1-1,0 0 1,1 0-1,-1 0 1,0 0 0,-1 0-1,1 1-7,0-1-1,0 1 1,0 0 0,0-1-1,0 1 1,0 0-1,0 0 1,0 0-1,1-1 1,-1 1-1,0 0 1,0 0 0,1 0-1,-1 1 1,1-1-1,-1 0 1,1 0-1,-1 0 1,1 2-1,-18 49 106,3 1-1,2 0 1,2 1-1,-5 84 1,16-137-85,-1 1 1,1-1 0,0 0-1,0 0 1,0 0 0,0 0-1,0 1 1,0-1 0,1 0-1,-1 0 1,0 0 0,1 0-1,-1 0 1,0 0 0,1 0-1,-1 0 1,1 0 0,0 0-1,-1 0 1,1 0 0,0 0-1,0 0 1,-1 0-1,1 0 1,0-1 0,0 1-1,0 0 1,0-1 0,0 1-1,0 0 1,0-1 0,0 0-1,0 1 1,0-1 0,1 0-1,-1 1 1,0-1 0,0 0-1,0 0 1,0 0 0,0 0-1,1 0 1,-1 0 0,0 0-1,0 0 1,0-1 0,2 0-1,10-2 54,-1-1-1,-1 0 0,23-11 0,-2 1-73,-28 12 16,0 1 0,-1 0-1,1 0 1,0 1 0,0-1 0,-1 1 0,1 0-1,0 0 1,0 0 0,0 0 0,0 1-1,0-1 1,-1 1 0,1 0 0,0 0-1,-1 0 1,1 1 0,-1-1 0,1 1 0,-1 0-1,0 0 1,4 3 0,-2 0-3,-1 0 0,-1 0 1,1 0-1,-1 0 0,0 0 0,0 1 1,-1-1-1,1 1 0,-1 0 0,0 0 1,-1 0-1,1 0 0,0 8 0,4 44-502,-5-20-4899,-1-28-2136</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29.063"/>
    </inkml:context>
    <inkml:brush xml:id="br0">
      <inkml:brushProperty name="width" value="0.025" units="cm"/>
      <inkml:brushProperty name="height" value="0.025" units="cm"/>
    </inkml:brush>
  </inkml:definitions>
  <inkml:trace contextRef="#ctx0" brushRef="#br0">231 102 15022,'0'-13'3604,"-2"-39"-327,2 49-3028,0 1-1,0 0 1,-1 0-1,1 0 1,0 0-1,-1 0 1,0 0-1,0 0 1,1 0-1,-1 0 1,0 0-1,-2-2 1,2 3-127,1 0 1,-1 1-1,0-1 0,1 1 1,-1-1-1,0 1 1,1-1-1,-1 1 0,0 0 1,0-1-1,0 1 1,1 0-1,-1-1 0,0 1 1,0 0-1,0 0 1,0 0-1,0 0 0,0 0 1,-1 0-1,0 0 13,-1 1 0,0 0 0,1 0 0,-1 0 0,0 0 0,1 0 0,0 1 0,-1-1 0,1 1 0,0-1 0,0 1 0,0 0 0,0 0 0,-3 4 0,-7 9-52,1 2 0,1-1 0,1 1-1,0 1 1,-12 34 0,-22 99-53,38-131-7,-7 24 66,2 1 0,1 0 0,3 0 0,2 0 0,2 74 0,2-118-87,0 1 0,0 0-1,0-1 1,0 1 0,0 0-1,0-1 1,0 1 0,1-1-1,-1 1 1,1 0 0,-1-1-1,1 1 1,0-1 0,-1 1-1,1-1 1,0 0 0,0 1-1,0-1 1,0 0 0,0 0 0,1 1-1,-1-1 1,0 0 0,0 0-1,1 0 1,-1 0 0,1-1-1,-1 1 1,1 0 0,-1-1-1,1 1 1,-1-1 0,1 1-1,-1-1 1,1 0 0,0 1-1,-1-1 1,1 0 0,0 0-1,1-1 1,1 1 14,-1-1-1,1-1 0,-1 1 1,1 0-1,-1-1 1,0 0-1,1 0 0,-1 0 1,0 0-1,0 0 1,-1-1-1,1 1 0,0-1 1,-1 0-1,0 1 1,4-7-1,0-2 80,0-1 0,-1 0 0,0 0 0,-1 0-1,-1-1 1,0 1 0,0-1 0,-2 0 0,1 0 0,-2 0 0,1 0-1,-4-22 1,3 34-95,0 0 0,0 0 0,0 0 0,0 0 0,0 0 0,0 0-1,0 0 1,0 0 0,-1 0 0,1 0 0,0 0 0,-1 0 0,1 0-1,0 0 1,-1 0 0,1 0 0,-1 0 0,0 0 0,1 1 0,-1-1 0,0 0-1,1 0 1,-1 1 0,0-1 0,0 1 0,0-1 0,0 1 0,1-1 0,-1 1-1,0-1 1,0 1 0,0 0 0,0-1 0,0 1 0,0 0 0,-2 0-1,2 0-5,0 1 0,-1 0 0,1-1 0,0 1 0,0 0 0,0 0-1,0 0 1,0 0 0,0 0 0,0 0 0,0 0 0,0 1 0,1-1-1,-1 0 1,0 0 0,1 1 0,-1-1 0,1 0 0,-1 1 0,1-1-1,0 0 1,-1 1 0,1-1 0,0 1 0,0-1 0,0 2-1,-1 10 1,1 0-1,0 0 0,1 0 0,0 0 0,6 24 0,-7-35 6,1 0-1,0 1 1,0-1 0,0 0-1,0 0 1,0 0 0,0 0-1,1 0 1,-1 0 0,1 0-1,-1 0 1,1 0 0,0-1-1,0 1 1,0-1 0,3 3-1,-3-3 2,1-1-1,-1 1 0,1-1 0,-1 1 0,1-1 1,0 0-1,-1 0 0,1 0 0,-1 0 0,1 0 1,0-1-1,-1 1 0,1-1 0,-1 0 0,1 1 1,-1-1-1,0 0 0,1-1 0,2 0 0,3-3 9,0-1-1,0 0 1,-1 0-1,0 0 1,0-1-1,0 0 1,-1 0-1,6-8 1,41-69 69,-25 18 169,-15 35-74,-9 24-115,-3 9-36,-4 319-21,2-321-20,1 1 0,0-1 0,0 1 0,0-1 1,0 0-1,0 1 0,0-1 0,0 1 0,0-1 0,0 0 0,0 1 0,0-1 0,0 1 1,0-1-1,0 0 0,1 1 0,-1-1 0,0 1 0,0-1 0,0 0 0,1 1 0,-1-1 0,0 0 1,0 1-1,1-1 0,-1 0 0,0 1 0,1-1 0,-1 0 0,0 0 0,1 1 0,-1-1 1,0 0-1,1 0 0,-1 0 0,1 1 0,13-11-1865,9-26-3395,-11-7-1857,-3-8-4442</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7.274"/>
    </inkml:context>
    <inkml:brush xml:id="br0">
      <inkml:brushProperty name="width" value="0.025" units="cm"/>
      <inkml:brushProperty name="height" value="0.025" units="cm"/>
    </inkml:brush>
  </inkml:definitions>
  <inkml:trace contextRef="#ctx0" brushRef="#br0">0 102 10602,'0'0'12433,"14"-1"-9721,33-4-673,53-14 1,-89 16-1886,0 1 1,1 0-1,-1 0 1,1 1 0,19 2-1,-28-1-109,-1 0 0,0 1 0,1-1 0,-1 1 0,0-1-1,0 1 1,0 0 0,0 0 0,0 0 0,0 0 0,0 0 0,0 1 0,0-1-1,0 1 1,-1-1 0,1 1 0,-1 0 0,1-1 0,-1 1 0,0 0 0,1 0-1,-1 0 1,0 0 0,0 0 0,0 0 0,-1 0 0,1 1 0,0-1 0,-1 0-1,1 0 1,-1 0 0,0 1 0,0-1 0,0 4 0,5 21 110,4-43-12,3-46 2,-12 24-145,-1 7 0,2 27 0,1 11 0,-1-6-78,-1 0 0,1 0 0,0 0 0,0 0 0,0 0 1,0 0-1,0 0 0,0 0 0,0-1 0,0 1 0,1 0 0,-1-1 0,0 1 0,0-1 0,1 1 0,-1-1 0,0 1 1,0-1-1,1 0 0,-1 0 0,0 0 0,1 0 0,-1 0 0,2 0 0,46 0-4416,-35-1 2293,21 0-5689,0-2-3988</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29.406"/>
    </inkml:context>
    <inkml:brush xml:id="br0">
      <inkml:brushProperty name="width" value="0.025" units="cm"/>
      <inkml:brushProperty name="height" value="0.025" units="cm"/>
    </inkml:brush>
  </inkml:definitions>
  <inkml:trace contextRef="#ctx0" brushRef="#br0">0 207 12524,'0'0'5990,"1"9"-3092,-1-4-2618,1 3 420,-1 0 0,1-1 0,0 1-1,1 0 1,3 10 0,-5-17-639,1 0 0,-1 0 0,1 0 0,-1 0 0,1 0 0,0 1 0,-1-1 0,1 0 0,0-1 0,0 1 0,-1 0 0,1 0 0,0 0 0,0 0 0,0-1 0,0 1 0,0 0 0,0-1 0,1 1 0,-1-1 0,0 1 0,0-1 0,0 0 0,0 1 0,1-1 0,-1 0 0,0 0 0,0 0 0,0 0 0,1 0 0,-1 0 0,0 0 0,0 0 0,1 0 0,-1-1 0,0 1 0,0 0 0,0-1 0,0 1 0,0-1 0,1 0 1,-1 1-1,0-1 0,0 0 0,0 1 0,-1-1 0,1 0 0,1-1 0,5-4-27,-1 1-1,0-2 1,0 1 0,0-1 0,0 1 0,-1-2 0,-1 1 0,1 0 0,-1-1 0,0 0 0,-1 0 0,0 0 0,4-15 0,-3 5-9,0-1-1,-1 1 1,-1-1 0,-1 0 0,-1-25 0,0 41-19,0 1 0,-1 0 0,1-1 0,-1 1-1,1-1 1,-1 1 0,0 0 0,1 0 0,-1-1 0,-3-2-1,4 4 0,0 0 0,-1 1-1,1-1 1,-1 1 0,1-1 0,-1 1-1,1-1 1,-1 1 0,1 0-1,-1-1 1,0 1 0,1 0 0,-1-1-1,0 1 1,1 0 0,-1 0-1,0 0 1,1-1 0,-1 1-1,0 0 1,1 0 0,-1 0 0,0 0-1,0 0 1,-1 1 5,0 0 0,0 0 1,0 0-1,0 0 0,0 1 0,0-1 0,1 0 0,-1 1 1,1-1-1,-1 1 0,1-1 0,-1 1 0,1 0 1,0 0-1,0 0 0,0-1 0,0 1 0,0 0 0,0 0 1,0 1-1,0 2 0,-12 46-102,2 0 0,2 1 1,2 1-1,1 87 0,5-139-29,1 0 1,0 0 0,0 0-1,0 0 1,-1 0-1,1 0 1,0 0-1,0 0 1,0 0 0,1 0-1,-1 0 1,0 0-1,0-1 1,1 1-1,-1 0 1,0 0 0,1 0-1,-1 0 1,1 0-1,-1 0 1,1-1-1,-1 1 1,1 0 0,-1 0-1,1-1 1,0 1-1,0 0 1,-1-1-1,1 1 1,0-1 0,0 1-1,0-1 1,0 1-1,-1-1 1,1 1-1,0-1 1,0 0 0,0 0-1,0 0 1,0 1-1,0-1 1,1 0-1,1-1-335,0 0 0,-1 0 0,1 0-1,0 0 1,-1 0 0,1-1 0,-1 1 0,0-1-1,1 1 1,-1-1 0,0 0 0,0 0-1,0 0 1,2-3 0,21-29-5475</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29.766"/>
    </inkml:context>
    <inkml:brush xml:id="br0">
      <inkml:brushProperty name="width" value="0.025" units="cm"/>
      <inkml:brushProperty name="height" value="0.025" units="cm"/>
    </inkml:brush>
  </inkml:definitions>
  <inkml:trace contextRef="#ctx0" brushRef="#br0">97 1 12139,'0'0'8355,"-8"15"-7148,-12 28-714,-16 55 0,28-73-334,1 0 1,1 0-1,2 1 0,-3 43 1,7-68-161,0-1 0,0 1 0,0-1 0,0 1 0,0-1 0,0 0 0,0 1 0,1-1 1,-1 1-1,0-1 0,0 0 0,1 1 0,-1-1 0,0 0 0,1 1 0,-1-1 0,0 0 1,1 1-1,-1-1 0,0 0 0,1 0 0,-1 1 0,1-1 0,-1 0 0,0 0 0,1 0 0,-1 1 1,1-1-1,-1 0 0,1 0 0,-1 0 0,0 0 0,1 0 0,-1 0 0,1 0 0,-1 0 1,1 0-1,-1 0 0,1 0 0,-1-1 0,1 1 0,-1 0 0,0 0 0,1 0 0,-1 0 1,1-1-1,-1 1 0,0 0 0,1-1 0,-1 1 0,0 0 0,1 0 0,-1-1 0,0 1 1,1-1-1,-1 0 0,24-16-71,-20 12 66,16-15-119,41-31 0,-55 47 109,0 0 0,0 0 1,1 0-1,-1 1 1,1 0-1,0 0 0,0 0 1,0 1-1,0 0 1,1 1-1,-1 0 0,9-1 1,-16 2 36,1 0 1,0 0-1,0 0 1,0 0-1,-1 0 0,1 0 1,0 0-1,0 1 1,-1-1-1,1 0 1,0 0-1,0 1 1,-1-1-1,1 0 1,0 1-1,-1-1 1,1 1-1,-1-1 1,1 1-1,0-1 0,-1 1 1,1 0-1,-1-1 1,1 1-1,-1-1 1,0 1-1,1 0 1,0 1-1,-2 24 1431,-20 27 1438,-36 34-420,50-79-2416,1 1-1,-2-1 1,1 0 0,-1 0-1,-1-1 1,1 0-1,-14 7 1,22-14-141,-1 1 0,1-1 1,0 0-1,-1 0 0,1 0 0,0 0 0,-1 0 0,1 0 0,-1 0 1,1 0-1,0 0 0,-1 0 0,1 0 0,-1 0 0,1 0 0,0 0 1,-1 0-1,1 0 0,0 0 0,-1 0 0,1-1 0,-1 1 0,1 0 1,0 0-1,-1 0 0,1-1 0,0 1 0,0 0 0,-1 0 0,1-1 1,0 1-1,-1 0 0,1-1 0,0 1 0,0 0 0,0-1 0,-1 1 1,1 0-1,0-1 0,0 1 0,0 0 0,0-1 0,0 1 0,0-1 1,0 1-1,0 0 0,0-1 0,0 1 0,0-1 0,0 1 0,0 0 1,0-1-1,1-28-4691,0 26 3461,2-25-5714</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30.186"/>
    </inkml:context>
    <inkml:brush xml:id="br0">
      <inkml:brushProperty name="width" value="0.025" units="cm"/>
      <inkml:brushProperty name="height" value="0.025" units="cm"/>
    </inkml:brush>
  </inkml:definitions>
  <inkml:trace contextRef="#ctx0" brushRef="#br0">64 545 16976,'-6'10'2621,"-2"5"-1834,0 1 0,1 1-1,0-1 1,1 1 0,1 0 0,1 0-1,-4 33 1,8-49-782,0-1-1,0 1 0,0-1 1,0 1-1,0 0 0,0-1 1,0 1-1,0-1 1,0 1-1,0-1 0,0 1 1,0-1-1,0 1 1,0 0-1,1-1 0,-1 1 1,0-1-1,0 1 0,1-1 1,-1 1-1,0-1 1,1 0-1,-1 1 0,0-1 1,1 1-1,-1-1 0,1 0 1,-1 1-1,1-1 1,-1 0-1,1 1 0,-1-1 1,1 0-1,0 1 1,18-10 83,17-28 97,-22 13 19,-1-1 1,-2-1-1,0 0 0,-1 0 0,-2-1 1,-1 0-1,7-51 0,-8 21 138,-2 0-1,-8-105 1,-7 83-322,10 73-27,0 0 1,-1 0-1,0 0 0,0 0 0,-1 0 1,1 1-1,-1-1 0,0 1 1,-1 0-1,-4-7 0,7 12 3,1-1 0,-1 1 0,1-1 0,-1 1 1,1-1-1,-1 1 0,1-1 0,-1 1 0,1-1 0,-1 1 0,0-1 0,1 1 0,-1 0 0,0 0 0,1-1 0,-1 1 0,0 0 0,1 0 0,-1 0 0,0-1 0,0 1 0,1 0 0,-1 0 0,0 0 0,0 1 0,1-1 0,-1 0 0,0 0 0,1 0 0,-1 0 0,0 1 0,0-1 0,1 0 0,-1 0 1,1 1-1,-1-1 0,0 1 0,1-1 0,-1 1 0,1-1 0,-1 1 0,1-1 0,-1 1 0,0 0 0,-14 31-42,14-30 57,-56 182 646,51-160-525,2 0-1,0 1 1,1-1-1,1 1 1,4 45 0,-2-69-130,0 0 1,0 1-1,0-1 1,0 0-1,0 0 1,0 1-1,0-1 1,1 0-1,-1 0 1,1 0-1,-1 1 1,1-1-1,-1 0 1,1 0-1,0 0 1,-1 0-1,1 0 1,0 0-1,0 0 1,0 0-1,0 0 1,0-1-1,0 1 1,0 0-1,0 0 1,0-1-1,0 1 1,0-1 0,1 1-1,-1-1 1,0 1-1,0-1 1,1 0-1,-1 0 1,0 0-1,0 0 1,1 1-1,-1-1 1,0-1-1,0 1 1,1 0-1,-1 0 1,0 0-1,0-1 1,1 1-1,-1-1 1,0 1-1,0-1 1,0 1-1,0-1 1,0 0-1,2-1 1,5-2 38,0-1 0,-1 0 0,1-1 0,-1 1 0,12-14 0,17-27 36,-30 36-73,1 0 1,0 0-1,1 0 1,0 1-1,0 1 1,1-1-1,0 1 1,13-8-1,-21 15 1,0 1 0,-1 0 1,1-1-1,0 1 0,0 0 0,0-1 0,-1 1 0,1 0 1,0 0-1,0 0 0,0 0 0,-1 0 0,1 0 0,0 0 1,0 0-1,0 0 0,0 0 0,-1 0 0,1 0 0,0 1 1,0-1-1,-1 0 0,1 1 0,0-1 0,0 0 0,-1 1 1,1-1-1,0 1 0,-1-1 0,1 1 0,-1 0 0,1-1 1,0 1-1,-1-1 0,1 1 0,-1 0 0,0 0 0,1-1 1,-1 1-1,0 0 0,1 0 0,-1-1 0,0 1 0,0 0 1,1 0-1,-1 0 0,0-1 0,0 1 0,0 0 0,0 1 1,1 55 535,-2-41-390,-1 24-79,-9 62 1,1-43-3971,6-42-2562</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31.559"/>
    </inkml:context>
    <inkml:brush xml:id="br0">
      <inkml:brushProperty name="width" value="0.025" units="cm"/>
      <inkml:brushProperty name="height" value="0.025" units="cm"/>
    </inkml:brush>
  </inkml:definitions>
  <inkml:trace contextRef="#ctx0" brushRef="#br0">156 819 6406,'0'0'8958,"2"-11"-4458,0 3-3624,9-39 2567,-14 14 1612,3 32-4992,0 0 0,-1 0 0,1 0 0,-1 0 0,1 1 0,-1-1 0,0 0 0,1 0 0,-1 1 0,0-1 0,1 0 0,-1 1-1,0-1 1,0 1 0,1-1 0,-1 1 0,0-1 0,0 1 0,0 0 0,0-1 0,0 1 0,0 0 0,0 0 0,0 0 0,0 0 0,1 0 0,-1 0-1,0 0 1,0 0 0,0 0 0,0 0 0,0 0 0,0 0 0,0 1 0,0-1 0,-1 1 0,-1 0-51,1 0 0,-1 0 0,0 0 0,0 1-1,1-1 1,-1 1 0,1-1 0,0 1 0,-1 0 0,1 0 0,-2 3 0,-9 13-202,0 1 0,1 0 1,1 1-1,1 1 0,1-1 0,1 1 1,1 1-1,0 0 0,2 0 0,-4 37 1,8-59 183,1 0 1,0 1-1,0-1 1,0 0-1,0 1 0,0-1 1,0 0-1,0 1 1,0-1-1,0 0 1,0 1-1,0-1 1,0 0-1,0 1 0,0-1 1,0 0-1,0 1 1,0-1-1,0 0 1,0 1-1,0-1 1,0 0-1,1 1 1,-1-1-1,0 0 0,0 0 1,0 1-1,1-1 1,-1 0-1,0 0 1,0 1-1,1-1 1,-1 0-1,0 0 1,0 0-1,1 1 0,-1-1 1,0 0-1,1 0 1,-1 0-1,0 0 1,1 0-1,-1 0 1,16-10-62,12-25 95,-8-7 71,-1-1 0,-3-1 0,-1 0 0,17-90 0,-28 116 20,3 51-396,0 27 249,-5-44 31,7 54 32,-8-64-32,0-1-1,1 0 1,0 1 0,-1-1-1,2 0 1,-1 0 0,1 0-1,-1 0 1,8 8-1,-9-12-1,0 0-1,0 0 0,-1 0 0,2 0 0,-1 0 0,0-1 1,0 1-1,0 0 0,0 0 0,0-1 0,1 1 0,-1-1 1,0 1-1,0-1 0,1 0 0,-1 0 0,0 1 0,1-1 1,-1 0-1,0 0 0,1 0 0,-1 0 0,0 0 0,1-1 1,-1 1-1,0 0 0,1-1 0,-1 1 0,0 0 0,0-1 0,0 0 1,1 1-1,-1-1 0,0 0 0,0 1 0,0-1 0,0 0 1,0 0-1,0 0 0,1-2 0,3-3 16,1 0 0,-1-1-1,-1 0 1,0 0 0,5-10 0,8-24 226,-1 0 1,-2-1-1,-2 0 0,-2-1 1,9-84-1,-7-215 12,-56 861-595,24-354 399,13-106-3,3 0 1,3 62-1,1-118-56,0 1 0,1-1 0,-1 0 0,1 1-1,0-1 1,-1 1 0,2-1 0,-1 0 0,0 0 0,1 0 0,-1 0 0,1 0 0,4 5 0,-6-7 1,1-1 1,-1 1-1,1-1 1,-1 1-1,1-1 1,0 0-1,-1 1 1,1-1-1,-1 0 1,1 0-1,0 0 1,-1 1-1,1-1 1,0 0-1,-1 0 0,1 0 1,0 0-1,-1 0 1,1 0-1,-1 0 1,1 0-1,0 0 1,-1-1-1,1 1 1,0 0-1,0-1 1,1 0 4,0 0 0,0 0 0,0-1 0,-1 1 0,1-1 0,-1 0 0,1 0 0,-1 1 0,1-1 0,-1 0 0,2-4 0,14-30 45,-2-2 0,-2 0 0,17-76 0,-15 52-4,31-112 117,90-427 144,-133 571-283,-3 28-47,-2 7-14,-9 47-138,6-32 156,-33 161 222,-29 332 0,66-496-171,2 32 165,-1-49-194,0 0-1,0 0 0,1 0 0,-1 1 1,0-1-1,0 0 0,0 0 0,0 0 0,0 0 1,0 0-1,1 1 0,-1-1 0,0 0 1,0 0-1,0 0 0,0 0 0,0 0 0,1 0 1,-1 0-1,0 0 0,0 0 0,0 0 0,0 0 1,1 0-1,-1 0 0,0 0 0,0 0 1,0 0-1,0 0 0,1 0 0,-1 0 0,0 0 1,0 0-1,0 0 0,1 0 0,-1 0 1,0 0-1,0 0 0,0 0 0,0 0 0,0 0 1,1 0-1,-1-1 0,0 1 0,0 0 0,0 0 1,0 0-1,0 0 0,0 0 0,1-1 1,-1 1-1,0 0 0,0 0 0,0 0 0,0 0 1,0 0-1,0-1 0,0 1 0,8-12 49,-1-6-51,-1 0 0,-1 0 0,0-1 0,-2 1 0,3-32 0,-3-102 0,-4 104 0,1-63 0,-1 66 0,1 35 0,0 13 0,0 28 0,-1 3 0,6 48 0,-4-73 0,1 0 0,0 1 0,0-1 0,1 0 0,0 0 0,0-1 0,1 1 0,1-1 0,-1 0 0,7 9 0,-10-15 0,0 0 0,1-1 0,-1 1 0,1 0 0,-1 0 0,1-1 0,0 1 0,0-1 0,0 1 0,0-1 0,0 0 0,0 1 0,0-1 0,0 0 0,0-1 0,1 1 0,-1 0 0,0-1 0,0 1 0,1-1 0,-1 0 0,1 1 0,-1-1 0,5-1 0,-4 0 0,1 0 0,0-1 0,0 0 0,-1 0 0,1 0 0,-1 0 0,1 0 0,-1-1 0,0 0 0,0 1 0,0-1 0,0 0 0,2-4 0,6-9 0,0 0 0,-2 0 0,0-1 0,0 0 0,6-19 0,-9 16 0,1 0 0,-2 0 0,-1-1 0,-1 1 0,0-1 0,-1 0 0,-2 1 0,-3-40 0,3 60 0,0-1 0,0 0 0,0 0 0,0 1 0,0-1 0,0 0 0,0 1 0,-1-1 0,1 0 0,0 0 0,0 1 0,-1-1 0,1 0 0,0 1 0,-1-1 0,1 1 0,-1-1 0,1 1 0,-1-1 0,1 0 0,-1 1 0,1 0 0,-1-1 0,0 1 0,1-1 0,-1 1 0,0 0 0,0-1 0,-16 11 0,-10 32 0,15-12 0,1 1 0,2 1 0,1 0 0,1 0 0,2 0 0,1 1 0,1 60 0,3-91 0,0 1 0,0-1 0,0 1 0,0 0 0,0-1 0,0 1 0,1-1 0,-1 1 0,1-1 0,0 1 0,0-1 0,0 1 0,0-1 0,0 0 0,1 1 0,-1-1 0,0 0 0,1 0 0,0 0 0,0 0 0,-1 0 0,1-1 0,0 1 0,0 0 0,1-1 0,-1 0 0,0 1 0,0-1 0,1 0 0,-1 0 0,1 0 0,-1-1 0,1 1 0,-1 0 0,1-1 0,-1 0 0,1 1 0,-1-1 0,1 0 0,0-1 0,-1 1 0,1 0 0,-1-1 0,4 0 0,-5 1-141,0-1 0,1 1 0,-1 0-1,0-1 1,0 1 0,0-1 0,0 1 0,1-1 0,-1 0-1,0 0 1,0 1 0,0-1 0,0 0 0,-1 0 0,1 0-1,0 0 1,0 0 0,0 0 0,-1 0 0,1 0 0,0-2-1,3-27-8512,-6 1-5146</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31.900"/>
    </inkml:context>
    <inkml:brush xml:id="br0">
      <inkml:brushProperty name="width" value="0.025" units="cm"/>
      <inkml:brushProperty name="height" value="0.025" units="cm"/>
    </inkml:brush>
  </inkml:definitions>
  <inkml:trace contextRef="#ctx0" brushRef="#br0">1 159 21620,'0'0'1346,"34"-18"-674,19-6 129,13-3-288,9-3-449,1-2-2755,-6 4-5765</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32.921"/>
    </inkml:context>
    <inkml:brush xml:id="br0">
      <inkml:brushProperty name="width" value="0.025" units="cm"/>
      <inkml:brushProperty name="height" value="0.025" units="cm"/>
    </inkml:brush>
  </inkml:definitions>
  <inkml:trace contextRef="#ctx0" brushRef="#br0">8 3 16271,'0'0'1079,"0"13"-193,-2 23-160,-3 155 1062,5-155-1450,3-1-1,0 0 1,14 54 0,-16-85-231,0 1 0,1-1 0,-1 0 0,1 1 0,0-1 0,1 0 0,-1 0 1,0 0-1,4 3 0,-5-6-77,-1-1 0,1 1 1,-1-1-1,1 1 0,0-1 1,-1 0-1,1 1 1,-1-1-1,1 0 0,0 1 1,-1-1-1,1 0 0,0 0 1,-1 0-1,1 1 0,0-1 1,-1 0-1,1 0 0,0 0 1,0 0-1,-1 0 0,1-1 1,0 1-1,0 0 1,1-1 24,-1 0 0,1 0 1,-1 0-1,1 0 0,-1 0 1,1 0-1,-1-1 1,0 1-1,1-1 0,-1 1 1,0-1-1,0 1 1,1-4-1,9-15 540,-1-2 1,-2 1-1,0-1 1,9-41-1,11-98 609,-24 139-1013,11-110 642,-15 132-833,0 0 1,0 0 0,0 0-1,0 0 1,0 0-1,0 0 1,0 0-1,0 0 1,1 0-1,-1 0 1,0 0-1,0 0 1,0 0-1,0 0 1,0 0-1,0 0 1,1 0-1,-1 0 1,0 0-1,0 0 1,0 0-1,0 0 1,0 0-1,0 0 1,0 0-1,1 0 1,-1 0 0,0 0-1,0 0 1,0 0-1,0 0 1,0 0-1,0-1 1,0 1-1,0 0 1,0 0-1,0 0 1,1 0-1,-1 0 1,0 0-1,0 0 1,0 0-1,0-1 1,0 1-1,0 0 1,0 0-1,0 0 1,0 0-1,0 0 1,0 0-1,0 0 1,0-1 0,0 1-1,0 0 1,0 0-1,0 0 1,0 0-1,0 0 1,0 0-1,0 0 1,0-1-1,0 1 1,-1 0-1,7 15-26,4 24-7,-10-38 38,12 67 39,-9-44-36,1 0 0,2-1 1,0 1-1,17 41 0,-23-65-7,0 0-1,0 1 1,0-1 0,1 1-1,-1-1 1,0 1 0,0-1-1,0 0 1,1 1 0,-1-1-1,0 1 1,1-1 0,-1 0-1,0 0 1,1 1 0,-1-1-1,0 0 1,1 1 0,-1-1-1,1 0 1,-1 0 0,0 0-1,1 1 1,-1-1 0,1 0-1,-1 0 1,1 0 0,-1 0-1,1 0 1,-1 0 0,0 0-1,1 0 1,0 0 0,10-13 55,5-28 75,-15 38-117,21-77 145,-12 40 47,22-55 0,-31 94-205,-1 0 0,0 0 0,1 0 0,-1 0 0,1 0 0,-1 0 0,1 0 0,-1 0 0,1 0 0,0 0 0,-1 0 0,1 1 0,0-1 0,0 0 0,-1 0 0,1 1 0,0-1 0,0 0 0,0 1 0,0-1 0,1 0 0,-1 1-4,0 1 0,-1-1 0,1 0-1,0 0 1,-1 1 0,1-1 0,0 1 0,-1-1 0,1 0-1,0 1 1,-1-1 0,1 1 0,-1-1 0,1 1-1,-1-1 1,1 1 0,-1 0 0,0-1 0,1 1 0,-1 0-1,0-1 1,1 2 0,14 48-31,-5 13 94,-7-41-765,0 0 0,2 1 0,9 25 0,-6-34-1610,-8-14 2184,0 0 1,0 0 0,1 1 0,-1-1-1,0 0 1,0 0 0,1 0-1,-1 1 1,0-1 0,0 0 0,1 0-1,-1 0 1,0 0 0,0 0-1,1 0 1,-1 0 0,0 0 0,0 0-1,1 0 1,-1 0 0,0 0-1,1 0 1,-1 0 0,0 0 0,0 0-1,1 0 1,-1 0 0,0 0 0,0 0-1,1 0 1,-1 0 0,0 0-1,0 0 1,1-1 0,-1 1 0,0 0-1,0 0 1,1 0 0,-1-1-1,0 1 1,0 0 0,0 0 0,0 0-1,1-1 1,-1 1 0,0 0-1,0 0 1,0-1 0,0 1 0,0 0-1,0 0 1,0-1 0,1 1-1,-1 0 1,0-1 0,0 1 0,0 0-1,0 0 1,-1-1 0,6-23-6260</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33.264"/>
    </inkml:context>
    <inkml:brush xml:id="br0">
      <inkml:brushProperty name="width" value="0.025" units="cm"/>
      <inkml:brushProperty name="height" value="0.025" units="cm"/>
    </inkml:brush>
  </inkml:definitions>
  <inkml:trace contextRef="#ctx0" brushRef="#br0">1 23 15663,'0'0'6315,"2"13"-5573,6 72 342,-3-32 331,15 76-1,-21-128-1391,1-1 0,0 1 1,0 0-1,0-1 0,0 1 0,0 0 0,1-1 0,-1 1 1,0 0-1,0-1 0,0 1 0,1 0 0,-1-1 0,0 1 0,0-1 1,1 1-1,-1-1 0,0 1 0,1-1 0,-1 1 0,1-1 0,-1 1 1,1-1-1,-1 1 0,1-1 0,-1 1 0,1-1 0,0 0 0,-1 1 1,1-1-1,-1 0 0,1 0 0,0 0 0,-1 1 0,1-1 1,1 0-1,-1-1 16,1 0 0,-1-1 0,0 1 0,1 0 0,-1-1 0,0 1 0,0-1 0,0 1 0,0-1 0,0 1 0,0-1 0,1-2 0,19-59 610,-6-30-313,-11 64-92,0 1 0,2 0 1,11-30-1,-17 58-245,0 0 0,0 1-1,0-1 1,0 0 0,0 1-1,0-1 1,1 0 0,-1 1 0,0-1-1,0 0 1,0 1 0,0-1 0,1 0-1,-1 0 1,0 1 0,0-1 0,1 0-1,-1 0 1,0 0 0,1 1 0,-1-1-1,0 0 1,1 0 0,-1 0 0,0 0-1,1 0 1,-1 0 0,0 1 0,1-1-1,-1 0 1,0 0 0,1 0 0,-1 0-1,0 0 1,1 0 0,-1 0 0,0-1-1,1 1 1,-1 0 0,0 0 0,1 0-1,-1 0 1,0 0 0,1 0 0,-1-1-1,0 1 1,0 0 0,1 0 0,-1 0-1,0-1 1,1 1 0,-1 0 0,0-1-1,0 1 1,0 0 0,1 0 0,-1-1-1,0 1 1,0 0 0,0-1 0,0 1-1,0 0 1,0-1 0,1 0 0,8 29-46,-3 3 102,-2-1 1,1 35-1,4 27-45,-9-91-41,0 0 0,0 1 0,0-1-1,0 0 1,1 0 0,-1 1 0,0-1 0,1 0-1,-1 0 1,1 0 0,0 1 0,-1-1 0,1 0-1,0 0 1,-1 0 0,1 0 0,2 1 0,-3-1-44,1-1 1,0 0 0,-1 0-1,1 0 1,-1 0 0,1 0 0,0 0-1,-1 0 1,1 0 0,-1-1-1,1 1 1,-1 0 0,1 0-1,-1 0 1,1-1 0,-1 1-1,1 0 1,-1 0 0,1-1 0,-1 1-1,1 0 1,-1-1 0,1 1-1,-1-1 1,0 1 0,1-1-1,24-39-3373,1-34-6434,-17 33 1122</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33.777"/>
    </inkml:context>
    <inkml:brush xml:id="br0">
      <inkml:brushProperty name="width" value="0.025" units="cm"/>
      <inkml:brushProperty name="height" value="0.025" units="cm"/>
    </inkml:brush>
  </inkml:definitions>
  <inkml:trace contextRef="#ctx0" brushRef="#br0">32 231 15631,'0'0'12460,"3"6"-12332,-1-3-108,8 10 257,-7-34 344,-3 18-498,-1 0 0,1 0-1,-1 0 1,0 0 0,0 1 0,0-1 0,0 0-1,0 1 1,-1-1 0,1 1 0,-1 0 0,1-1 0,-4-2-1,5 5-97,0 0-1,-1-1 0,1 1 0,-1-1 0,1 1 0,-1-1 0,1 1 0,-1 0 0,1 0 0,-1-1 0,1 1 1,-1 0-1,1 0 0,-1-1 0,1 1 0,-1 0 0,0 0 0,1 0 0,-1 0 0,1 0 0,-1 0 0,0 0 1,1 0-1,-1 0 0,0 1-34,0-1 0,0 1 0,0 0 0,1-1 0,-1 1 0,0 0 0,1 0 1,-1-1-1,1 1 0,-1 0 0,1 0 0,-1 0 0,1 0 0,0 0 0,-1 0 0,1 0 0,0 0 1,0 0-1,0 0 0,0 1 0,-3 12 10,0 0 0,2 0 0,0 0 0,0 1 0,2-1 0,-1 0 0,4 16 0,-3-29-2,-1-1-1,1 1 1,-1 0 0,1 0 0,-1 0 0,1 0-1,0 0 1,-1-1 0,1 1 0,0 0 0,0 0-1,0-1 1,0 1 0,-1-1 0,1 1-1,0-1 1,0 1 0,0-1 0,0 0 0,0 1-1,0-1 1,0 0 0,0 0 0,0 0 0,0 1-1,1-1 1,-1 0 0,0 0 0,0-1 0,0 1-1,0 0 1,0 0 0,0-1 0,0 1-1,0 0 1,1-1 0,41-18 77,-35 15-68,4 0-18,1 0 0,-1 0 0,1 1 0,0 1-1,0 0 1,0 0 0,1 2 0,-1 0 0,0 0 0,0 1 0,0 0 0,18 5 0,-31-5 20,0-1 0,1 0-1,-1 0 1,0 0 0,0 0 0,1 0 0,-1 0 0,0 0 0,0 0-1,1 0 1,-1 0 0,0 0 0,0 0 0,1 0 0,-1 0 0,0 0 0,0 0-1,1 0 1,-1 0 0,0-1 0,0 1 0,1 0 0,-1 0 0,0 0-1,0 0 1,0 0 0,1-1 0,-1 1 0,0 0 0,0 0 0,0 0 0,0-1-1,1 1 1,-1 0 0,0 0 0,0 0 0,0-1 0,0 1 0,0 0-1,0 0 1,0-1 0,0 1 0,0 0 0,0 0 0,0-1 0,0 1 0,0 0-1,0 0 1,0-1 0,0 1 0,0 0 0,0-1 0,-2-9 359,-8-13-223,-1-1 0,0 2 0,-26-37 0,23 39-97,2 0 1,0-1-1,1-1 1,-12-33-1,22 54-119,1 0 0,0 0 1,0 0-1,-1 0 0,1 1 0,0-1 0,0 0 1,0 0-1,0 0 0,0 0 0,0 0 1,1 0-1,-1 1 0,0-1 0,0 0 0,1 0 1,-1 0-1,0 0 0,1 1 0,-1-1 0,1 0 1,-1 0-1,1 1 0,-1-1 0,1 0 0,-1 1 1,1-1-1,0 1 0,-1-1 0,1 1 1,0-1-1,0 1 0,-1-1 0,1 1 0,0-1 1,0 1-1,0 0 0,-1 0 0,1-1 0,0 1 1,0 0-1,0 0 0,0 0 0,0 0 0,0 0 1,-1 0-1,3 0 0,46 6-5585</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34.104"/>
    </inkml:context>
    <inkml:brush xml:id="br0">
      <inkml:brushProperty name="width" value="0.025" units="cm"/>
      <inkml:brushProperty name="height" value="0.025" units="cm"/>
    </inkml:brush>
  </inkml:definitions>
  <inkml:trace contextRef="#ctx0" brushRef="#br0">1 1 13293,'0'0'9384</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34.583"/>
    </inkml:context>
    <inkml:brush xml:id="br0">
      <inkml:brushProperty name="width" value="0.025" units="cm"/>
      <inkml:brushProperty name="height" value="0.025" units="cm"/>
    </inkml:brush>
  </inkml:definitions>
  <inkml:trace contextRef="#ctx0" brushRef="#br0">1 0 17328,'0'0'7565,"0"13"-7255,0 2-221,0-1 0,2 0 0,0 1 0,0-1 1,1 0-1,7 19 0,26 74 212,-25-70-42,1-1-1,2 0 0,26 49 1,-40-84-253,1 0 1,-1 0-1,1 0 1,-1 0-1,1 0 1,-1 0-1,1 0 1,0-1-1,-1 1 0,1 0 1,0 0-1,0-1 1,-1 1-1,1 0 1,0-1-1,0 1 1,0-1-1,0 1 1,0-1-1,0 1 1,0-1-1,0 0 1,0 0-1,0 1 1,0-1-1,0 0 1,0 0-1,2 0 0,-2-1 15,1 0 0,-1 0 0,1 0 0,-1 0 0,1 0 0,-1 0 0,0 0-1,1 0 1,-1-1 0,0 1 0,0-1 0,0 1 0,0-1 0,0 1-1,1-3 1,4-11 203,1-1-1,6-30 1,-10 38-151,45-172 439,-48 179-512,0 0 0,0 0 0,1 1 0,-1-1 0,0 0 0,0 0 0,1 0 0,-1 0 0,1 1 0,-1-1 0,0 0 0,1 0 0,0 1 0,-1-1-1,1 0 1,-1 1 0,1-1 0,0 1 0,-1-1 0,1 1 0,0-1 0,1 0 0,9 12-87,6 37-20,-15-42 142,12 55-147,-11-45-654,1 0-1,0 0 1,0 0-1,2-1 1,0 0-1,11 21 1,-16-35 535,-1 0-1,1 0 1,-1 0 0,1 0 0,0 0-1,-1 0 1,1 0 0,0 0-1,0 0 1,0-1 0,0 1 0,-1 0-1,1 0 1,0-1 0,0 1-1,1-1 1,-1 1 0,0-1 0,0 1-1,0-1 1,0 1 0,0-1-1,0 0 1,1 0 0,-1 0 0,0 0-1,0 0 1,0 0 0,0 0-1,1 0 1,-1 0 0,0 0 0,0-1-1,0 1 1,0 0 0,0-1-1,1 1 1,-1-1 0,0 1 0,0-1-1,0 0 1,1-1 0,13-24-5311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7.649"/>
    </inkml:context>
    <inkml:brush xml:id="br0">
      <inkml:brushProperty name="width" value="0.025" units="cm"/>
      <inkml:brushProperty name="height" value="0.025" units="cm"/>
    </inkml:brush>
  </inkml:definitions>
  <inkml:trace contextRef="#ctx0" brushRef="#br0">219 32 14318,'0'0'6608,"-11"-4"-2401,0 1-3323,-1 0 1,0 1-1,0 0 0,-22 0 1,28 2-732,1 1 0,-1 0 1,1-1-1,-1 2 0,1-1 1,-1 1-1,1-1 0,-1 1 0,1 1 1,0-1-1,0 1 0,1 0 1,-1 0-1,-8 8 0,9-8-107,1 0-1,0 0 1,0 0 0,0 0-1,0 1 1,1 0 0,-1-1-1,1 1 1,0 0 0,0 0-1,0 0 1,1 0 0,-1 1-1,1-1 1,0 0-1,0 1 1,1-1 0,-1 1-1,1 4 1,1-8-46,-1 0 0,1 0 0,0 1 0,0-1 0,0 0 0,0 0 0,1 0 0,-1 0 0,0-1 0,0 1 0,1 0 0,-1 0 0,0-1 0,1 1 0,-1-1 0,0 1 0,1-1 0,-1 1 0,1-1 0,-1 0 0,1 0 0,-1 0 0,1 0 0,-1 0 0,3 0 0,41-3 0,-38 2 0,0-1 0,0 0 0,0 0 0,-1-1 0,1 0 0,-1 0 0,1 0 0,-1-1 0,0 0 0,0 0 0,10-10 0,-12 10 0,0 0 0,-1 0 0,1 0 0,-1 0 0,0-1 0,0 1 0,0-1 0,0 0 0,-1 0 0,0 0 0,0 0 0,0 0 0,-1-1 0,1 1 0,-1 0 0,0-6 0,-1 10 0,0 0 0,0 1 0,0-1 0,0 1 1,0-1-1,-1 0 0,1 1 0,0-1 0,0 1 0,0-1 0,-1 1 0,1-1 0,0 1 1,-1-1-1,1 1 0,0-1 0,-1 1 0,1-1 0,-1 1 0,1-1 0,-1 1 0,1 0 1,-1-1-1,1 1 0,-1 0 0,1 0 0,-1-1 0,1 1 0,-1 0 0,0 0 0,1 0 1,-1 0-1,1 0 0,-1-1 0,1 1 0,-1 0 0,0 0 0,1 0 0,-1 1 0,1-1 0,-1 0 1,0 0-1,1 0 0,-1 0 0,1 1 0,-1-1 0,0 1 0,-1-1-2,-1 1 0,1 0 0,0 0-1,0 0 1,0 0 0,0 0 0,0 0 0,0 1-1,0-1 1,0 1 0,-2 2 0,2-2-248,1 1 1,0-1 0,0 1-1,0-1 1,0 1 0,0 0 0,0-1-1,0 1 1,1 0 0,0-1-1,-1 1 1,1 0 0,0 4-1,1-6-111,-1 1 0,0-1 0,0 0-1,1 0 1,-1 1 0,1-1-1,-1 0 1,1 0 0,-1 0 0,1 0-1,0 0 1,-1 1 0,1-1 0,0-1-1,0 1 1,0 0 0,0 0 0,0 0-1,0 0 1,0-1 0,0 1 0,0 0-1,0-1 1,0 1 0,1-1-1,-1 1 1,0-1 0,0 0 0,2 1-1,25 2-5948</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35.423"/>
    </inkml:context>
    <inkml:brush xml:id="br0">
      <inkml:brushProperty name="width" value="0.025" units="cm"/>
      <inkml:brushProperty name="height" value="0.025" units="cm"/>
    </inkml:brush>
  </inkml:definitions>
  <inkml:trace contextRef="#ctx0" brushRef="#br0">12 553 12075,'0'0'8232,"-2"11"-7089,-7 118 46,9-111-983,0-1-1,2 1 1,0 0 0,1-1 0,10 34-1,-13-50-173,0 0 0,0 0 0,0 0 0,1 0 0,-1 0 0,0 0 0,1 0 0,-1-1 0,1 1 0,-1 0 0,1 0 0,-1 0 0,1-1 0,-1 1 0,1 0 0,0-1 0,-1 1 0,1 0 0,0-1 0,-1 1 0,1-1 0,0 1 0,0-1 0,0 1 0,0-1 0,0 0 0,-1 1 0,1-1 0,2 0 0,-2 0 37,0-1 0,1 0 0,-1 0 0,0 1 0,0-1 0,0 0 0,0 0 0,0 0 0,0-1 0,0 1 0,0 0 0,0 0 0,0 0 0,0-1 0,-1 1 0,1-2 0,21-60 1775,-14 20-1619,-2-1-1,-2 0 0,-2 0 0,-6-79 0,22 258-1390,-15-121 1115,1 0 1,0 0 0,0 0-1,1 0 1,1-1 0,1 1-1,12 19 1,-18-32 50,0 1 1,-1-1-1,1 0 1,0 0-1,0 0 1,0 0-1,0 0 1,0 0-1,0 0 1,0 0-1,0 0 1,0 0-1,0 0 1,1-1-1,-1 1 1,0 0-1,0-1 1,1 1-1,-1-1 1,0 0-1,1 1 1,-1-1-1,1 0 1,-1 0-1,0 0 1,1 0-1,-1 0 1,1 0-1,-1 0 1,0 0-1,1-1 0,-1 1 1,1 0-1,-1-1 1,0 1-1,0-1 1,1 0-1,-1 1 1,0-1-1,0 0 1,0 0-1,0 0 1,0 0-1,0 0 1,0 0-1,0 0 1,0 0-1,0 0 1,0 0-1,-1-1 1,1 1-1,0-2 1,5-7 110,0 0 0,-1-1 1,-1 1-1,0-1 1,3-13-1,5-36 353,-3-2 1,-2 1-1,-3-1 1,-3 0-1,-12-105 1,8 132-425,-2 0 1,-13-50 0,12 174-393,5 62 398,3 185-17,0-321-27,-1 1 1,2-1 0,7 28-1,-9-40-2,-1-1-1,1 1 0,0-1 0,1 1 1,-1-1-1,0 0 0,1 1 1,0-1-1,-1 0 0,1 0 0,0 0 1,0 0-1,3 2 0,-4-4 1,0 1 1,1-1-1,-1 1 0,1-1 0,-1 0 0,0 1 0,1-1 1,-1 0-1,1 0 0,-1 0 0,1 0 0,-1 0 0,0-1 1,1 1-1,-1 0 0,1-1 0,-1 1 0,0-1 1,1 1-1,-1-1 0,0 0 0,0 1 0,1-1 0,-1 0 1,0 0-1,0 0 0,1-1 0,5-5 31,-1 1-1,0-1 1,0-1 0,-1 1-1,0-1 1,0 0 0,-1 0-1,0 0 1,4-14-1,26-88 404,-30 95-378,11-49 150,-3-1 0,-2 0 1,-4-1-1,-2 1 1,-6-77-1,2 140-206,0-1 0,0 1 0,0 0 0,-1-1 0,1 1 0,-1 0 0,1 0 0,-1 0 0,0-1 0,0 1 0,0 0 0,0 0 0,0 0 0,0 0 0,-1 0 0,-1-1 0,3 3 0,0-1 0,-1 1 0,1 0 0,0 0 0,-1 0 0,1 0 0,0 0 0,-1 0 0,1-1 0,0 1 0,-1 0 0,1 0 0,0 0 0,-1 0 0,1 0 0,0 0 0,-1 0 0,1 0 0,0 1 0,-1-1 0,1 0 0,0 0 0,-1 0 0,1 0 0,0 0 0,-1 0 0,1 1 0,0-1 0,0 0 0,-1 0 0,1 0 0,0 1 0,-1-1 0,-8 22 0,1 26 0,2 1 0,3 0 0,1 0 0,6 60 0,-2-86 0,0-1 0,2 1 0,0-1 0,1 0 0,10 25 0,-11-39 0,-1 0 0,1 0 0,0 0 0,1-1 0,0 0 0,0 0 0,9 9 0,-11-13 0,0 0 0,1 0 0,0 0 0,0-1 0,0 1 0,0-1 0,0 0 0,0 0 0,0 0 0,1-1 0,-1 1 0,1-1 0,-1 0 0,8 0 0,-8-1 0,0 0 0,0 0 0,0 0 0,0 0 0,0-1 0,0 0 0,0 0 0,0 0 0,0 0 0,-1-1 0,1 0 0,0 1 0,-1-1 0,1 0 0,-1-1 0,0 1 0,4-4 0,-2 1 0,0-1 0,0 0 0,0-1 0,-1 1 0,0-1 0,0 0 0,0 0 0,3-10 0,-1 0 0,-1-1 0,-1 0 0,0 0 0,-1 0 0,-1 0 0,-1-35 0,-2 45 0,0 0 0,-1 0 0,0 0 0,0 0 0,-1 0 0,0 1 0,0-1 0,0 1 0,-1 0 0,-7-9 0,10 13 0,-1 0 0,0 0 0,-1 1 0,1-1 0,0 1 0,-1-1 0,0 1 0,1 0 0,-1 0 0,0 0 0,0 0 0,0 0 0,0 1 0,-1-1 0,1 1 0,0 0 0,-1 0 0,1 0 0,0 1 0,-1-1 0,1 1 0,-1-1 0,1 1 0,-1 0 0,1 1 0,-5 0 0,7-1 0,1 0 1,0 0-1,-1 0 0,1 0 0,-1 0 1,1 1-1,0-1 0,-1 0 1,1 0-1,-1 0 0,1 1 1,0-1-1,-1 0 0,1 0 0,0 1 1,-1-1-1,1 0 0,0 1 1,0-1-1,-1 0 0,1 1 0,0-1 1,0 0-1,0 1 0,-1-1 1,1 1-1,0-1 0,0 0 0,0 1 1,0-1-1,0 1 0,0-1 1,0 0-1,0 1 0,0-1 1,0 1-1,0-1 0,0 1 0,0-1 1,0 0-1,0 1 0,0-1 1,1 1-1,-1-1 0,0 0 0,0 1 1,0-1-1,1 1 0,-1-1 1,17 16-75,23-9-2535,2-10-6339,-5-11-3939</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36.249"/>
    </inkml:context>
    <inkml:brush xml:id="br0">
      <inkml:brushProperty name="width" value="0.025" units="cm"/>
      <inkml:brushProperty name="height" value="0.025" units="cm"/>
    </inkml:brush>
  </inkml:definitions>
  <inkml:trace contextRef="#ctx0" brushRef="#br0">119 434 10154,'4'-32'7258,"-3"-6"-3415,-1 37-3737,0-1 0,0 1 0,0-1-1,0 1 1,0 0 0,0-1 0,-1 1 0,1-1 0,0 1-1,-1 0 1,1-1 0,-1 1 0,0 0 0,1-1 0,-1 1 0,0 0-1,0 0 1,0 0 0,0 0 0,0 0 0,0 0 0,0 0 0,0 0-1,0 0 1,0 0 0,-1 0 0,1 1 0,0-1 0,-1 0 0,1 1-1,0 0 1,-1-1 0,1 1 0,0 0 0,-1-1 0,1 1 0,-1 0-1,1 0 1,-1 0 0,1 0 0,-1 0 0,1 1 0,-2-1 0,0 2-75,0-1 1,0 1-1,0-1 1,0 1-1,0 0 1,0 0 0,0 0-1,1 1 1,-1-1-1,1 1 1,0-1 0,0 1-1,0 0 1,0 0-1,0 0 1,1 0 0,-1 0-1,-1 4 1,-19 62-125,18-53 83,1-1 1,1 0-1,0 1 1,1 0-1,1-1 1,0 1-1,1 0 1,4 21-1,-4-36 9,-1 0 0,0 0 0,0 0 0,1 0 0,-1 0 0,0 0 0,1 0 0,-1 0 0,1 0 0,0 0 0,-1 0 0,1 0 0,0-1 0,-1 1-1,1 0 1,0 0 0,0-1 0,0 1 0,-1 0 0,1-1 0,0 1 0,0-1 0,0 1 0,0-1 0,0 0 0,0 1 0,0-1 0,0 0 0,0 0 0,0 0 0,0 0 0,0 0 0,0 0-1,1 0 1,-1 0 0,0 0 0,0 0 0,0 0 0,0-1 0,0 1 0,0 0 0,0-1 0,0 1 0,0-1 0,-1 1 0,1-1 0,0 0 0,0 1 0,0-1 0,0 0 0,0 0-1,5-4 16,0 0 0,-1 0 0,0 0 0,0-1 0,0 0 0,4-6 0,12-23 301,-2 0 1,-2-1-1,-1-2 0,-2 1 1,14-60-1,-16 43 245,-3-1 0,-2 0 0,0-79 0,-17 245-704,8-34 144,3 103-24,1-157 28,0 0 0,2-1 0,0 0 0,2 0 0,13 36 0,-18-54-6,1-1 1,-1 0 0,1-1 0,-1 1-1,1 0 1,0 0 0,0-1 0,0 1-1,1-1 1,-1 0 0,1 1 0,-1-1-1,1 0 1,0-1 0,-1 1 0,1 0-1,4 1 1,-5-3 26,0 1 0,0-1 0,1 0 0,-1 0 0,0 0 0,0 0 0,0 0 0,0 0 0,0 0 0,0-1 0,1 1 0,-1-1 0,0 0 0,0 1-1,0-1 1,-1 0 0,1 0 0,0 0 0,0-1 0,0 1 0,-1 0 0,1-1 0,-1 1 0,1-1 0,-1 1 0,3-4 0,5-8 83,-1 0-1,-1 0 1,0-1-1,0 0 1,-1 0-1,-1 0 1,0-1 0,-2 0-1,5-24 1,-2-9 229,-1-83 1,-4 100-338,0 21 0,0 0 0,-1 0 0,0 0 0,-1 0 0,-3-11 0,0 19 0,-1 12 0,-2 13 0,4 1 1,-12 67-23,-3 131 0,17-221-42,1 0 0,0 1-1,0-1 1,0 0 0,0 0-1,0 0 1,0 0 0,1 0 0,-1 0-1,0 0 1,0 0 0,1 0-1,-1 0 1,1 0 0,-1 0-1,1-1 1,-1 1 0,1 0 0,0 0-1,0 1 1,0-2-28,0 0 0,-1 0 0,1 1 0,0-1 0,-1 0 0,1 0 0,0 0 0,-1 0 0,1 0 0,0 0 0,-1 0 0,1-1 0,0 1 0,-1 0 0,1 0 0,0 0 0,-1-1 0,1 1 0,-1 0 0,1-1 0,-1 1 0,2-1 0,30-31-3451,-15 6-1384,24-52-1,-10 11-3661</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36.589"/>
    </inkml:context>
    <inkml:brush xml:id="br0">
      <inkml:brushProperty name="width" value="0.025" units="cm"/>
      <inkml:brushProperty name="height" value="0.025" units="cm"/>
    </inkml:brush>
  </inkml:definitions>
  <inkml:trace contextRef="#ctx0" brushRef="#br0">79 0 16816,'0'0'4922,"-7"14"-3385,7-14-1530,-18 32 804,-15 44-1,29-67-706,0 1 0,1-1-1,0 1 1,1 0 0,0 0-1,1 0 1,0 1 0,0-1-1,1 0 1,0 0 0,3 14-1,-3-23-96,0 0-1,0-1 0,1 1 0,-1-1 0,0 1 1,0-1-1,1 1 0,-1-1 0,0 0 1,1 1-1,-1-1 0,0 1 0,1-1 0,-1 1 1,0-1-1,1 0 0,-1 1 0,1-1 0,-1 0 1,1 0-1,-1 1 0,1-1 0,-1 0 0,1 0 1,-1 0-1,1 1 0,-1-1 0,1 0 1,-1 0-1,1 0 0,0 0 0,21-7 121,17-21 27,-38 27-142,16-13 44,0 1 0,31-18 0,-41 27-34,-1 1 0,0 1 0,1-1 0,-1 1 0,1 0 0,0 1 0,0 0 0,0 0 0,0 0 0,0 1-1,0 0 1,9 1 0,-14-1-20,0 0 0,0 1 0,0-1 0,0 1-1,0 0 1,0-1 0,0 1 0,0 0 0,-1 0 0,1 0-1,0 0 1,-1 1 0,1-1 0,-1 0 0,1 1-1,-1-1 1,1 1 0,-1-1 0,0 1 0,2 3 0,-1-1 36,-1 0 1,1 0 0,-1 1 0,0-1 0,0 1 0,0-1 0,0 1 0,-1 8 0,0-3 162,-1 1 0,0-1 0,0 0 0,-1-1 0,0 1 0,-1 0 0,-8 18 0,-1-6 150,-1-1-1,-1-1 1,-24 28 0,29-38-521,-1 0 0,1-1 0,-2 0 0,1 0 0,-1-1 0,0-1 0,-25 13 0,11-15-3531,9-5-1919,-2-4-4646</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37.074"/>
    </inkml:context>
    <inkml:brush xml:id="br0">
      <inkml:brushProperty name="width" value="0.025" units="cm"/>
      <inkml:brushProperty name="height" value="0.025" units="cm"/>
    </inkml:brush>
  </inkml:definitions>
  <inkml:trace contextRef="#ctx0" brushRef="#br0">1 106 5445,'0'0'4965,"18"-74"-1634,-10 52 224,2 12-992,-1 10-705,3 18-866,2 18 65,-1 11-288,2 9-513,0 3-159,0 0-33,-2 0-32,-5-5-513,0-8-1345,-3-7-1633,-5-12-2274,0-8-4997</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37.420"/>
    </inkml:context>
    <inkml:brush xml:id="br0">
      <inkml:brushProperty name="width" value="0.025" units="cm"/>
      <inkml:brushProperty name="height" value="0.025" units="cm"/>
    </inkml:brush>
  </inkml:definitions>
  <inkml:trace contextRef="#ctx0" brushRef="#br0">8 588 10410,'0'0'6790,"-8"-48"-4868,8 12-32,19-5-128,16-10-737,16-5 32,6-5-161,11-3-447,5 5-225,6 5-224,-2 10-64,-10 8-1986,-10 13-1890,-16 9-2402</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37.791"/>
    </inkml:context>
    <inkml:brush xml:id="br0">
      <inkml:brushProperty name="width" value="0.025" units="cm"/>
      <inkml:brushProperty name="height" value="0.025" units="cm"/>
    </inkml:brush>
  </inkml:definitions>
  <inkml:trace contextRef="#ctx0" brushRef="#br0">0 400 19538,'0'0'5510,"58"-77"-4453,-9 37 320,7-4-192,10-1-865,6-3-256,3 7-288,-1 2-2274,-12 6-1986,-11 1-4229</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38.120"/>
    </inkml:context>
    <inkml:brush xml:id="br0">
      <inkml:brushProperty name="width" value="0.025" units="cm"/>
      <inkml:brushProperty name="height" value="0.025" units="cm"/>
    </inkml:brush>
  </inkml:definitions>
  <inkml:trace contextRef="#ctx0" brushRef="#br0">0 212 14638,'1'9'3246,"4"36"-942,11 50 1,-12-75-2120,2 0 1,0-1 0,1 0-1,1 0 1,14 25-1,-21-42-176,0 0-1,0 0 0,0 0 0,1 0 1,-1 0-1,0 0 0,1-1 0,0 1 0,-1-1 1,1 1-1,0-1 0,0 1 0,0-1 1,-1 0-1,1 0 0,1 0 0,-1 0 1,0 0-1,3 0 0,-4-1 21,1 0-1,0 0 1,-1-1 0,1 1-1,-1-1 1,1 1 0,-1-1-1,1 1 1,-1-1 0,0 0-1,1 0 1,-1 0 0,0 0-1,1 0 1,-1 0 0,0 0-1,0 0 1,0 0 0,0 0-1,1-3 1,5-6 183,-2 0 0,1-1 0,-2 1 0,1-1 1,4-20-1,32-185 1281,-30 147-435,-11 68-1053,0 1-1,0-1 0,0 1 0,0-1 1,0 1-1,0 0 0,0-1 0,0 1 1,0-1-1,0 1 0,0-1 0,0 1 1,0-1-1,0 1 0,1 0 1,-1-1-1,0 1 0,0-1 0,0 1 1,1 0-1,-1-1 0,0 1 0,0-1 1,1 1-1,-1 0 0,0 0 0,1-1 1,-1 1-1,1 0 0,-1 0 0,0-1 1,1 1-1,0 0 0,7 13-34,2 28 59,-5-11 40,-4-20-53,0 1 0,1-1 0,0 0 1,1 0-1,0 0 0,1 0 0,-1-1 0,11 17 0,-14-26 4,1 1 0,-1 0 0,1-1 0,-1 1 0,1-1 0,-1 1-1,1-1 1,0 0 0,-1 1 0,1-1 0,0 0 0,0 1 0,-1-1 0,1 0 0,0 0 0,0 0 0,-1 1 0,1-1-1,0 0 1,0 0 0,-1 0 0,1 0 0,0 0 0,0-1 0,-1 1 0,1 0 0,0 0 0,0 0 0,-1-1 0,1 1 0,0 0-1,0-1 1,-1 1 0,1-1 0,-1 1 0,1-1 0,0 1 0,-1-1 0,1 1 0,-1-1 0,1 1 0,-1-1 0,1-1-1,23-34 852,-19 28-685,26-44 315,-12 17-247,3 1 0,0 1 1,2 1-1,37-39 0,-59 69-256,-1 0 1,1 1-1,-1-1 0,1 1 0,-1 0 1,1 0-1,0-1 0,0 1 1,0 0-1,0 0 0,0 1 1,0-1-1,0 0 0,0 1 1,0-1-1,0 1 0,0-1 1,4 1-1,-5 1 0,1-1 0,-1 1 0,0-1 0,0 1 0,1 0 0,-1 0 0,0-1 0,0 1 0,0 0 1,0 0-1,0 0 0,0 0 0,0 0 0,0 1 0,0-1 0,-1 0 0,1 0 0,0 1 0,-1-1 0,1 0 0,0 2 0,3 11 2,-1 0 1,0 0-1,-1 0 1,0 22-1,0-13 57,-1-10-110,-2-10 9,1 0 0,0-1-1,0 1 1,0 0 0,0-1 0,1 1 0,-1 0 0,1-1 0,-1 1 0,1-1-1,0 1 1,0-1 0,0 1 0,0-1 0,1 1 0,-1-1 0,1 0-1,1 3 1,-2-5-61,-1 0-1,0 0 1,1 0-1,-1 0 0,0-1 1,1 1-1,-1 0 1,1 0-1,-1 0 1,0 0-1,1 0 0,-1 0 1,0 0-1,0-1 1,1 1-1,-1 0 1,0 0-1,1-1 0,-1 1 1,0 0-1,0 0 1,1-1-1,-1 1 1,0 0-1,0 0 0,0-1 1,1 1-1,-1 0 1,0-1-1,0 1 1,0 0-1,0-1 0,0 1 1,0 0-1,0-1 1,0 1-1,0-1 1,0 1-1,0 0 0,0-1 1,0 1-1,0-1 1,2-18-4045,-2 17 3636,0-25-6805</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38.448"/>
    </inkml:context>
    <inkml:brush xml:id="br0">
      <inkml:brushProperty name="width" value="0.025" units="cm"/>
      <inkml:brushProperty name="height" value="0.025" units="cm"/>
    </inkml:brush>
  </inkml:definitions>
  <inkml:trace contextRef="#ctx0" brushRef="#br0">1 1 18610,'0'0'1473,"7"61"-1441,14-50-609,3-3-1344,6-4-3396</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38.786"/>
    </inkml:context>
    <inkml:brush xml:id="br0">
      <inkml:brushProperty name="width" value="0.025" units="cm"/>
      <inkml:brushProperty name="height" value="0.025" units="cm"/>
    </inkml:brush>
  </inkml:definitions>
  <inkml:trace contextRef="#ctx0" brushRef="#br0">112 117 13837,'0'0'3481,"-8"1"-1554,4 0-1770,0 0 1,0 0-1,0 0 1,1 0-1,-1 1 1,0-1-1,1 1 1,-1 0-1,1 0 1,0 0-1,-1 1 1,1-1-1,0 1 1,1 0-1,-1-1 1,0 1-1,1 1 1,0-1-1,-1 0 1,1 1-1,0-1 0,1 1 1,-1-1-1,1 1 1,-2 5-1,-4 11 112,2-1 0,0 1 0,1 0 0,1 1 0,1-1 0,0 1 0,3 33 0,-1-53-265,0 0 1,0 0 0,0 0-1,0 0 1,0 0-1,0 0 1,0 0-1,0 0 1,0 0 0,1 0-1,-1 0 1,0 0-1,1 0 1,-1 0-1,1 0 1,-1 0 0,1 0-1,-1 0 1,1 0-1,0-1 1,0 1 0,-1 0-1,1 0 1,0-1-1,0 1 1,0 0-1,0-1 1,-1 1 0,1-1-1,0 1 1,0-1-1,0 0 1,0 1-1,0-1 1,0 0 0,1 0-1,-1 1 1,0-1-1,0 0 1,0 0-1,0 0 1,0 0 0,0-1-1,0 1 1,0 0-1,0 0 1,0-1 0,0 1-1,0 0 1,0-1-1,0 1 1,0-1-1,0 1 1,1-2 0,3-1 26,1-1 1,-1 1 0,0-1 0,-1 0 0,1-1 0,-1 1 0,0-1 0,4-5 0,7-16 55,-2-1 0,0 0-1,16-56 1,-16 44 685,19-40-1,-32 79-754,0-1-1,1 0 1,-1 0 0,0 1 0,0-1 0,1 0-1,-1 1 1,1-1 0,-1 1 0,0-1 0,1 0-1,-1 1 1,1-1 0,-1 1 0,1-1 0,0 1 0,-1-1-1,1 1 1,-1 0 0,1-1 0,0 1 0,-1 0-1,1-1 1,0 1 0,0 0 0,9 13 69,0 34-88,-9-42 84,3 32-7,-4-27-64,1 1-1,0 0 1,1-1 0,0 1-1,0-1 1,1 0 0,1 0-1,0 0 1,9 18-1,-12-27 8,0 0 0,0-1 0,0 1 0,0 0 0,0 0 0,0-1 0,0 1 0,0-1 0,0 1 0,0-1 0,0 1 0,1-1 0,-1 0 0,0 1 0,0-1 0,1 0 0,-1 0 0,0 0 0,0 0 0,1 0 0,-1 0 0,0 0 0,0 0 0,0-1 0,1 1 0,-1-1 0,0 1 0,0 0 0,0-1 0,0 0 0,0 1 0,1-1 0,-1 0 0,-1 1 0,1-1 0,0 0 0,0 0 0,0 0-1,0 0 1,0-1 0,39-48 979,-34 40-857,47-74 139,-40 60-259,1 0-1,1 1 1,36-40 0,-50 62-20,-1 1 0,0-1-1,1 0 1,-1 1 0,0-1 0,1 1 0,-1-1 0,1 1 0,-1-1-1,1 1 1,-1 0 0,1-1 0,-1 1 0,1 0 0,-1-1-1,1 1 1,0 0 0,-1-1 0,1 1 0,0 0 0,-1 0 0,1 0-1,-1 0 1,1 0 0,0 0 0,-1 0 0,1 0 0,0 0-1,-1 0 1,1 0 0,0 0 0,-1 0 0,1 0 0,0 1-1,-1-1 1,1 0 0,-1 0 0,1 1 0,0-1 0,-1 0 0,1 1-1,-1-1 1,1 1 0,-1-1 0,1 1 0,-1-1 0,0 1-1,1-1 1,-1 1 0,0-1 0,1 1 0,-1-1 0,0 1 0,1 0-1,-1-1 1,0 1 0,0 0 0,0-1 0,0 1 0,0 0-1,0-1 1,0 1 0,0 1 0,5 57 247,-5-41-228,1-6 1,0-1 0,1 0-1,0 0 1,7 18 0,-9-27-29,0-1 0,1 0 0,-1 1 1,1-1-1,-1 0 0,1 0 0,0 1 0,-1-1 1,1 0-1,0 0 0,0 0 0,0 0 0,0 0 1,0 0-1,0 0 0,0 0 0,0 0 0,1 0 1,-1-1-1,0 1 0,0-1 0,1 1 0,-1-1 0,0 1 1,1-1-1,-1 1 0,1-1 0,-1 0 0,0 0 1,1 0-1,-1 0 0,1 0 0,-1 0 0,0 0 1,1 0-1,-1-1 0,1 1 0,-1-1 0,0 1 1,1-1-1,-1 1 0,0-1 0,0 0 0,0 1 1,1-1-1,-1 0 0,0 0 0,0 0 0,1-2 1,4-1-357,-1-1 1,0 0-1,0 0 1,-1-1 0,0 0-1,5-7 1,17-39-8013,-15 20 1458</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39.159"/>
    </inkml:context>
    <inkml:brush xml:id="br0">
      <inkml:brushProperty name="width" value="0.025" units="cm"/>
      <inkml:brushProperty name="height" value="0.025" units="cm"/>
    </inkml:brush>
  </inkml:definitions>
  <inkml:trace contextRef="#ctx0" brushRef="#br0">1 18 20179,'0'0'8285,"10"-3"-7126,32-11-647,-41 14-494,0 0-1,0-1 1,0 1 0,0 0-1,0 0 1,0 0 0,0 0-1,0 0 1,0 0 0,1 1-1,-1-1 1,0 0 0,0 0-1,0 1 1,0-1 0,-1 1-1,1-1 1,0 1 0,0-1-1,0 1 1,0 0 0,0-1-1,-1 1 1,1 0 0,0 0-1,0-1 1,-1 1 0,1 0-1,-1 0 1,1 0 0,-1 0-1,1 0 1,-1 0 0,1 0-1,-1 0 1,0 0 0,0 0-1,0 0 1,1 2 0,1 46 87,-2-40-52,-2 15 153,-1 0-1,-1-1 1,-1 1 0,-13 37 0,9-33 34,2 1 1,-7 43 0,14-70-240,0-1-1,-1 0 1,1 1-1,0-1 1,0 0-1,0 1 1,0-1 0,0 1-1,0-1 1,0 0-1,1 1 1,-1-1-1,0 0 1,1 1 0,-1-1-1,1 0 1,-1 0-1,1 1 1,0-1-1,0 0 1,-1 0 0,1 0-1,0 0 1,0 0-1,0 0 1,0 0-1,2 1 1,-1-1-1,1-1 1,-1 1-1,0-1 0,0 0 0,1 0 1,-1 0-1,0 0 0,1 0 0,-1 0 1,0-1-1,0 1 0,1-1 0,-1 0 1,4-1-1,9-5-1,-1 0 0,1-1 0,18-14 0,10-7-40,-11 8-504,0-1 0,-1-2 0,47-49 0,-69 58-3503,-14 8-1555,-24 4-4084,20 4 8643,-29-1-8063</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7.991"/>
    </inkml:context>
    <inkml:brush xml:id="br0">
      <inkml:brushProperty name="width" value="0.025" units="cm"/>
      <inkml:brushProperty name="height" value="0.025" units="cm"/>
    </inkml:brush>
  </inkml:definitions>
  <inkml:trace contextRef="#ctx0" brushRef="#br0">116 8 11755,'0'0'15252,"-9"-3"-13389,4 2-1629,1 0 0,-1 0 0,0 1 0,0-1 0,0 1 1,0 0-1,0 0 0,0 1 0,-10 1 0,13-1-172,-1 0 0,1 0 1,-1 0-1,0 0 0,1 0 0,-1 0 1,1 1-1,0-1 0,0 1 0,-1 0 1,1 0-1,0 0 0,0 0 0,1 0 1,-1 0-1,0 0 0,1 1 0,-1-1 1,1 0-1,0 1 0,0-1 0,0 1 1,0 0-1,-1 4 0,2-6-64,1 0 1,-1 0-1,0 0 0,1 0 1,-1 0-1,1 0 0,-1 0 1,1-1-1,-1 1 0,1 0 1,-1 0-1,1 0 0,0 0 0,0-1 1,-1 1-1,1 0 0,0-1 1,0 1-1,0-1 0,0 1 1,0-1-1,0 1 0,0-1 1,0 1-1,0-1 0,0 0 1,0 0-1,0 0 0,0 1 1,0-1-1,1 0 0,47 7-244,-35-5 55,31 4-993,-29-4 650,1 0 0,-1 1 0,0 0 0,0 1 0,21 10 0,-36-14 569,-1 0 0,1 0 0,-1 0 0,0 0 0,1 0 0,-1 0 0,1 1 0,-1-1 0,0 0 1,1 0-1,-1 1 0,0-1 0,1 0 0,-1 1 0,0-1 0,0 0 0,1 0 0,-1 1 0,0-1 0,0 1 0,1-1 1,-1 0-1,0 1 0,0-1 0,0 1 0,0-1 0,0 0 0,0 1 0,0-1 0,0 1 0,0-1 0,0 0 0,0 1 0,0-1 1,0 1-1,0-1 0,0 1 0,0-1 0,0 0 0,0 1 0,0-1 0,-1 1 0,1-1 0,0 0 0,0 1 0,0-1 1,-1 0-1,1 1 0,0-1 0,-1 0 0,1 0 0,0 1 0,-1-1 0,1 0 0,0 0 0,-1 1 0,1-1 0,0 0 0,-1 0 1,1 0-1,-1 0 0,1 1 0,0-1 0,-1 0 0,1 0 0,-1 0 0,1 0 0,-1 0 0,-33 11 1121,31-10-1038,-143 34 224,181-48-8436,59-31 0,-82 38 5859,33-18-9056</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39.486"/>
    </inkml:context>
    <inkml:brush xml:id="br0">
      <inkml:brushProperty name="width" value="0.025" units="cm"/>
      <inkml:brushProperty name="height" value="0.025" units="cm"/>
    </inkml:brush>
  </inkml:definitions>
  <inkml:trace contextRef="#ctx0" brushRef="#br0">71 171 4612,'0'0'9609,"-53"15"-6309,40-12-1,9-3 2338,9-6-3939,12-9-353,3-5-416,6-2-417,7-3-320,2 2-160,4-1-384,-3-1-2755,0-4-4900</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39.812"/>
    </inkml:context>
    <inkml:brush xml:id="br0">
      <inkml:brushProperty name="width" value="0.025" units="cm"/>
      <inkml:brushProperty name="height" value="0.025" units="cm"/>
    </inkml:brush>
  </inkml:definitions>
  <inkml:trace contextRef="#ctx0" brushRef="#br0">164 1 18802,'0'0'5103,"-11"4"-2887,0 2-2073,0 0 0,0 0 1,1 1-1,-1 1 1,1-1-1,1 2 0,0-1 1,0 2-1,1-1 0,0 1 1,0 0-1,1 0 1,-6 14-1,10-19-145,0 1-1,1-1 1,0 1 0,0-1 0,0 1-1,1 0 1,-2 9 0,3-14-2,0 0 1,0 0-1,0 0 0,0-1 1,1 1-1,-1 0 0,0 0 1,0 0-1,1 0 1,-1-1-1,0 1 0,1 0 1,-1 0-1,1-1 1,-1 1-1,1 0 0,0-1 1,-1 1-1,1 0 0,-1-1 1,2 1-1,0 0-2,0 0-1,0 0 1,0-1-1,0 1 1,0-1 0,0 1-1,0-1 1,0 0-1,0 1 1,0-1-1,0-1 1,3 1-1,10-2-21,0-1 0,0-1-1,0 0 1,22-10 0,-24 9-20,1 0 1,-1 0-1,1 1 0,0 1 1,25-2-1,-35 4 31,0 1-1,0 0 0,0 0 0,0 0 1,0 1-1,-1 0 0,1-1 0,0 1 1,0 1-1,0-1 0,-1 0 0,1 1 1,-1 0-1,5 2 0,-7-2 17,1 0 0,0 0-1,-1 0 1,0 0 0,1 0-1,-1 1 1,0-1 0,0 0-1,0 1 1,0-1 0,-1 1-1,1-1 1,-1 0 0,1 1-1,-1 0 1,0-1 0,0 1 0,0-1-1,0 1 1,-1-1 0,1 1-1,-1-1 1,1 1 0,-2 1-1,-1 7 200,-1-1 1,-1 0-1,1-1 0,-2 1 0,1-1 0,-1 0 0,-1 0 0,1-1 0,-1 0 0,-16 14 0,6-7 136,-1 0 0,0-1 0,-1-1 0,-23 12 0,38-23-333,0 0 0,0 0 0,0 0 0,0 0 0,0-1 0,0 0 0,-1 0 0,1 0 0,0 0 0,-1-1 0,1 0 0,-1 1 0,1-2 0,-5 1 0,8-1-53,0 1 1,-1-1-1,1 1 1,0-1-1,0 1 1,0-1-1,0 0 1,0 0-1,0 1 1,0-1 0,0 0-1,0 0 1,0 0-1,0 0 1,0 0-1,1 0 1,-1 0-1,-1-3 1,1 1-149,1 0 0,-1 0 1,0 0-1,1 0 0,-1 0 1,1 0-1,0-1 0,0 1 0,0 0 1,2-5-1,1-5-1252,0 1 0,1-1 0,1 1 0,0-1 0,1 1 0,0 1 0,1-1 0,16-20 0,10-12-7431</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40.156"/>
    </inkml:context>
    <inkml:brush xml:id="br0">
      <inkml:brushProperty name="width" value="0.025" units="cm"/>
      <inkml:brushProperty name="height" value="0.025" units="cm"/>
    </inkml:brush>
  </inkml:definitions>
  <inkml:trace contextRef="#ctx0" brushRef="#br0">232 182 12556,'0'0'3614,"9"-8"53,26-30-314,-33 36-3107,0-1 0,0 0 1,-1 1-1,1-1 0,-1 0 1,1 0-1,-1 0 0,0 0 0,0 0 1,0 0-1,-1 0 0,1 0 0,-1 0 1,0 0-1,0 0 0,0-1 0,0 1 1,0 0-1,-1 0 0,1 0 0,-1 0 1,0 0-1,0 0 0,0 0 0,-3-5 1,2 4-146,0 0 1,-1 1 0,1-1-1,-1 1 1,0 0-1,0-1 1,0 1 0,-1 1-1,1-1 1,-1 0 0,1 1-1,-1 0 1,0 0-1,0 0 1,0 0 0,-6-1-1,4 1-97,0 1-1,-1 0 1,1 1-1,0-1 0,-1 1 1,1 1-1,0-1 1,0 1-1,-1 0 1,1 0-1,0 1 1,0 0-1,0 0 0,0 0 1,1 1-1,-1 0 1,0 0-1,1 0 1,0 1-1,0 0 1,0 0-1,0 0 0,1 0 1,0 1-1,-1 0 1,-5 10-1,1-2 47,1 0 0,1 1 0,0 1 0,1-1 0,0 1 0,1 0 0,1 0 0,0 0 0,-3 31 0,7-43-25,-1 1 0,1-1 0,0 0 0,0 1 0,0-1 0,0 1 0,1-1 0,-1 0 1,1 1-1,0-1 0,0 0 0,0 0 0,1 1 0,-1-1 0,1 0 0,-1 0 0,1-1 0,0 1 0,4 4 0,-2-4-16,-1-1 0,1 1-1,0-1 1,0 0-1,1-1 1,-1 1-1,0-1 1,0 1-1,1-1 1,-1-1 0,1 1-1,-1 0 1,1-1-1,6 0 1,0-1-81,1 0 1,-1 0-1,0-1 1,0 0 0,0-1-1,0 0 1,0-1-1,-1 0 1,1 0-1,15-11 1,-13 7-1036,-1 0 0,0-2 0,0 1 0,14-16 0,15-27-7947</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40.837"/>
    </inkml:context>
    <inkml:brush xml:id="br0">
      <inkml:brushProperty name="width" value="0.025" units="cm"/>
      <inkml:brushProperty name="height" value="0.025" units="cm"/>
    </inkml:brush>
  </inkml:definitions>
  <inkml:trace contextRef="#ctx0" brushRef="#br0">34 150 12908,'-3'-12'4506,"-8"-39"-1810,3 38 244,2 23-1782,1 21-655,4 118 490,31 251 0,-29-392-808,0-1-1,1 1 0,0-1 1,0 1-1,5 9 1,-7-16-146,0-1 1,1 1-1,-1 0 0,1 0 1,-1-1-1,1 1 1,-1 0-1,1-1 1,-1 1-1,1 0 1,0-1-1,-1 1 1,1-1-1,0 1 1,-1-1-1,1 0 1,0 1-1,0-1 1,0 0-1,-1 1 0,1-1 1,0 0-1,1 0 1,-1 0 27,1 0 1,-1-1-1,1 1 1,-1-1 0,1 0-1,-1 0 1,1 1-1,-1-1 1,0 0-1,0 0 1,1 0-1,-1 0 1,0-1-1,0 1 1,0 0-1,0 0 1,0-1-1,0 0 1,20-34 455,-2-1 0,-1-1 0,-2 0 0,16-60 0,-17 53-405,21-65-118,41-201 0,-82 344-1994,1 3-4848,-14 53-1,-1-30 709</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41.166"/>
    </inkml:context>
    <inkml:brush xml:id="br0">
      <inkml:brushProperty name="width" value="0.025" units="cm"/>
      <inkml:brushProperty name="height" value="0.025" units="cm"/>
    </inkml:brush>
  </inkml:definitions>
  <inkml:trace contextRef="#ctx0" brushRef="#br0">0 0 10634,'0'0'8584,"15"54"-6630,8-49 801,1 2-994,1-1-768,0-1-769,1 3-127,-5 0-834,-4-6-1537,-3-2-2691,-7-4-7815</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41.949"/>
    </inkml:context>
    <inkml:brush xml:id="br0">
      <inkml:brushProperty name="width" value="0.025" units="cm"/>
      <inkml:brushProperty name="height" value="0.025" units="cm"/>
    </inkml:brush>
  </inkml:definitions>
  <inkml:trace contextRef="#ctx0" brushRef="#br0">36 99 13421,'0'-12'4900,"-1"-29"-1515,0 39-2098,1 6-203,0 31-284,3 683 1138,-3-712-1905,2 35 108,-2-40-137,0-1 0,0 1 1,0 0-1,0-1 1,0 1-1,0 0 0,0-1 1,0 1-1,0 0 0,0-1 1,0 1-1,0 0 1,1-1-1,-1 1 0,0 0 1,0-1-1,1 1 0,-1-1 1,0 1-1,1 0 1,-1-1-1,1 1 0,-1-1 1,1 1-1,-1-1 0,1 0 1,-1 1-1,1-1 1,0 1-1,-1-1 0,1 0 1,-1 0-1,1 1 0,0-1 1,-1 0-1,1 0 1,0 0-1,-1 0 0,1 1 1,0-1-1,0 0 0,1-2 13,-1 1 0,1 0 0,-1 0 1,0 0-1,1-1 0,-1 1 0,0-1 0,0 1 0,0-1 0,0 1 0,0-1 0,0 0 0,-1 0 0,1 1 0,0-1 0,-1 0 0,0 0 0,1 0 0,-1-3 0,4-45 163,-4 39-151,2-32 38,-2-1-1,-10-65 0,7 88-57,-1 0-1,0 1 1,-2 0-1,-1 0 1,0 1-1,-2 0 1,-14-26-1,17 42-67,5 14-59,5 17-52,-1-21-220,-1 1 0,1-1 0,1 0-1,0 0 1,0 0 0,0 0 0,0 0 0,1-1 0,1 0-1,-1 0 1,1 0 0,0-1 0,12 9 0,-14-11 84,0-1 0,1 0 0,-1 0 0,1 0 0,0 0 0,-1-1 0,1 0 0,0 0 0,0 0 0,0 0 0,0-1 0,0 0-1,0 0 1,0 0 0,0-1 0,-1 0 0,1 0 0,0 0 0,0 0 0,0-1 0,-1 1 0,1-1 0,7-5 0,-1 0-849,0 0 1,-1-1-1,0 0 0,0-1 0,-1 0 0,0-1 0,8-11 0,14-32 621,-29 47 1778,0 0-1,0 0 1,0 0 0,-1 0-1,0-1 1,1-11 0,-2 17-1023,0 1 0,0-1 1,0 1-1,0-1 0,0 0 1,0 1-1,0-1 0,0 0 1,0 1-1,0-1 0,0 0 1,0 1-1,-1-1 0,1 1 1,0-1-1,0 0 0,-1 1 1,1-1-1,0 1 0,-1-1 1,1 1-1,0-1 0,-1 1 1,1-1-1,-1 1 0,1-1 1,-1 1-1,1 0 0,-1-1 1,0 1-1,-17 7 2518,-13 29-1657,18-12-867,2 0 0,0 1-1,2 0 1,0 0 0,2 1 0,1 0 0,-5 47 0,11-73-190,0 1 0,0-1 0,0 1 0,0 0 0,-1-1 1,1 1-1,0 0 0,0-1 0,0 1 0,0-1 0,1 1 0,-1 0 0,0-1 1,0 1-1,0 0 0,0-1 0,1 1 0,-1-1 0,0 1 0,1-1 1,-1 1-1,0-1 0,1 1 0,-1-1 0,0 1 0,1-1 0,-1 1 1,1-1-1,-1 1 0,1-1 0,-1 0 0,1 1 0,0-1 0,-1 0 0,1 0 1,-1 1-1,1-1 0,-1 0 0,1 0 0,0 0 0,-1 0 0,1 0 1,0 0-1,-1 0 0,1 0 0,0 0 0,-1 0 0,1 0 0,-1 0 0,1 0 1,0-1-1,-1 1 0,1 0 0,-1 0 0,1-1 0,-1 1 0,1 0 1,-1-1-1,1 1 0,-1 0 0,2-2 0,34-24 638,-25 16-524,23-22 378,2 2 0,46-30 1,-70 52-465,0 2 1,0-1-1,0 1 1,1 1-1,0 0 0,0 1 1,0 0-1,1 1 1,-1 1-1,1 0 1,0 1-1,15 0 1,-28 1-52,0 0 1,0 0-1,0 1 1,0-1 0,0 0-1,0 0 1,0 1-1,0-1 1,0 1-1,0-1 1,0 1 0,0-1-1,-1 1 1,1-1-1,0 1 1,0 0-1,0-1 1,-1 1-1,1 0 1,-1 0 0,1 0-1,0-1 1,-1 1-1,1 0 1,-1 0-1,0 0 1,1 0 0,-1 0-1,0 0 1,1 0-1,-1 0 1,0 0-1,0 0 1,0 0-1,0 0 1,0 0 0,0 0-1,0 0 1,-1 0-1,1 0 1,0 0-1,0 0 1,-1 0 0,1 0-1,-1 1 1,0 0 36,1-1 0,-1 0 0,1 0 0,-1 0 0,1 0 1,-1 0-1,0 0 0,1 0 0,-1-1 0,0 1 0,0 0 0,0 0 0,0-1 1,0 1-1,0 0 0,0-1 0,0 1 0,0-1 0,0 1 0,0-1 1,0 1-1,0-1 0,0 0 0,0 0 0,0 1 0,-1-1 0,1 0 1,0 0-1,0 0 0,0 0 0,0 0 0,0-1 0,-1 1 0,1 0 1,0 0-1,0-1 0,0 1 0,0-1 0,0 1 0,0-1 0,0 1 1,0-1-1,0 0 0,-1-1 0,-7-7-24,1-1 0,-1 0 0,2-1 0,0 0 1,0 0-1,1 0 0,-8-21 0,2 7-24,-4-6 9,6 13 0,0-1 0,1 0 0,1 0 0,1-1 0,0 0 0,-5-34 0,11 53 0,1-1 0,0 1 0,1 0 0,-1 0 0,0 0 0,0 0 0,0 0 0,1-1 0,-1 1 0,0 0 0,1 0 0,-1 0 0,1 0 0,0 0 0,-1 0 0,1 0 0,0 0 0,-1 1 0,1-1 0,0 0 0,0 0 0,0 0 0,0 1 0,0-1 0,0 0 0,0 1 0,0-1 0,0 1 0,0 0 0,0-1 0,0 1 0,0 0 0,3-1 0,47-1 0,-28 2 0,20-3-1074,57-12-1,-80 10-17,0 0 0,-1-1 0,0-2 0,0 1 0,19-13-1,14-13-10384</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42.976"/>
    </inkml:context>
    <inkml:brush xml:id="br0">
      <inkml:brushProperty name="width" value="0.025" units="cm"/>
      <inkml:brushProperty name="height" value="0.025" units="cm"/>
    </inkml:brush>
  </inkml:definitions>
  <inkml:trace contextRef="#ctx0" brushRef="#br0">115 135 17713,'3'-11'1617,"0"2"-1320,19-52 2479,-20 56-2404,0 1-1,0-1 1,1 1 0,-1-1-1,1 1 1,1 0 0,-1 0-1,0 0 1,1 0-1,0 1 1,5-5 0,-9 9-357,1-1 0,-1 0 1,0 0-1,1 1 0,-1-1 1,0 0-1,1 0 1,-1 1-1,0-1 0,0 1 1,0-1-1,1 0 0,-1 1 1,0-1-1,0 0 0,0 1 1,0-1-1,0 1 0,1-1 1,-1 0-1,0 1 0,0-1 1,0 1-1,0-1 0,0 0 1,0 1-1,-1-1 0,1 1 1,0-1-1,0 0 1,0 1-1,0-1 0,0 1 1,-1-1-1,1 0 0,0 1 1,-1 0-1,-4 22 53,-46 84 252,38-85-271,1 0 1,1 2 0,1-1-1,1 1 1,2 1 0,-6 27-1,12-51-51,1 1 0,0-1 0,-1 1 0,1-1 0,0 1 0,0-1 0,0 1 0,0-1 0,0 1 0,0 0 0,0-1 0,0 1 0,1-1-1,-1 1 1,1-1 0,-1 1 0,1-1 0,0 1 0,-1-1 0,1 0 0,0 1 0,0-1 0,0 0 0,0 0 0,0 0 0,0 1 0,0-1 0,1 0 0,-1-1-1,0 1 1,0 0 0,3 1 0,0-1-5,1-1 0,0 1 1,0-1-1,0 0 0,-1 0 0,1 0 0,0-1 0,0 0 0,-1 0 0,6-1 0,21-8 25,46-19 0,-58 21-7,1-1 0,0 2 0,1 1 0,0 1-1,0 0 1,25-1 0,-45 5 2,0 1 0,0 0 1,-1 0-1,1 0 0,0 0 0,0 0 0,-1 0 0,1 0 0,0 0 0,0 0 0,-1 0 0,1 0 0,0 0 1,-1 1-1,1-1 0,0 0 0,0 0 0,-1 1 0,1-1 0,0 1 0,-1-1 0,1 1 0,-1-1 0,1 1 1,-1-1-1,1 1 0,-1-1 0,1 1 0,-1-1 0,1 1 0,-1 0 0,0-1 0,1 1 0,-1 0 1,0-1-1,0 1 0,1 0 0,-1 0 0,0-1 0,0 1 0,0 0 0,0 0 0,0-1 0,0 1 0,0 0 1,0 0-1,0-1 0,0 1 0,-1 0 0,1 0 0,0-1 0,0 1 0,-1 0 0,1-1 0,-1 1 0,1 0 1,0-1-1,-1 1 0,1-1 0,-1 1 0,0 0 0,-32 42 1802,-44 27-1151,-3-3-1,-141 90 1,208-152-1715,23-18-1840,-2 4 203,19-28-4231</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44.641"/>
    </inkml:context>
    <inkml:brush xml:id="br0">
      <inkml:brushProperty name="width" value="0.025" units="cm"/>
      <inkml:brushProperty name="height" value="0.025" units="cm"/>
    </inkml:brush>
  </inkml:definitions>
  <inkml:trace contextRef="#ctx0" brushRef="#br0">28 625 6919,'0'0'8605,"-5"-10"-5941,1 5-2393,2 0 0,-1-1 0,0 1 0,1-1 0,0 0 0,1 1 0,-1-1 0,1 0 1,0 0-1,0 0 0,1 0 0,0 0 0,0 0 0,0 0 0,1 0 0,0 0 0,2-7 0,2 0 185,0 1-1,1 0 1,0 0-1,13-17 1,-17 25-382,1 1 0,-1-1 0,1 0 1,0 1-1,0 0 0,1 0 0,-1 0 1,1 0-1,-1 0 0,1 1 0,0 0 1,0 0-1,0 0 0,0 0 0,1 0 1,-1 1-1,5-1 0,-8 2-76,0 0-1,0 0 1,0 0-1,0 0 1,0 0 0,0 0-1,0 1 1,0-1-1,0 0 1,0 1-1,0-1 1,0 1 0,0-1-1,-1 1 1,1-1-1,0 1 1,0 0-1,-1-1 1,1 1-1,0 0 1,-1 0 0,1 0-1,0-1 1,-1 1-1,1 0 1,-1 0-1,1 0 1,-1 0-1,0 0 1,0 0 0,1 0-1,-1 0 1,0 2-1,3 39-29,-3-34 73,-5 320 12,11-298-205,-5-30 144,-1 1 1,0-1-1,1 1 0,-1 0 1,1-1-1,-1 1 0,1-1 0,-1 1 1,1-1-1,-1 1 0,1-1 1,-1 1-1,1-1 0,0 1 1,-1-1-1,1 0 0,0 1 1,-1-1-1,1 0 0,0 0 0,0 0 1,0 1-1,2-2-4,-1 0 0,0 1 0,1-1 1,-1 0-1,0 0 0,0 0 0,0 0 0,0-1 0,0 1 1,0 0-1,0-1 0,0 0 0,-1 1 0,1-1 0,-1 0 0,1 0 1,-1 0-1,1 0 0,0-3 0,23-39 34,-2-1 0,-2-1 0,-2-1 0,-2 0 0,-2-1 0,-3-1 0,8-54 0,-14 23 12,-6 72-170,1 41-29,-1-27 149,-1 25 33,3-1 0,0 1-1,2 0 1,1-1 0,2 0-1,0 0 1,19 44 0,-24-70-14,-1-1 1,1 0-1,0 1 1,0-1-1,0 0 1,1 0-1,-1 0 1,1-1-1,-1 1 1,1 0-1,6 3 1,-8-5 15,0-1 0,1 1 0,-1-1 1,1 1-1,-1-1 0,1 0 0,-1 1 0,1-1 0,-1 0 1,1 0-1,-1 0 0,1 0 0,-1 0 0,0-1 0,1 1 1,-1 0-1,1-1 0,-1 1 0,1-1 0,-1 1 0,0-1 1,1 0-1,-1 1 0,0-1 0,0 0 0,1 0 0,-1 0 1,0 0-1,0 0 0,0 0 0,0-1 0,0 1 1,0-1-1,10-13 228,-1 0 0,0-1 0,-2 0 0,0 0 0,0-1 0,-2 0 0,0 0 0,-1 0 1,3-19-1,-2-1 92,-1 1 0,-2-1 0,-2-54 0,-1 139-99,-1-23-183,2 0 1,0 1 0,9 43-1,-8-60-37,16 46 329,-17-53-298,0 0 0,0 1 0,1-1 0,-1 0 0,1 0 0,-1 0 0,1 0 0,-1 0 0,1 0 0,0-1 0,0 1 0,0 0 0,0-1-1,0 0 1,1 1 0,-1-1 0,0 0 0,1 0 0,2 1 0,-3-3-44,0 1 1,0 0-1,0-1 1,0 1-1,-1-1 0,1 1 1,0-1-1,0 0 1,0 0-1,0 0 0,-1 0 1,1 0-1,0 0 1,-1 0-1,1-1 0,-1 1 1,0-1-1,1 1 1,-1-1-1,0 1 0,0-1 1,0 0-1,0 1 1,0-1-1,0 0 0,0 0 1,-1 0-1,2-3 1,19-64 44,-19 63-52,6-33 0,-2 0 0,-2-1 0,-1 1 0,-5-80 0,2 116 0,0 0 0,0-1 0,0 0 0,0 0 0,0 0 0,-1 1 0,0-1 0,0 0 0,0 1 0,0-1 0,0 1 0,-1-1 0,0 1 0,1 0 0,-1-1 0,-3-2 0,3 12 0,1 1 0,0 0 0,1 0 0,-1 0 0,2 7 0,-1-13 0,4 79 0,-3-74 0,0 1 0,0-1 0,1 0 0,0 0 0,0 0 0,0 0 0,1 0 0,0 0 0,0-1 0,6 9 0,-8-13 0,-1-1 0,1 1 0,0 0 0,-1 0 0,1-1 0,0 1 0,-1 0 0,1-1 0,0 1 0,0-1 0,0 1 0,0-1 0,0 0 0,-1 1 0,1-1 0,0 0 0,0 1 0,0-1 0,0 0 0,0 0 0,0 0 0,0 0 0,0 0 0,0 0 0,0 0 0,2-1 0,-1 1 0,-1-1 0,1 0 0,0 0 0,-1-1 0,1 1 0,-1 0 0,1 0 0,-1-1 0,1 1 0,-1-1 0,0 0 0,2-2 0,3-7 0,0 0 0,-1 0 0,5-16 0,-8 23 0,15-49 0,18-103 0,-20 248 0,-11 3 0,-4-54 0,2 0 0,2 0 0,15 68 0,-19-106 4,1-1 1,-1 0-1,1 1 0,0-1 1,0 0-1,0 0 0,0 0 1,0 0-1,0 0 0,1 0 1,-1 0-1,1 0 0,-1 0 1,1-1-1,3 3 0,-4-3-1,0-1 0,0 0 0,0 1 0,0-1-1,0 0 1,0 0 0,0 0 0,0 0-1,0 0 1,0 0 0,0 0 0,0 0 0,0 0-1,0-1 1,0 1 0,0 0 0,0 0-1,0-1 1,0 1 0,-1-1 0,1 1 0,0-1-1,0 1 1,1-2 0,3-3-66,-1 1 0,0-1 0,0 1-1,-1-1 1,1 0 0,-1-1 0,0 1 0,-1 0 0,1-1 0,1-6 0,1-4-1767,-1-1 0,-1 0 0,-1 1 0,1-19 0,-2-27-5441</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44.969"/>
    </inkml:context>
    <inkml:brush xml:id="br0">
      <inkml:brushProperty name="width" value="0.025" units="cm"/>
      <inkml:brushProperty name="height" value="0.025" units="cm"/>
    </inkml:brush>
  </inkml:definitions>
  <inkml:trace contextRef="#ctx0" brushRef="#br0">0 0 19474,'0'0'5414,"5"55"-5286,10-41-96,1-4-385,4-4-2017,-2-4-1570,1-2-3010</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45.341"/>
    </inkml:context>
    <inkml:brush xml:id="br0">
      <inkml:brushProperty name="width" value="0.025" units="cm"/>
      <inkml:brushProperty name="height" value="0.025" units="cm"/>
    </inkml:brush>
  </inkml:definitions>
  <inkml:trace contextRef="#ctx0" brushRef="#br0">99 0 17681,'0'0'2621,"-7"11"-320,-47 85 1935,48-83-3715,-1 1 0,2-1 0,0 1 1,1 1-1,0-1 0,-2 22 1,6-36-519,0 0 0,0 1 0,0-1 0,0 0 0,0 0 0,0 0 0,0 0 0,0 0 0,0 1 0,0-1 0,0 0 0,0 0 0,0 0 0,0 0 0,0 0 0,0 1 1,0-1-1,0 0 0,0 0 0,0 0 0,0 0 0,0 0 0,1 0 0,-1 1 0,0-1 0,0 0 0,0 0 0,0 0 0,0 0 0,0 0 0,1 0 0,-1 0 0,0 0 0,0 0 1,0 0-1,0 0 0,0 0 0,1 0 0,-1 0 0,0 0 0,0 0 0,0 0 0,0 0 0,0 0 0,1 0 0,-1 0 0,0 0 0,0 0 0,0 0 0,0 0 0,0 0 1,1 0-1,-1 0 0,0 0 0,13-8 61,9-11-8,-11 9-168,0 0 0,0 1 0,1 0 0,0 1 0,26-13 0,-33 18 59,1 1 0,-1 0 0,0 0 0,1 1 0,-1-1-1,1 1 1,0 0 0,-1 1 0,1-1 0,0 1 0,0 1-1,-1-1 1,1 1 0,0 0 0,-1 0 0,1 0 0,-1 1-1,9 3 1,-10-2 70,0-1-1,0 1 0,-1 0 0,1 0 1,-1 0-1,0 0 0,0 0 1,0 1-1,0-1 0,-1 1 1,1 0-1,-1 0 0,0 0 0,0 0 1,0 0-1,-1 1 0,0-1 1,1 0-1,-2 1 0,1-1 1,0 1-1,-1-1 0,0 1 0,0-1 1,0 1-1,0-1 0,-3 10 1,1-2 185,-1 0 0,0 0 0,-1 1-1,0-2 1,-1 1 0,0 0 0,-1-1 0,-13 20 0,-22 15 475,38-43-688,0-1-1,0 1 1,-1-1 0,1 0-1,0 0 1,-1-1 0,1 1-1,-1-1 1,1 1 0,-1-1-1,0 0 1,1-1-1,-8 2 1,10-2-135,0-1 1,-1 1-1,1-1 0,0 1 1,0-1-1,0 1 0,-1-1 0,1 0 1,0 0-1,0 1 0,0-1 0,0 0 1,0 0-1,1 0 0,-1 0 1,0 0-1,0 0 0,1 0 0,-1 0 1,0-1-1,1 1 0,-1 0 0,1 0 1,0 0-1,-1-1 0,1 1 1,0 0-1,0-1 0,0 1 0,-1 0 1,2-1-1,-1 1 0,0-3 0,4-51-6990,8 16 874,9 1-3523</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8.349"/>
    </inkml:context>
    <inkml:brush xml:id="br0">
      <inkml:brushProperty name="width" value="0.025" units="cm"/>
      <inkml:brushProperty name="height" value="0.025" units="cm"/>
    </inkml:brush>
  </inkml:definitions>
  <inkml:trace contextRef="#ctx0" brushRef="#br0">183 3 13581,'0'0'10997,"-11"-1"-8120,-4 0-2054,-1 0 1,1 1-1,-20 3 0,30-3-689,-1 1 1,0 1 0,1-1-1,-1 1 1,1 0-1,-1 0 1,1 0 0,0 1-1,0 0 1,0 0 0,0 0-1,0 1 1,1-1-1,-5 6 1,8-8-135,0-1 0,0 1 0,1 0 0,-1-1 0,1 1 0,-1 0 0,1 0 0,-1 0 0,1-1 0,-1 1 0,1 0 0,-1 0 0,1 0 0,0 0 0,0 0 0,-1 0 0,1 0 0,0 0 0,0 0 0,0 0 0,0 0 0,0 0 0,0 0 0,1 0 0,-1-1 0,0 3 0,1-2 0,0 0 0,0 1 0,1-1 0,-1 0 0,0 0 0,0 0 0,1 0 0,-1 0 0,0 0 0,1 0 0,-1 0 0,1 0 0,-1-1 0,3 2 0,9 2 0,0-1 0,1 0 0,15 1 0,-14-2 0,4 2-48,56 13-450,-72-17 480,0 1 0,-1 0 1,1 0-1,0 0 0,-1 0 1,1 1-1,-1-1 0,1 1 0,-1 0 1,1-1-1,-1 1 0,0 0 1,0 0-1,0 0 0,0 0 0,-1 1 1,1-1-1,0 1 0,-1-1 1,2 5-1,-3-5 31,0-1 1,0 1-1,0 0 1,-1-1 0,1 1-1,0-1 1,-1 0-1,0 1 1,1-1-1,-1 1 1,0-1-1,1 0 1,-1 1 0,0-1-1,0 0 1,0 0-1,0 0 1,-1 0-1,1 0 1,0 0-1,0 0 1,0 0 0,-1 0-1,1 0 1,-1-1-1,1 1 1,0-1-1,-4 2 1,-45 14 483,47-16-496,-14 4 6,0-1 0,0 0-1,-25-1 1,42-2-11,0 0 0,0 0 0,1 0-1,-1 0 1,0 0 0,0 0 0,0 0 0,0 0 0,1 0 0,-1 0-1,0 0 1,0 0 0,0-1 0,1 1 0,-1 0 0,0 0 0,0 0-1,0 0 1,0 0 0,0 0 0,1-1 0,-1 1 0,0 0 0,0 0-1,0 0 1,0 0 0,0 0 0,0-1 0,0 1 0,0 0 0,0 0 0,1 0-1,-1-1 1,0 1 0,0 0 0,0 0 0,0 0 0,0-1 0,0 1-1,0 0 1,0 0 0,0 0 0,-1-1 0,1 1 0,0 0 0,0 0-1,0 0 1,0 0 0,0-1 0,0 1 0,0 0 0,0 0 0,0 0-1,-1 0 1,1-1 0,0 1 0,0 0 0,0 0 0,0 0 0,0 0-1,-1 0 1,1 0 0,0 0 0,0-1 0,0 1 0,-1 0 0,1 0-1,13-10-1533,76-50-13917,-55 31 6465</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45.683"/>
    </inkml:context>
    <inkml:brush xml:id="br0">
      <inkml:brushProperty name="width" value="0.025" units="cm"/>
      <inkml:brushProperty name="height" value="0.025" units="cm"/>
    </inkml:brush>
  </inkml:definitions>
  <inkml:trace contextRef="#ctx0" brushRef="#br0">76 355 12075,'0'0'9967,"-8"13"-8259,-2 5-1257,0 1-1,2 0 0,0 1 0,1 0 0,0 0 1,2 1-1,1-1 0,-4 43 0,8-55-340,0 1 1,0-1-1,1 0 0,0 1 0,0-1 0,1 0 0,4 11 0,-5-17-100,-1 0-1,1-1 0,0 1 0,0-1 0,0 1 0,0-1 0,1 1 0,-1-1 0,0 0 1,1 0-1,-1 1 0,0-1 0,1 0 0,0 0 0,-1 0 0,1-1 0,-1 1 0,1 0 0,0-1 1,0 1-1,-1-1 0,1 1 0,0-1 0,0 0 0,0 0 0,0 0 0,-1 0 0,1 0 1,0 0-1,0 0 0,0 0 0,-1-1 0,1 1 0,0-1 0,0 0 0,-1 1 0,1-1 1,0 0-1,-1 0 0,3-2 0,3-1 25,-1 0-1,0-1 1,0 0 0,0 0 0,-1-1 0,0 1-1,0-1 1,0 0 0,-1 0 0,1-1 0,5-12 0,4-11 142,15-42 0,-17 33 183,-1 0 0,-2-1 0,-2-1 0,-1 1 0,-2-1 0,-2 0 0,-4-50 0,1 79-339,0 0 0,-1 0 0,0 0 0,-8-22 0,9 31-21,0 0 1,0 1-1,0-1 0,0 1 0,0-1 1,-1 1-1,1 0 0,-1 0 0,0-1 1,1 1-1,-1 0 0,0 0 0,0 1 1,0-1-1,-1 0 0,1 1 0,0-1 1,-1 1-1,1 0 0,-1 0 0,1 0 1,-1 0-1,1 0 0,-1 0 0,0 1 1,-5-1-1,6 1 1,0 0 0,0 1 0,0-1 0,0 1 0,0-1 0,1 1 0,-1 0 0,0 0 0,0 0 0,0 0 0,1 0 0,-1 0 0,0 0 0,1 0 0,-1 1 0,1-1 0,0 1 0,-1-1 0,1 1 0,0 0 0,-2 3 0,-18 44 0,16-36 0,-7 19 0,2 0 0,2 0 0,0 1 0,3 0 0,0 0 0,1 40 0,3-71 0,1-1 0,0 1 0,0-1 0,0 1 0,0-1 0,0 1 0,0 0 0,0-1 0,0 1 0,0-1 0,1 1 0,-1-1 0,1 1 0,-1-1 0,1 1 0,0-1 0,-1 0 0,1 1 0,0-1 0,0 0 0,0 1 0,0-1 0,0 0 0,0 0 0,0 0 0,0 0 0,1 0 0,-1 0 0,0 0 0,1 0 0,-1-1 0,1 1 0,-1-1 0,0 1 0,1-1 0,-1 1 0,1-1 0,0 0 0,-1 1 0,1-1 0,-1 0 0,1 0 0,-1 0 0,1-1 0,0 1 0,1 0 0,9-4 0,0 0 0,1 0 0,-2-1 0,23-12 0,-1 1 0,-25 13-28,0 0 1,0 1-1,0 0 1,0 0-1,0 1 0,1 0 1,-1 1-1,0-1 0,0 2 1,1-1-1,-1 1 1,15 3-1,-17-2-22,-1 1 0,1-1 1,0 1-1,-1 0 0,0 0 0,1 1 1,-1 0-1,-1 0 0,1 0 0,-1 0 1,1 1-1,-1-1 0,0 1 0,-1 0 1,1 0-1,-1 1 0,3 7 0,-2-5-898,0 1 0,-1-1-1,0 1 1,-1 0-1,3 15 1,-4-2-6585</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47.871"/>
    </inkml:context>
    <inkml:brush xml:id="br0">
      <inkml:brushProperty name="width" value="0.025" units="cm"/>
      <inkml:brushProperty name="height" value="0.025" units="cm"/>
    </inkml:brush>
  </inkml:definitions>
  <inkml:trace contextRef="#ctx0" brushRef="#br0">1 499 17232,'0'0'1959,"9"-9"230,8-13-1226,0 0 1,-1-1-1,-2-1 0,17-34 0,-19 33-750,-2 0-1,-1 0 1,-1 0-1,-1-1 1,4-30-1,-12 42-124,-6 15-67,-11 20-87,7 0 53,1 1 1,1 0-1,1 0 0,1 1 0,1 1 1,-5 31-1,4-1 41,-1 92 1,8-139-30,1 0-1,-1-1 1,1 1 0,0-1-1,0 1 1,1-1 0,0 0-1,4 11 1,-5-16-1,0 1 1,0-1-1,0 0 1,0 1-1,0-1 1,0 0-1,0 0 1,0 0-1,0 0 1,1 0-1,-1 0 1,0 0-1,1 0 1,-1-1-1,0 1 1,1 0 0,-1-1-1,1 1 1,0-1-1,-1 0 1,1 1-1,-1-1 1,1 0-1,-1 0 1,1 0-1,0 0 1,-1 0-1,1 0 1,-1-1-1,1 1 1,0 0-1,-1-1 1,1 0-1,-1 1 1,0-1-1,1 0 1,-1 1-1,1-1 1,-1 0-1,0 0 1,2-2-1,6-3 62,0-2 0,-1 1 0,0-1 0,-1 0-1,1 0 1,-2-1 0,1 0 0,8-17 0,42-88 891,-46 89-791,55-145 1057,-49 123-523,-17 46-667,0-1 0,0 1 0,1 0 1,-1 0-1,1 0 0,-1 0 0,1 0 0,-1 0 0,1 0 1,-1-1-1,1 1 0,0 1 0,0-1 0,-1 0 0,1 0 1,0 0-1,0 0 0,0 1 0,1-2 0,-1 3-14,0-1-1,-1 0 1,1 1 0,-1-1-1,1 0 1,-1 1 0,1-1-1,-1 1 1,1-1-1,-1 1 1,1 0 0,-1-1-1,0 1 1,1-1-1,-1 1 1,0 0 0,1-1-1,-1 1 1,0 0 0,0-1-1,0 1 1,0 0-1,0 0 1,10 63 236,-9-51-170,1 5-47,6 37 6,-7-52-35,-1-1-1,1 1 1,-1-1 0,1 1-1,0-1 1,0 1 0,0-1-1,1 1 1,-1-1 0,1 0-1,-1 0 1,1 0 0,-1 0-1,1 0 1,3 2 0,-5-3 1,1-1 1,0 0 0,0 1 0,0-1 0,0 0 0,0 0 0,0 0-1,1 0 1,-1 0 0,0 0 0,0 0 0,0 0 0,0 0 0,0-1-1,0 1 1,0 0 0,0-1 0,-1 1 0,1 0 0,0-1 0,0 1-1,0-1 1,0 0 0,0 1 0,-1-1 0,1 0 0,0 1 0,0-1-1,-1 0 1,1 0 0,0-1 0,19-30 186,-19 30-174,59-139 101,10-17-87,-69 156-31,-1 0 0,1 0 0,0 1 0,0-1 0,0 1 0,0-1 0,0 0 0,0 1 0,0 0 0,1-1 0,-1 1 0,0 0 0,1-1 0,-1 1 0,1 0 0,-1 0 0,1 0 0,3-1 0,-4 2 0,0 1 0,0-1 0,0 0 0,0 1 0,0-1 0,-1 1 0,1-1 0,0 1 0,0-1 0,-1 1 0,1 0 0,0-1 0,-1 1 0,1 0 0,0 0 0,-1-1 0,1 1 0,-1 0 0,1 0 0,-1 0 0,0 0 0,1-1 0,-1 1 0,0 0 0,1 1 0,3 14 0,-1-1 0,0 0 0,0 18 0,-2-25 0,2 38 39,-2-29-231,0-1-1,0 1 1,2 0-1,0 0 1,11 30-1,-9-40-3080,0-24-24336</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48.432"/>
    </inkml:context>
    <inkml:brush xml:id="br0">
      <inkml:brushProperty name="width" value="0.025" units="cm"/>
      <inkml:brushProperty name="height" value="0.025" units="cm"/>
    </inkml:brush>
  </inkml:definitions>
  <inkml:trace contextRef="#ctx0" brushRef="#br0">1 52 5573,'0'0'12236,"14"-51"-9097,-8 51-385,6 22-1024,2 9-128,5 11-481,1 6-737,2 1-320,1-2-32,1-3-32,-1-10-256,-5-6-1218,-3-9-928,-8-8-1121,-7-8-1250</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48.805"/>
    </inkml:context>
    <inkml:brush xml:id="br0">
      <inkml:brushProperty name="width" value="0.025" units="cm"/>
      <inkml:brushProperty name="height" value="0.025" units="cm"/>
    </inkml:brush>
  </inkml:definitions>
  <inkml:trace contextRef="#ctx0" brushRef="#br0">15 542 16816,'0'0'3972,"-15"-55"-1442,25 24-448,19-4-512,12-10-385,5-7-545,10-4-384,8 0-191,3 1-33,1 6-32,-3 8-1154,-7 10-1792,-14 7-1955,-14 12-3267</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49.133"/>
    </inkml:context>
    <inkml:brush xml:id="br0">
      <inkml:brushProperty name="width" value="0.025" units="cm"/>
      <inkml:brushProperty name="height" value="0.025" units="cm"/>
    </inkml:brush>
  </inkml:definitions>
  <inkml:trace contextRef="#ctx0" brushRef="#br0">1 360 12844,'0'0'13869,"33"-63"-12555,-2 24-738,3-1-352,5-2-160,-2 0-96,3 4-1345,-4 2-3139,-7 7-1954,-5-1-8841</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49.663"/>
    </inkml:context>
    <inkml:brush xml:id="br0">
      <inkml:brushProperty name="width" value="0.025" units="cm"/>
      <inkml:brushProperty name="height" value="0.025" units="cm"/>
    </inkml:brush>
  </inkml:definitions>
  <inkml:trace contextRef="#ctx0" brushRef="#br0">0 137 18129,'0'0'966,"2"11"75,3 17 465,16 51-1,-17-67-1386,1 1 1,0-2-1,0 1 1,1 0-1,0-1 1,1 0-1,15 17 1,-22-27-108,1 0 0,0 0 0,0 0 0,-1 0 0,1-1 0,0 1 0,0 0 0,0 0 0,0-1 0,0 1 0,0-1 1,0 1-1,1-1 0,-1 1 0,0-1 0,0 0 0,0 0 0,0 1 0,1-1 0,-1 0 0,0 0 0,0 0 0,0 0 0,0 0 0,1 0 0,-1-1 0,0 1 1,0 0-1,0-1 0,0 1 0,0-1 0,1 1 0,-1-1 0,0 1 0,0-1 0,0 0 0,0 1 0,-1-1 0,1 0 0,0 0 0,0 0 0,0 0 0,-1 0 1,1 1-1,0-2 0,-1 1 0,1 0 0,-1 0 0,1 0 0,0-2 0,4-8 157,-1 0 0,0 0 0,5-23 0,-7 26-120,8-46 191,-9 41 113,1 0 1,1 0 0,0 0 0,1 0 0,0 0 0,8-15 0,-12 27-344,0 1 1,0 0 0,0-1-1,0 1 1,1 0-1,-1 0 1,0-1-1,0 1 1,0 0-1,1 0 1,-1-1-1,0 1 1,1 0-1,-1 0 1,0 0-1,0-1 1,1 1-1,-1 0 1,0 0-1,1 0 1,-1 0-1,0 0 1,1 0-1,-1 0 1,0 0-1,1 0 1,-1 0 0,0 0-1,1 0 1,-1 0-1,1 0 1,-1 0-1,0 0 1,1 0-1,-1 0 1,0 0-1,0 0 1,1 1-1,-1-1 1,0 0-1,1 0 1,-1 0-1,0 1 1,0-1-1,1 0 1,-1 0-1,0 1 1,0-1-1,1 0 1,-1 0-1,0 1 1,0-1-1,0 0 1,0 1 0,1-1-1,-1 0 1,0 1-1,0-1 1,0 0-1,0 1 1,0-1-1,0 0 1,0 1-1,0-1 1,0 0-1,0 1 1,0-1-1,0 1 1,7 30 343,-7-28-286,4 23 120,-3-15-148,0 0 1,1 0-1,0 0 1,1-1 0,1 1-1,-1 0 1,11 18-1,-14-29-24,0 1 0,1-1 0,-1 1 0,0-1 0,1 1 0,-1-1 0,1 1 0,-1-1 0,1 0 0,-1 1 0,1-1 0,-1 0 0,1 1 0,-1-1 0,1 0 0,-1 1 0,1-1 0,0 0 0,-1 0 0,1 0 0,-1 0 0,1 0 0,0 0 0,-1 0 0,1 0 0,-1 0 0,1 0 0,0 0 0,-1 0 0,1 0 0,-1 0 0,1-1 0,0 1 0,-1 0 0,1 0 0,-1-1 0,1 1 0,-1 0 0,1-1-1,-1 1 1,1 0 0,-1-1 0,1 1 0,-1-1 0,0 1 0,1-1 0,-1 1 0,0-1 0,1 1 0,-1-2 0,17-31 457,-15 30-426,22-62 198,-14 37-222,1 0 0,1 0-1,24-39 1,-35 66-16,-1 0 0,1 0 1,0 0-1,0 0 0,-1-1 0,1 1 0,0 0 0,0 0 1,0 0-1,0 1 0,0-1 0,0 0 0,0 0 0,0 1 1,1-1-1,-1 0 0,0 1 0,0-1 0,1 1 0,-1-1 1,0 1-1,1 0 0,1 0 0,-2 0 13,1 1 0,-1-1 1,0 1-1,0-1 0,1 1 0,-1 0 0,0 0 0,0 0 1,0 0-1,0 0 0,0 0 0,0 0 0,0 0 0,0 0 1,0 0-1,-1 0 0,1 1 0,0 1 0,5 9 153,-1 1 0,-1 0-1,5 22 1,-7-26-143,2 12-30,-3-16 0,-1 1 0,1-1 0,1 1 0,-1-1 0,1 0 0,0 0 0,3 6 0,-4-12 0,0 0 0,0 0 0,0-1 0,0 1 0,0-1 0,-1 1 0,1-1 0,0 1 0,-1-1 0,1 1 0,-1-1 0,1 1 0,-1-4 0,9-47-2226,-7 40 748,-1 1 0,-1 0 0,0-1 1,0 1-1,-3-15 0,-8-5-8889</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50.020"/>
    </inkml:context>
    <inkml:brush xml:id="br0">
      <inkml:brushProperty name="width" value="0.025" units="cm"/>
      <inkml:brushProperty name="height" value="0.025" units="cm"/>
    </inkml:brush>
  </inkml:definitions>
  <inkml:trace contextRef="#ctx0" brushRef="#br0">1 41 11531,'0'0'15855,"54"-28"-19955,-27 16-2754</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50.458"/>
    </inkml:context>
    <inkml:brush xml:id="br0">
      <inkml:brushProperty name="width" value="0.025" units="cm"/>
      <inkml:brushProperty name="height" value="0.025" units="cm"/>
    </inkml:brush>
  </inkml:definitions>
  <inkml:trace contextRef="#ctx0" brushRef="#br0">89 280 17905,'0'0'2456,"-11"14"421,6-8-2554,-4 4 280,1 1-1,0 0 0,1 0 1,0 1-1,1-1 1,0 1-1,1 1 1,0-1-1,-5 24 0,9-28-404,1-1 0,-1 0 0,1 1 0,0-1 0,1 0 0,2 12 0,-3-18-194,1 1 0,-1-1 0,1 0 0,-1 1 0,1-1-1,0 0 1,-1 0 0,1 0 0,0 1 0,0-1 0,0 0 0,0 0 0,0 0-1,0 0 1,0 0 0,0-1 0,0 1 0,0 0 0,1 0 0,-1-1-1,0 1 1,1-1 0,-1 1 0,0-1 0,1 0 0,-1 1 0,0-1-1,1 0 1,-1 0 0,1 0 0,-1 0 0,1 0 0,-1 0 0,0 0-1,1-1 1,-1 1 0,0 0 0,1-1 0,-1 1 0,0-1 0,2 0-1,2-2-3,1 0-1,-1 0 0,0 0 0,0-1 1,0 0-1,-1 0 0,1 0 0,-1 0 1,0-1-1,0 1 0,-1-1 0,1 0 0,-1 0 1,0-1-1,0 1 0,-1-1 0,3-7 1,2-7-4,0-1 1,-2 0 0,6-32 0,-6-65-504,-10 216 236,2-56 435,4 81 1,-1-121-151,0-1 0,0 0 0,1 1 0,-1-1 0,0 0 0,0 1 1,1-1-1,-1 0 0,0 1 0,1-1 0,0 0 0,-1 0 0,1 0 0,0 1 0,-1-1 0,1 0 0,0 0 0,0 0 0,0 0 0,0 0 0,2 1 0,-2-2-6,0 0 0,0 1 0,0-1 0,0 0 0,0 0 0,1 0-1,-1 0 1,0 0 0,0 0 0,0-1 0,0 1 0,0 0 0,0-1 0,0 1 0,1-1 0,-1 1 0,0-1 0,0 1 0,1-2 0,4-2 19,-1 0 1,0-1 0,0 0-1,-1 0 1,1 0 0,-1 0-1,4-7 1,8-19 28,-1-1 1,12-38-1,-19 44-49,2 0 0,1 1-1,1 0 1,22-33 0,-34 57-10,1 0 1,-1 0-1,1 1 0,-1-1 1,0 0-1,1 1 1,-1-1-1,1 0 0,0 1 1,-1-1-1,1 1 0,-1-1 1,1 1-1,0-1 1,-1 1-1,1-1 0,0 1 1,0 0-1,-1-1 1,1 1-1,0 0 0,0 0 1,0-1-1,-1 1 1,1 0-1,0 0 0,0 0 1,1 0-1,-1 1 0,0 0-1,0 0 1,0 0-1,0 0 1,-1-1-1,1 1 1,0 0-1,-1 1 1,1-1-1,0 0 1,-1 0-1,1 0 1,-1 0-1,0 0 1,1 1-1,-1 0 1,7 56 129,-7-56-96,1 122 995,3-113-908,4-19-68,4-20-44,16-55-5,-15 41 0,2 0 0,1 1 0,28-49 0,-44 89 0,1 0 0,-1 0 0,1-1 0,0 1 0,-1 0 0,1 0 0,0 0 0,0 0 0,-1 0 0,1 0 0,0 0 0,0 1 0,0-1 0,0 0 0,1 0 0,-1 1 0,0-1 0,2 0 0,-2 1 0,-1 0 0,1 1 0,0-1 0,-1 0 0,1 1 0,-1-1 0,1 1 0,-1-1 0,1 1 0,-1-1 0,0 1 0,1-1 0,-1 1 0,0-1 0,1 1 0,-1 0 0,0-1 0,0 1 0,1-1 0,-1 1 0,0 0 0,0-1 0,0 1 0,0 0 0,0 0 0,3 60 0,-3-51 0,-1 26 0,0-23 0,1 1 0,0-1 0,1 1 0,3 14 0,-4-27-3,0-1-1,0 0 1,0 1 0,0-1-1,0 1 1,0-1-1,0 0 1,0 1 0,0-1-1,0 1 1,0-1 0,1 0-1,-1 1 1,0-1 0,0 0-1,0 1 1,1-1-1,-1 0 1,0 1 0,0-1-1,1 0 1,-1 0 0,0 1-1,1-1 1,-1 0 0,0 0-1,1 1 1,-1-1-1,0 0 1,1 0 0,-1 0-1,1 0 1,-1 0 0,0 1-1,1-1 1,0 0 0,10-12-416,4-22-1574,3-27-7723,-11 26 1180</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50.801"/>
    </inkml:context>
    <inkml:brush xml:id="br0">
      <inkml:brushProperty name="width" value="0.025" units="cm"/>
      <inkml:brushProperty name="height" value="0.025" units="cm"/>
    </inkml:brush>
  </inkml:definitions>
  <inkml:trace contextRef="#ctx0" brushRef="#br0">1 16 19442,'0'0'7672,"9"-3"-4880,0 0-2503,0 0 0,0 1 0,1 0 0,-1 1 0,1 0 0,12 0 0,-19 1-258,1 0 0,-1 1 0,0-1 0,0 1 0,0-1 0,1 1 0,-1 0 0,0 0 0,0 1 0,0-1 0,-1 1 0,1-1 0,0 1 0,0 0 1,-1 0-1,1 0 0,-1 0 0,0 1 0,0-1 0,0 1 0,0-1 0,0 1 0,0 0 0,-1-1 0,1 1 0,1 5 0,-1-2-31,0 2 0,0-1 0,0 0 0,-1 0 0,0 1 0,-1-1 0,0 0 0,0 1 0,0-1 0,-3 12 0,-2 1 0,-1 1 0,-10 24 0,10-31 0,1 0 0,0 0 0,1 0 0,1 1 0,0-1 0,-1 20 0,4-34 0,1 1 0,-1-1 0,0 1 0,0-1 0,1 1 0,-1-1 0,0 1 0,1-1 0,-1 0 0,0 1 0,1-1 0,-1 0 0,1 1 0,-1-1 0,1 0 0,-1 1 0,0-1 0,1 0 0,-1 0 0,1 0 0,-1 1 0,1-1 0,-1 0 0,1 0 0,-1 0 0,1 0 0,-1 0 0,1 0 0,0 0 0,-1 0 0,1 0 0,-1 0 0,1 0 0,-1-1 0,1 1 0,-1 0 0,1 0 0,21-6 0,-1-4-50,-1-2-1,0 0 1,-1-1 0,-1 0-1,0-2 1,29-31 0,-29 25-2624,-12 4-3397,-5 1-3602</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51.173"/>
    </inkml:context>
    <inkml:brush xml:id="br0">
      <inkml:brushProperty name="width" value="0.025" units="cm"/>
      <inkml:brushProperty name="height" value="0.025" units="cm"/>
    </inkml:brush>
  </inkml:definitions>
  <inkml:trace contextRef="#ctx0" brushRef="#br0">0 176 19827,'0'0'12524,"77"-40"-12108,-36 17-416,1 1 0,-1 3 0,-5 1 0,-9 0-1890,-8 2-4452,-11-3-9257</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8.676"/>
    </inkml:context>
    <inkml:brush xml:id="br0">
      <inkml:brushProperty name="width" value="0.025" units="cm"/>
      <inkml:brushProperty name="height" value="0.025" units="cm"/>
    </inkml:brush>
  </inkml:definitions>
  <inkml:trace contextRef="#ctx0" brushRef="#br0">56 0 18481,'0'0'13763,"-7"12"-13288,3-5-453,-28 57 16,30-58-39,0-1 0,0 1 0,0 0 0,1 0 0,-1 1 0,2-1 0,-1 0 0,1 0 0,0 1 0,0-1 0,1 6 0,0-10 1,0-1 0,0 1 0,0-1 0,0 0 0,0 1 0,0-1 0,1 0 0,-1 0 0,0 0 0,1 0 0,-1 0 0,0 0 0,1 0 0,-1-1 0,1 1 0,0 0 0,-1-1 0,1 1 0,-1-1 0,1 0 0,0 1 0,0-1 0,-1 0 0,1 0 0,0 0 0,-1 0 0,1 0 0,2-1 0,4 0 0,0 1 0,0-1 0,0-1 0,0 0 0,8-3 0,0-3 0,-1-1 0,1 0 0,-2-2 0,1 0 0,-1 0 0,-1-1 0,0-1 0,12-15 0,-52 78 0,26-48-334,-2 2-3370,5-21-22014</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52.060"/>
    </inkml:context>
    <inkml:brush xml:id="br0">
      <inkml:brushProperty name="width" value="0.025" units="cm"/>
      <inkml:brushProperty name="height" value="0.025" units="cm"/>
    </inkml:brush>
  </inkml:definitions>
  <inkml:trace contextRef="#ctx0" brushRef="#br0">21 85 11435,'0'0'8541,"-3"8"-6277,-2 5-1936,2 1 0,0-1 0,0 1 0,2 0 0,-1 0 0,2 0 0,0 0 0,0 0 0,2 0 0,0 0 0,0 0 0,1 0 0,1-1 0,0 0 0,1 1 0,0-1 0,1-1 0,1 1 1,11 16-1,-17-27-294,1 0 1,-1 0 0,0-1 0,1 1 0,-1 0 0,1-1 0,0 1 0,-1-1 0,1 0 0,0 1 0,0-1 0,0 0-1,0 0 1,0 0 0,0-1 0,0 1 0,1 0 0,-1-1 0,0 1 0,0-1 0,0 0 0,1 0 0,3 0-1,-3-1 12,0 0 0,0 0-1,0-1 1,0 1 0,0-1-1,0 0 1,0 0 0,-1 0-1,1 0 1,0 0 0,-1 0-1,0-1 1,0 1 0,3-4-1,4-8 167,0 0 0,-1 0-1,-1-1 1,0 0-1,5-17 1,27-95 925,-39 128-1137,0-1 1,0 0 0,0 0 0,0 1 0,1-1-1,-1 0 1,0 0 0,0 1 0,0-1 0,0 0-1,1 0 1,-1 1 0,0-1 0,0 0-1,1 0 1,-1 0 0,0 0 0,0 1 0,1-1-1,-1 0 1,0 0 0,0 0 0,1 0 0,-1 0-1,0 0 1,1 0 0,-1 0 0,0 0-1,1 0 1,-1 0 0,0 0 0,1 0 0,-1 0-1,0 0 1,0 0 0,1 0 0,-1 0 0,0 0-1,1 0 1,-1 0 0,0-1 0,0 1-1,1 0 1,-1 0 0,0 0 0,0 0 0,1-1-1,-1 1 1,0 0 0,0 0 0,0-1 0,0 1-1,1 0 1,-1 0 0,0-1 0,0 1 0,0 0-1,0-1 1,8 31-9,-8-27 7,7 43 1,-5-31 0,0 0 0,1 1 0,1-2 0,9 27 0,-13-41 0,0 1 0,0-1 0,0 0 0,0 1 0,1-1 0,-1 1 0,0-1 0,0 0 0,0 1 0,1-1 0,-1 0 0,0 1 0,1-1 0,-1 0 0,0 1 0,1-1 0,-1 0 0,0 0 0,1 1 0,-1-1 0,0 0 0,1 0 0,-1 0 0,1 0 0,-1 1 0,0-1 0,1 0 0,-1 0 0,1 0 0,-1 0 0,1 0 0,-1 0 0,0 0 0,1 0 0,-1 0 0,1 0 0,-1 0 0,1 0 0,-1-1 0,0 1 0,1 0 0,-1 0 0,1 0 0,-1-1 0,0 1 0,1 0 0,-1 0 0,0-1 0,1 1 0,-1 0 0,0-1 0,0 1 0,1 0 0,-1-1 0,0 1 0,0 0 0,1-1 0,-1 1 0,0-1 0,0 1 0,0 0 0,0-1 0,0 1 0,0-1 0,0 1 0,1-1 0,11-33 0,-11 32 0,21-79 0,-9 33 0,33-82 0,-45 128 0,-1 0 0,1 0 0,0 1 0,0-1 0,0 0 0,0 1 0,0-1 0,0 1 0,0-1 0,0 1 0,1-1 0,-1 1 0,1 0 0,1-2 0,-2 3 0,0 0 0,-1 0 0,1 0 0,-1 0 0,1 0 0,-1 0 0,1 0 0,-1 1 0,1-1 0,-1 0 0,1 0 0,-1 0 0,0 1 0,1-1 0,-1 0 0,1 1 0,-1-1 0,0 0 0,1 1 0,-1-1 0,1 0 0,-1 1 0,0-1 0,0 1 0,1-1 0,-1 1 0,0-1 0,0 1 0,1-1 0,-1 1 0,0 0 0,12 59 0,-10-52 0,2 39-2514,-2 23-5878,-2-64 304</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52.423"/>
    </inkml:context>
    <inkml:brush xml:id="br0">
      <inkml:brushProperty name="width" value="0.025" units="cm"/>
      <inkml:brushProperty name="height" value="0.025" units="cm"/>
    </inkml:brush>
  </inkml:definitions>
  <inkml:trace contextRef="#ctx0" brushRef="#br0">0 1 4965,'0'0'5221,"40"61"-5446,-16-46-896,0-8-2434</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52.749"/>
    </inkml:context>
    <inkml:brush xml:id="br0">
      <inkml:brushProperty name="width" value="0.025" units="cm"/>
      <inkml:brushProperty name="height" value="0.025" units="cm"/>
    </inkml:brush>
  </inkml:definitions>
  <inkml:trace contextRef="#ctx0" brushRef="#br0">95 11 9801,'0'0'7527,"-10"-3"-7142,9 2-352,-1 0 0,0 0 0,0 0 0,1 1 0,-1-1 0,0 0-1,0 1 1,0 0 0,0-1 0,0 1 0,0 0 0,0 0 0,0 0 0,0 0 0,0 0 0,0 0 0,0 1 0,0-1 0,1 1 0,-1-1 0,0 1 0,0 0 0,0 0 0,1 0 0,-1 0 0,0 0 0,1 0 0,-1 0 0,1 1-1,-1-1 1,1 0 0,-1 1 0,1-1 0,0 1 0,0 0 0,0-1 0,0 1 0,0 0 0,0 0 0,1-1 0,-1 1 0,0 0 0,1 0 0,-1 0 0,1 2 0,-4 11 535,0 0 1,1 1-1,1-1 1,0 1 0,1 18-1,2-33-559,-1-1 1,0 1-1,0-1 0,0 0 1,0 1-1,1-1 0,-1 0 0,0 1 1,0-1-1,1 0 0,-1 1 1,0-1-1,0 0 0,1 0 0,-1 1 1,0-1-1,1 0 0,-1 0 1,1 1-1,-1-1 0,0 0 0,1 0 1,-1 0-1,0 0 0,1 0 1,-1 0-1,1 0 0,-1 0 0,1 0 1,-1 0-1,0 0 0,1 0 1,-1 0-1,1 0 0,-1 0 0,0 0 1,1 0-1,-1 0 0,0-1 1,1 1-1,-1 0 0,1 0 0,-1 0 1,0-1-1,1 1 0,-1 0 1,0 0-1,1-1 0,19-10 123,-9 2-82,1 2-1,0 0 0,0 0 1,1 1-1,21-7 0,-27 10-31,1 1 0,0 0-1,0 1 1,0 0-1,0 0 1,0 0 0,0 1-1,0 1 1,0-1-1,0 1 1,10 3-1,-15-3 19,-1-1 0,1 1-1,-1 0 1,0 0 0,1 0-1,-1 0 1,0 1 0,0-1-1,1 1 1,-1-1 0,0 1-1,-1 0 1,1 0 0,0 0-1,0 0 1,-1 0 0,1 0-1,-1 0 1,0 0 0,2 5-1,-2-2 89,0-1 0,0 0 0,0 0 0,-1 1 0,0-1 0,0 0 0,0 1 0,-1-1 0,1 0 0,-1 1 0,-2 6 0,-1 0 40,0 0 0,-1 0 1,0 0-1,0 0 0,-2-1 1,1 0-1,-1 0 1,-9 9-1,-21 11-173,36-29-82,0 0 0,1-1 1,-1 1-1,0 0 0,0-1 1,0 1-1,0-1 0,0 1 1,-1-1-1,1 1 0,0-1 1,0 0-1,0 0 0,0 1 1,0-1-1,0 0 1,0 0-1,-1 0 0,1 0 1,0-1-1,0 1 0,0 0 1,0 0-1,0-1 0,0 1 1,0 0-1,0-1 0,0 1 1,0-1-1,0 1 0,0-1 1,0 0-1,0 0 1,0 1-1,0-1 0,0 0 1,1 0-1,-2-1 0,-2-8-862,2 1 0,-1-1 0,1 0 0,1 0-1,-1 0 1,2 0 0,0 0 0,1-18 0,-1-3-2272,0-41-5706</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53.080"/>
    </inkml:context>
    <inkml:brush xml:id="br0">
      <inkml:brushProperty name="width" value="0.025" units="cm"/>
      <inkml:brushProperty name="height" value="0.025" units="cm"/>
    </inkml:brush>
  </inkml:definitions>
  <inkml:trace contextRef="#ctx0" brushRef="#br0">0 0 15919,'0'0'7751,"9"8"-5695,-3-4-1828,-1 1 0,-1 0 0,1 0 0,-1 0 0,0 1 1,0-1-1,0 1 0,-1 0 0,5 12 0,-1 2 90,0 0 0,5 35 0,15 117 282,-14-79 328,34 129-1,-44-213-866,-3-6-40,1 0-1,-1 0 0,1 0 1,0 1-1,0-1 0,0 0 1,1 0-1,-1 0 0,1-1 1,-1 1-1,1 0 0,0 0 1,0-1-1,0 1 0,1-1 1,-1 0-1,4 3 0,-5-5-12,0 0 1,-1 0-1,1 0 0,-1 0 0,1 0 0,-1 0 0,1-1 0,-1 1 0,1 0 0,-1 0 0,1-1 0,-1 1 0,1 0 0,-1-1 0,1 1 0,-1-1 0,0 1 0,1 0 0,-1-1 0,0 1 0,1-1 0,-1 1 0,0-1 0,0 1 0,1-1 0,-1 1 0,0-1 0,0 1 0,0-1 0,0 0 0,0 1 0,0-1 0,0 1 0,0-1 0,0 1 1,0-1-1,0 0 0,1-30 134,-1 25-125,0-49 16,-3-1 0,-2 1 0,-2-1 0,-22-81 0,37 221-193,-7-79 168,23 76 82,-21-73-74,0 0 1,0 0-1,1-1 1,0 0-1,1 1 1,-1-2-1,12 13 1,-15-18-15,-1 0 0,1-1 1,0 1-1,0 0 0,0-1 1,-1 1-1,1 0 0,0-1 1,0 0-1,0 1 0,0-1 0,0 1 1,0-1-1,0 0 0,0 0 1,0 0-1,1 0 0,-1 1 1,0-1-1,0-1 0,0 1 1,0 0-1,0 0 0,0 0 0,0 0 1,0-1-1,0 1 0,0-1 1,0 1-1,0 0 0,0-1 1,0 0-1,0 1 0,-1-1 0,1 0 1,0 1-1,0-1 0,-1 0 1,1 0-1,0 1 0,-1-1 1,1 0-1,-1 0 0,1 0 1,-1 0-1,1 0 0,-1 0 0,1-1 1,21-59 103,-19 52-101,18-69-5,16-107 0,-39 214 0,0 1 0,3 0 0,5 43 0,-3-42 0,-3-25 0,11 69 0,-11-72 0,1 0 0,-1-1 0,1 1 0,0 0 0,0-1 0,0 1 0,0-1 0,0 0 0,0 1 0,1-1 0,-1 0 0,1 1 0,0-1 0,-1 0 0,1 0 0,0-1 0,0 1 0,0 0 0,1-1 0,-1 1 0,0-1 0,1 1 0,2 0 0,11-4-1959,-9-7-3326,-1-15-6465</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54.014"/>
    </inkml:context>
    <inkml:brush xml:id="br0">
      <inkml:brushProperty name="width" value="0.025" units="cm"/>
      <inkml:brushProperty name="height" value="0.025" units="cm"/>
    </inkml:brush>
  </inkml:definitions>
  <inkml:trace contextRef="#ctx0" brushRef="#br0">1 1 16464,'0'0'10575,"-1"10"-8910,1 58-1000,3 0-1,23 133 0,0-9-537,-22-130-48,-2-26 178,8 49-1,-10-85-251,0 1 0,0-1-1,0 0 1,0 0 0,0 0-1,0 1 1,0-1-1,0 0 1,0 0 0,0 1-1,0-1 1,0 0 0,0 0-1,0 0 1,0 1-1,0-1 1,0 0 0,0 0-1,0 0 1,0 1 0,0-1-1,0 0 1,0 0-1,0 0 1,1 1 0,-1-1-1,0 0 1,0 0 0,0 0-1,0 0 1,0 1-1,1-1 1,-1 0 0,0 0-1,0 0 1,0 0 0,1 0-1,-1 0 1,0 0-1,0 1 1,0-1 0,1 0-1,-1 0 1,0 0 0,0 0-1,0 0 1,1 0-1,-1 0 1,0 0 0,0 0-1,1 0 1,-1 0 0,0-1-1,7-13 147,3-25 36,7-251 576,-16 324-763,2-1 0,1 1 0,15 59 0,-19-91 0,0-1 0,0 0 0,1 1 0,-1-1 0,0 0 0,1 1 0,-1-1 0,1 0 0,0 1 0,-1-1 0,1 0 0,0 0 0,-1 0 0,1 1 0,0-1 0,0 0 0,0 0 0,0 0 0,0-1 0,0 1 0,1 0 0,-1 0 0,0 0 0,0-1 0,1 1 0,-1-1 0,0 1 0,1-1 0,-1 1 0,0-1 0,1 0 0,1 0 0,-1-1 0,0 0 0,0 0 0,0 0 0,0 0 0,0-1 0,0 1 0,0 0 0,-1-1 0,1 0 0,-1 1 0,1-1 0,-1 0 0,0 0 0,0 0 0,1 0 0,-1 0 0,-1 0 0,1 0 0,1-3 0,6-26 0,0-1 0,-2 1 0,-2-1 0,-1 0 0,-1-1 0,-2 1 0,-4-39 0,5 134 0,-1-42 0,0 0 0,1 0 0,1 0 0,1 0 0,0-1 0,10 30 0,-12-48 0,-1-1 0,0 1 0,1-1 0,-1 0 0,1 1 0,-1-1 0,1 0 0,-1 0 0,1 0 0,0 1 0,0-1 0,0 0 0,0 0 0,0 0 0,0 0 0,0 0 0,0 0 0,0-1 0,0 1 0,0 0 0,0-1 0,1 1 0,-1 0 0,2 0 0,-2-2 0,1 1 0,-1-1 0,0 1 0,0-1 0,1 1 0,-1-1 0,0 0 0,0 1 0,0-1 0,0 0 0,0 0 0,0 0 0,0 0 0,0 0 0,0 0 0,0 0 0,-1 0 0,1 0 0,0-2 0,5-9 0,-1 1 0,0 0 0,6-25 0,-4 2 0,3-55 0,-1 6 0,3 145 0,-9-39 7,-1 3-83,2 0 0,1 1-1,1-1 1,16 44 0,-21-68-53,-1-1 0,1 0 0,-1 0-1,1 0 1,-1 0 0,1 0 0,0 0 0,0 0-1,0 0 1,-1 0 0,1 0 0,0 0 0,0 0-1,0-1 1,2 2 0,-2-2-54,-1 0-1,1 0 1,-1 0 0,1 1 0,0-1-1,-1 0 1,1-1 0,-1 1 0,1 0-1,-1 0 1,1 0 0,-1 0 0,1 0-1,-1 0 1,1-1 0,-1 1 0,1 0-1,-1-1 1,1 1 0,-1 0 0,1 0-1,-1-1 1,0 1 0,1-1 0,2-2-629,-1 0 0,0 0 0,0-1 1,-1 1-1,1 0 0,-1-1 1,1 1-1,-1-1 0,1-3 0,7-37-7879</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54.557"/>
    </inkml:context>
    <inkml:brush xml:id="br0">
      <inkml:brushProperty name="width" value="0.025" units="cm"/>
      <inkml:brushProperty name="height" value="0.025" units="cm"/>
    </inkml:brush>
  </inkml:definitions>
  <inkml:trace contextRef="#ctx0" brushRef="#br0">0 1 16688,'1'10'1623,"1"74"975,10 200 2735,-6-208-3699,30 131 1,-29-183-1453,-4-30 42,-8-43-33,-34-171-543,41 229 431,0 0 1,1-1-1,0 1 1,0-1-1,1 0 0,0 0 1,1 0-1,7 10 0,-11-17-73,0 1 0,1-1 0,-1 1 0,0-1 0,1 0-1,0 1 1,-1-1 0,1 0 0,-1 0 0,1 0 0,0 0 0,0 0-1,0-1 1,0 1 0,-1 0 0,1-1 0,4 1 0,-4-1 3,0-1 1,0 1 0,0-1 0,0 0 0,0 1 0,-1-1-1,1 0 1,0 0 0,0 0 0,-1 0 0,1-1 0,0 1-1,-1 0 1,1-1 0,-1 1 0,0-1 0,1 1-1,-1-1 1,0 0 0,0 1 0,1-4 0,6-12 168,0 0 0,-1-1 0,-1 0 0,-1 0 0,-1-1 0,0 0 1,-2 1-1,0-1 0,-1 0 0,-1-25 0,-4 171-159,3 104-22,11-188 3,1-28 0,-10-15 0,-1 1 0,1-1 0,-1 0 0,1 0 0,0-1 0,-1 1 0,1 0 0,0 0 0,-1 0 0,1 0 0,-1 0 0,1-1 0,0 1 0,-1 0 0,1-1 0,-1 1 0,1 0 0,-1-1 0,1 1 0,-1-1 0,1 1 0,-1 0 0,0-1 0,1 1 0,-1-1 0,0 0 0,1 1 0,-1-1 0,0 1 0,1-2 0,4-8-328,0 0 0,0-1 0,-1 1 1,-1-1-1,0 0 0,0 0 0,-1 0 0,1-16 0,1-99-5038,-5 102 4405,1-12-2377,-3 0-1,-9-54 1,-6 9-2641</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54.898"/>
    </inkml:context>
    <inkml:brush xml:id="br0">
      <inkml:brushProperty name="width" value="0.025" units="cm"/>
      <inkml:brushProperty name="height" value="0.025" units="cm"/>
    </inkml:brush>
  </inkml:definitions>
  <inkml:trace contextRef="#ctx0" brushRef="#br0">11 0 11115,'0'0'7943,"-11"59"-5701,11-31-1089,0-4-256,0-3-416,1-6-353,9-3-192,1-5-1346,-2-2-1504,1-3-3108</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55.240"/>
    </inkml:context>
    <inkml:brush xml:id="br0">
      <inkml:brushProperty name="width" value="0.025" units="cm"/>
      <inkml:brushProperty name="height" value="0.025" units="cm"/>
    </inkml:brush>
  </inkml:definitions>
  <inkml:trace contextRef="#ctx0" brushRef="#br0">33 117 16784,'-2'10'2082,"-7"35"435,3-23-778,1 1 1,1 1 0,1-1 0,0 36 0,3-58-1734,0-1 0,0 0 0,0 1 0,0-1 0,0 1 0,0-1 0,0 0 0,1 0 0,-1 1 1,0-1-1,0 0 0,1 1 0,-1-1 0,0 0 0,0 0 0,1 1 0,-1-1 0,0 0 0,1 0 0,-1 0 0,0 1 0,1-1 0,-1 0 0,0 0 1,1 0-1,-1 0 0,0 0 0,1 0 0,-1 0 0,0 0 0,1 0 0,-1 0 0,1 0 0,-1 0 0,0 0 0,1 0 0,-1 0 0,0 0 1,1 0-1,-1 0 0,0 0 0,1-1 0,-1 1 0,0 0 0,1 0 0,-1 0 0,0-1 0,0 1 0,1 0 0,-1 0 0,0-1 0,0 1 1,1 0-1,-1 0 0,0-1 0,17-14 97,-5-3-45,-1 0-1,-1-1 1,10-24-1,-12 23-49,1 1 0,1 0 0,16-22-1,-27 42-4,1-1-1,0 1 1,0-1-1,0 1 1,0-1-1,0 1 1,1-1-1,-1 1 1,0-1-1,0 1 1,0-1-1,0 1 1,1-1-1,-1 1 1,0-1-1,0 1 1,1-1-1,-1 1 0,0-1 1,1 0-1,-1 1 1,0-1-1,1 0 1,-1 1-1,0-1 1,1 0-1,-1 1 1,1-1-1,-1 0 1,1 0-1,-1 0 1,1 1-1,-1-1 1,1 0-1,-1 0 1,1 0-1,-1 0 0,1 0 1,-1 0-1,1 0 1,-1 0-1,1 0 1,-1 0-1,1 0 1,-1 0-1,1 0 1,-1-1-1,1 1 1,-1 0-1,1 0 1,-1-1-1,1 1 1,-1 0-1,0 0 1,1-1-1,-1 1 0,1 0 1,-1-1-1,0 1 1,1-1-1,-1 1 1,0 0-1,0-1 1,1 1-1,-1-1 1,0 1-1,0-1 1,1 0-1,3 47 270,-4-42-229,1 36 103,-1-12 30,2 0-1,6 38 1,-8-65-166,0-1 0,0 1 0,0 0 1,0 0-1,0-1 0,1 1 0,-1 0 0,0 0 1,1-1-1,-1 1 0,0 0 0,1 0 1,-1-1-1,1 1 0,-1 0 0,1-1 0,-1 1 1,1-1-1,-1 1 0,1-1 0,0 1 0,0 0 1,12-9 240,8-29 77,-19 33-320,24-53-8,-12 26 0,0 1 0,2 0 0,25-34 0,-40 63 0,-1 0 0,1-1 0,0 1 0,0 0 0,0 0 0,0 0 0,0 0 0,0 0 0,1 0 0,-1 0 0,0 0 0,0 1 0,1-1 0,-1 0 0,0 1 0,2-1 0,-2 1 0,-1 0 0,1 0 0,-1 0 0,1 1 0,-1-1 0,0 0 0,1 0 0,-1 1 0,1-1 0,-1 0 0,1 1 0,-1-1 0,0 0 0,1 1 0,-1-1 0,0 1 0,0-1 0,1 1 0,-1-1 0,0 0 0,0 1 0,1-1 0,-1 1 0,0-1 0,0 1 0,0-1 0,0 1 0,0-1 0,0 2 0,1 55 0,-2-41 0,-6 131 0,7-148 0,1 1 0,-1 0 0,0 0 0,0 0 0,0 0 0,0-1 0,0 1 0,0 0 0,0 0 0,0 0 0,0 0 0,0 0 0,1-1 0,-1 1 0,0 0 0,0 0 0,0 0 0,0 0 0,0 0 0,0 0 0,1 0 0,-1 0 0,0 0 0,0-1 0,0 1 0,0 0 0,1 0 0,-1 0 0,0 0 0,0 0 0,0 0 0,0 0 0,1 0 0,-1 0 0,0 0 0,0 0 0,0 0 0,1 0 0,-1 1 0,0-1 0,0 0 0,0 0 0,0 0 0,0 0 0,1 0 0,-1 0 0,0 0 0,0 0 0,0 0 0,0 1 0,0-1 0,0 0 0,1 0 0,-1 0 0,0 0 0,0 0 0,0 1 0,0-1 0,0 0 0,9-13 0,16-56-2379,-16 31-1574,-1 1 0,3-60 1,-6 50-2246</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55.568"/>
    </inkml:context>
    <inkml:brush xml:id="br0">
      <inkml:brushProperty name="width" value="0.025" units="cm"/>
      <inkml:brushProperty name="height" value="0.025" units="cm"/>
    </inkml:brush>
  </inkml:definitions>
  <inkml:trace contextRef="#ctx0" brushRef="#br0">12 1 11275,'0'0'16752,"-1"52"-16849,1-39-351,0-1-321,0-1-352,0-2-993,-3-4-1569,-5-5-1730</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56.142"/>
    </inkml:context>
    <inkml:brush xml:id="br0">
      <inkml:brushProperty name="width" value="0.025" units="cm"/>
      <inkml:brushProperty name="height" value="0.025" units="cm"/>
    </inkml:brush>
  </inkml:definitions>
  <inkml:trace contextRef="#ctx0" brushRef="#br0">78 244 10474,'0'0'16896,"3"-10"-14088,16-39-1602,-11 32-975,0-1-1,-2 0 1,0 0-1,-1 0 1,5-36-1,-10 52-230,0 0 0,0 1 0,0-1 0,0 0 0,0 1 0,-1-1 0,1 0 0,0 1 0,-1-1 0,0 1 0,1-1 0,-1 1 0,0-1 0,0 1 0,0 0 0,0-1 0,0 1 0,0 0 0,0 0 0,0-1 0,0 1 0,-1 0 0,1 0 0,0 0 0,-1 1 0,1-1 0,-1 0 0,1 0 0,-1 1 0,1-1 0,-1 1 0,1-1 0,-1 1 0,0 0 0,1 0 0,-1-1 0,0 1 0,-1 1 0,0-1 0,-1 0 0,1 0 0,0 1 0,0-1 0,0 1 0,0 0 0,0 0 0,0 0 0,0 1 0,0-1 0,1 1 0,-1-1 0,0 1 0,1 0 0,-1 0 0,1 0 0,0 0 0,0 0 0,-4 5 0,-1 9 0,0 1 0,0-1 0,2 1 0,0 1 0,1-1 0,1 1 0,1-1 0,0 1 0,1 0 0,1 0 0,4 34 0,-4-50 0,0 0 0,0 1 0,1-1 0,-1 0 0,0 0 0,1 0 0,-1 0 0,1 0 0,0 0 0,0 0 0,0-1 0,0 1 0,0 0 0,0 0 0,0-1 0,0 1 0,1 0 0,-1-1 0,1 1 0,-1-1 0,1 0 0,0 1 0,-1-1 0,1 0 0,0 0 0,0 0 0,0-1 0,0 1 0,0 0 0,0-1 0,0 1 0,0-1 0,0 1 0,0-1 0,3 0 0,-1 0 0,0-1 0,0 0 0,0 0 0,0 0 0,0-1 0,0 1 0,0-1 0,0 0 0,0 0 0,-1 0 0,1-1 0,-1 1 0,0-1 0,0 0 0,0 0 0,5-6 0,6-11 0,-2 0 0,0-1 0,13-32 0,-18 35 0,2 0 0,0 0 0,1 1 0,1 0 0,18-23 0,-29 40 0,0 0 0,0 0 0,1-1 0,-1 1 0,0 0 0,0 0 0,0 0 0,0-1 0,1 1 0,-1 0 0,0 0 0,0 0 0,0 0 0,1 0 0,-1 0 0,0-1 0,0 1 0,1 0 0,-1 0 0,0 0 0,0 0 0,1 0 0,-1 0 0,0 0 0,0 0 0,1 0 0,-1 0 0,0 0 0,0 0 0,0 0 0,1 0 0,-1 0 0,0 0 0,0 0 0,1 1 0,-1-1 0,0 0 0,0 0 0,0 0 0,1 0 0,4 13 0,-3 21 0,-2-31 0,0 173 0,0-175 0,0-1 0,0 1 0,-1-1 0,1 1 0,0 0 0,0-1 0,0 1 0,0-1 0,0 1 0,0 0 0,0-1 0,0 1 0,1-1 0,-1 1 0,0-1 0,0 1 0,0 0 0,1-1 0,-1 1 0,0-1 0,0 1 0,1-1 0,-1 1 0,0-1 0,1 1 0,-1-1 0,1 0 0,0 2 0,10-14 0,9-30 0,-8 11 0,1 0 0,1 0 0,2 1 0,24-34 0,-38 61 0,0 0 0,1 1 0,-1-1 0,1 1 0,-1 0 0,1 0 0,0 0 0,4-2 0,-6 3 0,-1 1 0,1 0 0,-1 0 0,1-1 0,-1 1 0,1 0 0,0 0 0,-1 0 0,1 0 0,-1 0 0,1 0 0,0 0 0,-1 0 0,1 0 0,0 0 0,-1 0 0,1 0 0,-1 0 0,1 1 0,0-1 0,-1 0 0,1 0 0,-1 1 0,1-1 0,-1 0 0,1 1 0,-1-1 0,1 0 0,-1 1 0,1-1 0,-1 1 0,0-1 0,1 1 0,-1-1 0,0 1 0,1-1 0,-1 1 0,0-1 0,0 1 0,1 0 0,-1-1 0,0 1 0,0-1 0,0 1 0,0 0 0,0-1 0,0 1 0,0-1 0,0 1 0,0 1 0,3 38 0,-3 80 0,-2-48 0,4-88-3768,-1-16-5933,-1-8-4504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18.344"/>
    </inkml:context>
    <inkml:brush xml:id="br0">
      <inkml:brushProperty name="width" value="0.025" units="cm"/>
      <inkml:brushProperty name="height" value="0.025" units="cm"/>
    </inkml:brush>
  </inkml:definitions>
  <inkml:trace contextRef="#ctx0" brushRef="#br0">336 1 15759,'0'0'9385,"-57"50"-7047,22-19-897,-4 6-512,-2 4-224,2-5-161,6 0-319,6-8-193,5-4 0,9-10-64,4-8-1121,2-6-673,3 0-769,0-14-1665,1-10-2242,0-7-1986</inkml:trace>
  <inkml:trace contextRef="#ctx0" brushRef="#br0" timeOffset="1">27 92 12908,'0'0'10987,"54"0"-8297,-30 9-1024,4 1-930,-1 3-575,4 4-65,-1 1-1121,-6-3-3331,0-2-4325</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9.411"/>
    </inkml:context>
    <inkml:brush xml:id="br0">
      <inkml:brushProperty name="width" value="0.025" units="cm"/>
      <inkml:brushProperty name="height" value="0.025" units="cm"/>
    </inkml:brush>
  </inkml:definitions>
  <inkml:trace contextRef="#ctx0" brushRef="#br0">115 1 13741,'0'0'16714,"-9"8"-15624,-1 3-979,0 0 0,1 0 0,0 1 0,1 0 0,1 0 0,0 1 0,0 0 1,1 0-1,1 1 0,-4 14 0,8-26-111,-3 14 0,0 0 0,1 0 0,0 0 0,0 26 0,3-40 0,0 1 0,0 0 0,0-1 0,0 1 0,0 0 0,1-1 0,-1 1 0,1-1 0,0 1 0,0-1 0,0 1 0,0-1 0,0 0 0,0 1 0,1-1 0,-1 0 0,1 0 0,0 0 0,0 0 0,-1 0 0,1 0 0,0-1 0,0 1 0,1-1 0,-1 1 0,0-1 0,1 0 0,-1 0 0,0 0 0,1 0 0,-1 0 0,1 0 0,-1-1 0,1 1 0,0-1 0,3 0 0,4 0 0,1-1 0,-1 0 0,0-1 0,1 0 0,-1-1 0,0 0 0,0-1 0,0 0 0,-1 0 0,0-1 0,1 0 0,-2-1 0,1 0 0,-1-1 0,0 1 0,0-1 0,0-1 0,10-13 0,-9 10 0,0 0 0,0-1 0,-1 0 0,-1 0 0,0-1 0,-1 1 0,0-1 0,-1-1 0,-1 1 0,0-1 0,0 0 0,-1 0 0,1-21 0,-26 67 0,14-15 0,-35 90 0,39-95 0,1-1 0,0 1 0,1 0 0,0-1 0,1 1 0,0 0 0,2 17 0,-1-28-16,1 0-1,-1 0 1,1 0 0,0 0 0,0 0-1,0 0 1,-1 0 0,1 0-1,0 0 1,0 0 0,0-1 0,0 1-1,0 0 1,0-1 0,1 1-1,-1-1 1,0 1 0,0-1 0,0 1-1,1-1 1,-1 0 0,0 0-1,0 1 1,1-1 0,-1 0 0,0 0-1,0 0 1,1-1 0,0 1 0,1 0-265,0 0 1,0 0 0,0 0-1,0-1 1,0 1 0,0-1 0,-1 0-1,1 0 1,0 0 0,0 0 0,-1 0-1,4-2 1,4-10-8208</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7:56.467"/>
    </inkml:context>
    <inkml:brush xml:id="br0">
      <inkml:brushProperty name="width" value="0.025" units="cm"/>
      <inkml:brushProperty name="height" value="0.025" units="cm"/>
    </inkml:brush>
  </inkml:definitions>
  <inkml:trace contextRef="#ctx0" brushRef="#br0">1 1 25560,'0'0'7207,"7"81"-7207,-2-36 0,5 4 0,-2 2 0,3-2 0,1 4 0,-2-5-2755,0-5-3330,-5-1-4902</inkml:trace>
  <inkml:trace contextRef="#ctx0" brushRef="#br0" timeOffset="1">198 837 22197,'0'0'7271,"0"51"-5029,0-46-1185,0-23-4933,-9-6-5701</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8:04.741"/>
    </inkml:context>
    <inkml:brush xml:id="br0">
      <inkml:brushProperty name="width" value="0.025" units="cm"/>
      <inkml:brushProperty name="height" value="0.025" units="cm"/>
    </inkml:brush>
  </inkml:definitions>
  <inkml:trace contextRef="#ctx0" brushRef="#br0">1208 59 5093,'-17'-10'642,"0"2"0,-1 0 0,0 1 1,0 1-1,-1 1 0,0 1 0,1 0 1,-1 1-1,-32 0 0,25 3-351,-1 2-1,1 1 1,0 1-1,0 1 1,0 1 0,-35 14-1,20-3 38,1 2 0,0 1 0,2 2 0,0 2 0,2 2 0,1 1 0,1 2 0,-35 37 0,29-22 141,3 2 1,1 2-1,3 1 1,2 2-1,-26 56 0,24-34-54,3 2-1,3 1 0,-20 95 1,36-122-328,2 0 0,2 1 0,3 0 0,1 0 0,3 0 0,8 67 1,-3-88-47,0-1 0,2-1-1,1 1 1,1-1 0,2-1 0,0 0 0,2 0 0,0-1 0,2-1 0,1 0 0,1-1 0,31 33 0,-16-25-25,1-2 0,2-1 0,0-2 0,2-1 0,1-2 0,0-2 0,2-1 0,1-2-1,53 15 1,-44-18-11,2-2 0,-1-3 0,1-2-1,1-2 1,-1-2 0,1-3 0,79-8-1,-94 2 0,0-3-1,0-1 0,0-2 1,-1-1-1,-1-2 0,0-1 1,-1-2-1,0-2 0,-2-1 1,0-1-1,-2-2 0,0-2 1,37-38-1,-37 32 135,-2-2-1,-2-1 1,0-1-1,-3-2 1,-1 0 0,-2-2-1,-1 0 1,-2-1-1,-2-1 1,-2 0-1,16-76 1,-21 65-2,-3 0 0,-2-1-1,-2 0 1,-3 0 0,-2 0 0,-2 1 0,-3-1-1,-1 2 1,-3-1 0,-3 1 0,-1 1 0,-3 0-1,-2 2 1,-1 0 0,-46-69 0,53 97-183,-1 0 0,0 1 1,-2 1-1,0 0 0,-1 1 1,0 1-1,-1 1 0,-1 1 0,-1 0 1,0 2-1,-1 1 0,0 0 1,0 2-1,-1 1 0,0 0 0,-1 2 1,0 1-1,0 1 0,0 1 1,0 1-1,0 2 0,-1 0 0,1 1 1,0 2-1,0 1 0,0 0 1,-46 16-1,2 6-2761,-74 37 0,49-18-3224</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6:10.968"/>
    </inkml:context>
    <inkml:brush xml:id="br0">
      <inkml:brushProperty name="width" value="0.025" units="cm"/>
      <inkml:brushProperty name="height" value="0.025" units="cm"/>
    </inkml:brush>
  </inkml:definitions>
  <inkml:trace contextRef="#ctx0" brushRef="#br0">0 398 3619,'0'0'2066,"2"-9"-1607,3-20-338,7-46 3826,-11 75-3899,-1-1-1,0 1 1,0-1-1,0 1 1,1 0-1,-1-1 1,0 1-1,0-1 1,1 1 0,-1 0-1,0-1 1,1 1-1,-1 0 1,0-1-1,1 1 1,-1 0-1,1-1 1,-1 1-1,1 0 1,-1 0-1,0 0 1,1 0-1,-1-1 1,1 1-1,-1 0 1,1 0-1,-1 0 1,1 0-1,-1 0 1,1 0-1,-1 0 1,1 0-1,-1 0 1,1 0-1,-1 0 1,1 1 0,-1-1-1,1 0 1,-1 0-1,1 0 1,-1 1-1,0-1 1,1 0-1,-1 0 1,1 1-1,20 13-140,-6-3 104,0-2-1,0 0 1,1 0 0,0-2-1,0 0 1,1 0 0,0-2-1,0 0 1,1-1 0,31 3-1,18-2 132,104-5 0,-77-2 236,103 3 258,788-32 122,-462-26 152,825-61 395,-157 68-1082,-735 29-24,789-8 554,-1060 27-588,548-50-37,-330 35-3229,-401 17 3069,60 0-4106</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6:13.567"/>
    </inkml:context>
    <inkml:brush xml:id="br0">
      <inkml:brushProperty name="width" value="0.025" units="cm"/>
      <inkml:brushProperty name="height" value="0.025" units="cm"/>
    </inkml:brush>
  </inkml:definitions>
  <inkml:trace contextRef="#ctx0" brushRef="#br0">114 238 2434,'0'0'225,"-11"0"-28,6 1-182,-41 0 77,43-1-96,0 0 1,0 0 0,0 0-1,1-1 1,-1 1 0,0-1-1,0 0 1,1 0 0,-1 0-1,0 0 1,1 0 0,-1 0-1,1-1 1,-1 0 0,-2-2-1,4 1 389,0 0-1,0 0 1,0 1-1,0-1 0,1 0 1,-1 0-1,1 0 0,0 0 1,0 0-1,0 0 1,1-6-1,0-1 2045,0 10-2374,1 0 0,-1 0 1,1 0-1,-1 0 0,0 0 0,1 0 1,-1 1-1,1-1 0,-1 1 0,0-1 1,0 1-1,1-1 0,-1 1 0,0 0 1,0 0-1,2 1 0,8 5 6,-1-1-1,1 0 0,0-1 0,0 0 0,0 0 1,1-1-1,-1-1 0,1 0 0,0-1 1,16 1-1,21 1 437,61-4 1,-52-1-341,303-11 397,3-1 964,29 16-679,713-23-467,-797-5-412,1117-52 1506,-1253 78-1441,609-7 137,-4-42-120,-544 30 71,-135 14-3103,-71 2 139,-5-9-1409</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8:20.013"/>
    </inkml:context>
    <inkml:brush xml:id="br0">
      <inkml:brushProperty name="width" value="0.025" units="cm"/>
      <inkml:brushProperty name="height" value="0.025" units="cm"/>
    </inkml:brush>
  </inkml:definitions>
  <inkml:trace contextRef="#ctx0" brushRef="#br0">191 1 14414,'0'0'12828,"2"13"-11910,4 41-728,-2 0 0,-2 0-1,-3 0 1,-2 0 0,-11 55 0,-70 271 274,4-29 262,70-289-266,2 1 0,4 0 0,4 104 0,1-155-428,1 0-1,0 0 1,0-1-1,1 1 1,1 0-1,0-1 1,1 0-1,0 0 1,12 20-1,-13-25-24,0-1 0,1 1 0,-1-1-1,1 0 1,1 0 0,-1 0 0,1-1 0,0 0 0,0 0-1,0 0 1,0-1 0,0 0 0,1 0 0,0-1 0,-1 0-1,1 0 1,14 2 0,-3-2-7,1-2 0,-1 0 0,0-1 0,0-1 0,1 0 0,-1-2 0,-1 0 0,32-11 0,6-8 0,72-41 0,-24 11 0,-64 37-2242,2 10-3299</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8:20.418"/>
    </inkml:context>
    <inkml:brush xml:id="br0">
      <inkml:brushProperty name="width" value="0.025" units="cm"/>
      <inkml:brushProperty name="height" value="0.025" units="cm"/>
    </inkml:brush>
  </inkml:definitions>
  <inkml:trace contextRef="#ctx0" brushRef="#br0">54 294 18802,'0'0'1356,"-9"10"736,-27 30 279,28-26-828,10-10-86,11-7-368,-4-3-872,0 1 0,-1-1 0,0 0 0,0-1 0,0 1 0,12-16 0,39-54 72,-46 59-245,34-55 50,-31 46-54,1 1 0,33-39 0,-48 62-41,-1 0 1,1 1-1,-1-1 0,1 1 1,0-1-1,0 1 1,0 0-1,-1-1 1,1 1-1,0 0 0,1 1 1,-1-1-1,0 0 1,0 0-1,0 1 1,5-1-1,-6 1-2,1 0 0,0 1 0,-1-1-1,1 1 1,-1-1 0,1 1 0,-1-1 0,1 1 0,-1 0-1,1 0 1,-1 0 0,0 0 0,1 0 0,-1 0 0,0 0-1,0 0 1,2 3 0,3 5 0,0 1-1,-1 0 1,0 0-1,-1 0 1,5 16-1,-6-16 33,18 54-168,27 73 476,-40-119-1061,0-1 1,1 0 0,1 0-1,1-1 1,17 20-1,9 0-5831</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8:21.119"/>
    </inkml:context>
    <inkml:brush xml:id="br0">
      <inkml:brushProperty name="width" value="0.025" units="cm"/>
      <inkml:brushProperty name="height" value="0.025" units="cm"/>
    </inkml:brush>
  </inkml:definitions>
  <inkml:trace contextRef="#ctx0" brushRef="#br0">274 0 18161,'0'0'2162,"-11"10"337,-5 5-1690,1 1 0,1 1 0,0 0 0,1 0 0,1 2 0,-10 20 1,-19 42-438,5 2-1,-37 118 1,73-200-397,-6 30-97,8-18-508,-2-13 583,0 0 0,0 0 0,1 0 0,-1 0 0,0 1 1,0-1-1,1 0 0,-1 0 0,0 0 0,1 0 0,-1 0 0,0 0 0,1 0 0,-1 0 0,0 0 0,0 0 0,1 0 0,-1 0 0,0 0 0,1 0 0,-1 0 0,0 0 0,1 0 0,-1 0 0,0 0 0,0 0 0,1-1 1,-1 1-1,0 0 0,0 0 0,1 0 0,-1 0 0,0-1 0,0 1 0,1 0 0,-1-1 0,8-5-637,0-1 0,0-1 0,-1 0 0,0 0 0,-1 0 0,0-1 1,8-14-1,36-77-4562,-34 64 3258,24-49-3490,-1-3-3298</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8:21.447"/>
    </inkml:context>
    <inkml:brush xml:id="br0">
      <inkml:brushProperty name="width" value="0.025" units="cm"/>
      <inkml:brushProperty name="height" value="0.025" units="cm"/>
    </inkml:brush>
  </inkml:definitions>
  <inkml:trace contextRef="#ctx0" brushRef="#br0">275 15 10025,'12'-15'7432,"-12"41"-5447,-15 21 65,-10 23-800,-5 15-226,-3 8-31,0 3 128,5-3-96,6-10-64,10-12-288,5-17-449,7-18-160,0-17-32,5-15-1121,3-4-1761,-8-22-1891,0-11-2850</inkml:trace>
  <inkml:trace contextRef="#ctx0" brushRef="#br0" timeOffset="1">0 401 2755,'0'0'18449,"53"60"-17072,-24-47-127,5-8-65,9-5-288,9-11-577,1-18-224,4-9-641,-4-13-1344,-4-7-1026,-8-6-1121,-11-4-1793</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8:21.789"/>
    </inkml:context>
    <inkml:brush xml:id="br0">
      <inkml:brushProperty name="width" value="0.025" units="cm"/>
      <inkml:brushProperty name="height" value="0.025" units="cm"/>
    </inkml:brush>
  </inkml:definitions>
  <inkml:trace contextRef="#ctx0" brushRef="#br0">81 36 6822,'0'0'6166,"-1"13"-2706,-34 182 2153,20-129-3610,3 2-1,-5 112 1,17-175-1923,0-1 1,0 1-1,1-1 0,-1 1 0,1-1 1,0 1-1,1-1 0,-1 0 0,1 0 1,-1 1-1,1-1 0,1 0 0,2 5 1,-3-8-70,-1 0 0,0 1 0,1-1 1,0 0-1,-1 0 0,1 0 0,0 0 0,-1 0 1,1-1-1,0 1 0,0 0 0,0-1 1,-1 0-1,1 1 0,0-1 0,0 0 0,0 0 1,0 0-1,0 0 0,0 0 0,0 0 1,0-1-1,-1 1 0,1 0 0,0-1 0,0 0 1,0 1-1,-1-1 0,1 0 0,0 0 0,-1 0 1,1 0-1,-1 0 0,2-2 0,7-4-7,-1-1-1,-1 0 0,1 0 1,-2 0-1,1-1 0,-1-1 1,0 1-1,-1-1 0,9-19 1,2-6-451,18-61 1,-3-20-558,17-126 0,-48 234 951,6-13 190,-5 44 281,-6 46 524,-2-1-1,-17 70 0,9-64 402,-5 107 0,18-171-1359,1 4 35,-1-1 1,2 1 0,0-1-1,3 18 1,-4-29-31,1 0-1,-1-1 1,0 1 0,1 0 0,-1-1-1,1 1 1,0-1 0,-1 1 0,1 0 0,0-1-1,0 1 1,0-1 0,0 0 0,0 1-1,0-1 1,0 0 0,1 0 0,-1 0 0,0 0-1,1 0 1,-1 0 0,1 0 0,-1 0-1,1 0 1,-1-1 0,1 1 0,0 0 0,-1-1-1,1 0 1,0 1 0,-1-1 0,1 0-1,0 0 1,0 0 0,-1 0 0,1 0 0,0 0-1,0-1 1,-1 1 0,1 0 0,0-1-1,1 0 1,-1 0-313,-1 0 0,1 0 0,0 0 0,-1 0 0,1 0 0,-1-1 0,0 1 0,1 0-1,-1-1 1,0 1 0,0-1 0,1 1 0,-1-1 0,0 0 0,-1 1 0,1-1 0,0 0 0,0 0 0,-1 1 0,1-1-1,-1 0 1,0 0 0,1-3 0,3-33-9941</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8:22.565"/>
    </inkml:context>
    <inkml:brush xml:id="br0">
      <inkml:brushProperty name="width" value="0.025" units="cm"/>
      <inkml:brushProperty name="height" value="0.025" units="cm"/>
    </inkml:brush>
  </inkml:definitions>
  <inkml:trace contextRef="#ctx0" brushRef="#br0">119 1 9129,'0'0'15817,"-8"0"-14434,6 0-1342,-1 0 0,1 0 0,0 0 1,0 0-1,0 0 0,0 0 0,0 1 0,1-1 0,-1 1 1,0 0-1,0 0 0,0-1 0,0 1 0,0 0 1,1 1-1,-1-1 0,1 0 0,-1 0 0,0 1 0,1-1 1,0 1-1,-1-1 0,-1 4 0,1 1 6,-1 1 1,1-1-1,0 1 0,1 0 1,0 0-1,0-1 0,0 14 1,0-12-22,0 4 9,1 0 1,-1 0-1,2 0 1,0 0-1,3 18 1,-3-28-31,-1 0 0,1 0 0,0-1 0,-1 1 0,1 0 0,0 0 0,0-1 0,0 1 0,0 0 0,1-1 0,-1 1 0,0-1 0,1 1 0,-1-1 0,1 0 0,-1 0 0,1 1 0,0-1 0,-1 0 0,1 0-1,0-1 1,0 1 0,0 0 0,-1-1 0,1 1 0,0-1 0,0 1 0,0-1 0,0 0 0,0 0 0,0 0 0,0 0 0,0 0 0,0 0 0,0-1 0,0 1 0,0-1 0,0 1 0,0-1 0,-1 0 0,4-1 0,1-1-21,-1 0-1,0 0 1,0 0 0,0-1 0,0 0-1,-1 0 1,1 0 0,-1-1 0,0 1-1,0-1 1,-1 0 0,5-6 0,21-26-302,-22 37 126,-3 13 59,-3 22 0,0-28 116,0 383 930,-2-360-573,0 0-1,-8 44 1,7-64-49,0-1-1,-1 1 1,0 0-1,0-1 1,-1 1-1,0-1 1,-1 0 0,0 0-1,0-1 1,-1 1-1,-8 8 1,13-15-285,0-1 0,0 1 0,-1-1-1,1 0 1,0 0 0,0 0 0,-1 1 0,1-1 0,-1 0 0,1-1 0,-1 1 0,1 0 0,-1 0 0,0-1 0,1 1-1,-1-1 1,0 1 0,0-1 0,1 0 0,-1 0 0,0 0 0,0 0 0,1 0 0,-1 0 0,0 0 0,0 0-1,1-1 1,-1 1 0,0-1 0,1 1 0,-1-1 0,1 0 0,-1 1 0,0-1 0,1 0 0,-1 0 0,1 0 0,0 0-1,-1-1 1,1 1 0,0 0 0,0-1 0,-1 0 0,-4-7-15,0 1 1,1-1-1,0 0 0,1-1 1,-7-18-1,-6-26-144,-12-60 0,24 91-40,1-1-1,2 0 0,0 0 0,2 0 1,3-30-1,-2 49-414,1 1-1,0-1 1,0 1-1,0 0 1,0 0 0,1 0-1,0 0 1,0 0 0,0 0-1,0 1 1,0-1-1,1 1 1,0 0 0,-1 0-1,1 0 1,0 1-1,0-1 1,6-1 0,9-8-3410,14-12-4978</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9.843"/>
    </inkml:context>
    <inkml:brush xml:id="br0">
      <inkml:brushProperty name="width" value="0.025" units="cm"/>
      <inkml:brushProperty name="height" value="0.025" units="cm"/>
    </inkml:brush>
  </inkml:definitions>
  <inkml:trace contextRef="#ctx0" brushRef="#br0">180 82 9769,'0'0'10314,"8"-9"-5243,26-30-1008,-33 38-3986,0 0 0,0 0-1,0 0 1,0 0 0,0 0 0,0 0 0,-1 0 0,1 0-1,0 0 1,-1 0 0,1-1 0,-1 1 0,1 0-1,-1 0 1,1-1 0,-1 1 0,0 0 0,0-1 0,0 1-1,0-3 1,0 4-31,-1-1 0,1 0 0,-1 1 0,0-1 0,1 1 0,-1-1 0,0 1 0,1-1 0,-1 1 0,0 0 0,0-1 0,1 1-1,-1 0 1,0 0 0,0 0 0,0-1 0,1 1 0,-1 0 0,0 0 0,0 0 0,0 0 0,1 0 0,-2 1 0,-49 9 788,38-4-834,1 0 0,1 0 0,-1 1 0,1 0 0,-11 10 0,17-13 0,0 0 0,0 1 0,0 0 0,1 0 0,-1 0 0,1 0 0,0 1 0,1-1 0,-1 1 0,1 0 0,-4 13 0,7-18 0,-1 0 0,1 0 0,0 0 0,0 0 0,0 0 0,0 0 0,0 0 0,0 0 0,0 0 0,0 0 0,0 0 0,1 1 0,-1-1 0,0 0 0,1 0 0,-1 0 0,1 0 0,-1-1 0,1 1 0,-1 0 0,1 0 0,0 0 0,0 0 0,0 0 0,29 13 0,-14-11 0,1 0 0,26-1 0,-30-1 0,10 0 0,76 8 0,-91-8 0,1 1 0,-1 0 0,0 0 0,0 1 0,0 0 0,0 1 0,0 0 0,14 9 0,-20-12 0,-1 0 0,1 0 0,-1 0 0,1 1 0,-1-1 0,0 0 0,0 1 0,1-1 0,-1 1 0,0-1 0,0 1 0,0-1 0,-1 1 0,1 0 0,0 0 0,-1-1 0,1 1 0,-1 0 0,1 0 0,-1 0 0,0 0 0,0-1 0,0 1 0,0 0 0,0 0 0,0 0 0,-1 0 0,1 0 0,0-1 0,-1 1 0,0 0 0,1 0 0,-1-1 0,0 1 0,0 0 0,0-1 0,0 1 0,0-1 0,0 1 0,0-1 0,-1 1 0,1-1 0,0 0 0,-1 0 0,-2 2 0,-4 4 0,-1-1 0,-1 1 0,1-2 0,-1 1 0,1-1 0,-15 4 0,4-2 0,0-1 0,0-1 0,-1 0 0,1-2 0,-1-1 0,0 0 0,0-2 0,0 0 0,-24-4 0,18-6-2347,12-2-5967,1-4-12703</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8:23.251"/>
    </inkml:context>
    <inkml:brush xml:id="br0">
      <inkml:brushProperty name="width" value="0.025" units="cm"/>
      <inkml:brushProperty name="height" value="0.025" units="cm"/>
    </inkml:brush>
  </inkml:definitions>
  <inkml:trace contextRef="#ctx0" brushRef="#br0">97 181 10378,'0'0'7404,"9"-6"-2850,-3 2-3935,0-1-1,0 1 1,0-2 0,-1 1 0,0-1-1,0 1 1,-1-1 0,1 0 0,-1-1 0,5-11-1,-7 13-488,0-1 0,0 1 1,-1-1-1,1 0 0,-1 0 0,-1 1 0,1-1 0,-1 0 0,0 0 0,-1-10 0,0 14-126,1 1 1,0 0-1,0-1 1,-1 1-1,1 0 1,-1-1-1,1 1 1,-1 0-1,1 0 1,-1 0-1,0-1 1,0 1-1,0 0 1,1 0-1,-1 0 1,0 0-1,0 0 1,0 0-1,-1 1 1,1-1-1,0 0 1,0 0-1,0 1 1,-1-1-1,1 1 1,0-1-1,0 1 1,-1 0-1,1-1 1,0 1-1,-1 0 1,1 0-1,-1 0 1,1 0-1,0 0 1,-1 0-1,1 0 1,0 1-1,-1-1 1,1 0-1,0 1 1,-3 0-1,0 1-3,-1-1 1,0 1-1,1 0 0,0 0 0,-1 1 1,1-1-1,0 1 0,0 0 0,0 0 1,1 0-1,-4 4 0,-4 8 11,2 1 0,0 0 0,1 0 0,0 1 0,2-1 0,0 2-1,1-1 1,0 1 0,1-1 0,2 1 0,-1 0 0,2 20 0,0-36-11,1 1-1,0-1 1,0 1 0,1 0 0,-1-1-1,0 1 1,1-1 0,-1 1 0,1-1-1,0 1 1,0-1 0,0 0 0,0 1 0,1-1-1,-1 0 1,0 0 0,1 0 0,0 0-1,-1 0 1,1 0 0,4 2 0,-4-2 2,1-1 0,0 0 0,0 0 0,1 0 1,-1 0-1,0 0 0,0-1 0,0 1 1,0-1-1,1 0 0,-1 0 0,0 0 1,0-1-1,0 1 0,0-1 0,1 0 0,4-2 1,3-1-11,0-1 1,0 0 0,-1-1 0,0-1-1,0 1 1,0-2 0,-1 1 0,0-1-1,-1-1 1,0 1 0,12-18 0,-3 3-219,-1-1 1,-1-1 0,20-46 0,-5-13 128,-27 147-118,-9 27 391,3-64 60,1 1 1,2-1-1,2 34 1,-2-59-218,0 0 0,0 0 1,0 0-1,0 1 0,0-1 0,0 0 0,1 0 1,-1 0-1,0 0 0,0 0 0,1 0 1,-1 0-1,1 0 0,-1 0 0,1 0 0,-1 0 1,1 0-1,0 0 0,0 0 0,-1 0 0,1-1 1,0 1-1,0 0 0,0-1 0,0 1 1,0 0-1,0-1 0,0 1 0,0-1 0,0 1 1,0-1-1,0 0 0,0 1 0,0-1 1,0 0-1,0 0 0,0 0 0,0 0 0,1 0 1,-1 0-1,0 0 0,0 0 0,0 0 1,0-1-1,0 1 0,0 0 0,0-1 0,0 1 1,0-1-1,0 1 0,0-1 0,0 1 1,0-1-1,1-1 0,4-1 38,0-2 1,0 1-1,-1 0 1,1-1-1,-1 0 1,0-1 0,4-6-1,9-16-10,-2-1-1,12-32 1,17-29 1,-45 90-49,0 0 1,0 0-1,0-1 0,0 1 0,0 0 0,0 0 0,0 0 1,0 0-1,0 0 0,0-1 0,0 1 0,0 0 0,0 0 1,0 0-1,0 0 0,0 0 0,0-1 0,0 1 1,0 0-1,0 0 0,1 0 0,-1 0 0,0 0 0,0 0 1,0 0-1,0-1 0,0 1 0,0 0 0,1 0 0,-1 0 1,0 0-1,0 0 0,0 0 0,0 0 0,0 0 1,1 0-1,-1 0 0,0 0 0,0 0 0,0 0 0,0 0 1,0 0-1,1 0 0,-1 0 0,0 0 0,0 0 0,0 0 1,0 0-1,1 0 0,-1 0 0,0 0 0,0 0 1,0 0-1,0 0 0,0 1 0,0-1 0,1 0 0,-1 0 1,0 0-1,0 0 0,0 0 0,0 0 0,0 0 0,0 1 1,0-1-1,0 0 0,0 0 0,1 0 0,-1 1 1,2 18 29,-3 28 45,-7-1-51,6-37-24,0 1-1,0-1 1,1 0 0,0 0-1,0 1 1,1-1 0,0 1-1,3 11 1,-3-20 0,0-1 0,1 1 0,-1-1 0,1 0 0,-1 0 0,0 1 0,1-1 0,-1 0 0,1 0 0,-1 1 0,0-1 0,1 0 0,-1 0 0,1 0 0,-1 0 0,1 0 0,-1 0 0,1 0 0,-1 0 0,1 0 0,-1 0 0,1 0 0,-1 0 0,0 0 0,1 0 0,-1 0 0,1 0 0,-1 0 0,1-1 0,-1 1 0,1 0 0,-1 0 0,0-1 0,1 1 0,-1 0 0,0-1 0,1 1 0,-1 0 0,0-1 0,1 1 0,-1 0 0,0-1 0,1 1 0,-1-1 0,17-15 0,-5-1 0,-2-1 0,14-29 0,-18 33 0,0 0 0,2 1 0,-1 0 0,1 0 0,1 1 0,15-16 0,-24 27 0,1 1 0,-1-1 0,0 1 0,1 0 0,-1-1 0,1 1 0,-1-1 0,0 1 0,1 0 0,-1-1 0,1 1 0,-1 0 0,1 0 0,0 0 0,-1-1 0,1 1 0,-1 0 0,1 0 0,-1 0 0,1 0 0,-1 0 0,1 0 0,0 0 0,-1 0 0,1 0 0,-1 0 0,1 0 0,-1 0 0,1 0 0,0 1 0,0-1 0,7 17 0,-6 34 0,-3-44 0,1 1-18,0 0-1,1 0 1,0 0-1,0 0 1,1 0-1,2 10 1,-3-17-1,-1 0 0,1 1 0,0-1 0,-1 0 1,1 0-1,0 0 0,0 0 0,-1 0 0,1 0 1,0 0-1,0 0 0,0 0 0,0 0 0,0 0 1,1 0-1,-1-1 0,0 1 0,2 0 1,-1 0-23,0-1 1,0 0 0,0 0-1,-1 0 1,1 0 0,0 0-1,0-1 1,0 1 0,0-1 0,0 1-1,-1-1 1,1 1 0,0-1-1,0 0 1,-1 0 0,1 0-1,2-2 1,0 0-797,1-1-1,-1 0 0,1 0 0,-1 0 1,0 0-1,4-7 0,20-33-9494,-7 6-3554</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8:23.991"/>
    </inkml:context>
    <inkml:brush xml:id="br0">
      <inkml:brushProperty name="width" value="0.025" units="cm"/>
      <inkml:brushProperty name="height" value="0.025" units="cm"/>
    </inkml:brush>
  </inkml:definitions>
  <inkml:trace contextRef="#ctx0" brushRef="#br0">47 51 11339,'0'0'11621,"-4"11"-8386,-29 59 2707,36-81-5848,-2-1 1,1 1-1,-2-1 0,1 1 1,-2-14-1,0 5-126,-5 80-55,2-32 0,0 51 1,4-72 79,0 0-1,1 0 1,0 0 0,0 0 0,0 0 0,1 0 0,0 0 0,1-1 0,-1 1 0,1-1 0,1 1 0,5 7 0,-8-12 6,1 0 0,-1 0 0,0 0 0,1 0 0,0-1 0,-1 1 0,1-1 1,0 1-1,0-1 0,0 0 0,0 0 0,0 0 0,0 0 0,0 0 0,0 0 0,0-1 1,1 1-1,-1-1 0,0 1 0,0-1 0,1 0 0,-1 0 0,0 0 0,3 0 1,-1-1-5,0 0 1,0-1 0,0 0 0,0 1 0,0-1 0,0-1-1,-1 1 1,1 0 0,-1-1 0,0 0 0,0 0 0,3-3-1,7-9-21,-1 0 0,-1-1-1,0 0 1,12-26-1,-14 24-79,0 1-1,-1-1 0,-1-1 0,0 1 1,-2-1-1,0 0 0,3-36 0,-8 55 106,0 1 0,0-1 0,0 0-1,0 0 1,0 0 0,0 0 0,0 0 0,0 0-1,0 0 1,0 0 0,0 0 0,0 1 0,0-1 0,0 0-1,0 0 1,0 0 0,0 0 0,0 0 0,-1 0-1,1 0 1,0 0 0,0 0 0,0 0 0,0 0-1,0 0 1,0 0 0,0 0 0,0 0 0,0 0-1,-1 0 1,1 0 0,0 0 0,0 0 0,0 0-1,0 0 1,0 0 0,0 0 0,0 0 0,0 0 0,-1 0-1,1 0 1,0 0 0,0 0 0,0 0 0,0 0-1,0 0 1,0 0 0,0 0 0,0 0 0,0 0-1,0 0 1,-1 0 0,1 0 0,0 0 0,0 0-1,0-1 1,0 1 0,0 0 0,0 0 0,0 0-1,0 0 1,0 0 0,0 0 0,0 0 0,0 0-1,0 0 1,0-1 0,-11 14 22,-6 16 146,11-17 2,1 1 0,0 0-1,2 0 1,-1 0 0,1 0 0,1 1 0,-1 25 0,3-38-168,0 1 1,0-1-1,0 0 1,0 0-1,1 0 1,-1 1-1,0-1 1,1 0 0,-1 0-1,0 0 1,1 0-1,-1 0 1,1 1-1,0-1 1,-1 0-1,1 0 1,0 0 0,0-1-1,-1 1 1,1 0-1,0 0 1,0 0-1,0-1 1,0 1-1,0 0 1,0-1 0,0 1-1,1-1 1,-1 1-1,0-1 1,0 1-1,0-1 1,0 0-1,1 0 1,-1 0 0,0 0-1,0 0 1,1 0-1,-1 0 1,0 0-1,0 0 1,2-1-1,2 1-2,0-1 0,-1 0 0,1-1 0,0 1-1,-1-1 1,1 0 0,-1 0 0,0 0-1,0-1 1,5-2 0,8-11 1,30-35 0,-33 35 0,0 0 0,25-21 0,-39 37 0,0 0 0,1 0 0,-1 0 0,0 0 0,0-1 0,0 1 0,1 0 0,-1 0 0,0 0 0,0 0 0,1 0 0,-1 0 0,0 0 0,0-1 0,0 1 0,1 0 0,-1 0 0,0 0 0,1 0 0,-1 0 0,0 0 0,0 0 0,1 0 0,-1 0 0,0 0 0,0 1 0,1-1 0,-1 0 0,0 0 0,0 0 0,0 0 0,1 0 0,-1 0 0,0 0 0,0 1 0,1-1 0,-1 0 0,0 0 0,0 0 0,0 0 0,0 1 0,1-1 0,-1 0 0,0 0 0,0 1 0,5 18 0,-5 32 0,0-40 0,0-1 0,-1-5 0,1 1 0,0-1 0,1 1 0,-1-1 0,1 1 0,0-1 0,3 9 0,-4-14 0,0 1 0,1 0 0,-1 0 0,1-1 0,-1 1 0,1 0 0,-1-1 0,1 1 0,0 0 0,-1-1 0,1 1 0,0-1 0,0 1 0,-1-1 0,1 1 0,0-1 0,0 0 0,0 1 0,-1-1 0,3 0 0,-1 1 0,1-1 0,-1-1 0,0 1 0,0 0 0,1 0 0,-1-1 0,0 1 0,0-1 0,1 0 0,-1 0 0,3-2 0,9-5 0,-1-2 0,0 1 0,-1-2 0,0 0 0,0 0 0,-1-1 0,9-13 0,43-42 0,-63 66 0,1 0 0,0 1 0,0-1 0,0 0 0,0 0 0,0 0 0,1 1 0,-1-1 0,0 0 0,0 1 0,0-1 0,0 1 0,1-1 0,-1 1 0,0 0 0,1-1 0,-1 1 0,0 0 0,1 0 0,-1 0 0,2 0 0,-2 1 0,-1-1 0,1 1 0,0 0 0,0-1 0,-1 1 0,1 0 0,0-1 0,-1 1 0,1 0 0,-1 0 0,1 0 0,-1 0 0,1 0 0,-1-1 0,1 1 0,-1 0 0,0 0 0,0 0 0,1 0 0,-1 0 0,0 1 0,1 10 0,-1 0 0,0 0 0,-3 19 0,2-23 0,-1 20-409,-2 12-1969,0-70-1572,1-3-3636,-6-10-4260</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8:24.335"/>
    </inkml:context>
    <inkml:brush xml:id="br0">
      <inkml:brushProperty name="width" value="0.025" units="cm"/>
      <inkml:brushProperty name="height" value="0.025" units="cm"/>
    </inkml:brush>
  </inkml:definitions>
  <inkml:trace contextRef="#ctx0" brushRef="#br0">0 1 20724,'0'0'10730,"66"8"-13068,-38-3-3172,1 3-2241</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8:24.707"/>
    </inkml:context>
    <inkml:brush xml:id="br0">
      <inkml:brushProperty name="width" value="0.025" units="cm"/>
      <inkml:brushProperty name="height" value="0.025" units="cm"/>
    </inkml:brush>
  </inkml:definitions>
  <inkml:trace contextRef="#ctx0" brushRef="#br0">48 173 16047,'0'0'8942,"8"-2"-6353,-2 1-2379,0-1 0,-1 0 0,1-1 0,-1 1 0,1-1-1,-1 0 1,0-1 0,0 1 0,0-1 0,0 0 0,-1 0 0,1-1 0,-1 1-1,0-1 1,-1 0 0,1 0 0,-1 0 0,5-11 0,-5 11-172,-1 0-1,0 0 1,0 0 0,-1-1-1,0 1 1,0 0 0,0-1-1,0 1 1,-1-1 0,0 1 0,0-6-1,-1 10-26,1 0-1,0 0 1,0 0-1,-1-1 1,1 1 0,-1 1-1,1-1 1,-1 0-1,1 0 1,-1 0-1,1 0 1,-1 0-1,0 0 1,1 1 0,-1-1-1,0 0 1,0 0-1,0 1 1,0-1-1,0 1 1,1-1-1,-1 1 1,-2-1 0,1 0-4,-1 1 0,1 0 1,-1 0-1,1 0 1,-1 0-1,0 0 0,1 0 1,-1 1-1,1-1 1,-1 1-1,1 0 0,0 0 1,-1 0-1,-2 1 1,-1 2 4,-1 0 0,1 0 0,-1 1 0,1 0 0,1 0 0,-1 0 0,1 1 0,0 0 0,0 0 0,0 0 0,1 1 0,0-1 0,0 1 0,1 0 0,-3 9 0,1-5 7,1 0 0,1 1 0,0 0 1,0-1-1,1 1 0,1 0 0,0 0 1,0 1-1,2 12 0,0-21-19,-1 0 0,1 0 0,0 0 0,0 0 0,0 0 0,1 0 0,-1-1 0,1 1 0,0 0 0,0-1 0,0 0 0,1 1 0,-1-1 0,1 0 0,-1 0 0,1 0 0,0-1 0,5 4 0,-2-2 0,0-1 0,1 0 0,-1 0 0,0-1 0,1 0 0,0 0 0,-1 0 0,1-1 0,0 0 0,7 0 0,7-1 0,-1-1 0,0-1 0,1 0 0,-1-2 0,0 0 0,26-9 0,-30 8-341,0-1 0,-1 0 0,0 0 0,-1-2 0,1 0 0,-1-1 0,-1 0-1,13-11 1,-1-11-8985</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8:25.375"/>
    </inkml:context>
    <inkml:brush xml:id="br0">
      <inkml:brushProperty name="width" value="0.025" units="cm"/>
      <inkml:brushProperty name="height" value="0.025" units="cm"/>
    </inkml:brush>
  </inkml:definitions>
  <inkml:trace contextRef="#ctx0" brushRef="#br0">13 0 5733,'0'0'18274,"-2"11"-17191,-2 19-562,0-1 0,3 0 0,0 1 1,1 0-1,2-1 0,2 0 0,0 1 0,2-1 0,16 47 0,-22-74-496,1 0 0,-1 0 0,1 0 1,0 0-1,0 0 0,0 0 0,0 0 0,1 0 1,-1-1-1,0 1 0,1 0 0,-1-1 1,1 1-1,-1-1 0,1 0 0,0 1 0,0-1 1,-1 0-1,1 0 0,0 0 0,0 0 0,0-1 1,4 2-1,-3-2 3,-1-1 0,1 1 1,-1-1-1,1 1 0,-1-1 0,1 0 1,-1 0-1,1 0 0,-1 0 0,0-1 1,0 1-1,1-1 0,-1 1 0,0-1 1,0 0-1,2-2 0,7-10 38,0 1 0,-1-1 0,0-1 0,11-23-1,33-90 53,-50 160-197,-2 24 259,-2-44-106,1 0-1,0-1 0,0 1 1,1 0-1,5 13 1,-7-23-60,1-1 0,-1 1 0,1 0 1,0-1-1,0 1 0,0-1 1,0 1-1,0-1 0,0 1 0,0-1 1,0 0-1,0 1 0,1-1 1,-1 0-1,1 0 0,-1 0 0,1 0 1,1 1-1,-1-2-9,0 0 1,0 0-1,-1 0 1,1 0-1,0 0 1,0 0-1,0 0 1,0-1-1,0 1 1,0-1-1,-1 1 1,1-1-1,0 0 1,-1 0-1,1 0 1,0 0-1,-1 0 1,1 0-1,-1 0 1,1 0 0,1-3-1,9-8-5,-1 0 0,0 0 0,-1-2 0,-1 1 0,0-1 0,-1 0 0,8-19 0,-6 12 0,1 2 0,0 0 0,16-19 0,-27 37 0,0 1 0,0 0 0,0 0 0,0-1 0,0 1 0,1 0 0,-1 0 0,0 0 0,0 0 0,0-1 0,0 1 0,1 0 0,-1 0 0,0 0 0,0 0 0,0 0 0,0 0 0,1-1 0,-1 1 0,0 0 0,0 0 0,0 0 0,1 0 0,-1 0 0,0 0 0,0 0 0,1 0 0,-1 0 0,0 0 0,0 0 0,1 0 0,-1 0 0,0 0 0,0 0 0,0 0 0,1 0 0,-1 0 0,0 0 0,0 1 0,0-1 0,1 0 0,-1 0 0,0 0 0,0 0 0,0 0 0,1 1 0,4 13 0,-3 22 0,-1-34 0,-3 28 19,1-25-30,1 1 0,-1-1-1,1 1 1,0 0 0,0-1 0,0 1-1,1-1 1,0 1 0,0-1-1,0 1 1,1-1 0,0 0-1,4 9 1,4-10-2947,1-7-5150,-3-9-1218</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8:25.720"/>
    </inkml:context>
    <inkml:brush xml:id="br0">
      <inkml:brushProperty name="width" value="0.025" units="cm"/>
      <inkml:brushProperty name="height" value="0.025" units="cm"/>
    </inkml:brush>
  </inkml:definitions>
  <inkml:trace contextRef="#ctx0" brushRef="#br0">106 101 16111,'0'0'9353,"-10"-2"-8221,7 1-1108,0 0 0,0 0 0,0 1 0,0-1 1,0 1-1,0 0 0,0 0 0,0 0 0,0 0 0,0 0 0,0 1 1,0-1-1,0 1 0,0 0 0,0 0 0,0 0 0,0 0 1,1 1-1,-1-1 0,0 1 0,1-1 0,-1 1 0,1 0 0,0 0 1,-1 0-1,1 1 0,0-1 0,0 0 0,0 1 0,1-1 0,-1 1 1,1 0-1,-1 0 0,1-1 0,0 1 0,0 0 0,0 0 1,1 0-1,-1 0 0,0 0 0,1 4 0,-1-4 18,1 0 1,0 0-1,-1-1 0,1 1 1,0 0-1,0 0 0,1 0 0,-1 0 1,1-1-1,-1 1 0,1 0 1,0-1-1,0 1 0,0 0 0,0-1 1,1 1-1,-1-1 0,0 0 1,1 1-1,0-1 0,0 0 1,0 0-1,0 0 0,2 2 0,-1-3-14,0 1-1,0-1 0,0 0 0,1 0 0,-1 0 1,0 0-1,1-1 0,-1 1 0,0-1 0,1 0 0,-1 0 1,1 0-1,-1 0 0,0-1 0,1 0 0,-1 1 1,0-1-1,0 0 0,1-1 0,3-1 0,-1 0 49,-1 0 0,0-1 0,-1 1 0,1-1 0,-1 0 0,1-1 0,-1 1 0,0-1 0,-1 1 0,1-1 0,-1 0 0,0-1 0,0 1 0,-1 0 0,0-1 0,1 1 0,-2-1 0,1 0 0,-1 0 0,0 0 0,0 0 0,0 0 0,-1-10 0,0 12-38,0 0 1,0 1 0,0-1 0,0 0-1,0 0 1,-1 0 0,0 0 0,0 0-1,0 1 1,0-1 0,-1 0-1,1 1 1,-1-1 0,0 1 0,0-1-1,0 1 1,-1 0 0,1 0 0,-1 0-1,1 0 1,-1 1 0,0-1 0,0 1-1,-1-1 1,1 1 0,0 0-1,-1 0 1,1 1 0,-1-1 0,1 1-1,-1-1 1,0 1 0,0 0 0,0 1-1,0-1 1,-4 1 0,6-1-66,1 1 1,-1 0 0,0 1-1,0-1 1,1 0-1,-1 0 1,0 1 0,0-1-1,1 1 1,-1-1-1,0 1 1,1 0 0,-1 0-1,0 0 1,1 0 0,-1 0-1,1 0 1,0 0-1,-1 0 1,1 1 0,0-1-1,0 0 1,0 1-1,0-1 1,0 1 0,0-1-1,0 1 1,0 0-1,1-1 1,-1 1 0,1 0-1,-1 0 1,1-1-1,0 1 1,-1 0 0,1 0-1,0 3 1,0-1-318,0 0-1,1-1 1,-1 1 0,1 0 0,0-1 0,0 1-1,0 0 1,0-1 0,0 1 0,1-1-1,0 0 1,0 1 0,0-1 0,0 0 0,0 0-1,1 0 1,-1 0 0,4 2 0,-1-1-1066,0-1 1,0 0 0,1 0-1,-1 0 1,1-1 0,0 0-1,7 2 1,19 3-10058</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8:26.904"/>
    </inkml:context>
    <inkml:brush xml:id="br0">
      <inkml:brushProperty name="width" value="0.025" units="cm"/>
      <inkml:brushProperty name="height" value="0.025" units="cm"/>
    </inkml:brush>
  </inkml:definitions>
  <inkml:trace contextRef="#ctx0" brushRef="#br0">153 294 13421,'0'0'7874,"-11"-2"-5381,7 0-2374,0 1 1,1 1-1,-1-1 0,0 1 1,0-1-1,1 1 1,-1 0-1,0 0 0,0 1 1,1-1-1,-1 1 0,0 0 1,1 0-1,-1 0 1,0 0-1,1 1 0,-1-1 1,1 1-1,0 0 1,0 0-1,0 0 0,0 1 1,0-1-1,0 1 0,0-1 1,1 1-1,-1 0 1,1 0-1,0 0 0,0 0 1,0 1-1,-2 3 1,0 0 114,0-1 1,0 2-1,0-1 1,1 0-1,0 1 1,0-1-1,1 1 1,0 0-1,0 0 1,1 0-1,0 0 1,1 0 0,-1 0-1,2 12 1,0-19-216,0 0 0,-1 0 1,1 1-1,0-1 0,0 0 1,-1 0-1,1 0 0,0 0 1,0 0-1,0 0 1,1 0-1,-1-1 0,0 1 1,0 0-1,0 0 0,1-1 1,-1 1-1,0-1 0,0 1 1,1-1-1,-1 0 1,1 1-1,-1-1 0,0 0 1,1 0-1,-1 0 0,1 0 1,-1 0-1,0 0 0,1-1 1,-1 1-1,0 0 1,3-1-1,2-1-7,-1 1 1,1-1-1,-1 0 1,1 0-1,-1 0 1,0-1-1,5-3 1,4-6 7,0 0 0,-1-1 1,-1 0-1,0-1 0,-1-1 1,0 0-1,-2 0 1,1-1-1,-2 0 0,0 0 1,10-35-1,-7 18-51,-3 0 0,0-1 0,-3 0 0,0 0 0,-1-47 0,-4 81 27,0 0 0,-1 0 1,1 0-1,0 1 0,0-1 0,-1 0 0,1 0 0,0 0 0,0 0 0,0 0 0,-1 0 0,1 0 0,0 0 0,0 0 0,-1 0 0,1 0 1,0 0-1,0 0 0,-1 0 0,1 0 0,0 0 0,0 0 0,-1 0 0,1 0 0,0 0 0,0 0 0,-1 0 0,1 0 0,0-1 0,0 1 1,0 0-1,-1 0 0,1 0 0,0 0 0,0-1 0,0 1 0,0 0 0,0 0 0,-1 0 0,1-1 0,0 1 0,0 0 0,0 0 0,0 0 1,0-1-1,0 1 0,0 0 0,0 0 0,0-1 0,0 1 0,0 0 0,0 0 0,0-1 0,0 1 0,0-1 0,-12 23-101,0 17 263,1 1 0,3 0 1,1 1-1,2 0 1,1 76-1,4-112-151,0 1-1,0 0 1,0 0 0,1-1-1,0 1 1,0-1 0,1 1-1,-1-1 1,1 1 0,0-1-1,1 0 1,-1 0 0,1 0-1,4 6 1,-4-8-8,0-1 0,0 0 0,0 1 1,0-1-1,0 0 0,1 0 0,-1-1 0,0 1 0,1-1 0,0 1 0,-1-1 1,1 0-1,0-1 0,-1 1 0,1 0 0,0-1 0,0 0 0,0 0 0,0 0 1,-1-1-1,1 1 0,4-2 0,-1 0 1,0-1 0,0 1 0,0-2 0,0 1 0,-1-1 0,1 1 0,-1-2 0,0 1 0,0-1 0,-1 0 0,0 0 0,1-1 0,-2 1 0,1-1 0,5-9 0,0 0 0,-1 0 0,0 0 0,-2 0 0,0-1 0,9-28 0,-14 36 0,-1 0 0,1 0 0,-1 0 0,-1 1 0,0-1 0,0 0 0,0 0 0,-3-14 0,2 20 0,1 0 0,-1 0 0,1 0 0,-1 0 0,0 0 0,0 0 0,1 0 0,-2 0 0,1 1 0,0-1 0,0 0 0,0 1 0,-1-1 0,1 1 0,-1-1 0,1 1 0,-1 0 0,0-1 0,1 1 0,-1 0 0,0 0 0,0 0 0,0 1 0,0-1 0,0 0 0,0 1 0,0-1 0,0 1 0,0 0 0,0-1 0,0 1 0,0 0 0,0 0 0,0 1 0,0-1 0,0 0 0,0 1 0,-4 0 0,3 1 0,1-1 0,-1 1 0,0-1 0,1 1 0,-1 0 0,1 0 0,-1 0 0,1 0 0,0 0 0,0 1 0,0-1 0,0 1 0,0-1 0,1 1 0,-3 4 0,-21 50 0,22-49 0,-1 0 0,1 0 0,0 1 0,0-1 0,1 1 0,0 0 0,1 0 0,0-1 0,0 1 0,1 12 0,1-20 0,-1 0 0,1 0 0,0 0 0,-1 0 0,1 0 0,0 0 0,0 0 0,0 0 0,-1 0 0,1 0 0,0 0 0,0 0 0,1-1 0,-1 1 0,0 0 0,0-1 0,0 1 0,0-1 0,1 1 0,-1-1 0,0 0 0,0 0 0,1 1 0,-1-1 0,0 0 0,0 0 0,1 0 0,1 0 0,42-3 0,-30-1 0,0 0 0,-1-1 0,0-1 0,0 0 0,0-1 0,25-16 0,-22 12 0,1 1 0,1 0 0,19-6 0,-37 15 0,0 1 0,0 0 0,0-1 0,0 1 0,0 0 0,-1 0 0,1 0 0,0 0 0,0 0 0,0 0 0,0 0 0,0 0 0,0 0 0,0 0 0,0 0 0,-1 1 0,1-1 0,0 0 0,0 1 0,0-1 0,0 1 0,-1-1 0,1 1 0,0-1 0,0 1 0,0 0 0,1 1 0,-1 0 0,0 0 0,0 0 0,0 1 0,0-1 0,0 0 0,0 0 0,-1 1 0,1-1 0,0 4 0,0 11 0,0 0 0,-3 27 0,1-20 0,13-93 0,-3 24 0,6-65 0,-15 109 0,0-1 0,0 0 0,0 1 0,0-1 0,0 1 0,0-1 0,1 0 0,-1 1 0,0-1 0,1 0 0,-1 1 0,1-1 0,0 1 0,0-1 0,-1 1 0,1 0 0,0-1 0,0 1 0,0 0 0,1-1 0,-1 1 0,0 0 0,2-1 0,0 1 0,1 0 0,-1 0 0,1 0 0,-1 0 0,1 1 0,0 0 0,-1 0 0,8 0 0,1 0 0,15 0 0,49 1 0,-72-1 0,0 0 0,0 1 0,0 0 0,0 0 0,-1 0 0,1 0 0,0 1 0,-1-1 0,1 1 0,0 0 0,-1 0 0,0 0 0,0 1 0,1-1 0,2 4 0,-5-4 0,1 1 0,-1-1 0,0 0 0,1 1 0,-1-1 0,0 1 0,-1-1 0,1 1 0,0 0 0,-1-1 0,1 1 0,-1 0 0,0 0 0,0-1 0,0 1 0,-1 3 0,-11 48 0,2-17 0,10-37 0,0 1 0,0-1 0,0 0 0,0 1 0,0-1 0,0 0 0,0 1 0,0-1 0,0 0 0,0 1 0,0-1 0,1 0 0,-1 1 0,0-1 0,0 0 0,0 0 0,0 1 0,0-1 0,1 0 0,-1 0 0,0 1 0,0-1 0,0 0 0,1 0 0,-1 1 0,0-1 0,0 0 0,1 0 0,-1 0 0,0 0 0,1 1 0,-1-1 0,0 0 0,0 0 0,1 0 0,-1 0 0,0 0 0,1 0 0,-1 0 0,0 0 0,1 0 0,-1 0 0,0 0 0,1 0 0,-1 0 0,0 0 0,1 0 0,-1 0 0,0 0 0,0-1 0,1 1 0,-1 0 0,0 0 0,1 0 0,-1 0 0,0-1 0,0 1 0,1 0 0,-1 0 0,0 0 0,0-1 0,1 1 0,10-9 0,-1-1 0,0 1 0,0-2 0,-1 1 0,0-2 0,9-15 0,21-24 0,-35 46 0,-2 3 0,-1-1 0,1 1 0,1-1 0,-1 1 0,0 0 0,0 0 0,1 0 0,-1 0 0,1 0 0,0 1 0,-1-1 0,1 1 0,0-1 0,0 1 0,0 0 0,0 0 0,5 0 0,-7 1 0,0 0 0,-1 1 0,1-1 0,0 1 0,-1-1 0,1 1 0,-1 0 0,1-1 0,-1 1 0,1-1 0,-1 1 0,1 0 0,-1-1 0,1 1 0,-1 0 0,0 0 0,1-1 0,-1 1 0,0 0 0,0 0 0,0 0 0,0-1 0,1 1 0,-1 0 0,0 0 0,0 0 0,-1-1 0,1 2 0,0 33 0,0-26 0,-2 20 0,1-21 0,1 0 0,-1 1 0,1-1 0,0 0 0,1 1 0,0-1 0,0 0 0,4 10 0,-5-17-20,0-1 0,1 1 0,-1 0-1,1 0 1,-1-1 0,1 1 0,0-1 0,-1 1 0,1-1 0,-1 1 0,1-1-1,0 1 1,0-1 0,-1 1 0,1-1 0,0 0 0,0 1 0,-1-1-1,1 0 1,0 0 0,0 1 0,0-1 0,-1 0 0,1 0 0,0 0 0,0 0-1,0 0 1,0 0 0,-1 0 0,1-1 0,0 1 0,0 0 0,0 0 0,-1-1-1,1 1 1,0 0 0,0-1 0,-1 1 0,1-1 0,0 1 0,-1-1-1,1 1 1,0-1 0,-1 1 0,1-1 0,0-1 0,27-31-4154,-13 4-4495,-3-7-4191</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8:27.260"/>
    </inkml:context>
    <inkml:brush xml:id="br0">
      <inkml:brushProperty name="width" value="0.025" units="cm"/>
      <inkml:brushProperty name="height" value="0.025" units="cm"/>
    </inkml:brush>
  </inkml:definitions>
  <inkml:trace contextRef="#ctx0" brushRef="#br0">0 97 13036,'1'3'551,"0"-1"-1,1 1 0,-1-1 1,0 0-1,1 0 0,0 0 1,-1 0-1,1 0 0,0 0 1,0 0-1,0-1 0,0 1 1,0 0-1,1-1 0,-1 0 1,0 0-1,1 1 0,-1-1 1,1-1-1,-1 1 0,4 1 1,2-1 538,-1 0 0,0-1 0,1 0 0,-1 0 0,0 0 0,14-3 0,-13 1-1089,1-1 0,-1 1 0,0-2 0,0 1 0,-1-1 0,1 0 0,-1-1 0,12-9 0,-15 11 0,0 0 0,0-1 0,0 1 0,-1 0 0,0-1 0,1 0 0,-1 0 0,-1 0 0,1 0 0,-1-1 0,1 1 0,-1-1 0,-1 1 0,1-1 0,-1 0 0,2-7 0,-3 11 0,-1 0 0,1 0 0,-1 0 0,1 0 0,-1 0 0,1 0 0,-1 0 0,0 0 0,1 1 0,-1-1 0,0 0 0,0 1 0,0-1 0,0 0 0,1 1 0,-1-1 0,0 1 0,0-1 0,0 1 0,0 0 0,0-1 0,0 1 0,0 0 0,0 0 0,0 0 0,0 0 0,-1-1 0,1 2 0,0-1 0,0 0 0,0 0 0,0 0 0,0 0 0,-1 1 0,-43 7 0,36-3 0,0 0 0,0 0 0,1 1 0,0 0 0,0 0 0,1 1 0,-1 0 0,1 0 0,1 0 0,0 1 0,0 0 0,-5 10 0,6-12 0,1 2 0,0-1 0,1 0 0,0 1 0,0-1 0,1 1 0,-1 0 0,2 0 0,-1 0 0,1 0 0,0 0 0,1 1 0,0-1 0,0 0 0,2 10 0,-1-15 3,1 0 1,-1 0-1,1 0 1,-1 0-1,1 0 0,0 0 1,0-1-1,0 1 0,0-1 1,0 0-1,1 0 1,-1 1-1,1-1 0,-1-1 1,1 1-1,0 0 0,0-1 1,0 1-1,0-1 1,0 0-1,0 0 0,0 0 1,0 0-1,5 0 1,10 2-83,-1-1 1,1-1-1,21-1 1,-30 0-35,36-4-2577,-1-12-4271</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8:28.129"/>
    </inkml:context>
    <inkml:brush xml:id="br0">
      <inkml:brushProperty name="width" value="0.025" units="cm"/>
      <inkml:brushProperty name="height" value="0.025" units="cm"/>
    </inkml:brush>
  </inkml:definitions>
  <inkml:trace contextRef="#ctx0" brushRef="#br0">301 168 6406,'0'-4'986,"4"-11"898,-2-1-1,0 0 0,-1 1 0,-1-27 1,0 40-1739,0-1 0,0 1 1,0-1-1,-1 1 1,1-1-1,-1 1 1,0-1-1,1 1 1,-1 0-1,0-1 1,0 1-1,-1 0 0,1 0 1,0 0-1,-1 0 1,1 0-1,-1 0 1,0 0-1,0 0 1,0 1-1,0-1 1,0 1-1,0-1 0,0 1 1,0 0-1,0 0 1,-1 0-1,1 0 1,0 0-1,-1 1 1,1-1-1,-1 1 1,1-1-1,-1 1 0,1 0 1,-1 0-1,-3 0 1,1 1 8,0-1 0,0 1 0,0 0 0,1 1-1,-1-1 1,0 1 0,1 0 0,-1 0 0,1 0 0,-1 1 0,1 0 0,0 0 0,-4 3 0,-1 2 35,2 0 1,-1 0-1,1 1 1,0 0-1,-8 15 1,-2 8 272,2 0 0,-18 54 0,33-85-448,-17 51 807,-14 72-1,27-101-455,0 1-1,2 0 1,1-1-1,1 1 0,4 38 1,-4-59-352,1 0 0,-1 0 0,1 0 0,0 0 1,0 0-1,0-1 0,0 1 0,0 0 0,1-1 0,-1 1 0,1 0 0,0-1 1,0 0-1,0 0 0,0 1 0,0-1 0,0 0 0,0 0 0,1-1 1,-1 1-1,1 0 0,-1-1 0,1 0 0,0 0 0,-1 1 0,1-1 0,0-1 1,0 1-1,0 0 0,0-1 0,0 0 0,0 1 0,0-1 0,0 0 0,0 0 1,0-1-1,0 1 0,3-2 0,2 1 23,0-1 0,0 0-1,0 0 1,0-1 0,0 0 0,-1-1-1,1 0 1,-1 0 0,0 0 0,0-1-1,-1 0 1,11-10 0,-13 11-23,0-1 0,0 0 0,0 0 0,0 0 1,-1 0-1,0-1 0,0 1 0,0-1 0,-1 0 0,0 0 1,0 0-1,0 0 0,-1 0 0,1-10 0,-2 16-12,0-1-1,1 1 0,-1-1 1,0 1-1,0-1 1,0 1-1,0-1 0,0 1 1,0-1-1,-1 1 1,1-1-1,0 1 0,0-1 1,0 1-1,0 0 1,0-1-1,-1 1 0,1-1 1,0 1-1,0-1 0,-1 1 1,1 0-1,0-1 1,-1 1-1,1 0 0,0-1 1,-1 1-1,1 0 1,-1 0-1,1-1 0,0 1 1,-1 0-1,1 0 1,-1 0-1,0-1 0,-18 8 10,-13 24-2,28-25-13,0 0 1,1 0-1,0 0 0,0 1 0,0 0 0,1-1 0,0 1 0,1 0 0,-1 0 0,1 0 1,0 11-1,1-17 3,0-1 0,0 1-1,0-1 1,0 1 0,0-1 0,0 1 0,1-1 0,-1 1 0,0-1 0,0 1 0,0-1 0,1 1 0,-1-1 0,0 1 0,0-1 0,1 1 0,-1-1 0,0 0 0,1 1 0,-1-1 0,1 0 0,-1 1-1,1-1 1,-1 0 0,0 0 0,1 1 0,-1-1 0,1 0 0,-1 0 0,1 0 0,-1 1 0,2-1 0,20-4-4,18-18 69,-20 3-127,-2-1 0,0 0 0,-2-2 0,0 0 0,-1 0 0,-1-2 0,18-43-1,-35 134 178,-7-18 103,4-21 24,1-1-1,1 1 1,-1 52-1,5-80-237,0 1-1,1-1 1,-1 0-1,0 1 1,0-1-1,0 0 1,1 1 0,-1-1-1,0 0 1,0 1-1,1-1 1,-1 0-1,0 0 1,1 1-1,-1-1 1,0 0 0,1 0-1,-1 0 1,0 0-1,1 1 1,-1-1-1,0 0 1,1 0 0,-1 0-1,1 0 1,-1 0-1,0 0 1,1 0-1,-1 0 1,0 0 0,1 0-1,-1 0 1,1 0-1,-1 0 1,0 0-1,1 0 1,-1-1 0,1 1-1,-1 0 1,0 0-1,1 0 1,-1 0-1,0-1 1,0 1-1,1 0 1,16-10-362,-14 7-374,0-1 0,0 0 0,0 0 0,0 0 0,-1-1 0,0 1 0,0 0 0,0-1-1,1-6 1,8-24-7108</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8:28.669"/>
    </inkml:context>
    <inkml:brush xml:id="br0">
      <inkml:brushProperty name="width" value="0.025" units="cm"/>
      <inkml:brushProperty name="height" value="0.025" units="cm"/>
    </inkml:brush>
  </inkml:definitions>
  <inkml:trace contextRef="#ctx0" brushRef="#br0">3 579 19282,'0'0'5926,"-1"9"-3385,1-4-2302,-1-2-115,1-1 0,0 0 0,0 1 0,0-1 0,0 0 0,0 1 0,1-1 0,-1 1 0,1-1 0,1 3 0,-2-4-83,1 0 0,0 0 0,0 0 0,0 0 0,0 0 0,0-1 0,0 1 0,0 0 0,0-1 0,0 1 0,1 0 0,-1-1 0,0 0 0,0 1 0,0-1 0,1 0 0,-1 1 0,0-1 0,0 0 0,1 0 0,-1 0 0,0 0 0,1 0 0,-1 0 0,0-1 0,0 1 0,1 0 0,1-1 0,7-2-2,0-1 0,0 0 0,0 0 0,0-1 0,-1 0 0,0-1 0,0 0 0,0 0 0,-1-1 0,10-9 0,-4 2-14,0 0 0,-2 0 0,0-1 1,20-32-1,-29 42-9,0-1 1,0 1-1,0-1 1,0 0-1,-1 0 0,0 0 1,0 0-1,-1 0 1,1 0-1,-1-1 0,-1 1 1,1 0-1,-2-12 1,1 18-17,0 0 1,-1 0-1,1-1 1,0 1 0,-1 0-1,1-1 1,0 1-1,-1 0 1,1 0-1,-1 0 1,1-1 0,-1 1-1,1 0 1,0 0-1,-1 0 1,1 0 0,-1 0-1,1 0 1,-1 0-1,1 0 1,-1 0 0,1 0-1,0 0 1,-1 0-1,1 0 1,-1 0-1,1 0 1,-1 1 0,1-1-1,0 0 1,-1 0-1,1 0 1,-1 1 0,1-1-1,0 0 1,-1 1-1,1-1 1,0 0-1,-1 1 1,1-1 0,-17 14 7,5 3 76,0 0 0,1 1 0,1 1 1,1 0-1,0 0 0,1 1 1,2 0-1,0 0 0,1 1 0,1-1 1,0 1-1,2 0 0,0 33 0,2-52-79,0-1-1,0 1 1,0 0-1,0 0 1,0-1-1,0 1 1,1 0-1,-1 0 1,0-1-1,1 1 1,0 0-1,-1-1 1,1 1-1,0 0 1,0-1-1,0 1 1,0-1-1,0 0 1,0 1-1,0-1 1,0 0-1,1 0 1,-1 1-1,0-1 1,1 0-1,-1 0 1,1 0-1,-1-1 1,1 1-1,-1 0 1,1-1-1,0 1 1,0-1-1,-1 1 1,1-1-1,0 0 1,-1 0-1,1 1 1,0-1-1,0-1 1,-1 1-1,1 0 1,0 0-1,0-1 1,1 0-1,4 0-1,0-2-1,0 1 0,0-1 0,0 0 1,-1 0-1,0-1 0,1 0 0,-1 0 1,10-10-1,16-19-2,-3-1 0,0-2 0,-3-1 0,0 0 0,34-73 0,-32 50 0,-3-1 0,-3-1 0,20-87 0,-33 85 0,-13 57 0,-4 13 0,-8 14 0,-8 20 0,1 0 0,3 2 0,-30 81 0,41-94 0,1 1 0,1 0 0,1 0 0,2 0 0,1 1 0,1 56 0,2-83-144,1-1 0,-1 1 1,0-1-1,1 0 0,0 1 0,0-1 1,0 0-1,0 0 0,0 0 0,1 1 0,-1-1 1,1-1-1,0 1 0,0 0 0,0 0 1,0-1-1,1 1 0,-1-1 0,0 0 1,1 1-1,0-1 0,0 0 0,0-1 0,-1 1 1,1 0-1,1-1 0,-1 0 0,0 0 1,0 0-1,0 0 0,1 0 0,-1-1 0,1 1 1,-1-1-1,0 0 0,5 0 0,2 0-613,-1-1 0,1-1 0,0 1 1,0-2-1,0 1 0,-1-1 0,1-1 0,-1 1 0,0-2 0,0 1 0,10-8 0,23-18-7710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30.279"/>
    </inkml:context>
    <inkml:brush xml:id="br0">
      <inkml:brushProperty name="width" value="0.025" units="cm"/>
      <inkml:brushProperty name="height" value="0.025" units="cm"/>
    </inkml:brush>
  </inkml:definitions>
  <inkml:trace contextRef="#ctx0" brushRef="#br0">23 0 20788,'0'0'5594,"-4"9"-3058,3-5-2105,-15 40 1855,15-43-2254,1 1 0,0-1 1,0 0-1,-1 1 1,1-1-1,0 1 0,0-1 1,0 0-1,1 1 0,-1-1 1,0 1-1,0-1 0,1 0 1,-1 1-1,1-1 0,-1 0 1,1 1-1,0-1 0,-1 0 1,1 0-1,0 0 0,0 1 1,0-1-1,0 0 0,0 0 1,0 0-1,0-1 1,0 1-1,0 0 0,1 0 1,-1-1-1,0 1 0,0 0 1,3 0-1,4 1-45,0-1 0,0 0-1,0 0 1,0-1 0,-1 0 0,1 0 0,0-1 0,0 0-1,0 0 1,0-1 0,-1 0 0,1 0 0,-1-1-1,1 0 1,6-4 0,6-4-84,0-1 1,0-1-1,31-27 0,-60 80-1835,-10 28 750,12-22-7064,7-33-2441</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8:29.043"/>
    </inkml:context>
    <inkml:brush xml:id="br0">
      <inkml:brushProperty name="width" value="0.025" units="cm"/>
      <inkml:brushProperty name="height" value="0.025" units="cm"/>
    </inkml:brush>
  </inkml:definitions>
  <inkml:trace contextRef="#ctx0" brushRef="#br0">156 291 18065,'0'0'3561,"-9"-3"-374,7 1-3082,-1 1-1,0 0 1,1 0 0,-1 0-1,0 0 1,0 0 0,1 0-1,-1 1 1,0-1 0,0 1-1,0 0 1,0 0 0,0 0-1,1 0 1,-1 1 0,0-1 0,0 1-1,0 0 1,0-1 0,1 1-1,-1 0 1,0 1 0,1-1-1,-1 0 1,1 1 0,-1 0-1,1-1 1,0 1 0,0 0 0,0 0-1,0 0 1,0 0 0,0 1-1,0-1 1,-1 3 0,-5 8 61,1 0-1,0 1 1,1 0 0,1 0 0,0 0 0,1 1 0,0-1 0,1 1 0,1 0-1,0 0 1,1 0 0,1 0 0,2 18 0,-2-31-147,0 0 0,0 0 0,1 0 1,-1 0-1,1 0 0,0 0 0,-1 0 0,1 0 0,0 0 1,0 0-1,0 0 0,1 0 0,-1-1 0,0 1 0,1-1 1,-1 1-1,1-1 0,-1 1 0,1-1 0,0 0 0,0 1 1,-1-1-1,1 0 0,0 0 0,0-1 0,0 1 0,0 0 1,0-1-1,0 1 0,0-1 0,1 1 0,-1-1 0,0 0 1,0 0-1,0 0 0,0 0 0,4-1 0,1 0-2,-1 0 1,1-1-1,-1 0 0,0 0 0,0 0 0,0-1 0,0 0 1,0 0-1,0 0 0,-1-1 0,7-5 0,8-11 12,-1-1 0,-1 0-1,-1-2 1,-1 0 0,-1-1 0,0 0-1,-2-1 1,12-34 0,-12 24 7,-1 0 0,-2-1 0,-1 0 0,-2 0 0,4-67 0,-11 102-32,0 0 1,0 0-1,0 0 0,1 0 0,-1 0 1,0 0-1,0 0 0,-1 0 0,1 1 0,0-1 1,0 0-1,0 0 0,-1 0 0,1 0 1,0 0-1,-1 0 0,1 0 0,-1 1 0,0-3 1,-10 12 149,-9 30 61,6-6-369,3-1-1,1 1 1,1 1 0,2 0-1,1 0 1,2 0 0,1 1-1,1 0 1,3-1 0,7 57-1,4-54-4307,1-13-3375</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8:29.645"/>
    </inkml:context>
    <inkml:brush xml:id="br0">
      <inkml:brushProperty name="width" value="0.025" units="cm"/>
      <inkml:brushProperty name="height" value="0.025" units="cm"/>
    </inkml:brush>
  </inkml:definitions>
  <inkml:trace contextRef="#ctx0" brushRef="#br0">92 0 15086,'0'0'12049,"-1"17"-10773,-9 82-147,-13 203 315,22-300-1436,1-1-1,0 1 1,0 0-1,0 0 1,0 0 0,1-1-1,-1 1 1,0 0-1,1 0 1,-1 0 0,1-1-1,0 1 1,-1 0-1,1-1 1,0 1 0,0-1-1,0 1 1,0-1-1,0 1 1,2 0-1,-1-1 2,-1 0-1,1-1 0,-1 1 0,0-1 0,1 1 0,-1-1 1,1 0-1,-1 0 0,1 0 0,0 0 0,-1 0 0,1 0 1,-1 0-1,1 0 0,-1 0 0,1-1 0,-1 1 0,3-2 0,7-2-25,0-2 0,-1 0-1,1 0 1,14-12-1,-20 15-38,3-5 3,1 1 1,0 1-1,0 0 1,0 0-1,1 1 1,0 0-1,0 1 1,0 0-1,1 0 1,0 1-1,20-3 1,-30 6 57,0 0 0,0 1 0,0-1 1,-1 1-1,1-1 0,0 1 0,0-1 1,-1 1-1,1 0 0,0-1 0,-1 1 0,1 0 1,-1-1-1,1 1 0,-1 0 0,1 0 0,-1-1 1,1 1-1,-1 0 0,0 0 0,0 0 0,1 0 1,-1 0-1,0-1 0,0 1 0,0 0 0,0 0 1,0 0-1,0 0 0,0 0 0,0 0 0,0 0 1,0 0-1,-1-1 0,1 1 0,0 0 0,0 0 1,-1 0-1,0 1 0,-13 39 460,3-24-313,-2 0 0,1-1 0,-2-1 0,0 0 0,-28 23 0,33-30-92,-1-1 0,0 0-1,0 0 1,-1-1 0,0 0 0,0-1-1,0 0 1,-1-1 0,0 0-1,-22 3 1,32-6-69,-1-1 0,1 0 0,0 0-1,0 0 1,0 0 0,-1 0 0,1 0 0,0-1 0,0 1 0,0-1-1,0 1 1,0-1 0,0 0 0,0 0 0,0 0 0,0 0 0,0 0-1,0 0 1,1-1 0,-1 1 0,0-1 0,1 1 0,-1-1 0,1 1-1,0-1 1,-2-2 0,2 1-78,-1-1 0,1 1 0,0-1 0,0 0 0,1 1 0,-1-1 0,1 1 0,0-1 0,0 0 0,0 1 0,0-1 0,1 0 0,-1 1 0,1-1 0,2-5 0,0 2-1008,0 1 1,1-1-1,1 1 0,-1 0 0,1 0 0,0 0 1,0 0-1,0 1 0,1 0 0,0 0 1,0 1-1,9-6 0,21-14-8530</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8:29.988"/>
    </inkml:context>
    <inkml:brush xml:id="br0">
      <inkml:brushProperty name="width" value="0.025" units="cm"/>
      <inkml:brushProperty name="height" value="0.025" units="cm"/>
    </inkml:brush>
  </inkml:definitions>
  <inkml:trace contextRef="#ctx0" brushRef="#br0">64 146 9129,'0'0'23376,"9"0"-23146,-5 0-229,-1 0 0,0 0 0,1 0 0,-1-1 0,0 1 0,0-1 0,1 0 0,-1 0-1,0 0 1,0 0 0,0 0 0,0-1 0,0 0 0,0 1 0,0-1 0,-1 0 0,1 0 0,0 0 0,-1-1 0,0 1 0,0-1 0,1 1 0,-1-1 0,-1 0 0,1 0-1,0 0 1,-1 0 0,0 0 0,1 0 0,-1 0 0,0 0 0,-1-1 0,2-4 0,-1 4-1,-1 0 0,0 1 0,1-1 0,-1 0 0,0 1 0,-1-1 0,1 0 0,-1 0 0,1 1 0,-1-1 0,0 0 0,0 1 0,-1-1 0,-1-3 0,1 5 0,1 1 0,0-1 0,-1 1 0,1 0 0,0 0 0,-1 0 0,1-1 0,-1 2 0,0-1 0,1 0 0,-1 0 0,0 0 0,0 1 0,1-1 0,-1 1 0,0-1 0,0 1 0,0 0 0,0 0 0,0 0 0,0 0 0,1 0 0,-1 0 0,0 0 0,0 1 0,0-1 0,0 1 0,1-1 0,-1 1 0,-2 1 0,-1 0 0,1 1 0,0-1 0,-1 1 0,1 0 0,0 0 0,0 1 0,1-1 0,-1 1 0,1 0 0,0 0 0,0 0 0,0 1 0,0-1 0,1 0 0,0 1 0,-3 7 0,-2 6 0,1-1 0,1 1 0,-3 22 0,6-30 0,0-1 0,1 1 0,1 0 0,-1 0 0,3 16 0,-2-24 0,0 1 0,1-1 0,0 0 0,-1 0 0,1 0 0,0 1 0,0-1 0,0 0 0,0 0 0,0 0 0,1 0 0,-1-1 0,1 1 0,-1 0 0,1-1 0,-1 1 0,1 0 0,0-1 0,0 0 0,0 1 0,0-1 0,0 0 0,0 0 0,0 0 0,0-1 0,0 1 0,1 0 0,-1-1 0,4 1 0,1 0-394,-1-1 0,1 0 0,-1 0 0,1 0 0,0-1 0,-1 0 0,0 0 0,1-1 0,-1 0 0,0 0 0,1 0 0,-1-1 0,-1 0 0,1 0 0,0 0 0,-1-1 0,1 0 0,-1 0 1,8-8-1,18-22-7070</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8:31.418"/>
    </inkml:context>
    <inkml:brush xml:id="br0">
      <inkml:brushProperty name="width" value="0.025" units="cm"/>
      <inkml:brushProperty name="height" value="0.025" units="cm"/>
    </inkml:brush>
  </inkml:definitions>
  <inkml:trace contextRef="#ctx0" brushRef="#br0">96 628 17681,'-8'8'3560,"-80"86"4977,93-99-8540,0 1 1,0 0-1,0 1 1,0-1 0,0 1-1,1 0 1,0 0-1,6-2 1,-10 5-4,0-1 1,0 0-1,0 1 1,-1-1-1,1 1 1,0 0-1,0-1 1,0 1-1,0 0 1,0 0-1,0 0 1,0 1-1,0-1 1,0 0-1,0 1 1,0-1-1,0 1 1,0 0-1,0 0 1,-1 0-1,1-1 1,0 2-1,-1-1 1,1 0-1,0 0 1,-1 0-1,0 1 1,1-1-1,1 3 1,10 16-184,-1 1 0,-1 0 0,-1 1 0,-1 0 0,-1 0 0,-1 1 0,-1 0 0,0 0 0,3 43 0,-8-50 407,0 1-1,-2-1 1,1 1-1,-2 0 0,0-1 1,-1 0-1,-1 1 1,0-1-1,-1-1 1,-1 1-1,-1-1 0,0 0 1,-1 0-1,-17 24 1,23-35-110,-1-1 0,-1 0 0,1 1 0,0-1-1,-1 0 1,0-1 0,1 1 0,-1-1 0,0 1 0,0-1 0,-1 0 0,-3 1 0,6-3-99,1 1 0,-1-1 0,1 0 0,0 0 0,-1 0-1,1 0 1,-1 0 0,1 0 0,-1 0 0,1 0 0,-1-1 0,1 1-1,0 0 1,-1-1 0,1 0 0,0 1 0,-1-1 0,1 0 0,0 1 0,0-1-1,-1 0 1,1 0 0,0 0 0,0 0 0,0 0 0,0 0 0,0 0-1,1 0 1,-1-1 0,0 1 0,0 0 0,1-1 0,-1 1 0,1 0-1,-1-1 1,1 1 0,0-1 0,-1 1 0,1 0 0,0-3 0,-3-15-128,1 0-1,1 0 1,1 0 0,0 0 0,2 0 0,0 0 0,1 0 0,1 1-1,0-1 1,13-29 0,-5 17 88,1 1 1,1 1-1,2 0 0,1 1 1,31-38-1,-45 62 28,38-41-14,-39 43 11,1 0 1,0-1-1,0 1 1,0 0 0,0 0-1,0 1 1,0-1-1,0 0 1,1 1 0,-1 0-1,0 0 1,1 0-1,-1 0 1,5 0-1,-7 2 11,0-1-1,0 1 0,-1-1 0,1 1 0,0 0 0,0-1 0,-1 1 0,1 0 0,-1 0 0,1 0 0,0-1 0,-1 1 0,0 0 0,1 0 0,-1 0 0,1 0 0,-1 0 0,0 0 0,0 0 0,0 0 1,1 0-1,-1 0 0,0 0 0,0 0 0,0 0 0,0 0 0,-1 1 0,1 41 437,0-29-24,2-8-223,3-12 23,2-12 34,-1-15-251,-1 0 0,-2 0 0,-1 0 0,-5-58 0,0 77 0,1 24 0,2 22 0,0-29 0,1 0 0,0 1 0,-1-1 0,1 0 0,1 0 0,-1 0 0,0-1 0,1 1 0,-1 0 0,1 0 0,0-1 0,0 1 0,0-1 0,0 0 0,1 0 0,-1 1 0,0-1 0,1-1 0,0 1 0,-1 0 0,7 2 0,-7-3 0,0-1 0,1 1 0,-1-1 0,1 0 0,-1 0 0,1 0 0,-1 0 0,1 0 0,-1 0 0,1-1 0,-1 1 0,1-1 0,-1 0 0,0 1 0,1-1 0,-1 0 0,0-1 0,0 1 0,0 0 0,0-1 0,0 1 0,0-1 0,0 1 0,0-1 0,0 0 0,-1 0 0,1 0 0,1-2 0,11-17 0,-1-1 0,-1-1 0,-1 0 0,10-26 0,2-6 0,-19 85 0,-8 28 0,1-40 0,1 1 0,2-1 0,-1 1 0,2-1 0,0 1 0,5 19 0,-6-37 0,0 0 1,0 1-1,1-1 1,-1 0-1,0 0 1,1 0-1,-1 0 0,1 1 1,-1-1-1,1 0 1,0 0-1,-1 0 0,1 0 1,0 0-1,0 0 1,-1 0-1,1-1 1,0 1-1,0 0 0,0 0 1,0-1-1,0 1 1,0-1-1,1 1 1,-1-1-1,0 1 0,0-1 1,0 1-1,0-1 1,1 0-1,-1 0 1,0 0-1,0 0 0,0 0 1,1 0-1,-1 0 1,1 0-1,1-1-5,-1 0 1,1 0-1,-1-1 0,1 1 0,-1 0 1,0-1-1,0 0 0,0 1 1,0-1-1,0 0 0,0 0 0,0 0 1,-1 0-1,1-1 0,-1 1 1,2-3-1,8-19-896,0 0 1,-2-1-1,-1 0 0,-1-1 1,5-32-1,9-138-4204,-15 128 3528,-1 8-136,12-93 137,-19 188 5319,0 11-2975,-6 22-293,3 2 1,4-1-1,2 0 0,3 1 0,24 121 0,12 100 726,-56-440-2308,-2-9 789,18 119 438,2 0 1,1 1-1,2-1 1,15-53-1,1 18 92,39-87-1,-47 138-84,-18 52 263,0-2-187,-1 22 399,1 1-1,3 0 1,2-1-1,2 1 1,2 0-1,2-1 1,3 0-1,26 88 1,-32-131-532,26 60 622,-28-63-673,1-1 0,-1 1 0,1 0 0,0-1 0,0 1 0,0-1 0,0 0 0,0 0 0,0 0 0,1 0 0,-1 0 0,1 0 0,-1-1 0,1 1 0,0-1 0,0 0 0,0 1 0,0-1 0,4 0 0,-6-1-19,0 0 0,0-1 0,0 1 0,0-1 0,0 1 0,-1-1 0,1 1 0,0-1 0,0 0 0,-1 1 0,1-1 0,0 0 0,-1 1 0,1-1 0,-1 0 0,1 0 0,-1 0 0,1 0 0,-1 0 0,0 1 0,1-1 0,-1 0 0,0 0 0,0 0 0,0 0 0,0 0 0,0 0 0,0 0 0,0 0 0,0 0 0,0 0 0,0 0 0,-1-1 0,-2-38 0,1 30 0,0 0 0,-1 0 0,-1 1 0,0-1 0,0 1 0,-1 0 0,0 0 0,-9-11 0,-57-60 0,52 60 0,0 0 0,-21-32 0,38 51-2,1-1 0,0 1 0,0-1-1,1 0 1,-1 1 0,0-1 0,0 0 0,1 0 0,-1 1-1,1-1 1,-1 0 0,1 0 0,0 0 0,0 1 0,0-1-1,0 0 1,0 0 0,0 0 0,0 0 0,1 1 0,-1-1-1,1 0 1,-1 0 0,1 0 0,0 1 0,0-1 0,0 1-1,0-1 1,0 0 0,1-1 0,4-3-57,1 0-1,-1 0 1,1 1 0,0 0-1,12-6 1,-14 8-37,0 1-1,0-1 1,-1 0 0,1 0-1,-1 0 1,0 0-1,0-1 1,0 1 0,0-1-1,-1 0 1,1-1-1,-1 1 1,4-9 0,-6 10-638,0 0 1,-1-1-1,0 1 1,0 0 0,0 0-1,0-1 1,0 1-1,-1 0 1,1 0 0,-1-1-1,0 1 1,-2-5-1,-16-21-9163</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8:31.756"/>
    </inkml:context>
    <inkml:brush xml:id="br0">
      <inkml:brushProperty name="width" value="0.025" units="cm"/>
      <inkml:brushProperty name="height" value="0.025" units="cm"/>
    </inkml:brush>
  </inkml:definitions>
  <inkml:trace contextRef="#ctx0" brushRef="#br0">1 192 14574,'0'-8'3811,"0"4"-1280,18 3-2051,12 1-480,10 0-1858,5 0-3042</inkml:trace>
  <inkml:trace contextRef="#ctx0" brushRef="#br0" timeOffset="1">589 0 23606,'0'0'7335,"-1"57"-7335,1-24-1025,0 1-4388,2-1-7815</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8:32.099"/>
    </inkml:context>
    <inkml:brush xml:id="br0">
      <inkml:brushProperty name="width" value="0.025" units="cm"/>
      <inkml:brushProperty name="height" value="0.025" units="cm"/>
    </inkml:brush>
  </inkml:definitions>
  <inkml:trace contextRef="#ctx0" brushRef="#br0">0 0 22742,'0'0'9641,"5"50"-9257,-2-50-384,-2 0-384,2-13-4581,2-8-12363</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31:07.236"/>
    </inkml:context>
    <inkml:brush xml:id="br0">
      <inkml:brushProperty name="width" value="0.025" units="cm"/>
      <inkml:brushProperty name="height" value="0.025" units="cm"/>
    </inkml:brush>
  </inkml:definitions>
  <inkml:trace contextRef="#ctx0" brushRef="#br0">2821 742 5541,'9'-32'278,"-2"0"-1,0 0 1,-2-1 0,-2 0-1,-1 1 1,-4-56-1,2 79-213,-1 0-1,-1-1 1,0 1-1,0 0 0,0 0 1,-1 0-1,-1 0 1,0 1-1,0-1 0,0 1 1,-1 0-1,0 1 1,-12-14-1,7 11 133,0 0-1,-1 1 1,0 1 0,-1 0 0,0 0-1,0 1 1,0 1 0,-19-8-1,-11 1 185,-1 2 0,1 1 0,-1 2 0,-84-4 0,-32 6-272,-1 6 1,1 8-1,0 6 0,0 7 1,-170 46-1,196-30 1251,-194 82 0,259-90-1229,2 4 0,1 2 0,2 3 0,1 3 0,2 2 0,2 3-1,-73 75 1,106-92-302,1 0 0,1 1 0,1 1 0,2 1 0,2 1 0,-29 69 0,37-74-30,2 0-1,1 0 1,1 0 0,2 1-1,0 0 1,2 0 0,2 0-1,0 0 1,9 58-1,-1-52 160,1 0-1,2-1 1,1 0-1,2 0 1,1-2-1,2 0 0,1 0 1,1-2-1,2 0 1,1-2-1,46 48 0,-22-31 126,2-3 0,2-1 0,2-3 0,1-2 0,104 53-1,-74-52 108,2-3-1,0-4 1,2-3-1,1-4 0,128 15 1,-87-24-21,0-6 1,1-6-1,156-17 1,-162 0-109,-1-6 0,-1-5 1,-1-6-1,-2-4 0,-2-6 1,-1-5-1,-2-5 0,-3-5 1,166-114-1,-219 130 94,-1-2 1,-3-3-1,-1-2 0,-3-3 0,-2-1 0,71-103 1,-101 128 7,-1-1 1,-2-1-1,-1 0 1,-1-1 0,-1-1-1,-2 0 1,-1 0-1,-1-1 1,-2 0 0,-2 0-1,0-1 1,-2 1-1,-2-1 1,-1 0 0,-1 1-1,-14-64 1,5 59-78,-1 0 1,-2 1-1,-2 1 1,-1 0-1,-1 1 1,-2 1 0,-2 1-1,-46-53 1,24 36-18,-2 3 0,-2 2 0,-2 2 0,-80-52 0,78 61 6,-1 2 0,-2 3 0,-1 2 0,-1 3 0,-1 2 0,-80-18 0,101 31-216,-1 2 0,0 1 0,0 2 0,0 2 0,0 2 0,0 1 0,0 2 1,0 1-1,1 2 0,-1 2 0,-51 19 0,-76 46-2730,-5 13-2306</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9:07.091"/>
    </inkml:context>
    <inkml:brush xml:id="br0">
      <inkml:brushProperty name="width" value="0.025" units="cm"/>
      <inkml:brushProperty name="height" value="0.025" units="cm"/>
    </inkml:brush>
  </inkml:definitions>
  <inkml:trace contextRef="#ctx0" brushRef="#br0">0 74 4740,'11'4'4357,"15"-4"-2956,-24 0-1164,1380-32 2160,1530-13 1479,-596 118-1772,-1897-62-1021,-98 5-1852,-300-17-2135,-18-10-3881</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9:16.042"/>
    </inkml:context>
    <inkml:brush xml:id="br0">
      <inkml:brushProperty name="width" value="0.025" units="cm"/>
      <inkml:brushProperty name="height" value="0.025" units="cm"/>
    </inkml:brush>
  </inkml:definitions>
  <inkml:trace contextRef="#ctx0" brushRef="#br0">40 11 9513,'-4'-1'1024,"-26"-5"11935,24 3-6470,19 3-3707,19 3-2782,47 12 0,-1 0 0,11-7 0,93-3 0,-181-4 0,-1-1 0,0 0 0,1 0 0,-1 0 0,1 0 0,-1 0 0,1 0 0,-1 0 0,0 0 0,1 0 0,-1 0 0,1 0 0,-1 0 0,1 0 0,-1 0 0,1 0 0,-1 0 0,0 0 0,1 0 0,-1-1 0,1 1 0,-1 0 0,0 0 0,1-1 0,-1 1 0,0 0 0,1 0 0,-1-1 0,0 1 0,1 0 0,-1-1 0,0 1 0,0 0 0,0-1 0,1 1 0,-1-1 0,0 1 0,0 0 0,0-2 0,0 2 0,-1-1 0,1 1 0,-1-1 0,0 0 0,1 1 0,-1-1 0,0 1 0,0-1 0,0 1 0,1 0 0,-1-1 0,0 1 0,0 0 0,0 0 0,0-1 0,1 1 0,-1 0 0,0 0 0,0 0 0,0 0 0,0 0 0,-1 0 0,-17 0-2296,-11 0-5887,9 0 277</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9:16.684"/>
    </inkml:context>
    <inkml:brush xml:id="br0">
      <inkml:brushProperty name="width" value="0.025" units="cm"/>
      <inkml:brushProperty name="height" value="0.025" units="cm"/>
    </inkml:brush>
  </inkml:definitions>
  <inkml:trace contextRef="#ctx0" brushRef="#br0">140 257 9033,'0'0'8269,"-10"2"-4671,1 1-2354,-43 7 5344,50-10-6427,0 0 0,0 0 1,0 0-1,0 0 1,0 0-1,0-1 1,0 1-1,0-1 0,0 1 1,0-1-1,0 0 1,0 0-1,0 0 0,1 0 1,-1 0-1,0 0 1,0 0-1,1 0 1,-1-1-1,1 1 0,-1-1 1,1 1-1,0-1 1,-3-3-1,0-4-161,1 1 0,0-1 0,0 0 0,1 0 0,0 0 0,0 0 0,1 0 0,0 0 0,1-1 0,0 1 0,0 0 0,1 0 0,0 0 0,1-1 0,0 1 0,5-15 0,-5 20 0,0-1 0,0 0 0,1 1 0,-1-1 0,1 1 0,0 0 0,0 0 0,0 0 0,1 0 0,-1 1 0,1-1 0,0 1 0,0 0 0,0 0 0,0 0 0,1 1 0,-1 0 0,1-1 0,0 1 0,-1 1 0,1-1 0,0 1 0,0 0 0,0 0 0,0 0 0,0 1 0,0 0 0,0 0 0,0 0 0,0 0 0,8 2 0,-8 0 0,1 0 0,-1 1 0,1-1 0,-1 1 0,0 0 0,0 0 0,-1 1 0,1-1 0,-1 1 0,1 0 0,-1 0 0,0 1 0,-1-1 0,1 1 0,5 10 0,2 2 0,-1 1 0,8 23 0,-15-35 0,-2-10 0,0 1 0,0-1 0,0 1 0,1-1 0,-1 1 0,1 0 0,0 0 0,0 0 0,0 0 0,1 0 0,-1 0 0,1 1 0,-1-1 0,1 1 0,0-1 0,0 1 0,0 0 0,0 0 0,0 0 0,0 1 0,1-1 0,-1 1 0,1 0 0,-1 0 0,1 0 0,4-1 0,10-1 0,0 0 0,0 0 0,34 1 0,-43 3 0,1-1 0,-1 2 0,0-1 0,1 1 0,-1 1 0,0 0 0,0 0 0,0 1 0,-1 0 0,1 0 0,-1 1 0,11 8 0,-17-11 0,1 0 0,0 0 0,-1 0 0,1 1 0,-1-1 0,0 1 0,1 0 0,-1 0 0,-1-1 0,1 1 0,0 0 0,-1 1 0,1-1 0,-1 0 0,0 0 0,0 0 0,0 1 0,-1-1 0,1 1 0,-1-1 0,0 0 0,0 1 0,0-1 0,0 1 0,-1-1 0,1 1 0,-1-1 0,0 0 0,0 1 0,0-1 0,0 0 0,-1 0 0,1 0 0,-1 0 0,0 0 0,-4 5 0,-4 5 0,-1 0 0,0 0 0,-14 11 0,20-19 0,-1-1 0,1 1 0,-1-1 0,1-1 0,-1 1 0,0-1 0,-1 0 0,1 0 0,0-1 0,-10 3 0,15-9-903,1 0-1,0 0 1,-1 0 0,1 0-1,1 0 1,-1-1 0,2-6 0,-2 10 31,3-20-6533</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8:57.450"/>
    </inkml:context>
    <inkml:brush xml:id="br0">
      <inkml:brushProperty name="width" value="0.025" units="cm"/>
      <inkml:brushProperty name="height" value="0.025" units="cm"/>
    </inkml:brush>
  </inkml:definitions>
  <inkml:trace contextRef="#ctx0" brushRef="#br0">308 3 20852,'-11'0'998,"3"0"-842,-3-1 132,-1 0-1,1 1 1,0 0-1,-1 1 1,1 1 0,0 0-1,0 0 1,-1 1 0,-14 6-1,12-2 176,2 1 0,-1 0 1,1 1-1,0 0 0,1 0 0,0 2 0,-18 19 0,24-22-367,0-1 0,0 1 0,0 0 1,1 0-1,0 1 0,0-1 0,1 1 0,0 0 0,1-1 0,0 1 0,0 1 0,1-1 0,0 16 0,1-22-91,0 0 0,0-1 0,1 1 0,-1 0 0,1-1 0,-1 1 0,1 0 0,0-1 0,0 1 0,0-1-1,1 1 1,-1-1 0,1 1 0,-1-1 0,1 0 0,0 0 0,-1 0 0,1 0 0,3 2 0,-1-1-73,1 0-1,0-1 1,-1 1 0,1-1 0,0 0 0,0 0 0,0-1 0,0 1-1,8 0 1,5 0-732,0-1-1,-1-1 1,1 0-1,0-2 0,19-3 1,29-13-3754,1-10-1889</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9:17.261"/>
    </inkml:context>
    <inkml:brush xml:id="br0">
      <inkml:brushProperty name="width" value="0.025" units="cm"/>
      <inkml:brushProperty name="height" value="0.025" units="cm"/>
    </inkml:brush>
  </inkml:definitions>
  <inkml:trace contextRef="#ctx0" brushRef="#br0">1 54 14382,'0'0'17024,"10"-3"-15866,73-12-1090,1 4-1,118-2 1,-211 17-649,-14-3-2345,8-8-3336,0-3-2130</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9:17.699"/>
    </inkml:context>
    <inkml:brush xml:id="br0">
      <inkml:brushProperty name="width" value="0.025" units="cm"/>
      <inkml:brushProperty name="height" value="0.025" units="cm"/>
    </inkml:brush>
  </inkml:definitions>
  <inkml:trace contextRef="#ctx0" brushRef="#br0">82 125 18321,'0'0'4554,"-8"0"-278,6 0-3617,-37-3 2730,38 3-3339,0 0 1,0 0 0,0 0-1,-1 0 1,1 0-1,0 0 1,0 0 0,0 0-1,-1 0 1,1 0-1,0 1 1,0-1-1,0 1 1,0-1 0,0 1-1,-1-1 1,1 1-1,0 0 1,0-1 0,0 1-1,1 0 1,-1 0-1,0 0 1,0-1-1,0 1 1,1 0 0,-1 0-1,0 0 1,1 1-1,-2 0 1,3 3-51,0 1 0,0-1 0,0 0 0,0 0 0,1 0 0,0 0 0,0 0 0,0 0 0,0-1 0,1 1 0,0-1 0,0 0 0,0 1 0,0-1 0,1-1 0,0 1 0,0 0 0,0-1 0,8 5 0,-5-2 0,1 0 0,1-1 0,-1 0 0,1 0 0,0-1 0,0 0 0,0-1 0,0 0 0,20 3 0,-27-5 0,0-1 0,0 0 0,1 0 0,-1 0 0,0-1 0,0 1 0,0 0 0,0-1 0,0 1 0,0-1 0,0 0 0,0 0 0,0 0 0,0 0 0,0 0 0,0 0 0,0 0 0,0 0 0,-1-1 0,1 1 0,-1-1 0,3-3 0,-1 2 0,-1-1 0,0 0 0,-1-1 0,1 1 0,0 0 0,-1 0 0,0-1 0,0 1 0,-1 0 0,1-9 0,-1 2 0,0 0 0,-1 0 0,0 0 0,0 0 0,-2 0 0,1 0 0,-1 1 0,-9-20 0,8 23 0,-1 0 0,0 0 0,0 1 0,-1 0 0,1 0 0,-1 0 0,-1 1 0,1 0 0,-1 0 0,0 0 0,0 1 0,0 0 0,0 1 0,-12-5 0,16 7 0,0 0 0,0 0 0,0 1 0,0-1 0,0 1 0,0 0 0,0-1 0,0 1 0,0 0 0,0 1 0,0-1 0,0 1 0,0-1 0,0 1 0,0 0 0,0 0 0,1 0 0,-1 0 0,0 1 0,1-1 0,-1 1 0,0-1 0,1 1 0,0 0 0,-1 0 0,1 0 0,0 1 0,0-1 0,0 0 0,1 1 0,-1-1 0,0 1 0,1-1 0,0 1 0,0 0 0,-1 0 0,1 0 0,1 0 0,-1 0 0,0 0 0,1 3 0,-2 4-92,0 1-1,1-1 1,0 0 0,1 0-1,0 11 1,0-19-2,0 0 0,0 0 0,0-1 1,0 1-1,1 0 0,-1 0 0,0 0 0,1-1 0,-1 1 0,1 0 0,0-1 0,-1 1 0,1 0 0,0-1 1,0 1-1,0-1 0,0 1 0,0-1 0,1 1 0,-1-1 0,0 0 0,1 0 0,-1 0 0,1 0 1,-1 0-1,1 0 0,-1 0 0,1 0 0,0 0 0,-1-1 0,1 1 0,0-1 0,0 1 0,-1-1 1,5 0-1,4-3-8629,-1-10-6262</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59:36.132"/>
    </inkml:context>
    <inkml:brush xml:id="br0">
      <inkml:brushProperty name="width" value="0.025" units="cm"/>
      <inkml:brushProperty name="height" value="0.025" units="cm"/>
    </inkml:brush>
  </inkml:definitions>
  <inkml:trace contextRef="#ctx0" brushRef="#br0">3 221 9321,'-2'-47'-96,"2"-10"-32,0 1-1186,0-5-2433</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0:29.440"/>
    </inkml:context>
    <inkml:brush xml:id="br0">
      <inkml:brushProperty name="width" value="0.025" units="cm"/>
      <inkml:brushProperty name="height" value="0.025" units="cm"/>
    </inkml:brush>
  </inkml:definitions>
  <inkml:trace contextRef="#ctx0" brushRef="#br0">13 1 14638,'0'0'8739,"-3"15"-8205,3-12-508,-4 12 91,2 1 1,0 0-1,1 0 1,0 0-1,1 0 1,3 18-1,15 116 1236,-1 189 0,-16-129-8956,-1-143 2096,-1-77 382,-3-13-1767</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0:29.767"/>
    </inkml:context>
    <inkml:brush xml:id="br0">
      <inkml:brushProperty name="width" value="0.025" units="cm"/>
      <inkml:brushProperty name="height" value="0.025" units="cm"/>
    </inkml:brush>
  </inkml:definitions>
  <inkml:trace contextRef="#ctx0" brushRef="#br0">32 70 2530,'-4'-10'7036,"2"-2"-5425,1 8-1162,0 0-1,0 0 1,0 0-1,0 0 1,-1 0-1,1 0 1,-1 1 0,0-1-1,0 0 1,-5-5-1,5 16 5008,0 30-4431,4 9-386,3-1-1,1 1 0,2-2 1,29 87-1,-36-125-416,2 0 0,-1 0-1,1 0 1,0-1-1,0 1 1,1-1-1,-1 0 1,8 8 0,-10-12-167,0 0 1,0 0-1,1-1 1,-1 1-1,0 0 1,1 0-1,-1-1 1,1 1-1,-1-1 1,1 1-1,0-1 1,-1 1-1,1-1 1,-1 0-1,1 0 1,0 0-1,-1 0 1,1 0-1,-1 0 1,1 0-1,0-1 1,-1 1-1,1-1 1,-1 1-1,1-1 1,-1 1-1,1-1 1,-1 0-1,0 0 1,1 0-1,-1 0 1,0 0-1,1 0 1,-1 0-1,0 0 1,0 0-1,0 0 1,1-3-1,14-14 292,-1-1-1,0-1 1,22-43 0,29-71-1007,-66 133 643,23-57-3602,-9 3-3492</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0:31.163"/>
    </inkml:context>
    <inkml:brush xml:id="br0">
      <inkml:brushProperty name="width" value="0.025" units="cm"/>
      <inkml:brushProperty name="height" value="0.025" units="cm"/>
    </inkml:brush>
  </inkml:definitions>
  <inkml:trace contextRef="#ctx0" brushRef="#br0">5 2 8872,'0'0'15332,"9"1"-14184,173-1 1805,-111-3-2747,-1 4 0,109 14 0,-91-2-800,1-4 0,95-2-1,-1061 11 2923,932-28-2134,-17 2-191,110-6-542,269 8 0,-410 6 463,-4 0 37,0-1 0,0 1 1,0 0-1,0 0 0,-1 0 0,1 1 0,0-1 1,0 1-1,-1-1 0,1 1 0,0 0 1,0 0-1,-1 0 0,1 1 0,-1-1 1,1 1-1,1 1 0,-4-3 38,0 1-1,0-1 1,0 1-1,0-1 1,0 1 0,0 0-1,0-1 1,0 1 0,0-1-1,0 1 1,0-1-1,-1 0 1,1 1 0,0-1-1,0 1 1,-1-1 0,1 1-1,0-1 1,-1 1-1,1-1 1,0 0 0,-1 1-1,1-1 1,0 0 0,-1 1-1,1-1 1,-1 0-1,1 0 1,-1 1 0,1-1-1,-1 0 1,1 0 0,-1 0-1,1 0 1,-1 0-1,1 1 1,-1-1 0,0 0-1,-27 7 83,24-6-49,-56 10 415,0-3 0,0-2 0,-68-2 0,127-4-452,0 1-109,-1-1-1,1 0 1,-1 0 0,1 1 0,-1-1-1,1 0 1,0 0 0,-1-1 0,1 1-1,-1 0 1,1 0 0,-1-1 0,1 1-1,0 0 1,-1-1 0,1 0 0,0 1-1,-1-1 1,1 0 0,0 0 0,0 1-1,0-1 1,0 0 0,0 0 0,0 0-1,0-1 1,0 1 0,0 0 0,-1-2-1,0-18-6029</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0:33.383"/>
    </inkml:context>
    <inkml:brush xml:id="br0">
      <inkml:brushProperty name="width" value="0.025" units="cm"/>
      <inkml:brushProperty name="height" value="0.025" units="cm"/>
    </inkml:brush>
  </inkml:definitions>
  <inkml:trace contextRef="#ctx0" brushRef="#br0">1 0 11915,'0'0'13512,"3"14"-11948,6 30-615,5 71 1,-11-73-979,2-1 0,1 0 0,23 75 0,-13-81-1145,-15-34 862,0 0-1,0 0 1,0 1-1,0-1 1,0 0-1,0 0 0,0 0 1,0 0-1,0 0 1,0-1-1,1 1 0,-1 0 1,0 0-1,1-1 1,-1 1-1,1-1 1,-1 1-1,0-1 0,1 0 1,-1 0-1,3 1 1,0-4-5400,-4-13-2446</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0:33.756"/>
    </inkml:context>
    <inkml:brush xml:id="br0">
      <inkml:brushProperty name="width" value="0.025" units="cm"/>
      <inkml:brushProperty name="height" value="0.025" units="cm"/>
    </inkml:brush>
  </inkml:definitions>
  <inkml:trace contextRef="#ctx0" brushRef="#br0">57 248 17200,'0'0'2424,"-8"1"400,-29 3-304,25 0 1336,26-8-2993,20-19-155,0-1 1,30-30-1,46-35-410,-96 80-757,0 0 0,0 1 0,0 1 0,1 0 0,0 1 0,22-6 0,-13 8-2939,-9 3-2285,-9 2-2314</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0:34.082"/>
    </inkml:context>
    <inkml:brush xml:id="br0">
      <inkml:brushProperty name="width" value="0.025" units="cm"/>
      <inkml:brushProperty name="height" value="0.025" units="cm"/>
    </inkml:brush>
  </inkml:definitions>
  <inkml:trace contextRef="#ctx0" brushRef="#br0">1 275 19795,'0'0'9321,"85"-72"-7624,-38 31-672,4 0-769,-2 3-160,0 6-224,-5 8-1377,-6 8-1922,-9 6-2051,-9 9-767,-9 1-5414</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0:34.457"/>
    </inkml:context>
    <inkml:brush xml:id="br0">
      <inkml:brushProperty name="width" value="0.025" units="cm"/>
      <inkml:brushProperty name="height" value="0.025" units="cm"/>
    </inkml:brush>
  </inkml:definitions>
  <inkml:trace contextRef="#ctx0" brushRef="#br0">1 130 19218,'0'0'10122,"0"10"-9535,2 4-456,1 0 0,0-1 0,1 1 0,0-1 0,1 0 0,8 16 0,-12-24-122,1-1-1,0-1 1,0 1 0,1 0 0,-1 0 0,1-1 0,-1 1-1,1-1 1,0 0 0,0 0 0,1 0 0,-1 0-1,1-1 1,-1 1 0,1-1 0,0 0 0,0 0 0,0 0-1,0-1 1,0 1 0,0-1 0,0 0 0,1 0-1,-1 0 1,0-1 0,1 0 0,4 0 0,-4-1 46,0-1 0,0 0 0,0 0 0,0-1 0,0 0 0,0 0 0,0 0 0,-1 0 0,0-1 0,0 1 0,0-1 0,0 0 0,0-1 0,5-8 0,45-73 770,-48 74-799,-1 3-26,10-19 0,-15 28 0,1-1 0,-1 0 0,0 0 0,1 1 0,-1-1 0,1 0 0,-1 1 0,1-1 0,0 1 0,-1-1 0,1 0 0,-1 1 0,1-1 0,0 1 0,0 0 0,-1-1 0,1 1 0,0-1 0,0 1 0,-1 0 0,1 0 0,0-1 0,0 1 0,0 0 0,1 0 0,-1 3 0,1-1 0,-1 1 0,0-1 0,0 1 0,-1 0 0,1-1 0,-1 1 0,1 0 0,-1 0 0,0-1 0,0 6 0,0 0 0,1-3 0,0 5 0,0-1 0,1 1 0,0-1 0,4 12 0,-5-20 0,-1 0 0,0 0 0,1 0 0,-1 0 0,1 0 0,0 0 0,-1 0 0,1 0 0,0 0 0,-1-1 0,1 1 0,0 0 0,0 0 0,0-1 0,0 1 0,0 0 0,0-1 0,0 1 0,1 0 0,-1-1 0,1 0 0,-1-1 0,0 1 0,0 0 0,1 0 0,-1-1 0,0 1 0,0 0 0,1-1 0,-1 1 0,0-1 0,0 0 0,0 1 0,0-1 0,0 0 0,0 0 0,0 0 0,0 1 0,0-1 0,0 0 0,1-2 0,12-15 0,-1 0 0,0-1 0,18-35 0,-20 32 0,2 0 0,27-36 0,-39 57 0,0 0 0,-1 0 0,1 0 0,0 0 0,0 0 0,0 0 0,0 0 0,0 0 0,0 1 0,0-1 0,0 0 0,0 1 0,0-1 0,0 0 0,1 1 0,-1 0 0,0-1 0,0 1 0,0 0 0,1-1 0,-1 1 0,2 0 0,-2 1 0,0-1 0,0 1 0,0-1 0,0 1 0,0 0 0,0 0 0,0-1 0,0 1 0,0 0 0,0 0 0,0 0 0,-1 0 0,1 0 0,0 0 0,-1 0 0,1 0 0,-1 0 0,1 0 0,-1 2 0,4 10 0,0 0 0,-2 0 0,3 20 0,-3-13 0,-2-20-1,0 1 0,0-1 0,0 1 0,0-1 0,0 1 0,0 0 0,0-1 0,0 1 0,0-1 0,0 1 0,0 0 0,0-1 0,0 1 0,1-1 0,-1 1 0,0-1 0,0 1 0,1-1 0,-1 1 0,0-1 0,1 1 0,-1-1 0,0 1 0,1-1 0,-1 1 0,1-1 0,-1 0 0,1 1 0,-1-1 0,1 0 0,-1 0 1,1 1-1,-1-1 0,1 0 0,-1 0 0,1 0 0,0 1 0,-1-1 0,1 0 0,-1 0 0,1 0 0,0 0 0,-1 0 0,1 0 0,-1 0 0,1 0 0,-1-1 0,1 1 0,0 0 0,-1 0 0,1 0 0,-1-1 0,1 1 0,-1 0 0,1 0 0,0-1 0,1-1-125,-1 1 0,1-1 0,0 0-1,-1 0 1,1 0 0,-1 0 0,1 0 0,-1 0 0,0 0 0,0-1 0,1-4 0,2-32-12462,-4 14 416</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8:57.792"/>
    </inkml:context>
    <inkml:brush xml:id="br0">
      <inkml:brushProperty name="width" value="0.025" units="cm"/>
      <inkml:brushProperty name="height" value="0.025" units="cm"/>
    </inkml:brush>
  </inkml:definitions>
  <inkml:trace contextRef="#ctx0" brushRef="#br0">174 1 18706,'-8'2'2792,"-3"2"-2346,1 0 1,-1 1-1,1 0 1,1 1-1,-1 0 1,1 1 0,0 0-1,1 0 1,-1 1-1,1 0 1,1 0-1,0 1 1,0 0-1,0 0 1,2 1 0,-1 0-1,1 0 1,0 0-1,-5 19 1,9-27-443,1-1 0,0 1 1,-1-1-1,1 1 0,0 0 1,0-1-1,0 1 0,0-1 0,0 1 1,1 0-1,-1-1 0,0 1 1,1-1-1,-1 1 0,1-1 0,-1 1 1,1-1-1,0 1 0,0-1 1,0 0-1,0 1 0,0-1 0,0 0 1,0 0-1,0 0 0,0 0 1,0 0-1,1 0 0,-1 0 1,0 0-1,1 0 0,-1 0 0,1-1 1,-1 1-1,1-1 0,-1 1 1,1-1-1,-1 1 0,1-1 0,-1 0 1,1 0-1,0 0 0,-1 0 1,1 0-1,2-1 0,7 1 9,0-1-1,0 0 1,0-1-1,0 0 1,15-6-1,-8 2-25,1-2-1,-1-1 1,0 0 0,-1-1-1,0-1 1,0 0 0,-1-2-1,-1 0 1,0 0 0,-1-1-1,23-30 1,-52 87 1097,-19 40-385,32-76-655,0 1 1,0-1-1,1 1 0,0-1 0,0 1 1,0-1-1,1 1 0,1 0 1,1 12-1,-1-18-123,-1 0 0,1 0-1,0-1 1,0 1 0,0 0 0,0-1-1,0 1 1,0 0 0,1-1-1,-1 0 1,1 1 0,-1-1 0,1 0-1,-1 0 1,1 0 0,-1 0 0,1 0-1,0 0 1,0 0 0,0 0 0,-1-1-1,1 1 1,0-1 0,0 1 0,0-1-1,0 0 1,0 0 0,0 0 0,0 0-1,0 0 1,0 0 0,0 0 0,3-2-1,1 2-596,-1-1-1,1-1 1,0 1-1,-1-1 0,1 0 1,-1 0-1,0-1 0,0 1 1,0-1-1,7-5 0,17-20-11094</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0:34.800"/>
    </inkml:context>
    <inkml:brush xml:id="br0">
      <inkml:brushProperty name="width" value="0.025" units="cm"/>
      <inkml:brushProperty name="height" value="0.025" units="cm"/>
    </inkml:brush>
  </inkml:definitions>
  <inkml:trace contextRef="#ctx0" brushRef="#br0">0 1 19891,'0'0'12171</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0:35.173"/>
    </inkml:context>
    <inkml:brush xml:id="br0">
      <inkml:brushProperty name="width" value="0.025" units="cm"/>
      <inkml:brushProperty name="height" value="0.025" units="cm"/>
    </inkml:brush>
  </inkml:definitions>
  <inkml:trace contextRef="#ctx0" brushRef="#br0">0 41 11659,'0'0'20265,"9"-8"-19486,27-22-715,-36 30-64,1 0 0,-1-1 0,0 1 0,1 0 0,-1 0 0,1 0 0,-1-1 0,0 1 0,1 0 0,-1 0 0,1 0 0,-1 0 0,1 0 0,-1 0 0,0 0 0,1 0 0,-1 0 0,1 0 0,-1 0 0,1 0 0,-1 0 0,0 0 0,1 0 0,-1 0 0,1 0 0,-1 1 0,0-1 0,1 0 0,-1 0 0,0 1 0,1-1 0,-1 0 0,0 0 0,1 1 0,-1-1 0,0 0 0,1 1 0,-1-1 0,0 0 0,0 1 0,1-1 0,-1 0 0,0 1 0,0-1 0,0 1 0,0 0 0,3 22 0,-3-20 0,-1 18 0,-1-1 0,0 1 0,-2-1 0,0 0 0,-12 32 0,9-31 0,1 0 0,1 1 0,0-1 0,-1 33 0,6-52 0,0-1 0,0 0 0,0 0 0,0 0 0,0 0 0,0 0 0,0 1 0,0-1 0,1 0 0,-1 0 0,0 0 0,1 0 0,-1 0 0,1 0 0,-1 0 0,1 0 0,0 0 0,-1 0 0,1 0 0,0 0 0,0-1 0,-1 1 0,1 0 0,0 0 0,0-1 0,0 1 0,2 0 0,-1 0 0,1 0 0,-1-1 0,1 1 0,-1-1 0,1 0 0,-1 0 0,1 0 0,0 0 0,-1 0 0,1-1 0,4-1 0,5-1 0,1-2 0,-1 0 0,21-11 0,-6 2 28,-11 7-84,0-2 0,-1 0-1,0 0 1,-1-1 0,1-1 0,-2 0 0,13-14-1,-19 12-2716,-8-1-5088,-8 3-4785</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0:35.515"/>
    </inkml:context>
    <inkml:brush xml:id="br0">
      <inkml:brushProperty name="width" value="0.025" units="cm"/>
      <inkml:brushProperty name="height" value="0.025" units="cm"/>
    </inkml:brush>
  </inkml:definitions>
  <inkml:trace contextRef="#ctx0" brushRef="#br0">0 297 19282,'0'0'10875,"11"-1"-10037,20-5-1007,1 0 0,-1-2 1,37-15-1,-49 16-2429,-1-2 0,28-16 0,-38 19 63,1 0 1,-1 0-1,0-1 0,-1 0 1,1 0-1,7-11 0,-8 3-2032,-1-8 13040,-3 16 3287,-3 26-6686,0-10-4537,0 20 387,1-1 0,6 37 1,-6-58-885,0 0 1,1-1 0,0 1-1,0-1 1,0 0 0,1 1 0,0-1-1,0 0 1,0 0 0,1-1-1,0 1 1,0-1 0,1 0-1,-1 0 1,9 7 0,-12-11-101,-1-1 0,0 1 0,1-1 0,-1 1 0,1-1 0,-1 1 0,1-1 1,-1 0-1,1 1 0,0-1 0,-1 0 0,1 1 0,-1-1 0,1 0 0,0 0 0,-1 0 0,1 1 0,0-1 0,-1 0 1,1 0-1,-1 0 0,1 0 0,0 0 0,-1 0 0,1 0 0,0 0 0,-1-1 0,1 1 0,0 0 0,-1 0 0,1 0 1,-1-1-1,1 1 0,0 0 0,-1-1 0,1 1 0,-1-1 0,1 1 0,-1 0 0,1-1 0,-1 1 0,0-1 0,1 1 1,-1-1-1,1 0 0,-1 1 0,0-1 0,0 1 0,1-2 0,4-34-6841,-5 3-579</inkml:trace>
  <inkml:trace contextRef="#ctx0" brushRef="#br0" timeOffset="1">313 0 12011,'0'0'18706,"55"50"-27835,-31-47 2051</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0:36.122"/>
    </inkml:context>
    <inkml:brush xml:id="br0">
      <inkml:brushProperty name="width" value="0.025" units="cm"/>
      <inkml:brushProperty name="height" value="0.025" units="cm"/>
    </inkml:brush>
  </inkml:definitions>
  <inkml:trace contextRef="#ctx0" brushRef="#br0">105 49 14830,'0'0'9705,"-10"3"-7943,5-3-1625,1 1 0,-1 1 0,0-1 0,1 1 0,-1 0 0,1 0 0,0 0 0,0 0 1,-1 1-1,1-1 0,1 1 0,-1 0 0,0 1 0,1-1 0,0 1 0,0-1 0,0 1 0,0 0 0,0 0 0,1 0 0,0 0 1,-1 1-1,2-1 0,-1 1 0,0-1 0,1 1 0,0 0 0,0-1 0,1 1 0,-1 8 0,1-10-126,0-1-1,0 0 0,1 1 1,-1-1-1,1 1 0,-1-1 1,1 0-1,0 1 0,0-1 1,0 0-1,0 1 0,0-1 1,1 0-1,-1 0 1,1 0-1,-1 0 0,1-1 1,0 1-1,0 0 0,0-1 1,-1 1-1,2-1 0,-1 1 1,0-1-1,4 2 0,-5-3 8,1 1-1,0-1 0,-1 0 0,1 1 1,0-1-1,0 0 0,-1 0 0,1 0 1,0 0-1,-1 0 0,1-1 0,0 1 1,-1 0-1,1-1 0,0 1 0,-1-1 1,1 0-1,-1 1 0,1-1 0,-1 0 1,1 0-1,-1 0 0,0 0 0,1 0 1,-1 0-1,0-1 0,0 1 0,0 0 1,0-1-1,0 1 0,0 0 0,0-1 1,0 1-1,0-1 0,-1 0 0,2-2 1,1-9 130,0 1 0,-1-1 0,0 1 0,-1-1 0,0 0 0,-2-19 0,1 11 113,-2 16-245,-1 11-12,-3 9-8,1 11 4,1-1 0,1 1 0,1 29 0,2-54 0,1 0 0,-1 0 0,0 0 0,1 1 0,-1-1 0,0 0 0,1 0 0,0 0 0,-1 0 0,1 0 0,0 0 0,-1 0 0,1 0 0,0 0 0,0 0 0,0 0 0,0 0 0,0-1 0,0 1 0,0 0 0,0-1 0,0 1 0,0-1 0,0 1 0,0-1 0,0 1 0,1-1 0,-1 0 0,0 0 0,0 1 0,0-1 0,2 0 0,47 1 0,-37-1 0,-11 0 0,-1-1 0,1 1 0,-1-1 0,1 1 0,-1-1 0,1 0 0,-1 0 0,0 0 0,1 1 0,-1-1 0,0 0 0,0 0 0,0-1 0,1 1 0,-1 0 0,0 0 0,0-1 0,-1 1 0,1 0 0,0-1 0,0 1 0,-1-1 0,1 1 0,-1-1 0,1 1 0,0-4 0,8-47 0,-8 46 0,3-61 0,-3 45 0,0 20 0,-1 7 0,-1 6 0,4 34 0,-3-44 0,0-1 0,1 1 0,-1 0 0,0 0 0,0 0 0,1 0 0,-1-1 0,1 1 0,-1 0 0,1-1 0,-1 1 0,1 0 0,-1-1 0,1 1 0,0 0 0,-1-1 0,1 1 0,0-1 0,0 1 0,-1-1 0,1 0 0,0 1 0,0-1 0,0 0 0,0 1 0,-1-1 0,1 0 0,0 0 0,0 0 0,0 0 0,0 0 0,0 0 0,-1 0 0,1 0 0,0 0 0,0 0 0,0 0 0,0-1 0,0 1 0,-1 0 0,1-1 0,0 1 0,0 0 0,0-1 0,5-4 0,0 1 0,-1-1 0,1 0 0,-1 0 0,0 0 0,-1-1 0,0 0 0,0 0 0,4-7 0,10-13 0,-17 25 0,21-24 0,-21 24 0,-1 0 0,1 1 0,0-1 0,-1 0 0,1 0 0,0 1 0,0-1 0,0 0 0,-1 1 0,1-1 0,0 1 0,0-1 0,0 1 0,0-1 0,0 1 0,0 0 0,0-1 0,0 1 0,0 0 0,0 0 0,0 0 0,0 0 0,0 0 0,0 0 0,0 0 0,2 0 0,-2 4 0,0 0 0,0 0 0,-1 0 0,1 0 0,-1 0 0,0 0 0,0 0 0,0 0 0,-2 4 0,2 6 0,0-9 0,1-1 0,0 0 0,0 0 0,1 0 0,-1 0 0,1 0 0,0-1 0,4 8 0,-6-10 0,1 0 0,-1-1 0,0 1 0,1 0 0,-1-1 0,1 1 0,0 0 0,-1-1 0,1 1 0,-1-1 0,1 1 0,0 0 0,-1-1 0,1 0 0,0 1 0,0-1 0,-1 1 0,1-1 0,0 0 0,0 0 0,0 1 0,0-1 0,-1 0 0,1 0 0,0 0 0,0 0 0,0 0 0,0 0 0,0 0 0,-1 0 0,1 0 0,0-1 0,0 1 0,0 0 0,-1 0 0,1-1 0,0 1 0,0-1 0,-1 1 0,1 0 0,0-1 0,0 1 0,-1-1 0,1 0 0,-1 1 0,1-1 0,-1 0 0,1 1 0,-1-1 0,1 0 0,0-1 0,3-5-1483,1-1-1,-1 0 1,-1 0 0,6-16 0,2-7-6048,-4 15-6734</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0:36.479"/>
    </inkml:context>
    <inkml:brush xml:id="br0">
      <inkml:brushProperty name="width" value="0.025" units="cm"/>
      <inkml:brushProperty name="height" value="0.025" units="cm"/>
    </inkml:brush>
  </inkml:definitions>
  <inkml:trace contextRef="#ctx0" brushRef="#br0">0 20 20403,'0'0'11974,"11"-4"-11616,-11 4-353,44-15 30,-15 14-39,-29 1 4,1 0 0,0 1-1,0-1 1,-1 0 0,1 0 0,0 1 0,-1-1 0,1 0 0,0 1 0,-1-1-1,1 1 1,-1-1 0,1 1 0,0-1 0,-1 1 0,1-1 0,-1 1-1,1 0 1,-1-1 0,0 1 0,1 0 0,-1-1 0,0 1 0,1 0 0,-1 0-1,0-1 1,0 1 0,0 1 0,1 10 0,-1 1 0,-1-1 0,0 0 0,0 0 0,-2 0 0,-4 16 0,3-13 0,1-1 0,0 1 0,0 24 0,3-38 0,0 0 0,0 0 0,0 0 0,0 0 0,0-1 0,0 1 0,1 0 0,-1 0 0,0 0 0,1 0 0,-1 0 0,0 0 0,1-1 0,-1 1 0,1 0 0,0 0 0,-1-1 0,1 1 0,-1 0 0,1-1 0,0 1 0,0 0 0,-1-1 0,1 1 0,0-1 0,0 1 0,1-1 0,31 3 0,-22-4 0,-1-1 0,1 0 0,-1-1 0,14-6 0,-19 7-24,63-32-2339,-65 32 2054,1 0-1,-1 0 1,1 0-1,-1-1 0,0 1 1,0-1-1,0 0 1,0 0-1,-1 0 0,1 0 1,-1 0-1,1-1 1,-1 1-1,0-1 0,2-5 1,-5-3-7384,-5 1-5397</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0:36.838"/>
    </inkml:context>
    <inkml:brush xml:id="br0">
      <inkml:brushProperty name="width" value="0.025" units="cm"/>
      <inkml:brushProperty name="height" value="0.025" units="cm"/>
    </inkml:brush>
  </inkml:definitions>
  <inkml:trace contextRef="#ctx0" brushRef="#br0">0 72 6438,'0'0'21717,"75"-1"-21653,-39-17-1506,-3-5-4003,2-6-13965</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0:37.273"/>
    </inkml:context>
    <inkml:brush xml:id="br0">
      <inkml:brushProperty name="width" value="0.025" units="cm"/>
      <inkml:brushProperty name="height" value="0.025" units="cm"/>
    </inkml:brush>
  </inkml:definitions>
  <inkml:trace contextRef="#ctx0" brushRef="#br0">8 120 8616,'-1'-9'4874,"0"3"-5003,-5-80 9648,9 67-4133,9 62-4184,3 24-365,0 7-23,3-2-1,32 82 1,-47-149-811,-1 1 1,1-1 0,0 0 0,0 0 0,1 0 0,4 6-1,-7-10-3,0 0 0,0 0 0,0 0 0,0 0 0,0 0-1,0-1 1,0 1 0,0 0 0,0-1 0,1 1 0,-1 0-1,0-1 1,0 0 0,1 1 0,-1-1 0,0 0 0,1 1 0,-1-1-1,0 0 1,1 0 0,-1 0 0,0 0 0,1 0 0,-1-1-1,1 1 1,-1 0 0,0-1 0,0 1 0,1-1 0,-1 1-1,0-1 1,0 1 0,2-2 0,3-3 0,-2 0 0,1 0 0,0 0 0,-1 0 0,0-1 0,0 0 0,-1 0 0,0 0 0,0 0 0,4-12 0,19-70 0,-14 27-141,5-86-1,-17 206-6925,1 1-4999,-1-27 3199</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0:37.770"/>
    </inkml:context>
    <inkml:brush xml:id="br0">
      <inkml:brushProperty name="width" value="0.025" units="cm"/>
      <inkml:brushProperty name="height" value="0.025" units="cm"/>
    </inkml:brush>
  </inkml:definitions>
  <inkml:trace contextRef="#ctx0" brushRef="#br0">8 240 5669,'0'0'5558,"-1"8"-1314,-5 26-854,6-34-3207,0 1 1,0 0 0,0 0 0,0 0 0,0-1 0,0 1 0,0 0 0,1 0 0,-1 0 0,0-1 0,0 1 0,1 0 0,-1 0 0,0-1 0,1 1 0,-1 0 0,1-1-1,-1 1 1,1-1 0,-1 1 0,1 0 0,0-1 0,-1 1 0,1-1 0,0 1 0,-1-1 0,1 0 0,0 1 0,-1-1 0,1 0 0,0 1 0,0-1 0,-1 0 0,1 0 0,0 0-1,0 0 1,0 0 0,1 0 0,36 0 3525,-29 0-2447,-6-1-1230,0 1-1,1 0 0,-1 0 1,0-1-1,0 0 0,0 0 0,0 0 1,0 0-1,0 0 0,0 0 1,-1-1-1,1 0 0,0 1 1,-1-1-1,1 0 0,-1 0 1,4-4-1,-2 1 33,0-1-1,0 1 1,-1-1 0,1 0-1,-1 1 1,-1-1 0,1-1 0,1-7-1,0 1 15,-2-1 1,1 1-1,-2-1 0,0 0 0,0 0 0,-1 1 0,-4-25 0,4 37-78,0 0 0,0 0 0,0 1 0,0-1 0,0 0 0,0 0 0,0 0 0,0 0 0,0 1 0,-1-1 0,1 0 0,0 0 0,-1 1 0,1-1 0,0 0 0,-1 0 0,1 1 0,-1-1 0,1 0 0,-1 1 0,1-1 0,-1 1 0,0-1 0,1 1 0,-1-1 0,0 1 0,0-1 0,1 1 0,-1 0 0,0-1 0,0 1 0,1 0 0,-2-1 0,1 2 0,0 0 0,0-1 0,0 1 0,1 0 0,-1-1 0,0 1 0,0 0 0,1 0 0,-1 0 0,0 0 0,1 0 0,-1 0 0,1-1 0,-1 1 0,1 0 0,0 1 0,-1-1 0,1 0 0,0 0 0,0 0 0,0 0 0,0 0 0,0 0 0,0 2 0,-1 3 0,0 2 0,1 0 0,0 0 0,0 0 0,0 0 0,1 0 0,2 9 0,-2-15 0,-1-1 0,1 1 0,0-1 0,0 1 0,0-1 0,0 1 0,0-1 0,0 1 0,0-1 0,0 0 0,0 0 0,0 1 0,1-1 0,-1 0 0,1 0 0,-1 0 0,1 0 0,-1-1 0,1 1 0,-1 0 0,1-1 0,0 1 0,-1-1 0,1 1 0,0-1 0,0 0 0,-1 0 0,1 0 0,0 0 0,0 0 0,-1 0 0,1 0 0,0 0 0,1-1 0,2-1 0,-1 1 0,0-1 0,0 0 0,1 0 0,-1-1 0,-1 1 0,1-1 0,0 1 0,-1-1 0,1-1 0,-1 1 0,0 0 0,0-1 0,0 1 0,-1-1 0,1 0 0,-1 0 0,3-7 0,3-5 0,-1 0 0,-1 0 0,7-27 0,-4 15 0,-9 28 0,0 0 0,0 0 0,0 0 0,-1 0 0,1 0 0,0-1 0,0 1 0,0 0 0,0 0 0,0 0 0,0 0 0,0 0 0,0 0 0,0 0 0,0-1 0,0 1 0,0 0 0,1 0 0,-1 0 0,0 0 0,0 0 0,0 0 0,0 0 0,0-1 0,0 1 0,0 0 0,0 0 0,0 0 0,0 0 0,0 0 0,0 0 0,0 0 0,1 0 0,-1 0 0,0 0 0,0 0 0,0-1 0,0 1 0,0 0 0,0 0 0,0 0 0,1 0 0,-1 0 0,0 0 0,0 0 0,0 0 0,0 0 0,0 0 0,0 0 0,0 0 0,1 0 0,-1 0 0,0 0 0,0 0 0,0 0 0,0 0 0,0 1 0,0-1 0,0 0 0,1 0 0,-1 0 0,0 0 0,0 0 0,0 0 0,0 0 0,0 0 0,0 0 0,0 0 0,0 1 0,4 37 0,-2-4 0,0 2 0,-2-25 0,1 0 0,0 0 0,0 0 0,1 0 0,0 0 0,1 0 0,6 14 0,-9-24 0,1 0 0,0 1 0,0-1 0,0 0 0,0 0 0,0 0 0,0 0 0,0 0 0,0 0 0,0 0 0,1-1 0,-1 1 0,0 0 0,0 0 0,1-1 0,-1 1 0,0-1 0,1 0 0,-1 1 0,1-1 0,-1 0 0,1 0 0,-1 0 0,1 0 0,-1 0 0,0 0 0,1 0 0,-1 0 0,1 0 0,-1-1 0,0 1 0,1-1 0,-1 1 0,1-1 0,-1 0 0,0 1 0,0-1 0,0 0 0,1 0 0,-1 0 0,0 0 0,2-2 0,3-1 0,0-1 0,-1-1 0,1 1 0,-1-1 0,0 0 0,8-12 0,-4-6-1743,-6-1-3475,-3 4-2843</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0:38.112"/>
    </inkml:context>
    <inkml:brush xml:id="br0">
      <inkml:brushProperty name="width" value="0.025" units="cm"/>
      <inkml:brushProperty name="height" value="0.025" units="cm"/>
    </inkml:brush>
  </inkml:definitions>
  <inkml:trace contextRef="#ctx0" brushRef="#br0">1 1 18866,'0'0'10634,"49"5"-14670,-16-5 577,0 0-1794,-1 0-2883</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0:38.454"/>
    </inkml:context>
    <inkml:brush xml:id="br0">
      <inkml:brushProperty name="width" value="0.025" units="cm"/>
      <inkml:brushProperty name="height" value="0.025" units="cm"/>
    </inkml:brush>
  </inkml:definitions>
  <inkml:trace contextRef="#ctx0" brushRef="#br0">92 1 9513,'0'0'18957,"-8"4"-17778,-42 31 479,47-33-1585,0 1 0,1-1 0,-1 1 0,1 0 0,-1 0 0,1 0 0,0 0 0,0 0 0,0 1 0,0-1 0,1 1 0,0-1 0,-1 1 0,1-1 0,0 1 0,0 7 0,39-10-89,-17-1 45,-7-1-86,0 1 0,0 0 0,0 1-1,-1 1 1,1 0 0,17 5 0,-28-6 52,-1 0 1,1 0 0,-1 1-1,0-1 1,1 0-1,-1 1 1,0 0 0,0-1-1,0 1 1,0 0-1,0 0 1,-1 0 0,1 0-1,0 1 1,1 3-1,-1-2 31,-1-1 0,0 1-1,0 0 1,-1 0-1,1 0 1,-1-1-1,0 1 1,0 0-1,0 0 1,0 0-1,-1 0 1,0 0-1,0-1 1,-1 5-1,-1 1 3,0-1 0,-1 1 0,0-1 0,-1 0 0,0 0 0,0 0-1,-7 7 1,9-11-23,0 0 0,0 0-1,-1-1 1,1 1 0,-1-1 0,0 0-1,0 0 1,0 0 0,0-1-1,-1 1 1,1-1 0,0 0 0,-1 0-1,-9 1 1,14-2-44,-1-1 0,0 0-1,0-1 1,0 1 0,0 0 0,1 0 0,-1 0-1,0 0 1,0 0 0,1-1 0,-1 1 0,0 0-1,0-1 1,1 1 0,-1-1 0,0 1 0,1-1-1,-1 1 1,0-1 0,1 1 0,-1-1 0,1 0-1,-1 1 1,1-1 0,-1 0 0,0-1 0,-6-27-2533,11-30-3493,7 22 813,4 0-941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8:58.397"/>
    </inkml:context>
    <inkml:brush xml:id="br0">
      <inkml:brushProperty name="width" value="0.025" units="cm"/>
      <inkml:brushProperty name="height" value="0.025" units="cm"/>
    </inkml:brush>
  </inkml:definitions>
  <inkml:trace contextRef="#ctx0" brushRef="#br0">192 122 13837,'0'-10'2723,"0"-50"1627,-3 59-1936,-4 9-1591,-6 11-98,12-15-564,-9 15 303,1 1-1,-12 36 0,20-52-461,0 0-1,0 0 0,0 0 0,0 0 0,0 0 1,1 0-1,0 0 0,0 0 0,0 0 1,0 0-1,1 0 0,-1 0 0,1 0 1,0 0-1,0 0 0,1 0 0,-1-1 1,1 1-1,0 0 0,0-1 0,0 1 0,3 4 1,52 35-205,-40-31 134,0 0 0,-1 2 0,19 18 0,-32-28 60,0-1 0,0 0 0,0 1 0,-1 0 0,0 0 0,1-1 0,-1 1 0,0 1 0,-1-1 0,1 0 0,-1 0 0,0 1 0,0-1 0,0 0 0,-1 1 0,1-1 0,-1 1 0,0-1 0,-1 1 0,0 5 0,0-5 15,-1-1-1,0 1 1,0-1-1,0 0 1,-1 0-1,1 0 1,-1 0-1,0 0 1,0 0-1,-1-1 1,1 1-1,-1-1 1,1 0-1,-1 0 1,0 0-1,0-1 0,-1 1 1,1-1-1,0 0 1,-1 0-1,1-1 1,-6 2-1,-5 1 76,-1 0-1,0-1 1,0 0-1,0-1 1,-20-1-1,31-1 19,-1 0 0,1 0 0,0-1 0,0 0 1,-1 0-1,1 0 0,0-1 0,0 0 0,0 0 0,1 0 0,-1 0 0,0-1 1,1 0-1,0 0 0,-1 0 0,1 0 0,0-1 0,-6-7 0,7 8-67,1-1 0,0 0 0,0 0 0,0 1 0,0-1-1,1-1 1,0 1 0,0 0 0,0 0 0,0 0 0,0-1 0,1 1-1,0 0 1,0-1 0,0 1 0,0 0 0,1 0 0,0-1 0,-1 1-1,2 0 1,-1 0 0,0 0 0,5-8 0,0 1-30,1 0 0,0 0 1,1 1-1,1 0 0,-1 1 0,1-1 1,1 2-1,0-1 0,15-9 0,110-62 23,-98 60-3,21-11-11,-32 19 20,0-2 0,-1-1 0,-1-1 0,36-29 0,-58 43-21,0 1 1,-1-1 0,1 1 0,-1-1 0,1 1-1,-1-1 1,1 0 0,-1 1 0,0-1 0,0 0-1,0 0 1,0 0 0,0 0 0,-1 0 0,1 0-1,0 0 1,-1-1 0,0 1 0,1 0 0,-1-4-1,-1 5-3,1-1 0,-1 1 0,0-1 0,0 1 0,0-1 0,0 1 0,0 0 0,0 0 0,0-1 0,0 1 0,-1 0 0,1 0 0,0 0 1,-1 0-1,1 1 0,-1-1 0,1 0 0,-1 0 0,1 1 0,-3-1 0,-9-3 0,0 2 0,0-1 0,0 1 0,0 1 0,-14 1 0,19 0-9,-14 0 19,0 0 1,-35 7-1,51-6-27,0 0-1,0 1 1,0 0 0,0 0-1,0 0 1,0 1-1,1 0 1,0 0-1,-1 0 1,1 1-1,0-1 1,1 1-1,-1 1 1,-4 5-1,7-9-124,1 1-1,-1 0 0,1 0 0,0 0 0,0 1 1,0-1-1,0 0 0,0 0 0,1 1 0,-1-1 1,1 0-1,-1 1 0,1 2 0,0-4-209,0 1 1,0 0-1,0-1 0,0 1 1,1-1-1,-1 1 0,1-1 0,-1 1 1,1-1-1,-1 1 0,1-1 0,0 1 1,0-1-1,0 0 0,0 0 0,0 1 1,0-1-1,0 0 0,0 0 0,0 0 1,1 0-1,-1 0 0,0 0 1,1 0-1,-1-1 0,0 1 0,1 0 1,-1-1-1,1 1 0,1-1 0,32 7-9029</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0:38.781"/>
    </inkml:context>
    <inkml:brush xml:id="br0">
      <inkml:brushProperty name="width" value="0.025" units="cm"/>
      <inkml:brushProperty name="height" value="0.025" units="cm"/>
    </inkml:brush>
  </inkml:definitions>
  <inkml:trace contextRef="#ctx0" brushRef="#br0">0 222 10314,'0'0'3368,"9"0"204,-4 0-3308,35 1 3790,-38-1-3559,0 0 0,0 0 0,0-1 0,-1 1 0,1 0 0,0-1 0,0 1 0,0-1 0,-1 0 0,1 1 0,0-1 0,-1 0 0,1 0 0,0 0 0,-1 0 0,1 0-1,-1-1 1,0 1 0,1 0 0,0-2 0,5-11-422,-1 0 0,-1 0 0,0 0-1,-1 0 1,0-1 0,-1 0 0,-1 0 0,0 1-1,-1-1 1,-2-29 0,1 44-73,0-1 0,0 0 0,0 1 0,0-1 0,0 0 0,0 0 0,-1 1 0,1-1 0,0 0 0,0 1 0,0-1 0,-1 0 0,1 1 0,0-1 0,-1 1 0,1-1 0,-1 0 0,1 1 0,-1-1 0,1 1 0,-1-1 0,1 1 0,-1-1 0,1 1 0,-1 0 0,1-1 0,-1 1 0,0 0 0,1-1 0,-1 1 0,0 0 0,1 0 0,-1 0 0,0-1 0,0 1 0,1 0 0,-1 0 0,0 0 0,1 0 0,-1 0 0,0 0 0,0 0 0,1 1 0,-1-1 0,0 0 0,1 0 0,-1 1 0,0-1 0,1 0 0,-1 1 0,1-1 0,-1 0 0,0 1 0,1-1 0,-1 1 0,0 0 0,-2 1 0,0 1 0,-1-1 0,1 1 0,0 0 0,1 0 0,-1 0 0,1 0 0,-5 7 0,-1 8 0,1 1 0,0 0 0,1 0 0,1 0 0,1 1 0,1 0 0,1 0 0,0 0 0,2 0 0,0 0 0,3 21 0,-2-38 0,0 0 0,0 0 0,0 0 0,0 0 0,0 0 0,1 0 0,-1 0 0,1 0 0,0 0 0,0-1 0,0 1 0,0-1 0,1 1 0,-1-1 0,0 0 0,1 0 0,0 0 0,-1 0 0,1-1 0,0 1 0,0-1 0,0 1 0,0-1 0,0 0 0,1 0 0,-1-1 0,0 1 0,0-1 0,0 1 0,1-1 0,-1 0 0,0 0 0,1 0 0,-1-1 0,5-1 0,4 1 0,0-2 0,0 0 0,0 0 0,0-1 0,-1 0 0,1-1 0,-1 0 0,13-9 0,29-31-231,-25 9-2912,-14 12-7064</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0:39.139"/>
    </inkml:context>
    <inkml:brush xml:id="br0">
      <inkml:brushProperty name="width" value="0.025" units="cm"/>
      <inkml:brushProperty name="height" value="0.025" units="cm"/>
    </inkml:brush>
  </inkml:definitions>
  <inkml:trace contextRef="#ctx0" brushRef="#br0">1 0 21300,'0'0'9353,"37"59"-9225,-9-22-64,1 8-128,1 3-1666,-3 2-3362,-2 2-5414</inkml:trace>
  <inkml:trace contextRef="#ctx0" brushRef="#br0" timeOffset="1">318 819 24503,'0'0'6662,"-14"-58"-23798</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1:20.242"/>
    </inkml:context>
    <inkml:brush xml:id="br0">
      <inkml:brushProperty name="width" value="0.025" units="cm"/>
      <inkml:brushProperty name="height" value="0.025" units="cm"/>
    </inkml:brush>
  </inkml:definitions>
  <inkml:trace contextRef="#ctx0" brushRef="#br0">118 3 5189,'-9'0'4415,"-6"2"-3278,4-1-569,0 0-1,-1 0 0,1-1 1,0-1-1,0 1 0,-15-4 1,36 3 1950,47-1-2015,3 12-381,16 3 60,82 2 0,875-14 562,26 1-431,-41 21 508,-184-7 200,792-8-446,-921-11-248,-699 2-3210,-13-3-2354</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4:31.447"/>
    </inkml:context>
    <inkml:brush xml:id="br0">
      <inkml:brushProperty name="width" value="0.025" units="cm"/>
      <inkml:brushProperty name="height" value="0.025" units="cm"/>
    </inkml:brush>
  </inkml:definitions>
  <inkml:trace contextRef="#ctx0" brushRef="#br0">1901 5235 5381,'2'-3'5809,"-1"3"-5362,-1 0-1,0 0 1,0 0 0,1 0 0,-1-1 0,0 1 0,1 0-1,-1 0 1,0 0 0,0 0 0,1 0 0,-1 0 0,0 0-1,1 0 1,-1 0 0,0 0 0,1 0 0,-1 0 0,0 0-1,1 0 1,-1 0 0,0 1 0,0-1 0,1 0-1,-1 0 1,10 15 6295,5 36-8124,-9-27 2694,76 187 1586,-73-193-2852,0 0-1,20 28 1,-18-31-11,-1 1 0,-1 0 1,12 28-1,2 8 29,-15-36-48,-1 0 0,8 28 0,-14-42-16,0 1 0,0 1 0,0-1 0,-1 0 0,1 1 0,-1-1 0,1 1 0,-1-1 0,-1 7 0,1-9 0,-1 0 0,1 0 0,-1 0 0,0 0 0,0 0 0,0 0 0,1 0 0,-1 0 0,0 0 0,0 0 0,0-1 0,0 1 0,0 0 0,-1-1 0,1 1 0,0-1 0,0 1 0,0-1 0,0 0 0,-1 1 0,1-1 0,0 0 0,0 0 0,-1 0 0,1 0 0,0 0 0,-2 0 0,-19 3 0,0 1 0,0 2 0,1 0 0,0 1 0,-22 11 0,21-9 0,0 0 0,-1-2 0,1 0 0,-41 6 0,-124 19 0,7 0 0,-111-28 0,155-7 0,109 2 0,0-2 0,-42-9 0,43 6 0,-1 2 0,-45-2 0,43 6 0,0 0 0,0-2 0,0-1 0,0-2 0,0-1 0,-44-14 0,42 9 0,16 6 0,-1-1 0,1 0 0,-20-12 0,31 15 0,-1 0 0,1 0 0,0-1 0,-1 1 0,2-1 0,-1 0 0,0-1 0,1 1 0,0 0 0,0-1 0,0 0 0,1 0 0,-1 0 0,-1-5 0,2 2 0,-1 1 0,1 1 0,-1-1 0,-1 0 0,0 1 0,1-1 0,-2 1 0,1 0 0,-1 1 0,0-1 0,-7-6 0,4 7 0,-1-1 0,1 1 0,-1 1 0,0 0 0,-1 0 0,1 1 0,-19-5 0,14 4 0,1-1 0,0-1 0,1 0 0,-1 0 0,1-1 0,0-1 0,-17-15 0,10 7 0,0-2 0,2 1 0,-23-31 0,36 42 0,0 0 0,0 1 0,0-2 0,1 1 0,0 0 0,0-1 0,1 0 0,-1 1 0,2-1 0,-1 0 0,1 0 0,0 0 0,0 0 0,1 0 0,1-14 0,0 12 0,1-1 0,1 1 0,0 0 0,0 0 0,1 1 0,0-1 0,0 1 0,1-1 0,0 1 0,10-12 0,4-1 0,1 1 0,1 1 0,1 1 0,0 1 0,1 0 0,1 2 0,26-12 0,3-3 0,-40 22 0,0 0 0,0 0 0,1 1 0,0 1 0,1 1 0,-1 0 0,1 0 0,0 2 0,0 0 0,0 0 0,17 1 0,51-2 0,-54 2 0,1 0 0,0 3 0,40 4 0,-62-4 0,1 0 0,-1-1 0,0 0 0,1-1 0,-1 0 0,1 0 0,-1-1 0,0 0 0,0 0 0,0-1 0,15-7 0,18-5 0,-30 12 0,-1 1 0,1 1 0,0 0 0,17 0 0,-17 1 0,1-1 0,-1 0 0,23-5 0,-26 4 0,0 0 0,0-1 0,0 0 0,0-1 0,8-4 0,-13 5 0,1 0 0,-1 0 0,0 0 0,0 0 0,0-1 0,0 1 0,-1-1 0,1 0 0,-1 1 0,0-1 0,2-6 0,24-38 0,-25 43 0,1 0 0,0 0 0,-1 0 0,0 0 0,0-1 0,-1 1 0,1-1 0,-1 0 0,-1 1 0,1-1 0,-1 0 0,0 0 0,0 0 0,0-1 0,-1 1 0,0 0 0,-1-8 0,0 9 0,0 0 0,1-1 0,0 1 0,0 0 0,0 0 0,0 0 0,1-1 0,0 1 0,0 0 0,0 0 0,1 0 0,3-8 0,3-9 0,-5 7 0,0-1 0,-1 0 0,0 0 0,-2 1 0,0-1 0,-3-22 0,1 16 0,2 0 0,2-31 0,-2 51 0,0-1 0,0 1 0,0 0 0,0 0 0,1 0 0,-1 0 0,1-1 0,-1 1 0,1 0 0,0 0 0,0 0 0,0 0 0,0 0 0,0 1 0,0-1 0,0 0 0,1 0 0,-1 1 0,1-1 0,-1 1 0,1-1 0,0 1 0,-1 0 0,1-1 0,0 1 0,0 0 0,0 0 0,0 0 0,0 1 0,0-1 0,3 0 0,-1-1 0,13-8 0,-1 0 0,-1-1 0,0-1 0,0 0 0,20-23 0,1 0 0,-22 21 0,-1-1 0,0 0 0,19-33 0,-19 27 0,0 2 0,23-24 0,135-143 0,-169 184 0,0 0 0,-1-1 0,1 1 0,0 0 0,-1-1 0,1 1 0,-1-1 0,0 0 0,0 1 0,0-1 0,0 0 0,0 1 0,-1-1 0,1 0 0,-1 0 0,0 0 0,0 0 0,0 1 0,-1-5 0,0 1 0,0 0 0,-1 0 0,0 0 0,0 1 0,0-1 0,-1 1 0,0-1 0,-6-8 0,-5-4 0,-1 1 0,0 0 0,-32-25 0,43 39 0,-1-1 0,1 0 0,-1 0 0,1 0 0,0 0 0,1-1 0,-1 1 0,1-1 0,0 0 0,0 0 0,0 0 0,1-1 0,0 1 0,0-1 0,0 1 0,1-1 0,-1 1 0,1-1 0,1 0 0,-1 0 0,1 0 0,0 1 0,1-1 0,-1 0 0,1 0 0,0 1 0,0-1 0,1 0 0,3-7 0,-4 10 0,0 0 0,0-1 0,0 1 0,0 0 0,0-1 0,-1 1 0,1-1 0,-1 1 0,0-1 0,0 1 0,-1-1 0,1 1 0,-1-1 0,1 1 0,-1 0 0,0-1 0,0 1 0,-2-4 0,-4-5 0,1 0 0,-1 1 0,-14-16 0,-7-13 0,19 27 0,-1 0 0,0 0 0,0 0 0,-1 2 0,-1-1 0,-24-17 0,-87-49 0,21 15 0,80 49 0,-1 1 0,-44-17 0,50 24 0,0-1 0,1-1 0,-1 0 0,2-2 0,-1 1 0,1-2 0,-16-14 0,29 22 0,-1 1 0,1-1 0,0 0 0,0 1 0,0-1 0,0 0 0,0 0 0,1 0 0,0-1 0,-1 1 0,1 0 0,0-1 0,1 1 0,-1 0 0,0-1 0,1 1 0,0-1 0,0 1 0,0-1 0,0 1 0,1-1 0,-1 1 0,1-1 0,0 1 0,0 0 0,0-1 0,0 1 0,1 0 0,-1 0 0,1 0 0,0 0 0,0 0 0,0 0 0,0 1 0,0-1 0,1 1 0,5-5 0,127-103 0,-128 104 0,0 1 0,0 0 0,0 1 0,1-1 0,-1 1 0,1 1 0,0-1 0,0 2 0,1-1 0,-1 1 0,0 0 0,1 0 0,-1 1 0,1 1 0,13-1 0,2 3 0,1 1 0,-1 1 0,0 1 0,27 9 0,87 12 0,-133-24 0,-1 0 0,0 1 0,1-1 0,-1 1 0,0 0 0,-1 0 0,1 0 0,0 1 0,3 5 0,-3-4 0,0-1 0,1 0 0,-1 0 0,1 0 0,-1 0 0,1-1 0,8 4 0,67 17 0,-63-20 0,-1 0 0,1 2 0,-1-1 0,0 2 0,22 12 0,-19-7 0,-8-4 0,0-1 0,0 0 0,1-1 0,19 7 0,-22-11 0,1-1 0,-1 0 0,1 0 0,12-2 0,17 2 0,59 9 0,138-6 0,-140-5 0,-80-1 0,-1 0 0,1-1 0,0-1 0,-1-1 0,1 0 0,20-10 0,38-12 0,-17 12 0,2 0 0,59-23 0,-100 30 0,0 0 0,0-1 0,0-1 0,-2 0 0,1-1 0,-1-1 0,18-18 0,-26 22 0,6-6 0,0 0 0,0 2 0,2-1 0,19-11 0,17-13-195,-50 35 185,0 1 1,0 0-1,0-1 0,-1 1 1,1-1-1,0 0 0,-1 0 0,0 0 1,1 1-1,-1-1 0,0-1 1,0 1-1,0 0 0,0 0 0,0 0 1,0 0-1,-1-1 0,1 1 1,-1 0-1,0-1 0,0 1 0,1 0 1,-1-1-1,-1-3 0,-5-4-88,6 10 97,-1-1 0,1 1 1,-1-1-1,1 1 0,0-1 0,-1 1 0,1-1 1,-1 1-1,1-1 0,0 0 0,0 1 0,0-1 1,-1 1-1,1-1 0,0 0 0,0 1 0,0-1 1,0 0-1,0 1 0,0-1 0,0 0 0,0 1 1,0-1-1,0 0 0,0 1 0,1-1 0,-1 1 1,0-1-1,0 0 0,1 1 0,-1-1 0,0 1 1,1-1-1,-1 1 0,0-1 0,1 1 0,-1-1 1,1 1-1,-1-1 0,1 1 0,-1-1 0,1 1 1,0-1-1,1 0 1,0 0 0,0-1 1,0 0-1,0 1 0,0-1 0,0 0 1,-1 0-1,1 0 0,-1 0 1,0 0-1,1 0 0,-1 0 0,0 0 1,0-1-1,0 1 0,0 0 1,-1-1-1,1 1 0,0-5 0,-2 5 1,0 0-1,0-1 1,0 2-1,0-1 1,0 0-1,0 0 1,-1 0-1,1 0 1,-1 1-1,1-1 1,-1 1-1,0-1 1,1 1-1,-1 0 0,0-1 1,0 1-1,0 0 1,0 0-1,0 1 1,0-1-1,-4-1 1,0 0 0,0-1 0,1 1-1,0-1 1,-1-1 0,1 1 0,0-1 0,1 0 0,-1 0 0,1 0 0,-1 0 0,1-1-1,-6-9 1,2-1 8,1 1-1,0-1 0,-6-23 0,5 14-9,5 18-2,1 1 1,-1 0 0,1 0 0,-1 1 0,-1-1 0,1 1 0,-1-1 0,1 1 0,-1 0 0,0 0-1,-1 1 1,1-1 0,-10-5 0,-21-18-6,31 22 8,0 0 0,1 0 0,0 0 0,0 0 0,0-1 0,1 1 0,0-1 0,0 0 0,0 1 0,1-1 0,-1 0 0,2 0 0,-1 0 0,1 0 0,-1 0 0,2 0 0,-1 0 0,1 0 0,0 0 0,0 0 0,0 0 0,1 0 0,0 1 0,0-1 0,0 1 0,1-1 0,0 1 0,0 0 0,1 0 0,-1 0 0,9-8 0,3 0 3,2 1 1,0 1-1,0 0 0,1 1 1,28-11-1,-6 6-520,66-16 0,-107 32 512,0 0-1,-1 1 1,1 0-1,0-1 1,0 1 0,0 0-1,0-1 1,1 1 0,-1 0-1,0 0 1,1 0 0,-1 0-1,1 0 1,0 0 0,-1 0-1,1 0 1,0-1 0,0 1-1,0 0 1,1 0 0,-1 0-1,0 0 1,1 0 0,-1 0-1,1 0 1,0 0 0,0-1-1,0 1 1,-1 0 0,2 0-1,-1-1 1,0 1 0,0-1-1,0 1 1,4 2 0,12 9 12,1 1 0,23 25 0,-1-1-2,-23-23-58,-11-11-4,-2 0 1,1 0-1,0 0 1,-1 1-1,0 0 0,0-1 1,5 9-1,-8-11 45,-1 0 0,1 0 0,0 0 0,-1 0-1,1 1 1,-1-1 0,0 0 0,0 1 0,0-1 0,0 0 0,0 0-1,0 1 1,-1-1 0,1 0 0,-1 0 0,0 1 0,1-1-1,-1 0 1,0 0 0,0 0 0,0 0 0,-1 0 0,1 0 0,0 0-1,-3 1 1,3-1 24,0 1 0,-1-1 0,1 0-1,0 0 1,0 1 0,0-1 0,1 1 0,-1-1 0,0 1-1,1-1 1,0 1 0,-1-1 0,1 1 0,0-1-1,1 1 1,-1-1 0,0 1 0,1-1 0,-1 1-1,1-1 1,0 1 0,-1-1 0,1 1 0,1-1-1,-1 0 1,0 0 0,0 0 0,1 0 0,0 1-1,3 2 1,6 7 1,1 0 0,0-1 0,26 17 0,-9-5 12,-17-14-19,0 0 0,0 0 0,0-1 0,1 0 0,0-1 0,1-1-1,0 0 1,0-1 0,22 5 0,-30-8-6,0 1 0,0-1 0,0 1 0,0 0 0,0 1 0,-1-1 0,6 5 0,17 11 0,-22-17 6,0 1-1,0-1 1,1 0-1,-1-1 1,1 0-1,-1 0 0,1 0 1,11-1-1,56-4 40,-71 3-43,11-1 5,0 0 0,0-2 0,-1 0 0,1 0 0,-1-1 0,22-12 0,74-50 34,-40 23-35,-53 32-11,0 0 0,-1 0 0,21-23 1,24-19-9,-49 46 16,0-1 0,-1 0 0,0-1 0,-1 0 0,0 0 0,0-1 0,-1 0-1,-1 0 1,0-1 0,7-17 0,-7 17-7,1 0 0,0 0 1,1 1-1,18-20 0,21-27 18,-45 53-11,0 0-1,-1 0 1,1-1 0,-1 1-1,0-1 1,-1 1 0,1-1-1,-1 1 1,0-1 0,0 0-1,-1-6 1,-2-18 3,-2 1 0,-1-1 0,-2 1 0,0 0 0,-2 1 0,-16-34 0,16 36-11,6 19 9,0 0 0,0 1 0,-1-1 0,0 0 0,0 1 0,-1 0 0,0 0 0,0 0 0,0 1 0,-1 0 0,1 0 0,-1 0 0,-13-7 0,-1 1-10,-1 1 1,-1 2-1,-27-9 0,23 9 9,-46-22-1,58 24 5,0 0 0,0 1 0,0 0 0,-1 1 1,1 1-1,-30-3 0,6 4 11,-57 4-1,71 1-24,0 2 0,1 0 0,-1 2 0,-43 18-1,-10 3 23,47-18 57,0 1 0,1 1 0,0 2 0,1 1 0,1 1 0,0 1 0,-33 29 0,35-29-24,-1-1 0,-1-1 0,0-1 0,-51 18 0,65-27-37,-8 3 76,-1 0 1,0-1-1,0-1 0,-1-2 0,-38 4 0,61-9-68,0-1 0,0 1 0,0-1 0,0 1 0,0-1 0,-1 1 0,1 0 0,0-1 0,-1 1 0,1-1 0,-1 1 0,1 0 0,-1-1 0,0 1 0,0 0 0,1 0 0,-3-2 0,-11-2-19,0 0 0,0-1 0,1 0 0,0-1 0,-17-12 0,26 16 0,-1-1 0,1 0 0,-1 0 0,1 0 0,0 0 0,1-1 0,-1 0 0,1 1 0,0-1 0,0 0 0,0-1 0,1 1 0,0-1 0,0 1 0,0-1 0,-1-7 0,0-6 0,2 17 0,0 0 0,0 0 0,1 0 0,-1-1 0,1 1 0,0 0 0,-1-1 0,1 1 0,0 0 0,0-1 0,1 1 0,-1 0 0,0 0 0,1-1 0,-1 1 0,1 0 0,0 0 0,0-1 0,0 1 0,0 0 0,0 0 0,0 0 0,0 0 0,1 1 0,-1-1 0,1 0 0,-1 0 0,1 1 0,0-1 0,4-2 0,266-177-635,-258 173 612,31-22-24,-46 33 10,0-2 28,1-1 0,0 1 0,-1 0 0,1 0 1,-1 0-1,1 0 0,-1-1 0,1 1 0,-1 0 0,1-1 0,-1 1 0,0 0 0,1-1 0,-1 1 1,0-1-1,0 1 0,1-1 0,-1 1 0,0-1 0,-1 1 0,-27 9 9,-1-2 0,0 0 0,-38 3 0,-37 9 0,53-11-62,-1-2 0,1-2 0,-2-3 0,-89-7 0,128 4 65,0-2 0,-1 0 0,1-1 0,1 0 0,-1-1-1,1-1 1,-1 0 0,1-1 0,1 0 0,0-1-1,0-1 1,0 0 0,1-1 0,1 0 0,0-1-1,0 0 1,1-1 0,-16-22 0,24 28-5,-1 0 0,1 0 0,0 0 1,1 0-1,-1-1 0,1 1 0,1 0 0,-1-1 1,1 1-1,0-1 0,0 1 0,1 0 0,0-1 1,0 1-1,0 0 0,1-1 0,0 1 0,5-11 0,6-9-12,1 0-1,33-46 0,-23 35 14,6-10 4,1 0 0,3 2 0,1 1 1,70-66-1,9 29-49,-73 54 18,51-44 0,-63 47 3,2 1-1,1 1 0,1 2 0,42-21 1,149-53-144,-179 76 151,48-15-13,150-34 0,103 1-4,-189 39 10,6 6 12,1 6 1,181 9-1,-301 9-1,0 1 0,52 12-1,17 2-6,-28-8-21,101 25 0,-153-26 27,0 1-1,0 2 1,-1 1 0,-1 2-1,56 34 1,32 21 36,-86-53-23,0 2 0,-1 1 0,-2 2 0,37 31 0,221 209-57,-278-254 50,-1 0 0,1 1 0,-1 0-1,-1 0 1,1 1 0,-2 0 0,1 0 0,-2 1 0,1 0-1,-1 0 1,-1 1 0,0-1 0,-1 1 0,0 0 0,0 1 0,-2-1-1,1 1 1,-2-1 0,0 1 0,0 19 0,-1-30 10,-1 28 19,1 0 0,2 0 0,1 0 0,13 54 0,-1-24-7,12 106 0,-9-47 31,-13-98-36,1 0 0,16 39 1,-15-45 8,-1 0 1,0 1 0,-2-1 0,1 1 0,-2 0-1,2 26 1,-3-11 17,-2 33-55,0-60 21,-1 0 1,0 0-1,0 0 0,0 0 0,-1 0 0,0-1 1,1 1-1,-1 0 0,0-1 0,-1 1 1,1-1-1,0 0 0,-6 5 0,-19 17 35,18-18-14,1 0 0,-1 0-1,1 1 1,1 1 0,-1-1 0,1 1 0,1 1 0,0-1 0,0 1 0,1 0 0,0 0 0,-4 14-1,-16 37 15,19-49-27,1 0-1,0 1 0,-5 19 1,6-22-2,0-1-1,-1 1 1,0-1-1,0 0 1,-1-1 0,0 1-1,0-1 1,-1 0 0,0-1-1,-1 0 1,1 0 0,-12 8-1,-29 30 57,47-44-60,-14 17 254,-2 0 0,-34 28 0,34-31-181,1 0-1,0 1 0,-21 30 1,21-25-36,-1-1 0,-26 23 0,40-39-32,0 0 0,-1 1 0,1 0 1,1-1-1,-1 1 0,1 0 0,0 0 0,0 1 0,0-1 0,1 0 0,0 1 0,0-1 0,0 1 0,0 8 1,0 6 23,1 1 1,4 35-1,9-23-55,-11-30 18,0 0-1,-1 1 1,1-1 0,-1 1 0,0-1 0,0 1 0,0-1-1,0 1 1,0 0 0,-1 4 0,0-6 5,1 10-18,0 0 1,-1-1-1,-1 1 1,0 0-1,0 0 1,-1 0-1,-1-1 1,0 1-1,0-1 0,-1 0 1,-1 0-1,0 0 1,-7 12-1,5-11-58,0 1 0,2 0-1,-1 0 1,2 0 0,-4 15-1,3-11 59,0-1 0,-13 28 0,14-35 28,1-1 1,1 1 0,0 0-1,0 0 1,0 0-1,1 0 1,1 0-1,-1 0 1,2 0-1,0 10 1,0-9-7,0-1 1,-1 1-1,-1 0 1,1 0-1,-1-1 0,-1 1 1,0-1-1,0 1 1,-5 9-1,-8 12-22,10-23 55,0 1 1,1 0 0,0 0-1,0 1 1,1 0-1,0-1 1,1 1 0,0 0-1,-1 20 1,4 36-22,-15 312 5,11-354-21,1-1 0,2 1 0,0-1 0,1 1 0,2-1 0,0 0 0,8 27 0,-7-34 4,-1 1 0,-1 0 1,0 0-1,-1 0 0,-1 0 0,-1 0 0,0 0 1,-1 0-1,-1 0 0,-1 0 0,0 0 0,-1-1 1,-14 30-1,13-31-6,1 0 0,0 0-1,1 0 1,-2 16 0,5-26 2,1-1-1,0 1 0,-1 0 1,2 0-1,-1 0 1,1-1-1,-1 1 0,1 0 1,1-1-1,-1 1 1,1-1-1,-1 1 0,1-1 1,0 0-1,1 0 1,-1 1-1,5 4 0,2 1-15,-1 0-1,0 0 0,-1 1 0,0 0 0,9 20 0,-13-24 9,-2 0 0,1-1 1,0 1-1,-1 0 0,-1 0 0,1 0 0,-1 0 1,0 0-1,0 0 0,-1 0 0,0 0 0,-3 10 1,-18 54 59,14-51-3,2 1-1,0 1 1,1-1-1,-2 27 0,6-41-39,1 0 0,0 0-1,1 0 1,0 0-1,0 0 1,1 0-1,-1 0 1,1 0-1,1 0 1,-1-1-1,1 1 1,1-1-1,-1 0 1,1 0-1,0 0 1,0 0-1,7 6 1,16 17-9,-4-5 0,0 1 0,19 29 0,-35-43 0,-1 0 0,1 1 0,-2 0 0,1 0 0,-2 1 0,0-1 0,0 1 0,2 21 0,0 61 0,-5-66 0,1 0 0,6 33 0,-6-52 0,0-1 0,1 0 0,0 0 0,1 0 0,0 0 0,0-1 0,1 0 0,0 1 0,0-2 0,11 13 0,31 26 0,-32-31 0,0 0 0,26 33 0,-37-41 0,1 0 0,-1 0 0,-1 1 0,1 0 0,-1-1 0,-1 1 0,1 1 0,-1-1 0,-1 0 0,1 0 0,-1 10 0,-10 138 0,-28-145 0,14-3 0,-1-2 0,-38 6 0,55-11 0,0-1 0,0 1 0,0-2 0,0 1 0,0-1 0,0 1 0,1-2 0,-1 1 0,0-1 0,1 0 0,-1-1 0,1 1 0,-12-8 0,-146-89 0,148 88-8,1-1 0,1-1 0,0 0-1,1 0 1,0-2 0,1 1 0,1-2 0,-11-17 0,-30-38-15,47 64 13,0 1 0,0 1 0,-1-1 0,0 1 0,0 0 0,0 0 0,0 0 0,-1 1 0,0 0 0,0 1 0,0-1-1,0 1 1,-1 1 0,1-1 0,-1 1 0,0 1 0,1-1 0,-1 2 0,0-1 0,0 1 0,0 0 0,0 0 0,0 1 0,-9 2 0,9-2-43,0-1-1,0 0 1,0 0-1,0 0 1,0-1 0,0 0-1,0-1 1,0 0 0,1 0-1,-12-5 1,-30-5 26,32 9 11,1 2 0,-1 0 0,-31 3 0,46-2 9,0 0-1,0 1 1,-1-1-1,1 0 1,0 1-1,0-1 1,-1 1 0,1 0-1,0 0 1,0 0-1,0 0 1,0 0-1,0 0 1,0 0 0,1 1-1,-1-1 1,0 1-1,1-1 1,-1 1-1,1 0 1,-1 0 0,1 0-1,0-1 1,0 1-1,-1 0 1,1 1-1,1-1 1,-1 0 0,0 0-1,1 0 1,-1 0-1,1 1 1,-1-1-1,1 0 1,0 0-1,0 1 1,0-1 0,0 0-1,1 0 1,-1 1-1,1-1 1,-1 0-1,1 0 1,0 0 0,-1 1-1,1-1 1,0 0-1,1 0 1,-1-1-1,3 4 1,2 4 4,1 0 0,0-1 1,0 0-1,1 0 0,0-1 0,1 0 1,-1-1-1,1 1 0,1-2 0,-1 1 0,1-1 1,12 4-1,-12-5-26,1 1 0,-1 0 1,0 1-1,0 0 0,0 1 0,-1 0 1,0 0-1,0 1 0,-1 0 0,12 16 1,-16-18 27,0 0 0,0 0 0,0 0 0,1-1 0,-1 0 0,11 9 0,-10-11 1,-1-1 0,0 0 0,1 0 0,-1-1 1,1 1-1,0-1 0,-1 0 0,1 0 0,0-1 0,0 1 0,6-1 0,22 0-230,-20-1 39,-1 1-1,1 0 1,0 1-1,-1 1 1,1-1-1,-1 2 1,0 0-1,20 7 0,-32-9 201,1-1-1,-1 0 1,1 0-1,-1 1 1,0-1-1,1 0 1,-1 1-1,1-1 1,-1 0-1,0 1 1,1-1-1,-1 1 1,0-1-1,1 0 1,-1 1-1,0-1 1,0 1-1,0-1 1,1 1-1,-1-1 1,0 1-1,0-1 1,0 1-1,0-1 1,0 1-1,0 0 1,0-1-1,0 1 1,0-1-1,0 1 1,0-1-1,0 1 1,0-1-1,-1 1 1,1-1-1,0 1 1,0-1-1,-1 1 1,1 5 430,14-5-382,66-13-425,-80 12 365,1 0 1,-1 0-1,1 1 1,-1-1-1,1 0 1,-1 1-1,0-1 1,1 1-1,-1-1 1,0 1-1,0-1 1,1 0-1,-1 1 1,0-1-1,0 1 1,1-1-1,-1 1 1,0-1 0,0 1-1,0 0 1,0-1-1,0 1 1,0-1-1,0 1 1,0-1-1,0 1 1,0-1-1,0 1 1,0-1-1,0 1 1,-1-1-1,1 1 1,0-1-1,0 1 1,-1-1-1,1 1 1,0-1-1,0 1 1,-1-1 0,1 0-1,-1 1 1,1-1-1,0 1 1,-1-1-1,-14 24 24,-8 0 211,17-18-11,0-1-1,0 2 1,0-1-1,-7 13 0,13-19-201,1 1 0,-1-1-1,0 0 1,1 1 0,-1-1-1,0 1 1,1-1 0,-1 0-1,1 0 1,-1 1 0,1-1-1,-1 0 1,1 0 0,-1 1-1,1-1 1,-1 0 0,1 0-1,-1 0 1,1 0-1,-1 0 1,1 0 0,-1 0-1,1 0 1,-1 0 0,1 0-1,-1 0 1,1 0 0,-1 0-1,1 0 1,-1 0 0,1-1-1,22-1-6,19-8-503,-41 10 432,-3 3 57,-1 0-1,1 0 1,-1-1 0,0 0-1,0 1 1,0-1 0,0 0-1,0-1 1,0 1 0,-1 0-1,1-1 1,-7 2 0,5-1 21,4-1 12,0 0 0,0 0 0,0-1-1,0 1 1,-1 0 0,1-1 0,0 1-1,-1-1 1,1 0 0,0 1 0,-1-1-1,1 0 1,0 0 0,-1 0-1,1 0 1,-1 0 0,1 0 0,0 0-1,-1 0 1,1 0 0,0-1 0,-1 1-1,-1-1 1,2-1 7,1 0 0,-1 0 1,1 1-1,-1-1 0,1 0 0,0 0 0,0 0 1,0 1-1,0-1 0,0 0 0,0 0 0,1 0 0,0-2 1,1-24-682,-2 27 637,-1 0-1,1 1 0,0-1 0,-1 0 0,1 1 1,-1-1-1,1 0 0,-1 1 0,1-1 0,-1 1 1,1-1-1,-1 1 0,0 0 0,1-1 0,-1 1 0,0-1 1,1 1-1,-1 0 0,0 0 0,1-1 0,-1 1 1,0 0-1,0 0 0,1 0 0,-1 0 0,0 0 1,0 0-1,1 0 0,-2 0 0,-31 0-164,26 1 151,-125 8 84,131-9-61,0 0 0,0-1 0,0 1 0,-1 0 0,1-1 0,0 1 0,0 0 0,0-1 0,0 0 1,0 1-1,0-1 0,0 1 0,0-1 0,1 0 0,-1 0 0,0 0 0,0 1 0,0-1 0,1 0 0,-1 0 0,1 0 0,-1 0 0,0-2 0,0 2-6,1 0 0,-1-1 0,0 1 0,0 0 0,1 0 0,-1 0 0,0 0 1,0 0-1,0 0 0,0 0 0,0 0 0,-1 0 0,1 0 0,0 1 0,0-1 0,-1 0 1,1 1-1,0-1 0,-1 1 0,1-1 0,0 1 0,-1 0 0,1 0 0,-2-1 0,-179-13-3626,109 6 3698,69 8-66,0 0 1,-1-1-1,1 0 1,0 1-1,0-1 0,0 0 1,0-1-1,0 1 1,0-1-1,0 0 1,0 0-1,0 0 1,1 0-1,-4-4 1,5 3 10,-1 0 0,1 0 1,0-1-1,1 1 0,-1-1 1,1 0-1,-1 1 0,1-1 1,0 0-1,1 0 0,-1 0 1,0 1-1,1-1 0,0-8 1,1 10 13,-1 0 1,0 0-1,0 0 0,-1 0 1,1-1-1,0 1 1,-1 0-1,1 0 1,-1 0-1,0 0 0,1 0 1,-1 0-1,0 0 1,0 0-1,-1 0 1,1 1-1,0-1 0,-1 0 1,1 1-1,-1-1 1,1 0-1,-1 1 1,0 0-1,1 0 0,-1-1 1,-3 0-1,-2 0 16,0 0 0,1 1-1,-1 0 1,0 1 0,0-1-1,1 1 1,-9 1 0,-6 0-131,15-1 96,0 0 0,1 0 0,-1-1 0,0 1 0,0-1 0,0-1 0,0 1 0,1-1 0,-8-3 0,10 3 7,-1 0-1,1-1 1,0 0 0,-1 0-1,1 0 1,1 0 0,-1-1-1,0 1 1,1-1 0,0 1 0,-1-1-1,2 0 1,-3-5 0,3 7 14,0 1 0,1-1 0,-1 1 1,0-1-1,0 1 0,0 0 1,0-1-1,-1 1 0,1 0 0,0 0 1,-1-1-1,1 1 0,0 0 0,-1 0 1,1 1-1,-1-1 0,0 0 1,1 0-1,-1 1 0,1-1 0,-1 1 1,0-1-1,0 1 0,1 0 1,-1 0-1,0 0 0,0 0 0,1 0 1,-1 0-1,0 0 0,-2 1 0,-27-2 566,28-1-572,1 0 1,0 0-1,0 0 1,-1-1 0,1 1-1,1-1 1,-1 1-1,0-1 1,1 0 0,-3-5-1,-6-8 42,7 12-64,0 0 0,0 1 0,-1 0 0,1-1-1,-1 1 1,0 1 0,0-1 0,0 0 0,0 1 0,-1 0 0,1 0 0,-1 0 0,-6-1-1,-1 1 14,-1 0-1,0 0 1,-19 1-1,24 2-8,0-1 0,-1 0 0,1-1-1,0 1 1,0-2 0,0 1 0,0-1 0,1 0 0,-1-1 0,0 0-1,1 0 1,-10-6 0,11 4 6,0-1-1,0 1 0,1-1 1,0-1-1,0 1 1,0-1-1,-7-13 0,10 14-11,-1 0 0,-1 1 0,1-1 0,-1 1 0,0 0 0,0 0 0,-1 0 0,1 0 0,-1 1 0,0 0 0,-1 0 0,1 0 0,-10-5 0,13 8 20,0 1-1,1-1 1,-1 0-1,0 0 1,1-1-1,-1 1 1,1 0-1,-1 0 1,1-1 0,0 1-1,-1-1 1,1 1-1,0-1 1,0 1-1,0-1 1,0 0 0,0 0-1,-1-3 1,-2-37 41,4 38-62,0 0 0,0 0 0,0 0-1,0 0 1,0 0 0,-1 0 0,0 0-1,0 0 1,0 0 0,0 0 0,-1 1-1,1-1 1,-1 0 0,0 1 0,0 0-1,0-1 1,-5-4 0,-132-125 33,45 46-32,46 46 0,18 17-2,-1 3 1,-1 0-1,0 2 1,-2 2-1,-40-16 1,-31-17 15,-52-43 7,-17-8-47,153 93-56,29 22-99,10 13 188,-12-9-10,-1 1 0,-1-1 0,0 1 0,-1 0 0,-2 1 0,0-1 0,0 0-1,-2 0 1,-5 33 0,3-18 101,2 59 0,4-77-92,2 0 0,0-1 1,0 0-1,2 0 0,0 0 0,0 0 0,2-1 0,14 19 0,2 8-2,-13-25-3,0 0 0,1-1 0,1 0 0,0-1 0,1-1 0,1 0 0,0-1 0,28 16 0,-18-12 85,-2 2 0,41 37 0,-49-40 13,1 0-1,0-1 1,0 0 0,1-2 0,1 0-1,0-1 1,35 14 0,-43-20-99,-1 1 0,0 0 0,0 1 0,17 14 0,29 19 0,-37-28 0,-1 1 0,0 1 0,-1 0 0,0 1 0,17 21 0,-6-8 0,-20-20 0,-1 1 0,0-1 0,-1 1 0,0 0 0,0 0 0,-1 1 0,0-1 0,-1 1 0,0 1 0,0-1 0,-1 0 0,0 1 0,1 15 0,-3-19 0,1 1 0,-1-1 0,-1 1 0,0 0 0,0-1 0,0 1 0,-3 11 0,2-16 0,-1 1 0,0-1 0,0 1 0,0-1 0,0 0 0,0 0 0,-1 0 0,1 0 0,-1 0 0,0 0 0,0-1 0,0 1 0,0-1 0,0 0 0,0 0 0,-5 2 0,-21 10 0,22-11 0,0 0 0,-1 1 0,1 0 0,1 0 0,-13 10 0,-24-8 0,42-10 0,1 0 0,-1 0 0,0 0 0,0 0 0,0 0 0,-1 0 0,1 0 0,-1 0 0,0 0 0,0 1 0,-1-1 0,1 1 0,-1-1 0,1 1 0,-1 0 0,0 0 0,0 0 0,0 1 0,-1-1 0,-3-2 0,1 0 0,0 0 0,0-1 0,1 0 0,0 0 0,0-1 0,0 1 0,1-1 0,0 0 0,-4-9 0,-21-33 0,7 12 0,21 32 0,-1 1 0,0 0 0,0-1 0,-1 1 0,1 0 0,-1 0 0,0 1 0,0-1 0,-6-5 0,4 4 0,4 5 0,1-1 0,-1 0 0,0 0 0,1 1 0,-1-1 0,0 0 0,0 1 0,0-1 0,1 1 0,-1-1 0,0 1 0,0-1 0,0 1 0,0 0 0,0-1 0,0 1 0,0 0 0,0 0 0,0 0 0,0 0 0,0-1 0,0 2 0,0-1 0,0 0 0,0 0 0,0 0 0,0 0 0,0 1 0,0-1 0,0 0 0,0 1 0,0-1 0,-1 2 0,-8 5 0,0 0 0,1 1 0,0 1 0,0 0 0,1 0 0,-11 16 0,1-3 0,2-3 0,7-10 0,0 1 0,1 0 0,0 0 0,1 1 0,0 0 0,0 1 0,1-1 0,1 1 0,-6 17 0,10-25 0,0-1 0,-1 0 0,1 0 0,-1 0 0,0 0 0,0 0 0,0-1 0,0 1 0,-1 0 0,1-1 0,-1 0 0,-3 3 0,-43 29 0,21-15 0,-146 108 0,153-107 0,19-17 0,-1 0 0,0-1 0,0 1 0,0 0 0,0-1 0,0 0 0,-1 0 0,1 0 0,-1 0 0,0 0 0,1-1 0,-5 2 0,-29 17 0,34-17 0,-1-1 0,0 1 0,0-1 0,-1 1 0,1-1 0,0-1 0,-1 1 0,-7 1 0,11-3 0,-1 0 0,0 0 0,1-1 0,-1 1 0,0 0 0,1-1 0,-1 0 0,1 1 0,-1-1 0,1 0 0,-1 0 0,1 0 0,0 0 0,-1 0 0,1 0 0,0 0 0,0 0 0,-1 0 0,1-1 0,0 1 0,0 0 0,1-1 0,-1 1 0,0-1 0,0 1 0,1-1 0,-1 1 0,1-1 0,-1 0 0,1-1 0,-3-7 0,0 0 0,1-1 0,1 1 0,0 0 0,0-1 0,1 1 0,2-20 0,1 6 0,1 1 0,9-30 0,-8 39 0,1 0 0,0 0 0,1 1 0,1 0 0,0 0 0,14-16 0,-10 13 0,0-1 0,12-25 0,-22 39 0,0-1 0,0 0 0,-1 1 0,0-1 0,0 0 0,0 0 0,0 0 0,0 0 0,-1 0 0,0 0 0,0 0 0,0 0 0,0 0 0,-1 0 0,1 0 0,-1 0 0,-2-5 0,-1 0 0,0 1 0,-1-1 0,0 1 0,0 0 0,-10-10 0,-3-5 0,-7-22 0,21 36 0,-1 0 0,1 0 0,-1 1 0,-1 0 0,-7-8 0,6 8 0,0 1 0,0-1 0,1 0 0,0-1 0,0 1 0,1-1 0,0 0 0,1-1 0,0 1 0,0-1 0,1 0 0,0 0 0,1 0 0,0 0 0,0 0 0,1-12 0,-1 11 0,-1 0 0,0 0 0,-1 0 0,0 1 0,-1-1 0,0 1 0,-1 0 0,0 0 0,-13-16 0,-16-30 0,7 11 0,-2 0 0,-2 2 0,-1 2 0,-68-65 0,5 5 0,-163-172 0,255 270 0,-1-1 0,1 1 0,-1 0 0,0 0 0,0 0 0,-5-2 0,6 4 0,0-1 0,1 1 0,-1-1 0,1 0 0,-1 0 0,1-1 0,0 1 0,0-1 0,0 0 0,0 1 0,-4-7 0,7 8 0,0 1 0,-1-1 0,1 0 0,0 1 0,-1-1 0,1 1 0,0-1 0,-1 0 0,1 1 0,-1-1 0,1 1 0,-1-1 0,0 1 0,1-1 0,-1 1 0,1 0 0,-1-1 0,0 1 0,1 0 0,-1-1 0,0 1 0,1 0 0,-1 0 0,0 0 0,1-1 0,-1 1 0,0 0 0,0 0 0,1 0 0,-1 0 0,0 0 0,0 1 0,1-1 0,-1 0 0,0 0 0,1 0 0,-1 1 0,0-1 0,1 0 0,-1 1 0,0-1 0,1 0 0,-1 1 0,1-1 0,-1 1 0,0-1 0,1 1 0,-1 0 0,-24 36 0,17-22 0,-14 10 0,-1-1 0,-1-1 0,-1-1 0,0-1 0,-2-1 0,-49 27 0,-38 30 0,109-74-10,1 0-1,-1 0 1,1 1-1,0-1 1,0 1-1,1 0 1,-1 0-1,1 0 1,0 1-1,0-1 1,0 1 0,0 0-1,1 0 1,0 0-1,0 0 1,0 0-1,1 0 1,-1 0-1,1 1 1,1-1-1,-1 0 1,1 1 0,0 7-1,1-12-375,0-1 0,1 1 0,-1 0 0,0 0-1,1-1 1,-1 1 0,0-1 0,1 1 0,-1-1 0,1 0 0,-1 1-1,1-1 1,-1 0 0,1 0 0,-1 0 0,1 0 0,-1 0 0,1-1-1,-1 1 1,1 0 0,-1-1 0,0 1 0,3-2 0,19-9-6912</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4:40.410"/>
    </inkml:context>
    <inkml:brush xml:id="br0">
      <inkml:brushProperty name="width" value="0.025" units="cm"/>
      <inkml:brushProperty name="height" value="0.025" units="cm"/>
    </inkml:brush>
  </inkml:definitions>
  <inkml:trace contextRef="#ctx0" brushRef="#br0">114 384 4004,'0'0'1532,"8"-7"-726,26-27 192,-22 16 1782,-16 10 2679,-10 10-590,6 5-5608,-1 9 1036,0 0-1,2 1 0,-11 32 0,-11 24 238,8-34-532,14-30-2,1 0 1,1 1-1,0-1 0,0 1 0,1 0 1,1 0-1,-1 1 0,1-1 0,1 1 1,0-1-1,1 1 0,0 0 0,0 15 1,3-22-24,0 1 1,0 0-1,0-1 1,0 0-1,1 0 1,0 1-1,-1-1 1,2-1 0,-1 1-1,5 5 1,21 27 2,-27-29-142,1-1 1,-1 0-1,0 1 1,-1-1-1,0 1 1,0-1 0,0 1-1,0-1 1,-1 1-1,-2 12 1,-1 1 286,-1 0 0,-9 23 0,8-28-64,1 1 0,0-1 1,1 1-1,-2 29 0,5-41-84,0 0 0,1 1 0,0-1 0,0 0 0,0 0-1,0 1 1,1-1 0,-1 0 0,1 0 0,0 0 0,0-1 0,4 6-1,39 40 12,2 3 42,-45-48-27,0-1 0,1 0 0,-1 0-1,1 0 1,0 0 0,0 0 0,0-1-1,0 1 1,0-1 0,1 0 0,-1 0-1,1 0 1,-1 0 0,1-1 0,0 1-1,0-1 1,-1 0 0,1 0 0,0-1-1,0 1 1,0-1 0,0 0 0,8 0-1,8 1 2,-16 0-3,-1 0 1,1 0-1,-1 0 1,1 0-1,-1 1 1,0-1-1,1 1 1,-1 0-1,0 0 1,0 0-1,0 0 1,0 1-1,-1-1 1,1 1-1,-1-1 1,4 6-1,-4-5 1,0-1-1,0 1 1,0-1-1,1 1 0,-1-1 1,1 0-1,-1 0 0,1 0 1,0 0-1,0 0 1,0-1-1,0 1 0,0-1 1,0 0-1,0 0 1,0 0-1,0 0 0,1-1 1,3 1-1,49-10-18,-49 7 13,-1 0 1,1 0 0,0 1 0,0 0-1,0 0 1,0 1 0,0 0 0,0 0-1,0 0 1,13 4 0,-18-3 13,-1 0 0,1 0 1,-1 0-1,0 0 0,1 0 1,-1 1-1,0-1 0,0 1 1,0-1-1,0 1 0,0-1 1,0 1-1,0-1 0,-1 1 1,1 0-1,0 0 0,-1-1 1,0 1-1,1 0 0,-1 0 1,0-1-1,0 1 0,0 2 1,0-3-2,0 1 1,0-1 0,0 0-1,0 1 1,0-1-1,0 1 1,0-1 0,0 0-1,1 1 1,-1-1 0,1 0-1,-1 0 1,1 1 0,-1-1-1,1 0 1,0 0-1,-1 1 1,1-1 0,0 0-1,0 0 1,0 0 0,0 0-1,0 0 1,0 0-1,0-1 1,0 1 0,1 0-1,-1-1 1,0 1 0,0 0-1,1-1 1,-1 1 0,0-1-1,1 0 1,-1 1-1,0-1 1,2 0 0,11 0 106,-12 0-98,0-1-1,0 1 0,1 0 1,-1 0-1,0 0 0,0 1 0,1-1 1,-1 0-1,0 1 0,0-1 1,0 1-1,4 1 0,-5 0 6,0 0 0,0 0-1,0-1 1,0 1-1,0 0 1,-1 0 0,1 0-1,-1 0 1,1 0-1,-1 0 1,0 0 0,1 0-1,-1 0 1,0 0 0,0 0-1,-1 3 1,1-4-6,0-1 0,0 1 0,0-1 0,0 1 0,0-1 0,0 1 0,1-1 0,-1 1 0,0-1 0,0 1 0,0-1 0,1 1 0,-1-1 0,0 1 0,1-1 0,-1 0 0,0 1 0,1-1 0,-1 0 0,0 1 0,1-1 0,-1 0 0,1 1 0,-1-1 0,1 0 0,0 1 44,-1-1 0,1 1 0,0-1-1,-1 1 1,1-1 0,0 1 0,-1-1 0,1 1-1,-1-1 1,1 1 0,-1 0 0,0-1 0,1 1-1,-1 0 1,1-1 0,-1 1 0,0 0 0,0 0-1,0-1 1,1 1 0,-1 0 0,0 0 0,0-1-1,0 1 1,0 1 0,0 3 79,0-4-115,-1-1-1,1 0 1,0 1-1,0-1 1,0 1-1,0-1 1,0 0-1,0 1 1,0-1 0,0 1-1,0-1 1,0 0-1,0 1 1,0-1-1,0 1 1,0-1-1,1 1 1,-1-1 0,0 0-1,0 1 1,0-1-1,0 0 1,1 1-1,-1-1 1,0 0-1,0 1 1,1-1 0,-1 0-1,0 1 1,1-1-1,-1 0 1,0 0-1,1 0 1,-1 1-1,0-1 1,1 0 0,-1 0-1,1 0 1,-1 0-1,0 1 1,1-1-1,-1 0 1,1 0-1,-1 0 1,1 0-1,-1 0 1,0 0 0,1 0-1,-1 0 1,1 0-1,-1-1 1,1 1-1,0 7 26,-1-6-39,-1 1-1,1-1 0,0 1 1,0-1-1,0 1 1,0-1-1,1 1 0,-1-1 1,0 0-1,0 1 0,1-1 1,-1 0-1,1 1 0,0-1 1,-1 0-1,1 1 0,0-1 1,0 0-1,-1 0 1,1 0-1,0 0 0,3 2 1,-4-3-1,1 1 0,-1-1 0,1 0 0,0 1 0,-1-1 0,1 0 0,-1 1 0,1-1 0,-1 1 0,1-1 0,-1 1 0,1-1 0,-1 1 1,1-1-1,-1 1 0,0-1 0,1 1 0,-1 0 0,0-1 0,0 1 0,1-1 0,-1 1 0,0 0 0,0-1 0,0 1 0,0 0 0,0-1 0,0 1 0,0 0 1,0 0-1,0-1 0,0 1 0,0 0 0,0-1 0,-1 1 0,1-1 0,0 2 0,-11 34 467,5-17 3763,6-18-5275,77 1-2373,-60-4 3519,1-1 1,0 0-1,-1-2 1,0 0-1,0-1 1,0 0 0,-1-2-1,20-11 1,-14 5-678,1 0 0,0 2 0,40-15 0,-25 20 335,-34 6 69,1 1 0,0-1 0,0 0 0,-1 0 0,1 0 0,0-1 0,-1 0 0,1 1 0,-1-2-1,0 1 1,1 0 0,5-6 0,8-2 485,-16 10-238,-1-1 0,1 1 0,-1-1 1,1 0-1,-1 1 0,0-1 1,1 0-1,-1 0 0,0 0 1,0 0-1,0 0 0,1 0 1,-1 0-1,0 0 0,-1-1 0,1 1 1,0 0-1,1-2 0,15-38 25,-2-1 0,-1 0 0,-3 0 0,12-82 0,-19 79-94,-3 0 1,-1 0-1,-2 0 0,-16-83 0,9 65 267,-3-89-1,12 130-275,1 0-1,1 0 0,1 1 1,11-43-1,40-174 2781,-51 213-2497,-1 0 0,-1 0-1,-2-29 1,-1-1-2415,3 46-1772,4-4-2456</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5:08.938"/>
    </inkml:context>
    <inkml:brush xml:id="br0">
      <inkml:brushProperty name="width" value="0.025" units="cm"/>
      <inkml:brushProperty name="height" value="0.025" units="cm"/>
    </inkml:brush>
  </inkml:definitions>
  <inkml:trace contextRef="#ctx0" brushRef="#br0">876 2180 12588,'-9'0'1607,"-15"-4"-1008,1 0-1,1-2 1,-1 0 0,1-1 0,-40-20-1,22 13 296,-1 2-1,0 2 0,0 2 0,-76-5 0,2-1-629,76 8 235,0 1-1,0 3 0,0 0 0,0 3 1,-61 8-1,145-16 118,4 0-470,76-21-1,46-43-115,-16 5 16,-133 59-37,-1 1 1,1 0 0,0 2-1,0 1 1,35-1 0,-53 4-5,0 1 0,0-1-1,0-1 1,0 1 0,0 0 0,-1-1 0,1 0 0,0 0 0,0 0-1,-1 0 1,1 0 0,0-1 0,-1 0 0,6-3 0,-6 2 1,-1 0-1,0-1 1,0 1 0,0 0 0,-1-1-1,1 1 1,-1-1 0,0 1 0,0-1 0,0 1-1,0-1 1,0 0 0,-1 0 0,0 0-1,0-5 1,0 8-6,1-4 11,-1 0 0,1 0 0,-1 0-1,0 0 1,-1 0 0,1 0 0,-1 0 0,-2-7 0,2 10 0,0 1 0,0 0 0,-1-1 0,1 1 0,0 0 0,-1-1 0,1 1 0,-1 0 0,1 0 0,-1 0 0,1 0 0,-1 1 0,0-1 0,0 0 0,1 1 0,-1-1 0,0 1 0,0 0 0,1-1 0,-1 1 0,0 0 0,0 0 1,0 0-1,0 0 0,-2 1 0,-33 2 129,34-2-119,0 0-1,0 0 0,0 0 0,-1-1 0,1 1 0,0-1 0,0 0 1,-1 0-1,1 0 0,0-1 0,0 1 0,-1-1 0,1 0 0,0 0 1,0 0-1,0 0 0,0 0 0,0-1 0,0 1 0,0-1 0,1 0 0,-1 0 1,0 0-1,1 0 0,0 0 0,-1-1 0,-2-4 0,-1-2-16,0 0-1,1-1 0,0 1 0,0-1 0,1 0 1,1-1-1,0 1 0,0 0 0,-2-21 1,3-2 26,3-63 0,1 64-18,-2 1 0,-4-41-1,1 61-7,0 0 0,-1 0-1,0 0 1,-1 1 0,0-1-1,-1 1 1,0 0 0,0 1-1,-1-1 1,-9-8-1,5 5 3,1-1 0,1 0 0,-16-30 0,0-26 10,19 50-8,0 1 0,-2 0 1,0 0-1,-1 1 0,-19-29 0,22 39-9,1 0 1,1 0 0,-1 0 0,1 0 0,1-1 0,0 0 0,0 1 0,0-1 0,1 0 0,0 0 0,1-1 0,0 1 0,1-15-1,2-9 2,2 1-1,11-52 0,4-28 6,-16 48 6,-1 18 5,2 1 1,11-57-1,-13 91-23,1 0-1,0 1 1,0-1 0,1 1-1,1 0 1,0 0-1,0 0 1,1 1-1,0-1 1,0 1 0,1 1-1,0-1 1,1 1-1,13-11 1,-12 15 8,-1-1-1,0 2 1,1-1 0,0 1 0,0 0-1,0 1 1,0 0 0,0 1 0,0 0 0,10 0-1,47-10 33,-50 6-32,0 1 0,1 1 0,-1 0 0,24 0 0,-32 3-18,0 1 0,0-1 0,0 1 0,0 1 0,0 0 0,-1 0 0,1 0 0,-1 1 1,1 0-1,-1 0 0,9 7 0,-6-4 10,1 0 0,0 0 0,0-1 0,1 0 0,-1-1 0,1 0 0,0-1 0,0 0 0,0-1 0,1-1 0,-1 0 0,0 0 0,1-1 0,-1-1 0,21-3 0,-27 3 7,0 1 0,0-1 0,0 1 0,0 1 0,0-1 0,0 1 0,0 0 0,0 0 1,0 1-1,0 0 0,0 0 0,0 0 0,-1 1 0,7 3 0,-1 3 17,0-1 0,0 2-1,-1-1 1,-1 2 0,11 12-1,-17-17-9,2-1 0,-1 0-1,1 0 1,-1 0 0,1-1-1,0 0 1,1 0 0,-1 0-1,1-1 1,0 1 0,0-1 0,0-1-1,0 1 1,0-1 0,13 3-1,-14-4-1,0 1-1,-1 0 1,1 1-1,0-1 1,-1 1-1,1 0 1,-1 0-1,0 0 1,0 1-1,0-1 1,0 1-1,-1 0 1,1 0 0,-1 1-1,3 5 1,6 10 18,-1 1 0,10 29 0,9 16 130,-29-64-134,1 1 0,0-1 0,-1 0 0,1 1 0,0-1 0,0 0-1,0 0 1,0 0 0,1 0 0,-1-1 0,0 1 0,1 0 0,-1-1 0,1 0 0,0 0-1,-1 0 1,1 0 0,0 0 0,0 0 0,-1-1 0,5 1 0,2-1-20,0 0 1,0-1 0,0 0 0,0-1-1,12-3 1,36-5 43,-56 10-44,0 1 0,-1-1 1,1 0-1,0 0 0,0 0 0,0 1 0,0-1 0,-1 0 1,1 1-1,0-1 0,0 1 0,-1-1 0,1 1 1,0-1-1,-1 1 0,1-1 0,-1 1 0,1 0 1,0-1-1,-1 1 0,1 0 0,-1 0 0,0-1 1,1 1-1,0 1 0,5 31 26,-9 31 44,1-55 1,0-1 0,-1 1-1,1-1 1,-2 1-1,0-1 1,0 0-1,0 0 1,-1 0 0,0-1-1,0 0 1,-1 0-1,0 0 1,0 0 0,-1-1-1,0 0 1,0-1-1,-9 6 1,7-2-179,1 1-1,0 0 1,0 0 0,1 0 0,0 1-1,1 0 1,0 0 0,-7 24-1,1-8 6,-8 14 187,-42 101 896,53-120-826,2 1-1,1 0 0,0 0 0,-3 34 1,9-52-151,1 0-1,-1 0 1,1 0 0,0 0 0,0-1 0,0 1 0,0 0 0,1 0-1,3 5 1,8 35 27,-10 4 15,-4 63 0,-1-34 271,3-76-314,-1-1 0,1 1-1,-1-1 1,1 0 0,-1 1-1,1-1 1,0 0 0,0 1-1,-1-1 1,1 0 0,0 0 0,0 0-1,0 1 1,1-1 0,-1 0-1,0-1 1,0 1 0,0 0 0,2 1-1,-1-1 2,0 0 0,0 0-1,0 1 1,-1-1 0,1 0 0,-1 1-1,1-1 1,-1 1 0,0 0-1,1-1 1,-1 1 0,0 0-1,0 0 1,0 0 0,-1 0-1,2 2 1,0 16 33,0 0 1,-2 1-1,0-1 0,-1 0 0,-1 0 0,-9 38 1,-44 113 724,51-159-655,3-10-104,1-1 0,-1 1 0,1-1 0,-1 1 0,1-1 0,0 1 0,-1-1 0,1 1 0,0-1 0,0 1 0,0-1 0,1 1 0,-1-1 0,0 1 0,0-1 0,1 1 0,-1-1 0,1 1 0,-1-1 0,1 1 0,0-1 0,0 0 0,-1 0-1,2 2 1,1-1 2,-1 0-1,1 0 0,-1 0 0,1 0 0,-1-1 0,1 1 1,0-1-1,0 0 0,0 1 0,0-1 0,4 0 0,9 2 6,0 0 0,0-2 0,25 0 0,-37-1-9,36-5 0,-36 4 0,0-1 0,0 1 0,0 1 0,0-1 0,0 1 0,1-1 0,-1 1 0,0 0 0,0 0 0,0 1 0,0-1 0,0 1 0,0 0 0,0 0 0,0 1 0,0-1 0,0 1 0,6 3 0,7 6 0,-16-10 0,0 0 0,0-1 0,0 1 0,1 0 0,-1 0 0,0 0 0,0 0 0,0 0 0,0 0 0,-1 0 0,1 0 0,0 0 0,0 1 0,-1-1 0,1 0 0,0 0 0,-1 1 0,1-1 0,-1 0 0,0 1 0,1-1 0,-1 1 0,0-1 0,0 0 0,0 1 0,0-1 0,0 1 0,0-1 0,-1 0 0,1 1 0,-1 1 0,2 5 0,-1-1 0,-1 1 0,1 0 0,-1 0 0,-1 0 0,1-1 0,-1 1 0,-1-1 0,-5 14 0,5-17 0,0 0 0,0 0 0,-1 0 0,1 0 0,-1 0 0,0-1 0,0 1 0,0-1 0,-1 0 0,1-1 0,-1 1 0,0-1 0,1 0 0,-1 0 0,0 0 0,-6 1 0,-97 24 0,-29 10 0,135-36 0,0 0 0,0-1 0,-1 1 0,1-1 0,0 1 0,-1-1 0,1 0 0,0 0 0,-1 0 0,1 0 0,0-1 0,-1 1 0,1-1 0,0 1 0,-1-1 0,1 0 0,0 0 0,0 1 0,0-2 0,0 1 0,-2-1 0,-3-4 0,1 0 0,-1 0 0,1 0 0,-8-12 0,12 14 0,-1 0 0,1 0 0,-1 0 0,0 0 0,-1 1 0,1-1 0,-1 1 0,1 0 0,-1 0 0,0 0 0,0 1 0,0-1 0,0 1 0,-1 0 0,1 0 0,-1 0 0,1 1 0,-1 0 0,0-1 0,-5 1 0,8 1 0,-1 1 0,1 0 0,-1 0 0,0 0 0,1 0 0,0 0 0,-1 0 0,1 1 0,0-1 0,0 1 0,0 0 0,0-1 0,0 1 0,0 0 0,-2 3 0,-21 14 0,23-19 0,1 0 0,0 0 0,0 0 0,-1 0 0,1 0 0,0 0 0,0 0 0,-1 0 0,1-1 0,0 1 0,0-1 0,-1 1 0,1-1 0,0 1 0,0-1 0,0 0 0,0 1 0,0-1 0,0 0 0,0 0 0,0 0 0,0 0 0,0 0 0,1 0 0,-1 0 0,-1-1 0,-10-13 0,9 10 0,0 0 0,-1 1 0,0 0 0,0 0 0,0 0 0,0 0 0,-7-4 0,9 7 0,0 1 0,0-1 0,0 0 0,-1 1 0,1-1 0,0 1 0,0 0 0,-1 0 0,1-1 0,0 2 0,-1-1 0,1 0 0,0 0 0,0 1 0,0-1 0,-1 1 0,1 0 0,0 0 0,0 0 0,0 0 0,0 0 0,-3 2 0,5-3-56,-1 1 0,0-1 0,1 1 0,-1-1 0,0 1 0,0-1 0,0 1 0,1-1 0,-1 0 1,0 1-1,0-1 0,0 0 0,0 0 0,0 1 0,1-1 0,-1 0 0,0 0 0,0 0 0,0 0 0,0 0 0,0-1 0,0 1 0,0 0 0,1 0 0,-1 0 0,0-1 0,0 1 0,-1-1 0,-6-24-4278,7 19 3303,-6-29-6427</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5:10.279"/>
    </inkml:context>
    <inkml:brush xml:id="br0">
      <inkml:brushProperty name="width" value="0.025" units="cm"/>
      <inkml:brushProperty name="height" value="0.025" units="cm"/>
    </inkml:brush>
  </inkml:definitions>
  <inkml:trace contextRef="#ctx0" brushRef="#br0">583 321 5285,'0'-12'753,"1"-34"291,1 23 0,-1 0 0,-1 0-1,-1 0 1,-1 0 0,-8-32-1,9 50-814,0 0-1,-1 0 1,0 1 0,0-1-1,0 0 1,-1 1-1,0-1 1,0 1-1,0 0 1,0 0 0,0 0-1,-1 0 1,0 0-1,0 1 1,0 0-1,0-1 1,-1 2 0,1-1-1,-1 0 1,1 1-1,-1 0 1,0 0-1,0 0 1,0 1 0,0 0-1,0 0 1,0 0-1,0 0 1,-1 1-1,-5 0 1,-3 0-45,1 1 0,0 0 1,0 1-1,-1 1 0,1 0 0,1 1 1,-1 0-1,1 0 0,-1 2 0,-16 9 0,12-4-41,0 1-1,0 0 1,1 1-1,1 1 0,1 0 1,-18 23-1,12-11 65,2 1 0,0 0 0,2 1 0,1 1-1,2 1 1,0 0 0,3 1 0,-12 49 0,16-51-4,1 1 1,1 0-1,2 0 1,1 0 0,1 0-1,6 45 1,-4-62-146,1-1 0,0 0 0,1 0 1,0 0-1,0-1 0,2 1 0,-1-1 0,1 0 0,1-1 1,0 1-1,1-1 0,0-1 0,0 1 0,1-1 0,0-1 1,0 0-1,1 0 0,14 8 0,-9-7-52,1-1 1,0 0-1,1-2 1,-1 0-1,1 0 1,1-2-1,-1 0 1,1-1-1,-1 0 1,1-2-1,0 0 1,0-1-1,26-3 1,-30 0 0,0 1-1,0-2 1,0 1 0,0-2 0,-1 0 0,0-1 0,0 0-1,0-1 1,-1 0 0,0-1 0,0-1 0,-1 1-1,0-2 1,0 0 0,-1 0 0,-1-1 0,10-13 0,-4 1 16,-1-2 1,-1 0-1,-1-1 1,-2 0 0,0-1-1,-2 0 1,0 0-1,3-33 1,-4 11 12,-3-1 1,-2 0-1,-6-87 0,2 119-22,-1 0 0,0 0 0,-1 1 0,-1-1 0,0 1 0,-2 0 0,0 0 0,0 1 0,-19-28 0,22 38-8,0 1 0,0-1 0,-1 1 0,1 0 0,-1 0-1,-1 1 1,1-1 0,-1 1 0,0 0 0,1 1 0,-2 0-1,1-1 1,0 2 0,-1-1 0,1 1 0,-1 0 0,0 0 0,1 1-1,-1 0 1,0 0 0,0 1 0,0 0 0,0 0 0,0 0-1,0 1 1,0 0 0,1 1 0,-9 1 0,-2 4-91,0 1 0,0 0-1,1 1 1,0 1 0,0 1 0,1 0 0,1 1 0,0 0-1,-14 16 1,-10 8-2661,25-26-3345</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5:13.223"/>
    </inkml:context>
    <inkml:brush xml:id="br0">
      <inkml:brushProperty name="width" value="0.025" units="cm"/>
      <inkml:brushProperty name="height" value="0.025" units="cm"/>
    </inkml:brush>
  </inkml:definitions>
  <inkml:trace contextRef="#ctx0" brushRef="#br0">491 153 8456,'-16'-4'2205,"3"0"-1792,4 1-246,0 0 0,0 1 1,-1 0-1,1 1 0,0 0 0,-1 0 1,1 1-1,-1 0 0,1 1 0,-16 2 1,12 2 105,0 1 1,0 0 0,1 1 0,-1 0-1,2 1 1,-1 0 0,1 0 0,0 2 0,1-1-1,0 1 1,-9 13 0,-3 4 286,2 1 0,1 1 0,-22 45 0,24-38-120,2 0 1,1 2 0,2 0-1,1 0 1,-7 52 0,15-74-300,1 1 1,1-1 0,0 1-1,1-1 1,1 1 0,1-1 0,0 0-1,1 0 1,0 0 0,2 0-1,0 0 1,0-1 0,2 1 0,0-2-1,13 22 1,-15-29-128,0 0 0,1-1 0,0 0 0,0 0-1,1 0 1,-1-1 0,1 0 0,0 0 0,1-1 0,-1 0 0,1 0-1,0 0 1,0-1 0,0-1 0,0 1 0,0-1 0,1 0 0,-1-1-1,1 0 1,-1-1 0,1 0 0,0 0 0,-1 0 0,1-1 0,-1-1-1,11-2 1,2-2 5,0-1 1,0-1-1,-1-1 0,0 0 0,-1-2 0,0 0 0,0-1 1,-1-1-1,18-18 0,4-6 24,-2-1 0,-1-2 1,-2-2-1,-2-2 0,50-86 0,-68 105 98,-2-1-1,-1-1 1,-2 1 0,0-2-1,-1 1 1,-2-1-1,-1-1 1,-1 1 0,-2-1-1,-1 0 1,-1 0 0,-4-49-1,1 68-81,0 1-1,0 0 0,-1 0 0,0 1 0,0-1 1,-1 0-1,0 1 0,-1 0 0,0 0 1,0 0-1,0 1 0,-1 0 0,0 0 1,-1 0-1,-10-8 0,11 11-46,1 0 1,-1 0-1,-1 1 0,1-1 1,0 2-1,-1-1 0,0 1 1,0 0-1,1 0 0,-1 1 1,0 0-1,0 0 0,0 0 0,0 1 1,0 0-1,-1 1 0,1-1 1,0 1-1,1 1 0,-14 3 1,5 2-18,0-1 0,0 2 0,1 0 1,0 0-1,1 1 0,0 1 0,0 1 0,1-1 1,-14 17-1,-14 20-2343,-38 57-1,31-41-4688,21-31-6549</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02.479"/>
    </inkml:context>
    <inkml:brush xml:id="br0">
      <inkml:brushProperty name="width" value="0.025" units="cm"/>
      <inkml:brushProperty name="height" value="0.025" units="cm"/>
      <inkml:brushProperty name="color" value="#004F8B"/>
    </inkml:brush>
  </inkml:definitions>
  <inkml:trace contextRef="#ctx0" brushRef="#br0">121 1 10954,'0'0'7431,"33"72"-5701,-33-23-32,-10 9-577,-4 6-641,-1 4-192,2-2-191,-1-9-33,2-11-32,5-12-161,-2-14-447,0-16-225,-3-6-1473,-4-21-2242,-6-14-3556</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02.819"/>
    </inkml:context>
    <inkml:brush xml:id="br0">
      <inkml:brushProperty name="width" value="0.025" units="cm"/>
      <inkml:brushProperty name="height" value="0.025" units="cm"/>
      <inkml:brushProperty name="color" value="#004F8B"/>
    </inkml:brush>
  </inkml:definitions>
  <inkml:trace contextRef="#ctx0" brushRef="#br0">0 0 14189,'0'0'7624,"27"73"-6535,6-45-64,13 3-385,12-4-512,15-6 0,11-13-2274,3-8-4996</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8:58.726"/>
    </inkml:context>
    <inkml:brush xml:id="br0">
      <inkml:brushProperty name="width" value="0.025" units="cm"/>
      <inkml:brushProperty name="height" value="0.025" units="cm"/>
    </inkml:brush>
  </inkml:definitions>
  <inkml:trace contextRef="#ctx0" brushRef="#br0">203 23 15471,'0'0'6731,"-9"1"-2855,-1 1-3628,0 0-1,0 1 1,0 0 0,0 1 0,1 0-1,-1 1 1,1 0 0,0 0 0,1 1-1,-1 0 1,1 1 0,0 0 0,1 0-1,0 1 1,0-1 0,0 1 0,1 1-1,0 0 1,1-1 0,0 2 0,0-1-1,1 1 1,0-1 0,1 1 0,0 0-1,-2 13 1,5-20-248,0 0 0,0-1 0,0 1 0,1 0 0,-1-1 0,1 1 0,-1 0 0,1-1 0,0 1 0,0-1 0,0 1 0,0-1 0,1 1 0,-1-1 0,1 0 0,-1 1 0,1-1 0,0 0 0,0 0 0,0-1 0,0 1 0,0 0 0,0-1 0,1 1 0,-1-1 0,0 1 0,1-1 0,-1 0 0,1 0 0,0 0 0,-1-1 0,1 1 0,0 0 0,-1-1 0,6 0 0,4 2 0,-1-2 0,0 1 0,0-1 0,0-1 0,0 0 0,1-1 0,19-5 0,-23 4 0,1 0 0,-1 0 0,1-1 0,-1 0 0,-1-1 0,1 0 0,0 0 0,-1 0 0,0-1 0,-1 0 0,1-1 0,-1 0 0,0 0 0,-1 0 0,1 0 0,-2-1 0,1 0 0,-1 0 0,0 0 0,-1 0 0,1-1 0,-2 0 0,1 1 0,-1-1 0,-1 0 0,0 0 0,0 0 0,-1 0 0,0-11 0,-1 17-47,1-1 0,-1 1 1,0 0-1,-1 0 0,1 0 0,0 0 0,-1 0 0,0 0 1,0 0-1,0 1 0,0-1 0,0 1 0,0-1 0,-1 1 1,1 0-1,-1 0 0,1 0 0,-1 0 0,0 0 0,0 1 1,0-1-1,0 1 0,0 0 0,0 0 0,0 0 0,0 0 1,-1 0-1,1 1 0,0-1 0,-1 1 0,1 0 0,-4 0 1,3 0-47,1 0 0,-1 0 0,1 1 0,0-1 0,-1 1 1,1 0-1,-1 0 0,1 0 0,0 0 0,0 0 0,0 1 0,0-1 1,0 1-1,0 0 0,0 0 0,0 0 0,1 0 0,-1 1 1,1-1-1,0 1 0,-1-1 0,1 1 0,0 0 0,1 0 1,-1 0-1,0 0 0,1 0 0,0 0 0,-1 0 0,1 1 1,0 4-1,0-6-380,1 1 1,-1-1-1,1 1 1,0-1-1,0 1 1,0 0 0,0-1-1,0 1 1,0-1-1,1 1 1,0-1-1,-1 1 1,1-1-1,0 1 1,0-1 0,0 0-1,0 1 1,1-1-1,-1 0 1,1 0-1,-1 0 1,1 0-1,0 0 1,0 0 0,0 0-1,0-1 1,3 3-1,27 9-6573</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13.233"/>
    </inkml:context>
    <inkml:brush xml:id="br0">
      <inkml:brushProperty name="width" value="0.025" units="cm"/>
      <inkml:brushProperty name="height" value="0.025" units="cm"/>
      <inkml:brushProperty name="color" value="#004F8B"/>
    </inkml:brush>
  </inkml:definitions>
  <inkml:trace contextRef="#ctx0" brushRef="#br0">113 0 6470,'0'0'11873,"-5"12"-9877,-22 58 505,-50 136-475,76-204-1987,0 0 0,1 0 0,-1 0 0,1 0 0,0 1-1,-1-1 1,1 0 0,0 0 0,0 0 0,0 0 0,1 0 0,-1 1 0,0-1-1,1 0 1,0 0 0,-1 0 0,1 0 0,0 0 0,0 0 0,0 0 0,0-1-1,0 1 1,2 2 0,0-1-5,1 0 0,-1-1 0,1 1-1,-1-1 1,1 1 0,0-1 0,0 0-1,0-1 1,0 1 0,8 1 0,8 2-320,-1-2 0,1-1-1,38 1 1,-54-4-55,1 1-1,-1 0 0,0-1 1,0 0-1,0 0 0,0 0 1,0 0-1,0-1 0,0 0 1,-1 1-1,1-1 0,-1-1 1,1 1-1,-1 0 0,1-1 1,-1 0-1,0 0 0,-1 0 1,4-4-1,-3 3-545,0 0 1,0 0-1,-1-1 0,0 1 1,0-1-1,0 1 0,-1-1 1,1 0-1,-1 0 1,1-5-1,-1-15-4606</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13.608"/>
    </inkml:context>
    <inkml:brush xml:id="br0">
      <inkml:brushProperty name="width" value="0.025" units="cm"/>
      <inkml:brushProperty name="height" value="0.025" units="cm"/>
      <inkml:brushProperty name="color" value="#004F8B"/>
    </inkml:brush>
  </inkml:definitions>
  <inkml:trace contextRef="#ctx0" brushRef="#br0">13 116 7976,'0'0'2840,"-2"-9"-342,1 6-2285,-7-40 2952,8 41-2943,-1 1-1,1-1 0,0 1 1,0-1-1,0 1 1,0-1-1,0 0 0,0 1 1,0-1-1,1 1 1,-1-1-1,1 1 0,-1-1 1,1 1-1,-1-1 0,1 1 1,0 0-1,-1-1 1,1 1-1,0 0 0,0 0 1,0-1-1,0 1 0,0 0 1,1 0-1,-1 0 1,2-1-1,20-4-93,0 1 0,1 1 0,0 1 0,43 0 1,-66 3-147,0 1 1,0-1 0,0 1 0,0-1-1,-1 1 1,1-1 0,0 1-1,-1-1 1,1 1 0,0 0 0,-1-1-1,1 1 1,-1 0 0,1 0 0,-1-1-1,1 1 1,-1 0 0,1 0-1,-1 0 1,0 0 0,1 0 0,-1-1-1,0 1 1,0 0 0,0 0 0,0 0-1,0 0 1,0 0 0,0 0-1,0 1 1,-1 41 140,1-29-148,-2 73 379,-1-50 208,2 0 0,2 1 1,1-1-1,12 62 1,-3-75-563,-6-23-256,-3-14-156,-2 10 193,0-1 1,0 0-1,0 1 0,0-1 0,-1 0 1,0 1-1,1-1 0,-1 1 0,-1-1 0,1 1 1,0-1-1,-1 1 0,0 0 0,0-1 1,0 1-1,-4-5 0,2 6-414,1-1 1,0 1-1,-1 0 0,0 0 1,1 0-1,-1 1 0,0-1 0,0 1 1,0 0-1,0 0 0,0 0 1,0 1-1,0-1 0,0 1 0,-6 1 1,-18-1-5961</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13.934"/>
    </inkml:context>
    <inkml:brush xml:id="br0">
      <inkml:brushProperty name="width" value="0.025" units="cm"/>
      <inkml:brushProperty name="height" value="0.025" units="cm"/>
      <inkml:brushProperty name="color" value="#004F8B"/>
    </inkml:brush>
  </inkml:definitions>
  <inkml:trace contextRef="#ctx0" brushRef="#br0">49 18 3171,'0'0'7762,"-9"0"-3678,-4-1-3835,-13-1 4894,51 1-1113,103-6-1373,-64 3-3967,0 2-7110</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14.434"/>
    </inkml:context>
    <inkml:brush xml:id="br0">
      <inkml:brushProperty name="width" value="0.025" units="cm"/>
      <inkml:brushProperty name="height" value="0.025" units="cm"/>
      <inkml:brushProperty name="color" value="#004F8B"/>
    </inkml:brush>
  </inkml:definitions>
  <inkml:trace contextRef="#ctx0" brushRef="#br0">143 15 7303,'0'0'18161,"-9"14"-17611,-1 2-349,0-1 0,2 1 0,0 1 0,0 0 0,2 0-1,0 0 1,1 1 0,1 0 0,1 0 0,-3 31 0,9-19-163,2-18-9,-5-12-27,0 0 0,1 1 1,-1-1-1,0 0 0,0 0 0,1 0 0,-1 0 0,0 0 0,1 0 1,-1 0-1,0 0 0,0 0 0,1 0 0,-1-1 0,0 1 0,1 0 1,-1 0-1,0 0 0,0 0 0,1 0 0,-1 0 0,0 0 0,0-1 0,1 1 1,-1 0-1,0 0 0,0 0 0,0-1 0,0 1 0,1 0 0,-1 0 1,0-1-1,0 1 0,0 0 0,0 0 0,0-1 0,1 1 0,-1 0 1,0 0-1,0-1 0,3-6-157,-1 1 0,1-1 0,-1 1 0,0-1 1,-1 0-1,0 0 0,0 1 0,0-1 0,-1 0 0,0 0 1,0 0-1,-2-8 0,1 5-460,-1-1-1,0 1 1,0-1 0,-1 1 0,-1 0 0,1 0-1,-8-12 1,10 20 564,0 0-1,0 0 1,0 0-1,-1 0 1,1 0-1,-1 0 1,0 0-1,1 1 1,-1-1-1,0 1 1,0-1-1,0 1 1,0-1-1,0 1 1,0 0-1,-1 0 1,1 0-1,0 0 1,-4 0-1,5 1 102,-1 0-1,1 1 1,0-1-1,0 1 1,0-1-1,0 1 1,0-1-1,-1 1 1,1 0-1,0 0 1,0-1-1,0 1 1,1 0-1,-1 0 0,0 0 1,0 0-1,0 0 1,1 0-1,-1 0 1,1 0-1,-1 1 1,0-1-1,1 0 1,0 0-1,-1 0 1,1 1-1,0-1 1,0 0-1,0 0 1,0 1-1,-1-1 1,2 0-1,-1 0 1,0 1-1,0-1 1,1 2-1,-1 0-17,0 0-1,0 0 1,1 0-1,-1 0 1,1 0 0,0 0-1,0 0 1,0-1-1,0 1 1,0 0 0,0 0-1,1-1 1,0 1-1,-1-1 1,1 1 0,0-1-1,0 0 1,0 0-1,0 0 1,1 0 0,-1 0-1,0 0 1,1-1-1,0 1 1,-1-1 0,1 0-1,3 2 1,4 0 0,-1 0 0,1-1 1,0 0-1,1 0 0,-1-1 0,17 0 0,-25-1 27,-4-2-85,-1 1 0,1-1 0,0 1-1,0 0 1,0 0 0,-1 0 0,1 0 0,-1 0 0,1 1-1,-5-1 1,3-1-11,-2 0 32,1 0 0,0 0 0,0 0 1,0-1-1,0 0 0,0 0 1,1 0-1,0-1 0,-7-6 1,10 10 8,1-1 1,-1 0-1,0 0 1,1 0-1,-1 0 1,1 1-1,-1-1 1,1 0-1,0 0 1,-1 0-1,1 0 0,0 0 1,0 0-1,0 0 1,0 0-1,-1 0 1,1 0-1,1 0 1,-1 0-1,0 0 1,0 0-1,1-2 1,0 1 16,0 0 0,0 1 0,0-1 0,1 0 1,-1 1-1,1-1 0,-1 1 0,1 0 0,0-1 0,-1 1 1,1 0-1,0 0 0,0 0 0,0 0 0,3-1 1,12-4 158,1 0 0,37-7 1,-39 10-1050,0 0 1,0-1-1,0-1 1,27-12 0,4-12-6547</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24.850"/>
    </inkml:context>
    <inkml:brush xml:id="br0">
      <inkml:brushProperty name="width" value="0.025" units="cm"/>
      <inkml:brushProperty name="height" value="0.025" units="cm"/>
      <inkml:brushProperty name="color" value="#004F8B"/>
    </inkml:brush>
  </inkml:definitions>
  <inkml:trace contextRef="#ctx0" brushRef="#br0">28 44 10826,'0'0'9182,"9"0"-7532,29 1-75,-37 0-1470,0-1 1,0 1 0,0-1 0,0 1-1,0 0 1,0 0 0,0-1 0,0 1-1,0 0 1,0 0 0,0 0-1,-1 0 1,1 0 0,0 0 0,0 0-1,-1 0 1,1 0 0,-1 0 0,1 1-1,-1-1 1,0 0 0,1 0 0,-1 1-1,0-1 1,0 0 0,0 0 0,0 2-1,-1 39 1407,1-32-1233,-3 2-98,1 0 0,-2 1 0,1-1-1,-2 0 1,0 0 0,0-1 0,-1 0 0,0 0 0,-1 0 0,0-1 0,-10 11 0,-4 10 493,21-31-667,0 1 0,0-1 0,1 1 0,-1-1 0,0 0 0,1 0 0,-1 1 0,1-1 0,-1 0 0,0 1 0,1-1 0,-1 0 0,1 0 0,-1 0 0,1 1 0,-1-1 0,1 0 0,-1 0 0,1 0 0,-1 0 0,1 0 0,-1 0 0,1 0 0,-1 0 0,1 0 0,-1 0 0,1 0 0,-1-1 0,1 1 0,-1 0 0,0 0 0,1 0 0,0-1 0,25-2 42,-24 2-37,12 0-40,0 1-1,0 0 1,-1 1-1,1 0 1,0 1-1,0 1 0,-1 0 1,15 6-1,-11-4-8,0-1 0,0 0 0,0-1-1,23 1 1,-39-5 38,0 1-1,-1 0 1,1-1 0,-1 1 0,1-1-1,-1 1 1,1-1 0,-1 1 0,0-1-1,1 1 1,-1-1 0,0 0-1,1 1 1,-1-1 0,0 1 0,0-1-1,1 0 1,-1 1 0,0-1 0,0 0-1,0 1 1,0-1 0,0 0-1,0 1 1,0-1 0,0-1 0,0-27 15,-1 21-25,1 1-22,-4-96-337,3 95 370,-1-1 0,0 1 0,0-1 0,0 1 0,-1 0 0,0 0 0,-1 0 0,1 0 0,-10-13 0,6 15 38,0 0 0,-1 0 0,1 1 0,-1 0 0,0 0 0,-1 1 0,-9-5 0,-2 0 125,11 4-12,0 1-1,0 1 0,-1 0 0,1 0 0,-1 0 0,1 1 0,-1 1 1,0 0-1,-19 0 0,54 2-6900,-12-3-298</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25.766"/>
    </inkml:context>
    <inkml:brush xml:id="br0">
      <inkml:brushProperty name="width" value="0.025" units="cm"/>
      <inkml:brushProperty name="height" value="0.025" units="cm"/>
      <inkml:brushProperty name="color" value="#004F8B"/>
    </inkml:brush>
  </inkml:definitions>
  <inkml:trace contextRef="#ctx0" brushRef="#br0">98 1 3908,'0'0'10319,"0"4"-5153,0 20-2901,1-11-1576,0 0 1,1-1-1,0 1 1,1 0-1,0-1 1,10 22-1,-10-27-865,0 0-1,0-1 1,0 1-1,1-1 0,0 0 1,1 0-1,-1 0 1,1-1-1,0 1 0,0-1 1,1 0-1,0-1 1,8 6-1,-30-25-7884,6 8 7075,-2 1-1,1 0 1,0 0 0,-1 1-1,0 1 1,-21-6-1,-4 4 3767,-1 4 6667,66-6-7231,-7 1-2138,0-1 0,0-1 0,31-18 0,-40 19-1588,-1 1-1,-1-1 1,0-1 0,13-14 0,11-17-11825</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45.260"/>
    </inkml:context>
    <inkml:brush xml:id="br0">
      <inkml:brushProperty name="width" value="0.025" units="cm"/>
      <inkml:brushProperty name="height" value="0.025" units="cm"/>
      <inkml:brushProperty name="color" value="#004F8B"/>
    </inkml:brush>
  </inkml:definitions>
  <inkml:trace contextRef="#ctx0" brushRef="#br0">0 643 5830,'0'0'7762,"12"4"-6743,-2 1-760,-6-3-147,0 0 0,1 0 0,-1 0 0,1-1 0,0 1 0,-1-1 0,1 0 0,0 0 0,0-1-1,-1 0 1,1 1 0,0-2 0,0 1 0,0 0 0,7-3 0,139-52 1972,3-1-1456,-93 39-568,297-73 56,-342 87-83,1 1 0,0 0 0,0 1 0,-1 1 0,1 1 0,0 0 0,0 1 0,-1 1-1,1 0 1,-1 2 0,28 10 0,-36-12 136,-1-1-1,1 1 0,0-2 1,0 1-1,0-1 1,0 0-1,0-1 1,0 0-1,1 0 1,-1-1-1,0 0 0,0 0 1,0-1-1,0 0 1,-1 0-1,1-1 1,8-4-1,12-7-18,-1-1 1,-1-2 0,31-25-1,17-10-74,-34 27 740,-1-1 0,-1-3-1,-2 0 1,53-57 0,22-39 983,-111 125-1911,0 0 1,0 0-1,0 0 0,0 1 1,0-1-1,0 0 1,0 0-1,0 1 0,0-1 1,0 0-1,0 0 0,0 0 1,1 1-1,-1-1 1,0 0-1,0 0 0,0 0 1,0 0-1,0 1 1,1-1-1,-1 0 0,0 0 1,0 0-1,0 0 0,0 0 1,1 1-1,-1-1 1,0 0-1,0 0 0,0 0 1,1 0-1,-1 0 0,0 0 1,0 0-1,1 0 1,-1 0-1,0 0 0,0 0 1,0 0-1,1 0 0,-1 0 1,0 0-1,0 0 1,1 0-1,-1 0 0,0 0 1,0 0-1,0 0 0,1 0 1,-1-1-1,0 1 1,0 0-1,0 0 0,1 0 1,-1 0-1,0 0 1,0-1-1,0 1 0,0 0 1,0 0-1,1 0 0,-1 0 1,0-1-1,0 1 1,0 0-1</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48.843"/>
    </inkml:context>
    <inkml:brush xml:id="br0">
      <inkml:brushProperty name="width" value="0.025" units="cm"/>
      <inkml:brushProperty name="height" value="0.025" units="cm"/>
      <inkml:brushProperty name="color" value="#004F8B"/>
    </inkml:brush>
  </inkml:definitions>
  <inkml:trace contextRef="#ctx0" brushRef="#br0">94 1468 4773,'-26'10'7735,"18"-8"-6752,0 0 0,-1 0 0,1 0 1,-1-1-1,-11 1 0,19-3-932,1 1 1,0 0-1,-1 0 1,1 0-1,0 0 1,0 0-1,-1 0 1,1-1-1,0 1 1,0 0-1,-1 0 0,1 0 1,0-1-1,0 1 1,0 0-1,0 0 1,-1-1-1,1 1 1,0 0-1,0 0 1,0-1-1,0 1 1,0 0-1,0 0 1,0-1-1,-1 1 1,1 0-1,0-1 1,0 1-1,0 0 1,0-1-1,0 1 0,0 0 1,1 0-1,-1-1 1,0 1-1,0 0 1,0-1-1,0 1 1,0 0-1,0 0 1,0-1-1,1 1 1,-1 0-1,0 0 1,0-1-1,0 1 1,1 0-1,-1 0 1,0 0-1,0-1 1,0 1-1,1 0 1,-1 0-1,1 0 0,10-15 179,136-139 585,-3 4-787,-137 144-17,1 0-1,-1 0 0,1 1 1,0 0-1,0 1 0,0 0 1,0 0-1,1 0 0,0 1 1,10-2-1,7 0 124,0 2 0,32-1 0,-33 3 135,0-1-1,36-8 0,-52 8-149,0-1-1,-1 0 0,1 0 0,-1-1 0,0 0 1,0 0-1,0-1 0,-1 0 0,1-1 0,10-10 1,-9 7-75,-1-1 0,0 0 0,0 0 0,-1-1 0,-1 0 0,0 0 1,0 0-1,-1-1 0,6-20 0,-2-5 138,8-71-1,-15 84 179,0 1 1,2 0-1,1 0 0,0 1 0,2-1 0,0 1 1,2 1-1,19-37 0,-13 32-203,-1 1 0,-1-2 0,-1 0 0,-1-1 0,-2 0 0,-1 0 0,-1-1 0,-1 0 0,-2 0 1,0-1-1,-2-48 0,-3 72-100,0 1 0,0-1 0,0 1 0,-1-1 0,1 1 0,-1 0 0,-1-1 0,1 1 0,-1 0 0,-4-6 0,4 6-60,0 0 0,0 1 1,1-2-1,-1 1 0,1 0 1,0 0-1,1-1 0,-1 1 1,1 0-1,0-8 0,1 12-34,-2 32-4677,-4-20-53,-4-4-2845</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49.623"/>
    </inkml:context>
    <inkml:brush xml:id="br0">
      <inkml:brushProperty name="width" value="0.025" units="cm"/>
      <inkml:brushProperty name="height" value="0.025" units="cm"/>
      <inkml:brushProperty name="color" value="#004F8B"/>
    </inkml:brush>
  </inkml:definitions>
  <inkml:trace contextRef="#ctx0" brushRef="#br0">192 11 9673,'1'-1'302,"-1"0"1,1 1-1,0-1 0,-1 0 0,1 0 1,0 1-1,0-1 0,-1 0 0,1 1 1,0-1-1,0 1 0,0-1 0,0 1 1,0 0-1,0-1 0,0 1 1,0 0-1,0-1 0,0 1 0,0 0 1,0 0-1,0 0 0,1 0 0,-1 1-139,0-1-1,0 1 0,-1-1 0,1 1 1,0 0-1,0-1 0,0 1 1,0 0-1,-1 0 0,1-1 0,0 1 1,-1 0-1,1 0 0,-1 0 1,1 0-1,-1 0 0,1 0 0,-1 1 1,12 62 1016,-10-45 20,19 118 1496,15 83-1013,-27-176-609,3-1 1,32 80-1,-43-122-918,-1-5-206,0 0 0,0 0 0,0 0 1,0 0-1,-1 0 0,1-1 0,-1 1 1,0 0-1,0 0 0,-1 1 0,1-1 1,-1 0-1,-4-6 0,-31-47-3394,34 53 3036,-37-43-3421,31 38 1989,0 1 0,-1 0 0,0 0 0,-1 1-1,1 0 1,-2 0 0,1 2 0,-21-9 0,-9 4 835,-3 7 4609,33 2-1117,-23 2 1932,32-1-4017,1 0 1,0 0-1,0 0 1,-1 0 0,1 0-1,0 1 1,-1-1 0,1 0-1,0 1 1,0-1 0,0 1-1,0 0 1,-1-1 0,1 1-1,0 0 1,0 0 0,0 0-1,0 0 1,-1 1-1,53-4 4489,-10-9-3922,-1-2 0,44-21 0,-5 2-717,-4 6-365,57-23-1819,-50 6-7187,-32 5-5919</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56.541"/>
    </inkml:context>
    <inkml:brush xml:id="br0">
      <inkml:brushProperty name="width" value="0.025" units="cm"/>
      <inkml:brushProperty name="height" value="0.025" units="cm"/>
      <inkml:brushProperty name="color" value="#004F8B"/>
    </inkml:brush>
  </inkml:definitions>
  <inkml:trace contextRef="#ctx0" brushRef="#br0">1 358 14253,'0'0'16085,"7"9"-15375,0 0-668,55 70 517,-3 2 0,55 103 0,-107-169-559,-4-8 0,1 1 0,0-1 0,0 0 0,0 0 0,8 7 0,-11-12 0,0-1 0,0 0 0,0 0 0,0 0 0,0 0 0,1-1 0,-1 1 0,0 0 0,1 0 0,-1-1 0,1 1 0,-1-1 0,1 1 0,-1-1 0,1 0 0,-1 1 0,1-1 0,-1 0 0,1 0 0,-1 0 0,1 0 0,-1-1 0,1 1 0,-1 0 0,1 0 0,-1-1 0,1 1 0,-1-1 0,1 0 0,-1 1 0,0-1 0,1 0 0,1-1 0,47-30 0,-2-3 0,-1-2 0,50-50 0,-64 55 0,-9 10 0,0-2 0,-2 0 0,-1-1 0,-1-1 0,27-46 0,-46 65 0,1 0 0,-1 0 0,1 0 0,-2 0 0,1 0 0,-1 0 0,0 0 0,-2-11 0,1-7 0,-2 12 0,0 0 0,0 1 0,-1-1 0,0 1 0,-1 0 0,-1 0 0,0 1 0,-1-1 0,0 1 0,0 1 0,-1-1 0,0 1 0,-1 1 0,-18-16 0,23 22 0,-1 0 0,0 1 0,0 0 0,0-1 0,0 1 0,-1 1 0,1-1 0,0 1 0,-1 0 0,1 0 0,-1 1 0,1 0 0,-1-1 0,-7 2 0,12-1 0,1 0-31,0 0 0,0 0-1,-1 0 1,1 0 0,0 0 0,-1 0 0,1 0-1,0 0 1,-1 0 0,1 0 0,0 0 0,0 0-1,-1-1 1,1 1 0,0 0 0,0 0-1,-1 0 1,1-1 0,0 1 0,0 0 0,0 0-1,-1 0 1,1-1 0,0 1 0,0 0 0,0 0-1,0-1 1,-1 1 0,1 0 0,0-1 0,0 1-1,0 0 1,0 0 0,0-1 0,0 1 0,0 0-1,0-1 1,0 1 0,0 0 0,0-1 0,0 1-1,0 0 1,0 0 0,0-1 0,0 1 0,1 0-1,-1-1 1,0 1 0,0 0 0,0 0-1,1-1 1,-1 0-1042,7-23-6529,7-8-6091</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8:59.055"/>
    </inkml:context>
    <inkml:brush xml:id="br0">
      <inkml:brushProperty name="width" value="0.025" units="cm"/>
      <inkml:brushProperty name="height" value="0.025" units="cm"/>
    </inkml:brush>
  </inkml:definitions>
  <inkml:trace contextRef="#ctx0" brushRef="#br0">210 12 16271,'0'0'8590,"-14"-1"-6204,7 1-2258,-1-1-1,1 2 1,0-1-1,-1 1 1,1 0 0,0 0-1,0 1 1,0 0-1,0 0 1,0 1 0,0 0-1,1 0 1,-1 0-1,1 1 1,0 0 0,0 0-1,0 1 1,1-1-1,-9 10 1,8-8 10,1 1 1,-1 0 0,1 0-1,1 1 1,-1 0-1,1-1 1,0 1 0,1 1-1,0-1 1,0 0-1,-1 13 1,3-17-113,1-1-1,-1 1 1,1-1 0,0 1 0,0-1-1,1 1 1,-1 0 0,1-1-1,0 1 1,0-1 0,0 0-1,0 1 1,1-1 0,-1 0 0,1 1-1,0-1 1,0 0 0,0 0-1,0-1 1,0 1 0,1 0 0,-1-1-1,1 1 1,0-1 0,-1 0-1,1 0 1,0 0 0,1 0-1,5 2 1,-1-1-14,0 0 0,0 0 1,0-1-1,0 0 0,0-1 0,1 0 0,-1 0 0,1-1 0,-1 0 0,0 0 1,1-1-1,-1 0 0,0-1 0,1 0 0,-1 0 0,0 0 0,0-1 1,-1-1-1,1 1 0,-1-1 0,1 0 0,-1-1 0,-1 0 0,1 0 0,0 0 1,-1-1-1,0 0 0,-1 0 0,1-1 0,-1 1 0,0-1 0,-1 0 1,0-1-1,0 1 0,0-1 0,-1 1 0,0-1 0,-1 0 0,0 0 0,0-1 1,-1 1-1,0 0 0,1-12 0,-2 17-112,0-1-1,0 1 1,0 0-1,-1 0 1,1-1-1,-1 1 1,0 0-1,0 0 1,0 0-1,0 0 1,0 0 0,-1 0-1,1 0 1,-1 0-1,0 0 1,0 1-1,0-1 1,0 1-1,0-1 1,-1 1-1,1 0 1,-1 0 0,1 0-1,-1 0 1,-6-3-1,3 3-447,0 0 1,0 0-1,0 0 0,0 1 1,-1 0-1,1 0 0,-1 0 1,1 1-1,0 0 0,-1 0 1,1 1-1,-11 2 0,-7 4-10572</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57.285"/>
    </inkml:context>
    <inkml:brush xml:id="br0">
      <inkml:brushProperty name="width" value="0.025" units="cm"/>
      <inkml:brushProperty name="height" value="0.025" units="cm"/>
      <inkml:brushProperty name="color" value="#004F8B"/>
    </inkml:brush>
  </inkml:definitions>
  <inkml:trace contextRef="#ctx0" brushRef="#br0">1 1 8904,'0'0'14190,"1"10"-12450,3 14-925,2 1 0,1-1 0,0 0 0,2-1 0,1 0 0,1 0 0,22 35 0,-14-29-903,1-1-1,1 0 1,1-2 0,1-1-1,36 31 1,-23-32-1161,-9-17-3503,-25-12-2860,-5-7 1131</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57.641"/>
    </inkml:context>
    <inkml:brush xml:id="br0">
      <inkml:brushProperty name="width" value="0.025" units="cm"/>
      <inkml:brushProperty name="height" value="0.025" units="cm"/>
      <inkml:brushProperty name="color" value="#004F8B"/>
    </inkml:brush>
  </inkml:definitions>
  <inkml:trace contextRef="#ctx0" brushRef="#br0">1 1 4933,'0'0'19415,"10"9"-17482,125 121 2420,0 3-5064,-40-54-8029,-88-75 1474</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58.093"/>
    </inkml:context>
    <inkml:brush xml:id="br0">
      <inkml:brushProperty name="width" value="0.025" units="cm"/>
      <inkml:brushProperty name="height" value="0.025" units="cm"/>
      <inkml:brushProperty name="color" value="#004F8B"/>
    </inkml:brush>
  </inkml:definitions>
  <inkml:trace contextRef="#ctx0" brushRef="#br0">0 0 6598,'0'0'18610,"16"73"-16977,-14-34-447,0-1-674,0 2-288,2-2-160,1-5-64,-3-7 32,3-6-288,1-6-865,-3-9-769,-2-5-1313,-1-14-6630</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58.438"/>
    </inkml:context>
    <inkml:brush xml:id="br0">
      <inkml:brushProperty name="width" value="0.025" units="cm"/>
      <inkml:brushProperty name="height" value="0.025" units="cm"/>
      <inkml:brushProperty name="color" value="#004F8B"/>
    </inkml:brush>
  </inkml:definitions>
  <inkml:trace contextRef="#ctx0" brushRef="#br0">1 1 7143,'0'0'17008,"70"28"-15983,-37-28-385,2 0-479,1-1-129,3-7-1346,-8 2-2497,-6-3-4261</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58.765"/>
    </inkml:context>
    <inkml:brush xml:id="br0">
      <inkml:brushProperty name="width" value="0.025" units="cm"/>
      <inkml:brushProperty name="height" value="0.025" units="cm"/>
      <inkml:brushProperty name="color" value="#004F8B"/>
    </inkml:brush>
  </inkml:definitions>
  <inkml:trace contextRef="#ctx0" brushRef="#br0">123 0 13164,'0'0'14382,"-18"72"-13069,11-39-448,4 4-545,2-3-223,1-4-65,0-7-32,0-7-353,6-9-640,0-7-1249,-1 0-544,-5-10-1026,0-8-2050,-3-5-7526</inkml:trace>
  <inkml:trace contextRef="#ctx0" brushRef="#br0" timeOffset="1">1 80 16528,'0'0'8552,"66"36"-7752,-39-36-351,3 0-353,0-1-1313,-2-6-2787,-5-3-3427</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59.123"/>
    </inkml:context>
    <inkml:brush xml:id="br0">
      <inkml:brushProperty name="width" value="0.025" units="cm"/>
      <inkml:brushProperty name="height" value="0.025" units="cm"/>
      <inkml:brushProperty name="color" value="#004F8B"/>
    </inkml:brush>
  </inkml:definitions>
  <inkml:trace contextRef="#ctx0" brushRef="#br0">8 1 17521,'0'0'8007,"-7"49"-6437,7-30-577,0 3-353,7 2-512,0-2-128,0-1-897,3-2-1185,-3-4-736,2-3-770,-5-4 770,-2-2-481,-2-3-1122</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59.464"/>
    </inkml:context>
    <inkml:brush xml:id="br0">
      <inkml:brushProperty name="width" value="0.025" units="cm"/>
      <inkml:brushProperty name="height" value="0.025" units="cm"/>
      <inkml:brushProperty name="color" value="#004F8B"/>
    </inkml:brush>
  </inkml:definitions>
  <inkml:trace contextRef="#ctx0" brushRef="#br0">0 28 14286,'0'0'12331,"75"-7"-11370,-42 4-673,3 0-256,1 0-1377,-1-2-2787,-4-2-5381</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00.365"/>
    </inkml:context>
    <inkml:brush xml:id="br0">
      <inkml:brushProperty name="width" value="0.025" units="cm"/>
      <inkml:brushProperty name="height" value="0.025" units="cm"/>
      <inkml:brushProperty name="color" value="#004F8B"/>
    </inkml:brush>
  </inkml:definitions>
  <inkml:trace contextRef="#ctx0" brushRef="#br0">180 289 12236,'-10'7'1014,"10"-6"-978,-15 10 497,0 0-1,-1-1 1,-25 12 0,33-18 226,0-1 1,0-1-1,0 1 0,0-2 1,0 1-1,-1-1 1,-11 1-1,20-2-702,-1-1 0,1 1-1,0 0 1,0 0-1,-1 0 1,1 0 0,0 0-1,0 0 1,-1 0 0,1 0-1,0-1 1,0 1-1,0 0 1,-1 0 0,1 0-1,0-1 1,0 1-1,0 0 1,0 0 0,-1 0-1,1-1 1,0 1 0,0 0-1,0 0 1,0-1-1,0 1 1,0 0 0,0 0-1,0-1 1,0 1 0,0 0-1,0-1 1,0 1-1,0 0 1,0 0 0,0-1-1,0 1 1,0 0-1,0 0 1,0-1 0,0 1-1,0 0 1,0 0 0,0-1-1,0 1 1,1 0-1,-1 0 1,0 0 0,0-1-1,0 1 1,1 0 0,-1 0-1,0 0 1,0-1-1,0 1 1,1 0 0,-1 0-1,0 0 1,0 0-1,1 0 1,-1 0 0,0 0-1,0-1 1,1 1 0,13-13 175,26-14 166,0 1 0,2 3-1,1 1 1,77-26-1,189-44-340,-272 83 2,-12 1 214,0 1 0,0 2 0,0 1 0,1 1 0,0 1 0,50 2 0,-40 12 928,-32-10-1065,0 0 0,0 0-1,0-1 1,0 0-1,1 0 1,-1 0-1,6 0 1,-9-1-176,1 0-1,0 0 1,-1-1-1,1 1 1,-1 0 0,1-1-1,-1 0 1,1 1-1,-1-1 1,1 0-1,-1 0 1,0 0 0,1 0-1,-1 0 1,0 0-1,0 0 1,0 0 0,0 0-1,0-1 1,0 1-1,0 0 1,0-1 0,0 1-1,0-3 1,8-21-3898,-7-1-4947,-2 12-1589</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00.805"/>
    </inkml:context>
    <inkml:brush xml:id="br0">
      <inkml:brushProperty name="width" value="0.025" units="cm"/>
      <inkml:brushProperty name="height" value="0.025" units="cm"/>
      <inkml:brushProperty name="color" value="#004F8B"/>
    </inkml:brush>
  </inkml:definitions>
  <inkml:trace contextRef="#ctx0" brushRef="#br0">144 0 12812,'0'0'12887,"1"16"-11542,1 16-826,-3 0 0,0 0 0,-2 0 0,-9 37 0,2-28 84,-1 0 0,-3-2 0,-23 50 1,24-74-661,4-23-1589,0-33-3314,7 32 3818,-13-76-10613,5 41-641</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01.130"/>
    </inkml:context>
    <inkml:brush xml:id="br0">
      <inkml:brushProperty name="width" value="0.025" units="cm"/>
      <inkml:brushProperty name="height" value="0.025" units="cm"/>
      <inkml:brushProperty name="color" value="#004F8B"/>
    </inkml:brush>
  </inkml:definitions>
  <inkml:trace contextRef="#ctx0" brushRef="#br0">1 1 4965,'0'0'24887,"44"58"-24086,-18-34-321,5-2-319,10-2-129,3-5-481,5-7-1409,-1-8-2818,-1-5-3652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8:59.522"/>
    </inkml:context>
    <inkml:brush xml:id="br0">
      <inkml:brushProperty name="width" value="0.025" units="cm"/>
      <inkml:brushProperty name="height" value="0.025" units="cm"/>
    </inkml:brush>
  </inkml:definitions>
  <inkml:trace contextRef="#ctx0" brushRef="#br0">1 24 15375,'0'0'9838,"1"11"-8663,3 44 228,-4-36-1195,1 1-1,1-1 1,0 1-1,2-1 1,0 0-1,11 30 1,-15-47-166,1 0 0,0-1 0,0 1 0,1-1 0,-1 1 0,0 0 1,1-1-1,-1 0 0,0 1 0,1-1 0,0 0 0,-1 0 0,1 0 1,0 0-1,-1 0 0,1 0 0,0 0 0,0-1 0,0 1 0,0-1 1,0 1-1,0-1 0,0 0 0,0 0 0,-1 0 0,1 0 0,0 0 0,0 0 1,0 0-1,0-1 0,0 1 0,0-1 0,0 1 0,0-1 0,0 0 1,-1 0-1,1 0 0,0 0 0,0 0 0,-1 0 0,3-2 0,4-3 209,1 0-1,-1-1 1,0 0-1,-1-1 1,0 0-1,8-11 1,1-3-251,-2-1 0,-1 0 0,-1-1 0,-1 0 0,-1-1 0,11-41 0,-20 69-2014,1 10-3383,-1 1-2481,2 4-8319</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4:49.048"/>
    </inkml:context>
    <inkml:brush xml:id="br0">
      <inkml:brushProperty name="width" value="0.025" units="cm"/>
      <inkml:brushProperty name="height" value="0.025" units="cm"/>
      <inkml:brushProperty name="color" value="#004F8B"/>
    </inkml:brush>
  </inkml:definitions>
  <inkml:trace contextRef="#ctx0" brushRef="#br0">1 0 21556,'0'0'3139,"25"59"-1793,-8-37-257,2 0-289,4-3-191,4-1-417,2-4-96,1-1-576,0-4-1730,-6-2-1282,-6-3-1248,-9 3-2563</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4:49.391"/>
    </inkml:context>
    <inkml:brush xml:id="br0">
      <inkml:brushProperty name="width" value="0.025" units="cm"/>
      <inkml:brushProperty name="height" value="0.025" units="cm"/>
      <inkml:brushProperty name="color" value="#004F8B"/>
    </inkml:brush>
  </inkml:definitions>
  <inkml:trace contextRef="#ctx0" brushRef="#br0">1 403 11243,'0'0'14862,"0"-54"-12973,24 21-543,4-6-578,7-6-479,-1 0-225,3-1-32,0 0-801,-3-1-3331,-7 0-4003</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4:58.741"/>
    </inkml:context>
    <inkml:brush xml:id="br0">
      <inkml:brushProperty name="width" value="0.025" units="cm"/>
      <inkml:brushProperty name="height" value="0.025" units="cm"/>
      <inkml:brushProperty name="color" value="#004F8B"/>
    </inkml:brush>
  </inkml:definitions>
  <inkml:trace contextRef="#ctx0" brushRef="#br0">127 544 6182,'0'0'11429,"-3"-3"-10687,-14-17 1180,-26-40 0,33 44-1892,1 0-1,0 0 1,2-1 0,0 0 0,0-1-1,-5-28 1,11 42 0,0-1-1,1 0 0,0 1 1,0-1-1,0 1 0,1-1 1,-1 1-1,1-1 0,0 1 1,0-1-1,1 1 0,0 0 1,-1-1-1,4-3 0,2-3 68,0 0 0,1 1 0,14-15 0,16-20 196,3 44 624,-29 1-851,172-4 371,-179 3-425,0 0-1,-1 0 0,1 0 1,-1-1-1,1 0 0,-1 0 1,1 0-1,-1 0 0,7-6 1,-7 5-11,0 1 0,1-1 0,-1 0 1,1 1-1,0 0 0,-1 0 0,1 1 1,0-1-1,0 1 0,0 0 0,5 0 0,8 2 8,-1-2-1,0 1 1,1-2-1,-1 0 0,0-2 1,23-6-1,-24 6 0,1 1-1,0 1 1,0 0-1,0 1 1,0 1-1,25 3 1,9-1 9,-35-4-13,0-1 0,0 0 1,0-1-1,19-8 1,-32 11 5,24-8 1,-15 4-17,1 1 1,-1 0-1,1 1 1,0 0 0,0 1-1,20-1 1,43-2-1,-54 3-13,1 0-1,36 2 1,-54 2 12,-1 0 1,0 1 0,0-1-1,0 1 1,-1-1 0,1 1 0,-1 0-1,1 0 1,-1 1 0,0-1-1,0 1 1,0 0 0,-1 0-1,1 0 1,1 4 0,23 27 37,-23-31-29,-1 0 0,1 0 0,-1 0 0,0 0 0,-1 1 0,1-1 0,-1 1 0,0-1 0,0 1 0,0 0-1,0 0 1,-1 0 0,0 0 0,0 1 0,0 5 0,0 12 254,0 1 0,-4 27 0,1-1 766,2 24 982,0-46-2993,0-45-7746,0-5 1283</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4:59.966"/>
    </inkml:context>
    <inkml:brush xml:id="br0">
      <inkml:brushProperty name="width" value="0.025" units="cm"/>
      <inkml:brushProperty name="height" value="0.025" units="cm"/>
      <inkml:brushProperty name="color" value="#004F8B"/>
    </inkml:brush>
  </inkml:definitions>
  <inkml:trace contextRef="#ctx0" brushRef="#br0">301 28 4837,'-5'-14'11266,"-8"5"-4505,8 8-6166,0 0 1,0 0-1,0 0 0,0 1 1,0-1-1,-9 2 1,3 0-915,0 0-1,0 1 1,0 0 0,-12 5 0,4 2 1975,6 0-1559,1 0 0,0 1-1,0 0 1,1 1 0,1 0 0,0 1-1,1 0 1,0 1 0,-13 24-1,16-27-47,2 0 0,-1 1 0,1-1-1,1 1 1,0 0 0,0 0-1,1 0 1,1 0 0,0 0-1,0 0 1,1 0 0,1 0 0,0 1-1,3 13 1,-2-18-36,1 0-1,0 0 1,1-1 0,-1 1-1,1-1 1,1 0 0,-1 0-1,1-1 1,0 1 0,0-1 0,0 0-1,1 0 1,0-1 0,0 1-1,0-1 1,1-1 0,6 4-1,8 3 0,1 0 0,0-2 0,1-1 0,23 5 0,-33-8-2,0-1-1,1 0 1,-1-1 0,0-1-1,1 0 1,0-1-1,-1 0 1,1-1 0,-1-1-1,0 0 1,1 0-1,-1-2 1,0 0 0,0 0-1,-1-1 1,1-1 0,-1 0-1,0 0 1,13-11-1,-2 1-17,-1-2-1,0 0 0,-2-1 0,25-29 0,-40 42 116,-1 0 0,1 0-1,-1-1 1,0 1-1,0-1 1,-1 0-1,0 0 1,0 0 0,-1 0-1,1 0 1,-2-1-1,1 1 1,-1-1 0,0 1-1,-1-1 1,0 0-1,0 1 1,0-1-1,-1 0 1,0 1 0,-3-9-1,3 12-86,-1 0 0,1 0-1,-1 1 1,0-1 0,0 0 0,-1 1-1,1 0 1,-1-1 0,1 1 0,-1 0-1,0 0 1,0 1 0,0-1 0,-1 0-1,1 1 1,-1 0 0,1 0-1,-1 0 1,0 0 0,0 1 0,-7-2-1,-5-1 91,-1 2 0,0 0-1,1 0 1,-22 2-1,21 1-55,1-2-1,0 0 1,-17-3-1,32 4-128,0 0 0,1 0-1,-1 0 1,0-1 0,0 1 0,0 0-1,1 0 1,-1-1 0,0 1 0,1 0-1,-1-1 1,0 1 0,1-1 0,-1 1 0,0-1-1,1 1 1,-1-1 0,1 1 0,-1-1-1,0-1 1,7-8-3729,26-5-4863,-12 12 905</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5:00.746"/>
    </inkml:context>
    <inkml:brush xml:id="br0">
      <inkml:brushProperty name="width" value="0.025" units="cm"/>
      <inkml:brushProperty name="height" value="0.025" units="cm"/>
      <inkml:brushProperty name="color" value="#004F8B"/>
    </inkml:brush>
  </inkml:definitions>
  <inkml:trace contextRef="#ctx0" brushRef="#br0">270 37 8264,'0'0'5162,"-9"-3"-2808,-7-2-1332,1 2-1,-1 0 0,0 1 1,0 0-1,0 1 0,0 1 0,-28 3 1,39-2-897,0-1 0,0 1 0,0 0 1,0 1-1,1-1 0,-1 1 0,1 0 0,-1 0 1,1 0-1,0 1 0,-1-1 0,1 1 0,1 0 1,-1 0-1,0 1 0,1-1 0,-1 1 0,1-1 1,0 1-1,1 0 0,-1 1 0,0-1 0,1 0 1,0 1-1,0-1 0,1 1 0,-1 0 0,1-1 1,0 1-1,0 0 0,0 8 0,1-7-88,0 0-1,1-1 1,-1 1-1,1 0 1,1-1-1,-1 1 1,1 0-1,0-1 1,0 0-1,0 1 1,1-1-1,0 0 1,0 0-1,0 0 1,1-1-1,0 1 1,0-1-1,0 0 1,0 0-1,0 0 1,1-1-1,0 1 1,6 3-1,-2-2-31,0-1 0,0 1 0,0-1 0,0-1 0,1 0 0,-1 0 0,1-1 0,0 0-1,0-1 1,0 0 0,0 0 0,0-1 0,11-1 0,-17 0 43,-1-1 0,0 1-1,1-1 1,-1 0 0,0 0 0,0 0 0,0 0 0,0-1-1,-1 1 1,1-1 0,-1 1 0,1-1 0,-1 0-1,0 0 1,0 0 0,0 0 0,0-1 0,-1 1 0,1 0-1,-1-1 1,0 1 0,1-6 0,4-11 436,-1 0 0,4-31 0,-7 43-388,-1-1 0,0 0 0,0 0 0,-1 0 0,0 0 0,-1 1 0,-2-14 0,2 19-76,0 0-1,-1 1 1,1 0-1,0-1 1,-1 1-1,1 0 1,-1-1-1,0 1 1,0 0-1,0 0 0,0 1 1,0-1-1,0 0 1,-1 1-1,1-1 1,0 1-1,-1 0 1,1-1-1,-1 1 0,1 0 1,-1 1-1,0-1 1,0 0-1,1 1 1,-1 0-1,0-1 1,-3 1-1,-100-2-281</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5:02.225"/>
    </inkml:context>
    <inkml:brush xml:id="br0">
      <inkml:brushProperty name="width" value="0.025" units="cm"/>
      <inkml:brushProperty name="height" value="0.025" units="cm"/>
      <inkml:brushProperty name="color" value="#004F8B"/>
    </inkml:brush>
  </inkml:definitions>
  <inkml:trace contextRef="#ctx0" brushRef="#br0">48 1 7175,'0'0'13645,"3"3"-12732,-1 1-740,0 0 1,0 0-1,0 1 1,0-1 0,-1 0-1,1 1 1,-1 0 0,-1-1-1,1 1 1,0 0 0,-1-1-1,0 1 1,0 0 0,-1 5-1,-11 75 896,11-79-1016,-20 90 363,12-56-237,0 0 0,3 1 0,-2 49-1,8-89-168,1 0-1,-1 0 0,1 0 0,-1 1 0,1-1 0,0 0 0,-1 0 0,1 0 0,0 0 0,0 0 0,-1 0 0,1 0 0,0-1 0,0 1 0,0 0 0,0 0 0,0-1 0,1 1 0,-1-1 0,0 1 0,0-1 1,0 1-1,0-1 0,1 1 0,-1-1 0,0 0 0,0 0 0,1 0 0,-1 0 0,0 0 0,0 0 0,1 0 0,1-1 0,55-3 81,-48 2-76,80-2 41,-66 4-68,-1-1 1,1-1-1,35-7 1,-57 8-18,0 1 0,0-1 0,0 1 0,0-1 0,0 1 0,0 0 0,0 0 0,0 0 1,0 0-1,0 0 0,0 0 0,0 1 0,0-1 0,4 2 0,11 10-3515,-11-7 1362,-2-3-3790</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5:53.234"/>
    </inkml:context>
    <inkml:brush xml:id="br0">
      <inkml:brushProperty name="width" value="0.025" units="cm"/>
      <inkml:brushProperty name="height" value="0.025" units="cm"/>
      <inkml:brushProperty name="color" value="#004F8B"/>
    </inkml:brush>
  </inkml:definitions>
  <inkml:trace contextRef="#ctx0" brushRef="#br0">1 1 12268,'0'0'1857</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5:54.519"/>
    </inkml:context>
    <inkml:brush xml:id="br0">
      <inkml:brushProperty name="width" value="0.025" units="cm"/>
      <inkml:brushProperty name="height" value="0.025" units="cm"/>
      <inkml:brushProperty name="color" value="#004F8B"/>
    </inkml:brush>
  </inkml:definitions>
  <inkml:trace contextRef="#ctx0" brushRef="#br0">40 144 11627,'0'0'11408,"9"2"-10426,-4-1-868,0 0-1,0 0 0,0-1 0,0 0 1,0 0-1,1 0 0,-1-1 0,0 1 0,0-1 1,0 0-1,-1-1 0,1 1 0,0-1 1,0 0-1,-1 0 0,1-1 0,-1 1 1,6-5-1,5-2 185,0 0 1,1 2-1,-1 0 1,1 0-1,1 2 1,-1 0-1,1 1 1,0 0-1,0 2 1,1 0-1,22 0 1,-21 0-217,-1-1-1,1-1 1,-1 0 0,33-14 0,-34 12 15,-1 0 0,1 1 0,0 1 0,0 0 1,0 1-1,17 0 0,-29 4-58,0 0 0,-1 0 0,0 0 1,1 1-1,-1 0 0,0 0 0,0 0 0,1 0 1,-2 1-1,1-1 0,6 7 0,-4-5 38,-1 0-1,1-1 0,-1 1 1,1-1-1,10 4 1,-11-6-46,0 1 1,0-1-1,-1 1 0,1 0 1,-1 0-1,1 0 1,-1 0-1,0 1 1,0 0-1,0 0 0,6 5 1,-8-4-21,0-1 0,0 1 0,0 0 0,0 0 1,-1 0-1,0 0 0,0 0 0,0 0 0,0 1 0,0-1 1,-1 0-1,0 0 0,0 0 0,0 5 0,0-5 4,0-1 0,0 1-1,0-1 1,-1 0-1,1 1 1,-1-1 0,0 1-1,0-1 1,0 0 0,0 0-1,0 1 1,-1-1 0,0 0-1,1 0 1,-1 0-1,0-1 1,-1 1 0,1 0-1,0-1 1,-1 1 0,1-1-1,-1 0 1,0 0 0,0 0-1,0 0 1,0-1-1,0 1 1,0-1 0,0 0-1,-5 2 1,-31 11-15,-1-1 0,0-2 0,-1-1 0,-80 7 0,-169-9 0,237-8 0,39 1 0,1 0 0,0 1 0,-24 7 0,1-1 0,36-8 0,0 0 0,-1 0 0,1 0 0,0 0 0,0 0 0,0 0 0,-1 0 0,1 0 0,0 0 0,0 0 0,0 0 0,0 0 0,-1-1 0,1 1 0,0 0 0,0 0 0,0 0 0,0 0 0,0 0 0,-1-1 0,1 1 0,0 0 0,0 0 0,0 0 0,0-1 0,0 1 0,0 0 0,0 0 0,0 0 0,0-1 0,0 1 0,0 0 0,0 0 0,0 0 0,0-1 0,0 1 0,0 0 0,0 0 0,0 0 0,0-1 0,0 1 0,0 0 0,0 0 0,0 0 0,0-1 0,0 1 0,0 0 0,0 0 0,1 0 0,-1 0 0,0-1 0,0 1 0,0 0 0,1 0 0,4-11 0,22-12-2812,4 2-4080,-15 11 2487,10-7-9096</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5:55.050"/>
    </inkml:context>
    <inkml:brush xml:id="br0">
      <inkml:brushProperty name="width" value="0.025" units="cm"/>
      <inkml:brushProperty name="height" value="0.025" units="cm"/>
      <inkml:brushProperty name="color" value="#004F8B"/>
    </inkml:brush>
  </inkml:definitions>
  <inkml:trace contextRef="#ctx0" brushRef="#br0">15 10 7623,'-14'-10'10625,"14"18"-3359,9 6-3470,2 0-3579,-3-8 33,-1 1-1,1-2 1,0 1 0,0-1 0,1 0 0,0-1 0,0 0 0,0 0 0,0-1 0,11 3 0,10 0-570,58 4 0,-59-8-562,-17 2-3421,-17 2-1766,-22 4-2104,2-5 2562</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5:55.405"/>
    </inkml:context>
    <inkml:brush xml:id="br0">
      <inkml:brushProperty name="width" value="0.025" units="cm"/>
      <inkml:brushProperty name="height" value="0.025" units="cm"/>
      <inkml:brushProperty name="color" value="#004F8B"/>
    </inkml:brush>
  </inkml:definitions>
  <inkml:trace contextRef="#ctx0" brushRef="#br0">83 198 6150,'0'0'4612,"-51"4"-544,36-3-192,2-1-545,9 0-448,4-2 95,0-11-864,9-4-736,10-3-353,6-4-673,5 1-352,6 0 0,0 2 0,0 0-416,-5 1-3108,-5 2-4804</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8:59.882"/>
    </inkml:context>
    <inkml:brush xml:id="br0">
      <inkml:brushProperty name="width" value="0.025" units="cm"/>
      <inkml:brushProperty name="height" value="0.025" units="cm"/>
    </inkml:brush>
  </inkml:definitions>
  <inkml:trace contextRef="#ctx0" brushRef="#br0">1 91 15022,'0'0'15407,"53"-22"-15407,-35 16-673,4-4-1729,7-5-1922,2-1-1730,4-6-3683</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04.606"/>
    </inkml:context>
    <inkml:brush xml:id="br0">
      <inkml:brushProperty name="width" value="0.025" units="cm"/>
      <inkml:brushProperty name="height" value="0.025" units="cm"/>
      <inkml:brushProperty name="color" value="#004F8B"/>
    </inkml:brush>
  </inkml:definitions>
  <inkml:trace contextRef="#ctx0" brushRef="#br0">120 1 5605,'0'0'8227,"-3"10"-5558,-14 33-755,-1-1 0,-2-1-1,-42 63 1,62-103-1989,3-7-9621,-1-9 4872,-2-2 68</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04.952"/>
    </inkml:context>
    <inkml:brush xml:id="br0">
      <inkml:brushProperty name="width" value="0.025" units="cm"/>
      <inkml:brushProperty name="height" value="0.025" units="cm"/>
      <inkml:brushProperty name="color" value="#004F8B"/>
    </inkml:brush>
  </inkml:definitions>
  <inkml:trace contextRef="#ctx0" brushRef="#br0">13 58 3075,'0'0'10666,"-12"-54"-7623,12 51-993,4 3-513,7 0 289,5 0-609,5 6-160,2 2-288,6 0-257,0 4-351,5 0-97,1 1-993,-2-6-2178,-2-5-3716</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05.665"/>
    </inkml:context>
    <inkml:brush xml:id="br0">
      <inkml:brushProperty name="width" value="0.025" units="cm"/>
      <inkml:brushProperty name="height" value="0.025" units="cm"/>
      <inkml:brushProperty name="color" value="#004F8B"/>
    </inkml:brush>
  </inkml:definitions>
  <inkml:trace contextRef="#ctx0" brushRef="#br0">77 5 3972,'0'0'9251,"-9"1"-7382,3-1-1278,-27 2 389,4-1 6257,70 7-5577,-26-3-1564,1-1-1,-1 0 0,29 2 1,3-7-1763,-42 0 1012,0 0 1,-1 0 0,1 0 0,-1-1 0,1 0 0,-1 0 0,6-3 0,16-15-6345</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06.973"/>
    </inkml:context>
    <inkml:brush xml:id="br0">
      <inkml:brushProperty name="width" value="0.025" units="cm"/>
      <inkml:brushProperty name="height" value="0.025" units="cm"/>
      <inkml:brushProperty name="color" value="#004F8B"/>
    </inkml:brush>
  </inkml:definitions>
  <inkml:trace contextRef="#ctx0" brushRef="#br0">4 45 6887,'-3'-44'14616,"3"54"-13372,6 137 534,-6-143-1705,0-3-47,0 0 1,0 0 0,0-1-1,0 1 1,0 0-1,0 0 1,0 0-1,1 0 1,-1 0 0,0-1-1,0 1 1,1 0-1,-1 0 1,0 0 0,1-1-1,-1 1 1,1 0-1,-1-1 1,1 1 0,-1 0-1,1-1 1,0 1-1,-1 0 1,1-1 0,0 1-1,-1-1 1,1 0-1,0 1 1,0-1-1,-1 1 1,1-1 0,0 0-1,0 0 1,0 1-1,0-1 1,-1 0 0,2 0-1,10 5 65,-1 0-1,1-1 1,0-1 0,0 0-1,0 0 1,19 1-1,-25-4-335,0 0 0,0 0 0,-1-1-1,1 1 1,0-1 0,-1 0-1,9-3 1,-11 2-335,0 1 1,0 0-1,-1-1 0,1 1 0,0-1 0,-1 0 0,1 0 1,-1 0-1,0 0 0,0-1 0,0 1 0,0 0 0,0-1 1,2-4-1,1-5-6611</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07.343"/>
    </inkml:context>
    <inkml:brush xml:id="br0">
      <inkml:brushProperty name="width" value="0.025" units="cm"/>
      <inkml:brushProperty name="height" value="0.025" units="cm"/>
      <inkml:brushProperty name="color" value="#004F8B"/>
    </inkml:brush>
  </inkml:definitions>
  <inkml:trace contextRef="#ctx0" brushRef="#br0">29 80 5349,'0'0'7047,"-4"-11"-4864,-1-3-1252,-4-11 124,1-5 2773,8 88 1308,-2-44-5028,1 1 0,1-1 0,3 29 0,-3-40-255,1 0 0,0 0 0,-1 0 0,1-1 0,0 1 0,1 0 0,-1 0 0,0 0 0,1-1 0,-1 1 0,1 0 0,0-1 0,0 0 0,0 1-1,0-1 1,0 0 0,1 0 0,-1 0 0,1-1 0,-1 1 0,1 0 0,0-1 0,4 2 0,3-2-644,-4-1-2452</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07.670"/>
    </inkml:context>
    <inkml:brush xml:id="br0">
      <inkml:brushProperty name="width" value="0.025" units="cm"/>
      <inkml:brushProperty name="height" value="0.025" units="cm"/>
      <inkml:brushProperty name="color" value="#004F8B"/>
    </inkml:brush>
  </inkml:definitions>
  <inkml:trace contextRef="#ctx0" brushRef="#br0">1 157 6983,'0'0'15598,"19"-61"-14541,6 43-384,3 0-449,5 4-192,2-1-448,-5-1-2467,-3 1-4356</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10.146"/>
    </inkml:context>
    <inkml:brush xml:id="br0">
      <inkml:brushProperty name="width" value="0.025" units="cm"/>
      <inkml:brushProperty name="height" value="0.025" units="cm"/>
      <inkml:brushProperty name="color" value="#004F8B"/>
    </inkml:brush>
  </inkml:definitions>
  <inkml:trace contextRef="#ctx0" brushRef="#br0">0 1 12812,'0'0'8734,"1"8"-7325,0 1-1357,1 1 0,-1-1 1,2 0-1,-1 0 0,1-1 0,1 1 0,0 0 1,0-1-1,0 0 0,1 0 0,0 0 0,1-1 1,0 0-1,0 0 0,0 0 0,1-1 0,0 0 1,1 0-1,-1 0 0,1-1 0,0 0 0,0-1 1,0 0-1,1 0 0,0-1 0,15 4 0,-22-6-423,30 8-622,-18 0-2680,-14-9 3353,0 1 0,0-1 1,0 0-1,1 1 0,-1-1 0,0 0 1,0 1-1,0-1 0,0 0 1,0 1-1,0-1 0,0 0 0,0 1 1,0-1-1,0 1 0,0-1 1,0 0-1,0 1 0,0-1 1,0 0-1,0 1 0,0-1 0,0 1 1,-1-1-1,1 0 0,0 1 1,0-1-1,0 0 0,0 0 0,-1 1 1,1-1-1,-1 1 0,-4 2-4837</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10.503"/>
    </inkml:context>
    <inkml:brush xml:id="br0">
      <inkml:brushProperty name="width" value="0.025" units="cm"/>
      <inkml:brushProperty name="height" value="0.025" units="cm"/>
      <inkml:brushProperty name="color" value="#004F8B"/>
    </inkml:brush>
  </inkml:definitions>
  <inkml:trace contextRef="#ctx0" brushRef="#br0">74 207 5669,'0'0'7175,"-48"-15"-4100,36 13-865,5 2-448,1-1 3010,13 1-4291,8 0-1,6-5 1,7-8-225,9-7-160,4-7-32,2-5-1537,-1-10-2019,-4-8-4868</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16.769"/>
    </inkml:context>
    <inkml:brush xml:id="br0">
      <inkml:brushProperty name="width" value="0.025" units="cm"/>
      <inkml:brushProperty name="height" value="0.025" units="cm"/>
      <inkml:brushProperty name="color" value="#004F8B"/>
    </inkml:brush>
  </inkml:definitions>
  <inkml:trace contextRef="#ctx0" brushRef="#br0">0 167 6118,'0'0'10148,"10"-9"-9486,12-11-301,2 2-1,0 0 1,1 2 0,1 0 0,0 2-1,45-17 1,-59 26-307,-1 1 0,1 0 0,0 1 0,1 0 0,-1 1 0,0 0 0,1 1 0,-1 1 0,1 0 0,-1 1 0,1 0 0,-1 0 0,0 2 0,0-1 0,1 2 0,18 7 0,-14-4-24,1 0-1,-1-1 1,1-1-1,0-1 0,0-1 1,35 3-1,-28-4-12,0 1 0,42 12 0,-63-14-9,0 0 1,0 1-1,0-1 1,0 1 0,0 0-1,0 0 1,0 1-1,-1-1 1,1 1 0,-1 0-1,0-1 1,0 2-1,0-1 1,0 0 0,0 1-1,-1-1 1,1 1-1,-1 0 1,0-1 0,0 1-1,0 0 1,-1 1-1,0-1 1,1 0-1,-1 0 1,-1 0 0,1 1-1,-1-1 1,1 1-1,-1-1 1,0 0 0,-1 1-1,-1 6 1,-3 13 405,0-2 0,-2 1 0,-1-1 0,-20 43 1,18-45 163,6-7-678,1-1-1,1 1 1,0 0-1,0-1 1,1 1-1,1 0 1,0 0 0,3 18-1,-1 12-1990,-2 12-2783,0-43-833</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18.337"/>
    </inkml:context>
    <inkml:brush xml:id="br0">
      <inkml:brushProperty name="width" value="0.025" units="cm"/>
      <inkml:brushProperty name="height" value="0.025" units="cm"/>
      <inkml:brushProperty name="color" value="#004F8B"/>
    </inkml:brush>
  </inkml:definitions>
  <inkml:trace contextRef="#ctx0" brushRef="#br0">126 1 7271,'-13'59'4784,"0"31"-2294,-10 49-449,23-139-1971,0 0-1,0 0 0,0 0 0,0 0 0,0 0 0,0 0 1,0 0-1,0 0 0,0-1 0,0 1 0,0 0 0,0 0 1,0 0-1,-1 0 0,1 0 0,0 0 0,0 0 1,0 0-1,0 0 0,0 0 0,0 0 0,0 0 0,0 0 1,0 0-1,-1 0 0,1 0 0,0 0 0,0 0 0,0 0 1,0 0-1,0 0 0,0 0 0,0 0 0,0 0 1,0 0-1,-1 0 0,1 0 0,0 0 0,0 0 0,0 0 1,0 1-1,0-1 0,0 0 0,0 0 0,0 0 0,0 0 1,0 0-1,0 0 0,-1 0 0,-3-21 1187,-7-47-1780,6 33 705,2 14-341,2 6 81,-2 0 1,1 1-1,-2-1 1,0 1-1,-1 0 1,-11-24-1,16 38 78,0 0 0,0 1 0,0-1 0,0 0 0,0 0 0,0 1 0,0-1-1,0 0 1,0 1 0,0-1 0,0 0 0,0 0 0,-1 1 0,1-1 0,0 0-1,0 0 1,0 1 0,0-1 0,-1 0 0,1 0 0,0 0 0,0 0-1,0 1 1,-1-1 0,1 0 0,0 0 0,0 0 0,-1 0 0,1 0 0,0 1-1,0-1 1,-1 0 0,1 0 0,0 0 0,-1 0 0,1 0 0,0 0-1,0 0 1,-1 0 0,1 0 0,0 0 0,-1 0 0,1 0 0,0 0 0,0 0-1,-1-1 1,1 1 0,0 0 0,0 0 0,-1 0 0,1 0 0,0 0-1,0-1 1,0 1 0,-1 0 0,1 0 0,0 0 0,0-1 0,0 1 0,-1 0-1,1 0 1,0 0 0,0-1 0,-3 24-1,4-12 23,0-1 1,0 0 0,1 0 0,0 0-1,1 0 1,0 0 0,0 0-1,1 0 1,0-1 0,1 0 0,0 0-1,1 0 1,0-1 0,13 16-1,-19-24-7,0 1-1,1-1 0,-1 1 0,0-1 0,1 1 1,-1-1-1,1 1 0,-1-1 0,1 1 0,-1-1 1,0 1-1,1-1 0,-1 0 0,1 1 0,0-1 0,-1 0 1,1 0-1,-1 1 0,1-1 0,0 0 0,-1 0 1,1 0-1,-1 0 0,1 0 0,0 1 0,-1-1 1,2-1-1,-1-14 603,-13-24-224,-45-24-430,81 74-263,1-2 0,-1 0 0,1-1 1,0-2-1,1 0 0,0-2 0,47 2 0,-12-6-4878</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18.674"/>
    </inkml:context>
    <inkml:brush xml:id="br0">
      <inkml:brushProperty name="width" value="0.025" units="cm"/>
      <inkml:brushProperty name="height" value="0.025" units="cm"/>
    </inkml:brush>
  </inkml:definitions>
  <inkml:trace contextRef="#ctx0" brushRef="#br0">53 55 11851,'0'0'9364,"9"-7"-4933,0 0-3558,0 1 1,0 0 0,1 1 0,15-7 0,-20 10-677,0 0-1,0 0 1,1 1-1,-1-1 1,0 1-1,1 1 1,-1-1 0,1 1-1,-1 0 1,1 0-1,-1 1 1,0-1-1,10 3 1,-14-2-197,1-1 0,-1 1 0,1-1 0,-1 1 0,0 0 0,0-1 0,1 1 0,-1 0 0,0 0 0,0 0 0,0 0 0,0 0 0,0 0 0,0 0 0,0 0 0,0 1 0,0-1 0,-1 0 0,1 1 0,0-1 0,-1 0 0,1 3 0,0 0 0,-1-1 0,0 0 0,0 1 0,0-1 0,0 0 0,0 1 0,-1-1 0,1 0 0,-3 6 0,0 1 0,-1 0 0,0-1 0,-1 0 0,0 0 0,-11 15 0,-13 8 0,-47 42 0,2-3 0,73-70 0,0 0 0,0 0 0,0 1 0,0-1 0,0 0 0,0 0 0,0 1 0,1-1 0,-1 0 0,0 1 0,1-1 0,-1 1 0,1-1 0,-1 1 0,0 2 0,2-3 0,-1-1 0,0 1 0,0-1 0,0 1 0,1-1 0,-1 1 0,0 0 0,1-1 0,-1 1 0,0-1 0,1 1 0,-1-1 0,1 1 0,-1-1 0,0 0 0,1 1 0,-1-1 0,1 0 0,0 1 0,-1-1 0,1 0 0,-1 1 0,1-1 0,-1 0 0,2 0 0,6 2 0,0-1 0,0 0 0,-1-1 0,16 0 0,-11-1 0,131-6-1684,-48-7-3529,-28 2-7236</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00.212"/>
    </inkml:context>
    <inkml:brush xml:id="br0">
      <inkml:brushProperty name="width" value="0.025" units="cm"/>
      <inkml:brushProperty name="height" value="0.025" units="cm"/>
    </inkml:brush>
  </inkml:definitions>
  <inkml:trace contextRef="#ctx0" brushRef="#br0">194 8 7335,'0'0'18529,"-10"-3"-18475,6 2-53,0 0 0,-1 0 0,1 0 0,0 1-1,0-1 1,-1 1 0,1 0 0,0 1 0,-1-1 0,1 1 0,0-1 0,0 1 0,0 1 0,-1-1 0,1 1 0,0-1-1,1 1 1,-1 0 0,0 0 0,0 1 0,1-1 0,0 1 0,-1 0 0,1 0 0,0 0 0,0 0 0,1 0 0,-6 8 0,-1 1 14,0 0 1,1 0 0,0 1 0,-11 26 0,16-32-10,1 0 1,0 0 0,0 0 0,0 0-1,1 1 1,0-1 0,0 0 0,0 1-1,1-1 1,1 1 0,1 13 0,0-18-132,-1 0 1,0 0 0,1 0-1,0 0 1,0-1-1,0 1 1,0 0-1,0-1 1,0 0 0,0 1-1,1-1 1,-1 0-1,1 0 1,0-1 0,0 1-1,0-1 1,-1 1-1,1-1 1,0 0 0,1 0-1,-1 0 1,0 0-1,0 0 1,0-1 0,1 0-1,-1 0 1,4 0-1,7 1-1116,0-1 0,1 0 0,-1-1 0,27-6 0,-27 3-471,0-1 0,0 0 0,-1-1 0,1 0 0,16-11 0,15-14-2126</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4:52.552"/>
    </inkml:context>
    <inkml:brush xml:id="br0">
      <inkml:brushProperty name="width" value="0.025" units="cm"/>
      <inkml:brushProperty name="height" value="0.025" units="cm"/>
      <inkml:brushProperty name="color" value="#004F8B"/>
    </inkml:brush>
  </inkml:definitions>
  <inkml:trace contextRef="#ctx0" brushRef="#br0">9 37 3107,'1'-10'983,"-2"-9"-739,-7 11 4385,32 8 4216,37 2-5673,68 15-75,-42-7-2799,-2 4 1,154 44 0,-216-48-24,-1 1-1,0 1 1,-1 0-1,0 2 1,26 22-1,-3-3 401,-43-32-678,-1-1-1,0 1 0,1 0 1,-1-1-1,1 1 1,-1-1-1,1 0 0,-1 1 1,1-1-1,-1 1 0,1-1 1,-1 0-1,1 1 1,0-1-1,-1 0 0,1 0 1,-1 0-1,1 1 1,0-1-1,-1 0 0,1 0 1,0 0-1,-1 0 1,1 0-1,0 0 0,-1 0 1,1 0-1,0 0 1,-1-1-1,1 1 0,0 0 1,-1 0-1,1 0 1,-1-1-1,1 1 0,-1 0 1,1-1-1,0 1 0,-1-1 1,1 1-1,-1 0 1,0-1-1,1 1 0,-1-1 1,1 0-1,-1 1 1,0-1-1,1 1 0,-1-1 1,0 1-1,1-1 1,-1 0-1,0 1 0,0-1 1,0 0-1,0 1 1,0-2-1,1-45-5192,-2 36 2236,-1-25-8443</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4:53.949"/>
    </inkml:context>
    <inkml:brush xml:id="br0">
      <inkml:brushProperty name="width" value="0.025" units="cm"/>
      <inkml:brushProperty name="height" value="0.025" units="cm"/>
      <inkml:brushProperty name="color" value="#004F8B"/>
    </inkml:brush>
  </inkml:definitions>
  <inkml:trace contextRef="#ctx0" brushRef="#br0">62 24 4965,'1'-8'7449,"3"-7"-4029,-4 15-3455,0 0 1,0 0-1,0 0 0,0 0 1,0 0-1,-1 1 1,1-1-1,0 0 1,0 0-1,0 0 1,0 0-1,0 0 1,0 0-1,0 0 0,0 1 1,0-1-1,0 0 1,0 0-1,0 0 1,0 0-1,0 0 1,0 1-1,0-1 1,0 0-1,0 0 1,0 0-1,0 0 0,0 0 1,0 0-1,0 1 1,0-1-1,0 0 1,0 0-1,0 0 1,0 0-1,0 0 1,0 0-1,0 0 0,0 1 1,1-1-1,-1 0 1,0 0-1,0 0 1,0 0-1,0 0 1,0 0-1,0 0 1,0 0-1,1 0 0,-1 0 1,0 0-1,0 1 1,0-1-1,0 0 1,0 0-1,0 0 1,1 0-1,-1 0 1,0 0-1,0 0 0,0 0 1,0 0-1,1-1 1,-18 16 1075,14-12-196,-1-1 0,0 1-1,-1-1 1,1 1 0,0-1-1,-1 0 1,1-1 0,-5 2-1,9-32 596,0 20-767,0 26-319,-6 43 744,3-36-359,2-21-496,0-8-151,1 4-95,0 1 0,0 0 0,0-1-1,0 1 1,0 0 0,0-1-1,0 1 1,0 0 0,0-1-1,1 1 1,-1 0 0,0-1 0,0 1-1,0 0 1,0-1 0,0 1-1,1 0 1,-1-1 0,0 1-1,0 0 1,0 0 0,1-1-1,-1 1 1,0 0 0,1 0 0,-1 0-1,0-1 1,0 1 0,1 0-1,-1 0 1,0 0 0,1 0-1,-1 0 1,0-1 0,1 1-1,-1 0 1,1 0 0,-1 0 0,0 0-1,1 0 1,-1 0 0,0 0-1,1 0 1,-1 0 0,0 0-1,1 1 1,-1-1 0,0 0 0,1 0-1,-1 0 1,0 0 0,1 0-1,-1 1 1,0-1 0,1 0-1,-1 0 1,0 1 0,0-1-1,1 0 1,-1 0 0,0 1 0,0-1-1,0 0-6,0 0 1,0 0-1,-1 0 0,1 0 0,0 0 0,-1 0 1,1 0-1,0 0 0,-1 0 0,1 0 0,0 1 1,0-1-1,-1 0 0,1 0 0,0 0 0,0 0 1,-1 0-1,1 0 0,0 1 0,0-1 0,-1 0 1,1 0-1,0 0 0,0 1 0,0-1 0,-1 0 1,1 0-1,0 1 0,0-1 0,0 0 0,0 0 1,0 1-1,-1-1 0,1 0 0,0 0 0,0 1 1,0-1-1,0 0 0,0 1 0,0-1 0,0 0 1,0 1-1,0-1 0,0 0 0,0 0 0,0 1 1,0-1-1,0 0 0,1 1 0,-1-1 0,0 0 1,0 0-1,0 1 0,0-1 0,0 0 0,1 0 1,-1 1-1,0-1 0,0 0 0,0 0 0,1 0 1,-1 1-1,0-1 0,0 0 0,1 0 0,-1 0 1,7 0-2932,-3 0-3183</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4:55.391"/>
    </inkml:context>
    <inkml:brush xml:id="br0">
      <inkml:brushProperty name="width" value="0.025" units="cm"/>
      <inkml:brushProperty name="height" value="0.025" units="cm"/>
      <inkml:brushProperty name="color" value="#004F8B"/>
    </inkml:brush>
  </inkml:definitions>
  <inkml:trace contextRef="#ctx0" brushRef="#br0">276 28 3171,'1'-16'1180,"1"4"10576,-11 29-7422,5-7-4132,0 1 1,1-1-1,0 1 1,1 0-1,0 0 1,-1 12 0,-6 28 658,5-32-306,1 0 0,-1 37-1,1-21-429,2-29-101,0-1 0,0 1 1,-1-1-1,1 0 1,-2 0-1,1 0 0,-5 7 1,5-7 52,-1 0 1,1 0-1,-1 0 0,1 0 1,1 1-1,-1-1 0,1 0 1,-1 7-1,1 5 168,1-2-162,-1 0 0,-1 0 0,-4 18 0,1-17-27,-1 0 1,-1 0-1,0-1 1,-16 25 0,9-6-72,13-30 25,0-1-1,0 1 0,-1 0 1,1-1-1,-1 1 0,0-1 0,0 1 1,0-1-1,0 0 0,-1 0 1,1 0-1,-5 4 0,3-4-5,0 0 0,0 1 0,0 0 0,1 0 0,-1 0 0,1 0 0,0 1 0,0-1 0,1 1 0,-1 0 0,1 0 0,0 0 0,0 0 0,1 0 0,-2 6 0,2-4 86,-1-1 0,0 1 0,-1-1 0,1 1 0,-1-1 0,0 0-1,-1 0 1,0 0 0,0-1 0,0 1 0,-7 6 0,11-17-316,0 0 0,1 1 0,0-1 1,0 0-1,0 1 0,3-9 1,8-19-2946,0-5-2002</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5:58.032"/>
    </inkml:context>
    <inkml:brush xml:id="br0">
      <inkml:brushProperty name="width" value="0.025" units="cm"/>
      <inkml:brushProperty name="height" value="0.025" units="cm"/>
      <inkml:brushProperty name="color" value="#004F8B"/>
    </inkml:brush>
  </inkml:definitions>
  <inkml:trace contextRef="#ctx0" brushRef="#br0">1 1 19378,'0'0'577,"33"61"-289,-8-41-224,6-1-64,7 0-576,2-2-994,-1-6-1697,-4-1-2338</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5:58.390"/>
    </inkml:context>
    <inkml:brush xml:id="br0">
      <inkml:brushProperty name="width" value="0.025" units="cm"/>
      <inkml:brushProperty name="height" value="0.025" units="cm"/>
      <inkml:brushProperty name="color" value="#004F8B"/>
    </inkml:brush>
  </inkml:definitions>
  <inkml:trace contextRef="#ctx0" brushRef="#br0">1 311 17008,'0'0'4516,"48"-67"-3651,-10 32-320,8-6-417,4-8-384,0-7-2691,-1-6-6598</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20.722"/>
    </inkml:context>
    <inkml:brush xml:id="br0">
      <inkml:brushProperty name="width" value="0.025" units="cm"/>
      <inkml:brushProperty name="height" value="0.025" units="cm"/>
      <inkml:brushProperty name="color" value="#004F8B"/>
    </inkml:brush>
  </inkml:definitions>
  <inkml:trace contextRef="#ctx0" brushRef="#br0">0 0 15791,'0'0'2755,"25"80"-1538,-10-45 192,3-2-384,1 2-545,1-6-319,6-4-129,-6-6-160,1-6-705,-6-3-481,-8-2 257,-5-4 0,-11-3-4099,-11-1 383,-3-5-3491</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21.112"/>
    </inkml:context>
    <inkml:brush xml:id="br0">
      <inkml:brushProperty name="width" value="0.025" units="cm"/>
      <inkml:brushProperty name="height" value="0.025" units="cm"/>
      <inkml:brushProperty name="color" value="#004F8B"/>
    </inkml:brush>
  </inkml:definitions>
  <inkml:trace contextRef="#ctx0" brushRef="#br0">1 236 8168,'0'0'14766,"42"-67"-13998,4 44-543,8-4-161,1-5-321,0-6-2337,-4-11-4869</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51.779"/>
    </inkml:context>
    <inkml:brush xml:id="br0">
      <inkml:brushProperty name="width" value="0.025" units="cm"/>
      <inkml:brushProperty name="height" value="0.025" units="cm"/>
      <inkml:brushProperty name="color" value="#004F8B"/>
    </inkml:brush>
  </inkml:definitions>
  <inkml:trace contextRef="#ctx0" brushRef="#br0">1 1 24247,'0'0'1505,"53"49"-1473,-17-19 32,5 5 1,5-2-65,0-3-129,0-6-383,-1-8-513,-8-7-705,-5-1-768,-9-2-1570,-14 3-3651</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6:52.122"/>
    </inkml:context>
    <inkml:brush xml:id="br0">
      <inkml:brushProperty name="width" value="0.025" units="cm"/>
      <inkml:brushProperty name="height" value="0.025" units="cm"/>
      <inkml:brushProperty name="color" value="#004F8B"/>
    </inkml:brush>
  </inkml:definitions>
  <inkml:trace contextRef="#ctx0" brushRef="#br0">1 531 11339,'0'0'13741,"38"-80"-13197,0 31-416,6-13-64,2-14-64,0-10-1569,-4-3-3716,-9 0-10730</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13.241"/>
    </inkml:context>
    <inkml:brush xml:id="br0">
      <inkml:brushProperty name="width" value="0.025" units="cm"/>
      <inkml:brushProperty name="height" value="0.025" units="cm"/>
      <inkml:brushProperty name="color" value="#004F8B"/>
    </inkml:brush>
  </inkml:definitions>
  <inkml:trace contextRef="#ctx0" brushRef="#br0">71 5 4260,'-17'5'448,"3"0"-512,3-3 32,4-2 32,2 0 1121,-1 0-1024,4-2-610,-3-5-896,2 0-2083</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00.557"/>
    </inkml:context>
    <inkml:brush xml:id="br0">
      <inkml:brushProperty name="width" value="0.025" units="cm"/>
      <inkml:brushProperty name="height" value="0.025" units="cm"/>
    </inkml:brush>
  </inkml:definitions>
  <inkml:trace contextRef="#ctx0" brushRef="#br0">169 1 11627,'0'0'7420,"-10"5"-5060,-1 2-2053,-1 0 0,2 1 0,-1 0 0,1 1 0,1 0 0,0 1 0,0 0 0,1 0 0,0 1-1,0 0 1,1 0 0,1 1 0,-5 12 0,6-13-168,0 0 0,1-1 0,0 1 0,1 1-1,0-1 1,1 0 0,0 1 0,1 0 0,0-1-1,2 21 1,-1-30-124,1 0-1,0 0 1,0 0 0,0 0 0,0-1-1,0 1 1,1 0 0,-1-1-1,0 1 1,1-1 0,-1 0-1,1 1 1,-1-1 0,1 0-1,0 0 1,-1 0 0,1 0-1,0 0 1,0 0 0,0-1 0,0 1-1,0-1 1,0 1 0,0-1-1,0 1 1,0-1 0,0 0-1,0 0 1,0 0 0,0-1-1,4 0 1,3 1 52,1-1-1,0-1 1,-1 0 0,1 0 0,12-5-1,32-21-11,-43 22 77,-1 0 0,1 0 0,1 1 0,-1 0 1,0 1-1,1 0 0,0 1 0,19-3 0,-29 7-52,-1 0-1,0 0 1,0 0-1,0 0 1,0 0-1,0 0 1,-1 1 0,1-1-1,0 0 1,0 0-1,-1 1 1,1-1-1,-1 0 1,1 1-1,-1-1 1,0 1 0,1-1-1,-1 0 1,0 1-1,0-1 1,0 1-1,0-1 1,0 1-1,0-1 1,-1 0 0,1 1-1,-1 1 1,-4 45 874,4-47-951,1 0 1,-1 0-1,1 0 1,0 0-1,-1 0 0,1 0 1,0 0-1,0 0 1,0 0-1,0 0 1,0 1-1,0-1 1,0 0-1,0 0 1,1 0-1,-1 0 0,0 0 1,1 0-1,0 2 1,12-11 75,17-32 13,13-48-92,-32 62 0,23-39 0,-33 63-75,0 1 0,1 0 0,-1-1 0,0 1 0,0 0 0,1 0 0,-1 0 0,1 0 0,-1 0 0,1 0 0,-1 0 0,1 0 0,-1 0 0,1 1 0,0-1 0,-1 1-1,1-1 1,0 1 0,0 0 0,-1 0 0,1 0 0,0-1 0,0 2 0,0-1 0,-1 0 0,1 0 0,2 1 0,54 21-5408,-18-7-386,-3-8-8705</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13.581"/>
    </inkml:context>
    <inkml:brush xml:id="br0">
      <inkml:brushProperty name="width" value="0.025" units="cm"/>
      <inkml:brushProperty name="height" value="0.025" units="cm"/>
      <inkml:brushProperty name="color" value="#004F8B"/>
    </inkml:brush>
  </inkml:definitions>
  <inkml:trace contextRef="#ctx0" brushRef="#br0">1 0 2530,'0'0'929</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14.680"/>
    </inkml:context>
    <inkml:brush xml:id="br0">
      <inkml:brushProperty name="width" value="0.025" units="cm"/>
      <inkml:brushProperty name="height" value="0.025" units="cm"/>
      <inkml:brushProperty name="color" value="#004F8B"/>
    </inkml:brush>
  </inkml:definitions>
  <inkml:trace contextRef="#ctx0" brushRef="#br0">0 150 6726,'0'0'20975,"1"9"-20062,0-5-835,-2-2-25,1 0 0,0 0 1,1 0-1,-1 0 0,0 0 1,0 0-1,1 0 0,-1-1 0,1 1 1,0 0-1,-1 0 0,1 0 0,0-1 1,0 1-1,0 0 0,0-1 1,1 1-1,-1-1 0,0 0 0,1 1 1,-1-1-1,0 0 0,1 1 1,0-1-1,-1 0 0,1 0 0,0-1 1,-1 1-1,1 0 0,0 0 1,0-1-1,3 1 0,37 12 542,-26-8-483,0 0 1,0 0-1,0-2 1,1 0-1,-1-1 1,1 0-1,-1-2 1,23-1-1,-33-1-85,1 0 0,-1 0 0,0-1 1,0 0-1,0 0 0,0-1 0,0 1 0,-1-1 0,0-1 0,0 1 1,0-1-1,0 0 0,-1 0 0,6-8 0,-4 5 7,0 0-1,0-1 1,-1 1 0,-1-1-1,1-1 1,-2 1 0,1 0-1,4-21 1,-5-39-34,-4 68 0,0 1 0,1-1 0,-1 0 0,1 1 0,-1-1 0,0 0 0,0 1 0,1-1 0,-1 1 0,0-1 0,0 1 0,0 0 0,0-1 0,0 1 0,1 0 0,-1-1 0,0 1 0,0 0 0,0 0 0,0 0 0,0 0 0,0 0 0,0 0 0,0 0 0,0 0 0,0 0 0,0 1 0,0-1 0,1 0 0,-1 1 0,0-1 0,-1 1 0,-32 9 0,28-6 0,0-1 0,-1 1 0,1-1 0,-1-1 0,0 1 0,0-1 0,0 0 0,0-1 0,0 0 0,-1 0 0,1 0 0,0-1 0,0 0 0,-1-1 0,1 1 0,0-1 0,0-1 0,0 1 0,0-1 0,0-1 0,0 1 0,-8-5 0,29 1-1979,2-4-3500,0-2-2406</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15.291"/>
    </inkml:context>
    <inkml:brush xml:id="br0">
      <inkml:brushProperty name="width" value="0.025" units="cm"/>
      <inkml:brushProperty name="height" value="0.025" units="cm"/>
      <inkml:brushProperty name="color" value="#004F8B"/>
    </inkml:brush>
  </inkml:definitions>
  <inkml:trace contextRef="#ctx0" brushRef="#br0">98 0 16912,'0'0'10997,"2"11"-9951,4 20-885,1-1-1,1-1 0,2 0 0,1 0 0,19 37 0,-28-76-2275,-12-12-1172,5 17 2045,-1 1-1,1 0 1,-1 1 0,0 0-1,0-1 1,0 2 0,0-1 0,0 1-1,-1 0 1,1 0 0,-1 1 0,0-1-1,-11 1 1,-6 1 825,3 2 3753,13 1-2592,-3 5 5600,8-2-361,14-5-3343,1-4-2188,-1-1 0,1-1 1,-1 0-1,0-1 0,-1 0 0,0 0 0,0-1 0,16-14 0,20-13-341,12 4-1471,-18 18-6275,-23 10-3116</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16.069"/>
    </inkml:context>
    <inkml:brush xml:id="br0">
      <inkml:brushProperty name="width" value="0.025" units="cm"/>
      <inkml:brushProperty name="height" value="0.025" units="cm"/>
      <inkml:brushProperty name="color" value="#004F8B"/>
    </inkml:brush>
  </inkml:definitions>
  <inkml:trace contextRef="#ctx0" brushRef="#br0">1 1 11307,'0'0'1601,"30"49"-2177,-26-40-417,-1 0-1281,1 2-353,-4 2 1922,0-1 737,0 0 65,0-6-2051</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16.505"/>
    </inkml:context>
    <inkml:brush xml:id="br0">
      <inkml:brushProperty name="width" value="0.025" units="cm"/>
      <inkml:brushProperty name="height" value="0.025" units="cm"/>
      <inkml:brushProperty name="color" value="#004F8B"/>
    </inkml:brush>
  </inkml:definitions>
  <inkml:trace contextRef="#ctx0" brushRef="#br0">6 54 13229,'0'0'5818,"-1"-10"-4691,-4-26 106,5 36-1191,1 0-1,-1 0 1,0 1 0,0-1-1,1 0 1,-1 0 0,0 0-1,1 0 1,-1 1-1,0-1 1,1 0 0,-1 0-1,0 0 1,1 0 0,-1 0-1,0 0 1,1 0 0,-1 0-1,1 0 1,-1 0 0,0 0-1,1 0 1,-1 0 0,0 0-1,1 0 1,-1 0 0,0 0-1,1 0 1,-1 0 0,0-1-1,1 1 1,-1 0 0,0 0-1,1 0 1,-1-1 0,0 1-1,0 0 1,1 0 0,-1-1-1,0 1 1,0 0 0,0-1-1,1 1 1,-1 0-1,0-1 1,0 1 0,0 0-1,0-1 1,0 1 0,1 0-1,-1-1 1,0 1 0,0 0-1,0-1 1,0 1 0,0 0-1,0-1 1,0 1 0,-1-1-1,19 22 1448,11 25 840,66 79 1,-63-85-1373,-28-34-917,0 0 0,-1 1 0,0 0 0,0-1 0,0 1 0,-1 0 0,0 1 0,-1-1 0,1 0 0,-1 0 1,-1 1-1,1-1 0,-1 1 0,0-1 0,-1 0 0,-2 11 0,-2 12-60,-2 1 0,-15 40-1,22-71 20,-8 21 648,4-13-4909,3-9 3646,0 0-1,1 0 1,-1 0-1,0 0 1,1 0-1,-1 0 1,1 0-1,-1 0 0,1-1 1,0 1-1,-1 0 1,1 0-1,0 0 1,0-1-1,0 1 0,0 0 1,0 0-1,0 0 1,0-2-1,-2-18-7156</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16.909"/>
    </inkml:context>
    <inkml:brush xml:id="br0">
      <inkml:brushProperty name="width" value="0.025" units="cm"/>
      <inkml:brushProperty name="height" value="0.025" units="cm"/>
      <inkml:brushProperty name="color" value="#004F8B"/>
    </inkml:brush>
  </inkml:definitions>
  <inkml:trace contextRef="#ctx0" brushRef="#br0">21 1 8840,'0'0'15503,"9"4"-14163,-7-3-1252,1 0-17,0 0 0,0 0 0,0 1 0,-1-1 0,1 1 0,0-1 0,-1 1 0,0 0 0,1 0 0,-1 0 0,0 0 0,0 0 0,0 1 0,0-1 0,0 1 0,-1-1 0,1 1 0,-1-1 0,1 1 0,-1 0 0,0 0 0,0 0 0,-1 0 0,2 3 0,6 51 354,-3 1 1,-3 115-1,-2-172-478,0-1-1,0 1 1,0 0 0,0-1-1,0 1 1,0 0 0,0-1 0,0 1-1,-1 0 1,1-1 0,0 1-1,0-1 1,-1 1 0,1 0 0,0-1-1,0 1 1,-1-1 0,1 1-1,-1-1 1,1 1 0,-1-1-1,1 1 1,-1-1 0,1 1 0,-1-1-1,1 0 1,-1 1 0,1-1-1,-1 0 1,-1 1 0,-18-8-3753,-18-27-4659,38 34 8428,-27-29-7874</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17.248"/>
    </inkml:context>
    <inkml:brush xml:id="br0">
      <inkml:brushProperty name="width" value="0.025" units="cm"/>
      <inkml:brushProperty name="height" value="0.025" units="cm"/>
      <inkml:brushProperty name="color" value="#004F8B"/>
    </inkml:brush>
  </inkml:definitions>
  <inkml:trace contextRef="#ctx0" brushRef="#br0">0 7 13773,'0'0'8328,"67"38"-6342,-36-34-225,5-4-415,5 0-546,3-2-351,6-7-321,0-1-160,-2-1-2018,-7 2-3555,-8 1-5606</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23.432"/>
    </inkml:context>
    <inkml:brush xml:id="br0">
      <inkml:brushProperty name="width" value="0.025" units="cm"/>
      <inkml:brushProperty name="height" value="0.025" units="cm"/>
      <inkml:brushProperty name="color" value="#004F8B"/>
    </inkml:brush>
  </inkml:definitions>
  <inkml:trace contextRef="#ctx0" brushRef="#br0">264 1 15375,'-41'15'8115,"-2"1"-9493,41-16 1041,1 1 1,-1-1 0,1 1-1,-1-1 1,1 1 0,-1 0-1,1 0 1,-1 0 0,1 0 0,0 0-1,-1 0 1,1 0 0,0 0-1,0 0 1,0 0 0,0 1-1,0-1 1,0 1 0,0-1-1,0 0 1,0 1 0,0 2 0,-13 17-3327,-3-14 4346,-20-4 1535,33-3-1989,0-1 0,1 1 0,-1 0 0,0 1 0,0-1 0,0 1 0,0-1 0,0 1 0,1 0 0,-1 1 0,0-1 0,1 0 0,-1 1 0,1 0 0,-1 0-1,1 0 1,0 0 0,0 1 0,0-1 0,0 1 0,-2 3 0,4-5-429,0 0-841</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23.787"/>
    </inkml:context>
    <inkml:brush xml:id="br0">
      <inkml:brushProperty name="width" value="0.025" units="cm"/>
      <inkml:brushProperty name="height" value="0.025" units="cm"/>
      <inkml:brushProperty name="color" value="#004F8B"/>
    </inkml:brush>
  </inkml:definitions>
  <inkml:trace contextRef="#ctx0" brushRef="#br0">74 1 9577,'0'0'7202,"-8"9"-5622,1-2-1387,1 1 0,0-1 0,1 2 0,0-1 0,0 0 1,1 1-1,0 0 0,0 0 0,1 0 0,-2 11 0,0-2-296,0 2-925,3-9-2501,7 19-1964,-2 65 13118,-3-73-8535</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24.113"/>
    </inkml:context>
    <inkml:brush xml:id="br0">
      <inkml:brushProperty name="width" value="0.025" units="cm"/>
      <inkml:brushProperty name="height" value="0.025" units="cm"/>
      <inkml:brushProperty name="color" value="#004F8B"/>
    </inkml:brush>
  </inkml:definitions>
  <inkml:trace contextRef="#ctx0" brushRef="#br0">1 4 3844,'0'0'7911,"28"51"-6790,-21-48-833,-1-3-320,0 0-1089,0-12-2434,-1 0-1730</inkml:trace>
  <inkml:trace contextRef="#ctx0" brushRef="#br0" timeOffset="1">105 1 7623,'0'0'6951,"32"56"-5990,-24-51-161,-1-5-479,2 0-225,2-7 0,4-4 0,2-3-96,-1 1-1217,1 4-1153,-1 4-962</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15.294"/>
    </inkml:context>
    <inkml:brush xml:id="br0">
      <inkml:brushProperty name="width" value="0.025" units="cm"/>
      <inkml:brushProperty name="height" value="0.025" units="cm"/>
    </inkml:brush>
  </inkml:definitions>
  <inkml:trace contextRef="#ctx0" brushRef="#br0">0 238 4132,'0'0'1484,"1"-8"-1196,3-15 889,0-1 0,2 1 0,0 0 0,11-23 0,-9 27 2536,0 1 0,22-34 0,-30 52-3642,0 0-1,0 0 1,0-1-1,1 1 1,-1 0-1,0 0 1,0 0-1,0 0 1,0 0-1,0 0 1,0 0-1,0 0 1,0 0-1,1 0 1,-1 0-1,0 0 1,0 0-1,0 0 1,0 0-1,0 0 1,0 0-1,1 0 1,-1 0-1,0 0 1,0 0-1,0 0 1,0 0-1,0 0 1,0 0-1,1 0 1,-1 0-1,0 0 1,0 0-1,0 0 1,0 0-1,0 0 1,0 0-1,0 1 1,0-1-1,1 0 1,-1 0-1,0 0 1,0 0-1,0 0 1,0 0-1,0 0 1,0 0-1,0 1 1,0-1-1,0 0 1,0 0-1,0 0 1,0 0-1,0 0 1,0 0-1,0 1 1,0-1-1,0 0 1,0 0-1,0 0 1,0 0-1,0 0 1,0 0-1,0 1 1,0-1-1,0 0 1,0 0-1,0 0 1,2 20 1197,-1 23-600,-8 42 122,0 30-592,7-114-195,-1 0-1,1 0 1,0 0-1,0 0 1,0 0-1,0 1 1,1-1-1,-1 0 1,0 0-1,0 0 1,1 0-1,-1 0 1,0 0-1,1 0 1,-1 1-1,1-1 1,0-1-1,-1 1 1,1 0-1,0 0 1,-1 0-1,1 0 1,0 0 0,0-1-1,0 1 1,0 0-1,0 0 1,0-1-1,0 1 1,0-1-1,0 1 1,0-1-1,0 0 1,0 1-1,0-1 1,0 0-1,1 0 1,-1 0-1,0 0 1,0 0-1,0 0 1,0 0-1,1 0 1,-1 0-1,0 0 1,0-1-1,0 1 1,0 0 0,0-1-1,0 1 1,2-2-1,5-1 38,0 0-1,-1-1 1,1-1-1,-1 1 1,11-10-1,28-28 56,-33 29-94,1 0 1,0 0-1,1 2 0,18-12 1,-32 22 5,0 1-1,0-1 1,-1 0-1,1 1 1,0-1 0,0 1-1,0-1 1,0 1 0,0-1-1,0 1 1,0 0 0,0-1-1,0 1 1,0 0 0,0 0-1,0 0 1,0 0 0,0 0-1,0 0 1,0 0 0,0 0-1,0 0 1,0 0 0,0 1-1,0-1 1,0 0 0,0 1-1,0-1 1,0 1 0,0-1-1,0 1 1,0-1 0,1 2-1,-1 1 53,1 0-1,-1 0 0,0 1 0,0-1 1,-1 0-1,1 0 0,0 0 1,-1 6-1,0-6-7,0 0 1,1 0 0,-1-1-1,0 1 1,1 0-1,0 0 1,-1-1 0,1 1-1,0-1 1,3 6-1,10-5 139,11-15-118,26-33-72,-44 37 0,0 1 0,1-1 0,0 1 0,0 1 0,1-1 0,-1 2 0,1-1 0,1 1 0,12-5 0,-21 10 0,0-1 0,-1 1 0,1 0 0,0 0 0,0 0 0,0 0 0,-1 0 0,1 0 0,0 0 0,0 0 0,-1 0 0,1 0 0,0 0 0,0 0 0,-1 0 0,1 1 0,0-1 0,0 0 0,-1 0 0,1 1 0,0-1 0,-1 1 0,1-1 0,-1 1 0,1-1 0,0 1 0,-1-1 0,1 1 0,-1-1 0,1 1 0,-1 0 0,0-1 0,1 1 0,0 1 0,0 1 0,0 0 0,-1 0 0,1 1 0,0-1 0,-1 1 0,0-1 0,0 0 0,0 6 0,-1 3 0,-1 0 0,0-1 0,0 1 0,-6 14 0,4-17-250,-2 3-2971,4-27-2219,1 8 4016,-2-21-7587</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25.323"/>
    </inkml:context>
    <inkml:brush xml:id="br0">
      <inkml:brushProperty name="width" value="0.025" units="cm"/>
      <inkml:brushProperty name="height" value="0.025" units="cm"/>
      <inkml:brushProperty name="color" value="#004F8B"/>
    </inkml:brush>
  </inkml:definitions>
  <inkml:trace contextRef="#ctx0" brushRef="#br0">1 1 1666</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25.650"/>
    </inkml:context>
    <inkml:brush xml:id="br0">
      <inkml:brushProperty name="width" value="0.025" units="cm"/>
      <inkml:brushProperty name="height" value="0.025" units="cm"/>
      <inkml:brushProperty name="color" value="#004F8B"/>
    </inkml:brush>
  </inkml:definitions>
  <inkml:trace contextRef="#ctx0" brushRef="#br0">184 5 6822,'0'0'13154,"-6"-2"-11419,4 2-1617,0-1-1,0 1 1,0-1-1,0 1 1,0 0-1,0-1 1,0 1-1,0 0 0,0 1 1,0-1-1,0 0 1,1 0-1,-1 1 1,0-1-1,0 1 1,0 0-1,0 0 1,-2 0-1,0 3 203,-1-1-1,1 1 1,0 0-1,0 0 1,0 0-1,-5 9 0,-1 0-618,-27 32 1205,14-30-4973,-5-10-7201,21-5 6639</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26.004"/>
    </inkml:context>
    <inkml:brush xml:id="br0">
      <inkml:brushProperty name="width" value="0.025" units="cm"/>
      <inkml:brushProperty name="height" value="0.025" units="cm"/>
      <inkml:brushProperty name="color" value="#004F8B"/>
    </inkml:brush>
  </inkml:definitions>
  <inkml:trace contextRef="#ctx0" brushRef="#br0">205 1 9417,'0'0'4682,"-8"1"-2291,6 0-2307,-11 1 695,0 1 1,0 1 0,0 0-1,-12 6 1,20-7-847,0 0 0,0 0 0,0 0 0,0 0 0,1 1 0,0 0 0,0 0 0,-7 8 0,-4 11-618,-1 1-4886</inkml:trace>
  <inkml:trace contextRef="#ctx0" brushRef="#br0" timeOffset="1">38 105 4612,'0'0'12909,"-15"58"-11212,8-40-320,2-2 225,-1-4-769,4-4-577,0-7-192,2-12-4388,4-3-865,0 5-5093</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26.378"/>
    </inkml:context>
    <inkml:brush xml:id="br0">
      <inkml:brushProperty name="width" value="0.025" units="cm"/>
      <inkml:brushProperty name="height" value="0.025" units="cm"/>
      <inkml:brushProperty name="color" value="#004F8B"/>
    </inkml:brush>
  </inkml:definitions>
  <inkml:trace contextRef="#ctx0" brushRef="#br0">20 1 14510,'0'0'2082,"-10"55"736,5-34-319,0-4-1442,5-4-321,0-8-479,3-5-1090,7-8-1153,1-6-673,0-1-1793,0 3-1025,-1 3-128</inkml:trace>
  <inkml:trace contextRef="#ctx0" brushRef="#br0" timeOffset="1">84 71 3395,'1'5'1088,"0"1"0,0-1 0,1 0 0,0 0 0,-1 0 0,2 0 0,-1 0 0,0 0 0,1-1 0,3 5 0,-4-7-937,-1-1 1,0 0-1,1 0 1,-1 0-1,1 0 1,-1 0 0,1-1-1,-1 1 1,1 0-1,0-1 1,-1 1-1,1-1 1,0 1-1,0-1 1,-1 0 0,1 0-1,0 0 1,0 0-1,-1 0 1,1 0-1,0 0 1,0-1-1,-1 1 1,1-1-1,0 1 1,-1-1 0,1 0-1,-1 1 1,1-1-1,-1 0 1,1 0-1,-1 0 1,3-2-1,21-12 444,22-5-5809,-45 20 4895,1-1-1,-1 0 0,0 1 0,1 0 1,-1 0-1,0-1 0,1 1 0,-1 1 1,0-1-1,1 0 0,-1 1 0,0-1 1,1 1-1,-1-1 0,0 1 0,3 2 1,-3-2 332,-1 0 0,1 0 1,-1 1-1,1-1 0,-1 0 1,0 1-1,0-1 0,0 1 1,0 0-1,0-1 0,0 1 1,0 0-1,0-1 0,0 4 1,0-2 429,-1-1 0,1 1 0,0 0 0,0-1 0,0 1 0,0-1 0,1 1 0,-1-1 0,1 0 0,-1 0 0,1 0 0,0 1 1,0-1-1,3 2 0,-4-4-415,1 1 0,-1-1 0,0 0 0,1 0 0,-1 0 0,1 0 1,-1 0-1,0-1 0,1 1 0,-1 0 0,1-1 0,-1 1 0,0-1 0,1 1 1,-1-1-1,0 1 0,0-1 0,0 0 0,1 0 0,-1 0 0,0 0 0,0 0 1,0 0-1,0 0 0,0 0 0,-1 0 0,1 0 0,0 0 0,1-3 1,8-8-3937,-1 1-3384</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26.720"/>
    </inkml:context>
    <inkml:brush xml:id="br0">
      <inkml:brushProperty name="width" value="0.025" units="cm"/>
      <inkml:brushProperty name="height" value="0.025" units="cm"/>
      <inkml:brushProperty name="color" value="#004F8B"/>
    </inkml:brush>
  </inkml:definitions>
  <inkml:trace contextRef="#ctx0" brushRef="#br0">0 1 14990,'0'0'4260</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27.750"/>
    </inkml:context>
    <inkml:brush xml:id="br0">
      <inkml:brushProperty name="width" value="0.025" units="cm"/>
      <inkml:brushProperty name="height" value="0.025" units="cm"/>
      <inkml:brushProperty name="color" value="#004F8B"/>
    </inkml:brush>
  </inkml:definitions>
  <inkml:trace contextRef="#ctx0" brushRef="#br0">0 136 14862,'0'0'9385,"57"33"-8584,-21-35-289,2-15-320,9-6-128,4-5-224,2-4-1762,-4-2-2466,0 1-3523</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28.104"/>
    </inkml:context>
    <inkml:brush xml:id="br0">
      <inkml:brushProperty name="width" value="0.025" units="cm"/>
      <inkml:brushProperty name="height" value="0.025" units="cm"/>
      <inkml:brushProperty name="color" value="#004F8B"/>
    </inkml:brush>
  </inkml:definitions>
  <inkml:trace contextRef="#ctx0" brushRef="#br0">0 0 11627,'0'0'9001,"13"66"-8841,-6-36-96,3 4-833,1-4-1857,-2-3-2788,3-6-5380</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28.477"/>
    </inkml:context>
    <inkml:brush xml:id="br0">
      <inkml:brushProperty name="width" value="0.025" units="cm"/>
      <inkml:brushProperty name="height" value="0.025" units="cm"/>
      <inkml:brushProperty name="color" value="#004F8B"/>
    </inkml:brush>
  </inkml:definitions>
  <inkml:trace contextRef="#ctx0" brushRef="#br0">0 155 17649,'0'0'1617,"5"-10"-170,0 1-1131,0 0 1,1-1-1,0 2 1,1-1-1,-1 1 1,2 0-1,-1 0 1,1 1-1,0 0 1,1 0-1,0 1 1,0 0-1,10-4 1,-12 5-194,1 1 1,-1 0 0,1 1-1,0 0 1,0 0 0,0 0-1,0 1 1,1 0 0,-1 1 0,0 0-1,13 0 1,-19 1-94,-1 1 0,0 0 0,1 0 1,-1-1-1,0 1 0,1 0 0,-1 0 1,0 1-1,0-1 0,0 0 0,0 0 0,0 0 1,0 1-1,0-1 0,-1 1 0,1-1 0,0 0 1,-1 1-1,1-1 0,-1 1 0,1-1 1,-1 1-1,0 0 0,0-1 0,0 1 0,0-1 1,0 1-1,0 2 0,-4 49 1203,-2-30-589,-2 0 0,0-1 0,-2-1 0,0 1 0,-23 34 1,40-59-903,0 0 0,0 0 0,0 0 0,1 1 1,-1 0-1,16-1 0,-20 2 221,0 1 0,0 0 0,1 0 0,-1 0 0,0 0 0,1 0 0,-1 1 0,0 0 0,1-1 0,-1 1 0,0 0 0,0 1 0,0-1 0,0 0 1,0 1-1,4 3 0,-5-3 12,0 1 1,0 0 0,0-1 0,0 1-1,-1 0 1,1 0 0,-1 0-1,0 1 1,0-1 0,0 0 0,0 0-1,0 1 1,-1-1 0,0 0 0,1 1-1,-2 5 1,1-2 130,0 0 0,0 0 0,-1 0 1,0 1-1,0-1 0,-1-1 0,0 1 0,0 0 0,-1 0 0,0-1 0,0 1 0,0-1 0,-8 11 1,7-13-32,0 0 1,0 0-1,0 0 0,0-1 1,0 0-1,-1 0 1,1 0-1,-1 0 1,0-1-1,0 0 1,0 0-1,0 0 1,0 0-1,0-1 1,0 0-1,-1 0 1,1 0-1,-1-1 0,-5 0 1,9 0-119,0 0 0,0 0 0,1 0 0,-1 0 0,0 0 0,0-1 0,0 1 0,0-1 0,0 1 0,1-1 0,-1 0 0,0 0 0,0 0 0,1 0 0,-1 0 0,1 0 0,-1 0 0,1 0 0,-1-1 0,1 1 0,0-1 1,-1 1-1,1-1 0,0 1 0,0-1 0,0 0 0,1 1 0,-1-1 0,0 0 0,0 0 0,1 0 0,0 0 0,-1 1 0,1-1 0,0 0 0,0-2 0,-1-1-533,1 1 1,1 0-1,-1-1 1,1 1-1,-1 0 0,1 0 1,1-1-1,-1 1 1,1 0-1,-1 0 0,1 0 1,0 0-1,0 1 1,1-1-1,3-4 0,33-31-10116,-17 20 2156</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28.819"/>
    </inkml:context>
    <inkml:brush xml:id="br0">
      <inkml:brushProperty name="width" value="0.025" units="cm"/>
      <inkml:brushProperty name="height" value="0.025" units="cm"/>
      <inkml:brushProperty name="color" value="#004F8B"/>
    </inkml:brush>
  </inkml:definitions>
  <inkml:trace contextRef="#ctx0" brushRef="#br0">1 89 2498,'0'0'19816,"4"12"-18358,1 3-1067,23 55 1426,-27-67-1775,0-1 0,0 1-1,1 0 1,-1-1 0,1 1 0,0-1 0,0 0 0,0 0 0,0 0 0,0 0-1,0 0 1,0 0 0,1 0 0,-1-1 0,1 1 0,-1-1 0,1 1-1,0-1 1,0 0 0,-1 0 0,1-1 0,4 2 0,-5-3-31,1 1 0,-1-1 0,0 0 1,1 0-1,-1 0 0,0 0 0,0-1 1,0 1-1,1 0 0,-2-1 0,1 0 1,0 1-1,0-1 0,0 0 0,-1 0 0,1 0 1,-1 0-1,0 0 0,1 0 0,-1 0 1,0-1-1,0 1 0,0 0 0,-1-1 0,2-4 1,13-65 16,-12-29 511,-3 103-494,-7 108 1532,7-99-1512,0 0 1,1-1-1,0 1 0,1-1 1,0 1-1,1-1 1,0 0-1,6 14 0,-9-23-75,0 0-1,1 0 1,-1 0-1,0 0 1,1 0-1,-1 0 1,1 0-1,-1 0 1,1 0-1,0 0 1,-1-1-1,1 1 1,0 0-1,0 0 1,-1-1-1,1 1 1,0 0-1,0-1 1,0 1-1,0-1 1,0 1-1,0-1 1,0 0-1,0 1 1,0-1-1,1 0 1,-1 0-89,0-1 1,0 0 0,0 1 0,0-1-1,0 0 1,0 0 0,-1 0 0,1 0-1,0 0 1,-1 0 0,1 0 0,-1 0-1,1 0 1,-1 0 0,1 0 0,-1 0-1,1 0 1,-1-2 0,9-61-4916,-8-40-5620,-3 44 1271</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29.192"/>
    </inkml:context>
    <inkml:brush xml:id="br0">
      <inkml:brushProperty name="width" value="0.025" units="cm"/>
      <inkml:brushProperty name="height" value="0.025" units="cm"/>
      <inkml:brushProperty name="color" value="#004F8B"/>
    </inkml:brush>
  </inkml:definitions>
  <inkml:trace contextRef="#ctx0" brushRef="#br0">0 0 10730,'0'0'8200,"0"74"-4869,0-35-1217,5 1-352,3 1-193,2-3-512,3-4-544,5-6-417,3-7-96,1-9-929,-1-3-1922,-3-2-1857,-3-3-3652</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15.639"/>
    </inkml:context>
    <inkml:brush xml:id="br0">
      <inkml:brushProperty name="width" value="0.025" units="cm"/>
      <inkml:brushProperty name="height" value="0.025" units="cm"/>
    </inkml:brush>
  </inkml:definitions>
  <inkml:trace contextRef="#ctx0" brushRef="#br0">1 0 21396,'0'0'6663</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36.831"/>
    </inkml:context>
    <inkml:brush xml:id="br0">
      <inkml:brushProperty name="width" value="0.025" units="cm"/>
      <inkml:brushProperty name="height" value="0.025" units="cm"/>
      <inkml:brushProperty name="color" value="#004F8B"/>
    </inkml:brush>
  </inkml:definitions>
  <inkml:trace contextRef="#ctx0" brushRef="#br0">21 160 3876,'0'0'832,"3"-17"76,3 7 706,0-1 1,0 0-1,8-21 0,-11 23 35,-1 0 0,0 0 0,0-1 0,-1 1 0,0-15 0,-1 24-1572,0-1-1,0 1 0,0 0 0,0-1 0,0 1 0,0 0 0,0-1 0,0 1 0,0 0 0,0-1 1,0 1-1,-1 0 0,1 0 0,0-1 0,0 1 0,0 0 0,0 0 0,-1-1 0,1 1 0,0 0 0,0 0 1,-1-1-1,1 1 0,0 0 0,0 0 0,-1 0 0,1-1 0,0 1 0,0 0 0,-1 0 0,1 0 1,0 0-1,-1 0 0,1 0 0,0 0 0,-1 0 0,1 0 0,0 0 0,-1 0 0,1 0 0,0 0 1,-1 0-1,1 0 0,0 0 0,-1 0 0,1 0 0,0 0 0,0 0 0,-1 0 0,1 1 0,0-1 1,-1 0-1,1 0 0,0 0 0,0 1 0,-1-1 0,1 0 0,0 0 0,0 1 0,0-1 0,-1 0 0,1 1 1,-17 15 926,11-4-856,1 0 0,0 1-1,0-1 1,1 1 0,1 0 0,0 0 0,1 0-1,0 1 1,1 24 0,1-38-146,0 0 0,1-1 0,-1 1 0,0 0 0,0 0 0,0-1 0,0 1 0,1 0 0,-1 0 0,0-1 0,0 1 0,0 0 0,1 0 0,-1 0 0,0 0 0,0 0 0,1-1 0,-1 1 0,0 0 0,0 0 0,1 0 0,-1 0 0,0 0-1,1 0 1,-1 0 0,0 0 0,0 0 0,1 0 0,-1 0 0,0 0 0,1 0 0,-1 0 0,0 0 0,0 0 0,1 0 0,-1 0 0,0 1 0,0-1 0,1 0 0,-1 0 0,0 0 0,0 0 0,1 0 0,-1 1 0,0-1 0,0 0 0,0 0 0,1 1 0,-1-1 0,0 0 0,0 0 0,0 1 0,0-1 0,0 0 0,1 0 0,-1 1 0,0-1 0,0 0 0,0 0 0,0 1 0,0-1 0,0 1 0,15-22 108,31-72 83,-46 92-193,1 1 0,-1-1 0,0 0 1,0 1-1,1-1 0,-1 1 0,0-1 0,1 1 0,-1-1 0,1 1 1,-1 0-1,0-1 0,1 1 0,-1-1 0,1 1 0,-1 0 0,1-1 1,0 1-1,-1 0 0,1 0 0,-1-1 0,1 1 0,-1 0 1,1 0-1,0 0 0,-1 0 0,1 0 0,0 0 0,-1 0 0,1 0 1,-1 0-1,1 0 0,0 0 0,-1 0 0,1 0 0,-1 0 0,1 1 1,0-1-1,-1 0 0,1 0 0,-1 1 0,1-1 0,-1 0 0,1 1 1,-1-1-1,1 1 0,-1-1 0,0 1 0,1-1 0,-1 1 0,1-1 1,-1 1-1,0-1 0,1 1 0,-1-1 0,0 1 0,0-1 0,0 1 1,1 0-1,-1 0 0,15 44-40,-13-40 49,36 119 222,-16-56-143,-3 1 0,11 79 0,-29-145-72,0 3 169,0 1 1,0-1-1,-1 1 1,0-1-1,0 1 1,0-1-1,-3 10 1,3-14-143,-1-1 1,0 1-1,0-1 1,0 1-1,0-1 1,-1 1-1,1-1 1,0 0-1,0 1 1,-1-1-1,1 0 1,-1 0-1,1 0 0,-1 0 1,0 0-1,1-1 1,-1 1-1,0 0 1,1-1-1,-1 1 1,0-1-1,0 0 1,0 1-1,1-1 1,-1 0-1,0 0 1,0 0-1,0 0 0,-2-1 1,-2 0-155,0 1 0,-1-1 0,1 0 0,0-1 0,0 0 0,0 0 0,0 0 0,0-1 0,0 0 0,0 0 0,1 0 0,0 0 0,-1-1 0,1 0 0,1 0 0,-1-1 0,1 0 0,-1 1 0,1-1 1,1 0-1,-1-1 0,1 1 0,0-1 0,0 0 0,0 1 0,1-1 0,0 0 0,0-1 0,1 1 0,-1 0 0,1 0 0,1-1 0,-1 1 0,1-1 0,0 1 0,1 0 0,-1-1 0,1 1 0,3-8 0,41-89-14296,-28 63 5204</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37.439"/>
    </inkml:context>
    <inkml:brush xml:id="br0">
      <inkml:brushProperty name="width" value="0.025" units="cm"/>
      <inkml:brushProperty name="height" value="0.025" units="cm"/>
      <inkml:brushProperty name="color" value="#004F8B"/>
    </inkml:brush>
  </inkml:definitions>
  <inkml:trace contextRef="#ctx0" brushRef="#br0">27 126 13164,'0'0'13677,"-5"9"-13399,3-3-193,-1-1 3,0 1 0,0-1 0,1 0 0,0 1 1,1 0-1,-1-1 0,1 1 0,0 0 0,0 0 0,1 0 0,0 9 0,0-14-62,1-1-1,-1 1 0,1-1 0,-1 1 0,1-1 0,-1 0 0,1 1 1,-1-1-1,1 0 0,0 1 0,-1-1 0,1 0 0,0 0 0,-1 0 1,1 1-1,-1-1 0,1 0 0,0 0 0,-1 0 0,1 0 0,0 0 1,-1 0-1,1 0 0,0-1 0,-1 1 0,1 0 0,0 0 0,-1 0 1,1-1-1,0 1 0,-1 0 0,1-1 0,-1 1 0,1 0 1,-1-1-1,1 1 0,-1-1 0,1 0 0,25-15 265,-18 10-247,0 1 0,0 0 0,1 0 1,10-5-1,-17 10-28,-1-1 1,0 1-1,1-1 1,-1 1 0,0-1-1,1 1 1,-1 0-1,0-1 1,1 1-1,-1 0 1,1 0-1,-1 0 1,0 0-1,1 0 1,-1 0 0,1 1-1,-1-1 1,0 0-1,1 1 1,-1-1-1,0 1 1,1 0-1,-1-1 1,0 1-1,0 0 1,0 0 0,1 0-1,-1-1 1,0 1-1,0 0 1,0 1-1,-1-1 1,1 0-1,0 0 1,0 0-1,0 0 1,-1 1 0,1 0-1,4 12 361,4 8 484,-5-24-443,-2-15-63,-1-9-273,-1 0 1,-1 0-1,-1 0 0,-7-36 0,11 106-81,-1-42 0,-1 0 0,0 0 0,1 0 0,0 0 0,-1 0 0,1-1 0,0 1 0,0 0 0,0-1 0,0 1 0,0 0 0,3 2 0,-3-3 0,0-1 0,-1 0 0,1 1 0,0-1 0,0 0 0,0 0 0,0 1 0,0-1 0,0 0 0,0 0 0,0 0 0,-1 0 0,1 0 0,0 0 0,0 0 0,0 0 0,0-1 0,0 1 0,0 0 0,0 0 0,0-1 0,-1 1 0,1-1 0,0 1 0,0-1 0,0 1 0,-1-1 0,1 1 0,0-1 0,0-1 0,2-1 0,0 0 0,-1 0 0,1 0 0,-1 0 0,0-1 0,0 1 0,-1-1 0,1 1 0,-1-1 0,1 0 0,0-4 0,-1 4 0,0 0 0,0 1 0,0-1 0,1 0 0,-1 1 0,1 0 0,0-1 0,0 1 0,1 0 0,-1 0 0,4-4 0,-6 7 0,1 0 0,-1 0 0,1 0 0,0 0 0,-1 0 0,1 0 0,-1 0 0,1 0 0,0 0 0,-1 0 0,1 0 0,-1 0 0,1 0 0,0 0 0,-1 0 0,1 0 0,-1 1 0,1-1 0,-1 0 0,1 1 0,-1-1 0,1 0 0,-1 1 0,1-1 0,-1 0 0,1 1 0,-1-1 0,0 1 0,1-1 0,-1 1 0,0-1 0,1 1 0,-1-1 0,0 1 0,1-1 0,-1 1 0,0-1 0,0 1 0,0 0 0,0-1 0,0 1 0,0-1 0,0 1 0,0 0 0,0 0 0,9 37 0,-7-31 0,5 30 0,-2-13 0,13 43 0,-18-66 1,0 0 1,0-1-1,0 1 1,1-1-1,-1 1 0,0 0 1,0-1-1,0 1 1,0-1-1,1 1 1,-1-1-1,0 1 0,1-1 1,-1 1-1,0-1 1,1 1-1,-1-1 0,0 1 1,1-1-1,-1 0 1,1 1-1,-1-1 0,1 0 1,-1 1-1,1-1 1,-1 0-1,1 0 0,-1 1 1,1-1-1,-1 0 1,1 0-1,0 0 1,-1 0-1,2 0 0,9-17 49,1-32-544,-8 2-4593,-6-23-7277,-5 37 3849</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37.767"/>
    </inkml:context>
    <inkml:brush xml:id="br0">
      <inkml:brushProperty name="width" value="0.025" units="cm"/>
      <inkml:brushProperty name="height" value="0.025" units="cm"/>
      <inkml:brushProperty name="color" value="#004F8B"/>
    </inkml:brush>
  </inkml:definitions>
  <inkml:trace contextRef="#ctx0" brushRef="#br0">49 29 10570,'0'0'19410,"-48"-29"-21043,58 29-1090,0 0-288,0 10-768,3 2-1859,2 2-3010</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38.141"/>
    </inkml:context>
    <inkml:brush xml:id="br0">
      <inkml:brushProperty name="width" value="0.025" units="cm"/>
      <inkml:brushProperty name="height" value="0.025" units="cm"/>
      <inkml:brushProperty name="color" value="#004F8B"/>
    </inkml:brush>
  </inkml:definitions>
  <inkml:trace contextRef="#ctx0" brushRef="#br0">1 129 10410,'0'0'16762,"8"-1"-16046,-3 0-706,0 0 0,0-1 1,-1 1-1,1-1 0,0 0 0,-1 0 1,0-1-1,1 1 0,-1-1 1,0 0-1,-1 0 0,1 0 0,0-1 1,-1 1-1,0-1 0,1 0 0,-2 0 1,1 0-1,0 0 0,-1 0 1,0-1-1,0 1 0,0-1 0,0 1 1,-1-1-1,2-9 0,-3-10-19,-7 16 172,6 9-144,-1 0-1,1 0 1,0 0-1,-1 0 1,1 0-1,0 0 1,0 0-1,0 0 1,0 1-1,0-1 1,0 0-1,0 1 0,0-1 1,0 0-1,1 1 1,-1-1-1,1 1 1,-1-1-1,1 1 1,-1 0-1,1 1 1,-5 19 364,1-1 0,1 1 1,2 0-1,0 26 0,1-47-372,-1 0 0,1-1 0,0 1 0,0 0 0,0-1 0,0 1 0,0 0-1,0-1 1,0 1 0,0 0 0,0-1 0,0 1 0,0 0 0,0-1 0,1 1 0,-1 0-1,0-1 1,0 1 0,1-1 0,-1 1 0,0 0 0,1-1 0,-1 1 0,1-1 0,-1 1-1,1-1 1,-1 1 0,1-1 0,-1 0 0,1 1 0,-1-1 0,1 1 0,0-1 0,-1 0-1,1 0 1,-1 1 0,1-1 0,0 0 0,-1 0 0,1 0 0,0 0 0,-1 0 0,1 0-1,0 0 1,0 0 0,-1 0 0,1 0 0,0 0 0,-1 0 0,1 0 0,0 0 0,-1-1 0,1 1-1,-1 0 1,1-1 0,0 1 0,0-1 0,2-1 14,1 0 1,0 0-1,-1-1 0,0 1 1,1-1-1,-1 0 0,0 0 0,3-4 1,19-34 16,-19 30-69,0 1 1,1 0-1,0 0 0,1 0 1,9-8-1,-17 17 22,0 1 0,1-1 0,-1 1 0,1-1 0,0 1 0,-1 0-1,1-1 1,-1 1 0,1 0 0,0 0 0,-1-1 0,1 1 0,-1 0-1,1 0 1,0 0 0,-1 0 0,1 0 0,0 0 0,-1 0 0,1 0 0,0 0-1,-1 0 1,1 0 0,0 0 0,-1 0 0,1 0 0,0 1 0,-1-1 0,1 0-1,-1 0 1,1 1 0,0-1 0,-1 0 0,1 1 0,-1-1 0,1 1-1,-1-1 1,1 1 0,-1-1 0,0 1 0,1-1 0,-1 1 0,1-1 0,-1 1-1,0 0 1,0-1 0,1 1 0,-1 0 0,0-1 0,0 1 0,0 0-1,0-1 1,0 1 0,0 1 0,10 51 213,-8-34 37,-1-18-233,-1 1 0,0 0-1,1 0 1,-1-1 0,1 1 0,0 0-1,-1-1 1,1 1 0,0-1-1,0 1 1,0-1 0,0 1 0,0-1-1,0 0 1,0 1 0,1-1 0,-1 0-1,3 2 1,-3-3 4,0 0 0,0 0 0,0 1-1,0-1 1,1 0 0,-1 0 0,0-1 0,0 1 0,0 0 0,0 0 0,0 0-1,0-1 1,0 1 0,0 0 0,0-1 0,0 1 0,0-1 0,0 0-1,0 1 1,0-1 0,1-1 0,7-6 104,-1-1-1,0 0 1,-1 0 0,9-15-1,-7 12-77,-5 6-42,25-31 0,-27 35 0,-1 0 0,1 0 0,0 1 0,0-1 0,0 1 0,0-1 0,0 1 0,0 0 0,0-1 0,0 1 0,1 0 0,-1 1 0,0-1 0,1 0 0,3 0 0,-6 2 1,1-1-1,0 1 1,-1-1 0,1 1-1,0-1 1,-1 1 0,1 0 0,-1-1-1,1 1 1,-1 0 0,1 0-1,-1-1 1,0 1 0,1 0-1,-1 0 1,0 0 0,0-1-1,1 1 1,-1 0 0,0 0-1,0 0 1,0 0 0,0 0 0,0 1-1,1 34-20,0-20-57,-1-16-22,4 20-750,4-10-6264</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58.537"/>
    </inkml:context>
    <inkml:brush xml:id="br0">
      <inkml:brushProperty name="width" value="0.025" units="cm"/>
      <inkml:brushProperty name="height" value="0.025" units="cm"/>
      <inkml:brushProperty name="color" value="#004F8B"/>
    </inkml:brush>
  </inkml:definitions>
  <inkml:trace contextRef="#ctx0" brushRef="#br0">1 1 18161,'0'0'5221,"35"65"-4580,-2-34-417,7 4-128,8-1-64,3-3-512,4-1-609,-6-2-257,-4-2-1216,-7-5-1218,-12-4-1537</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7:58.907"/>
    </inkml:context>
    <inkml:brush xml:id="br0">
      <inkml:brushProperty name="width" value="0.025" units="cm"/>
      <inkml:brushProperty name="height" value="0.025" units="cm"/>
      <inkml:brushProperty name="color" value="#004F8B"/>
    </inkml:brush>
  </inkml:definitions>
  <inkml:trace contextRef="#ctx0" brushRef="#br0">9 607 17745,'0'0'3235,"-8"-81"-2691,24 24-95,9-17-193,7-14-128,4-12-352,2-4-2787,-7 1-6182</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8:13.733"/>
    </inkml:context>
    <inkml:brush xml:id="br0">
      <inkml:brushProperty name="width" value="0.025" units="cm"/>
      <inkml:brushProperty name="height" value="0.025" units="cm"/>
    </inkml:brush>
  </inkml:definitions>
  <inkml:trace contextRef="#ctx0" brushRef="#br0">66 94 5157,'0'0'5322,"-10"0"-3533,-21 0-600,7 0 3606,34 0-4064,679-6 2604,919-34-2287,-1581 40-1026,268-17 180,-276 13-38,-17 1-123,-26-3-1361,0 0-2775,3-5-2914</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30.770"/>
    </inkml:context>
    <inkml:brush xml:id="br0">
      <inkml:brushProperty name="width" value="0.025" units="cm"/>
      <inkml:brushProperty name="height" value="0.025" units="cm"/>
    </inkml:brush>
  </inkml:definitions>
  <inkml:trace contextRef="#ctx0" brushRef="#br0">16 1 14862,'0'0'4682,"2"12"-3721,1 6-578,-1 1 1,0-1-1,-1 1 1,-2 0-1,-3 29 1,-2-19-191,1-8 72,1 1 0,-1 35-1,5-56-228,-1-1 0,1 1 0,0-1 0,0 0 0,0 1 0,0-1 0,0 1 0,1-1 0,-1 1 1,0-1-1,0 0 0,0 1 0,0-1 0,0 1 0,1-1 0,-1 0 0,0 1 0,0-1 0,0 1 0,1-1 0,-1 0 0,0 1 0,1-1 0,-1 0 0,0 0 0,1 1 0,-1-1 0,0 0 0,1 0 0,-1 1 0,1-1 0,-1 0 0,0 0 0,1 0 0,-1 0 0,1 0 0,20-5 722,14-20 77,34-43-84,-53 50-713,0 1-1,1 1 1,1 1-1,0 0 1,1 1-1,27-15 1,-45 29-16,0-1 1,0 0-1,0 1 1,0-1-1,0 1 1,0 0-1,0-1 0,0 1 1,0 0-1,0-1 1,0 1-1,0 0 1,0 0-1,0 0 0,0 0 1,0 0-1,0 0 1,1 1-1,-1-1 1,0 0-1,0 0 1,0 1-1,0-1 0,0 1 1,0-1-1,0 1 1,0-1-1,0 1 1,1 1-1,-1 0 35,1 0 0,-1 0-1,0 0 1,0 1 0,-1-1-1,1 0 1,0 1 0,-1-1 0,1 0-1,-1 1 1,0-1 0,0 5 0,-1 9 252,0 0 0,-2 0 0,-4 18 1,-7 13 58,9-33-316,1 0 1,0 0-1,1 1 0,-2 25 1,5-39-94,0-1 0,-1 0 1,1 0-1,0 0 1,0 1-1,0-1 1,0 0-1,0 0 0,0 1 1,0-1-1,0 0 1,0 0-1,0 1 0,1-1 1,-1 0-1,0 0 1,0 0-1,0 1 0,0-1 1,0 0-1,0 0 1,0 0-1,0 1 0,1-1 1,-1 0-1,0 0 1,0 0-1,0 0 0,0 1 1,1-1-1,-1 0 1,0 0-1,0 0 0,0 0 1,1 0-1,-1 0 1,0 0-1,0 0 0,1 1 1,-1-1-1,10-6-1976,8-13-2442,-3-5-2412,2-5-4420</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31.859"/>
    </inkml:context>
    <inkml:brush xml:id="br0">
      <inkml:brushProperty name="width" value="0.025" units="cm"/>
      <inkml:brushProperty name="height" value="0.025" units="cm"/>
    </inkml:brush>
  </inkml:definitions>
  <inkml:trace contextRef="#ctx0" brushRef="#br0">97 1 12139,'0'0'4949,"-8"5"-1287,-4 3-2450,1-1 1,1 2-1,-16 15 0,23-22-1001,0 1 0,0 0 0,1 0 0,0 1 0,-1-1-1,1 0 1,0 1 0,1-1 0,-1 1 0,1 0 0,-1 0 0,1-1 0,0 1 0,1 0 0,-1 0 0,1 0 0,-1 0 0,1 0 0,0 0-1,1 4 1,0-7-197,0 1-1,-1-1 0,1 0 0,0 0 0,0 0 0,0 0 1,0 0-1,1 0 0,-1 0 0,0 0 0,0 0 0,0-1 0,1 1 1,-1 0-1,0-1 0,1 1 0,-1-1 0,1 1 0,-1-1 1,1 0-1,-1 0 0,0 0 0,1 1 0,-1-2 0,1 1 1,-1 0-1,1 0 0,-1 0 0,2-1 0,48-9 84,-31 1-76,-1-2 1,0 0 0,0 0 0,-1-2 0,20-18 0,17-12-20,-54 42-1,-1 1 0,1-1 0,-1 1 0,0-1 0,1 1-1,-1 0 1,1-1 0,-1 1 0,1 0 0,-1-1 0,1 1 0,-1 0 0,1 0 0,0-1 0,-1 1-1,1 0 1,-1 0 0,1 0 0,-1 0 0,1 0 0,0 0 0,-1 0 0,1 0 0,-1 0 0,1 0-1,0 0 1,-1 0 0,1 0 0,-1 0 0,1 1 0,-1-1 0,1 0 0,0 1 0,0 19 316,-17 29 600,15-45-861,-4 6 57,1-1 1,0 0-1,1 1 0,0 0 0,1 0 1,-3 18-1,6-27-113,-1-1 0,0 1 0,1-1 0,-1 1 0,0-1 0,1 0 0,-1 1 0,0-1 0,1 0 0,-1 0 0,1 1 0,-1-1 0,1 0 0,-1 0 0,1 1 0,-1-1 0,1 0 0,-1 0 0,1 0 0,-1 0 0,1 0 0,-1 0 0,1 0 0,-1 0 0,1 0 0,-1 0 0,1 0 0,-1 0 0,1 0 0,-1 0 0,1 0 0,-1-1 0,1 1 0,-1 0 0,0 0 0,1-1 0,-1 1 0,1-1 0,22-8 0,43-45 0,-55 43 0,1 0 0,0 1 0,0 1 0,1 0 0,20-10 0,-33 19 0,1-1 0,0 1 0,-1-1 0,1 1 0,0 0 0,0-1 0,-1 1 0,1 0 0,0 0 0,0 0 0,0 0 0,0 0 0,-1-1 0,1 2 0,0-1 0,0 0 0,0 0 0,0 0 0,-1 0 0,1 0 0,0 1 0,0-1 0,-1 0 0,1 1 0,0-1 0,0 0 0,-1 1 0,1-1 0,0 1 0,0 1 0,0 0 0,0-1 0,0 1 0,0 0 0,-1-1 0,1 1 0,-1 0 0,1-1 0,-1 1 0,0 0 0,0 0 0,0 0 0,0 1 0,-9 67 0,7-58 0,1 22 0,2-34 0,-1 1 0,0 0 0,0 0 0,1-1 0,-1 1 0,0 0 0,1 0 0,-1-1 0,1 1 0,-1 0 0,1-1 0,-1 1 0,1-1 0,-1 1 0,1-1 0,0 1 0,-1-1 0,1 1 0,0-1 0,-1 1 0,1-1 0,1 1 0,1-1 0,0 0 0,0-1 0,0 1 0,0-1 0,0 1 0,0-1 0,0 0 0,0 0 0,0 0 0,0-1 0,0 1 0,-1-1 0,1 1 0,0-1 0,-1 0 0,4-3 0,59-53 0,-48 42 0,0 0 0,2 0 0,30-19 0,-49 35 0,1 0 0,-1 0 0,0 1 0,1-1 0,-1 0 0,0 0 0,1 0 0,-1 0 0,0 0 0,0 1 0,1-1 0,-1 0 0,0 0 0,0 0 0,0 1 0,1-1 0,-1 0 0,0 0 0,0 1 0,0-1 0,0 0 0,1 0 0,-1 1 0,0-1 0,0 0 0,0 1 0,0-1 0,0 0 0,0 1 0,0-1 0,0 0 0,0 0 0,0 1 0,0-1 0,0 0 0,0 1 0,0-1 0,0 0 0,0 1 0,0-1 0,0 0 0,-1 0 0,1 1 0,0-1 0,0 0 0,0 0 0,0 1 0,-1-1 0,1 0 0,0 1 0,-4 15 0,-9 11 0,10-22 0,0 1 0,0 0 0,0 0 0,1 1 0,0-1 0,0 1 0,1-1 0,-2 12 0,3-17 0,0-1 0,0 0 0,0 0 0,0 0 0,0 0 0,0 1 0,0-1 0,0 0 0,0 0 0,0 0 0,0 1 0,0-1 0,1 0 0,-1 0 0,0 0 0,0 0 0,0 0 0,0 1 0,0-1 0,0 0 0,1 0 0,-1 0 0,0 0 0,0 0 0,0 0 0,0 0 0,0 1 0,1-1 0,-1 0 0,0 0 0,0 0 0,0 0 0,0 0 0,1 0 0,-1 0 0,0 0 0,0 0 0,0 0 0,1 0 0,-1 0 0,0 0 0,0 0 0,0 0 0,0 0 0,1 0 0,-1 0 0,0-1 0,14-5 0,11-12 0,22-28 0,-32 31 0,1 0 0,23-17 0,-39 31 0,0 1 0,0 0 0,0 0 0,0 0 0,0-1 0,1 1 0,-1 0 0,0 0 0,0 0 0,0 0 0,0 0 0,1-1 0,-1 1 0,0 0 0,0 0 0,0 0 0,1 0 0,-1 0 0,0 0 0,0 0 0,0 0 0,1 0 0,-1 0 0,0 0 0,0 0 0,1 0 0,-1 0 0,0 0 0,0 0 0,0 0 0,1 0 0,-1 0 0,0 0 0,0 0 0,0 0 0,1 0 0,-1 0 0,0 0 0,0 1 0,0-1 0,0 0 0,1 0 0,-1 0 0,0 0 0,0 0 0,0 1 0,0-1 0,0 0 0,1 0 0,-1 0 0,0 1 0,0-1 0,-2 16 0,-9 18 0,6-23 0,2-6 0,1 0 0,0-1 0,0 1 0,0 0 0,0 1 0,1-1 0,0 0 0,0 0 0,0 0 0,0 1 0,1 5 0,2-11 0,1 0 0,-1 1 0,1-2 0,-1 1 0,0 0 0,1 0 0,-1-1 0,0 1 0,0-1 0,1 0 0,-1 0 0,0 0 0,4-2 0,12-8-372,-1 0 1,0-1-1,27-26 1,-27 23-61,0 1 0,35-23 1,-52 37 438,1 0-1,-1 0 1,0-1 0,0 1 0,1 0 0,-1 0 0,0 0 0,0-1-1,1 1 1,-1 0 0,0 0 0,0 0 0,1 0 0,-1 0 0,0 0 0,1 0-1,-1 0 1,0 0 0,1 0 0,-1 0 0,0 0 0,0 0 0,1 0-1,-1 0 1,0 0 0,1 0 0,-1 0 0,0 0 0,0 0 0,1 0 0,-1 0-1,0 1 1,1-1 0,-1 0 0,0 0 0,0 0 0,0 1 0,1-1-1,-1 0 1,0 0 0,0 0 0,1 1 0,-2 17 702,-14 32 817,11-37-1275,3-13-251,1 1 0,0-1 0,0 1 0,0-1 0,-1 1 0,1-1 0,0 1 0,0-1 0,0 1 0,0-1 0,0 1 0,0-1 0,0 1 0,0-1 0,0 1 0,0-1 0,0 1 0,0-1 0,0 1 0,1-1 0,-1 1 0,0-1 0,0 1 0,0-1 0,1 0 0,-1 1 0,0-1 0,1 1 0,-1-1 0,0 0 0,1 1 0,14-5 0,19-22 0,-32 24 0,9-8 0,-6 5 0,-1 1 0,1 0 0,0 0 0,0 0 0,0 1 0,0 0 0,1 0 0,-1 0 0,11-3 0,-15 6 0,-1 1 0,1-1 0,-1 1 0,1-1 0,-1 1 0,1 0 0,-1-1 0,0 1 0,1 0 0,-1-1 0,0 1 0,1 0 0,-1-1 0,0 1 0,0 0 0,0 0 0,0-1 0,0 1 0,0 0 0,0 0 0,0-1 0,0 1 0,0 0 0,0 0 0,0-1 0,-1 1 0,1 0 0,0-1 0,0 1 0,-1 0 0,1-1 0,-1 2 0,-7 27 0,6-24 0,-5 30 0,7-34 0,0 0 0,0-1 0,0 1 0,1 0 0,-1-1 0,0 1 0,1 0 0,-1-1 0,1 1 0,-1 0 0,1-1 0,-1 1 0,1-1 0,-1 1 0,1-1 0,-1 1 0,1-1 0,0 1 0,-1-1 0,1 0 0,0 1 0,-1-1 0,1 0 0,0 1 0,-1-1 0,1 0 0,0 0 0,0 0 0,-1 0 0,1 0 0,0 0 0,0 0 0,0 0 0,-1 0 0,1 0 0,0 0 0,0 0 0,-1-1 0,1 1 0,0 0 0,-1 0 0,1-1 0,1 0 0,2 0-5,0-1 1,0 0-1,0 0 0,0 0 0,-1-1 1,1 1-1,-1-1 0,1 0 1,5-6-1,11-9-252,-25 48-12401,3-21 5089</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32.996"/>
    </inkml:context>
    <inkml:brush xml:id="br0">
      <inkml:brushProperty name="width" value="0.025" units="cm"/>
      <inkml:brushProperty name="height" value="0.025" units="cm"/>
    </inkml:brush>
  </inkml:definitions>
  <inkml:trace contextRef="#ctx0" brushRef="#br0">186 245 11915,'0'-1'492,"0"-1"-1,0 1 0,0-1 0,0 1 1,0-1-1,0 0 0,-1 1 1,1-1-1,0 1 0,-1-1 0,0 1 1,1-1-1,-1 1 0,0-1 0,1 1 1,-1 0-1,0-1 0,0 1 1,0 0-1,0 0 0,0 0 0,-1 0 1,0-2-1,-1 2-237,1 1-1,-1-1 1,0 0 0,1 1-1,-1-1 1,0 1 0,1 0 0,-1 0-1,0 0 1,1 0 0,-1 0-1,0 1 1,-4 0 0,1 2-122,-1-1 0,1 1 0,0 0 0,1 0 1,-1 1-1,0-1 0,1 1 0,0 1 0,0-1 0,0 1 0,1 0 1,-1 0-1,-5 9 0,4-6 137,0 1 0,0 0 1,1 1-1,0 0 0,1-1 0,0 2 0,-5 16 1,9-26-263,-1 0 1,1 0 0,0 0 0,0 0 0,-1-1 0,1 1 0,0 0 0,0 0 0,0 0-1,0 0 1,0 0 0,0 0 0,0 0 0,0-1 0,0 1 0,1 0 0,-1 0 0,0 0-1,1 0 1,-1 0 0,0-1 0,1 1 0,-1 0 0,1 0 0,-1-1 0,1 1 0,-1 0 0,1-1-1,0 1 1,-1 0 0,1-1 0,0 1 0,0-1 0,-1 1 0,1-1 0,0 1 0,0-1-1,0 0 1,-1 1 0,1-1 0,0 0 0,0 0 0,0 0 0,0 0 0,0 0 0,0 0-1,0 0 1,-1 0 0,1 0 0,0 0 0,0 0 0,0 0 0,1-1 0,4-1 9,0 1 1,0-1-1,-1 0 1,1-1-1,-1 1 0,0-1 1,7-5-1,10-10-163,0-2 0,-1-1 0,-1 0 0,28-40 0,-24 29 150,-36 75 151,3-25 34,1 0 0,1 1 0,0-1 0,2 2-1,0-1 1,1 1 0,-2 30 0,6-50-189,0 1 0,1 0 0,-1-1 0,0 1 0,0 0 0,0-1 0,0 1 0,1-1 0,-1 1 0,0 0 0,1-1 0,-1 1 0,1-1 0,-1 1 0,0-1 0,1 1 0,-1-1 0,1 1 0,-1-1 0,1 1 0,-1-1 0,1 0 0,0 1 0,-1-1 0,1 0 0,-1 1 0,1-1 0,0 0 0,-1 0 0,1 0 0,0 0 0,-1 0 0,1 0 0,0 0 0,-1 0 0,1 0 0,0 0 0,-1 0 0,1 0 0,0 0 0,-1 0 0,1 0 0,0-1 0,-1 1 0,2-1 0,30-14 0,-18 2 0,-1 0 0,0-2 0,-2 1 0,1-2 0,-2 1 0,0-2 0,15-33 0,41-127 0,-65 175 0,0-3 0,5-13 0,0-1 0,3-25 0,-15 46 0,-3 7 0,-13 20 0,2 0 0,1 2 0,2 0 0,0 1 0,3 0 0,0 1 0,-8 36 0,20-63 0,1-1 0,0 0 0,0 1 0,0-1 0,1 1 0,0-1 0,0 1 0,0-1 0,1 1 0,0-1 0,2 7 0,-3-11 0,1 1 0,-1-1 0,1 0 0,0 0 0,-1 0 0,1 0 0,0 0 0,0 0 0,0 0 0,0 0 0,0 0 0,0 0 0,0 0 0,0 0 0,0-1 0,0 1 0,1-1 0,-1 1 0,2 0 0,-1 0 0,1-1 0,0 0 0,0 0 0,0 0 0,-1 0 0,1 0 0,0 0 0,0-1 0,-1 1 0,1-1 0,0 0 0,4-2 0,0-1 0,1 0 0,-1 0 0,0-1 0,0 0 0,-1 0 0,1-1 0,-1 0 0,-1 0 0,1 0 0,6-11 0,6-8 0,19-41 0,-34 62 0,0-1 0,-1 0 0,1-1 0,-1 1 0,-1 0 0,1-1 0,-1 1 0,0-1 0,1-6 0,-2 11 0,-1 1 0,1 0 0,0 0 0,0-1 0,-1 1 0,1 0 0,0 0 0,0-1 0,-1 1 0,1 0 0,0 0 0,0 0 0,-1 0 0,1 0 0,0-1 0,-1 1 0,1 0 0,0 0 0,-1 0 0,1 0 0,0 0 0,-1 0 0,1 0 0,0 0 0,-1 0 0,1 0 0,0 0 0,-1 0 0,1 1 0,0-1 0,-1 0 0,1 0 0,0 0 0,0 0 0,-1 0 0,1 1 0,0-1 0,-1 0 0,1 0 0,0 0 0,0 1 0,0-1 0,-1 0 0,1 0 0,0 1 0,0-1 0,-16 12 0,4 0 0,1 1 0,0 0 0,1 1 0,1 0 0,0 0 0,1 1 0,1 1 0,0-1 0,1 1 0,0 0 0,2 1 0,-4 20 0,7-36-5,1 0 1,0 0-1,0 0 0,0 0 1,0 0-1,0 0 0,0-1 1,0 1-1,0 0 0,0 0 1,0 0-1,0 0 0,0 0 0,1 0 1,-1 0-1,0 0 0,1-1 1,-1 1-1,1 0 0,-1 0 1,1 0-1,-1-1 0,1 1 1,0 0-1,-1-1 0,1 1 1,0 0-1,-1-1 0,1 1 1,0-1-1,0 1 0,0-1 1,-1 1-1,1-1 0,0 0 0,0 0 1,0 1-1,0-1 0,0 0 1,0 0-1,0 0 0,0 0 1,0 0-1,-1 0 0,1 0 1,0 0-1,0 0 0,0 0 1,0-1-1,0 1 0,0 0 1,0-1-1,0 1 0,-1 0 1,1-1-1,0 1 0,0-1 0,0 0 1,7-3-300,0 0 0,-1 0 1,0-1-1,0 1 1,7-8-1,40-48-10223,-27 24 2781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50.781"/>
    </inkml:context>
    <inkml:brush xml:id="br0">
      <inkml:brushProperty name="width" value="0.025" units="cm"/>
      <inkml:brushProperty name="height" value="0.025" units="cm"/>
    </inkml:brush>
  </inkml:definitions>
  <inkml:trace contextRef="#ctx0" brushRef="#br0">1 59 7944,'0'0'15513,"10"-9"-13826,34-25-262,-42 32-1342,-1 1-1,1-1 1,0 1 0,0 0-1,0-1 1,0 1-1,0 0 1,1 0 0,-1 0-1,0 1 1,0-1-1,1 0 1,-1 1 0,0 0-1,1-1 1,-1 1-1,1 0 1,-1 0 0,0 0-1,1 1 1,-1-1-1,0 1 1,1-1 0,-1 1-1,0 0 1,1 0-1,1 1 1,-2-1-37,-1 1 0,1 0 0,0 0 0,-1 0 0,1 0 0,-1 1 0,0-1 0,0 0 0,0 1 0,0-1 1,0 0-1,-1 1 0,1-1 0,-1 1 0,1-1 0,-1 1 0,0-1 0,0 1 0,0 0 0,0-1 0,-1 3 0,-2 10 115,-1-1-1,-1 0 1,0 0 0,-1 0-1,-1-1 1,0 1 0,0-2-1,-15 19 1,-18 36 53,39-66-208,0 0 0,0 0 0,0 0 0,1 0-1,-1 1 1,0-1 0,1 0 0,-1 1 0,1-1 0,0 0 0,-1 1-1,1-1 1,0 1 0,0-1 0,0 0 0,0 1 0,0-1 0,0 1-1,0-1 1,1 0 0,-1 1 0,0-1 0,1 0 0,0 3-1,0-3-33,1-1-1,-1 1 0,0 0 0,0-1 0,1 1 0,-1-1 0,0 0 0,1 1 0,-1-1 0,1 0 1,-1 0-1,0 0 0,1 0 0,-1 0 0,1 0 0,-1 0 0,1 0 0,-1 0 0,2-1 0,9-2-578,0-1-1,0 0 1,0-1-1,12-7 0,7-5-4610,39-31 0,-20 8-4391</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33.337"/>
    </inkml:context>
    <inkml:brush xml:id="br0">
      <inkml:brushProperty name="width" value="0.025" units="cm"/>
      <inkml:brushProperty name="height" value="0.025" units="cm"/>
    </inkml:brush>
  </inkml:definitions>
  <inkml:trace contextRef="#ctx0" brushRef="#br0">118 1 14318,'0'0'5583,"-10"7"-1333,-1 1-3366,-44 33 2878,50-38-3406,1 1 0,0-1 0,1 1 0,-1 0 0,0 0 0,1 1 0,0-1 0,0 1 0,1 0 1,-5 9-1,7-13-360,0 0 0,1 0 0,-1-1 0,0 1 0,0 0 0,1 0 0,-1 0 1,0 0-1,1 0 0,-1-1 0,1 1 0,-1 0 0,1 0 0,-1-1 0,1 1 0,0 0 1,-1-1-1,1 1 0,0 0 0,0-1 0,-1 1 0,1-1 0,0 1 0,0-1 0,0 0 1,0 1-1,0-1 0,-1 0 0,1 0 0,0 1 0,0-1 0,0 0 0,0 0 0,0 0 1,0 0-1,0 0 0,1-1 0,46 3-1521,-41-2 886,2 0 47,0 0 0,-1 1 1,1 0-1,0 1 0,15 4 0,-23-6 614,0 1 0,0-1 0,1 1 0,-1-1 0,0 1 0,0 0 0,0-1 0,0 1 0,0 0 0,0 0 0,0 0 0,0 0 0,0 0 0,-1 0 0,1 0 0,0 0 0,-1 0 0,1 0 0,0 2 0,-1-1 136,0 0 0,0 0 0,0-1 1,0 1-1,0 0 0,-1-1 0,1 1 1,-1 0-1,1-1 0,-1 1 0,0-1 1,1 1-1,-1 0 0,0-1 0,0 0 1,0 1-1,0-1 0,-1 0 0,-1 2 0,-7 9 373,-1-1-1,0-1 1,-15 11-1,21-18-813,0 0 1,0 0-1,0 0 0,0 0 1,0-1-1,-1 0 0,1 0 1,-1 0-1,1-1 0,-1 0 1,-10 1-1,-1-2-6577</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33.730"/>
    </inkml:context>
    <inkml:brush xml:id="br0">
      <inkml:brushProperty name="width" value="0.025" units="cm"/>
      <inkml:brushProperty name="height" value="0.025" units="cm"/>
    </inkml:brush>
  </inkml:definitions>
  <inkml:trace contextRef="#ctx0" brushRef="#br0">88 1 17713,'0'0'7431,"-39"82"-4869,24-37-1473,-1 3-288,6-2-481,2-4-128,8-7-127,0-8-65,5-8-897,8-7-1890,1-10-832,-5-2-834</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34.163"/>
    </inkml:context>
    <inkml:brush xml:id="br0">
      <inkml:brushProperty name="width" value="0.025" units="cm"/>
      <inkml:brushProperty name="height" value="0.025" units="cm"/>
    </inkml:brush>
  </inkml:definitions>
  <inkml:trace contextRef="#ctx0" brushRef="#br0">49 135 2626,'-1'-9'9012,"0"3"-8088,0 2-544,1 1 1,-1-1-1,1 1 0,0-1 1,-1 1-1,1-1 1,1 1-1,-1-1 0,1 1 1,-1 0-1,1-1 1,0 1-1,0 0 0,0-1 1,1 1-1,-1 0 0,1 0 1,0 0-1,0 0 1,0 0-1,0 1 0,5-6 1,2 3 56,0-1-1,0 2 1,1-1 0,0 1-1,-1 1 1,1 0 0,1 0-1,-1 1 1,0 0 0,1 1-1,-1 0 1,1 1 0,-1 0-1,13 2 1,-21-2-372,1 1 0,-1-1 0,0 1 0,0 0 0,1 0 0,-1 0 0,0 0 0,0 0-1,0 0 1,0 1 0,0-1 0,0 1 0,-1 0 0,1-1 0,0 1 0,-1 0 0,1 0 0,-1 0 0,0 0 0,0 0 0,0 0 0,0 0 0,0 1 0,0-1-1,0 0 1,-1 1 0,1-1 0,-1 0 0,0 1 0,1-1 0,-1 0 0,0 1 0,-1-1 0,1 1 0,0-1 0,-2 4 0,1 4 134,0-1 0,-2 0 0,1 0 1,-1 0-1,0 0 0,-1-1 0,0 1 1,-6 9-1,2-6-81,-1 0 1,-1 0-1,0-1 0,-1-1 1,-16 15-1,71-23-187,-27-3-143,5-2-327,0 2 1,1 0-1,-1 2 1,31 4 0,-52-5 522,0 0 0,1 0 1,-1 0-1,0 0 1,1 0-1,-1 1 0,0-1 1,1 0-1,-1 1 1,0-1-1,0 1 0,1 0 1,-1-1-1,0 1 1,0 0-1,0 0 1,0-1-1,0 1 0,0 0 1,0 0-1,0 0 1,-1 0-1,1 0 0,0 1 1,0-1-1,-1 0 1,1 0-1,-1 0 1,1 1-1,-1-1 0,1 0 1,-1 0-1,0 1 1,0-1-1,0 0 0,0 1 1,0-1-1,0 0 1,0 1-1,0-1 1,0 0-1,0 1 0,-1-1 1,1 0-1,-1 0 1,1 1-1,-1-1 0,0 2 1,-3 3 158,1 0 0,-1-1-1,-1 1 1,1-1 0,-1 0 0,0 0 0,-10 8 0,-4 1 56,0 0 1,-1-1-1,-1-2 1,0 0-1,-1-1 1,0-1 0,-1-1-1,0-1 1,0-1-1,0-1 1,0-1-1,-33 1 1,55-5-206,-1 0 0,0 0 1,0 0-1,0 0 0,1 0 0,-1-1 0,0 1 1,0 0-1,0-1 0,1 1 0,-1-1 0,0 0 1,1 0-1,-1 0 0,1 0 0,-1 0 0,1 0 1,-3-2-1,3 2-14,1 0 0,-1 0 1,0 0-1,1-1 0,0 1 1,-1 0-1,1 0 0,0-1 0,-1 1 1,1 0-1,0-1 0,0 1 1,0 0-1,0 0 0,0-1 0,0 1 1,1 0-1,-1-1 0,1-1 1,1-2-150,0 0 0,0 1 0,0-1 0,1 0 0,0 1 1,0 0-1,0 0 0,0 0 0,1 0 0,-1 0 0,7-4 1,52-33-9303,-28 19 1549</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34.521"/>
    </inkml:context>
    <inkml:brush xml:id="br0">
      <inkml:brushProperty name="width" value="0.025" units="cm"/>
      <inkml:brushProperty name="height" value="0.025" units="cm"/>
    </inkml:brush>
  </inkml:definitions>
  <inkml:trace contextRef="#ctx0" brushRef="#br0">43 1 17264,'0'0'12108,"-3"59"-10186,-5-25-449,-2 4-1473,1 0 0,2-2 0,2-3 0,4-7 0,1-8 0,0-5-352,7-9-2339,2-4-1281,4-6-896,1-17-2820</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34.865"/>
    </inkml:context>
    <inkml:brush xml:id="br0">
      <inkml:brushProperty name="width" value="0.025" units="cm"/>
      <inkml:brushProperty name="height" value="0.025" units="cm"/>
    </inkml:brush>
  </inkml:definitions>
  <inkml:trace contextRef="#ctx0" brushRef="#br0">178 0 13869,'0'0'8200,"-4"67"-5157,-8-24-929,0 2-321,-4 5-704,1 2-320,7 0-416,-1-2-257,5-10-64,4-5-160,0-7-1090,0-12-383,5-10-353,3-6 128,-5-5-2017,-3-17-2147,0-4-2978</inkml:trace>
  <inkml:trace contextRef="#ctx0" brushRef="#br0" timeOffset="1">1 48 14446,'0'0'9694,"9"-4"-7895,15-3-1031,1 1 0,-1 0 0,1 2 0,0 2-1,37-1 1,-56 3-721,6 0 199,0 0 0,-1 0-1,1 2 1,21 4 0,-31-6-211,-1 1-1,1-1 1,-1 1 0,1 0-1,-1-1 1,1 1 0,-1 0-1,0 0 1,1 0 0,-1 0-1,0 0 1,0 0 0,0 0-1,0 1 1,0-1 0,0 0-1,0 0 1,1 3 0,-1-2-21,-1 0 0,0 0 0,0 0 1,0 0-1,0 0 0,0 0 1,0 0-1,-1 0 0,1-1 1,-1 1-1,1 0 0,-1 0 1,0 0-1,1 0 0,-1-1 1,0 1-1,0 0 0,0-1 1,-3 3-1,-1 3-14,-2 0 0,1-1 0,-1 0 0,0 0 0,0-1 0,0 0 0,-1 0 0,-13 6 0,0-1 0,-1-1 0,-24 7 0,44-15-7,-23 3-2349,25-4 2193,-1 0 0,1 0 1,-1 0-1,1 0 1,0-1-1,-1 1 1,1 0-1,0 0 1,-1 0-1,1-1 0,0 1 1,-1 0-1,1-1 1,0 1-1,0 0 1,-1-1-1,1 1 1,0 0-1,0-1 1,0 1-1,-1 0 0,1-1 1,0 1-1,0-1 1,0 1-1,0-1 1,0 1-1,0 0 1,0-1-1,0 1 0,0-1 1,0 1-1,0 0 1,0-1-1,0 1 1,0-1-1,0 1 1,0 0-1,1-1 0,-1 1 1,0-1-1,0 1 1,0 0-1,1-1 1,-1 1-1,0 0 1,0-1-1,1 1 1,-1 0-1,0 0 0,1-1 1,-1 1-1,1 0 1,15-23-17364</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35.455"/>
    </inkml:context>
    <inkml:brush xml:id="br0">
      <inkml:brushProperty name="width" value="0.025" units="cm"/>
      <inkml:brushProperty name="height" value="0.025" units="cm"/>
    </inkml:brush>
  </inkml:definitions>
  <inkml:trace contextRef="#ctx0" brushRef="#br0">197 0 9993,'0'0'16528,"-6"11"-14697,-6 9-1655,-103 194 2397,103-187-2335,2 0 0,0 1 0,2 0 0,1 1 0,1 0 0,-3 44 0,8-68-236,1-1 0,0 0-1,0 1 1,0-1 0,1 0 0,-1 1 0,1-1-1,0 0 1,1 0 0,-1 0 0,1 0 0,-1 0-1,1 0 1,0 0 0,1 0 0,-1-1 0,0 1-1,1-1 1,5 6 0,-2-6-36,-1 1 1,1-1-1,-1 0 1,1 0-1,0-1 1,0 0-1,1 0 0,-1 0 1,0-1-1,1 0 1,-1 0-1,12 0 1,3 0-1112,0-1 1,0-1 0,37-7-1,21-16-6278,-13-7-7402</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35.954"/>
    </inkml:context>
    <inkml:brush xml:id="br0">
      <inkml:brushProperty name="width" value="0.025" units="cm"/>
      <inkml:brushProperty name="height" value="0.025" units="cm"/>
    </inkml:brush>
  </inkml:definitions>
  <inkml:trace contextRef="#ctx0" brushRef="#br0">76 1 14670,'0'0'11691,"5"68"-9193,-11-25-832,-7 8-545,-4-1-545,1 3-351,4-8-161,1-5-32,5-11-32,6-11-737,0-13-608,4-5-545,9-7-1281,-5-20-1089,-3-12-2242,-5-10-5125</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36.281"/>
    </inkml:context>
    <inkml:brush xml:id="br0">
      <inkml:brushProperty name="width" value="0.025" units="cm"/>
      <inkml:brushProperty name="height" value="0.025" units="cm"/>
    </inkml:brush>
  </inkml:definitions>
  <inkml:trace contextRef="#ctx0" brushRef="#br0">0 10 12940,'0'0'6855,"53"-9"-3908,-29 9-705,4 2-224,1 4-417,3-1-544,-1 0-544,4-1-257,-5-2-192,-4-2-64,-4 0-96,-8 0-961,-5 0-1313,-25-3-16689</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36.639"/>
    </inkml:context>
    <inkml:brush xml:id="br0">
      <inkml:brushProperty name="width" value="0.025" units="cm"/>
      <inkml:brushProperty name="height" value="0.025" units="cm"/>
    </inkml:brush>
  </inkml:definitions>
  <inkml:trace contextRef="#ctx0" brushRef="#br0">9 36 11787,'0'0'15823,"70"38"-14606,-16-53-576,4-2-417,0-1-160,-7 5-32,-10 4-128,-9 7-1441,-16 2-1987,-14 5-800,-2 10-1057,-20 4-5093</inkml:trace>
  <inkml:trace contextRef="#ctx0" brushRef="#br0" timeOffset="1">0 277 12940,'0'0'14062,"52"42"-12589,-13-52-576,6-2-513,3-3-224,-4 4-96,2-2-256,-5-3-1986,-4-1-2883,-1-7-3555</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37.042"/>
    </inkml:context>
    <inkml:brush xml:id="br0">
      <inkml:brushProperty name="width" value="0.025" units="cm"/>
      <inkml:brushProperty name="height" value="0.025" units="cm"/>
    </inkml:brush>
  </inkml:definitions>
  <inkml:trace contextRef="#ctx0" brushRef="#br0">177 48 19058,'-7'8'3870,"-18"23"-1074,-28 42-1,38-49-2141,1 0 0,0 2-1,2-1 1,1 2 0,-12 40-1,20-28-521,3-38-129,0 0 0,0-1 0,0 1 0,0-1 0,1 1-1,-1 0 1,0-1 0,0 1 0,0-1 0,1 1 0,-1-1-1,0 1 1,0-1 0,1 1 0,-1-1 0,1 1 0,-1-1-1,0 1 1,1-1 0,-1 1 0,1-1 0,-1 0 0,1 1-1,-1-1 1,1 0 0,-1 0 0,1 1 0,0-1-1,-1 0 1,1 0 0,-1 0 0,1 0 0,-1 1 0,1-1-1,0 0 1,-1 0 0,1 0 0,-1 0 0,1-1 0,0 1-1,-1 0 1,1 0 0,-1 0 0,1 0 0,0-1 0,-1 1-1,1 0 1,-1 0 0,1-1 0,-1 1 0,1 0 0,-1-1-1,1 1 1,-1-1 0,0 1 0,1-1 0,-1 1-1,1-1 1,4-3-5,-1 0 0,1-1-1,-1 1 1,0-1 0,-1 0-1,1 0 1,-1-1 0,0 1-1,0-1 1,0 1 0,-1-1-1,3-9 1,17-77-265,-21 84 244,1 0 15,7-39-197,-3 0-1,3-76 0,-15 165 227,4-32 60,0 0 0,0 1 1,1-1-1,1 0 0,1 12 0,-1-20-66,0 0-1,0 1 1,1-1-1,-1 0 1,1 0-1,0 0 1,0 0-1,0-1 0,0 1 1,0 0-1,0 0 1,0 0-1,0-1 1,1 1-1,-1-1 0,1 1 1,-1-1-1,1 1 1,-1-1-1,1 0 1,0 0-1,0 0 0,0 0 1,-1 0-1,1 0 1,0-1-1,0 1 1,0 0-1,0-1 1,3 1-1,1-1-13,0 1 0,0-1 0,-1 0 0,1-1 0,0 1 0,0-1 0,-1 0 0,1-1 0,0 1 0,-1-1-1,1 0 1,-1 0 0,0-1 0,0 0 0,0 0 0,0 0 0,0 0 0,-1-1 0,1 0 0,5-6 0,1-3-2,0 0 1,-1 0-1,-1-1 0,0 0 1,13-29-1,-22 77 1,-31 82 0,22-88 0,1 0 0,1 0 0,1 1 0,2 0 0,1 0 0,1 37 0,2-65-76,0-1 0,0 1 0,0 0 0,0-1 0,0 1 0,0-1 0,1 1 0,-1 0 1,0-1-1,0 1 0,1-1 0,-1 1 0,1 0 0,-1-1 0,0 1 0,1-1 0,-1 1 0,1-1 0,-1 0 0,1 1 0,-1-1 0,1 1 0,-1-1 0,1 0 1,0 1-1,-1-1 0,1 0 0,-1 0 0,2 1 0,-1-1-115,-1 0 1,1 0-1,0 0 1,-1 0-1,1 0 1,0 0-1,-1-1 1,1 1-1,0 0 1,-1 0-1,1 0 1,-1-1-1,1 1 1,0 0-1,-1-1 1,1 1-1,-1 0 1,1-1-1,-1 1 1,1-1-1,-1 1 1,1-1-1,-1 1 1,0-1-1,1 1 1,-1-1-1,0 1 1,1-1-1,-1 1 1,0-2-1,5-15-8185</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51.123"/>
    </inkml:context>
    <inkml:brush xml:id="br0">
      <inkml:brushProperty name="width" value="0.025" units="cm"/>
      <inkml:brushProperty name="height" value="0.025" units="cm"/>
    </inkml:brush>
  </inkml:definitions>
  <inkml:trace contextRef="#ctx0" brushRef="#br0">129 0 13453,'0'0'5418,"-10"9"-2225,-2 4-2295,-1 0 1,2 1-1,0 1 1,1-1-1,-11 21 0,15-23-479,0-1-1,1 1 0,0 0 0,1 0 0,0 1 0,1 0 0,1-1 0,0 1 0,-1 18 0,3-29-404,0-1-1,0 1 1,0-1-1,0 1 1,1-1 0,-1 1-1,0-1 1,1 1-1,-1-1 1,1 1-1,-1-1 1,1 1-1,0-1 1,0 1 0,0-1-1,0 0 1,0 0-1,0 0 1,0 1-1,0-1 1,0 0-1,0 0 1,0 0 0,1 0-1,-1-1 1,2 2-1,1-1 21,-1 0-1,1 0 1,0 0-1,-1-1 1,1 0-1,0 1 0,-1-1 1,1 0-1,0-1 1,7-1-1,0 0 24,0-1 0,-1 0 0,1-1 0,-1 0-1,0-1 1,19-11 0,-21 10-57,-1 0 0,1-1 0,-1 0 0,-1 0 0,0 0 0,0-1 0,9-14 0,-13 18 0,0-1 0,1 1 0,-1-1 0,-1 0 0,1 0 0,-1 0 0,0 0 0,0 0 0,0 0 0,-1 0 0,0 0 0,0 0 0,0 0 0,0-1 0,-1 1 0,-2-6 0,2 8-44,-1 0 0,1 0 0,-1 1 0,0-1 0,0 1 0,0-1 0,-1 1 0,1 0 0,0 0 0,-1 0 0,1 0 0,-1 0 0,0 1 0,0-1 0,0 1 0,0-1 0,0 1 0,0 0 0,0 1 0,0-1 0,0 0 0,0 1 0,-4-1 0,6 1-5,-1-1-1,0 1 0,0 0 0,0 0 0,1 0 0,-1 0 1,0 0-1,0 0 0,0 0 0,0 1 0,1-1 1,-1 0-1,0 1 0,0 0 0,1-1 0,-1 1 1,0 0-1,1 0 0,-1 0 0,1 0 0,-1 0 0,1 0 1,0 1-1,-1-1 0,1 0 0,0 1 0,0-1 1,0 1-1,0-1 0,0 1 0,0-1 0,0 1 1,0 0-1,1 0 0,-1-1 0,1 1 0,-1 0 0,1 0 1,0 3-1,0-4-276,0 0 0,1 0 0,-1 0-1,0 0 1,1 0 0,-1 0 0,1 0 0,-1 0 0,1 0 0,0-1 0,-1 1 0,1 0 0,0 0 0,0 0 0,0-1-1,-1 1 1,1 0 0,0-1 0,0 1 0,0-1 0,0 1 0,0-1 0,0 1 0,0-1 0,0 0 0,0 0-1,0 1 1,0-1 0,1 0 0,-1 0 0,0 0 0,0 0 0,0 0 0,0 0 0,0-1 0,0 1 0,0 0 0,2-1-1,4 1-1209,15 0-4800</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37.603"/>
    </inkml:context>
    <inkml:brush xml:id="br0">
      <inkml:brushProperty name="width" value="0.025" units="cm"/>
      <inkml:brushProperty name="height" value="0.025" units="cm"/>
    </inkml:brush>
  </inkml:definitions>
  <inkml:trace contextRef="#ctx0" brushRef="#br0">80 1 18033,'0'0'10490,"-4"9"-8723,-16 41-940,-13 55 1,26-80-664,2 0 1,0 0-1,2 0 1,0 47-1,3-69-164,1-1 0,-1 0 0,1 1 0,-1-1 0,1 1 0,0-1 0,0 0 0,0 0 0,0 1 0,1-1 0,-1 0 0,1 0 0,-1 0 0,1 0 0,-1-1 0,1 1 0,0 0 0,0-1 0,0 1 0,0-1 0,0 0 0,0 1 0,1-1 0,-1 0 0,0 0 0,0-1 0,1 1 0,-1 0 0,1-1 0,-1 1 0,1-1 0,3 0 0,0 1 0,0-1 0,1 0 0,-1 0 0,0 0 0,1-1 0,-1 0 0,0-1 0,0 1 0,0-1 0,0 0 0,11-6 0,-5 0 0,0-1 0,0-1 0,-1 0 0,-1 0 0,1-1 0,-2 0 0,0-1 0,0 0 0,-1-1 0,0 0 0,11-27 0,-11 19 0,0 0 0,-1-1 0,-1 0 0,-1 0 0,-2 0 0,0-1 0,0-27 0,-23 88 0,16-24 0,1-1 0,1 1 0,0 0 0,1-1 0,1 22 0,-3 31 0,-2-32-1894,-1 45-8186,6-71 3829</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38.053"/>
    </inkml:context>
    <inkml:brush xml:id="br0">
      <inkml:brushProperty name="width" value="0.025" units="cm"/>
      <inkml:brushProperty name="height" value="0.025" units="cm"/>
    </inkml:brush>
  </inkml:definitions>
  <inkml:trace contextRef="#ctx0" brushRef="#br0">178 1 5701,'0'0'14927,"16"64"-11436,-6-30-865,-2 7-223,0 4-642,-7 5-319,-1 4-1026,0 4-416,-10 1 0,-12 5 0,-7-1 0,-4-3 0,-1-4 0,1-14 0,2-11-897,3-19-7815</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58.853"/>
    </inkml:context>
    <inkml:brush xml:id="br0">
      <inkml:brushProperty name="width" value="0.025" units="cm"/>
      <inkml:brushProperty name="height" value="0.025" units="cm"/>
    </inkml:brush>
  </inkml:definitions>
  <inkml:trace contextRef="#ctx0" brushRef="#br0">0 34 17136,'0'0'10730,"87"-27"-10185,-43 23-385,6 2-128,-2 2-32,-2 1-64,-4 11-833,-7 1-1153,-6 1-833,-8-3-640,-9-2-1185,-9-5-1955</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59.224"/>
    </inkml:context>
    <inkml:brush xml:id="br0">
      <inkml:brushProperty name="width" value="0.025" units="cm"/>
      <inkml:brushProperty name="height" value="0.025" units="cm"/>
    </inkml:brush>
  </inkml:definitions>
  <inkml:trace contextRef="#ctx0" brushRef="#br0">54 0 13036,'0'0'5638,"-50"37"-2916,47-28-576,3 0-448,10-7-385,13-2-448,12 0-577,6-2-192,8-7-64,4 0-961,0 2-1281,-2 0-1441,-4-2-1666,-2 1-7239</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59.566"/>
    </inkml:context>
    <inkml:brush xml:id="br0">
      <inkml:brushProperty name="width" value="0.025" units="cm"/>
      <inkml:brushProperty name="height" value="0.025" units="cm"/>
    </inkml:brush>
  </inkml:definitions>
  <inkml:trace contextRef="#ctx0" brushRef="#br0">0 99 13036,'4'-8'3262,"-1"2"-2961,1 1 0,-1 0 0,1 0 0,0 0 0,0 1 0,0-1 0,1 1 0,-1 0 0,1 0 0,0 1 0,0-1 0,1 1 0,-1 0 0,1 0 0,-1 1 1,1 0-1,10-3 0,2 0 62,1 1 0,-1 1 0,1 0 0,0 1 0,0 1 0,0 1 0,-1 1 0,1 0 0,34 8 0,-50-9-351,-1 1 0,1 0 0,-1 0 0,1 0 1,-1 0-1,0 0 0,0 1 0,0-1 0,1 1 0,-1-1 1,-1 1-1,1 0 0,0 0 0,0 0 0,-1 0 1,1 0-1,2 4 0,-4-4 10,1 0 0,-1 0 0,0 0 0,0 0 0,0 0 0,0 0 0,0-1 0,0 1 0,0 0 0,0 0 0,-1 0-1,1 0 1,-1 0 0,1-1 0,-1 1 0,0 0 0,0 0 0,-1 2 0,-4 4 97,0-1 1,-1 1-1,1-1 0,-1 0 1,-1-1-1,1 1 0,-14 7 0,-34 19 463,34-22-50,1 2 0,0-1 0,1 2 0,0 1 1,-26 27-1,42-40-489,1 0 1,0 1-1,1-1 1,-1 1-1,0-1 1,1 1 0,-1 0-1,1 0 1,0 0-1,0 0 1,0 0-1,0 0 1,1 0-1,-1 0 1,1 3-1,0-4-2,0 1-1,1-1 1,-1 0-1,1 0 0,0 0 1,-1 0-1,1 0 0,0 0 1,0 0-1,0-1 1,1 1-1,-1 0 0,0-1 1,1 1-1,-1 0 1,1-1-1,1 2 0,8 4-568,-1 0 0,2-1 0,-1-1 0,1 1 0,24 6 0,-6-1-3610,0 1-2978</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59.941"/>
    </inkml:context>
    <inkml:brush xml:id="br0">
      <inkml:brushProperty name="width" value="0.025" units="cm"/>
      <inkml:brushProperty name="height" value="0.025" units="cm"/>
    </inkml:brush>
  </inkml:definitions>
  <inkml:trace contextRef="#ctx0" brushRef="#br0">0 1 19154,'0'0'11659</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3:25.643"/>
    </inkml:context>
    <inkml:brush xml:id="br0">
      <inkml:brushProperty name="width" value="0.025" units="cm"/>
      <inkml:brushProperty name="height" value="0.025" units="cm"/>
    </inkml:brush>
  </inkml:definitions>
  <inkml:trace contextRef="#ctx0" brushRef="#br0">111 235 5990,'-11'5'2345,"0"0"1,-1-1-1,1 0 1,-1-1-1,0 0 1,1-1 0,-16 1-1,27-3-2232,0 0 0,0 0 1,-1-1-1,1 1 0,0 0 0,0 0 0,-1 0 0,1-1 1,0 1-1,0 0 0,-1 0 0,1-1 0,0 1 0,0 0 1,0-1-1,0 1 0,0 0 0,0 0 0,-1-1 0,1 1 0,0 0 1,0-1-1,0 1 0,0 0 0,0-1 0,0 1 0,0 0 1,0-1-1,0 1 0,0 0 0,1-1 0,-1 1 0,0 0 1,0 0-1,0-1 0,0 1 0,0 0 0,0-1 0,1 1 1,-1 0-1,0 0 0,1-1 0,6-14 509,10-3-351,0 0 1,1 2 0,1 0-1,1 1 1,22-12-1,-10 4-138,-15 11-94,2-2-23,-1 1 0,2 0-1,0 1 1,0 1 0,1 2-1,23-9 1,-43 18-9,1-1-1,-1 1 0,1 0 1,-1 0-1,1 0 1,-1 0-1,0 0 1,1 0-1,-1 0 1,1 0-1,-1 0 1,1 0-1,-1 1 1,0-1-1,1 1 0,-1-1 1,0 1-1,1 0 1,-1-1-1,0 1 1,0 0-1,1 0 1,-1 0-1,0 0 1,0 0-1,0 0 1,0 0-1,0 0 0,-1 0 1,1 1-1,0-1 1,0 0-1,-1 0 1,1 1-1,-1-1 1,1 1-1,-1-1 1,0 0-1,1 1 1,-1-1-1,0 1 0,0-1 1,0 2-1,1 10 59,-1-1 0,0 0 0,-1 1-1,-3 12 1,3-19-59,-11 55-6,8-43 0,0 1 0,1-1 0,0 22 0,3-38 0,0-1 0,0 0 0,0 1 0,1-1 0,-1 0 0,0 1 0,1-1 0,-1 0 0,0 0 0,1 1 0,0-1 0,-1 0 0,1 0 0,0 0 0,-1 0 0,1 0 0,0 0 0,0 0 0,0 0 0,0 0 0,0 0 0,0 0 0,0 0 0,0-1 0,3 2 0,0-1 0,0 1 0,0-1 0,0 0 0,0 0 0,0-1 0,1 1 0,-1-1 0,7-1 0,0 1 0,1-2 0,0 0 0,0 0 0,-1-1 0,17-6 0,57-36-195,-78 41 68,0-1 1,0 0-1,-1 0 0,0 0 0,0-1 0,0 0 1,-1 0-1,0 0 0,8-13 0,-12 16-735,-25 1-17857</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3:25.986"/>
    </inkml:context>
    <inkml:brush xml:id="br0">
      <inkml:brushProperty name="width" value="0.025" units="cm"/>
      <inkml:brushProperty name="height" value="0.025" units="cm"/>
    </inkml:brush>
  </inkml:definitions>
  <inkml:trace contextRef="#ctx0" brushRef="#br0">46 134 15407,'-8'4'3160,"-3"2"-3239,-10 2 4088,15-8 30,25-15-2356,0 3-1455,-1 1 0,1 0 0,1 1-1,-1 2 1,2-1 0,-1 2 0,1 1 0,0 1 0,29-4 0,-48 9-199,0 0 0,-1 1-1,1-1 1,-1 1-1,1-1 1,-1 1 0,1-1-1,-1 1 1,1 0 0,-1 0-1,1 0 1,-1 0 0,0 0-1,0 0 1,1 0 0,-1 0-1,0 0 1,0 0 0,0 1-1,0-1 1,0 0 0,-1 1-1,1-1 1,0 1 0,-1-1-1,1 1 1,-1 0 0,1-1-1,-1 1 1,0-1 0,1 1-1,-1 0 1,0-1 0,0 1-1,0 0 1,-1 1 0,1 14 343,0-1 1,-5 29 0,3-28-283,1-15-90,0 0 0,1 0 0,0 0 0,-1 1 0,1-1 0,0 0 0,0 0 0,0 1 0,1-1 0,-1 0 0,0 0 0,1 0 0,-1 0 0,1 0 0,0 1 0,0-1 0,0 0 0,0-1 0,0 1 0,0 0 0,1 0 0,-1 0 0,3 2 0,-1-3 0,0 0 0,0-1 0,0 1 0,0-1 0,0 1 0,0-1 0,0 0 0,0 0 0,0-1 0,1 1 0,-1-1 0,0 1 0,0-1 0,0 0 0,0 0 0,-1 0 0,5-3 0,21-8 0,0-1 0,-1-2 0,38-27 0,70-61 0,-126 95 15,-5 6-29,-1 0-1,0-1 1,0 1-1,-1-1 1,1 0-1,0 1 1,-1-1-1,0-1 1,1 1-1,1-4 1,-3 0-9334</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3:29.951"/>
    </inkml:context>
    <inkml:brush xml:id="br0">
      <inkml:brushProperty name="width" value="0.025" units="cm"/>
      <inkml:brushProperty name="height" value="0.025" units="cm"/>
    </inkml:brush>
  </inkml:definitions>
  <inkml:trace contextRef="#ctx0" brushRef="#br0">170 9 8520,'1'-1'579,"0"0"0,0 0 1,0 1-1,0-1 0,0 0 0,0 1 0,0-1 1,1 1-1,-1-1 0,0 1 0,0-1 0,0 1 0,0 0 1,1-1-1,-1 1 0,0 0 0,0 0 0,1 0 0,-1 0 1,0 0-1,0 0 0,1 1 0,-1-1 0,0 0 1,0 1-1,1-1 0,-1 1 0,2 0 0,0 14 3149,-9 11-3897,-8 9 513,-1-1 0,-2 0-1,-36 54 1,30-53 148,1 1 0,-28 69 0,48-102-425,1 1 0,-1 0 0,1 0-1,0 0 1,1 0 0,-1 0 0,1 0 0,-1 0 0,2 7 0,-1-10-56,1 0 0,-1 0 1,0 0-1,1 0 0,0 1 0,-1-1 1,1 0-1,0 0 0,0 0 0,-1 0 1,1-1-1,0 1 0,0 0 1,0 0-1,0 0 0,0-1 0,0 1 1,0 0-1,0-1 0,1 1 1,-1-1-1,0 0 0,0 1 0,0-1 1,1 0-1,-1 0 0,0 1 1,0-1-1,1 0 0,-1 0 0,0 0 1,3-1-1,11 0-592,0 0 0,0-2 0,0 1 0,-1-2 1,1 0-1,-1-1 0,17-7 0,-21 8-176,-1-1 0,0 1 0,0-2 0,-1 1 0,1-1 0,-1 0 0,0-1 0,-1 0 0,0 0 1,0-1-1,9-13 0,-5-2-9568</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3:30.310"/>
    </inkml:context>
    <inkml:brush xml:id="br0">
      <inkml:brushProperty name="width" value="0.025" units="cm"/>
      <inkml:brushProperty name="height" value="0.025" units="cm"/>
    </inkml:brush>
  </inkml:definitions>
  <inkml:trace contextRef="#ctx0" brushRef="#br0">110 1 18289,'0'0'6150,"-31"61"-2723,21-34-1185,-2 5-576,-2 2-673,1 4-993,2 0 0,1 1 0,3-4 0,5-3 0,2-10-288,0-4-2018,10-13-1058,7-5-1889,2-5-3074</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51.482"/>
    </inkml:context>
    <inkml:brush xml:id="br0">
      <inkml:brushProperty name="width" value="0.025" units="cm"/>
      <inkml:brushProperty name="height" value="0.025" units="cm"/>
    </inkml:brush>
  </inkml:definitions>
  <inkml:trace contextRef="#ctx0" brushRef="#br0">66 4 12524,'0'0'8685,"-9"2"-9608,-25 4 186,32-5 803,1-1-1,-1 0 0,1 1 1,-1 0-1,1-1 1,-1 1-1,1 0 1,0 0-1,0 0 1,-1 0-1,1 0 0,0 0 1,0 0-1,0 0 1,-2 2 737,8-17 7,-2 1 1111</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3:30.651"/>
    </inkml:context>
    <inkml:brush xml:id="br0">
      <inkml:brushProperty name="width" value="0.025" units="cm"/>
      <inkml:brushProperty name="height" value="0.025" units="cm"/>
    </inkml:brush>
  </inkml:definitions>
  <inkml:trace contextRef="#ctx0" brushRef="#br0">60 0 13229,'0'0'17040,"-55"61"-14926,50-52-1730,5-3-384,8-6 0,5-2 0,0-11-1057,-2-7-4132,-3-4-5733</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3:31.385"/>
    </inkml:context>
    <inkml:brush xml:id="br0">
      <inkml:brushProperty name="width" value="0.025" units="cm"/>
      <inkml:brushProperty name="height" value="0.025" units="cm"/>
    </inkml:brush>
  </inkml:definitions>
  <inkml:trace contextRef="#ctx0" brushRef="#br0">123 0 16912,'0'0'10474,"-11"87"-9866,-4-34-383,-5 2-161,4 2-32,-1-7-32,4-5-353,2-8-864,4-10-224,4-11-417,2-10-1281,-8-12-10410</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3:31.865"/>
    </inkml:context>
    <inkml:brush xml:id="br0">
      <inkml:brushProperty name="width" value="0.025" units="cm"/>
      <inkml:brushProperty name="height" value="0.025" units="cm"/>
    </inkml:brush>
  </inkml:definitions>
  <inkml:trace contextRef="#ctx0" brushRef="#br0">0 120 12204,'1'-9'3085,"-2"6"-2778,1-1 0,0 1-1,0-1 1,1 1 0,-1 0 0,1-1-1,-1 1 1,1 0 0,0-1 0,1 1 0,-1 0-1,0 0 1,1 0 0,0 0 0,0 0-1,0 0 1,0 0 0,0 1 0,0-1-1,1 1 1,-1-1 0,1 1 0,0 0 0,0 0-1,-1 0 1,1 1 0,6-3 0,7-2 595,0 0 1,1 2-1,0 0 1,0 1-1,34-2 1,-39 4-702,0 0 0,1 2 0,-1-1 0,0 2 0,0-1 0,0 2 0,0 0 0,-1 0 0,15 6 0,-23-7-185,0 0 0,1-1 0,-1 1 0,0 0 0,0 0 0,0 1 0,-1-1 1,1 1-1,0-1 0,-1 1 0,0 0 0,0 0 0,0 0 0,0 0 0,0 0 0,0 1 0,-1-1 0,1 0 0,-1 1 0,1 4 0,-2-2 22,0-1-1,0 1 1,0-1 0,0 1 0,-1-1-1,0 1 1,0-1 0,-1 0 0,0 0-1,0 0 1,0 1 0,-3 5 0,-7 7 68,1 0-1,-2-1 1,0 0 0,-1-1 0,-28 25 0,5-7-106,116-50 0,-71 15 0,1 0 0,-1 1 0,1 1 0,-1-1 0,0 1 0,0 1 0,1-1 0,-1 1 0,0 1 0,0 0 0,-1 0 0,11 5 0,-15-6 0,0 1 0,1-1 0,-1 1 0,0 0 0,0 0 0,-1 0 0,1 0 0,-1 0 0,1 1 0,-1-1 0,0 1 0,0 0 0,-1-1 0,1 1 0,-1 0 0,0 0 0,0 0 0,0 0 0,0 0 0,-1 0 0,1 0 0,-1 0 0,0 0 0,-1 1 0,1-1 0,-1 0 0,-1 6 0,0-2 0,-1 0 0,0 0 0,-1 0 0,0-1 0,0 1 0,-1-1 0,0 0 0,0 0 0,0-1 0,-1 1 0,0-1 0,0 0 0,-11 7 0,-2 2 0,-1-2 0,0 0 0,-35 17 0,47-26 0,0-1 0,0 0 0,-1 0 0,1 0 0,-1-1 0,1-1 0,-1 1 0,0-1 0,0-1 0,1 1 0,-1-2 0,-10 0 0,13-1 0,1 1 0,-1-1 0,0 0 0,1-1 0,-1 1 0,1-1 0,-1 0 0,1 0 0,0-1 0,1 0 0,-1 0 0,1 0 0,-1 0 0,1-1 0,1 1 0,-1-1 0,-6-10 0,6 9 0,1-1 0,-1 1 0,1-1 0,0 1 0,0-1 0,1 0 0,0 0 0,0 0 0,0-11 0,5 17-462,1 0 0,0 0-1,0 0 1,-1 0 0,1 1 0,0 0-1,0-1 1,0 1 0,0 1 0,4 0 0,-3-1-1159,26 0-4636,3 0-2241</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3:32.223"/>
    </inkml:context>
    <inkml:brush xml:id="br0">
      <inkml:brushProperty name="width" value="0.025" units="cm"/>
      <inkml:brushProperty name="height" value="0.025" units="cm"/>
    </inkml:brush>
  </inkml:definitions>
  <inkml:trace contextRef="#ctx0" brushRef="#br0">77 0 22709,'0'0'10058,"-30"82"-10058,18-45 0,1 3 0,1 1 0,2-1 0,4-4 0,2-6 0,2-5 0,0-4 0,0-8-2306,6-7-2499,2-6-1665,2-1-6951</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3:32.566"/>
    </inkml:context>
    <inkml:brush xml:id="br0">
      <inkml:brushProperty name="width" value="0.025" units="cm"/>
      <inkml:brushProperty name="height" value="0.025" units="cm"/>
    </inkml:brush>
  </inkml:definitions>
  <inkml:trace contextRef="#ctx0" brushRef="#br0">67 1 20435,'0'0'8360,"-9"78"-6822,3-42-481,-3 4-737,2 1-224,-1 0-32,1-5-64,2 1-448,-1-8-1026,3-5-960,1-5-673,1-6 449,-2-8-1506</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3:32.923"/>
    </inkml:context>
    <inkml:brush xml:id="br0">
      <inkml:brushProperty name="width" value="0.025" units="cm"/>
      <inkml:brushProperty name="height" value="0.025" units="cm"/>
    </inkml:brush>
  </inkml:definitions>
  <inkml:trace contextRef="#ctx0" brushRef="#br0">0 153 3876,'0'0'11819,"4"-11"-7308,-4 10-4464,2-4 322,-1 0 0,1 0-1,0 0 1,0 0 0,1 0 0,-1 0 0,1 0 0,0 1 0,1 0 0,-1-1 0,1 1 0,-1 1 0,1-1 0,0 0 0,1 1 0,-1 0 0,1 0 0,-1 0 0,10-3-1,2 1-100,0 0-1,0 1 1,1 2-1,-1-1 0,1 2 1,0 0-1,-1 1 0,1 1 1,0 0-1,-1 1 0,30 8 1,-43-9-225,1 0-1,-1 1 1,0-1 0,-1 1 0,1-1-1,0 1 1,0 0 0,-1 0 0,1 0-1,-1 0 1,1 1 0,-1-1 0,0 1 0,0-1-1,0 1 1,-1 0 0,1 0 0,-1 0-1,1 0 1,-1 0 0,0 0 0,1 4-1,-2-4-5,0 0-1,0-1 0,0 1 1,0 0-1,-1 0 0,1-1 0,-1 1 1,0 0-1,0-1 0,0 1 1,0-1-1,0 1 0,0-1 1,-1 1-1,1-1 0,-1 0 0,0 0 1,0 0-1,0 0 0,0 0 1,0 0-1,0 0 0,0 0 0,0-1 1,-6 3-1,-8 4-591,0-2-1,-1 1 1,0-2-1,0 0 1,0-1 0,-1-1-1,-29 1 1,40-3 135,21-3-5650,6-3-1767</inkml:trace>
  <inkml:trace contextRef="#ctx0" brushRef="#br0" timeOffset="1">711 1 15599,'0'0'15785,"-11"4"-15208,-6 5-518,1 1 1,-1 1-1,1 0 1,1 1-1,0 1 1,1 0-1,1 1 1,-20 26-1,25-31-42,0 1 0,1 1 0,0 0 0,1 0 0,0 0 0,1 0 0,0 1 0,1 0-1,0 0 1,1 0 0,0 0 0,1 1 0,1-1 0,0 1 0,1 17 0,1-27-15,0 1-1,0 0 1,1 0-1,0-1 1,-1 1 0,2-1-1,-1 0 1,0 1-1,1-1 1,-1 0-1,1 0 1,0 0 0,0-1-1,0 1 1,0-1-1,0 0 1,1 0 0,-1 0-1,1 0 1,-1 0-1,1-1 1,0 1 0,0-1-1,-1 0 1,6 0-1,10 4-52,0-2-1,1 0 0,33 1 1,-50-4-27,44-1-2806,-16-6-4890,9-12-12683</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3:33.371"/>
    </inkml:context>
    <inkml:brush xml:id="br0">
      <inkml:brushProperty name="width" value="0.025" units="cm"/>
      <inkml:brushProperty name="height" value="0.025" units="cm"/>
    </inkml:brush>
  </inkml:definitions>
  <inkml:trace contextRef="#ctx0" brushRef="#br0">48 1 11082,'0'0'10250,"0"78"-8040,-9-44-448,0 5-1089,0-1-545,1-3-128,3-4-1538,0-7-2658,2-7-2594</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3:33.696"/>
    </inkml:context>
    <inkml:brush xml:id="br0">
      <inkml:brushProperty name="width" value="0.025" units="cm"/>
      <inkml:brushProperty name="height" value="0.025" units="cm"/>
    </inkml:brush>
  </inkml:definitions>
  <inkml:trace contextRef="#ctx0" brushRef="#br0">1 81 16143,'0'0'1810,"7"-8"336,0 2-1824,-1-1-1,1 2 1,1-1 0,-1 1 0,1 0-1,0 1 1,0-1 0,0 2 0,0-1-1,1 1 1,0 0 0,-1 1-1,1 0 1,13-1 0,11-1-9,0 0 0,0 3-1,0 1 1,62 7 0,-90-6-284,0-1 1,0 1-1,-1 1 1,1-1-1,0 1 1,-1-1-1,0 1 0,1 1 1,-1-1-1,0 1 1,0-1-1,0 1 0,0 0 1,-1 1-1,1-1 1,-1 0-1,0 1 0,0 0 1,0 0-1,-1 0 1,1 0-1,-1 0 1,0 1-1,0-1 0,0 1 1,1 7-1,-2-4 186,0 0-1,-1 0 1,0 0 0,0 0-1,-1 0 1,0 0-1,-1 0 1,1 0 0,-1 0-1,-1-1 1,0 1 0,0-1-1,0 0 1,-1 1-1,-6 7 1,-4 8 51,-2-1 0,-1 0 0,-1-1-1,-39 35 1,50-50-226,0 0 0,-1 0 0,0 0 0,0-1 0,-1 0 1,1-1-1,-1 0 0,0 0 0,0-1 0,0 0 0,0-1 0,-1 0 0,1 0 0,-1-1 0,0 0 0,1-1 0,-15-1 0,22 1-102,-1-1 1,1 0-1,-1 0 1,1 0-1,-1 0 1,1-1-1,0 1 1,0-1-1,0 1 1,0-1-1,0 0 1,0 0-1,0 0 1,0 0-1,1 0 1,-1 0-1,1 0 1,0 0-1,-1-1 1,0-3-1,1 4-45,0 1-1,1-1 1,-1 0-1,1 1 1,-1-1-1,1 0 1,0 0 0,-1 1-1,1-1 1,0 0-1,0 0 1,0 1-1,1-1 1,-1 0 0,0 0-1,1 1 1,-1-1-1,1 0 1,-1 1-1,1-1 1,0 0 0,0 1-1,-1-1 1,1 1-1,0-1 1,1 1-1,-1 0 1,0-1 0,0 1-1,1 0 1,1-1-1,45-17-12101,-19 13 1538</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3:34.318"/>
    </inkml:context>
    <inkml:brush xml:id="br0">
      <inkml:brushProperty name="width" value="0.025" units="cm"/>
      <inkml:brushProperty name="height" value="0.025" units="cm"/>
    </inkml:brush>
  </inkml:definitions>
  <inkml:trace contextRef="#ctx0" brushRef="#br0">35 133 22613,'0'0'8569,"8"2"-7219,-1-1-1340,-1-1 0,1 1-1,0-1 1,-1 0 0,1-1 0,-1 1 0,1-1-1,-1-1 1,0 1 0,1-1 0,-1 0 0,0 0-1,0-1 1,0 0 0,0 0 0,-1 0-1,1-1 1,-1 0 0,0 0 0,0 0 0,0-1-1,-1 0 1,5-5 0,-7 7-10,0 1 0,0-1 0,0 0 0,-1 0 0,1 0 0,-1 0 0,0 0 0,0 0 0,0 0 0,0-1 0,0 1 0,-1 0 0,0-1 0,1 1 0,-2-4 0,1 6 0,0-1 0,0 1 0,-1 0 0,1 0 0,-1 0 0,0-1 0,1 1 0,-1 0 0,0 0 0,1 0 0,-1 0 0,0 0 0,0 0 0,0 0 0,0 1 0,0-1 0,0 0 0,0 0 0,0 1 0,0-1 0,0 1 0,0-1 0,-1 1 0,1-1 0,0 1 0,0 0 0,-1-1 0,1 1 0,0 0 0,0 0 0,-1 0 0,1 0 0,0 0 0,-1 0 0,1 0 0,0 1 0,0-1 0,-1 0 0,1 1 0,-1 0 0,-5 1 0,1 1 0,0 0 0,0 0 0,0 0 0,0 1 0,0-1 0,1 2 0,0-1 0,0 0 0,0 1 0,0 0 0,1 0 0,-6 9 0,-7 10 0,-23 44 0,36-62 0,0 1 0,1 0 0,0 0 0,1 0 0,-1 0 0,1 0 0,1 1 0,-1-1 0,1 0 0,1 1 0,-1 0 0,1 7 0,1-13 0,0-1 0,0 1 0,0 0 0,0-1 0,0 1 0,0-1 0,0 0 0,0 1 0,1-1 0,-1 0 0,1 0 0,-1 1 0,1-1 0,-1-1 0,1 1 0,-1 0 0,1 0 0,0 0 0,0-1 0,-1 1 0,1-1 0,0 1 0,0-1 0,0 0 0,-1 0 0,1 0 0,0 0 0,0 0 0,2-1 0,6 1 0,-1 0 0,0-1 0,1 0 0,15-4 0,-13 0 0,-1 0 0,1-1 0,-1 0 0,0 0 0,0-1 0,0-1 0,-1 0 0,-1 0 0,1-1 0,10-12 0,4-9 0,-1-1 0,21-36 0,-79 150 0,33-78 0,0-1 0,0 0 0,1 1 0,-1 0 0,1-1 0,0 1 0,0 0 0,1-1 0,0 11 0,0-15 0,0 1 0,0 0 0,0-1 0,0 1 0,0 0 0,1-1 0,-1 1 0,0 0 0,1-1 0,-1 1 0,0 0 0,1-1 0,-1 1 0,1-1 0,-1 1 0,1-1 0,-1 1 0,1-1 0,-1 1 0,1-1 0,0 0 0,-1 1 0,1-1 0,0 0 0,-1 1 0,2-1 0,0 0 0,0 0 0,1 0 0,-1 0 0,0 0 0,1 0 0,-1-1 0,0 1 0,1-1 0,-1 1 0,0-1 0,0 0 0,4-2 0,9-6 0,-1-1 0,1-1 0,-2 0 0,1 0 0,-1-2 0,-1 0 0,-1 0 0,0-1 0,10-16 0,32-36 0,-50 67 0,-4 7 0,-5 11 0,-5 6 0,4-13 0,1 1 0,0 0 0,1 0 0,1 0 0,0 1 0,1 0 0,0 0 0,-1 20 0,4-32-112,0 0 0,1 0 0,-1 0 0,1 0 0,-1 0 0,1-1 0,0 1 0,-1 0 0,1 0 0,0-1 0,0 1 0,0 0 0,1-1 0,-1 1 1,0-1-1,0 1 0,1-1 0,-1 0 0,1 0 0,-1 1 0,1-1 0,0 0 0,0-1 0,-1 1 0,1 0 0,0 0 0,0-1 0,0 1 0,0-1 0,-1 1 0,1-1 0,0 0 0,0 0 0,0 0 0,0 0 0,0 0 0,4-1 0,0 1-548,0-1-1,1 1 1,-1-1-1,0-1 1,1 1-1,-1-1 1,0 0-1,0 0 1,0-1-1,10-6 1,10-16-6825,-3-4-3907</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3:34.721"/>
    </inkml:context>
    <inkml:brush xml:id="br0">
      <inkml:brushProperty name="width" value="0.025" units="cm"/>
      <inkml:brushProperty name="height" value="0.025" units="cm"/>
    </inkml:brush>
  </inkml:definitions>
  <inkml:trace contextRef="#ctx0" brushRef="#br0">153 1 10570,'0'0'17387,"1"14"-15860,-12 138 442,-1 21-655,12-104-1314,-4-80-513,-1 1 0,1-1 0,-12-17 0,2 3-366,-63-101-168,67 111 1667,51 12 2610,115 3-3039,-88 0-4071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55.667"/>
    </inkml:context>
    <inkml:brush xml:id="br0">
      <inkml:brushProperty name="width" value="0.025" units="cm"/>
      <inkml:brushProperty name="height" value="0.025" units="cm"/>
    </inkml:brush>
  </inkml:definitions>
  <inkml:trace contextRef="#ctx0" brushRef="#br0">37 3 17873,'0'-3'7931,"0"9"-3234,-3 26-2007,-7 45-3130,9-72 442,-8 47 5,-4 91 0,13-142-7,-1 0 0,1-1 0,0 1 0,0 0 0,0 0 0,0-1 0,0 1 0,0 0 0,0-1 0,1 1 0,-1 0 0,0-1 0,0 1 0,0 0 0,1-1 0,-1 1 0,0 0 0,1-1 0,-1 1 0,0-1 0,1 1 0,-1-1 0,1 1 0,-1-1 0,1 1 0,-1-1 0,1 1 0,0-1 0,-1 0 0,1 1 0,-1-1 0,1 0 0,0 1 0,0-1 0,1 0 0,0 0 0,0 0 0,0-1 0,0 1 0,0-1 0,0 1 0,0-1 0,-1 0 0,1 1 0,0-1 0,0 0 0,1-2 0,47-36 0,-49 38 0,59-59 0,-33 32 0,58-47 0,-84 74 0,0 0 0,0 0 0,0 0 0,1 0 0,-1 0 0,0 0 0,1 0 0,-1 1 0,1-1 0,-1 0 0,1 1 0,-1 0 0,1-1 0,-1 1 0,1 0 0,0 0 0,-1 0 0,1 0 0,-1 0 0,1 0 0,3 1 0,-4-1 0,0 1 0,0 0 0,0 0 0,0 0 0,0 0 0,0 0 0,0 0 0,0 1 0,-1-1 0,1 0 0,0 0 0,-1 1 0,1-1 0,-1 0 0,1 1 0,-1-1 0,0 0 0,0 1 0,1 1 0,0 12 0,-1-1 0,0 0 0,-4 26 0,3-30 0,-17 71 0,5-31 0,13-50 0,1 0 0,-1 0 0,0 0 0,0 0 0,0 1 0,0-1 0,0 0 0,1 0 0,-1 0 0,0 0 0,0 0 0,0 0 0,0 1 0,1-1 0,-1 0 0,0 0 0,0 0 0,0 0 0,1 0 0,-1 0 0,0 0 0,0 0 0,1 0 0,-1 0 0,0 0 0,0 0 0,0 0 0,1 0 0,-1 0 0,0 0 0,0 0 0,0 0 0,1 0 0,-1-1 0,0 1 0,0 0 0,0 0 0,1 0 0,-1 0 0,0 0 0,0 0 0,0-1 0,0 1 0,0 0 0,1 0 0,-1 0 0,0 0 0,0-1 0,0 1 0,0 0 0,0 0 0,0 0 0,0-1 0,0 1 0,0 0 0,0-1 0,12-9 0,2-3-691,28-32-8126,-21 21 4</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3:35.376"/>
    </inkml:context>
    <inkml:brush xml:id="br0">
      <inkml:brushProperty name="width" value="0.025" units="cm"/>
      <inkml:brushProperty name="height" value="0.025" units="cm"/>
    </inkml:brush>
  </inkml:definitions>
  <inkml:trace contextRef="#ctx0" brushRef="#br0">180 26 16944,'0'0'11680,"-11"-5"-9662,9 4-1942,-2-2 6,0 1 0,-1 0 0,1 0 0,-1 0 0,1 0 0,-1 0 0,1 1 0,-1 0 0,0 0 0,0 1 0,1-1 0,-1 1 0,0 0 0,0 0-1,0 1 1,0-1 0,1 1 0,-1 0 0,0 0 0,1 1 0,-1-1 0,1 1 0,-1 0 0,-6 5 0,8-6-99,1 0 0,0 1 0,0-1 0,0 1 0,0 0 0,0 0 0,0 0-1,0 0 1,1 0 0,-1 0 0,1 0 0,-1 1 0,1-1 0,0 0 0,0 1 0,0-1 0,0 1 0,-1 5 0,2-7 4,0-1 0,1 1 1,-1 0-1,0 0 0,0 0 1,0-1-1,1 1 0,-1 0 0,1 0 1,-1 0-1,0-1 0,1 1 1,-1 0-1,1-1 0,-1 1 1,1 0-1,0-1 0,-1 1 0,1-1 1,0 1-1,1 0 0,0 0-11,1 0-1,-1 0 1,1 0-1,0 0 1,-1 0-1,1-1 1,0 0-1,0 1 1,4-1-1,43-2-533,-36 1 520,-1 0 0,1 0 1,-1 2-1,0 0 1,1 0-1,-1 1 0,15 4 1,-26-6 35,-1 1 0,0-1 0,0 0 0,0 1 0,0-1 0,0 1 0,0-1 0,0 1 1,0 0-1,0-1 0,0 1 0,0 0 0,-1 0 0,1-1 0,0 1 0,0 0 0,-1 0 0,1 0 0,0 0 1,-1 0-1,1 0 0,-1 0 0,1 0 0,-1 0 0,0 0 0,0 0 0,1 1 0,-1 0 0,0 0 31,-1 0 0,0 0-1,1 0 1,-1 0-1,0 0 1,0 0 0,0 0-1,0 0 1,0-1-1,-1 1 1,1 0 0,0-1-1,-1 1 1,-1 0-1,-6 6 197,-1 0-1,0-1 0,0 0 0,-12 5 0,8-4-200,0-1 0,-1 0 0,0-1-1,0-1 1,-1 0 0,1-1 0,-1-1-1,-24 3 1,39-6-28,1 0-1,0 0 1,-1 0-1,1 0 1,-1 0-1,1 0 1,-1 0 0,1-1-1,0 1 1,-1 0-1,1 0 1,-1 0 0,1 0-1,0-1 1,-1 1-1,1 0 1,0 0-1,-1-1 1,1 1 0,0 0-1,-1-1 1,1 1-1,0 0 1,0-1-1,-1 1 1,1 0 0,0-1-1,0 1 1,0 0-1,0-1 1,-1 1 0,1-1-1,0 1 1,0 0-1,0-1 1,0 1-1,0-1 1,0 1 0,0-1-1,0 1 1,0 0-1,0-1 1,0 1-1,0-1 1,1 1 0,-1 0-1,0-1 1,0 1-1,0-1 1,1 0-1,12-21-1429,-2 11-963,1 0 0,0 2 0,22-15 0,13-6-5958</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3:35.794"/>
    </inkml:context>
    <inkml:brush xml:id="br0">
      <inkml:brushProperty name="width" value="0.025" units="cm"/>
      <inkml:brushProperty name="height" value="0.025" units="cm"/>
    </inkml:brush>
  </inkml:definitions>
  <inkml:trace contextRef="#ctx0" brushRef="#br0">121 309 19474,'-11'10'3700,"1"-1"-3017,-48 45 3622,54-49-3893,-1 0 0,1 0 0,0 1-1,0-1 1,0 1 0,1 0 0,0 0 0,0 0 0,1 1-1,-3 10 1,5-16-409,-1 0 0,1 0-1,0-1 1,0 1 0,0 0-1,1-1 1,-1 1 0,0 0-1,0 0 1,0-1 0,0 1-1,1 0 1,-1-1 0,0 1-1,0 0 1,1-1 0,-1 1-1,1-1 1,-1 1 0,0 0-1,1-1 1,-1 1 0,1-1-1,0 0 1,-1 1 0,1-1-1,1 1 1,24 5 16,30-11-38,-41 0 19,0-1 0,0 0 0,0 0 0,-1-2 0,0 0 0,0 0 0,-1-2 0,0 1 0,0-2 0,-1 1 0,-1-2 0,0 0 0,0 0 0,15-25 0,-14 20 0,-2-2 0,0 1 0,0-2 0,-2 1 0,-1-1 0,0 0 0,-1-1 0,-1 1 0,-1-1 0,2-36 0,-6 54 0,0-1 0,0 1 0,0 0 0,-1-1 0,1 1 0,-1 0 0,1 0 0,-1 0 0,0 0 0,0-1 0,-1 1 0,1 0 0,-1 1 0,-2-5 0,3 6 0,0 0 0,-1 0 0,1 0 0,-1 0 0,1 0 0,-1 0 0,1 0 0,-1 1 0,0-1 0,1 0 0,-1 1 0,0 0 0,1-1 0,-1 1 0,0 0 0,0 0 0,1 0 0,-1 0 0,0 0 0,0 0 0,1 1 0,-1-1 0,0 0 0,0 1 0,1 0 0,-1-1 0,1 1 0,-3 1 0,-7 4 0,0 0 0,1 0 0,0 1 0,0 1 0,0-1 0,-10 13 0,-51 58 0,63-68 0,1-3 0,0 1 0,0 0 0,1 1 0,0 0 0,0 0 0,1 0 0,0 1 0,1-1 0,-6 19 0,10-27 0,0 0 0,0 0 0,0 0 0,0 0 0,0 0 0,0 0 0,0 1 0,0-1 0,0 0 0,0 0 0,1 0 0,-1 0 0,0 0 0,1 0 0,-1 0 0,1 0 0,-1 0 0,1 0 0,0-1 0,-1 1 0,1 0 0,0 0 0,-1 0 0,1-1 0,0 1 0,0 0 0,0-1 0,0 1 0,0-1 0,0 1 0,0-1 0,0 1 0,0-1 0,0 0 0,0 1 0,0-1 0,0 0 0,2 0 0,49 2 0,-37-2 0,7-1-130,0-2 1,36-8-1,-42 7-110,0 1 0,0 1-1,0 0 1,0 0-1,1 2 1,20 2 0,-36-2 119,0 0 1,0 0-1,0 0 0,0 0 1,-1 1-1,1-1 1,0 0-1,0 1 0,0-1 1,-1 0-1,1 1 1,0-1-1,-1 1 1,1 0-1,0-1 0,-1 1 1,1-1-1,-1 1 1,1 0-1,-1-1 0,1 1 1,-1 0-1,1 0 1,-1-1-1,0 1 0,1 0 1,-1 1-1,-2 27-1801,-23 22-1476,8-28-760,1-6-2504</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3:36.139"/>
    </inkml:context>
    <inkml:brush xml:id="br0">
      <inkml:brushProperty name="width" value="0.025" units="cm"/>
      <inkml:brushProperty name="height" value="0.025" units="cm"/>
    </inkml:brush>
  </inkml:definitions>
  <inkml:trace contextRef="#ctx0" brushRef="#br0">66 44 15022,'0'0'5606,"4"-9"-1453,14-25-827,-16 37-123,-2 29-2136,-10 11-888,-20 52 1,15-53-165,-12 57 1,25-86-412,-1 0 1,2 0-1,0 0 1,0 0-1,1 0 0,4 23 1,-4-33 204,1-1 0,-1 1-1,1 0 1,0-1 0,0 1 0,0-1 0,1 1 0,-1-1 0,1 1 0,-1-1 0,1 0 0,0 0-1,0 0 1,0 0 0,0 0 0,0 0 0,0 0 0,0-1 0,1 1 0,-1-1 0,1 0 0,-1 1 0,1-1-1,-1 0 1,1-1 0,0 1 0,0 0 0,-1-1 0,1 1 0,0-1 0,0 0 0,-1 0 0,1 0 0,0-1-1,0 1 1,-1 0 0,6-2 0,17-5-10277</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3:36.788"/>
    </inkml:context>
    <inkml:brush xml:id="br0">
      <inkml:brushProperty name="width" value="0.025" units="cm"/>
      <inkml:brushProperty name="height" value="0.025" units="cm"/>
    </inkml:brush>
  </inkml:definitions>
  <inkml:trace contextRef="#ctx0" brushRef="#br0">158 147 12011,'-9'0'11360,"-2"1"-10396,1 0 0,-1 0 0,1 2 0,0-1 0,0 1 0,-19 8 0,25-10-858,1 1 0,-1 0 0,1 0 0,0 0 0,0 0 0,-1 0 0,1 1-1,1-1 1,-1 1 0,0 0 0,1 0 0,-1 0 0,1 0 0,0 0 0,0 1 0,0-1 0,0 1 0,1-1 0,-1 1-1,1-1 1,0 1 0,0 0 0,1 0 0,-2 7 0,2-10-106,1 0 0,-1 0 0,0 1 0,0-1 0,1 0 0,-1 0 0,0 0 0,1 0 0,-1 0 0,1 0 0,-1 0 0,1 0 0,0 0 0,-1 0 0,1 0 0,0-1 0,0 1 0,0 0 0,-1 0 0,1-1 0,0 1 0,0-1 0,0 1 0,2 0 0,35 9 0,-23-9 0,0-1 0,0 0 0,16-3 0,-19 0 0,0 0 0,0-1 0,-1 0 0,1-1 0,-1-1 0,-1 1 0,12-9 0,-10 6 0,1 1 0,1 0 0,22-8 0,-36 15 0,1 0 0,-1 0 0,0 0 0,1 0 0,-1 1 0,0-1 0,0 0 0,1 0 0,-1 0 0,0 0 0,1 0 0,-1 1 0,0-1 0,0 0 0,1 0 0,-1 0 0,0 1 0,0-1 0,0 0 0,1 0 0,-1 1 0,0-1 0,0 0 0,0 1 0,0-1 0,0 0 0,1 1 0,-1-1 0,0 0 0,0 0 0,0 1 0,0-1 0,0 0 0,0 1 0,0-1 0,0 0 0,0 1 0,0-1 0,0 0 0,-1 1 0,1 14 0,0-15 0,-6 28 0,0 17 0,7-44 0,-1 0 0,1 0 0,-1 0 0,1 0 0,-1 0 0,1 0 0,0 0 0,-1-1 0,1 1 0,0 0 0,0 0 0,0-1 0,0 1 0,0-1 0,-1 1 0,1-1 0,0 1 0,0-1 0,0 1 0,0-1 0,0 0 0,1 0 0,-1 1 0,0-1 0,0 0 0,0 0 0,0 0 0,0 0 0,1-1 0,40 0 0,-36 1 0,18-5-568,0 0 0,0-2-1,-1 0 1,0-2 0,-1-1 0,0 0-1,0-2 1,34-24 0,-55 35-537,-1 2-139,0 0 821,0 0 1,0 0 0,0 0 0,0 0 0,0 0 0,0 0 0,0 0 0,1-1-1,-1 1 1,0 0 0,1 0 0,-1 0 0,1-1 0,-1 1 0,1 0 0,-1 0-1,1-1 1,0 1 0,-1 0 0,1-1 0,0 1 0,-1-1 0,1 1-1,0-1 1,1 1 0,24 0-9336,3-8 6750,-5-8 8201,-23 14-4265,0 0 0,0 0-1,0 0 1,0 0 0,0-1 0,0 1-1,-1 0 1,1-1 0,-1 1 0,1 0-1,-1-1 1,1 1 0,-1-1 0,0 1-1,0-4 1,0 5-712,0 0 1,0-1-1,0 1 1,0 0-1,0-1 0,0 1 1,0 0-1,0 0 1,0-1-1,0 1 0,0 0 1,-1-1-1,1 1 0,0 0 1,0-1-1,0 1 1,-1 0-1,1 0 0,0-1 1,0 1-1,-1 0 1,1 0-1,0 0 0,0-1 1,-1 1-1,1 0 0,0 0 1,-1 0-1,1 0 1,0 0-1,-1 0 0,1 0 1,0-1-1,-1 1 0,-16 2 2023,-14 11-1454,-6 21-343,36-31-434,-1-1 0,0 0 0,0 0 0,1 1 0,-1-1 0,1 1 0,0 0 0,0-1 0,0 1 0,0 0 1,0 0-1,1-1 0,-1 1 0,1 0 0,-1 5 0,2-7-8,0 0 0,0-1 0,-1 1 0,1 0 0,0 0 0,0 0 0,0-1 0,0 1 0,0-1 0,0 1 0,0 0 0,0-1 0,0 0 0,0 1 0,0-1 0,0 0 0,1 1 0,-1-1 0,0 0 0,0 0 0,0 0 0,0 0 0,0 0 0,1 0 0,-1 0 0,0-1 0,0 1 0,2-1 0,37-6 0,-24 0 0,0 0 0,-1-1 0,0-1 0,0-1 0,-1 0 0,0 0 0,-1-2 0,19-20 0,7-11 0,38-57 0,-56 74 0,-31 52 0,-24 41 0,26-53 0,0-1 0,1 1 0,1 0 0,0 0 0,1 1 0,0-1 0,1 1 0,1 0 0,0 1 0,0 26 0,3-40-181,0 0 0,0 0 0,0-1-1,0 1 1,0 0 0,0-1 0,1 1 0,-1 0 0,1-1 0,-1 1-1,1-1 1,0 1 0,-1-1 0,1 1 0,0-1 0,0 1 0,0-1-1,0 0 1,0 0 0,0 1 0,1-1 0,-1 0 0,0 0 0,1 0-1,-1 0 1,1 0 0,-1-1 0,1 1 0,-1 0 0,1-1 0,-1 1-1,1-1 1,0 1 0,-1-1 0,1 0 0,0 0 0,-1 0 0,1 0 0,0 0-1,-1 0 1,1 0 0,0 0 0,3-2 0,14-6-6647</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3:37.146"/>
    </inkml:context>
    <inkml:brush xml:id="br0">
      <inkml:brushProperty name="width" value="0.025" units="cm"/>
      <inkml:brushProperty name="height" value="0.025" units="cm"/>
    </inkml:brush>
  </inkml:definitions>
  <inkml:trace contextRef="#ctx0" brushRef="#br0">413 1 18449,'0'0'13261,"18"77"-12204,-13-37-1057,-5 6 0,0 7 0,-3 4 0,-21 8 0,-12 8 0,-17 6 0,-13 7 0,-16 1 0,-6-6 0,4-9-8840</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4:12.623"/>
    </inkml:context>
    <inkml:brush xml:id="br0">
      <inkml:brushProperty name="width" value="0.025" units="cm"/>
      <inkml:brushProperty name="height" value="0.025" units="cm"/>
    </inkml:brush>
  </inkml:definitions>
  <inkml:trace contextRef="#ctx0" brushRef="#br0">0 1 8712,'0'0'13517,"57"39"-12492,-21-38-352,6 0-385,6-1-192,0 0-32,-1 0-96,-5 0-801,-8 4-704,-8-2-1506,-8-1-1858,-3-1-3619</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4:12.967"/>
    </inkml:context>
    <inkml:brush xml:id="br0">
      <inkml:brushProperty name="width" value="0.025" units="cm"/>
      <inkml:brushProperty name="height" value="0.025" units="cm"/>
    </inkml:brush>
  </inkml:definitions>
  <inkml:trace contextRef="#ctx0" brushRef="#br0">40 4 13421,'0'0'8103,"51"-4"-7046,-38 10-32,0 7-160,-6 5-416,-4 5-129,-3 4-32,-5 7 32,-12 1-127,-4 3-129,-2-2 32,1-1-64,3-7-673,6-8-2434,7-14-3971</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4:16.416"/>
    </inkml:context>
    <inkml:brush xml:id="br0">
      <inkml:brushProperty name="width" value="0.025" units="cm"/>
      <inkml:brushProperty name="height" value="0.025" units="cm"/>
    </inkml:brush>
  </inkml:definitions>
  <inkml:trace contextRef="#ctx0" brushRef="#br0">45 274 2787,'-16'20'3825,"13"-18"-2457,0 1 1,0 0-1,1 0 1,-1 0 0,1 0-1,0 1 1,0-1 0,0 1-1,0-1 1,1 1 0,-3 7-1,12-8 1933,23-10-1712,-12-5-1262,-1 0 0,-1-1 0,0-1 0,0-1 0,15-18 1,1 0-241,151-160 105,-184 193-192,1-1-1,-1 0 0,1 1 1,-1-1-1,1 0 1,-1 1-1,1-1 1,0 0-1,-1 1 0,1-1 1,0 1-1,0-1 1,-1 1-1,1 0 1,0-1-1,0 1 0,0 0 1,0-1-1,-1 1 1,1 0-1,0 0 0,1 0 1,-1 15 0,-16 29 147,-40 65 191,26-55-80,-23 62 0,52-115-253,-1 1 0,0-1 0,1 1 0,-1 0 0,1-1 0,-1 1 0,1 0 0,0 0 0,0-1 0,0 1 0,0 0 0,0 0 0,0 3 0,1-5-52,-1 0-1,0 0 1,0 1-1,1-1 1,-1 0 0,0 1-1,1-1 1,-1 0-1,0 0 1,1 0-1,-1 0 1,1 1-1,-1-1 1,0 0 0,1 0-1,-1 0 1,1 0-1,-1 0 1,0 0-1,1 0 1,-1 0-1,1 0 1,-1 0 0,0 0-1,1 0 1,-1 0-1,1 0 1,-1 0-1,0-1 1,1 1-1,-1 0 1,1 0 0,-1 0-1,1-1 1,4-2-1073,1 0 1,-1 0 0,0-1-1,0 0 1,9-9-1,10-15-5825,2-4-3801</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4:16.821"/>
    </inkml:context>
    <inkml:brush xml:id="br0">
      <inkml:brushProperty name="width" value="0.025" units="cm"/>
      <inkml:brushProperty name="height" value="0.025" units="cm"/>
    </inkml:brush>
  </inkml:definitions>
  <inkml:trace contextRef="#ctx0" brushRef="#br0">111 1 12396,'0'0'16100,"-3"13"-14861,-12 34-702,-2 0 1,-26 47-1,21-45-318,11-15-5,11-34-211,0 1 1,0 0-1,1-1 0,-1 1 0,0-1 0,0 1 0,1 0 0,-1-1 0,0 1 0,0-1 0,1 1 1,-1-1-1,1 1 0,-1-1 0,0 1 0,1-1 0,-1 0 0,1 1 0,-1-1 0,1 0 0,0 1 0,-1-1 1,1 0-1,-1 0 0,1 1 0,-1-1 0,1 0 0,0 0 0,-1 0 0,1 0 0,-1 0 0,1 0 0,0 0 1,-1 0-1,1 0 0,0 0 0,-1 0 0,1 0 0,-1 0 0,1 0 0,0-1 0,-1 1 0,1 0 1,-1 0-1,1-1 0,-1 1 0,2-1 0,6-2-216,1-1 0,-1 1 0,0-2 0,0 1-1,0-1 1,0 0 0,-1-1 0,0 0 0,0 0 0,0 0 0,6-10 0,12-13-2830,25-41 0,-47 65 2760,-4 23 2272,-8 15-348,-8 5-118,10-26-1224,0 1 1,1 0-1,1 1 0,0-1 1,1 1-1,1 0 1,0 0-1,-1 16 1,4-29-334,0 0 1,0 0 0,0-1 0,0 1 0,0 0 0,1 0 0,-1 0 0,0 0 0,1 0 0,-1 0 0,1-1 0,-1 1 0,1 0-1,-1 0 1,1-1 0,-1 1 0,1 0 0,0 0 0,-1-1 0,1 1 0,0-1 0,0 1 0,-1-1 0,1 1 0,0-1 0,0 0-1,0 1 1,0-1 0,0 0 0,0 1 0,-1-1 0,1 0 0,0 0 0,0 0 0,2 0 0,35-3-5412,-10-5-1794</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4:17.147"/>
    </inkml:context>
    <inkml:brush xml:id="br0">
      <inkml:brushProperty name="width" value="0.025" units="cm"/>
      <inkml:brushProperty name="height" value="0.025" units="cm"/>
    </inkml:brush>
  </inkml:definitions>
  <inkml:trace contextRef="#ctx0" brushRef="#br0">0 0 14478,'0'0'7879,"69"36"-7302,-36-42-97,3-1-320,-3 2-128,3 3-448,-7-1-2563,-3 2-4164</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56.009"/>
    </inkml:context>
    <inkml:brush xml:id="br0">
      <inkml:brushProperty name="width" value="0.025" units="cm"/>
      <inkml:brushProperty name="height" value="0.025" units="cm"/>
    </inkml:brush>
  </inkml:definitions>
  <inkml:trace contextRef="#ctx0" brushRef="#br0">137 21 16015,'0'0'9604,"-12"4"-6305,5-2-3132,0 1 1,0-1-1,0 2 0,0-1 1,0 1-1,1 0 0,0 0 1,0 1-1,0 0 0,0 0 1,1 0-1,0 1 1,0 0-1,1 0 0,-1 0 1,1 1-1,0-1 0,1 1 1,0 0-1,0 0 0,0 0 1,-2 12-1,4-17-167,1 0 0,-1 0 0,0 0 0,1 0 0,0 1 0,0-1 0,-1 0 0,1 0 0,0 1 0,1-1 0,-1 0 0,0 0 0,1 0 0,-1 0 0,1 1 0,0-1 0,0 0 0,-1 0 0,1 0 0,1 0 0,-1 0 0,0-1 0,0 1 0,1 0 0,-1-1 0,3 3 0,0-2 0,0 0 0,0-1 0,1 0 0,-1 0 0,0 0 0,0 0 0,1-1 0,-1 0 0,1 0 0,-1 0 0,0 0 0,8-2 0,-6 1 0,0-1 0,0 0 0,0 0 0,-1 0 0,1 0 0,-1-1 0,0 0 0,0 0 0,0-1 0,0 1 0,0-1 0,-1 0 0,1-1 0,-1 1 0,0-1 0,-1 1 0,1-1 0,3-7 0,-4 7 0,0 0 0,-1 1 0,1-1 0,-1-1 0,0 1 0,-1 0 0,1 0 0,-1-1 0,0 1 0,0-1 0,-1 1 0,0-1 0,0 1 0,0-1 0,0 1 0,-1-1 0,0 1 0,0-1 0,0 1 0,-4-8 0,3 11 7,0-1 0,1 1 1,-2 0-1,1 0 0,0 0 0,0 0 1,-1 0-1,1 1 0,-1-1 0,1 1 1,-1-1-1,1 1 0,-5-1 0,7 1-15,-1 1-1,1 0 0,-1-1 0,0 1 0,1 0 0,-1 0 0,1-1 0,-1 1 0,0 0 0,1 0 1,-1 0-1,0 0 0,1 0 0,-1-1 0,0 1 0,1 1 0,-1-1 0,0 0 0,1 0 0,-1 0 1,0 0-1,1 0 0,-1 1 0,0-1 0,1 0 0,-1 0 0,0 1 0,1-1 0,-1 1 1,1-1-1,-1 0 0,1 1 0,-1-1 0,1 1 0,-1-1 0,1 1 0,0-1 0,-1 1 0,1 0 1,0-1-1,-1 1 0,1-1 0,0 1 0,0 0 0,-1-1 0,1 1 0,0 0 0,0-1 0,0 1 1,0 0-1,0-1 0,0 1 0,0 0 0,0-1 0,0 1 0,1 1 0,-1-1-307,1 0 0,0 1 0,-1-1 0,1 0 0,0 0 0,0 0 0,0 0 0,0 0 0,0 0 0,0 0 0,0 0 0,0 0 0,0 0 0,0 0-1,0 0 1,1-1 0,-1 1 0,0-1 0,1 1 0,-1-1 0,0 1 0,1-1 0,-1 0 0,3 1 0,40 3-7317,-41-3 6875,32-1-4341,2 0-906</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4:17.522"/>
    </inkml:context>
    <inkml:brush xml:id="br0">
      <inkml:brushProperty name="width" value="0.025" units="cm"/>
      <inkml:brushProperty name="height" value="0.025" units="cm"/>
    </inkml:brush>
  </inkml:definitions>
  <inkml:trace contextRef="#ctx0" brushRef="#br0">77 1 10794,'0'0'15983,"-28"71"-14221,15-35-705,3 2-577,-2 4-319,4-4-129,5-2-64,0-6-321,3-6-480,0-5-416,3-6-737,8-9-384,-1-4-609,2-4-2178</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4:17.864"/>
    </inkml:context>
    <inkml:brush xml:id="br0">
      <inkml:brushProperty name="width" value="0.025" units="cm"/>
      <inkml:brushProperty name="height" value="0.025" units="cm"/>
    </inkml:brush>
  </inkml:definitions>
  <inkml:trace contextRef="#ctx0" brushRef="#br0">189 0 19218,'0'0'9636,"-6"11"-8168,2-3-1286,-5 8-109,0 1-1,0 0 1,2 1 0,0 0-1,1 0 1,1 0 0,-4 32-1,9-49-116,1 0-1,-1-1 0,1 1 0,-1 0 0,1 0 0,-1-1 0,1 1 0,0 0 1,-1-1-1,1 1 0,0-1 0,0 1 0,-1-1 0,1 1 0,0-1 1,0 1-1,0-1 0,0 0 0,0 0 0,0 1 0,-1-1 0,1 0 1,0 0-1,0 0 0,0 0 0,0 0 0,0 0 0,0 0 0,0 0 0,0 0 1,0-1-1,0 1 0,-1 0 0,1-1 0,1 1 0,37-10-608,-29 7 434,1 0 1,0 0 0,-1 1 0,1 1 0,0 0-1,0 0 1,11 1 0,-22 0 243,1 0 1,-1 0-1,1 0 1,-1 0-1,1 0 0,-1 0 1,1 0-1,-1 1 0,1-1 1,-1 0-1,1 0 1,-1 0-1,1 1 0,-1-1 1,1 0-1,-1 0 1,1 1-1,-1-1 0,0 0 1,1 1-1,-1-1 1,0 1-1,1-1 0,-1 0 1,0 1-1,1-1 0,-1 1 1,0-1-1,0 1 1,0-1-1,1 1 0,-1-1 1,0 1-1,0-1 1,0 1-1,-5 23 1272,-19 17 592,-8 4-1530,21-25-205,-2-1 1,0-1 0,-1 0-1,-1-1 1,-1-1 0,0 0-1,-24 17 1,38-31-159,0-1 1,0 0-1,0 1 0,0-1 0,0 0 1,0-1-1,0 1 0,-1 0 0,1 0 1,0-1-1,0 0 0,-1 1 1,1-1-1,0 0 0,-1 0 0,1 0 1,0 0-1,-1-1 0,1 1 0,0-1 1,0 1-1,0-1 0,-4-1 1,3 0-22,0 0 1,1-1-1,-1 1 1,1 0 0,0-1-1,0 0 1,0 1 0,0-1-1,0 0 1,0 0-1,1 0 1,-1 0 0,1 0-1,-1-6 1,-1 1-141,1 0 0,1 0 0,-1 0 0,2-1 0,-1 1 0,1 0 0,0-1 0,1 1 0,0 0 0,0-1 0,0 1 0,6-15 0,35-36-10410,-20 29 2962</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4:18.222"/>
    </inkml:context>
    <inkml:brush xml:id="br0">
      <inkml:brushProperty name="width" value="0.025" units="cm"/>
      <inkml:brushProperty name="height" value="0.025" units="cm"/>
    </inkml:brush>
  </inkml:definitions>
  <inkml:trace contextRef="#ctx0" brushRef="#br0">1 73 11115,'0'0'21652,"49"-28"-21652,-18 23 0,7 2 0,1-6 0,-1-2-4356,-4-6-9481</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4:18.562"/>
    </inkml:context>
    <inkml:brush xml:id="br0">
      <inkml:brushProperty name="width" value="0.025" units="cm"/>
      <inkml:brushProperty name="height" value="0.025" units="cm"/>
    </inkml:brush>
  </inkml:definitions>
  <inkml:trace contextRef="#ctx0" brushRef="#br0">106 1 17168,'0'0'5189,"-29"54"-2723,10-20 193,0 2-961,2-1-866,5-2-415,3-1-289,8-6-96,1-7-513,0-7-1216,6-6-1346,-3-6-705</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4:18.951"/>
    </inkml:context>
    <inkml:brush xml:id="br0">
      <inkml:brushProperty name="width" value="0.025" units="cm"/>
      <inkml:brushProperty name="height" value="0.025" units="cm"/>
    </inkml:brush>
  </inkml:definitions>
  <inkml:trace contextRef="#ctx0" brushRef="#br0">14 135 14414,'0'0'3726,"-1"-9"-251,-3-33-320,4 40-2982,0 0 0,0 0 0,0 0 0,1 0 0,-1 0 0,1 0 0,-1 0 0,1 0 0,0 1 0,0-1 0,0 0 0,0 0 0,0 0 0,0 1 0,0-1 0,0 1 0,1-1 0,-1 1 0,1-1 0,-1 1 0,1 0 0,0 0 0,-1 0 0,1 0-1,0 0 1,2-1 0,52-15 889,-46 15-751,28-6 2,0 2 0,1 2 0,-1 1-1,71 4 1,-107-1-307,1 1-1,-1-1 1,0 0-1,0 0 0,1 1 1,-1 0-1,0-1 1,0 1-1,0 0 1,0 0-1,0 0 1,0 0-1,0 0 0,0 1 1,0-1-1,2 3 1,-3-3 0,0 0 0,0 1 0,-1-1 1,1 0-1,-1 0 0,1 1 0,-1-1 0,0 0 1,1 1-1,-1-1 0,0 1 0,0-1 0,0 0 1,0 1-1,0-1 0,0 1 0,0-1 1,-1 0-1,1 1 0,-1 0 0,-1 4 11,-1 0 0,0 0-1,0 0 1,-1-1 0,1 1-1,-1-1 1,0 0 0,-1 0-1,-8 8 1,-20 12-17,-1-2 0,-47 26 0,40-25 0,-47 34 0,87-58 0,1 1 0,0-1 0,0 0 0,-1 0 0,1 0 0,0 0 0,0 0 0,0 0 0,0 1 0,-1-1 0,1 0 0,0 0 0,0 0 0,0 0 0,0 1 0,-1-1 0,1 0 0,0 0 0,0 0 0,0 1 0,0-1 0,0 0 0,0 0 0,0 1 0,0-1 0,0 0 0,0 0 0,0 1 0,0-1 0,0 0 0,0 0 0,0 0 0,0 1 0,0-1 0,0 0 0,0 0 0,0 1 0,0-1 0,0 0 0,0 0 0,0 0 0,1 1 0,-1-1 0,0 0 0,0 0 0,0 1 0,17 5 0,32-1 0,-36-4 0,14 3 0,49 11 0,-69-13 0,0 0 0,0 1 0,0 0 0,0 0 0,-1 0 0,1 1 0,-1 0 0,0 0 0,0 1 0,0-1 0,9 12 0,-13-15 0,0 1 0,-1 0 0,0 0 0,1 0 0,-1 0 0,0 0 0,0 1 0,0-1 0,0 0 0,0 0 0,0 1 0,-1-1 0,1 1 0,-1-1 0,0 0 0,0 1 0,0-1 0,0 1 0,0-1 0,0 1 0,-2 4 0,1-4 0,-1 0 0,1 0 0,-1 0 0,0 0 0,0-1 0,-1 1 0,1 0 0,0-1 0,-1 0 0,0 1 0,1-1 0,-1 0 0,-5 2 0,-5 3 0,1-2 0,-1 0 0,0 0 0,0-1 0,0-1 0,-23 3 0,33-5 0,-21 2 0,0-2 0,-38-1 0,56 0 0,0-1 0,0 0 0,1 0 0,-1 0 0,0 0 0,0-1 0,1 0 0,-1 0 0,1-1 0,-1 0 0,1 0 0,0 0 0,0 0 0,1-1 0,-1 0 0,-4-5 0,8 8-41,0 1-1,0-1 1,0 0 0,1 0-1,-1 0 1,0 0-1,1 0 1,-1 0 0,0 0-1,1-1 1,0 1 0,-1 0-1,1 0 1,0 0 0,-1-1-1,1 1 1,0 0 0,0 0-1,0 0 1,0-1-1,0 1 1,0 0 0,1 0-1,-1 0 1,0-1 0,0 1-1,1 0 1,-1 0 0,1 0-1,-1 0 1,1 0-1,0 0 1,-1 0 0,1 0-1,0 0 1,0 0 0,0 0-1,-1 0 1,1 0 0,0 1-1,0-1 1,0 0 0,0 1-1,1-1 1,-1 0-1,0 1 1,0 0 0,0-1-1,0 1 1,2-1 0,10-3-1118,0 0 0,0 0 0,23-2 0,-21 3-232,35-7-5538,1-2-3374</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4:19.306"/>
    </inkml:context>
    <inkml:brush xml:id="br0">
      <inkml:brushProperty name="width" value="0.025" units="cm"/>
      <inkml:brushProperty name="height" value="0.025" units="cm"/>
    </inkml:brush>
  </inkml:definitions>
  <inkml:trace contextRef="#ctx0" brushRef="#br0">77 267 17585,'0'0'15086,"-50"49"-14990,41-30-96,0-1 0,4-2 0,2-2 0,3-8-1602,10-4-7238,3-18 1313</inkml:trace>
  <inkml:trace contextRef="#ctx0" brushRef="#br0" timeOffset="1">99 1 12492,'0'0'17841,"-12"21"-17873,16-11-1314,7 0-2433,-2 1-2019,2 0-3234</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4:19.635"/>
    </inkml:context>
    <inkml:brush xml:id="br0">
      <inkml:brushProperty name="width" value="0.025" units="cm"/>
      <inkml:brushProperty name="height" value="0.025" units="cm"/>
    </inkml:brush>
  </inkml:definitions>
  <inkml:trace contextRef="#ctx0" brushRef="#br0">111 1 3267,'0'0'19181,"-10"9"-16170,-4 5-1511,0 0 0,-22 32 0,31-39-1287,1 0 0,-1 0 0,2 0 0,-1 1 0,1-1 1,0 1-1,1 0 0,0 0 0,0 0 0,1 0 0,0 0 0,0 9 1,1-16-213,0 0 0,0 1 0,1-1 0,-1 1 0,1-1 0,-1 0 1,1 0-1,-1 1 0,1-1 0,0 0 0,0 0 0,-1 0 0,1 0 1,0 0-1,0 0 0,0 0 0,0 0 0,0 0 0,0 0 0,1 0 1,-1 0-1,0-1 0,0 1 0,1-1 0,-1 1 0,0-1 0,1 1 1,-1-1-1,0 0 0,1 0 0,-1 1 0,1-1 0,-1 0 0,0 0 0,1 0 1,-1-1-1,0 1 0,1 0 0,-1 0 0,3-2 0,2 2-2,0-2 0,0 1 0,0-1 0,0 0 0,0 0 0,0 0 0,0-1 0,6-4 0,-2-1 1,0 0 0,-1 0 0,0-1 0,-1-1 0,14-17 0,-19 23 0,-1 0 0,1 1 0,-1-1 0,0 0 0,0 0 0,-1 0 0,1-1 0,-1 1 0,0 0 0,0-1 0,0 1 0,0 0 0,-1-1 0,0 1 0,0-1 0,0 1 0,0-1 0,-1 1 0,-2-9 0,2 12 0,0 0 0,0-1 0,-1 1 0,1 0 0,0 0 0,-1 0 0,1 0 0,-1 0 0,1 0 0,-1 0 0,0 0 0,1 1 0,-1-1 0,0 1 0,1-1 0,-1 1 0,0-1 0,0 1 0,1 0 0,-1 0 0,0 0 0,0 0 0,0 0 0,1 1 0,-1-1 0,0 0 0,-2 2 0,-3-1 0,0 0 0,1 1 0,-1 0 0,1 0 0,-13 6 0,17-7-137,1 0 0,-1 0 0,0 0 0,1 1 0,-1-1 1,0 0-1,1 1 0,-1-1 0,1 1 0,0-1 0,0 1 0,-1-1 0,1 1 0,0 0 0,0 0 0,-1 3 0</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4:20.104"/>
    </inkml:context>
    <inkml:brush xml:id="br0">
      <inkml:brushProperty name="width" value="0.025" units="cm"/>
      <inkml:brushProperty name="height" value="0.025" units="cm"/>
    </inkml:brush>
  </inkml:definitions>
  <inkml:trace contextRef="#ctx0" brushRef="#br0">307 1 9545,'0'0'16709,"-9"4"-14702,-41 25-644,-52 40 0,85-56-1228,0 1 0,0 1 1,2 0-1,0 1 0,1 0 1,-21 32-1,33-45-110,0 1 0,0 1 0,0-1 0,0 0 0,1 0 0,0 1-1,0-1 1,0 1 0,0 4 0,1-8-20,-1 0-1,2 0 1,-1 0 0,0 0-1,0 1 1,0-1 0,0 0-1,1 0 1,-1 0 0,1 0-1,-1 0 1,1 0 0,-1 1 0,1-1-1,-1 0 1,1-1 0,0 1-1,0 0 1,0 0 0,-1 0-1,1 0 1,0 0 0,0-1-1,0 1 1,0-1 0,0 1-1,0 0 1,0-1 0,1 0-1,-1 1 1,0-1 0,0 0-1,0 1 1,0-1 0,0 0-1,2 0 1,16 1 46,0 0 1,-1-2-1,1 0 0,-1-1 0,1 0 1,-1-2-1,21-6 0,0-3-623,-1-2-1,44-23 0,-77 36 216,29-20-2313,-33 21 2217,0 0 0,0 0 0,1 0 0,-1 0 0,0-1 0,-1 1 0,1-1 0,0 1 0,0 0 0,0-1 0,-1 1 0,1-1 0,0-2 0,-4-5-6481,-14-1-4928</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4:20.446"/>
    </inkml:context>
    <inkml:brush xml:id="br0">
      <inkml:brushProperty name="width" value="0.025" units="cm"/>
      <inkml:brushProperty name="height" value="0.025" units="cm"/>
    </inkml:brush>
  </inkml:definitions>
  <inkml:trace contextRef="#ctx0" brushRef="#br0">1 66 17585,'0'0'11242,"62"-16"-10793,-1 3-193,10-1-64,0 2-160,-5 3 32,-14 7-192,-14 2-1954,-14 0-1922,-20 11-448,-5 2-2146</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4:20.804"/>
    </inkml:context>
    <inkml:brush xml:id="br0">
      <inkml:brushProperty name="width" value="0.025" units="cm"/>
      <inkml:brushProperty name="height" value="0.025" units="cm"/>
    </inkml:brush>
  </inkml:definitions>
  <inkml:trace contextRef="#ctx0" brushRef="#br0">1 64 7719,'0'0'17649,"62"3"-15727,6-6-897,10-6-737,12 1-192,5-2-352,2-4-3299,-5-9-9322</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56.381"/>
    </inkml:context>
    <inkml:brush xml:id="br0">
      <inkml:brushProperty name="width" value="0.025" units="cm"/>
      <inkml:brushProperty name="height" value="0.025" units="cm"/>
    </inkml:brush>
  </inkml:definitions>
  <inkml:trace contextRef="#ctx0" brushRef="#br0">132 213 7143,'0'0'18134,"-11"6"-15993,1-1-1750,0 1 0,0 0-1,1 0 1,0 1 0,0 1 0,-9 9 0,14-12-209,-1 0 1,1 0-1,0 1 1,0 0-1,0 0 0,1 0 1,0 0-1,0 1 1,1-1-1,-1 1 1,2 0-1,-1-1 1,-1 12-1,3-17-180,0 1-1,0-1 1,0 0-1,0 0 0,0 0 1,0 1-1,0-1 1,0 0-1,0 0 1,1 1-1,-1-1 1,0 0-1,1 0 0,-1 0 1,1 0-1,0 0 1,-1 0-1,1 0 1,0 0-1,-1 0 1,1 0-1,0 0 0,0 0 1,0 0-1,0-1 1,0 1-1,0 0 1,0-1-1,0 1 0,0-1 1,0 1-1,0-1 1,1 1-1,-1-1 1,0 0-1,0 1 1,0-1-1,1 0 0,-1 0 1,0 0-1,0 0 1,0 0-1,1 0 1,-1-1-1,0 1 0,0 0 1,0 0-1,1-1 1,-1 1-1,2-2 1,5 0-4,-1-1-1,1 1 1,-1-2 0,0 1 0,0-1 0,12-8 0,-4-1 2,0-1 0,0-1 0,-2 0 0,0 0 0,-1-2 0,0 1 0,-1-2 0,-1 1 0,-1-2 0,0 1 0,-2-1 0,0 0 0,-1-1 0,-1 1 0,-1-1 0,0 0 0,1-35 0,-5 54 0,0 1 0,0-1 0,0 0 0,0 1 0,0-1 0,0 0 0,0 1 0,0-1 0,0 0 0,0 1 0,0-1 0,-1 0 0,1 1 0,0-1 0,0 0 0,-1 1 0,1-1 0,0 0 0,-1 1 0,1-1 0,0 1 0,-1-1 0,1 1 0,-1-1 0,1 1 0,-1-1 0,1 1 0,-1-1 0,0 1 0,1 0 0,-1-1 0,0 1 0,1 0 0,-1 0 0,1-1 0,-1 1 0,0 0 0,0 0 0,1 0 0,-1 0 0,0 0 0,1 0 0,-1 0 0,-1 0 0,0 1 0,0-1 0,0 1 0,0 0 0,0 0 0,0 0 0,0 0 0,0 0 0,0 0 0,1 0 0,-1 1 0,0-1 0,1 1 0,-1-1 0,-1 3 0,-6 9 0,-1 1 0,2 1 0,0-1 0,0 1 0,2 1 0,0-1 0,1 1 0,0 0 0,1 1 0,1-1 0,-2 26 0,5-40 1,0-1 1,0 0-1,0 1 0,1-1 1,-1 0-1,0 1 0,1-1 1,-1 0-1,1 1 0,-1-1 1,1 0-1,-1 0 0,1 1 1,0-1-1,0 0 0,0 0 1,-1 0-1,1 0 0,0 0 1,0 0-1,0 0 0,2 0 1,0 1 2,0 0 0,1-1 0,-1 0 0,0 0 1,1 0-1,-1 0 0,0-1 0,1 1 0,3-1 1,11 1-66,1-2 0,33-6 0,-33 5-133,-14 0-263,1 2-1,-1-1 1,1 1 0,0 0 0,-1 0 0,1 0 0,0 1-1,5 1 1,-9-1 205,0 0-1,-1 0 0,1 0 1,-1 0-1,0 0 1,1 0-1,-1 1 0,0-1 1,0 0-1,0 1 0,0-1 1,0 1-1,0-1 1,0 1-1,0 0 0,0-1 1,-1 1-1,1 0 1,-1-1-1,1 1 0,-1 0 1,0 0-1,0 0 1,0-1-1,0 1 0,0 0 1,0 0-1,0 2 1,0 21-4307</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5:56.268"/>
    </inkml:context>
    <inkml:brush xml:id="br0">
      <inkml:brushProperty name="width" value="0.025" units="cm"/>
      <inkml:brushProperty name="height" value="0.025" units="cm"/>
    </inkml:brush>
  </inkml:definitions>
  <inkml:trace contextRef="#ctx0" brushRef="#br0">283 58 7207,'0'0'6748,"10"-9"-3113,1-2-2620,32-26 3469,-48 55-742,-124 192-1424,47-80-2255,43-61-38,24-41-474,-1 0-1,-1-1 1,-26 33-1,58-93-6511,12-15 704</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5:56.600"/>
    </inkml:context>
    <inkml:brush xml:id="br0">
      <inkml:brushProperty name="width" value="0.025" units="cm"/>
      <inkml:brushProperty name="height" value="0.025" units="cm"/>
    </inkml:brush>
  </inkml:definitions>
  <inkml:trace contextRef="#ctx0" brushRef="#br0">186 0 15503,'0'0'9865,"-29"92"-8007,4-33-545,-3 6-480,-1 5-417,2-5-192,5-5-128,5-11 1,9-12-65,8-11-32,0-11-609,0-11-1409,5-4-1537,-4-21-9930</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5:56.956"/>
    </inkml:context>
    <inkml:brush xml:id="br0">
      <inkml:brushProperty name="width" value="0.025" units="cm"/>
      <inkml:brushProperty name="height" value="0.025" units="cm"/>
    </inkml:brush>
  </inkml:definitions>
  <inkml:trace contextRef="#ctx0" brushRef="#br0">1 1 10122,'0'0'16303,"62"46"-14862,-26-41-576,2-5-545,5 0-223,2-3-161,1-11-1794,-8-3-2370,-3 1-3748</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5:57.297"/>
    </inkml:context>
    <inkml:brush xml:id="br0">
      <inkml:brushProperty name="width" value="0.025" units="cm"/>
      <inkml:brushProperty name="height" value="0.025" units="cm"/>
    </inkml:brush>
  </inkml:definitions>
  <inkml:trace contextRef="#ctx0" brushRef="#br0">60 17 12780,'0'0'18482,"-4"12"-18034,0-2-397,-7 20 105,1 1 1,1 0-1,1 1 0,-5 49 1,13-80-156,0 0 0,0-1 1,-1 1-1,1-1 0,0 1 1,1 0-1,-1-1 0,0 1 0,0-1 1,0 1-1,0-1 0,0 1 1,0 0-1,1-1 0,-1 1 1,0-1-1,0 1 0,1-1 0,-1 1 1,1-1-1,-1 1 0,0-1 1,1 0-1,-1 1 0,1-1 0,-1 1 1,1-1-1,-1 0 0,1 1 1,-1-1-1,1 0 0,-1 0 1,2 1-1,21-7 75,21-26 28,-16 9-104,-1-2 0,-2 0 0,0-2 0,-2-1 0,-1-1 0,22-37 0,-121 263 0,74-189 0,0 1 0,1 0 0,0-1 0,0 1 0,1 0 0,0 17 0,1-26 0,0 0 0,0 1 1,0-1-1,0 0 0,0 1 0,0-1 0,0 0 0,0 1 1,0-1-1,1 0 0,-1 0 0,0 1 0,0-1 0,0 0 1,0 1-1,1-1 0,-1 0 0,0 0 0,0 0 0,0 1 1,1-1-1,-1 0 0,0 0 0,0 0 0,1 1 0,-1-1 1,0 0-1,1 0 0,-1 0 0,0 0 0,1 0 0,-1 0 1,0 0-1,0 0 0,1 0 0,-1 0 0,0 0 0,1 0 1,-1 0-1,19-5 6,11-14-72,6-27-3223,-12-7-9715,-15 25-86</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5:57.900"/>
    </inkml:context>
    <inkml:brush xml:id="br0">
      <inkml:brushProperty name="width" value="0.025" units="cm"/>
      <inkml:brushProperty name="height" value="0.025" units="cm"/>
    </inkml:brush>
  </inkml:definitions>
  <inkml:trace contextRef="#ctx0" brushRef="#br0">126 1 16784,'0'0'11381,"2"12"-10212,0 9-1018,-2-1 0,0 0 0,-1 0 0,0 0 0,-2 0 0,-9 35 0,-37 93 16,-12 41 1327,59-157-1175,2-31-313,0-1 1,0 0 0,0 1 0,0-1-1,1 1 1,-1-1 0,0 1 0,0-1-1,0 0 1,1 1 0,-1-1 0,0 1-1,1-1 1,-1 0 0,0 1 0,1-1-1,-1 0 1,0 0 0,1 1 0,-1-1-1,1 0 1,-1 0 0,0 0 0,1 1-1,-1-1 1,1 0 0,-1 0 0,1 0-1,-1 0 1,1 0 0,-1 0 0,1 0-1,4-1 10,-1-1 0,1 1 0,-1-1 0,0 0-1,0-1 1,0 1 0,0-1 0,0 0-1,-1 1 1,4-5 0,85-74-16,153-179 0,-234 247 0,-6 9 0,-1 0 0,0-1 0,0 1 0,-1-1 0,1 0 0,-1 0 0,0-1 0,0 1 0,-1-1 0,3-8 0,-5 14-43,0 0 0,0-1 0,0 1 0,-1 0 0,1 0 0,0-1 0,0 1 0,0 0 0,-1 0 0,1-1 0,0 1 0,0 0 0,-1 0 1,1 0-1,0 0 0,0-1 0,-1 1 0,1 0 0,0 0 0,-1 0 0,1 0 0,0 0 0,-1 0 0,1 0 0,0 0 0,-1 0 0,1 0 0,0 0 0,0 0 0,-1 0 0,1 0 0,0 0 0,-1 0 0,1 0 0,0 0 0,-1 0 0,1 0 0,0 0 0,0 1 0,-1-1 0,1 0 1,0 0-1,-1 0 0,1 1 0,0-1 0,-1 1 0,-13 6-4563,-8 5-1320,-3 2-1702</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5:58.273"/>
    </inkml:context>
    <inkml:brush xml:id="br0">
      <inkml:brushProperty name="width" value="0.025" units="cm"/>
      <inkml:brushProperty name="height" value="0.025" units="cm"/>
    </inkml:brush>
  </inkml:definitions>
  <inkml:trace contextRef="#ctx0" brushRef="#br0">13 1 13741,'0'0'7623,"-12"57"-4388,12-38-736,0-1-353,4 4-897,3-3-577,4 3-479,3-3-161,0-3-417,2-7-1248,2-5-2243,0-4-1825,-2-9-3300</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5:58.787"/>
    </inkml:context>
    <inkml:brush xml:id="br0">
      <inkml:brushProperty name="width" value="0.025" units="cm"/>
      <inkml:brushProperty name="height" value="0.025" units="cm"/>
    </inkml:brush>
  </inkml:definitions>
  <inkml:trace contextRef="#ctx0" brushRef="#br0">129 1 10346,'0'0'12625,"-1"9"-10607,-16 72 809,-32 96-1,1-10-1187,45-157-1569,-8 39 244,11-46-269,2-6-13,8-27-7,13-59-25,-17 62 0,1 0 0,14-36 0,-16 60 0,-1 15 0,2 33 0,-3-22 0,-3-21 0,0 1 0,1-1 0,-1 1 0,0-1 0,1 1 0,0-1 0,0 0 0,-1 0 0,1 1 0,0-1 0,1 0 0,-1 0 0,0 0 0,1 0 0,-1 0 0,1 0 0,0 0 0,-1-1 0,1 1 0,0-1 0,0 1 0,0-1 0,0 1 0,0-1 0,0 0 0,1 0 0,-1 0 0,0-1 0,1 1 0,-1 0 0,0-1 0,1 1 0,-1-1 0,1 0 0,-1 0 0,1 0 0,-1 0 0,0 0 0,1-1 0,-1 1 0,1-1 0,-1 0 0,0 1 0,0-1 0,5-2 0,2-2 0,1 1 0,0-2 0,-1 0 0,0 0 0,-1 0 0,1-1 0,-1 0 0,0-1 0,7-10 0,-3 3 0,-1-1 0,-1 0 0,13-27 0,-55 137 0,23-70 0,-16 45 0,24-63 0,-1-1 0,1 1 0,0 0 0,0 0 0,1 0 0,0 0 0,0-1 0,0 1 0,2 9 0,-2-15 0,0 1 0,1-1 0,-1 1 0,0-1 0,1 1 0,-1-1 0,1 1 0,-1-1 0,1 1 0,-1-1 0,1 0 0,-1 1 0,1-1 0,-1 0 0,1 1 0,-1-1 0,1 0 0,0 0 0,-1 1 0,1-1 0,0 0 0,-1 0 0,1 0 0,-1 0 0,1 0 0,0 0 0,-1 0 0,1 0 0,0 0 0,-1 0 0,1 0 0,0 0 0,-1-1 0,1 1 0,-1 0 0,1 0 0,0-1 0,0 0 0,23-11 0,-5-5 0,0-1 0,-2 0 0,0-2 0,-1 1 0,19-33 0,-15 23 0,42-48 0,-62 77 0,0-1 0,0 1 0,1 0 0,-1-1 0,0 1 0,0 0 0,0 0 0,1-1 0,-1 1 0,0 0 0,0-1 0,0 1 0,1 0 0,-1 0 0,0 0 0,1-1 0,-1 1 0,0 0 0,1 0 0,-1 0 0,0 0 0,1 0 0,-1-1 0,0 1 0,1 0 0,-1 0 0,0 0 0,1 0 0,-1 0 0,0 0 0,1 0 0,-1 0 0,0 0 0,1 0 0,-1 1 0,0-1 0,1 0 0,0 0 0,-1 16 0,-10 23 0,-4-8 0,8-17 0,-1-1 0,2 1 0,0 0 0,0 1 0,1-1 0,1 1 0,1 0 0,0 0 0,0 27 0,2-41-5,1-1 0,-1 1 0,0-1 0,1 0 0,-1 1 0,0-1 0,1 1 0,-1-1 0,1 0 0,-1 1 0,1-1 0,-1 0 0,1 0 0,-1 1 0,1-1 0,-1 0 0,1 0 0,-1 0 0,1 1 0,-1-1 0,1 0 0,0 0 0,-1 0 0,1 0 0,-1 0-1,1 0 1,-1 0 0,1-1 0,0 1 0,-1 0 0,1 0 0,-1 0 0,1 0 0,-1-1 0,1 1 0,-1 0 0,1-1 0,-1 1 0,1 0 0,-1-1 0,0 1 0,1 0 0,-1-1 0,1 1 0,-1-1 0,24-17-1787,6-30-9494,-14 18 1725</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5:59.119"/>
    </inkml:context>
    <inkml:brush xml:id="br0">
      <inkml:brushProperty name="width" value="0.025" units="cm"/>
      <inkml:brushProperty name="height" value="0.025" units="cm"/>
    </inkml:brush>
  </inkml:definitions>
  <inkml:trace contextRef="#ctx0" brushRef="#br0">0 134 17328,'0'0'13517,"11"5"-12561,-6-2-849,-2-1-75,1 0-1,-1 0 0,0 0 0,1-1 1,-1 1-1,1-1 0,0 0 0,-1 0 0,1-1 1,0 1-1,0-1 0,-1 0 0,1 1 1,0-2-1,0 1 0,-1 0 0,1-1 0,0 0 1,-1 0-1,6-2 0,94-45 95,-94 43-118,1-1 1,-1 0-1,0 0 1,0-1 0,-1 0-1,0-1 1,0 0-1,7-10 1,-14 17-9,0 0 0,0 0 0,0 0 0,-1 0 0,1-1 0,-1 1 0,1 0 0,0 0 0,-1 0 0,0-1 0,1 1 0,-1 0 0,0 0 0,0-1 0,0 1 0,1 0 0,-1-1 0,-1-1 0,1 3 0,0-1 0,-1 1 0,1-1 0,-1 1 0,1-1 0,-1 1 0,1 0 0,0-1 0,-1 1 0,0 0 0,1-1 0,-1 1 0,1 0 0,-1 0 0,1-1 0,-1 1 0,0 0 0,1 0 0,-1 0 0,1 0 0,-1 0 0,0 0 0,1 0 0,-1 0 0,1 0 0,-2 0 0,-2 0 0,0 1 0,0 0 0,0 0 0,0 0 0,0 0 0,0 1 0,0 0 0,0 0 0,-6 4 0,-8 8 0,1 1 0,1 0 0,0 1 0,2 1 0,-16 21 0,24-28 0,-1 0 0,1 0 0,1 1 0,0-1 0,0 1 0,1 0 0,0 0 0,1 1 0,0-1 0,1 1 0,-1 17 0,3-27-19,0 0 0,1-1 0,-1 1 0,0 0 0,1 0 0,-1-1 0,1 1 0,-1 0 0,1-1 0,0 1 0,0 0 1,-1-1-1,1 1 0,0-1 0,1 0 0,-1 1 0,0-1 0,0 0 0,1 0 0,-1 1 0,0-1 0,1 0 0,-1 0 0,1-1 0,-1 1 0,1 0 0,0 0 0,-1-1 0,1 1 0,0-1 0,0 0 0,-1 1 0,1-1 0,0 0 0,0 0 0,-1 0 1,1 0-1,3-1 0,0 1-173,0 0 1,1-1 0,-1 0 0,0 0 0,1 0 0,-1-1 0,0 0-1,0 0 1,0 0 0,0 0 0,-1-1 0,6-4 0,2-3-2525,-1-1 0,-1-1 0,12-15 0,6-11-6002</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5:59.537"/>
    </inkml:context>
    <inkml:brush xml:id="br0">
      <inkml:brushProperty name="width" value="0.025" units="cm"/>
      <inkml:brushProperty name="height" value="0.025" units="cm"/>
    </inkml:brush>
  </inkml:definitions>
  <inkml:trace contextRef="#ctx0" brushRef="#br0">264 0 12844,'0'0'11809,"-8"8"-10400,-14 16-534,2 0 1,1 2-1,1 0 1,-17 33-1,14-22-595,-56 108 1029,69-127-1186,1 0 0,0 1 1,1 0-1,1 1 0,-5 38 0,10-57-123,0 1 0,-1-1 0,1 1 0,0-1 0,0 1 0,0-1 0,0 1 0,0-1 0,1 1 0,-1-1 0,0 1 0,1-1 0,-1 1 0,1-1 0,-1 0 0,1 1 0,0-1 0,-1 0 0,1 1 0,0-1 0,0 0 0,0 0 0,0 0 0,2 2 0,-1-2 0,0-1 0,0 1 0,0-1 0,-1 0 0,1 0 0,0 1 0,0-1 0,0-1 0,0 1 0,0 0 0,-1 0 0,1-1 0,0 1 0,0-1 0,0 1 0,-1-1 0,3-1 0,7-4 0,1 0 0,-1-1 0,0 0 0,15-15 0,5-7-174,-1-1 0,49-68 0,39-80-654,-58 84 641,-50 82 128,-10 21-80,-13 24 38,-36 60 369,-31 62 707,71-135-876,2 0 0,0 1 0,1 0-1,1 0 1,-4 38 0,9-58-199,-1 0 1,1-1-1,0 1 1,0 0-1,0 0 0,0-1 1,0 1-1,0 0 0,0 0 1,0 0-1,0-1 1,0 1-1,0 0 0,0 0 1,0-1-1,1 1 0,-1 0 1,0 0-1,1-1 1,-1 1-1,0 0 0,1-1 1,-1 1-1,1 0 0,-1-1 1,1 1-1,-1-1 1,1 1-1,0-1 0,-1 1 1,1-1-1,-1 1 0,1-1 1,0 0-1,0 1 1,-1-1-1,1 0 0,0 1 1,0-1-1,-1 0 0,1 0 1,0 0-1,0 0 1,-1 0-1,1 0 0,0 0 1,1 0-1,1-1-589,0 0 1,-1 0-1,1 0 0,0 0 0,-1 0 1,1-1-1,-1 1 0,1-1 0,-1 1 1,0-1-1,0 0 0,2-2 0,15-20-9053</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5:59.972"/>
    </inkml:context>
    <inkml:brush xml:id="br0">
      <inkml:brushProperty name="width" value="0.025" units="cm"/>
      <inkml:brushProperty name="height" value="0.025" units="cm"/>
    </inkml:brush>
  </inkml:definitions>
  <inkml:trace contextRef="#ctx0" brushRef="#br0">109 40 16464,'0'0'13778,"4"15"-13586,-50 8 187,38-17-166,0 1 0,1 0 0,0 0 0,-10 14 0,14-18-157,1 0-1,0 0 1,0 1-1,0-1 1,1 1-1,-1-1 1,1 1 0,0-1-1,0 1 1,0 0-1,0-1 1,1 1-1,0 0 1,-1 0-1,2 5 1,-1-8-56,1 0 0,0-1 0,-1 1 0,1-1 0,0 1 0,-1-1 0,1 1 0,0-1 0,0 1 0,-1-1 0,1 0 0,0 1 0,0-1 0,0 0 0,0 0 0,-1 1 0,1-1 0,0 0 0,0 0 0,0 0 0,0 0 0,0 0 0,0 0 0,0-1 0,27-1 0,-26 2 0,19-3 0,-1-2 0,41-14 0,-39 11 0,0 1 0,34-5 0,-42 9 0,-7 2 0,0-1 0,1 1 0,-1 0 0,0 1 0,1-1 0,-1 1 0,1 1 0,-1 0 0,0 0 0,14 4 0,-11 18 0,-10-22 0,0-1 0,1 1 0,-1 0 0,0-1 0,0 1 0,0-1 0,1 1 0,-1 0 0,0-1 0,0 1 0,0-1 0,0 1 0,0 0 0,-1-1 0,1 1 0,0 0 0,0-1 0,0 1 0,0-1 0,-1 1 0,1-1 0,0 1 0,0 0 0,-1-1 0,1 1 0,-1-1 0,1 1 0,0-1 0,-1 0 0,1 1 0,-1-1 0,1 1 0,-1-1 0,1 0 0,-1 1 0,0-1 0,-1-2 0,1 0 0,-1-1 0,1 1 0,0-1 0,0 0 0,0 1 0,0-1 0,1 0 0,-1 1 0,1-1 0,-1 0 0,1 0 0,0-2 0,-1-2 0,0-1 0,-1-5 0,0 0 0,0 0 0,2 0 0,-1 0 0,3-18 0,-1 30-204,0-1 0,0 1 0,0-1 1,1 1-1,-1 0 0,0 0 0,1-1 0,-1 1 0,1 0 0,0 0 0,-1 0 1,1 0-1,0 1 0,-1-1 0,1 0 0,0 1 0,0-1 0,-1 1 0,1 0 1,0 0-1,0-1 0,0 1 0,2 0 0,11-3-3631,8-4-6303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07.105"/>
    </inkml:context>
    <inkml:brush xml:id="br0">
      <inkml:brushProperty name="width" value="0.025" units="cm"/>
      <inkml:brushProperty name="height" value="0.025" units="cm"/>
    </inkml:brush>
  </inkml:definitions>
  <inkml:trace contextRef="#ctx0" brushRef="#br0">0 1 18353,'8'30'3216,"-6"-20"-2492,13 46 1691,32 76 1,-22-74-4426,38 62 1,-62-119 1766,-1 0 0,1 0 0,0 0 0,0 0 0,-1 0 0,1 0 0,-1 0 1,1 1-1,-1-1 0,0 0 0,1 0 0,-1 1 0,0-1 0,0 0 1,0 0-1,0 1 0,0-1 0,0 0 0,0 1 0,0-1 0,-1 2 1,0-2-250,0 0 1,0-1 0,0 1 0,0 0 0,0 0 0,-1-1-1,1 1 1,0-1 0,-1 1 0,1-1 0,0 1 0,0-1-1,-1 0 1,1 0 0,-1 0 0,1 0 0,0 0 0,-1 0-1,-1 0 1,-20 0-4949</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56.961"/>
    </inkml:context>
    <inkml:brush xml:id="br0">
      <inkml:brushProperty name="width" value="0.025" units="cm"/>
      <inkml:brushProperty name="height" value="0.025" units="cm"/>
    </inkml:brush>
  </inkml:definitions>
  <inkml:trace contextRef="#ctx0" brushRef="#br0">139 56 13997,'0'0'12588,"-9"-3"-10399,6 2-2094,0 0 1,0 0-1,0 0 0,0 1 1,0-1-1,0 1 1,0 0-1,0 0 0,0 0 1,0 0-1,0 0 0,0 1 1,0-1-1,-3 2 1,2 0-46,1 0 0,0 0 1,0 1-1,-1-1 0,1 1 1,1 0-1,-1-1 0,0 1 1,1 1-1,-1-1 0,1 0 1,0 0-1,-3 8 0,-1 0-2,0 1-1,1 0 1,0 0-1,1 0 1,1 0-1,0 1 1,0-1-1,1 1 1,0 16-1,2-28-46,0 0 0,-1 0-1,1 0 1,0 0-1,1 0 1,-1 0-1,0 0 1,0 0 0,0 0-1,1 0 1,-1 0-1,0 0 1,1 0 0,-1 0-1,1 0 1,-1 0-1,1 0 1,-1 0-1,1-1 1,0 1 0,-1 0-1,1 0 1,0-1-1,0 1 1,0 0 0,1 0-1,0 0 15,-1-1-1,1 0 1,0 0-1,0 1 1,0-1-1,-1 0 1,1-1-1,0 1 1,0 0 0,-1 0-1,1-1 1,0 1-1,0-1 1,1 0-1,5-3 80,-1 1-1,1-1 1,-1-1 0,0 1-1,11-11 1,-2 0-41,-1-1 1,-1-1-1,0 0 0,-2-1 1,0-1-1,0 0 0,-2 0 1,0-1-1,-2 0 1,7-22-1,-21 88-53,0 75 0,6-118-84,0 1-1,0-1 1,0 1 0,0-1 0,1 1-1,-1-1 1,1 1 0,0-1 0,0 1-1,0-1 1,0 0 0,1 0-1,-1 1 1,1-1 0,0 0 0,0-1-1,0 1 1,0 0 0,1 0 0,4 3-1,-3-3-189,1-1 0,0 0 0,0 0 0,0-1 0,0 1 0,0-1 1,0 0-1,0 0 0,0-1 0,0 1 0,0-1 0,0 0 0,9-2 0,27-6-5502,-2-10-3887</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00.726"/>
    </inkml:context>
    <inkml:brush xml:id="br0">
      <inkml:brushProperty name="width" value="0.025" units="cm"/>
      <inkml:brushProperty name="height" value="0.025" units="cm"/>
    </inkml:brush>
  </inkml:definitions>
  <inkml:trace contextRef="#ctx0" brushRef="#br0">51 108 20852,'0'0'4404,"-2"9"-2573,-10 37-702,2-10-873,2 0 0,1 1-1,2 0 1,-1 65 0,6-101-233,0 0 0,0 1 1,0-1-1,0 0 1,0 0-1,1 1 1,-1-1-1,1 0 0,-1 0 1,1 0-1,-1 1 1,1-1-1,-1 0 1,1 0-1,0 0 1,0 0-1,0 0 0,0 0 1,-1-1-1,1 1 1,0 0-1,1 0 1,-1-1-1,0 1 0,0 0 1,0-1-1,0 1 1,0-1-1,1 0 1,-1 1-1,0-1 0,0 0 1,1 0-1,-1 1 1,0-1-1,0 0 1,1 0-1,-1-1 1,0 1-1,0 0 0,1 0 1,-1 0-1,0-1 1,0 1-1,0-1 1,1 1-1,-1-1 0,1-1 1,8-1 202,0-2 0,-1 1 1,0-1-1,15-12 0,7-5-136,-2-2 1,-1-1-1,-2-2 0,0 0 0,-2-2 1,0-1-1,-3-1 0,0 0 0,-2-2 1,25-58-1,-35 60-90,-17 69 0,-23 69 0,18-70 0,2 1 0,-7 44 0,16-71 0,1 0 0,0 0 0,1 0 0,0 0 0,0 0 0,1 0 0,3 12 0,-3-21 0,-1 0 0,1 0 0,-1-1 0,1 1 0,0-1 0,0 1 0,0 0 0,0-1 0,0 1 0,0-1 0,0 0 0,0 1 0,1-1 0,-1 0 0,0 0 0,1 0 0,-1 0 0,1 0 0,-1 0 0,3 1 0,-1-2 0,0 1 0,1-1 0,-1 0 0,0 0 0,0 0 0,0 0 0,0-1 0,1 1 0,-1-1 0,0 0 0,0 0 0,0 0 0,0 0 0,-1-1 0,6-2 0,4-3 0,-2-1 0,1 1 0,-1-2 0,0 0 0,-1 0 0,0 0 0,0-1 0,-1-1 0,0 1 0,-1-1 0,7-14 0,2-7 0,0-2 0,18-60 0,-26 67 0,-1 1 0,7-52 0,-14 78-10,0 0 0,0 0 0,0 0 0,0 0 0,0 0 0,-1 0 0,1 0 0,0 0 0,0 0 0,0 0 0,0 0 0,0 0 0,0 0 0,0 0 0,0 0 0,-1 0 0,1 0 0,0 0 0,0 0 0,0 0 0,0 0 0,0 0 0,0 0 0,0 0 0,0 0 0,0 0 0,0 0 0,0 0 0,-1 0 0,1 0 0,0-1 0,0 1-1,0 0 1,0 0 0,0 0 0,0 0 0,0 0 0,0 0 0,0 0 0,0 0 0,0 0 0,0-1 0,0 1 0,0 0 0,0 0 0,0 0 0,0 0 0,0 0 0,0 0 0,0 0 0,0 0 0,0-1 0,0 1 0,0 0 0,0 0 0,0 0 0,-8 12-1444,-7 20-2548,2 2-797,-1-1-1992</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01.153"/>
    </inkml:context>
    <inkml:brush xml:id="br0">
      <inkml:brushProperty name="width" value="0.025" units="cm"/>
      <inkml:brushProperty name="height" value="0.025" units="cm"/>
    </inkml:brush>
  </inkml:definitions>
  <inkml:trace contextRef="#ctx0" brushRef="#br0">69 195 18770,'0'0'4740,"6"-8"-218,-1 1-4092,0 0 1,-1-1-1,0 0 1,0 0-1,0 0 1,-1 0-1,0 0 1,-1-1-1,0 1 1,2-17-1,-4 25-430,-1-1 0,1 1 0,0 0 0,0-1 0,0 1 0,0 0 0,-1-1 0,1 1 0,0 0 0,0-1 0,0 1 0,-1 0 0,1 0 0,0-1 0,-1 1 0,1 0 0,0 0 0,0 0 0,-1-1 0,1 1 0,0 0 0,-1 0 0,1 0 0,-1 0 0,1 0 0,0 0 0,-1-1 0,1 1 0,0 0 0,-1 0 0,1 0 0,-1 0 0,1 1 0,0-1 0,-1 0 0,1 0 0,0 0 0,-1 0 0,1 0 0,0 0 0,-1 0 0,1 1 0,-19 6 0,11 0 0,0 0 0,1 0 0,-1 0 0,1 1 0,1 0 0,-9 13 0,12-17 0,0 0 0,1 0 0,-1 1 0,1-1 0,0 1 0,0 0 0,1-1 0,-1 1 0,1 0 0,0 0 0,0 0 0,1 0 0,-1 0 0,1 0 0,1 7 0,-1-11 0,1 0 0,0 0 0,-1 0 0,1-1 0,-1 1 0,1 0 0,0 0 0,0 0 0,-1-1 0,1 1 0,0 0 0,0-1 0,0 1 0,0-1 0,0 1 0,0-1 0,0 1 0,0-1 0,0 0 0,0 0 0,0 1 0,0-1 0,0 0 0,0 0 0,0 0 0,2 0 0,34-2 0,-32 2 0,23-5 0,0-1 0,0-1 0,43-17 0,-48 15 0,0 1 0,0 1 0,1 1 0,0 1 0,46-3 0,-70 8 0,1 0 0,0 0 0,0 0 0,-1 0 0,1 0 0,0 1 0,0-1 0,-1 0 0,1 1 0,0-1 0,-1 0 0,1 1 0,0-1 0,-1 1 0,1-1 0,-1 1 0,1-1 0,0 1 0,-1-1 0,1 1 0,-1 0 0,0-1 0,1 1 0,-1 0 0,0-1 0,1 1 0,-1 0 0,0 0 0,0-1 0,1 1 0,-1 0 0,0 0 0,0-1 0,0 1 0,0 0 0,0 0 0,0-1 0,0 1 0,0 0 0,-1 0 0,1 1 0,0-1 0,0 0 0,-1 0 0,1 0 0,0 0 0,0 0 0,-1 0 0,1 0 0,-1 0 0,1 0 0,-1 0 0,1 0 0,-1 0 0,0 0 0,1 0 0,-1 0 0,0 0 0,0-1 0,0 1 0,1 0 0,-1-1 0,0 1 0,0 0 0,0-1 0,0 1 0,0-1 0,0 0 0,0 1 0,-2-1 0,2 0 0,0 0 0,0-1 0,1 1 0,-1 0 0,0-1 0,1 1 0,-1-1 0,0 1 0,1-1 0,-1 0 0,0 1 0,1-1 0,-1 0 0,1 1 0,-1-1 0,1 0 0,0 0 0,-1 1 0,1-1 0,0 0 0,0 0 0,-1 0 0,1 1 0,0-2 0,-6-28 0,5 23 0,-5-23 0,2 20 0,2-1 0,0 0 0,0 0 0,1 0 0,0-1 0,1 1 0,0 0 0,2-14 0,-1 25-52,-1-1 1,1 0-1,0 0 0,-1 1 1,1-1-1,0 0 1,-1 1-1,1-1 0,0 1 1,0-1-1,0 1 0,0-1 1,0 1-1,0 0 1,-1-1-1,1 1 0,0 0 1,0 0-1,0 0 0,0 0 1,0 0-1,2 0 1,30 0-4316,-22 0 670,18 0-9922</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01.731"/>
    </inkml:context>
    <inkml:brush xml:id="br0">
      <inkml:brushProperty name="width" value="0.025" units="cm"/>
      <inkml:brushProperty name="height" value="0.025" units="cm"/>
    </inkml:brush>
  </inkml:definitions>
  <inkml:trace contextRef="#ctx0" brushRef="#br0">160 0 18834,'-1'11'3000,"-12"121"3172,-3 41-4016,15-150-2102,0-14-46,0 0 1,1 0 0,0 1 0,1-1 0,0 0 0,0 0 0,1-1 0,0 1-1,0 0 1,1 0 0,5 10 0,-7-18-35,-1 0 0,1 0 0,-1 0 0,1 0 0,-1 0 0,1-1 1,-1 1-1,1 0 0,0 0 0,0-1 0,-1 1 0,1 0 0,0-1 0,0 1 0,0-1 0,0 1 0,0-1 0,0 0 0,1 1 1,-2-1-47,1 0 1,-1-1 0,1 1 0,-1 0 0,1 0 0,-1-1 0,1 1 0,-1 0 0,0-1 0,1 1 0,-1 0 0,0-1 0,1 1 0,-1-1 0,0 1 0,1-1 0,-1 1 0,0 0 0,0-1 0,0 1 0,1-1 0,-1 1 0,0-1 0,0 1 0,0-2 0,1-3-466,0 0 0,-1 0 0,0 1 0,0-1 1,0 0-1,-2-10 0,-3-3-629,-2 0 0,0 0 0,-1 0 0,0 1-1,-17-24 1,-60-77 1768,73 107 181,-2-3 2885,15 11-1288,10 4 35,43 10-887,89 7 1,-98-16-3845,45-5 0,-38-3-5126</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02.183"/>
    </inkml:context>
    <inkml:brush xml:id="br0">
      <inkml:brushProperty name="width" value="0.025" units="cm"/>
      <inkml:brushProperty name="height" value="0.025" units="cm"/>
    </inkml:brush>
  </inkml:definitions>
  <inkml:trace contextRef="#ctx0" brushRef="#br0">177 0 17072,'0'0'15487,"-11"13"-15295,-9 12-189,1 0 0,1 2 1,0 0-1,-22 52 0,30-58-3,2 1 0,0 0 0,2 1 0,0 0 0,2 0 0,0 0 0,1 0 0,1 33 0,3-52-141,-1 0-1,1 0 1,0 1 0,0-1 0,0 0-1,1 0 1,-1 0 0,1 0-1,0 0 1,0-1 0,1 1 0,-1 0-1,1-1 1,-1 0 0,1 0-1,0 1 1,1-2 0,-1 1 0,0 0-1,1-1 1,-1 1 0,1-1-1,0 0 1,0 0 0,0-1 0,0 1-1,0-1 1,5 1 0,6 2-991,0-2 0,0 0-1,1-1 1,-1 0 0,0-1 0,28-4 0,29-11-8082</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02.539"/>
    </inkml:context>
    <inkml:brush xml:id="br0">
      <inkml:brushProperty name="width" value="0.025" units="cm"/>
      <inkml:brushProperty name="height" value="0.025" units="cm"/>
    </inkml:brush>
  </inkml:definitions>
  <inkml:trace contextRef="#ctx0" brushRef="#br0">335 13 19923,'-9'-3'3336,"3"1"-2971,-1 0-1,1 1 1,-1-1-1,1 1 0,-1 1 1,1-1-1,-1 1 1,0 0-1,1 0 0,-1 1 1,1 0-1,-1 0 1,1 1-1,-1 0 1,1 0-1,0 0 0,0 1 1,-6 3-1,-8 7 19,0 1 1,2 1-1,-31 30 0,41-37-327,1 1 0,0-1 1,0 1-1,1 1 0,0-1 0,1 1 1,0 0-1,0 0 0,1 0 0,-4 15 1,8-24-55,0 0 1,0 0 0,-1 0 0,1 0 0,0 0 0,0 0-1,0 0 1,1 0 0,-1 0 0,0 1 0,0-1 0,0 0-1,1 0 1,-1 0 0,1 0 0,-1 0 0,1 0 0,-1-1-1,1 1 1,-1 0 0,1 0 0,0 0 0,0 0 0,-1-1-1,1 1 1,0 0 0,0-1 0,0 1 0,0 0 0,0-1 0,0 1-1,0-1 1,0 0 0,0 1 0,0-1 0,0 0 0,0 0-1,0 1 1,0-1 0,1 0 0,56 0 94,-35-2-70,21 0-2,-31 1-43,0 0 0,-1 0 1,1 2-1,0-1 0,0 1 0,0 1 0,17 5 0,-28-6 16,-1-1-1,1 1 1,0 0-1,0 0 1,-1 1-1,1-1 0,-1 0 1,1 1-1,-1-1 1,1 1-1,-1-1 1,0 1-1,0-1 0,0 1 1,0 0-1,0 0 1,0 0-1,0-1 1,0 1-1,-1 0 0,1 0 1,-1 0-1,0 0 1,1 0-1,-1 0 1,0 0-1,0 0 0,0 0 1,0 0-1,-1 0 1,1 0-1,-1 0 0,1 0 1,-1 0-1,1 0 1,-1 0-1,0 0 1,0 0-1,-1 1 0,-3 7 65,-1 0 0,1-1-1,-1 1 1,-1-1 0,-12 13-1,1-4-56,1-1-1,-2-1 0,0 0 0,-1-2 1,-1 0-1,0-1 0,0-1 0,-2-1 1,-38 13-1,60-24-16,0 1-1,1-1 1,-1 1 0,0-1-1,1 0 1,-1 0 0,0 1-1,0-1 1,1 0 0,-1 0 0,0 0-1,0 0 1,0 0 0,1 0-1,-1 0 1,0 0 0,0 0-1,1 0 1,-1 0 0,0 0-1,0-1 1,1 1 0,-1 0-1,0-1 1,1 1 0,-1 0-1,0-1 1,1 1 0,-1-1 0,0 1-1,1-1 1,-1 0 0,1-1-63,0 1 1,0-1-1,1 1 1,-1-1-1,0 0 1,1 1-1,-1 0 1,1-1-1,0 1 1,0-1-1,-1 1 1,1 0-1,0-1 1,2 0-1,44-50-3678,-45 50 3473,42-40-5144,5-7-1820</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02.883"/>
    </inkml:context>
    <inkml:brush xml:id="br0">
      <inkml:brushProperty name="width" value="0.025" units="cm"/>
      <inkml:brushProperty name="height" value="0.025" units="cm"/>
    </inkml:brush>
  </inkml:definitions>
  <inkml:trace contextRef="#ctx0" brushRef="#br0">90 1 14286,'0'0'15273,"-2"14"-13592,-6 29-1302,-4 12-92,2 1 0,3 0 0,1 103 0,6-158-335,0 1 1,-1-1-1,1 0 0,0 0 1,1 0-1,-1 0 0,0 1 1,0-1-1,0 0 0,1 0 1,-1 0-1,1 0 0,-1 0 1,1 0-1,-1 0 0,1 0 1,0 0-1,-1 0 0,1 0 1,0 0-1,0 0 0,0 0 1,-1 0-1,1-1 0,0 1 1,0 0-1,2 0 0,-1-11-5065,-3-12 1690,0 9 2423,-2 0-1,0 0 1,0 0-1,-7-15 1,5 16 2007,-1-1 1,0 1 0,-16-22 0,21 32 679,11 3 501,107 16-1525,-35-14-7059,-36-5-1083</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03.598"/>
    </inkml:context>
    <inkml:brush xml:id="br0">
      <inkml:brushProperty name="width" value="0.025" units="cm"/>
      <inkml:brushProperty name="height" value="0.025" units="cm"/>
    </inkml:brush>
  </inkml:definitions>
  <inkml:trace contextRef="#ctx0" brushRef="#br0">119 295 17809,'-10'9'3913,"5"-5"-3479,-57 57 4848,57-56-4884,1 0 0,0 1 0,0-1 0,0 1 0,1 0 0,0 1 0,0-1 0,0 0 0,1 1 0,0-1 0,1 1 0,-2 9 0,3-15-392,0 0-1,1 0 1,-1 0-1,0 0 1,1 0-1,-1 0 1,1 0-1,-1 0 1,1 0-1,-1 0 1,1 0 0,0-1-1,0 1 1,-1 0-1,1 0 1,0-1-1,0 1 1,0 0-1,0-1 1,0 1-1,0-1 1,0 1-1,0-1 1,0 1-1,0-1 1,0 0-1,0 0 1,0 1 0,0-1-1,0 0 1,0 0-1,0 0 1,0 0-1,3-1 1,42-3-45,-36 0-7,-1 0 0,0-1 0,0 0 0,0 0 1,-1-1-1,0 0 0,0 0 0,0-1 0,-1 0 0,0 0 0,0-1 0,6-9 0,2-6-177,0 1 0,-2-2 0,15-32 0,-41 81-550,5-11 799,1 0 0,0 1 0,1 0 0,0 0 0,1 0 0,1 1 0,0-1 0,-2 31-1,6-45-19,0 0-1,0 0 1,0 0-1,1 0 0,-1 0 1,0 0-1,1 1 1,-1-1-1,0 0 0,1 0 1,-1 0-1,1 0 1,0 0-1,-1-1 0,1 1 1,0 0-1,0 0 1,-1 0-1,1-1 0,0 1 1,0 0-1,0-1 1,0 1-1,0 0 0,0-1 1,1 1-1,1 0-22,0 0 1,0-1-1,0 1 0,0-1 0,0 0 1,1 0-1,-1 0 0,0 0 0,5-1 1,1-1-242,0 0 0,0-1 0,-1 0 0,1 0 0,15-9 0,-7 0-710,0-1 0,-2-1 0,0 0 0,0-1-1,-1-1 1,-1 0 0,-1-1 0,0 0 0,15-31 0,-3-2 689,-1-1 1,19-73-1,-33 92 235,-7 20 1290,-7 16 3772,-24 49-2324,-30 79 1,50-107-2401,1-1 0,2 1 0,0 0 0,1 1 0,2-1 0,-1 28 0,4-51-286,0 0 0,0 0 0,0 0 0,0 0 0,0 0 0,1 0 0,-1 0 0,1 0 0,-1 0 0,1 0 0,0 0 0,0-1 0,0 1 0,0 0 0,0 0 0,0-1 0,1 1 0,-1-1 0,1 1 0,2 2 0,-3-4-4,0 1-1,1-1 1,-1 1 0,1-1 0,-1 0 0,0 0 0,1 1 0,-1-1 0,1 0-1,-1 0 1,1 0 0,-1 0 0,1-1 0,-1 1 0,0 0 0,1-1 0,-1 1-1,0-1 1,1 1 0,-1-1 0,0 0 0,1 1 0,-1-1 0,0 0 0,0 0-1,0 0 1,0 0 0,0 0 0,0 0 0,2-2 0,6-10-118,1 0 0,-2-1 1,0 0-1,0 0 0,-2 0 0,1-1 1,-2 0-1,0-1 0,-1 1 0,0-1 1,-2 0-1,2-20 0,-20 61-9,10-13 229,1 1 0,1 0-1,0 0 1,1 1 0,0-1 0,1 1-1,0 0 1,1-1 0,2 21-1,-1-32-94,1 0 0,-1 0 0,1 0 0,-1 0-1,1 0 1,0-1 0,0 1 0,0 0 0,0 0 0,0-1-1,1 1 1,-1 0 0,0-1 0,1 0 0,-1 1-1,1-1 1,-1 0 0,1 1 0,0-1 0,0 0 0,-1 0-1,1-1 1,0 1 0,0 0 0,0 0 0,0-1 0,0 1-1,0-1 1,0 0 0,0 0 0,0 0 0,0 0-1,0 0 1,0 0 0,0 0 0,3-1 0,3 0 23,0 0-1,0 0 1,0-1 0,-1 0 0,1-1 0,-1 0-1,1 0 1,6-4 0,-1 0-34,-2-1 0,1-1 0,-1 0 0,-1 0 0,0-1 0,0 0 0,0-1 0,-2 0 0,1 0 0,12-24 0,-50 69-117,21-24 44,2-2-516,0 1 0,0-1-1,0 1 1,1 1-1,0-1 1,1 1 0,0 0-1,1 0 1,0 0-1,-3 20 1</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04.017"/>
    </inkml:context>
    <inkml:brush xml:id="br0">
      <inkml:brushProperty name="width" value="0.025" units="cm"/>
      <inkml:brushProperty name="height" value="0.025" units="cm"/>
    </inkml:brush>
  </inkml:definitions>
  <inkml:trace contextRef="#ctx0" brushRef="#br0">2 1 17777,'0'0'1826,"0"9"21,-1-4-1852,1 0 0,0 0 1,0 0-1,0 0 1,1 0-1,-1 0 0,1-1 1,0 1-1,1 0 1,-1 0-1,1-1 0,0 1 1,0-1-1,1 1 0,-1-1 1,1 0-1,0 0 1,0 0-1,0 0 0,1-1 1,3 5-1,1-4-1455,0 1 0,-1-1 0,2 0-1,-1 0 1,11 3 0,1-1 1595,-13-3 11897,-9-3-11902,0 0 0,0 0-1,0 1 1,0-1 0,0 1 0,0 0-1,0 0 1,0 0 0,0 0 0,0 0 0,0 0-1,0 0 1,0 0 0,1 1 0,-1-1-1,1 1 1,-1-1 0,1 1 0,-1 0-1,1-1 1,0 1 0,0 0 0,-1 3 0,0-2-154,1 0 0,0 0 0,0 0 0,0 0 0,0 1 1,0-1-1,1 0 0,-1 0 0,1 1 0,0-1 0,0 0 1,0 1-1,0-1 0,1 0 0,0 4 0,0-5-55,0-1 0,0 0-1,0 0 1,0 1 0,0-1-1,0 0 1,0 0 0,0 0-1,0 0 1,0 0 0,1 0-1,-1-1 1,0 1 0,1 0-1,-1-1 1,0 1 0,1-1-1,-1 1 1,1-1 0,1 1-1,38 5-615,-21-3 499,-18-3 214,0 0 0,-1 0 0,1 0 0,0 1-1,0-1 1,0 1 0,-1-1 0,1 1 0,0-1-1,0 1 1,-1 0 0,1 0 0,-1 0 0,1 0-1,-1 0 1,1 0 0,-1 1 0,1-1 0,-1 0 0,0 1-1,0-1 1,0 1 0,0-1 0,0 1 0,0 0-1,0-1 1,-1 1 0,1 0 0,0 2 0,-1-1 90,-1-1 0,0 0 0,0 1 0,0-1 1,0 0-1,0 0 0,0 0 0,0 1 0,-1-1 1,1 0-1,-1-1 0,0 1 0,1 0 0,-1 0 1,0-1-1,0 1 0,0-1 0,0 0 0,0 1 1,0-1-1,-5 1 0,1 1 22,0 0-1,0 0 1,0-1 0,0 0 0,0 0-1,0-1 1,-1 1 0,1-2 0,-7 1-1,13 0-215,-1-1-1,1 0 1,0 0 0,0 0-1,-1 0 1,1 0 0,0 0-1,0-1 1,-1 1-1,1 0 1,0 0 0,0 0-1,-1 0 1,1 0-1,0 0 1,0 0 0,-1 0-1,1-1 1,0 1 0,0 0-1,-1 0 1,1 0-1,0 0 1,0-1 0,0 1-1,0 0 1,-1 0-1,1-1 1,0 1 0,0 0-1,0 0 1,0-1 0,0 1-1,0 0 1,0 0-1,0-1 1,0 1 0,0 0-1,0 0 1,0-1-1,0 1 1,0 0 0,0-1-1,0 1 1,0 0-1,0 0 1,0-1 0,0 1-1,0 0 1,0 0 0,0-1-1,1 1 1,-1-1-343,2-16-6602</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04.361"/>
    </inkml:context>
    <inkml:brush xml:id="br0">
      <inkml:brushProperty name="width" value="0.025" units="cm"/>
      <inkml:brushProperty name="height" value="0.025" units="cm"/>
    </inkml:brush>
  </inkml:definitions>
  <inkml:trace contextRef="#ctx0" brushRef="#br0">105 1 18449,'0'0'3588,"-33"63"-353,14-24-160,2 8-1153,2 1-705,4 1-833,4-2-192,4-3 1,3-7-129,0-6-64,0-9 32,6-10-641,-3-9 0,0-3-1184,-3-10-1827,0-11-1921,0-7-2402</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04.702"/>
    </inkml:context>
    <inkml:brush xml:id="br0">
      <inkml:brushProperty name="width" value="0.025" units="cm"/>
      <inkml:brushProperty name="height" value="0.025" units="cm"/>
    </inkml:brush>
  </inkml:definitions>
  <inkml:trace contextRef="#ctx0" brushRef="#br0">0 36 11723,'0'0'11979,"48"0"-11818,-9 4-674,9 0-2306,7-4-480,3 0-2594</inkml:trace>
  <inkml:trace contextRef="#ctx0" brushRef="#br0" timeOffset="1">534 30 6470,'-9'0'10527,"-5"0"-9110,0 2-1,0-1 0,0 2 1,0 0-1,0 0 0,1 2 1,-19 7-1,23-8-1111,1 0 0,-1 1 0,1 0 0,0 0 0,0 1-1,1-1 1,0 2 0,0-1 0,0 1 0,1 0 0,0 1 0,-10 15 0,15-21-297,0-1 1,0 0 0,0 1-1,1-1 1,-1 1-1,0-1 1,1 1-1,-1 0 1,1-1 0,-1 1-1,1-1 1,0 1-1,-1 0 1,1 0-1,0-1 1,0 1 0,0 0-1,1-1 1,-1 1-1,0 0 1,0-1-1,1 1 1,-1 0 0,1-1-1,1 4 1,0-4-1,0 0 1,0 0 0,-1 1-1,1-1 1,0 0 0,0 0-1,0-1 1,0 1-1,1 0 1,-1-1 0,0 1-1,0-1 1,0 0 0,0 0-1,1 0 1,3 0 0,7-1 8,0-1 1,0 0-1,-1 0 1,1-1-1,19-8 1,-7-2-517,-1-1 0,0 0 0,-1-2 1,-1 0-1,0-2 0,-2 0 0,0-2 0,29-36 0,-60 69 1366,-2 4-293,0 0 0,-18 32 0,28-44-564,0 0 1,0 0-1,1 0 0,0 1 1,0-1-1,1 1 1,0-1-1,0 1 0,0 0 1,0-1-1,1 1 1,0 0-1,0-1 0,1 1 1,-1 0-1,4 10 1,-3-14-313,0 0 1,0 1 0,1-1-1,-1 0 1,1 0-1,-1-1 1,1 1 0,0 0-1,-1-1 1,1 1 0,0-1-1,0 1 1,0-1-1,1 0 1,-1 0 0,0 0-1,0 0 1,1 0 0,-1 0-1,0-1 1,4 1-1,26 2-9216</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57.426"/>
    </inkml:context>
    <inkml:brush xml:id="br0">
      <inkml:brushProperty name="width" value="0.025" units="cm"/>
      <inkml:brushProperty name="height" value="0.025" units="cm"/>
    </inkml:brush>
  </inkml:definitions>
  <inkml:trace contextRef="#ctx0" brushRef="#br0">23 0 15535,'0'0'4943,"3"11"-2455,1 11-1539,0 1 1,-2-1-1,-1 1 1,0 0 0,-2-1-1,-1 1 1,-4 23-1,-4-1-214,3 0 0,-4 90 0,10-133-739,1-1 0,0 1 0,0-1 0,0 1 0,0-1 0,0 1 0,1-1 0,-1 0 0,0 1 0,1-1 1,-1 1-1,1-1 0,-1 0 0,1 1 0,-1-1 0,1 0 0,0 0 0,0 1 0,0-1 0,0 0 0,0 0 0,0 0 0,0 0 0,0 0 0,0 0 0,0-1 0,1 1 0,-1 0 0,0 0 0,1-1 1,-1 1-1,0-1 0,1 1 0,-1-1 0,0 0 0,1 1 0,-1-1 0,1 0 0,-1 0 0,1 0 0,-1 0 0,1 0 0,-1-1 0,1 1 0,-1 0 0,0-1 0,1 1 0,-1-1 0,2 0 0,4-1-99,0-1-1,0 0 0,0 0 0,0-1 0,-1 0 1,1 0-1,-1-1 0,7-6 0,1-4-1370,0-1 0,-1-1 0,-1 0 0,16-30 0,29-79-9675,-36 71 4727</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05.074"/>
    </inkml:context>
    <inkml:brush xml:id="br0">
      <inkml:brushProperty name="width" value="0.025" units="cm"/>
      <inkml:brushProperty name="height" value="0.025" units="cm"/>
    </inkml:brush>
  </inkml:definitions>
  <inkml:trace contextRef="#ctx0" brushRef="#br0">148 1 18514,'0'0'9769,"31"64"-6919,-13-29-1216,3 6-1634,0 9 0,-4 8 0,-5 5 0,-11 5 0,-1 2 0,-25 3 0,-16 0 0,-11 1 0,-17-4-4292,-13-1-5125</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05.669"/>
    </inkml:context>
    <inkml:brush xml:id="br0">
      <inkml:brushProperty name="width" value="0.025" units="cm"/>
      <inkml:brushProperty name="height" value="0.025" units="cm"/>
    </inkml:brush>
  </inkml:definitions>
  <inkml:trace contextRef="#ctx0" brushRef="#br0">30 463 11723,'0'0'8979,"-6"8"-5295,-18 27-1677,24-36-1968,1 1 0,-1 0 0,0 0 0,0 0 0,0 0 0,0 0 0,0 0 0,1 0 0,-1 0 1,0 0-1,0-1 0,0 1 0,0 0 0,0 0 0,1 0 0,-1 0 0,0 0 0,0 0 0,0 0 0,0 0 0,1 0 0,-1 0 0,0 0 0,0 0 0,0 0 0,0 0 1,1 1-1,-1-1 0,0 0 0,0 0 0,0 0 0,0 0 0,0 0 0,1 0 0,-1 0 0,0 0 0,0 0 0,0 1 0,0-1 0,0 0 0,0 0 0,0 0 0,0 0 0,1 0 1,-1 1-1,0-1 0,0 0 0,0 0 0,0 0 0,0 0 0,0 0 0,0 1 0,0-1 0,0 0 0,0 0 0,0 0 0,0 0 0,0 1 0,0-1 0,0 0 0,0 0 0,16-6 337,42-32 182,-2-3-1,-1-3 1,73-74-1,-98 89-491,192-190 35,-204 206-107,-18 13 4,0 0 0,0 0 1,1 0-1,-1 0 1,0 0-1,0 0 0,1 0 1,-1 0-1,0 0 1,0 0-1,1 0 0,-1 1 1,0-1-1,0 0 1,0 0-1,1 0 0,-1 0 1,0 1-1,0-1 1,0 0-1,0 0 0,0 0 1,1 1-1,-1-1 1,0 0-1,0 0 0,0 0 1,0 1-1,0-1 1,0 0-1,0 0 0,0 1 1,0-1-1,0 0 0,0 0 1,0 1-1,0-1 1,0 0-1,0 0 0,0 1 1,-9 40 9,-65 140 289,45-118-250,-28 89-1,57-149-80,-1-1 0,0 0 0,0 1 1,1-1-1,0 0 0,-1 1 0,1-1 0,0 0 1,0 1-1,0-1 0,0 1 0,2 3 0,-2-6-65,0 0 0,0 1 0,1-1 0,-1 0 1,0 1-1,1-1 0,-1 0 0,1 1 0,-1-1 0,0 0 0,1 0 0,-1 1 0,1-1 0,-1 0 0,1 0 0,-1 0 0,0 0 0,1 0 0,-1 0 0,1 0 0,-1 0 0,1 0 0,-1 0 0,1 0 1,-1 0-1,1 0 0,-1 0 0,1 0 0,-1 0 0,0 0 0,1 0 0,-1-1 0,1 1 0,-1 0 0,1-1 0,5-2-1373,0-1 0,0 0 0,0-1-1,-1 1 1,1-1 0,7-10 0,25-32-10753</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05.996"/>
    </inkml:context>
    <inkml:brush xml:id="br0">
      <inkml:brushProperty name="width" value="0.025" units="cm"/>
      <inkml:brushProperty name="height" value="0.025" units="cm"/>
    </inkml:brush>
  </inkml:definitions>
  <inkml:trace contextRef="#ctx0" brushRef="#br0">247 0 1313,'0'0'17003,"-7"9"-11211,-24 27-2922,-52 65 1042,74-89-3712,1 0 0,0 1 1,1-1-1,1 2 0,0-1 1,-8 26-1,14-38-201,0 1 0,-1-1 0,1 0 0,0 1 0,0-1 0,0 0 0,0 0 0,0 1 0,0-1-1,0 0 1,0 1 0,0-1 0,1 0 0,-1 0 0,0 1 0,1-1 0,-1 0 0,1 0 0,0 0 0,-1 0 0,1 0 0,0 1 0,0-1 0,0 0 0,-1-1 0,1 1 0,0 0 0,0 0 0,0 0 0,1-1 0,-1 1 0,0 0 0,0-1-1,0 1 1,0-1 0,1 1 0,-1-1 0,0 0 0,0 1 0,1-1 0,-1 0 0,2 0 0,7 1-129,1-1 0,-1 0 0,1 0 1,13-3-1,-8 1-148,6-1-85,-10 1 248,0 1 1,0 0-1,0 1 1,0 0-1,19 3 1,-29-2 118,1-1 0,-1 1 0,0 0 0,1 0 0,-1 0 0,0 0 0,1 0 0,-1 0 0,0 1 0,0-1 0,0 1 0,0-1 0,0 1 0,-1 0 0,1 0 0,0 0 0,-1 0 0,0 0 0,1 0 0,-1 0 0,0 1 0,0-1 0,0 0 0,0 1 0,0-1 0,-1 0 0,1 1 0,-1-1 0,0 1 0,1-1 0,-1 1 0,-1 2 0,1 2 56,-2 0 0,1 0 0,-1 0 0,0 0 0,0 0 0,-1 0 0,0-1 0,0 0-1,0 1 1,-1-1 0,0 0 0,0-1 0,-1 1 0,1-1 0,-1 0 0,0 0 0,-1 0 0,1-1 0,-1 1 0,-8 3 0,-5 5 124,-1-2 0,0 0 1,-1-1-1,0-1 1,-26 6-1,41-13-558,-1 0 1,0 0-1,1-1 1,-1 0-1,0 0 1,0-1-1,-11-1 1,16 1 160,0 0 0,0-1 0,0 1 0,0-1 0,1 0 0,-1 1 0,0-1-1,0 0 1,1 0 0,-1 0 0,0-1 0,1 1 0,-1 0 0,1 0 0,-1-1 0,1 1 0,0-1 0,0 0 0,0 1 0,0-1 0,0 0 0,0 1 0,0-1 0,0 0 0,1 0 0,-1 0 0,1 0 0,-1 0 0,1-3-1,-4-38-7478</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06.335"/>
    </inkml:context>
    <inkml:brush xml:id="br0">
      <inkml:brushProperty name="width" value="0.025" units="cm"/>
      <inkml:brushProperty name="height" value="0.025" units="cm"/>
    </inkml:brush>
  </inkml:definitions>
  <inkml:trace contextRef="#ctx0" brushRef="#br0">0 25 15983,'0'0'3075,"62"-19"512,-28 15-960,3 3-1154,0 1-800,1 0-513,-1 0-704,1 6-3140,-2-1-3106</inkml:trace>
  <inkml:trace contextRef="#ctx0" brushRef="#br0" timeOffset="1">471 268 19731,'0'0'4484,"-57"92"352,31-44-1857,0 0-2242,3-1-737,5-2 0,7-4 0,11-7 0,0-12-2018,0-15-6790</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06.680"/>
    </inkml:context>
    <inkml:brush xml:id="br0">
      <inkml:brushProperty name="width" value="0.025" units="cm"/>
      <inkml:brushProperty name="height" value="0.025" units="cm"/>
    </inkml:brush>
  </inkml:definitions>
  <inkml:trace contextRef="#ctx0" brushRef="#br0">34 1 22870,'0'0'5989,"2"61"-2946,-8-29-2178,-2 6-865,-1 0 0,2 2 0,2-1 0,4-4 0,1-3-673,0-6-2946,7-8-3620,2-8-5541</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07.021"/>
    </inkml:context>
    <inkml:brush xml:id="br0">
      <inkml:brushProperty name="width" value="0.025" units="cm"/>
      <inkml:brushProperty name="height" value="0.025" units="cm"/>
    </inkml:brush>
  </inkml:definitions>
  <inkml:trace contextRef="#ctx0" brushRef="#br0">227 1 19058,'0'0'7506,"-13"8"-5115,11-7-2335,-9 6 198,-1 0 0,1 1 0,1 1 0,0 0 0,0 0 0,1 1 0,-16 21 0,10-9-181,1 1 0,1 0 0,1 1 0,1 1 0,1 0 0,1 0 0,1 1 0,2 0 1,0 0-1,2 1 0,1-1 0,0 28 0,3-51-62,0-1 0,0 1 1,1-1-1,-1 1 0,1-1 0,-1 1 0,1-1 1,0 1-1,0-1 0,0 0 0,0 1 1,0-1-1,1 0 0,-1 0 0,1 0 0,-1 0 1,1 0-1,0 0 0,0-1 0,0 1 1,0 0-1,0-1 0,0 0 0,0 1 0,0-1 1,1 0-1,-1 0 0,0 0 0,1 0 0,-1-1 1,1 1-1,-1-1 0,1 1 0,-1-1 1,1 0-1,3 0 0,0 0 13,0-1 0,0 1 0,1-1 0,-1-1 0,-1 1 0,1-1 0,0 0-1,0 0 1,-1 0 0,1-1 0,-1 0 0,0 0 0,0-1 0,8-5 0,-7 2-24,0 0 0,0 0 0,-1 0 0,0-1 0,0 0 0,-1 0 0,0 0 0,4-12 0,-6 15 0,0 0 0,-1 0 0,1-1 0,-1 1 0,-1 0 0,1-1 0,-1 1 0,0 0 0,0-1 0,0 1 0,-1 0 0,0-1 0,0 1 0,0 0 0,-3-8 0,3 11 0,-1 0 0,1 0 0,0 0 0,-1 0 0,1 1 0,-1-1 0,0 0 0,0 1 0,1-1 0,-1 1 0,0-1 0,0 1 0,-1 0 0,1 0 0,0 0 0,0 0 0,0 0 0,-1 1 0,1-1 0,0 1 0,-1-1 0,1 1 0,0 0 0,-1 0 0,1 0 0,0 0 0,-1 1 0,1-1 0,-5 1 0,2 0 0,1 1 0,-1-1 0,0 1 0,1-1 0,-1 1 0,1 1 0,-1-1 0,1 1 0,0-1 0,0 1 0,0 0 0,1 1 0,-5 4 0,4-4-384,1 1-1,1 0 1,-1-1 0,1 1-1,0 0 1,0 0-1,0 0 1,0 0 0,1 1-1,0-1 1,0 0 0,1 1-1,-1 5 1,1 4-7528</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07.391"/>
    </inkml:context>
    <inkml:brush xml:id="br0">
      <inkml:brushProperty name="width" value="0.025" units="cm"/>
      <inkml:brushProperty name="height" value="0.025" units="cm"/>
    </inkml:brush>
  </inkml:definitions>
  <inkml:trace contextRef="#ctx0" brushRef="#br0">0 1 19763,'0'0'1409,"1"61"1153,-1-24-383,0 0-1219,0 3-799,0-6-161,0-5-1666,-1-6-2338,1-9-3683</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07.781"/>
    </inkml:context>
    <inkml:brush xml:id="br0">
      <inkml:brushProperty name="width" value="0.025" units="cm"/>
      <inkml:brushProperty name="height" value="0.025" units="cm"/>
    </inkml:brush>
  </inkml:definitions>
  <inkml:trace contextRef="#ctx0" brushRef="#br0">0 85 18129,'0'0'1954,"11"-9"966,0 0-2297,0 1 0,1 1 0,0 0 0,0 0 0,1 1 0,-1 1 0,1 0 0,1 0 0,23-3 0,-15 4-165,0 2 0,0 0 1,34 2-1,-50 1-417,-1 0 0,1 0 0,-1 0 0,1 0 0,-1 1 0,1 0 0,-1 0 0,8 5 0,-11-6-37,0 1 1,0 0-1,1-1 0,-2 1 1,1 0-1,0 0 1,0 0-1,-1 0 1,1 0-1,-1 1 0,1-1 1,-1 0-1,0 1 1,0-1-1,0 1 0,0-1 1,-1 1-1,1 0 1,0 2-1,-2-1 7,1 1 0,0-1 0,-1 1 0,0-1 0,0 0 0,0 1 0,0-1 0,-1 0 0,1 0 0,-1 0 0,0 0 1,-1 0-1,1-1 0,-1 1 0,1 0 0,-1-1 0,0 0 0,-5 4 0,-9 9 51,-1 0 0,-24 14 0,23-16 44,-5 2 82,-21 20 147,48-35-349,0 0-1,0 0 0,0 0 1,0-1-1,0 1 1,0-1-1,0 1 1,0-1-1,0 0 1,5-1-1,21 1-397,-12-1 98,-1 0 0,0 1 0,1 1 0,-1 0 0,0 1 0,0 1 0,0 1 1,0 0-1,-1 1 0,25 11 0,-38-15 313,0 0 1,0 0-1,-1 0 1,1 0-1,0 0 1,-1 0-1,1 0 1,-1 1-1,0-1 1,1 0-1,-1 1 1,0-1-1,0 1 0,0 0 1,0-1-1,0 1 1,0 0-1,0-1 1,-1 1-1,1 0 1,-1 0-1,1 0 1,-1 0-1,0 0 1,0-1-1,1 1 0,-1 0 1,-1 0-1,1 0 1,0 0-1,0 0 1,-1 0-1,1 0 1,-1-1-1,-1 4 1,0-1 187,-1 1 0,0-1 0,0 0 0,0 0 0,0 0 0,-1-1 0,1 1 1,-1-1-1,0 0 0,0 0 0,-9 4 0,-10 5 15,0-2 0,-1-1-1,0-1 1,0-1 0,-1-1 0,0-1 0,0-2-1,0 0 1,-28-1 0,53-2-208,0 0 0,-1 0 1,1 1-1,0-1 0,0 0 0,-1 0 1,1 0-1,0 0 0,-1 0 0,1 0 0,0 0 1,-1 0-1,1 0 0,0 0 0,0 0 1,-1 0-1,1-1 0,0 1 0,-1 0 1,1 0-1,0 0 0,0 0 0,-1 0 0,1 0 1,0-1-1,0 1 0,-1 0 0,1 0 1,0 0-1,0-1 0,0 1 0,-1 0 0,1 0 1,0-1-1,0 1 0,0 0 0,0-1 1,0 1-1,0 0 0,-1 0 0,1-1 1,0 1-1,10-13-799,19-9-2834,8-3-3253,8-4-3625</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08.139"/>
    </inkml:context>
    <inkml:brush xml:id="br0">
      <inkml:brushProperty name="width" value="0.025" units="cm"/>
      <inkml:brushProperty name="height" value="0.025" units="cm"/>
    </inkml:brush>
  </inkml:definitions>
  <inkml:trace contextRef="#ctx0" brushRef="#br0">70 286 22005,'0'0'3139,"-25"64"961,8-29-1634,2-3-1409,6-2-1057,6-10 0,3-7 0,8-12 0,13-1-2434,3-18-2115,-1-12-2433,0-9-5734</inkml:trace>
  <inkml:trace contextRef="#ctx0" brushRef="#br0" timeOffset="1">162 1 11787,'0'0'9577,"-12"69"-9481,12-43-576,5 2-2115,11-2-3490</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08.463"/>
    </inkml:context>
    <inkml:brush xml:id="br0">
      <inkml:brushProperty name="width" value="0.025" units="cm"/>
      <inkml:brushProperty name="height" value="0.025" units="cm"/>
    </inkml:brush>
  </inkml:definitions>
  <inkml:trace contextRef="#ctx0" brushRef="#br0">214 72 12556,'0'0'7116,"-10"4"-3064,-8 3-3162,1 1-1,1 0 1,0 2 0,0 0-1,-20 16 1,28-20-625,1 1-1,-1 0 1,2 0 0,-1 0-1,1 0 1,0 1 0,0 0-1,1 1 1,0-1-1,0 1 1,1 0 0,0 0-1,-3 12 1,7-20-265,0 0 0,0 0 0,0 0 0,0 0 0,0 0 0,0 0 0,0 0 0,0 0 0,0 0 0,1 0 0,-1 0 0,0 0 0,1 0 0,-1 0 0,0 0 0,1-1 0,-1 1 0,1 0 0,-1 0 0,1 0 0,0-1 0,-1 1 0,1 0 0,0-1 0,0 1 0,-1-1 0,1 1 0,0 0 0,0-1 0,0 0 0,0 1 0,-1-1 0,1 0 0,0 1 0,0-1 0,0 0 0,0 0 0,0 0 0,0 1 0,0-1 0,0 0 0,0-1 0,2 1 0,3 0 0,0 0 0,0-1 0,0 0 0,0 0 0,0 0 0,6-3 0,-3 1 0,0-2 0,0 1 0,-1-1 0,0 0 0,0-1 0,0 0 0,-1-1 0,1 1 0,-2-1 0,1 0 0,-1-1 0,0 0 0,0 0 0,4-10 0,-6 11 0,0-1 0,0 0 0,0 0 0,-1 0 0,-1-1 0,0 1 0,0-1 0,0 0 0,-1 1 0,0-1 0,-1 0 0,0 0 0,0 0 0,-1 1 0,-4-17 0,5 23-32,0 0 0,-1 1 0,0-1 0,1 0 0,-1 1 0,0-1 0,0 1 0,1 0 0,-1-1 0,0 1 0,-1 0 0,1-1 0,0 1 0,0 0 0,0 0 0,-1 0-1,1 0 1,-1 0 0,1 0 0,-1 0 0,1 1 0,-1-1 0,1 0 0,-1 1 0,0 0 0,1-1 0,-1 1 0,0 0 0,1 0 0,-1 0 0,0 0 0,1 0 0,-1 0 0,0 0 0,1 0 0,-1 1 0,0-1 0,1 1 0,-1-1 0,1 1 0,-1 0 0,1-1 0,-1 1 0,1 0 0,-1 0 0,1 0 0,0 0 0,-1 0 0,1 1-1,0-1 1,0 0 0,0 0 0,0 1 0,0-1 0,0 1 0,1-1 0,-1 1 0,0-1 0,1 1 0,-1 0 0,1-1 0,-1 1 0,1 3 0,-1 41-11413,3-23 981</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58.285"/>
    </inkml:context>
    <inkml:brush xml:id="br0">
      <inkml:brushProperty name="width" value="0.025" units="cm"/>
      <inkml:brushProperty name="height" value="0.025" units="cm"/>
    </inkml:brush>
  </inkml:definitions>
  <inkml:trace contextRef="#ctx0" brushRef="#br0">118 1 7303,'0'0'15097,"-6"15"-13213,-19 50-489,-31 91 1977,48-133-2872,2 2 0,1-1-1,0 1 1,0 38 0,4-62-496,1-1-1,0 1 1,0-1 0,0 1 0,0-1-1,-1 1 1,1 0 0,0-1 0,0 1-1,0-1 1,0 1 0,0-1 0,0 1 0,0-1-1,1 1 1,-1 0 0,0-1 0,0 1-1,0-1 1,1 1 0,-1-1 0,0 1-1,0-1 1,1 1 0,-1-1 0,0 0-1,1 1 1,-1-1 0,1 1 0,-1-1 0,0 0-1,1 1 1,-1-1 0,1 0 0,-1 1-1,1-1 1,-1 0 0,1 0 0,-1 0-1,1 1 1,0-1 0,-1 0 0,1 0-1,-1 0 1,1 0 0,-1 0 0,1 0-1,-1 0 1,1 0 0,0 0 0,-1 0 0,1-1-1,-1 1 1,1 0 0,-1 0 0,1 0-1,-1-1 1,1 1 0,-1 0 0,1-1-1,-1 1 1,1 0 0,-1-1 0,0 1-1,1 0 1,-1-1 0,1 1 0,-1-2-1,28-29-81,-20 13-161,-1 0-1,-1-1 1,-1 0-1,-1 0 1,0 0 0,1-37-1,-6 92 484,0-19-1,0-1-1,4 33 1,-2-48-221,-1 1 1,0-1-1,1 1 1,-1-1-1,1 1 1,0-1-1,-1 1 1,1-1-1,0 0 1,0 0-1,0 1 1,0-1-1,0 0 1,0 0-1,0 0 1,0 0-1,0 0 1,1 0-1,-1 0 1,0-1-1,1 1 1,-1 0-1,0-1 0,1 1 1,-1-1-1,1 1 1,-1-1-1,1 0 1,-1 1-1,1-1 1,-1 0-1,1 0 1,-1 0-1,1 0 1,2-1-1,-2 1 11,0-1-1,1 1 1,-1-1-1,0 1 1,0-1 0,0 0-1,0 0 1,0 0-1,0 0 1,0 0-1,0 0 1,0-1-1,-1 1 1,1-1-1,0 1 1,-1-1-1,1 1 1,-1-1-1,0 0 1,0 0-1,1 0 1,-1 0-1,0 0 1,1-3 0,-1-30 106,-5 20-176,4 15 31,-1 0 1,1 0-1,-1 0 1,1 0-1,0 0 1,-1 0-1,1 0 1,-1 0-1,1 0 1,-1 0-1,1 0 1,0 0-1,-1 1 1,1-1-1,-1 0 1,1 0-1,0 0 1,-1 1-1,1-1 1,0 0-1,-1 0 1,1 1-1,0-1 0,-1 0 1,1 1-1,0-1 1,0 0-1,-1 1 1,1-1-1,0 0 1,0 1-1,0-1 1,0 0-1,-1 2 1,-1 1-2,0 0-1,1 1 1,-1-1 0,1 1 0,0-1-1,0 1 1,0 0 0,0-1 0,1 1-1,-1 0 1,1 0 0,0-1 0,0 1 0,0 0-1,1 4 1,-1-7 11,1 1 0,-1 0-1,0 0 1,1 0 0,-1 0 0,1-1 0,0 1-1,0 0 1,-1-1 0,1 1 0,0 0-1,0-1 1,0 1 0,1-1 0,-1 0 0,0 1-1,1-1 1,-1 0 0,0 0 0,1 0 0,0 0-1,-1 0 1,1 0 0,-1 0 0,1 0-1,0-1 1,0 1 0,-1-1 0,1 1 0,0-1-1,2 1 1,5-2 7,0 0-1,-1 0 1,1-1 0,-1 0 0,0 0-1,0-1 1,0 0 0,0-1-1,0 1 1,0-2 0,-1 1-1,0-1 1,0 0 0,0 0-1,0-1 1,-1 0 0,0 0-1,5-8 1,-10 13-11,-1 0 0,1 1 0,0-1 0,-1 0 0,1 0 0,-1 0 0,0 0 0,1 0 0,-1 0 0,0 0 0,0 0 0,1 0 0,-1 0 0,0 0 0,0 0 0,0 0 0,0 0 0,0 0 0,0 0 0,-1 0 0,1 0 0,0 0 0,0 0 0,-1 0 0,1 0 0,-1 0 0,1 1 0,-1-1 0,1 0 0,-1 0 0,1 0 0,-1 0 0,-1 0 0,-31-18 0,17 12 0,15 7-8,1-1 0,0 1 1,-1 0-1,1-1 0,0 1 0,0 0 0,-1-1 1,1 1-1,0-1 0,0 1 0,-1 0 0,1-1 1,0 1-1,0-1 0,0 1 0,0-1 0,-1 1 1,1-1-1,0 1 0,0 0 0,0-1 0,0 1 1,0-1-1,0 1 0,1-1 0,-1 1 0,0-1 1,0 1-1,0-1 0,0 1 0,0 0 0,1-1 1,-1 1-1,1-1 0,-1 0 1,0 1 1,0 0-1,0 0 1,1-1-1,-1 1 0,0 0 1,0-1-1,0 1 1,0 0-1,0 0 1,0-1-1,0 1 0,1 0 1,-1-1-1,0 1 1,0 0-1,0-1 1,0 1-1,0 0 0,0-1 1,-1 1-1,1 0 1,0-1-1,0 1 0,0 0 1,0-1-1,0 1 1,0 0-1,-1 0 1,1-1-1,0 1 0,0 0 1,0-1-1,-1 1 1,1 0-1,0 0 1,0 0-1,0-1 0,-1 1 1,1 0-1,0 0 1,-1 0-1,1 0 1,0-1-1,-1 1 0,1 0 1,0 0-1,0 0 1,-1 0-1,1 0 1,0 0-1,-1 0 0,1 0 1,0 0-1,-1 0 1,1 0-1,0 0 0,-1 0 1,1 0-1,0 0 1,-1 0-1,1 1 1,-1-1-1,1 0-11,-1 0-1,0 0 1,1 0-1,-1 0 1,0 0-1,0 0 1,1 0-1,-1 1 1,0-1-1,1 0 1,-1 1-1,0-1 1,1 0-1,-1 1 1,1-1-1,-1 0 1,0 1-1,1-1 1,-1 1-1,1-1 1,-1 2-1,-5 8-4720,0 1-7529,1-3-501</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08.805"/>
    </inkml:context>
    <inkml:brush xml:id="br0">
      <inkml:brushProperty name="width" value="0.025" units="cm"/>
      <inkml:brushProperty name="height" value="0.025" units="cm"/>
    </inkml:brush>
  </inkml:definitions>
  <inkml:trace contextRef="#ctx0" brushRef="#br0">252 0 5125,'0'0'24711,"-13"5"-22837,-2 1-1757,0 1 1,1 0-1,-1 2 1,2-1-1,-1 2 1,1 0-1,1 0 1,-14 16-1,8-8-117,2 2 0,-18 25 0,30-38 0,0 0 0,0 0 0,0 0 0,1 1 0,0-1 0,0 1 0,1 0 0,0 0 0,1 0 0,-2 16 0,3-23 0,0 0 0,0 1 0,0-1 0,1 0 0,-1 0 0,0 0 0,0 0 0,1 0 0,-1 0 0,1 0 0,-1 0 0,1-1 0,-1 1 0,1 0 0,0 0 0,-1 0 0,1 0 0,0-1 0,0 1 0,0 0 0,-1-1 0,1 1 0,0-1 0,2 2 0,32 6 0,-21-8 0,0 0 0,0-1 0,17-4 0,-6-1-424,0-1-1,0-1 1,-1-1-1,0-2 1,43-25 0,-44 15-4043,-19 2-5160,-8 8-2592</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09.162"/>
    </inkml:context>
    <inkml:brush xml:id="br0">
      <inkml:brushProperty name="width" value="0.025" units="cm"/>
      <inkml:brushProperty name="height" value="0.025" units="cm"/>
    </inkml:brush>
  </inkml:definitions>
  <inkml:trace contextRef="#ctx0" brushRef="#br0">1 32 21140,'0'0'9577,"83"18"-8328,-12-18-896,5-8-225,4-5-128,-5 3 0,-9 4-481,-11 1-1633,-15 0-3811,-16 2-4806</inkml:trace>
  <inkml:trace contextRef="#ctx0" brushRef="#br0" timeOffset="1">94 108 19603,'0'0'5253,"51"17"-3396,1-17-960,13 0-769,11-7-224,7-5-1441,2-7-1762,5-4-3364</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1:56.822"/>
    </inkml:context>
    <inkml:brush xml:id="br0">
      <inkml:brushProperty name="width" value="0.025" units="cm"/>
      <inkml:brushProperty name="height" value="0.025" units="cm"/>
    </inkml:brush>
  </inkml:definitions>
  <inkml:trace contextRef="#ctx0" brushRef="#br0">9 46 6406,'0'0'8509,"5"-9"-5797,13-27-272,-18 36-2348,0 1-1,0-1 1,0 0-1,0 1 1,1-1 0,-1 0-1,0 1 1,0-1-1,0 0 1,0 1 0,1-1-1,-1 0 1,0 0-1,0 1 1,1-1 0,-1 0-1,0 0 1,0 1-1,1-1 1,-1 0 0,0 0-1,1 0 1,-1 0-1,0 1 1,1-1 0,-1 0-1,0 0 1,1 0-1,-1 0 1,1 0-1,-1 0 1,0 0 0,1 0-1,-1 0 1,0 0-1,1 0 1,-1 0 0,0 0-1,1 0 1,-1 0-1,0-1 1,1 1 0,-1 0-1,0 0 1,1 0-1,-1 0 1,0-1 0,0 1-1,1 0 1,-1 0-1,0-1 1,1 1 0,-1 0-1,0 0 1,0-1-1,0 1 1,0 0 0,1-1-1,-1 1 1,0 0-1,0-1 1,0 0 0,4 25 959,-4 41 1043,-15 116 1,4-78-3062,6 2-3680,4-110-1365,-4-3 4053,1 1 172,-6-16-3669</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1:57.305"/>
    </inkml:context>
    <inkml:brush xml:id="br0">
      <inkml:brushProperty name="width" value="0.025" units="cm"/>
      <inkml:brushProperty name="height" value="0.025" units="cm"/>
    </inkml:brush>
  </inkml:definitions>
  <inkml:trace contextRef="#ctx0" brushRef="#br0">34 130 6086,'-2'-10'6144,"1"3"-5387,-5-39 3034,6 45-3562,0-1 1,1 0-1,-1 0 0,0 0 0,0 0 0,1 0 0,-1 0 0,1 0 0,0 1 1,0-1-1,-1 0 0,1 0 0,0 1 0,0-1 0,1 0 0,-1 1 1,0-1-1,0 1 0,1 0 0,-1-1 0,1 1 0,-1 0 0,1 0 1,2-1-1,14-4 593,-1 1 0,1 0 0,0 2 0,1 0 0,-1 1 0,0 1 0,1 1 1,34 3-1,-50-3-795,-1 0 0,1 0 0,0 1 1,-1-1-1,1 0 0,-1 1 0,1 0 1,0-1-1,-1 1 0,0 0 0,1 1 1,-1-1-1,1 0 0,-1 1 0,0-1 1,0 1-1,0-1 0,0 1 0,0 0 1,0 0-1,0 0 0,-1 0 0,1 0 1,-1 1-1,0-1 0,1 0 0,-1 1 1,0-1-1,0 1 0,0-1 0,-1 1 1,1 0-1,-1-1 0,1 1 0,-1-1 1,0 1-1,0 0 0,0-1 0,0 1 1,-1 0-1,1-1 0,-1 1 0,-1 3 1,-1 6 77,-1-1 1,0 1 0,0-1 0,-1 0 0,-1-1-1,0 1 1,0-1 0,-11 13 0,-2-3 116,13-16-154,1 1-1,1 1 1,-1-1-1,1 0 0,-1 1 1,-3 8-1,46-12-158,-29-2 46,0 0 0,0 1 0,0 0-1,0 1 1,0-1 0,-1 2 0,1 0-1,0 0 1,-1 0 0,0 1 0,10 6 0,-15-8 41,0 0 0,0 0 0,-1 1 0,1-1 0,-1 1 0,1 0 0,-1-1 0,0 1 1,0 0-1,0 0 0,-1 1 0,1-1 0,-1 0 0,0 0 0,0 1 0,0-1 0,0 1 0,0-1 1,-1 1-1,1-1 0,-1 1 0,0-1 0,0 1 0,-1 0 0,1-1 0,-1 1 0,1-1 1,-1 1-1,0-1 0,-1 0 0,-2 6 0,-2 4 47,-2-1 0,1-1 0,-1 1 0,-1-1 0,0-1 0,-1 0 0,0 0 0,0-1 0,-1 0 0,0-1 0,-1 0 0,1 0 0,-2-2 0,1 1 0,-1-2 0,0 1 0,-14 2 0,20-6-43,1-1 0,-1 0 0,1-1 0,-1 0 0,0 0 0,1 0 0,-1-1 0,1 1 0,-1-2 0,1 1 0,-1-1 0,1 0 0,0 0 0,0-1 0,0 0 0,0 0 0,0 0 0,1-1 0,-1 0 0,1 0 0,0 0 0,0 0 0,0-1 0,1 0 0,0 0 0,0 0 0,0-1 0,1 1 0,-1-1 0,-3-9 0,7 14-45,0 0 0,0 1 1,0-1-1,-1 0 0,1 0 0,0 0 1,0 0-1,0 0 0,0 0 0,1 0 0,-1 0 1,0 0-1,0 0 0,0 0 0,1 0 1,-1 0-1,1 1 0,-1-1 0,0 0 1,1 0-1,0 0 0,-1 1 0,1-1 0,-1 0 1,1 0-1,0 1 0,1-2 0,25-13-3219,-12 8 783,15-12-5478,2-4-5494</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1:57.633"/>
    </inkml:context>
    <inkml:brush xml:id="br0">
      <inkml:brushProperty name="width" value="0.025" units="cm"/>
      <inkml:brushProperty name="height" value="0.025" units="cm"/>
    </inkml:brush>
  </inkml:definitions>
  <inkml:trace contextRef="#ctx0" brushRef="#br0">18 0 20756,'0'0'10762,"27"65"-9769,-27-31-737,0 8-256,-3 1 0,-7 0 0,-1-1 0,2-6 0,2-4-288,2-7-1218,5-7-1024,0-11-1666,15-12-9961</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1:58.007"/>
    </inkml:context>
    <inkml:brush xml:id="br0">
      <inkml:brushProperty name="width" value="0.025" units="cm"/>
      <inkml:brushProperty name="height" value="0.025" units="cm"/>
    </inkml:brush>
  </inkml:definitions>
  <inkml:trace contextRef="#ctx0" brushRef="#br0">25 0 21652,'0'0'5189,"-3"63"-2979,-2-31-992,-1 4-322,3 4-415,0 1-385,2 0-64,-2-3-64,3 0-545,0-5-832,0-4-929,0-6-865,0-9-384,0-5-1186</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1:58.349"/>
    </inkml:context>
    <inkml:brush xml:id="br0">
      <inkml:brushProperty name="width" value="0.025" units="cm"/>
      <inkml:brushProperty name="height" value="0.025" units="cm"/>
    </inkml:brush>
  </inkml:definitions>
  <inkml:trace contextRef="#ctx0" brushRef="#br0">0 114 20179,'0'0'6075,"4"-10"-4057,-2 5-1917,1 0 0,-1 0 1,1 1-1,0-1 0,0 0 0,1 1 0,-1 0 1,1 0-1,0 0 0,0 1 0,1-1 0,-1 1 1,1 0-1,-1 0 0,1 0 0,0 1 0,0 0 0,0 0 1,0 0-1,1 0 0,9-1 0,17-5 130,-1 2-1,2 0 0,-1 3 0,0 0 1,1 2-1,56 6 0,-86-5-218,-1 0 0,0 1 0,1-1 0,-1 1 0,0 0 0,0-1 0,1 1 0,-1 0-1,0 0 1,0 1 0,0-1 0,0 0 0,0 1 0,-1-1 0,1 1 0,0-1 0,-1 1-1,1 0 1,-1 0 0,1 0 0,-1 0 0,0 0 0,0 0 0,0 0 0,0 0 0,0 0 0,-1 1-1,1-1 1,0 0 0,-1 1 0,0-1 0,0 0 0,0 5 0,0-2 4,0 0-1,-1 0 1,0-1 0,0 1 0,0 0-1,-1 0 1,0-1 0,0 1 0,0-1-1,0 0 1,0 1 0,-1-1 0,0 0-1,0 0 1,-5 4 0,4-3-16,-1 0 0,0 0 0,-1-1 0,1 0 0,-1 0 0,0 0 0,0-1 0,0 1 0,0-2 0,-1 1 0,1-1 0,-1 1 0,0-2 0,0 1 0,1-1 0,-1 0 0,0-1 0,-8 1 0,14-2-22,0 1-1,0 0 1,0 0-1,0 0 1,0-1-1,0 1 1,0 0-1,1-1 1,-1 1-1,0-1 1,0 1-1,0-1 1,1 1-1,-1-1 1,0 0-1,1 1 1,-1-1-1,0 0 1,1 0-1,-1 1 1,1-1-1,-1 0 1,1 0-1,-1 0 1,1 0-1,-1-1 1,-1-27-3852,2 21 1687,0-25-10651</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1:59.069"/>
    </inkml:context>
    <inkml:brush xml:id="br0">
      <inkml:brushProperty name="width" value="0.025" units="cm"/>
      <inkml:brushProperty name="height" value="0.025" units="cm"/>
    </inkml:brush>
  </inkml:definitions>
  <inkml:trace contextRef="#ctx0" brushRef="#br0">20 0 11851,'0'0'11430,"-1"9"-9658,-2 41 849,-13 231 2445,18-262-5039,4-14-20,-4-6-8,0 0 1,0-1-1,0 1 0,-1-1 1,1 0-1,0 1 1,-1-1-1,1 0 1,-1 0-1,0 0 1,2-3-1,107-202 1,-110 205 0,1 0 0,1 0 0,-1 0 0,0 0 0,0 0 0,1 0 0,-1 1 0,1-1 0,-1 0 0,1 1 0,0-1 0,0 1 0,-1 0 0,1-1 0,0 1 0,0 0 0,0 0 0,1 0 0,2 0 0,-4 1 0,0 0 0,-1 0 0,1 0 0,0 0 0,-1 0 0,1 0 0,0 1 0,-1-1 0,1 0 0,-1 0 0,1 1 0,0-1 0,-1 1 0,1-1 0,-1 0 0,1 1 0,-1-1 0,1 1 0,-1-1 0,1 1 0,-1 0 0,0-1 0,1 1 0,6 28 0,-7-1 0,-1 0 0,-2-1 0,0 1 0,-2 0 0,-11 36 0,27-96-3118,14-22-7243,-12 30 618</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2:00.175"/>
    </inkml:context>
    <inkml:brush xml:id="br0">
      <inkml:brushProperty name="width" value="0.025" units="cm"/>
      <inkml:brushProperty name="height" value="0.025" units="cm"/>
    </inkml:brush>
  </inkml:definitions>
  <inkml:trace contextRef="#ctx0" brushRef="#br0">94 0 4837,'0'0'26035,"-7"7"-25923,-3 4-20,1 1 1,0 0-1,1 0 1,1 1-1,0 0 0,0 1 1,1 0-1,1-1 1,0 2-1,1-1 0,1 1 1,-3 26-1,6-41-85,0 1 0,0-1 0,0 1 0,0-1 0,0 1 0,0-1 0,0 0 0,1 1 0,-1-1 0,0 1 0,0-1 0,1 1 1,-1-1-1,0 0 0,0 1 0,1-1 0,-1 0 0,0 1 0,1-1 0,-1 0 0,1 1 0,-1-1 0,0 0 0,1 0 0,-1 1 0,1-1 0,-1 0 0,1 0 0,-1 0 0,1 0 0,-1 0 0,1 1 0,-1-1 0,0 0 0,1 0 0,-1 0 0,1 0 0,-1-1 0,1 1 0,-1 0 0,1 0 0,-1 0 0,1 0 0,-1 0 1,1-1-1,-1 1 0,0 0 0,1 0 0,-1 0 0,1-1 0,-1 1 0,0 0 0,1-1 0,-1 1 0,0 0 0,1-1 0,-1 0 0,27-18 151,33-50-138,-38 43-22,30-30 0,-52 55 2,1 1 0,-1-1 0,1 0 0,-1 1 0,1-1 0,-1 1 0,1-1 0,0 1 0,-1 0 0,1-1 0,0 1 0,-1-1 0,1 1 0,0 0 0,-1 0 0,1-1 0,0 1 0,0 0 0,-1 0 0,1 0 0,0 0 0,0 0 0,-1 0 0,1 0 0,0 0 0,0 0 0,0 0 0,0 1 0,0 0 0,0 0 0,0 0 0,0 0 0,0 0 0,-1 0 0,1 0 0,-1 0 0,1 0 0,-1 0 0,1 1 0,-1-1 0,1 0 0,-1 0 0,0 1 0,0 1 0,1 63 0,-2-51 0,1-14 0,0 0 0,-1-1 0,1 1 0,0 0 0,0-1 0,0 1 0,0-1 0,0 1 0,1 0 0,-1-1 0,0 1 0,0-1 0,0 1 0,0 0 0,1-1 0,-1 1 0,0-1 0,0 1 0,1-1 0,-1 1 0,1-1 0,-1 1 0,0-1 0,1 1 0,-1-1 0,1 1 0,-1-1 0,1 0 0,-1 1 0,1-1 0,18-7 0,26-36 0,-31 30 0,-13 11 0,1 0 0,0 0 0,0 0 0,0 0 0,0 1 0,0-1 0,0 1 0,0 0 0,0-1 0,1 1 0,-1 0 0,1 0 0,-1 1 0,1-1 0,-1 0 0,1 1 0,3-1 0,-4 2 0,-1 0 0,0 0 0,1 0 0,-1 0 0,0 0 0,0 1 0,0-1 0,0 0 0,0 1 0,0-1 0,0 0 0,0 1 0,-1-1 0,1 1 0,-1-1 0,1 1 0,-1-1 0,1 1 0,-1 0 0,0-1 0,0 1 0,0 0 0,0-1 0,0 1 0,0-1 0,0 1 0,-1 2 0,-7 101 0,8-105 0,0 1 0,0-1 0,0 0 0,0 0 0,0 1 0,0-1 0,1 0 0,-1 0 0,0 0 0,0 1 0,0-1 0,0 0 0,0 0 0,1 0 0,-1 0 0,0 1 0,0-1 0,0 0 0,1 0 0,-1 0 0,0 0 0,0 0 0,0 0 0,1 0 0,-1 0 0,0 1 0,0-1 0,1 0 0,-1 0 0,0 0 0,0 0 0,1 0 0,-1 0 0,0 0 0,0 0 0,1-1 0,-1 1 0,0 0 0,0 0 0,0 0 0,1 0 0,-1 0 0,0 0 0,0 0 0,1 0 0,-1-1 0,0 1 0,0 0 0,0 0 0,0 0 0,1 0 0,-1-1 0,0 1 0,0 0 0,0 0 0,0 0 0,0-1 0,0 1 0,1 0 0,-1 0 0,0-1 0,0 1 0,0 0 0,12-11 0,65-92 0,-77 103 0,0 0 0,0 0 0,1 0 0,-1-1 0,0 1 0,0 0 0,0 0 0,0 0 0,0 0 0,0 0 0,1 0 0,-1 0 0,0 0 0,0 0 0,0 0 0,0 0 0,0 0 0,1 0 0,-1 0 0,0 0 0,0 0 0,0 0 0,0 0 0,0 0 0,1 0 0,-1 0 0,0 0 0,0 0 0,0 0 0,0 0 0,0 0 0,1 0 0,-1 0 0,0 0 0,0 0 0,0 1 0,0-1 0,0 0 0,0 0 0,0 0 0,0 0 0,1 0 0,-1 0 0,0 0 0,0 1 0,0-1 0,0 0 0,0 0 0,0 0 0,0 0 0,0 0 0,0 1 0,0-1 0,0 0 0,0 0 0,0 0 0,0 0 0,0 0 0,0 1 0,0-1 0,0 0 0,0 0 0,0 0 0,0 0 0,0 0 0,0 1 0,0 20 0,-4 20 0,17-54 0,-7 6 0,-1 1 0,1 0 0,0 0 0,0 0 0,0 1 0,1 0 0,0 0 0,7-3 0,-12 13 0,-1 0 0,0 0 0,0 0 0,0 1 0,-1-1 0,1 0 0,-1 1 0,-1-1 0,0 6 0,1-9 0,-5 19 0,4-17 0,0-1 0,-1 1 0,2-1 0,-1 1 0,0 0 0,1-1 0,0 1 0,0 0 0,0-1 0,0 1 0,1 5 0,26-31 0,-2-13 0,-21 27 0,1 1 0,0 0 0,0 0 0,1 0 0,0 1 0,8-7 0,-13 19 0,1 1 0,-1-1 0,0 1 0,0 0 0,-1-1 0,0 1 0,-1 9 0,-6 33 0,7-48 0,0-1 0,0 0 0,0 0 0,0 1 0,0-1 0,0 0 0,0 1 0,1-1 0,-1 0 0,0 1 0,0-1 0,0 0 0,0 0 0,0 1 0,1-1 0,-1 0 0,0 0 0,0 1 0,0-1 0,1 0 0,-1 0 0,0 0 0,1 1 0,-1-1 0,0 0 0,0 0 0,1 0 0,-1 0 0,0 0 0,1 0 0,-1 1 0,0-1 0,1 0 0,-1 0 0,0 0 0,0 0 0,1 0 0,-1 0 0,0 0 0,1 0 0,-1-1 0,0 1 0,1 0 0,-1 0 0,0 0 0,1 0 0,-1 0 0,0-1 0,13-4 0,22-25 0,-31 25 0,0 0 0,0 1 0,1 0 0,0 0 0,0 0 0,0 0 0,0 1 0,1 0 0,-1 0 0,10-3 0,-15 6 0,1 1 0,0 0 0,-1-1 0,1 1 0,-1-1 0,0 1 0,1 0 0,-1-1 0,1 1 0,-1 0 0,0-1 0,0 1 0,1 0 0,-1 0 0,0-1 0,0 1 0,0 0 0,0 0 0,0-1 0,0 1 0,0 0 0,0 0 0,0-1 0,0 2 0,-1 24 0,1-25 0,-6 43 0,6-44 0,0 1 0,0-1 0,0 0 0,0 1 0,0-1 0,1 0 0,-1 1 0,0-1 0,0 0 0,0 0 0,1 1 0,-1-1 0,0 0 0,0 0 0,1 0 0,-1 1 0,0-1 0,1 0 0,-1 0 0,0 0 0,1 0 0,-1 0 0,0 1 0,1-1 0,-1 0 0,0 0 0,1 0 0,-1 0 0,0 0 0,1 0 0,-1 0 0,0 0 0,1 0 0,-1 0 0,0 0 0,1-1 0,-1 1 0,0 0 0,0 0 0,1 0 0,-1 0 0,0 0 0,1-1 0,-1 1 0,0 0 0,0 0 0,1-1 0,13-7 0,9-17-1805,-2-22-5214,-13 21-364</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2:00.533"/>
    </inkml:context>
    <inkml:brush xml:id="br0">
      <inkml:brushProperty name="width" value="0.025" units="cm"/>
      <inkml:brushProperty name="height" value="0.025" units="cm"/>
    </inkml:brush>
  </inkml:definitions>
  <inkml:trace contextRef="#ctx0" brushRef="#br0">25 1 18738,'-10'0'4388,"3"0"-673,2 0-1729,2 0-1281,3 2-481,0 3-224,8 0-64,5 2-1954,4-2-2466,1 0-2851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58.628"/>
    </inkml:context>
    <inkml:brush xml:id="br0">
      <inkml:brushProperty name="width" value="0.025" units="cm"/>
      <inkml:brushProperty name="height" value="0.025" units="cm"/>
    </inkml:brush>
  </inkml:definitions>
  <inkml:trace contextRef="#ctx0" brushRef="#br0">0 51 11851,'0'0'5349,"44"-50"-9320,-38 50 1184,-1-1-2915</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2:01.029"/>
    </inkml:context>
    <inkml:brush xml:id="br0">
      <inkml:brushProperty name="width" value="0.025" units="cm"/>
      <inkml:brushProperty name="height" value="0.025" units="cm"/>
    </inkml:brush>
  </inkml:definitions>
  <inkml:trace contextRef="#ctx0" brushRef="#br0">79 187 18097,'0'0'8349,"-10"10"-5461,4-5-2411,1 0-280,-1 0 0,1 0 0,0 1 0,0-1 0,0 1 0,1 1 1,0-1-1,0 0 0,0 1 0,1 0 0,0 0 0,0 0 0,1 0 0,-2 12 0,4-19-197,0 1 0,0 0 0,0 0 0,0 0 0,1 0 0,-1 0 0,0 0 0,1-1 0,-1 1 0,1 0 0,-1 0 0,1-1 0,-1 1 0,1 0 0,0 0 0,-1-1 0,1 1 0,0-1 0,-1 1 0,1-1 0,0 1 0,0-1 0,0 1 0,-1-1 0,1 0 0,0 1 0,0-1 0,0 0 0,0 0 0,0 0 0,0 1 0,-1-1 0,1 0 0,0 0 0,0 0 0,0-1 0,0 1 0,0 0 0,0 0 0,0 0 0,1-1 0,2 0 0,0 1 0,1-1 0,-1 0 0,0-1 0,0 1 0,0-1 0,7-4 0,-2-1 0,-2 0 0,1-1 0,-1-1 0,0 1 0,0-1 0,-1 0 0,-1-1 0,1 1 0,-1-1 0,-1 0 0,0-1 0,3-13 0,-17 60 0,3-15 0,1 0 0,1 0 0,1 0 0,-2 32 0,6-53 0,1 1 0,-1-1 0,0 1 0,0-1 0,0 1 0,0-1 0,1 1 0,-1-1 0,0 1 0,0-1 0,1 1 0,-1-1 0,0 1 0,1-1 0,-1 0 0,1 1 0,-1-1 0,0 1 0,1-1 0,-1 0 0,1 1 0,-1-1 0,1 0 0,-1 0 0,1 0 0,-1 1 0,1-1 0,0 0 0,-1 0 0,1 0 0,-1 0 0,1 0 0,-1 0 0,1 0 0,-1 0 0,1 0 0,0 0 0,-1 0 0,1 0 0,-1 0 0,1-1 0,-1 1 0,1 0 0,0-1 0,27-12 0,-19 3 0,0 0 0,0 0 0,-1-1 0,-1 0 0,1 0 0,-2-1 0,0 0 0,0 0 0,3-14 0,34-123 0,-37 124 0,4-23 0,-44 94 0,30-40 0,-27 43 0,-25 52 0,49-87 0,0 1 0,1 1 0,1-1 0,1 1 0,0 0 0,1 0 0,0 0 0,1 24 0,2-38 0,0 0 0,1 0 0,-1 0 0,1 0 0,-1 0 0,1 0 0,0 0 0,0 0 0,0-1 0,0 1 0,0 0 0,0-1 0,1 1 0,-1 0 0,0-1 0,1 0 0,-1 1 0,1-1 0,0 0 0,-1 0 0,1 0 0,0 0 0,0 0 0,0 0 0,0-1 0,0 1 0,-1 0 0,1-1 0,0 0 0,0 1 0,0-1 0,0 0 0,1 0 0,-1 0 0,3-1 0,3 1 0,-1 0 0,0-1 0,1 0 0,-1 0 0,0 0 0,0-1 0,0-1 0,0 1 0,7-4 0,-2-4 0,0 1 0,-1-1 0,0-1 0,-1 0 0,0-1 0,-1 0 0,0 0 0,-1-1 0,0 0 0,-1-1 0,-1 1 0,0-1 0,-1 0 0,0-1 0,-1 0 0,3-25 0,-7 40 0,0-1 0,0 1 0,0 0 0,0 0 0,0 0 0,0 0 0,0-1 0,-1 1 0,1 0 0,0 0 0,0 0 0,0 0 0,0-1 0,0 1 0,-1 0 0,1 0 0,0 0 0,0 0 0,0 0 0,0 0 0,-1 0 0,1-1 0,0 1 0,0 0 0,0 0 0,-1 0 0,1 0 0,0 0 0,0 0 0,-1 0 0,1 0 0,0 0 0,0 0 0,0 0 0,-1 0 0,1 0 0,0 0 0,0 1 0,0-1 0,-1 0 0,1 0 0,0 0 0,0 0 0,0 0 0,0 0 0,-1 0 0,1 1 0,0-1 0,0 0 0,0 0 0,0 0 0,0 0 0,-1 1 0,1-1 0,0 0 0,0 0 0,0 0 0,0 0 0,0 1 0,0-1 0,0 0 0,0 0 0,0 1 0,0-1 0,0 0 0,-11 11 0,-1 4 0,2 0 0,0 0 0,1 1 0,1 0 0,0 1 0,1 0 0,1 0 0,0 0 0,1 1 0,1 0 0,-3 34 0,8-51 1,-1 0 0,0 0 0,1 0 0,-1 0 0,1 0 0,-1 0 0,1 0 0,-1 0 0,1 0 0,-1 0 0,1-1 0,0 1 0,0 0 0,-1 0 0,1-1 0,0 1 0,0 0 0,0-1 0,0 1 0,0-1 0,0 1 0,0-1 0,0 0 0,0 1 0,0-1 0,0 0 0,0 0 0,0 1 0,0-1 0,0 0 0,0 0 0,0 0 0,0 0 0,0-1 0,0 1 0,2 0 0,1-1-24,1 1 0,0-1-1,-1 1 1,1-1 0,-1-1-1,1 1 1,5-3 0,12-13-2209,0-5-6085</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2:02.460"/>
    </inkml:context>
    <inkml:brush xml:id="br0">
      <inkml:brushProperty name="width" value="0.025" units="cm"/>
      <inkml:brushProperty name="height" value="0.025" units="cm"/>
    </inkml:brush>
  </inkml:definitions>
  <inkml:trace contextRef="#ctx0" brushRef="#br0">240 1 6726,'0'0'19993,"-12"6"-19460,-2 3-363,-1 2 0,1-1 0,1 2-1,0 0 1,1 0 0,0 1 0,1 1 0,0 0-1,-10 18 1,8-12-20,2 0-1,0 1 0,1 1 1,0-1-1,2 2 1,1-1-1,1 1 1,1 0-1,1 0 1,-2 37-1,5-57-148,2 1 1,-1-1-1,0 0 0,0 1 0,1-1 0,0 0 0,0 1 1,0-1-1,0 0 0,0 0 0,1 0 0,-1 0 0,1 0 1,0 0-1,0 0 0,0 0 0,0-1 0,0 1 0,5 3 1,-3-3-141,1-1 1,-1 1 0,1-1 0,0 0-1,0 0 1,-1 0 0,1 0 0,1-1-1,-1 0 1,0 0 0,9 0 0,-1-1-752,-1 0 1,1-1-1,-1 0 1,19-5-1,-19 3-1195,0-1 0,0 0-1,20-10 1,19-15-9825</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2:02.802"/>
    </inkml:context>
    <inkml:brush xml:id="br0">
      <inkml:brushProperty name="width" value="0.025" units="cm"/>
      <inkml:brushProperty name="height" value="0.025" units="cm"/>
    </inkml:brush>
  </inkml:definitions>
  <inkml:trace contextRef="#ctx0" brushRef="#br0">108 0 11787,'0'0'10346,"-30"60"-8360,12-23-225,2 3-415,-2 5-578,4-4-575,5-2-97,6-6-160,3-9-1442,0-7-800,6-6-929,3-10 256,0-1-1217,-6-10-1345</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2:03.131"/>
    </inkml:context>
    <inkml:brush xml:id="br0">
      <inkml:brushProperty name="width" value="0.025" units="cm"/>
      <inkml:brushProperty name="height" value="0.025" units="cm"/>
    </inkml:brush>
  </inkml:definitions>
  <inkml:trace contextRef="#ctx0" brushRef="#br0">45 7 15150,'0'0'10522,"14"-2"-9732,2 0-661,1 1 0,-1 0 0,1 1 0,-1 1-1,1 0 1,-1 2 0,24 5 0,-35-6-116,13 3 8,0 0-1,-1 2 1,25 12-1,-39-17-7,1 0-1,0 0 1,-1 1-1,1-1 1,-1 1-1,0 0 1,1 0-1,-2 0 1,1 0-1,0 1 1,0-1-1,-1 1 1,0-1-1,0 1 1,0 0-1,0 0 0,-1 0 1,1 0-1,-1 0 1,1 8-1,-2 0 140,-1-1-1,0 0 1,-1 0-1,0 0 1,0 0-1,-2 0 0,1 0 1,-1 0-1,-1-1 1,0 0-1,0 0 1,-1 0-1,0-1 0,-1 1 1,0-2-1,-11 12 1,11-12-35,1-1 0,-1 0 0,-1-1 0,1 0 0,-1 0 0,0 0 1,-1-1-1,0 0 0,1-1 0,-1 0 0,0 0 0,-1-1 0,1 0 0,-1-1 0,1 0 1,-1 0-1,0-1 0,0-1 0,-12 0 0,17-1-316,-1 0 0,1-1 0,0 0 0,0 0 0,1-1 0,-1 0-1,0 1 1,1-1 0,-1-1 0,1 1 0,0-1 0,0 0 0,1 1 0,-1-2 0,1 1 0,0 0 0,-5-9 0,5 8-396,0 0 0,0-1 1,0 1-1,1-1 0,0 1 1,0-1-1,1 0 0,-1 0 0,1 0 1,1 0-1,-1 0 0,1 0 1,0 0-1,0 0 0,1 0 1,1-7-1,5-1-15564</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2:03.843"/>
    </inkml:context>
    <inkml:brush xml:id="br0">
      <inkml:brushProperty name="width" value="0.025" units="cm"/>
      <inkml:brushProperty name="height" value="0.025" units="cm"/>
    </inkml:brush>
  </inkml:definitions>
  <inkml:trace contextRef="#ctx0" brushRef="#br0">1 161 8072,'0'0'12652,"9"6"-9834,-4-3-2466,1 1 0,0-1 0,0 0 0,0 0-1,0-1 1,0 1 0,1-1 0,-1-1 0,1 1 0,-1-1-1,1-1 1,-1 1 0,1-1 0,0 0 0,-1 0-1,1-1 1,-1 0 0,1 0 0,0-1 0,6-2 0,2-2-129,-1-1 0,0 0 1,0-1-1,-1 0 0,21-18 0,-28 21-189,0 0-1,0 0 0,0-1 0,-1 0 0,0 0 1,0-1-1,-1 1 0,0-1 0,0 0 0,0 0 0,-1 0 1,0-1-1,2-8 0,-5 15-32,1 1 0,-1-1 0,0 0 0,0 0 0,0 0 0,1 1 0,-1-1 0,0 0 0,0 0 0,0 0 0,0 0 0,0 1 0,-1-1 0,1 0 0,0 0 1,0 0-1,-1 1 0,1-1 0,0 0 0,-1 0 0,1 1 0,0-1 0,-1 0 0,1 1 0,-1-1 0,0 0 0,1 1 0,-1-1 0,1 1 0,-1-1 0,-1 0 0,0 1-1,1-1 0,-1 1-1,0 0 1,0 0 0,0 0 0,0 0-1,0 0 1,0 0 0,1 0-1,-1 1 1,0-1 0,0 1 0,-2 0-1,-3 2-16,-1 0 0,1 1-1,0 0 1,0 0 0,-12 10-1,5 0 9,1 0 0,0 1-1,-19 30 1,28-38 5,0 0 1,0 1-1,1-1 1,0 1-1,0-1 0,1 1 1,0 0-1,0 0 1,1 0-1,0 0 1,0 16-1,1-23 7,1 0-1,-1 0 1,1 0 0,-1 1-1,1-1 1,0 0 0,-1-1-1,1 1 1,0 0-1,0 0 1,0 0 0,0 0-1,0-1 1,0 1 0,0 0-1,0-1 1,0 1 0,0-1-1,0 1 1,0-1-1,0 1 1,0-1 0,1 0-1,-1 1 1,0-1 0,0 0-1,0 0 1,1 0 0,-1 0-1,0 0 1,0-1-1,1 1 1,-1 0 0,0 0-1,0-1 1,2 0 0,47-14 86,-28 2-89,-1-1 0,0-1 0,-1 0 0,-1-2 0,-1 0 0,0-2 0,25-33 0,-29 40 0,-14 23 0,-13 25 0,11-32 0,-6 11 0,0 0 0,2 0 0,0 1 0,0 0 0,2 0 0,0 0 0,-3 26 0,7-41 0,0-1 0,0 1 0,0-1 0,0 1 0,0-1 0,0 1 0,0-1 0,0 1 0,0-1 0,0 1 0,1-1 0,-1 1 0,0-1 0,0 1 0,1-1 0,-1 1 0,0-1 0,1 0 0,-1 1 0,0-1 0,1 1 0,-1-1 0,1 0 0,-1 1 0,1-1 0,-1 0 0,0 0 0,1 1 0,-1-1 0,1 0 0,-1 0 0,2 0 0,21-2 0,20-18 0,-19 1 0,-1 0 0,-2-2 0,0-1 0,-1 0 0,-1-2 0,-1 0 0,25-44 0,-80 158 0,30-76 0,1-3 0,0 1 0,1 0 0,0 0 0,0 1 0,2-1 0,-3 14 0,6-25-8,0 0 1,0 0-1,0-1 1,0 1-1,0 0 1,1 0-1,-1 0 0,0-1 1,0 1-1,1 0 1,-1-1-1,0 1 0,1 0 1,-1-1-1,1 1 1,-1 0-1,1-1 1,-1 1-1,1-1 0,-1 1 1,1-1-1,0 1 1,-1-1-1,1 1 0,0-1 1,-1 0-1,1 1 1,0-1-1,0 0 1,-1 1-1,1-1 0,0 0 1,0 0-1,-1 0 1,1 0-1,0 0 0,0 0 1,0 0-1,-1 0 1,1 0-1,0 0 1,0 0-1,-1-1 0,1 1 1,0 0-1,0-1 1,37-12-2312,-16-6-3355,2-4-2633</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2:04.216"/>
    </inkml:context>
    <inkml:brush xml:id="br0">
      <inkml:brushProperty name="width" value="0.025" units="cm"/>
      <inkml:brushProperty name="height" value="0.025" units="cm"/>
    </inkml:brush>
  </inkml:definitions>
  <inkml:trace contextRef="#ctx0" brushRef="#br0">154 1 21172,'0'0'6876,"-7"10"-4671,-8 15-1996,1 0 1,1 0-1,1 1 1,2 1-1,0 0 1,2 0-1,1 1 1,1 0-1,1 0 1,2 0-1,0 49 1,9-49-354,-6-27 121,0 0 0,0 0-1,1 0 1,-1 0 0,0-1 0,0 1 0,1 0 0,-1 0 0,0 0 0,1-1-1,-1 1 1,1 0 0,-1 0 0,1-1 0,-1 1 0,1 0 0,0-1-1,-1 1 1,1-1 0,0 1 0,-1-1 0,1 1 0,0-1 0,0 1 0,-1-1-1,3 1 1,-2-2-176,-1 1 0,1-1 0,0 0 0,-1 0-1,1 0 1,-1 0 0,1 1 0,-1-1 0,1 0-1,-1 0 1,1 0 0,-1 0 0,0 0 0,0 0 0,1 0-1,-1 0 1,0 0 0,0 0 0,0 0 0,0 0-1,0-2 1,-1-29-4722,1 24 3147,0 1 557,0 0 0,-1 0 0,0 0 0,0 0-1,-1 0 1,-3-8 0,-11-17-374,-3 7 5347,-4 1 6496,22 17-4558,10 1-4150,16-1-2338,-22 6 1285,84-14-1054,-27 6-7309,-29 3-264</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2:04.588"/>
    </inkml:context>
    <inkml:brush xml:id="br0">
      <inkml:brushProperty name="width" value="0.025" units="cm"/>
      <inkml:brushProperty name="height" value="0.025" units="cm"/>
    </inkml:brush>
  </inkml:definitions>
  <inkml:trace contextRef="#ctx0" brushRef="#br0">196 0 14350,'0'0'6475,"-11"1"-1409,2-1-4299,-78 10 3349,80-9-3950,0 0 0,1 1 0,-1 0 0,1 0 1,-1 0-1,1 1 0,0 0 0,-1 0 0,2 0 0,-1 1 0,-7 5 0,13-9-166,0 0 0,0 1 0,0-1 0,0 0 0,-1 0 0,1 0 0,0 0 0,0 0 0,0 1 0,0-1 0,0 0 0,0 0 0,0 0 0,0 1 0,-1-1 0,1 0 0,0 0 0,0 0 0,0 1 0,0-1 0,0 0 0,0 0 0,0 0 0,0 1 0,0-1 0,0 0 0,0 0 0,0 1 0,1-1 0,-1 0 0,0 0 0,0 0 0,0 0 0,0 1 0,0-1 0,0 0 0,0 0 0,1 0 0,-1 0 0,0 1 0,0-1 0,0 0 0,0 0 0,0 0 0,1 0 0,-1 0 0,0 0 0,1 1 0,16 3 0,22-1 0,-36-3 0,25 0-182,49 3-1170,-71-3 1257,0 1-1,0 0 1,-1 0-1,1 1 1,0 0-1,-1 0 1,1 0 0,-1 1-1,0 0 1,6 3-1,-10-5 115,0 0 0,0 0 0,0 0-1,0 0 1,0 0 0,0 0 0,0 0-1,-1 1 1,1-1 0,0 0 0,-1 0-1,1 1 1,0-1 0,-1 0 0,0 1 0,1-1-1,-1 1 1,0-1 0,0 0 0,0 1-1,0-1 1,0 1 0,0-1 0,0 1-1,0-1 1,-1 0 0,1 1 0,0-1 0,-1 0-1,0 1 1,1-1 0,-1 0 0,1 1-1,-1-1 1,0 0 0,0 0 0,0 0-1,0 0 1,0 0 0,0 0 0,-2 2 0,-5 4 320,1 0 1,-1-1 0,-1 0 0,-10 7 0,-60 28-220,72-38-122,0-1 0,0 0-1,0 0 1,0 0 0,-1-1 0,1 0 0,0-1 0,-1 1-1,1-1 1,-8-2 0,14 2-28,0 0-1,0 0 1,0-1-1,0 1 1,0-1 0,0 1-1,0-1 1,0 1-1,0-1 1,0 0-1,0 1 1,0-1 0,0 0-1,1 0 1,-1 1-1,0-1 1,1 0 0,-1 0-1,1 0 1,-1 0-1,1 0 1,-1 0 0,1 0-1,-1 0 1,1 0-1,0 0 1,0 0 0,-1 0-1,1 0 1,0-1-1,0 1 1,0 0-1,0 0 1,1 0 0,-1 0-1,0 0 1,0 0-1,0 0 1,1 0 0,-1 0-1,1-2 1,1-1-513,-1-1-1,1 1 1,0-1 0,0 1 0,0 0 0,1 0 0,-1 0-1,6-5 1,18-13-7737</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2:05.056"/>
    </inkml:context>
    <inkml:brush xml:id="br0">
      <inkml:brushProperty name="width" value="0.025" units="cm"/>
      <inkml:brushProperty name="height" value="0.025" units="cm"/>
    </inkml:brush>
  </inkml:definitions>
  <inkml:trace contextRef="#ctx0" brushRef="#br0">244 244 24727,'-16'4'3017,"5"-2"-2586,-22 6 1084,-43 17 0,67-23-1395,1 2 0,0-1 1,0 1-1,0 0 0,1 1 0,0 0 0,-1 0 0,2 0 0,-1 1 1,1 0-1,-1 1 0,-4 6 0,10-12-120,1 0 0,-1 0 0,0 0 0,1 0 0,-1 0 0,0 0 0,1 0 0,-1 0 0,1 0 0,0 0 0,-1 0 0,1 0 0,0 1 0,0-1 0,0 0 0,-1 0 0,1 0 0,1 0 0,-1 1 0,0-1 0,0 0 0,0 0 0,0 0 0,1 0 0,-1 0 0,1 0 0,-1 1 0,1-1 0,-1 0 0,1 0 0,0 0 0,-1 0 0,1-1 0,0 1 0,0 0 0,-1 0 0,1 0 0,0-1 0,0 1 0,0 0 0,0-1 0,0 1 0,0-1 0,0 1 0,0-1 0,1 1 0,-1-1 0,2 1 0,7 1 0,1 0 0,-1 0 0,0-1 0,15-1 0,-16 0 0,7 0-9,0 0 0,1-2 1,-1 0-1,0-1 0,0 0 0,0-2 1,0 0-1,-1 0 0,0-1 0,0-1 1,0-1-1,-1 0 0,16-12 0,-15 8-2,0-1 0,0 0 0,-1-1 0,-1-1-1,0 0 1,-2 0 0,1-1 0,-2-1 0,0 0 0,14-33-1,-21 44 23,-1-2-1,1 1 0,-1 0 0,0 0 1,-1-1-1,0 1 0,0-1 0,0 1 1,-1-1-1,0 1 0,-2-13 0,1 18-6,1 0 1,-1 0-1,0 1 0,0-1 0,1 0 1,-1 1-1,0-1 0,0 1 0,0-1 0,-1 1 1,1-1-1,0 1 0,-1 0 0,1 0 1,0-1-1,-1 1 0,0 0 0,1 0 0,-4-1 1,2 1-2,-1 0 0,0 0-1,0 1 1,0-1 0,0 1 0,0 0 0,0 0 0,0 0 0,0 1 0,0 0 0,0-1 0,-6 3 0,-3 2-3,1 0 0,-1 1 0,1 0 0,1 1 0,-1 0 0,1 1 0,1 0 0,-12 11 0,6-4 0,1 0 0,0 2 0,1 0 0,-15 23 0,27-36 0,0-1 0,-1 1 0,1 0 0,1 0 0,-1 0 0,1 0 0,-1 0 0,1 0 0,0 0 0,1 0 0,-1 1 0,1 5 0,0-8 0,0 0 0,1-1 0,-1 1 0,1-1 0,0 0 0,0 1 0,-1-1 0,1 1 0,0-1 0,0 0 0,0 0 0,0 0 0,1 1 0,-1-1 0,0 0 0,0 0 0,1-1 0,-1 1 0,0 0 0,1 0 0,-1-1 0,1 1 0,-1-1 0,1 1 0,-1-1 0,1 1 0,0-1 0,-1 0 0,1 0 0,-1 0 0,1 0 0,0 0 0,2-1 0,22 0 0,-1-1 0,28-6 0,-35 4 0,0 1 0,0 1 0,0 1 0,1 0 0,32 4 0,-49-2 0,1-1 0,-1 1 0,0 0 0,0 0 0,0 0 0,0 0 0,0 0 0,-1 1 0,1-1 0,0 0 0,0 1 0,-1-1 0,1 1 0,-1 0 0,0-1 0,1 1 0,-1 0 0,0 0 0,0 0 0,0 0 0,0 0 0,0 0 0,-1 0 0,1 0 0,-1 1 0,1-1 0,-1 0 0,0 0 0,0 0 0,0 1 0,0-1 0,0 0 0,0 0 0,-1 3 0,-1 12 0,-1-1 0,0 0 0,-9 24 0,8-26 0,-3 38-3614,16-50-10965</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2:05.397"/>
    </inkml:context>
    <inkml:brush xml:id="br0">
      <inkml:brushProperty name="width" value="0.025" units="cm"/>
      <inkml:brushProperty name="height" value="0.025" units="cm"/>
    </inkml:brush>
  </inkml:definitions>
  <inkml:trace contextRef="#ctx0" brushRef="#br0">245 0 22229,'0'0'5093,"6"67"-2723,11-33-800,5 6-193,3 6-1249,-3 7-128,-5 4 0,-16 3 0,-1 6 0,-29 2 0,-17 3 0,-16-1 0,-6-7-1826,-5-12-6438,-3-14-13708</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2:06.186"/>
    </inkml:context>
    <inkml:brush xml:id="br0">
      <inkml:brushProperty name="width" value="0.025" units="cm"/>
      <inkml:brushProperty name="height" value="0.025" units="cm"/>
    </inkml:brush>
  </inkml:definitions>
  <inkml:trace contextRef="#ctx0" brushRef="#br0">109 0 16111,'0'0'3198,"1"8"-849,1 15-1795,-2 0 1,0-1-1,-2 1 1,0-1 0,-7 28-1,-36 116 4183,25-102-3215,-12 71 1,31-95-1566,1-39-362,2-10-9722,-1 7 8845,2-13-4830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59.629"/>
    </inkml:context>
    <inkml:brush xml:id="br0">
      <inkml:brushProperty name="width" value="0.025" units="cm"/>
      <inkml:brushProperty name="height" value="0.025" units="cm"/>
    </inkml:brush>
  </inkml:definitions>
  <inkml:trace contextRef="#ctx0" brushRef="#br0">7 153 12684,'0'0'8499,"-2"9"-6700,-2 27-38,4-35-1670,1 0-1,-1 0 1,0 0-1,1 0 1,-1 0-1,1 0 0,0 0 1,-1 0-1,1 0 1,0 0-1,-1-1 0,1 1 1,0 0-1,0 0 1,0-1-1,0 1 1,-1-1-1,1 1 0,0-1 1,0 1-1,0-1 1,0 1-1,0-1 1,0 0-1,1 0 0,-1 1 1,0-1-1,0 0 1,0 0-1,0 0 0,2-1 1,33-2 1585,-30 1-1534,0-1 0,-1 0 0,1 0 0,0 0 0,-1-1 0,0 0 0,0 0 0,0-1 0,0 1 0,-1-1-1,1 0 1,-1 0 0,6-11 0,-6 9-8,1 0-1,-2-1 0,1 1 1,-1-1-1,0 0 0,-1 0 1,0 0-1,0 0 0,0-1 1,0-10-1,-2 19-133,0-1 0,0 1 0,0-1 0,0 1 0,0-1 0,0 1 0,0 0 0,0-1 0,-1 1 0,1-1 0,0 1 0,0-1 0,0 1 0,0 0 0,0-1 0,-1 1 0,1-1 0,0 1 0,0 0 0,-1-1 0,1 1 0,0 0 0,-1-1 0,1 1 0,0 0 0,-1 0 0,1-1 0,0 1 0,-1 0 0,1 0 0,-1 0 0,1-1 0,0 1 0,-1 0 0,1 0 0,-1 0 0,1 0 0,-1 0 0,1 0 0,0 0 0,-1 0 0,1 0 0,-1 0 0,1 0 0,-1 0 0,1 0 0,-1 0 0,1 0 0,0 1 0,-1-1 0,1 0 0,-1 0 0,1 0 0,0 1 0,-1-1 0,1 0 0,-1 1 0,-22 18 0,15-8 0,0 1 0,1 0 0,1 1 0,0 0 0,0 0 0,1 0 0,1 0 0,1 1 0,0-1 0,0 1 0,1 0 0,1 0 0,0 20 0,2-33 0,-1 0 0,0 1 0,0-1 0,1 1 0,-1-1 0,0 0 0,1 0 0,-1 1 0,1-1 0,0 0 0,-1 0 0,1 0 0,0 1 0,0-1 0,0 0 0,0 0 0,0 0 0,0 0 0,0-1 0,0 1 0,0 0 0,0 0 0,2 0 0,1 1 0,-1-1 0,1 0 0,0 0 0,-1-1 0,1 1 0,0-1 0,0 1 0,6-2 0,2 0 0,1 0 0,-1-2 0,0 1 0,18-7 0,55-33 0,-65 31 0,0 1 0,0 0 0,29-9 0,-56 30 0,-8 4 0,7-10 0,0 0 0,0 0 0,-1-1 0,-14 5 0,21-8 0,1 0 0,-1-1 0,1 1 0,-1-1 0,1 1 0,-1-1 0,1 1 0,-1-1 0,1 0 0,-1 0 0,1 0 0,-1 0 0,1 0 0,-1 0 0,0 0 0,1-1 0,-1 1 0,1 0 0,-1-1 0,1 1 0,-1-1 0,1 0 0,0 0 0,-1 1 0,1-1 0,0 0 0,0 0 0,-1 0 0,1 0 0,0 0 0,0 0 0,0-1 0,0 1 0,0 0 0,0-2 0,-2-4 0,0 0 0,1 0 0,1 0 0,-1-1 0,1 1 0,0 0 0,1-1 0,0 1 0,0-1 0,0 1 0,1 0 0,0-1 0,2-6 0,-1 9 0,0 0 0,0 0 0,1 0 0,-1 0 0,1 1 0,0-1 0,0 1 0,1-1 0,-1 1 0,1 1 0,0-1 0,0 0 0,0 1 0,0 0 0,1 0 0,-1 0 0,1 0 0,8-2 0,7-2-902,1 0 0,0 2 1,0 1-1,41-3 0,-37 4-451,-9-1-4594,-9 0-2904</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2:07.045"/>
    </inkml:context>
    <inkml:brush xml:id="br0">
      <inkml:brushProperty name="width" value="0.025" units="cm"/>
      <inkml:brushProperty name="height" value="0.025" units="cm"/>
    </inkml:brush>
  </inkml:definitions>
  <inkml:trace contextRef="#ctx0" brushRef="#br0">160 227 7143,'0'0'19794,"-8"-1"-18085,3 0-1635,0 1-1,-1 0 1,1 0 0,0 1 0,0 0 0,0 0 0,0 0 0,0 0-1,0 1 1,0 0 0,0 0 0,0 0 0,1 0 0,-1 1-1,1 0 1,0 0 0,0 0 0,0 1 0,0-1 0,0 1 0,1 0-1,-1 0 1,-2 5 0,1-4-71,1 0-1,0 1 1,1-1-1,-1 1 1,1 0-1,0 0 1,1 0-1,-1 0 1,1 0-1,0 1 1,1-1-1,-1 1 1,2-1-1,-1 1 1,0 0-1,2 12 1,0-18 2,-1 0 1,1 0-1,0 0 1,0 0-1,0 0 1,0-1-1,0 1 1,0 0-1,0-1 1,0 1 0,0 0-1,0-1 1,0 0-1,0 1 1,0-1-1,0 1 1,1-1-1,-1 0 1,0 0-1,0 0 1,0 0-1,0 0 1,1 0-1,-1 0 1,0 0-1,0 0 1,0-1-1,1 1 1,-1 0-1,2-2 1,38-12 341,-26 3-269,0 0 0,-1-2 1,-1 1-1,0-2 1,0 0-1,13-20 0,31-33 30,-54 70-167,-3 11 88,-5 14 290,-10 12-25,10-26-203,-1 1 1,2 0-1,0 0 1,1 0-1,-3 27 1,6-42-92,0 1 0,0 0 0,0-1 0,0 1 0,0-1 0,0 1 0,0-1 0,0 1 0,0 0 0,0-1 0,0 1 0,0-1 0,0 1 0,1-1 0,-1 1 0,0-1 0,0 1 0,1-1 0,-1 1 0,0-1 0,1 1 0,-1-1 0,1 1 0,-1-1 0,1 0 0,-1 1 0,0-1 0,1 0 0,-1 1 0,1-1 0,0 0 0,-1 0 0,1 1 0,-1-1 0,1 0 0,23-7 0,20-25 0,75-90 0,-119 122 0,0-1 0,1 0 0,-1 0 0,1 1 0,-1-1 0,1 0 0,0 1 0,-1-1 0,1 1 0,0-1 0,-1 1 0,1-1 0,0 1 0,0-1 0,-1 1 0,1 0 0,0 0 0,0-1 0,0 1 0,-1 0 0,1 0 0,0 0 0,0 0 0,0 0 0,0 0 0,0 0 0,-1 0 0,1 0 0,0 0 0,0 0 0,0 0 0,0 1 0,-1-1 0,2 1 0,-1 1 0,0 0 0,0 0 0,0 0 0,-1 0 0,1 0 0,-1 0 0,1 0 0,-1 0 0,0 0 0,0 0 0,0 0 0,0 0 0,0 3 0,-13 73 0,12-77 0,0 3 0,0 0 0,0 0 0,0 0 0,1 0 0,0 0 0,0 1 0,0-1 0,0 6 0,1-9 0,-1 0 0,1 0 0,-1 0 0,1 0 0,0 0 0,-1 0 0,1 0 0,0-1 0,-1 1 0,1 0 0,0 0 0,0-1 0,0 1 0,0 0 0,0-1 0,0 1 0,0-1 0,0 1 0,0-1 0,0 1 0,0-1 0,0 0 0,0 0 0,0 1 0,0-1 0,1 0 0,-1 0 0,0 0 0,0 0 0,0 0 0,0-1 0,2 1 0,8-2-410,0 0 0,0 0-1,0-1 1,0 0 0,0-1 0,-1 0 0,16-9-1,69-46-5579,-76 45 4825,6-3-1823,19-19-9658,-26 15 8284,-5-1 4774,-9 8 3801,-4-1 4048,-1 15-7977,1-1 0,0 0 0,0 1 0,0-1 0,-1 1 0,1-1 0,0 1 0,-1-1 0,1 1 1,0-1-1,-1 1 0,1 0 0,-1-1 0,1 1 0,0-1 0,-1 1 0,1 0 0,-1-1 0,1 1 0,-1 0 1,0 0-1,1 0 0,-1-1 0,1 1 0,-1 0 0,-20 1 3237,-15 13-522,27-8-2739,1 0 0,-1 1 0,1 0 0,1 1 1,-1-1-1,1 2 0,1-1 0,-1 1 0,2 0 0,-1 0 0,1 0 0,0 1 0,-4 14 0,9-23-260,0-1 0,-1 1 0,1 0 0,0 0 0,0 0 0,0 0 0,0 0 0,0 0 0,0 0 0,0 0 0,1 0 0,-1 0 0,0 0 0,0 0 0,1 0 0,-1 0 0,1 0 0,-1 0 0,1 0 0,-1 0 0,1 0 0,-1-1 0,1 1 0,0 0 0,0-1 0,-1 1 0,1 0 0,0-1 0,0 1 0,0-1 0,-1 1 0,1-1 0,0 1 0,0-1 0,0 0 0,0 1 0,0-1 0,0 0 0,0 0 0,0 0 0,0 1 0,0-1 0,0 0 0,0-1 0,0 1 0,0 0 0,0 0 0,0 0 0,2-1 0,3 0 0,0 0 0,1 0 0,-1-1 0,0 0 0,0 0 0,11-5 0,-5-1 0,0-1 0,0 0 0,0 0 0,-1-2 0,0 1 0,-1-1 0,17-25 0,1-7 0,22-47 0,8-12 0,-52 94 0,-3 9 0,-4 7 0,1-7 0,-7 27 0,-2 0 0,-22 49 0,23-59 0,0-1 0,0 1 0,2 0 0,0 1 0,2-1 0,0 1 0,1 0 0,0 0 0,1 39 0,2-56-105,1-1-1,-1 1 1,0 0-1,1 0 1,-1-1-1,1 1 1,0 0-1,-1-1 1,1 1-1,0 0 1,0-1-1,0 1 1,0-1-1,0 0 1,1 1-1,-1-1 1,0 0 0,1 0-1,-1 0 1,0 0-1,1 0 1,-1 0-1,1 0 1,0 0-1,-1 0 1,1-1-1,0 1 1,0-1-1,-1 1 1,1-1-1,0 0 1,0 0-1,-1 0 1,4 0 0,0 0-392,-1 0-1,0-1 1,0 1 0,0-1 0,0 0 0,0-1 0,0 1 0,0-1 0,0 1 0,0-1 0,-1 0 0,1 0 0,-1-1 0,5-3 0,21-25-8183</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2:07.388"/>
    </inkml:context>
    <inkml:brush xml:id="br0">
      <inkml:brushProperty name="width" value="0.025" units="cm"/>
      <inkml:brushProperty name="height" value="0.025" units="cm"/>
    </inkml:brush>
  </inkml:definitions>
  <inkml:trace contextRef="#ctx0" brushRef="#br0">435 0 19410,'0'0'9898,"0"63"-8169,0-24-127,0 4-1474,-7 10-128,-7 11 0,-12 7 0,-13 10 0,-15 7 0,-12 5 0,-8-1 0,-3-11-6022,-1-12-12779</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2:23.486"/>
    </inkml:context>
    <inkml:brush xml:id="br0">
      <inkml:brushProperty name="width" value="0.025" units="cm"/>
      <inkml:brushProperty name="height" value="0.025" units="cm"/>
    </inkml:brush>
  </inkml:definitions>
  <inkml:trace contextRef="#ctx0" brushRef="#br0">0 60 6278,'0'0'16149,"2"-9"-14959,-1 7-1080,0-1 0,-1 0-1,1 1 1,0-1 0,0 0 0,1 1-1,-1 0 1,0-1 0,1 1 0,0 0 0,-1-1-1,1 1 1,0 0 0,3-2 0,-2 2 49,1 0 1,0 1-1,0-1 1,-1 1-1,1 0 1,0 0 0,0 0-1,0 0 1,0 1-1,0-1 1,1 1-1,3 1 1,-5-2-74,0 1-1,1 0 1,-1 0 0,0 0-1,0 1 1,0-1 0,0 1 0,0 0-1,0 0 1,0 0 0,0 0-1,0 0 1,0 1 0,-1-1 0,6 5-1,-7-4-51,1 0 0,-1 0-1,0 0 1,0 1-1,0-1 1,0 1-1,0-1 1,0 1 0,-1-1-1,1 1 1,-1-1-1,0 1 1,0 0-1,0-1 1,0 1 0,0-1-1,0 1 1,-1 0-1,1-1 1,-2 4-1,-1 2 107,0-1 0,0 1 0,0-1 0,-1 0 0,0 0-1,-1 0 1,1 0 0,-2-1 0,1 0 0,-12 11-1,10-10-59,0 0 0,0 1 0,1 0 0,0 0 0,0 0 0,-7 16 0,12-23-82,1 0 0,-1 0-1,1 0 1,0 1-1,-1-1 1,1 0-1,0 0 1,0 0-1,-1 0 1,1 1-1,0-1 1,0 0-1,0 0 1,0 0-1,1 1 1,-1-1-1,0 0 1,0 0-1,1 0 1,-1 0-1,1 0 1,-1 1-1,1-1 1,-1 0-1,1 0 1,0 0-1,0 0 1,-1-1-1,1 1 1,0 0 0,1 1-1,1 0-126,0-1 0,1 1 0,-1-1-1,0 0 1,1 0 0,-1 0 0,1 0 0,0 0 0,-1-1-1,6 1 1,9-1-1592,0-1-1,0 0 0,25-6 1,6-9-4771,0-5-4441</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2:23.829"/>
    </inkml:context>
    <inkml:brush xml:id="br0">
      <inkml:brushProperty name="width" value="0.025" units="cm"/>
      <inkml:brushProperty name="height" value="0.025" units="cm"/>
    </inkml:brush>
  </inkml:definitions>
  <inkml:trace contextRef="#ctx0" brushRef="#br0">199 1 14958,'-8'0'4116,"-2"1"-3537,1 1-1,0 0 1,0 0 0,0 1-1,0 0 1,0 1 0,1 0-1,0 0 1,-1 1 0,2 0 0,-1 0-1,0 1 1,1 0 0,-12 13-1,-19 27 1070,36-44-1595,0 1 0,0 0 1,1 0-1,0 0 0,-1 0 0,1 0 0,0 0 0,0 0 0,1 0 1,-1 0-1,1 0 0,-1 1 0,1-1 0,0 0 0,1 6 1,0-7-40,0-1 1,0 1 0,0-1 0,1 1-1,-1-1 1,1 0 0,-1 0-1,1 0 1,-1 0 0,1 0 0,0 0-1,-1 0 1,1 0 0,0-1-1,0 1 1,0-1 0,-1 1 0,1-1-1,0 0 1,0 1 0,0-1 0,0 0-1,0 0 1,3-1 0,51-3 385,-46 2-266,0-1-1,0 0 0,0 0 0,0-1 1,-1 0-1,13-8 0,-20 11-106,0-1 0,1 1 1,-1 0-1,0-1 0,0 1 0,1-1 0,-1 0 0,-1 0 0,1 0 0,0 0 0,0 0 0,-1 0 0,1 0 1,-1-1-1,0 1 0,0-1 0,1 1 0,-2-1 0,1 1 0,0-1 0,0 1 0,-1-1 0,1 0 0,-1 1 1,0-1-1,0 0 0,0 1 0,0-1 0,-1-3 0,-1 4-27,1-1 0,-1 1 0,0 0 0,0-1 0,0 1 0,0 0 0,0 0 0,-1 0 0,1 1 0,0-1 0,-1 0 0,1 1 0,-1 0 0,0-1 0,0 1 0,1 0 0,-1 0 0,0 1 0,0-1 0,-5 0 0,-61-5 0,46 6-6899,49 0-4283,-2 0 660</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2:24.173"/>
    </inkml:context>
    <inkml:brush xml:id="br0">
      <inkml:brushProperty name="width" value="0.025" units="cm"/>
      <inkml:brushProperty name="height" value="0.025" units="cm"/>
    </inkml:brush>
  </inkml:definitions>
  <inkml:trace contextRef="#ctx0" brushRef="#br0">55 26 14606,'0'0'13068,"10"-5"-12144,35-12-177,-44 16-725,0 1-1,1-1 1,-1 1 0,0 0-1,1-1 1,-1 1 0,1 0-1,-1 0 1,1 0 0,-1 0-1,1 0 1,-1 0 0,0 0-1,1 1 1,-1-1 0,1 1 0,-1-1-1,0 1 1,1-1 0,-1 1-1,0 0 1,0-1 0,1 1-1,-1 0 1,0 0 0,0 0-1,0 0 1,0 0 0,0 0-1,0 0 1,0 0 0,0 1-1,-1-1 1,1 0 0,0 0-1,-1 1 1,1-1 0,-1 1-1,1-1 1,-1 0 0,0 1-1,0-1 1,0 1 0,1-1-1,-1 1 1,-1 1 0,2 3 88,-1 0 1,0 0-1,0 0 1,0 0 0,-1-1-1,0 1 1,0 0 0,-1 0-1,-2 8 1,-4-2 30,-1 0 0,0 0 1,0 0-1,-1-1 0,-1-1 0,-21 18 1,-28 28 166,96-53-308,42-13-2670,-57 5 476,-1-1 0,0-1 0,33-16 1,-21 4-5804</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2:24.516"/>
    </inkml:context>
    <inkml:brush xml:id="br0">
      <inkml:brushProperty name="width" value="0.025" units="cm"/>
      <inkml:brushProperty name="height" value="0.025" units="cm"/>
    </inkml:brush>
  </inkml:definitions>
  <inkml:trace contextRef="#ctx0" brushRef="#br0">90 1 17809,'0'0'9678,"-10"9"-8140,-1 0-892,1 2 0,-19 22 0,26-28-513,-1 0-1,1 0 0,0 1 0,0 0 0,0-1 0,1 1 1,0 0-1,0 0 0,1 0 0,0 0 0,0 1 0,-1 7 1,3-13-156,0 1 0,0-1 0,-1 0 0,1 1 0,0-1 0,0 0 0,1 0 0,-1 0 0,0 0 0,0 0 0,0 0 0,1 0 0,-1 0-1,0 0 1,1-1 0,-1 1 0,1 0 0,-1-1 0,1 1 0,-1-1 0,1 0 0,-1 0 0,1 1 0,0-1 0,-1 0 0,1 0 0,-1 0 0,1-1 0,1 1 0,52-4-3632,-43 1 1121,-1-1 0,0-1 0,0 0 0,0 0 0,18-14 0,-5 3-5697</inkml:trace>
  <inkml:trace contextRef="#ctx0" brushRef="#br0" timeOffset="1">241 71 4484,'0'0'20436,"-36"67"-17522,16-39-928,4-1-480,0 0-642,11-6-479,5-6-289,0-7-769,18-8-2562,3-3-4997</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2:37.672"/>
    </inkml:context>
    <inkml:brush xml:id="br0">
      <inkml:brushProperty name="width" value="0.025" units="cm"/>
      <inkml:brushProperty name="height" value="0.025" units="cm"/>
    </inkml:brush>
  </inkml:definitions>
  <inkml:trace contextRef="#ctx0" brushRef="#br0">1 49 7944,'0'0'13004,"4"0"-11915,12 0 64,10-5 320,5-4-512,7 0-576,6-3-257,-4 6-64,2-1-64,-6 6-96,-5 1-737,-9 0-1185,-5 7-737,-7-1-1056,-10 3-1859</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2:38"/>
    </inkml:context>
    <inkml:brush xml:id="br0">
      <inkml:brushProperty name="width" value="0.025" units="cm"/>
      <inkml:brushProperty name="height" value="0.025" units="cm"/>
    </inkml:brush>
  </inkml:definitions>
  <inkml:trace contextRef="#ctx0" brushRef="#br0">1 23 7751,'0'0'18033,"78"1"-17232,-33-5-641,3 1-128,6 2-32,2-3-1217,-3-1-3395,-3-1-5029</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3:59.646"/>
    </inkml:context>
    <inkml:brush xml:id="br0">
      <inkml:brushProperty name="width" value="0.025" units="cm"/>
      <inkml:brushProperty name="height" value="0.025" units="cm"/>
    </inkml:brush>
  </inkml:definitions>
  <inkml:trace contextRef="#ctx0" brushRef="#br0">7 30 5509,'0'0'16133,"9"-6"-13475,28-17-405,-37 23-2184,0 0 1,-1 1-1,1-1 0,0 0 1,0 1-1,0-1 0,0 1 1,0-1-1,0 1 0,0-1 0,0 0 1,0 1-1,0-1 0,0 1 1,0-1-1,0 0 0,0 1 1,0-1-1,0 1 0,0-1 0,0 0 1,0 1-1,1-1 0,-1 1 1,0-1-1,0 0 0,1 1 1,-1-1-1,0 0 0,0 1 1,1-1-1,-1 0 0,0 0 0,1 1 1,-1-1-1,0 0 0,1 0 1,-1 1-1,1-1 0,-1 0 1,0 0-1,1 0 0,-1 0 0,1 0 1,-1 0-1,0 0 0,1 0 1,-1 0-1,1 0 0,-1 0 1,1 0-1,-1 0 0,0 0 0,1 0 1,-1 0-1,1 0 0,-1 0 1,0 0-1,1-1 0,-1 1 1,0 0-1,1 0 0,-1-1 0,1 1 1,-12 30 929,-4-1-729,9-21-236,1 0-1,0 1 1,1 0 0,0 0 0,0 0 0,1 1 0,0-1 0,1 1 0,0 0-1,1-1 1,-1 1 0,2 12 0,0-21-34,1 0 0,-1-1 0,1 1 0,0 0 0,0 0 0,-1 0 0,1-1 0,0 1 0,0 0 0,0-1 0,0 1 0,0-1 0,0 1 0,0-1 0,0 1 0,0-1 0,0 0 0,0 1 0,0-1 0,0 0 0,0 0 0,1 0 0,-1 0 0,0 0 0,1 0 0,40-1 0,-30 1 0,62-5-2357,-61 3 989,0 0-1,0-1 1,-1-1-1,1 0 0,-1 0 1,21-11-1,-19 4-9756</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3:59.986"/>
    </inkml:context>
    <inkml:brush xml:id="br0">
      <inkml:brushProperty name="width" value="0.025" units="cm"/>
      <inkml:brushProperty name="height" value="0.025" units="cm"/>
    </inkml:brush>
  </inkml:definitions>
  <inkml:trace contextRef="#ctx0" brushRef="#br0">63 0 15919,'0'0'14958,"-34"55"-13388,23-31-1250,5 6-320,-1 2 0,3 0 0,4-1 0,0-4-1057,0-5-4068,11-7-5413</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00.047"/>
    </inkml:context>
    <inkml:brush xml:id="br0">
      <inkml:brushProperty name="width" value="0.025" units="cm"/>
      <inkml:brushProperty name="height" value="0.025" units="cm"/>
    </inkml:brush>
  </inkml:definitions>
  <inkml:trace contextRef="#ctx0" brushRef="#br0">1 105 18578,'0'0'6657,"6"-9"-9583,87-86-5306,-95 106 13261,4 15-3037,-1-15-685,-2 6 218,0-5-467,1 0-1,0 1 0,3 21 1,-3-32-1063,1-1 1,-1 1 0,0-1-1,0 0 1,1 1 0,-1-1-1,0 0 1,1 1 0,-1-1 0,1 0-1,0 1 1,0-1 0,-1 0-1,1 0 1,0 0 0,0 0-1,0 0 1,0 0 0,0 0-1,0 0 1,0 0 0,0 0-1,1-1 1,-1 1 0,0-1 0,0 1-1,1 0 1,-1-1 0,0 0-1,1 1 1,-1-1 0,1 0-1,-1 0 1,0 0 0,1 0-1,-1 0 1,1 0 0,-1 0-1,0 0 1,1 0 0,1-1-1,12-9-3966,0-14-4021</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4:00.315"/>
    </inkml:context>
    <inkml:brush xml:id="br0">
      <inkml:brushProperty name="width" value="0.025" units="cm"/>
      <inkml:brushProperty name="height" value="0.025" units="cm"/>
    </inkml:brush>
  </inkml:definitions>
  <inkml:trace contextRef="#ctx0" brushRef="#br0">6 1 21556,'0'0'10250,"1"58"-10026,-2-27-160,-4 1 0,5-1-416,-1-2-1121,1-4-1634,0-8-2338,0-6-3107</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4:00.785"/>
    </inkml:context>
    <inkml:brush xml:id="br0">
      <inkml:brushProperty name="width" value="0.025" units="cm"/>
      <inkml:brushProperty name="height" value="0.025" units="cm"/>
    </inkml:brush>
  </inkml:definitions>
  <inkml:trace contextRef="#ctx0" brushRef="#br0">55 49 21140,'0'0'9748,"11"-8"-8771,-7 6-861,44-27 444,-45 27-547,1 1 1,-1 0-1,1-1 0,0 1 1,-1 0-1,1 1 0,0-1 0,0 1 1,0 0-1,-1-1 0,1 2 1,0-1-1,0 0 0,0 1 0,-1 0 1,5 1-1,-7-1-13,0-1 0,1 1 0,-1 0 0,0 0 0,0 0 0,0 0 0,0 0 0,-1 0 0,1 0 0,0 0 0,0 0 0,-1 0 0,1 0 0,0 1 0,-1-1 0,1 0 0,-1 0 0,0 1 0,1-1 0,-1 0 0,0 1 0,0-1 0,0 1 0,0-1 0,0 0 0,0 1 0,0-1 0,0 0 0,-1 1 0,1-1 0,0 0 0,-1 0 0,1 1 0,-1-1 0,-1 2 0,0 3 0,-1 1 0,0-1 0,0 0 0,-1 0 0,-7 9 0,-11 6 0,17-18 0,1 0 0,0 0 0,-1 1 0,2-1 0,-1 1 0,0 0 0,1 1 0,0-1 0,0 1 0,0-1 0,0 1 0,1 0 0,-4 8 0,9-10 0,0-1 0,0 1 0,0-1 0,0 0 0,0 0 0,0 0 0,0 0 0,1-1 0,-1 1 0,1-1 0,5 1 0,9 6 0,-12-4 0,0 0 0,0 1 0,-1-1 0,0 1 0,1 0 0,-2 0 0,1 1 0,0 0 0,-1 0 0,0 0 0,3 8 0,-5-12 0,-1 1 0,0-1 0,0 1 0,0 0 0,0-1 0,-1 1 0,1 0 0,-1 0 0,0-1 0,1 1 0,-1 0 0,0 0 0,-1 0 0,1-1 0,0 1 0,-1 0 0,0 0 0,0-1 0,1 1 0,-2 0 0,1-1 0,0 1 0,0-1 0,-1 1 0,1-1 0,-1 0 0,0 0 0,0 0 0,0 0 0,0 0 0,-3 2 0,-2 2 0,-2-2 0,1 1 0,0-1 0,-1 0 0,0-1 0,0 0 0,0 0 0,0-1 0,-10 1 0,14-2 0,0 0 0,1 0 0,-1-1 0,0 0 0,0 0 0,0 0 0,0 0 0,0-1 0,0 0 0,0 0 0,0-1 0,0 1 0,1-1 0,-1 0 0,1 0 0,-1 0 0,1-1 0,-6-4 0,9 6-41,0 0 0,0 0 0,0 0 0,0 0 0,0-1 0,1 1 0,-1 0 0,0 0 0,1-1 0,-1 1 0,1 0 0,-1-1 0,1 1 0,0-1 0,0 1 0,0 0 0,-1-1 0,1 1 0,0-1 0,1 1 0,-1 0 0,0-1 0,1-1 0,11-16-3731,2 8-6046</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4:02.124"/>
    </inkml:context>
    <inkml:brush xml:id="br0">
      <inkml:brushProperty name="width" value="0.025" units="cm"/>
      <inkml:brushProperty name="height" value="0.025" units="cm"/>
    </inkml:brush>
  </inkml:definitions>
  <inkml:trace contextRef="#ctx0" brushRef="#br0">37 0 18385,'0'0'9994,"21"55"-9482,-21-19-416,-9 7-320,-4 1-1730,1-4-1217,-2-8-1921,5-7-5543</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4:02.560"/>
    </inkml:context>
    <inkml:brush xml:id="br0">
      <inkml:brushProperty name="width" value="0.025" units="cm"/>
      <inkml:brushProperty name="height" value="0.025" units="cm"/>
    </inkml:brush>
  </inkml:definitions>
  <inkml:trace contextRef="#ctx0" brushRef="#br0">1 70 18289,'0'0'2878,"5"-8"-385,-3 4-2229,0 0 0,1 0 1,-1 1-1,1-1 1,0 1-1,0-1 0,0 1 1,0 0-1,1 0 0,-1 0 1,1 1-1,0-1 1,0 1-1,0 0 0,0 0 1,0 0-1,0 1 1,0-1-1,1 1 0,7-1 1,-1 0-134,1 0 0,-1 1 0,1 1 0,0 0 0,-1 1 0,1 0 0,-1 0 0,15 4 0,-25-4-134,0 0 1,0 0-1,1-1 0,-1 1 0,0 0 0,0 0 0,0 0 0,0 0 0,0 0 0,0 0 0,0 0 0,-1 1 0,1-1 0,0 0 0,-1 0 0,1 1 0,0-1 0,-1 0 0,0 1 1,1-1-1,-1 0 0,0 1 0,0-1 0,1 1 0,-1-1 0,0 0 0,-1 1 0,1-1 0,0 1 0,0-1 0,-1 0 0,1 1 0,0-1 0,-1 1 0,1-1 0,-1 0 0,0 0 1,0 1-1,1-1 0,-1 0 0,-1 1 0,-3 5 9,0 0 0,0 0 1,0-1-1,-1 0 1,-10 9-1,-13 6 102,21-16-50,0 0-1,0 1 1,1 0 0,-1 0 0,1 1 0,-11 13-1,69-16 34,-38-4-120,0 1-1,0 0 0,0 1 1,0 0-1,-1 1 0,1 0 0,19 8 1,-30-10 7,1 1 1,0-1-1,0 1 1,0-1 0,-1 1-1,1 0 1,-1 0-1,1 0 1,-1 0 0,0 1-1,0-1 1,0 1-1,0-1 1,0 1-1,0-1 1,-1 1 0,1 0-1,-1 0 1,0 0-1,0 0 1,0 0-1,0 0 1,-1 0 0,1 1-1,-1-1 1,0 0-1,0 0 1,0 0-1,0 0 1,0 1 0,-1-1-1,0 0 1,1 0-1,-1 0 1,0 0-1,0 0 1,-3 4 0,1-1 102,0 0 1,-1-1-1,1 1 1,-1-1-1,0 1 0,-1-1 1,0 0-1,1-1 1,-2 1-1,1-1 1,0 0-1,-1 0 1,0-1-1,1 0 1,-2 0-1,1 0 1,-12 3-1,1-1 160,0 0-1,-1-1 1,0-1-1,0-1 1,-26 0-1,44-2-245,0-1 0,0 1 0,1 0 0,-1 0 0,0 0 0,1 0 0,-1-1 0,0 1 0,0 0 0,0 0 0,1-1 0,-1 1 0,0 0 0,0-1 0,0 1 0,0 0 0,1 0 0,-1-1 0,0 1 0,0 0 0,0-1 1,0 1-1,0 0 0,0-1 0,0 1 0,0 0 0,0-1 0,0 1 0,0 0 0,0-1 0,0 1 0,0 0 0,0-1 0,0 1 0,0 0 0,-1 0 0,1-1 0,0 1 0,0 0 0,0-1 0,0 1 0,-1 0 0,1 0 0,0-1 0,0 1 0,-1 0 0,1 0 0,0 0 0,0-1 0,-1 1 0,1 0 0,0 0 0,-1 0 0,1 0 0,0 0 0,0 0 0,-1-1 0,1 1 0,0 0 0,-1 0 0,1 0 0,0 0 0,-1 0 1,1 0-1,0 0 0,-1 0 0,1 1 0,0-1 0,-1 0 0,21-18-2225,8 3-3280,8-6-2834</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4:02.884"/>
    </inkml:context>
    <inkml:brush xml:id="br0">
      <inkml:brushProperty name="width" value="0.025" units="cm"/>
      <inkml:brushProperty name="height" value="0.025" units="cm"/>
    </inkml:brush>
  </inkml:definitions>
  <inkml:trace contextRef="#ctx0" brushRef="#br0">94 140 24375,'0'0'2755,"-40"51"191,20-23-735,2-1-1731,8 0-480,4-4 0,6-6 0,0-4-801,3-8-1793,7-5-1090,-2 0-928,0-13-1282,-3-15-6085</inkml:trace>
  <inkml:trace contextRef="#ctx0" brushRef="#br0" timeOffset="1">46 14 13741,'0'0'13837,"6"-13"-16431,4 24-1442,1 1-2947</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4:03.256"/>
    </inkml:context>
    <inkml:brush xml:id="br0">
      <inkml:brushProperty name="width" value="0.025" units="cm"/>
      <inkml:brushProperty name="height" value="0.025" units="cm"/>
    </inkml:brush>
  </inkml:definitions>
  <inkml:trace contextRef="#ctx0" brushRef="#br0">103 49 20595,'0'0'2152,"-9"8"234,3-2-1929,-9 8 585,1 1 0,-15 19 0,26-29-979,0 0 0,-1-1 0,1 1 0,1 0-1,-1 1 1,1-1 0,0 0 0,0 1 0,1-1 0,-1 1 0,1 0 0,1-1 0,-1 1 0,1 7 0,0-12-62,0-1 0,0 1 0,0 0-1,0 0 1,1 0 0,-1-1 0,0 1 0,1 0 0,-1 0-1,0-1 1,1 1 0,-1 0 0,1-1 0,-1 1-1,1 0 1,-1-1 0,1 1 0,0-1 0,-1 1 0,1-1-1,0 1 1,-1-1 0,1 1 0,0-1 0,0 0 0,-1 1-1,2-1 1,28 1 552,-23-3-328,0 1-1,0-1 0,0 0 0,-1-1 1,1 0-1,7-4 0,-8 3-185,1 0-1,-1-1 0,1 0 1,-2-1-1,1 1 1,0-1-1,-1 0 1,0-1-1,-1 1 0,0-1 1,0 0-1,0 0 1,0 0-1,-1-1 1,-1 1-1,1-1 1,-1 0-1,0 1 0,-1-1 1,0 0-1,0 0 1,-1 0-1,0 0 1,-2-14-1,2 20-38,-1 1 1,0-1-1,0 0 0,0 1 0,0-1 1,0 0-1,0 1 0,0 0 0,0-1 1,-1 1-1,1 0 0,0-1 0,-1 1 1,1 0-1,-1 0 0,0 0 0,1 1 1,-1-1-1,0 0 0,0 0 0,1 1 1,-1-1-1,0 1 0,0 0 0,0-1 1,0 1-1,1 0 0,-1 0 0,0 0 1,0 1-1,0-1 0,0 0 1,1 1-1,-1-1 0,-3 2 0,0-1-4,0 0 1,0 0-1,0 1 0,0 0 0,0 0 0,1 0 0,-1 0 0,1 1 0,-1 0 0,1 0 1,-7 6-1,3 10-2460,8-18 2109,0-1 1,-1 1 0,1-1 0,0 1 0,0-1-1,0 1 1,0-1 0,0 1 0,0 0 0,0-1 0,0 1-1,0-1 1,1 1 0,-1-1 0,0 1 0,0-1-1,0 1 1,1-1 0,-1 1 0,0-1 0,0 1 0,1-1-1,-1 0 1,1 1 0,-1-1 0,0 1 0,1-1-1,-1 0 1,1 1 0,-1-1 0,1 0 0,0 1 0,12 0-8006</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4:03.598"/>
    </inkml:context>
    <inkml:brush xml:id="br0">
      <inkml:brushProperty name="width" value="0.025" units="cm"/>
      <inkml:brushProperty name="height" value="0.025" units="cm"/>
    </inkml:brush>
  </inkml:definitions>
  <inkml:trace contextRef="#ctx0" brushRef="#br0">302 1 14510,'0'0'15598,"-10"0"-13964,-4 1-1541,1 1 0,0 0 1,0 1-1,0 1 0,0 0 0,0 1 0,1 0 0,0 1 1,0 1-1,-19 13 0,16-10-93,-6 4 0,1 0 0,-18 19 0,34-31 0,1 1 0,0 0 0,0 0 0,0 0 0,1 0 0,-1 1 0,1-1 0,0 1 0,0-1 0,0 1 0,0 0 0,1 0 0,-1 0 0,1 0 0,0 0 0,0 0 0,1 0 0,-1 0 0,1 6 0,0-9 0,0 0 0,1 0 0,-1 0 0,1 0 0,-1 0 0,1 0 0,-1 0 0,1 0 0,-1 0 0,1-1 0,0 1 0,0 0 0,-1-1 0,1 1 0,0 0 0,0-1 0,0 1 0,0-1 0,0 1 0,-1-1 0,1 1 0,0-1 0,0 0 0,0 0 0,0 1 0,0-1 0,2 0 0,33 1 0,-27-1 0,17 0-447,-1-2-1,0-1 1,30-6-1,-43 6 44,1-1 0,-1 0-1,1 0 1,-1-1-1,0-1 1,-1 0 0,0 0-1,13-10 1,-16 5-4123,-6 1-1628</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4:03.990"/>
    </inkml:context>
    <inkml:brush xml:id="br0">
      <inkml:brushProperty name="width" value="0.025" units="cm"/>
      <inkml:brushProperty name="height" value="0.025" units="cm"/>
    </inkml:brush>
  </inkml:definitions>
  <inkml:trace contextRef="#ctx0" brushRef="#br0">24 42 17617,'0'0'12331,"91"-5"-10761,-27-2-609,9-1-673,0-1-288,-6 3 0,-9 2 0,-14 2-2723,-15 2-3555,-18 0-2562</inkml:trace>
  <inkml:trace contextRef="#ctx0" brushRef="#br0" timeOffset="1">1 118 19090,'0'0'9897,"86"-8"-7943,-25-7-608,13 0-866,6-1-480,0 2 0,-5-1-256,-1-1-5221,-4-2-8649</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9:47.956"/>
    </inkml:context>
    <inkml:brush xml:id="br0">
      <inkml:brushProperty name="width" value="0.025" units="cm"/>
      <inkml:brushProperty name="height" value="0.025" units="cm"/>
    </inkml:brush>
  </inkml:definitions>
  <inkml:trace contextRef="#ctx0" brushRef="#br0">0 1 12460,'0'0'12363,"26"49"-10761,-21-27-1057,-3 4-385,-2 3-96,0 2-96,0 3-801,0-4-1185,0 1-480,-2-7-193,-8-7-1473,2-2-5413</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9:48.442"/>
    </inkml:context>
    <inkml:brush xml:id="br0">
      <inkml:brushProperty name="width" value="0.025" units="cm"/>
      <inkml:brushProperty name="height" value="0.025" units="cm"/>
    </inkml:brush>
  </inkml:definitions>
  <inkml:trace contextRef="#ctx0" brushRef="#br0">11 212 17873,'-2'-10'3053,"1"7"-2999,-1-3 347,1 0 1,-1 0-1,1 1 0,0-1 1,1 0-1,0 0 1,0 0-1,0 0 0,0 0 1,1 0-1,0 0 1,0 1-1,1-1 0,0 0 1,0 1-1,0-1 1,0 1-1,1 0 0,0 0 1,5-8-1,-2 7-321,1-1 0,-1 1-1,1 0 1,0 1 0,1-1 0,-1 1 0,1 1-1,0 0 1,0 0 0,1 0 0,-1 1 0,1 0-1,0 1 1,-1 0 0,1 0 0,0 1-1,12-1 1,-20 2-82,-1 0-1,1 0 0,0 0 0,0 0 1,0 1-1,0-1 0,0 0 1,0 0-1,-1 0 0,1 1 1,0-1-1,0 0 0,0 1 1,-1-1-1,1 1 0,0-1 1,0 1-1,-1-1 0,1 1 1,0-1-1,-1 1 0,1 0 1,-1-1-1,1 1 0,-1 0 1,1 0-1,-1-1 0,0 1 1,1 0-1,-1 0 0,1 1 1,-1 0 50,0 1 0,0 0 0,0 0 0,0 0 0,0-1 1,-1 1-1,1 0 0,-1 0 0,1-1 0,-2 4 0,-2 5 276,-1-1 0,0 1 0,-12 17 1,3-11-214,-16 26-37,28-41-74,1 1-1,-1-1 1,1 1 0,0-1-1,0 1 1,0 0 0,0 0 0,0 0-1,1 0 1,-1-1 0,1 1 0,0 0-1,0 5 1,2-5 0,0-1 0,0 0 0,1 0 0,-1-1 0,1 1 0,-1 0 0,1-1 0,0 1 0,-1-1 0,1 0 0,0 0 0,0 0 0,0 0 0,5 0 0,5 3 0,-6-1 0,0 0 0,0 1 0,0-1 0,-1 1 0,1 1 0,-1-1 0,0 1 0,0 0 0,-1 1 0,1-1 0,-1 1 0,0 0 0,-1 1 0,0-1 0,0 1 0,4 7 0,-6-9 0,0 1 0,0-1 0,-1 1 0,0 0 0,0 0 0,0 0 0,0-1 0,-1 1 0,0 0 0,0 0 0,-1 0 0,0 0 0,0 0 0,0 0 0,-1-1 0,1 1 0,-1-1 0,-1 1 0,1-1 0,-1 0 0,-6 9 0,5-8 0,0 0 0,-1 0 0,0 0 0,0-1 0,-1 0 0,1 0 0,-1 0 0,0-1 0,0 0 0,-1 0 0,0 0 0,1-1 0,-13 4 0,14-5 0,0-1 0,0 0 0,0 0 0,-1-1 0,1 0 0,0 0 0,-1 0 0,1 0 0,0-1 0,0 0 0,-1 0 0,1 0 0,0-1 0,0 0 0,0 0 0,0 0 0,1 0 0,-1-1 0,-7-5 0,6 4-331,-21-17-3991,26 20 4088,0 0 1,0 1-1,1-1 1,-1 0-1,0 1 1,1-1-1,-1 0 1,1 0-1,-1 0 1,1 1-1,-1-1 1,1 0-1,0 0 1,-1 0-1,1 0 1,0 0 0,0 0-1,0 0 1,0 0-1,-1 0 1,1 0-1,0 0 1,1 0-1,-1 0 1,0 0-1,0 0 1,0 0-1,1-1 1,8-9-8842</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00.658"/>
    </inkml:context>
    <inkml:brush xml:id="br0">
      <inkml:brushProperty name="width" value="0.025" units="cm"/>
      <inkml:brushProperty name="height" value="0.025" units="cm"/>
    </inkml:brush>
  </inkml:definitions>
  <inkml:trace contextRef="#ctx0" brushRef="#br0">72 0 22229,'0'0'5990,"-23"57"-3972,8-23-1025,3 1-161,-2 1-479,8-4-289,5-7-64,1-7-192,1-11-1218,10-7-1312,-1-3-481,4-19-929,-7-6-1890,-2-8-6662</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9:48.787"/>
    </inkml:context>
    <inkml:brush xml:id="br0">
      <inkml:brushProperty name="width" value="0.025" units="cm"/>
      <inkml:brushProperty name="height" value="0.025" units="cm"/>
    </inkml:brush>
  </inkml:definitions>
  <inkml:trace contextRef="#ctx0" brushRef="#br0">1 106 22101,'0'0'7399,"9"-3"-6305,2 1-785,76-24 245,-82 24-466,1 0-1,-1 0 1,0-1-1,0 0 1,0 0-1,0 0 0,0 0 1,-1-1-1,1 0 1,-1 0-1,0 0 1,0 0-1,6-10 1,-10 13-87,1 1 1,-1 0 0,0 0-1,1-1 1,-1 1 0,0 0-1,1-1 1,-1 1 0,0-1 0,0 1-1,1 0 1,-1-1 0,0 1-1,0-1 1,0 1 0,0-1-1,1 1 1,-1-1 0,0 1-1,0 0 1,0-1 0,0 1 0,0-1-1,0 1 1,0-1 0,0 1-1,0-1 1,-1 1 0,1-1-1,0 1 1,0-1 0,0 1 0,0 0-1,-1-1 1,1 1 0,0-1-1,-1 1 1,1 0 0,0-1-1,0 1 1,-1 0 0,1-1-1,-1 1 1,1 0 0,0 0 0,-1-1-1,1 1 1,-1 0 0,1 0-1,0 0 1,-1-1 0,1 1-1,-1 0 1,1 0 0,-1 0-1,1 0 1,-1 0 0,1 0 0,-1 0-1,1 0 1,0 0 0,-1 0-1,-2 1-2,1-1-1,-1 1 0,1 0 0,0-1 0,-1 1 1,1 0-1,0 1 0,0-1 0,-1 0 1,1 1-1,-2 1 0,-5 7 2,0 1 0,0 0 0,1 1 0,1 0 0,0 0 0,-10 24 0,13-28 0,1 1 0,0-1 0,0 1 0,1 0 0,1-1 0,-1 1 0,1 0 0,0 0 0,1 0 0,0 0 0,3 17 0,-2-24 1,0 0 0,1-1-1,-1 1 1,1 0 0,-1-1 0,1 1-1,-1 0 1,1-1 0,0 0 0,0 1-1,0-1 1,0 0 0,0 0 0,0 0 0,0 0-1,0-1 1,0 1 0,0 0 0,1-1-1,-1 0 1,0 1 0,0-1 0,1 0-1,-1 0 1,3-1 0,3 2-15,-1-1-1,0-1 1,1 1 0,-1-1 0,0-1-1,14-3 1,-16 3-427,-1-1 0,1 1 0,-1-1 0,0 0 1,0 0-1,0 0 0,5-7 0,-4 5-1436,-1 0 0,0-1 1,0 1-1,-1-1 0,5-9 1,2-10-7568</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9:49.143"/>
    </inkml:context>
    <inkml:brush xml:id="br0">
      <inkml:brushProperty name="width" value="0.025" units="cm"/>
      <inkml:brushProperty name="height" value="0.025" units="cm"/>
    </inkml:brush>
  </inkml:definitions>
  <inkml:trace contextRef="#ctx0" brushRef="#br0">1 32 11018,'0'0'21594,"2"9"-21455,4 14-127,-2-1-11,1-1-1,0 0 1,2-1-1,1 0 1,0 0-1,13 21 1,-21-40-1,1 0 0,0 0 0,0 0 0,-1 0 0,1 0 0,0 0 0,0-1 0,0 1 0,0 0 0,0-1 0,0 1 0,0 0 0,0-1 0,0 1 0,0-1 0,0 1 0,1-1 0,-1 0 0,0 0 0,0 1 0,0-1 0,0 0 0,1 0 0,-1 0 0,0 0 0,0 0 0,0-1 0,2 1 0,-1-1 0,1-1 0,-1 1 0,0 0 0,0-1 0,0 0 0,0 1 0,0-1 0,0 0 0,0 0 0,-1 0 0,1 0 0,1-3 0,5-8 0,-2 0 0,1-1 0,5-19 0,-6 15 0,-1 0 0,-2-1 0,0 0 0,0 0 0,-1-29 0,-5 46-2632</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9:49.486"/>
    </inkml:context>
    <inkml:brush xml:id="br0">
      <inkml:brushProperty name="width" value="0.025" units="cm"/>
      <inkml:brushProperty name="height" value="0.025" units="cm"/>
    </inkml:brush>
  </inkml:definitions>
  <inkml:trace contextRef="#ctx0" brushRef="#br0">139 1 20756,'0'0'10506,"-6"9"-9215,-20 26-1157,-42 76-1,62-99-137,0 0-1,1 0 1,0 0 0,1 1-1,1 0 1,0 0-1,0 0 1,1 0-1,1 0 1,0 1-1,2 24 1,1-33-194,-1 0 0,0 1 0,1-1 1,0 0-1,1 0 0,-1 0 0,1-1 0,-1 1 0,2 0 0,-1-1 0,0 0 1,1 0-1,0 0 0,6 5 0,-3-3-872,-1-1 0,2-1 0,-1 1 0,0-1 0,1-1 0,0 1 0,0-1-1,14 3 1,12-1-16375</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9:50.063"/>
    </inkml:context>
    <inkml:brush xml:id="br0">
      <inkml:brushProperty name="width" value="0.025" units="cm"/>
      <inkml:brushProperty name="height" value="0.025" units="cm"/>
    </inkml:brush>
  </inkml:definitions>
  <inkml:trace contextRef="#ctx0" brushRef="#br0">1 1 6470,'0'0'18962,"25"69"-18898,-24-38-288,2-1-1346,-3-3-415,2-7-1186,-2-7-1346,0-8-3618</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9:50.438"/>
    </inkml:context>
    <inkml:brush xml:id="br0">
      <inkml:brushProperty name="width" value="0.025" units="cm"/>
      <inkml:brushProperty name="height" value="0.025" units="cm"/>
    </inkml:brush>
  </inkml:definitions>
  <inkml:trace contextRef="#ctx0" brushRef="#br0">1 72 19218,'0'0'7607,"10"-10"-5989,-7 7-1540,2-2 26,1-1-1,-1 1 1,1 0 0,0 0-1,1 1 1,-1 0 0,1 0 0,0 0-1,0 1 1,0 0 0,0 1-1,1-1 1,-1 1 0,9-1-1,-9 3-103,0-1 0,0 1-1,0 0 1,0 1-1,-1 0 1,1 0-1,0 0 1,0 1-1,0 0 1,-1 0 0,1 0-1,9 6 1,-13-5-3,1 0 0,0 0 0,-1 0 0,0 0 0,0 1 0,0-1 0,0 1 0,0 0 0,-1 0 1,0 0-1,0 0 0,0 0 0,0 0 0,0 1 0,-1-1 0,0 1 0,0-1 0,0 1 0,0 9 0,-1-3 160,0 1 0,-1-1-1,0 1 1,0-1-1,-1 1 1,-1-1 0,0 0-1,-7 17 1,7-21-73,0-1 0,0 1 0,0-1 0,-1 0 0,0 0 0,0 0 0,0-1 0,-1 1 0,0-1 1,0 0-1,0-1 0,-1 1 0,0-1 0,1 0 0,-9 4 0,11-7-84,0 0 0,0-1 0,0 1 0,0-1 0,0 1 0,0-1 0,0 0 0,0 0 0,0-1 0,0 1 0,0-1 0,0 1 0,0-1 0,0 0 0,0 0 0,0 0 0,0 0 0,1-1 0,-1 1 0,0-1 0,1 0 0,-1 0 0,1 1 0,-3-4 0,2 2 0,0 0 0,0-1 0,0 1 0,0-1 0,0 1 0,1-1 0,-1 0 0,1 0 0,0 0 0,1 0 0,-1 0 0,1 0 0,-1-1 0,1 1 0,1 0 0,-2-6 0,11 6-2029,14 5-5567,-22-1 6389,14 1-7596</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9:51.029"/>
    </inkml:context>
    <inkml:brush xml:id="br0">
      <inkml:brushProperty name="width" value="0.025" units="cm"/>
      <inkml:brushProperty name="height" value="0.025" units="cm"/>
    </inkml:brush>
  </inkml:definitions>
  <inkml:trace contextRef="#ctx0" brushRef="#br0">0 69 12748,'0'0'15033,"11"4"-14035,34 11 70,-43-14-1019,-1-1 1,1 1-1,0-1 0,0 0 1,-1 0-1,1 0 1,0 0-1,0 0 0,-1 0 1,1 0-1,0-1 0,0 1 1,-1 0-1,1-1 1,0 0-1,-1 1 0,1-1 1,-1 0-1,1 0 0,-1 0 1,1 0-1,-1 0 1,0 0-1,1 0 0,-1-1 1,0 1-1,0 0 1,0-1-1,0 1 0,0-1 1,0 1-1,0-1 0,-1 1 1,2-4-1,1-2 121,-1 1 1,-1-1-1,1 0 0,-1 1 0,0-1 1,0-10-1,-4 14-170,-5 10 0,-4 11 0,8-9 0,-22 55 0,24-60 0,1 1 0,0-1 0,0 1 0,0-1 0,0 1 0,1 0 0,0-1 0,0 1 0,0 0 0,0-1 0,3 10 0,-3-13 0,1-1 0,-1 1 0,1 0 0,-1 0 0,1-1 0,0 1 0,-1 0 0,1-1 0,0 1 0,-1-1 0,1 1 0,0-1 0,0 1 0,0-1 0,-1 0 0,1 1 0,0-1 0,0 0 0,0 1 0,0-1 0,0 0 0,0 0 0,-1 0 0,1 0 0,0 0 0,0 0 0,0 0 0,0 0 0,0 0 0,0-1 0,0 1 0,0 0 0,-1-1 0,1 1 0,0 0 0,0-1 0,0 1 0,-1-1 0,1 1 0,0-1 0,0 0 0,31-23 0,-9-22 0,-9 15 0,-12 89-331,-2-57 334,0 1-1,0-1 1,0 1 0,0-1-1,0 1 1,0-1 0,0 1-1,1-1 1,-1 1 0,1-1-1,-1 1 1,1-1 0,-1 1-1,1-1 1,0 0 0,0 1-1,0-1 1,0 0 0,0 0-1,2 3 1,-2-4 7,0 0 0,1 1 0,-1-1 0,0 0 0,1 0 0,-1 0 0,1 0 0,-1 0 0,0 0-1,1 0 1,-1-1 0,0 1 0,1 0 0,-1-1 0,0 1 0,0-1 0,1 1 0,-1-1 0,0 0 0,0 1 0,0-1 0,0 0-1,0 0 1,2-1 0,4-5-4,0 0-1,0-1 1,-1 1 0,0-1-1,7-12 1,-9 13-7,1 0 0,0 0 0,0 0 0,0 1 0,1 0 1,0 0-1,10-8 0,-16 14 1,1 0 0,-1 0 0,1 0 0,-1 0 0,0 0 0,1 0 0,-1 0 0,1 0 0,-1 0 0,0 0 0,1 0 0,-1 0 0,1 0 0,-1 0 0,0 0 0,1 0 0,-1 0 0,1 1 0,-1-1 0,0 0 0,1 0 0,-1 0 0,0 1 0,1-1 0,-1 0 0,0 0 0,0 1 0,1-1 0,-1 0 0,0 1 0,0-1 0,1 0 0,-1 1 0,0-1 0,0 1 0,0-1 0,0 0 0,1 1 0,-1-1 0,0 0 0,0 1 0,0-1 0,0 1 0,0-1 0,0 1 0,0-1 0,0 0 0,0 1 0,0-1 0,0 1 0,-1 0 0,2 29 0,-1-24 0,-1 6-566,1 37-4192,-1-48 4535,1 0-1,0 0 0,0 1 0,0-1 1,0 0-1,0 0 0,1 1 0,-1-1 0,0 0 1,0 0-1,1 0 0,-1 1 0,1-1 1,-1 0-1,1 0 0,0 0 0,-1 0 1,1 0-1,0 0 0,0 0 0,0 0 0,0 0 1,-1 0-1,1-1 0,0 1 0,2 1 1,7-2-6829</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9:51.401"/>
    </inkml:context>
    <inkml:brush xml:id="br0">
      <inkml:brushProperty name="width" value="0.025" units="cm"/>
      <inkml:brushProperty name="height" value="0.025" units="cm"/>
    </inkml:brush>
  </inkml:definitions>
  <inkml:trace contextRef="#ctx0" brushRef="#br0">56 0 18257,'0'0'2290,"-2"12"107,-2 11-1347,2 0-1,0 0 0,3 30 1,-1-42-1413,2 1-1,-1-1 1,2 1 0,0-1 0,7 21-1,-6-23-541,12 32-1484,-11-14-2084,-10-31-1769,-13-16 5928,-5-13 3271,-19-30 8580,42 62-11351,0 1-1,-1-1 1,1 0-1,0 0 1,0 1-1,-1-1 1,1 0-1,0 0 1,0 0-1,0 1 1,0-1-1,0 0 1,0 0-1,0 0 1,0 1-1,0-1 1,0 0-1,1 0 1,-1 0-1,0 1 1,1-1-1,-1 0 1,0 0-1,1 1 1,-1-1-1,1 0 1,0 0-1,24-13 1353,36 3-2131,-56 10 753,5 1-919,5-1-1982,-7-2-3352</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9:51.869"/>
    </inkml:context>
    <inkml:brush xml:id="br0">
      <inkml:brushProperty name="width" value="0.025" units="cm"/>
      <inkml:brushProperty name="height" value="0.025" units="cm"/>
    </inkml:brush>
  </inkml:definitions>
  <inkml:trace contextRef="#ctx0" brushRef="#br0">15 48 18610,'0'0'3640,"8"-5"-58,0 1-2716,-3 3-486,0-2 0,0 1-1,0-1 1,-1 1 0,1-1 0,-1-1 0,0 1 0,0 0 0,0-1 0,4-5 0,-7 8-236,-34 15 86,32-14-277,0 1 1,-1 0-1,1-1 1,0 1-1,0 0 1,0 0-1,0 0 1,0-1-1,0 1 1,0 0-1,0 0 1,0 1-1,0-1 1,0 0-1,1 0 1,-1 0-1,0 1 1,1-1-1,-1 0 0,1 0 1,-1 3-1,2-3-153,-1 0 0,1 0 0,0 0-1,0 1 1,0-1 0,-1 0-1,1 0 1,0 0 0,1 0-1,-1-1 1,0 1 0,0 0 0,0 0-1,3 1 1,8 6 299,-10-7-15,0 1 1,0-1 0,0 1-1,0 0 1,-1 0-1,1 0 1,-1 0-1,1 0 1,-1 0 0,0 0-1,1 0 1,-1 1-1,0-1 1,-1 0 0,1 1-1,0-1 1,-1 1-1,1-1 1,-1 1-1,0-1 1,0 1 0,0-1-1,0 1 1,0-1-1,-1 1 1,1-1-1,-1 1 1,1-1 0,-1 1-1,0-1 1,-2 4-1,2-3 31,-1-1-1,1 1 0,-1 0 0,0 0 0,0-1 0,0 1 0,-1-1 0,1 1 0,-1-1 0,1 0 1,-1 0-1,0 0 0,1-1 0,-1 1 0,0-1 0,0 1 0,0-1 0,-1 0 0,1 0 1,0 0-1,0-1 0,-1 1 0,-3-1 0,7 1-214,-1-1 0,1 0 0,0 0 0,-1 0 0,1 0 0,-1 0 0,1 0-1,-1 0 1,1 0 0,-1-1 0,1 1 0,0 0 0,-1 0 0,1 0 0,-1 0 0,1-1 0,-1 1 0,1 0 0,0 0 0,-1 0 0,1-1-1,0 1 1,-1 0 0,1-1 0,0 1 0,-1 0 0,1-1 0,0 1 0,0-1 0,-1 1 0,1 0 0,0-1 0,0 1 0,0-1 0,0 1-1,0-1 1,-1 1 0,1 0 0,0-1 0,0 1 0,0-1 0,0 1 0,0-1 0,0 1 0,1-1 0,-1 1 0,0 0 0,0-1 0,0 1-1,0-1 1,0 1 0,1-1 0,-1 1 0,0 0 0,0-1 0,1 1 0,-1-1 0,19-21-9892,-3 13 260</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9:52.352"/>
    </inkml:context>
    <inkml:brush xml:id="br0">
      <inkml:brushProperty name="width" value="0.025" units="cm"/>
      <inkml:brushProperty name="height" value="0.025" units="cm"/>
    </inkml:brush>
  </inkml:definitions>
  <inkml:trace contextRef="#ctx0" brushRef="#br0">128 235 17969,'0'0'9572,"-9"2"-9044,1 1-402,0 0 1,1 0-1,-1 1 0,0 0 0,1 0 0,0 1 0,0-1 0,-9 10 1,12-10-42,0-1 0,1 1 0,-1 0 0,1 1 1,0-1-1,0 0 0,0 1 0,1 0 0,-1 0 1,1-1-1,0 1 0,1 1 0,-1-1 0,1 0 1,0 0-1,0 10 0,1-14-88,0 0-1,0 0 1,0 0 0,0 0-1,0 0 1,0 0 0,1 0-1,-1 0 1,0-1-1,1 1 1,-1 0 0,1 0-1,-1 0 1,1-1 0,-1 1-1,1 0 1,-1-1 0,1 1-1,0 0 1,-1-1 0,1 1-1,0-1 1,0 1 0,-1-1-1,1 1 1,0-1 0,1 1-1,31 3-188,-24-5 144,1 0-1,-1 0 1,-1-1-1,1 0 1,12-5-1,-10 1 38,1 0-1,-1-1 0,-1-1 0,1 0 0,-2 0 1,1-1-1,-1 0 0,0 0 0,-1-1 0,0-1 1,0 1-1,-1-1 0,10-22 0,-9 15 49,0-1 1,-2 0-1,0 0 1,-1-1-1,-1 0 0,-1 1 1,-1-2-1,0-22 0,-1 42-28,-1-1 0,0 0-1,0 1 1,0-1 0,0 1 0,0-1-1,-1 0 1,1 1 0,0-1-1,-1 1 1,1-1 0,-1 1 0,1-1-1,-1 1 1,0-1 0,0 1-1,1-1 1,-1 1 0,0 0 0,0 0-1,-1-1 1,0 0 0,1 2-5,-1-1 1,1 1-1,-1 0 0,1-1 1,0 1-1,-1 0 0,1 0 1,0 0-1,-1 0 1,1 1-1,-1-1 0,1 0 1,0 1-1,-1-1 0,1 0 1,0 1-1,0 0 1,-1-1-1,-1 2 0,-5 4 28,0 0 0,0 0 0,0 0 1,1 1-1,-10 11 0,-30 49 487,45-63-492,-1 1 0,1-1 0,0 1 0,0 0 0,0 0 0,1 0 0,0 0 0,0 0 0,0 0 0,0 0 0,1 1 0,0-1 0,1 7 0,0-11-12,-1 0 0,1 0 0,0 0 1,0 0-1,0 0 0,0 0 1,0-1-1,0 1 0,0 0 1,0-1-1,0 1 0,1 0 0,-1-1 1,0 0-1,0 1 0,0-1 1,1 0-1,-1 1 0,0-1 0,1 0 1,-1 0-1,0 0 0,3 0 1,40 0 462,-34-1-443,14 0 139,-18 0-319,0 1-1,0-1 1,0 1-1,0 1 1,12 1-1,-17-1 89,0-1-1,1 1 0,-1-1 1,0 1-1,0-1 0,1 1 1,-1 0-1,0 0 0,0 0 1,0 0-1,0 0 0,0 0 1,0 0-1,0 0 0,-1 0 1,1 0-1,0 0 0,0 0 1,-1 1-1,1-1 0,-1 0 1,1 1-1,-1-1 0,0 0 1,1 1-1,-1-1 0,0 0 1,0 1-1,0 2 0,0 7-68,-1 0-1,0 0 1,-1 1-1,0-1 0,-6 16 1,1 0-2291,1 0-3284</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9:52.682"/>
    </inkml:context>
    <inkml:brush xml:id="br0">
      <inkml:brushProperty name="width" value="0.025" units="cm"/>
      <inkml:brushProperty name="height" value="0.025" units="cm"/>
    </inkml:brush>
  </inkml:definitions>
  <inkml:trace contextRef="#ctx0" brushRef="#br0">34 0 16752,'0'0'10858,"-18"66"-9833,11-34 0,1 0 224,3 3-448,3-2-513,0-1-224,2-5-32,5 0-320,2-5-865,0 0-449,-4-4-1216,1-7-1602,-1-3-2659</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01.013"/>
    </inkml:context>
    <inkml:brush xml:id="br0">
      <inkml:brushProperty name="width" value="0.025" units="cm"/>
      <inkml:brushProperty name="height" value="0.025" units="cm"/>
    </inkml:brush>
  </inkml:definitions>
  <inkml:trace contextRef="#ctx0" brushRef="#br0">1 1 11499,'0'0'14830,"2"49"-18193,12-36-641,5-5-3043</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9:53.039"/>
    </inkml:context>
    <inkml:brush xml:id="br0">
      <inkml:brushProperty name="width" value="0.025" units="cm"/>
      <inkml:brushProperty name="height" value="0.025" units="cm"/>
    </inkml:brush>
  </inkml:definitions>
  <inkml:trace contextRef="#ctx0" brushRef="#br0">43 1 15439,'0'0'12011,"-6"10"-10543,2-5-1303,-20 38 490,23-40-623,-1 0-1,1 0 0,0 0 0,0 0 0,1 0 1,-1 0-1,0 0 0,1 0 0,0 0 0,0 0 1,0 0-1,0 0 0,0 0 0,1 0 0,-1 0 0,2 4 1,-1-5-15,1-1 1,-1 1 0,1 0-1,-1-1 1,1 0 0,-1 1-1,1-1 1,0 0 0,-1 0-1,1 0 1,0 0 0,0 0-1,0 0 1,0 0 0,0-1-1,0 1 1,0-1 0,0 0-1,0 1 1,0-1 0,1 0-1,-1 0 1,0 0 0,0-1 0,3 0-1,3 1 98,0-1 0,0-1-1,-1 0 1,1 0 0,12-5-1,17-14 246,-30 16-264,1 0 0,0 0 1,0 1-1,1 0 1,-1 0-1,1 1 1,0 0-1,0 1 1,11-2-1,-17 13-64,-3-8-32,0-1 0,0 1 0,0 0 0,0-1 0,0 1 0,0 0-1,0-1 1,0 1 0,0-1 0,0 1 0,0 0 0,0-1 0,0 1 0,0 0-1,1-1 1,-1 1 0,0-1 0,1 1 0,-1 0 0,0-1 0,1 1 0,-1-1-1,0 1 1,1-1 0,-1 1 0,1-1 0,-1 0 0,1 1 0,-1-1 0,1 1-1,0-1 1,-1 0 0,1 0 0,-1 1 0,1-1 0,0 0 0,-1 0 0,1 0-1,-1 1 1,1-1 0,0 0 0,0 0 0,41-5-2049,20-15-5255,-40 12 4656,4-1-4922</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9:53.382"/>
    </inkml:context>
    <inkml:brush xml:id="br0">
      <inkml:brushProperty name="width" value="0.025" units="cm"/>
      <inkml:brushProperty name="height" value="0.025" units="cm"/>
    </inkml:brush>
  </inkml:definitions>
  <inkml:trace contextRef="#ctx0" brushRef="#br0">69 209 16207,'0'0'7650,"-10"5"-4949,1-1-2016,6-3-530,0 0-1,-1 0 1,1 1-1,0 0 0,0-1 1,0 1-1,0 0 0,0 0 1,0 1-1,1-1 0,-1 1 1,1-1-1,-1 1 0,-1 3 1,3-6-149,1 1 0,0-1 0,-1 1 0,1-1 0,0 1 0,-1-1 0,1 1 0,0-1 0,-1 1 0,1 0 0,0-1 0,0 1 1,0-1-1,-1 1 0,1 0 0,0-1 0,0 1 0,0 0 0,0-1 0,0 1 0,0-1 0,0 1 0,1 0 0,-1-1 0,0 1 0,0-1 0,0 1 1,1 0-1,0 0 0,16 0 36,-12-2-19,-1 0-1,0 0 1,0-1-1,1 0 1,-1 0-1,0 0 1,-1 0-1,5-4 1,7-12 40,-1-1 1,-2 0-1,0-1 1,0 0-1,9-26 1,-9 18-1,2 1 1,18-26-1,-32 53-64,0 0 1,0 0 0,0 0-1,0 0 1,0 0-1,0 0 1,0 1 0,1-1-1,-1 0 1,0 0-1,0 0 1,0 0-1,0 0 1,0 0 0,0 0-1,0 1 1,0-1-1,0 0 1,0 0-1,0 0 1,0 0 0,1 0-1,-1 0 1,0 0-1,0 0 1,0 0-1,0 0 1,0 0 0,0 0-1,0 0 1,1 0-1,-1 0 1,0 0-1,0 0 1,0 0 0,0 0-1,0 0 1,0 0-1,0 0 1,1 0-1,-1 0 1,0 0 0,0 0-1,0 0 1,0 0-1,0 0 1,0 0-1,0 0 1,1 0 0,-1 0-1,0 0 1,0 0-1,0 0 1,0 0-1,0-1 1,-1 23 111,-9 26 128,6-37-290,-21 79 511,23-81-516,1-1-1,0 1 0,0-1 0,1 1 0,0-1 1,0 1-1,1-1 0,3 16 0,-3-23-200,-1 0 0,1 0 1,-1 1-1,1-1 0,0 0 0,-1 0 0,1 0 0,0 1 0,0-1 1,0 0-1,0 0 0,0 0 0,0-1 0,0 1 0,0 0 0,0 0 1,0 0-1,2 0 0,16 3-9554,-4-4-6087</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9:53.737"/>
    </inkml:context>
    <inkml:brush xml:id="br0">
      <inkml:brushProperty name="width" value="0.025" units="cm"/>
      <inkml:brushProperty name="height" value="0.025" units="cm"/>
    </inkml:brush>
  </inkml:definitions>
  <inkml:trace contextRef="#ctx0" brushRef="#br0">96 1 18001,'0'0'7143,"0"63"-3492,3-31-1056,0 3-1218,2 4-1377,1 2 0,-2-1 0,-2 1 0,-2 1 0,0 2 0,-17 1 0,-10-3-2851,-7-1-5989,-6-8-11467</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9:54.139"/>
    </inkml:context>
    <inkml:brush xml:id="br0">
      <inkml:brushProperty name="width" value="0.025" units="cm"/>
      <inkml:brushProperty name="height" value="0.025" units="cm"/>
    </inkml:brush>
  </inkml:definitions>
  <inkml:trace contextRef="#ctx0" brushRef="#br0">1 122 11883,'0'0'11334,"6"-9"-9242,4-3-1542,1 0 0,0 0-1,1 1 1,17-13 0,-23 19-534,1 0 1,0 1-1,0 0 1,0 0-1,1 0 1,-1 1-1,1 0 1,0 1-1,0 0 1,0 0-1,0 0 1,10 0-1,-16 3-30,-1-1 1,1 0-1,-1 1 0,0-1 1,1 1-1,-1-1 0,0 1 1,1 0-1,-1 0 0,0-1 0,0 1 1,0 0-1,0 0 0,0 0 1,0 0-1,0 0 0,0 1 1,0-1-1,0 0 0,0 0 0,-1 1 1,2 1-1,-1-1 23,0 0 0,0-1 0,0 1 0,0 0 0,0-1-1,1 1 1,-1 0 0,1-1 0,-1 0 0,1 1 0,-1-1 0,1 0 0,0 0 0,2 1 0,26 1 136,-26-3-389,-1 0 1,1 0 0,0 0-1,-1 1 1,1-1 0,-1 1 0,1 0-1,3 2 1</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09:54.481"/>
    </inkml:context>
    <inkml:brush xml:id="br0">
      <inkml:brushProperty name="width" value="0.025" units="cm"/>
      <inkml:brushProperty name="height" value="0.025" units="cm"/>
    </inkml:brush>
  </inkml:definitions>
  <inkml:trace contextRef="#ctx0" brushRef="#br0">8 171 11307,'0'0'10378,"-2"-9"-7191,1 4-3016,-1 0 0,1 0 0,1 0 0,-1 0 0,1 0 0,-1 0 0,2 0 0,-1 0 0,0 0 0,1 0 0,0 1 0,0-1 0,0 0 0,1 0 0,0 0 0,0 1 0,0-1 0,0 1 1,1 0-1,0-1 0,-1 1 0,2 1 0,4-7 0,-4 6-109,0-1 1,1 1-1,0 0 1,0 0-1,0 1 1,0-1 0,0 1-1,1 0 1,-1 1-1,8-4 1,-9 6-49,0-1 0,0 0 1,-1 1-1,1 0 1,0 0-1,-1 0 0,1 1 1,0-1-1,0 1 0,-1 0 1,1 0-1,-1 0 0,1 0 1,-1 1-1,1-1 1,-1 1-1,0 0 0,5 3 1,2 1-96,1 0 0,-1-1 1,1 0-1,0-1 1,0-1-1,1 1 0,-1-2 1,1 0-1,0 0 0,13 0 1,-10-2-1293,0 0 0,0-1 0,1 0 0,18-5 0,14-10-5535</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05.355"/>
    </inkml:context>
    <inkml:brush xml:id="br0">
      <inkml:brushProperty name="width" value="0.025" units="cm"/>
      <inkml:brushProperty name="height" value="0.025" units="cm"/>
    </inkml:brush>
  </inkml:definitions>
  <inkml:trace contextRef="#ctx0" brushRef="#br0">221 3 12268,'0'0'10452,"-8"-1"-9897,6 0-503,-1 1 0,0 0 1,1 0-1,-1-1 0,0 2 0,0-1 0,1 0 0,-1 0 0,0 1 0,1 0 0,-1-1 0,-4 3 0,5-1-23,1-1 0,-1 1 0,1-1 0,-1 1 1,1 0-1,0-1 0,0 1 0,0 0 0,0 0 0,0 0 0,0 0 0,0 0 0,1 0 0,-1 0 0,1 0 0,-1 0 0,1 1 0,0-1 0,0 0 0,0 0 0,0 0 1,0 3-1,1-1-17,-1 0 1,1 0 0,-1 0-1,1 0 1,0 0 0,1 0-1,-1 0 1,1 0 0,0 0-1,-1 0 1,2-1 0,3 6-1,39 40 73,-37-42-75,0 0-1,-1 1 1,0-1-1,0 1 1,-1 1-1,0 0 1,6 11-1,-10-14 31,1-1 0,-2 0 0,1 0 0,0 1-1,-1-1 1,0 1 0,0 0 0,-1-1 0,1 1-1,-1 0 1,-1-1 0,1 1 0,-1-1 0,0 1-1,0 0 1,0-1 0,-1 0 0,0 1 0,-5 9-1,2-8 119,1-1-1,-2 0 0,1 0 0,-1-1 0,0 1 0,0-1 0,-1-1 0,1 1 0,-1-1 0,0 0 0,0 0 0,0-1 0,-15 4 0,9-2 52,0-1 0,-1-1 0,1-1 0,-1 0 0,-27 1 0,37-3-148,0 0-1,0-1 1,0 1 0,0-1 0,0 0-1,0 0 1,1 0 0,-1-1-1,0 1 1,0-1 0,-3-2-1,5 2-26,0 1 0,1-1 0,-1 1 0,1-1 0,-1 0 0,1 0 0,-1 0 0,1 0 0,0 0 0,0 0 0,0 0 0,0 0 0,1 0 0,-1 0 0,0 0 0,1-1 0,-1 1 0,1 0 0,0-1 0,0-3 0,0 4-27,1-1 0,0 1 0,-1 0 0,1-1 0,0 1 0,0 0 0,0 0 0,0 0 0,1 0 0,-1 0 0,1 0 0,-1 0 0,1 0 0,0 1 0,-1-1 0,1 1 0,0-1 0,0 1 0,2-2 0,49-26-8,-36 21 6,36-20 40,66-37-48,-108 58 164,-1 0 0,0-1 0,0 0 0,-1-1-1,0 0 1,0 0 0,-1-1 0,8-13 0,-13 19-141,-1 1 0,0-1 0,0 1 0,-1-1 0,1 0 0,-1 0 0,0 0 0,0 0 0,0 0 0,0 0 0,-1 0 0,1 0 0,-1 0 0,0 0 0,-1-1 0,1 1 0,-1 0 0,-1-5 0,1 7-16,0-1 1,-1 1-1,0-1 1,1 1-1,-1 0 1,0-1-1,0 1 1,0 0-1,0 0 1,0 1-1,-1-1 0,1 0 1,0 1-1,-1-1 1,0 1-1,1 0 1,-1 0-1,0 0 1,1 0-1,-1 0 1,0 1-1,0-1 1,0 1-1,1 0 1,-7 0-1,3 0-61,-2-1-695,0 1-1,0 0 1,0 0-1,-14 4 1,20-4 596,1 0 0,0 1 0,-1-1 1,1 1-1,0-1 0,-1 1 0,1-1 0,0 1 0,0 0 0,-1 0 1,1 0-1,0 0 0,0 0 0,0 0 0,0 0 0,0 0 0,0 0 1,1 0-1,-1 0 0,0 1 0,0-1 0,1 0 0,-1 1 1,1-1-1,-1 0 0,1 1 0,0-1 0,0 1 0,-1-1 0,1 0 1,0 1-1,0-1 0,0 2 0,3 4-4510,5-3-1024</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05.855"/>
    </inkml:context>
    <inkml:brush xml:id="br0">
      <inkml:brushProperty name="width" value="0.025" units="cm"/>
      <inkml:brushProperty name="height" value="0.025" units="cm"/>
    </inkml:brush>
  </inkml:definitions>
  <inkml:trace contextRef="#ctx0" brushRef="#br0">338 25 16335,'0'0'7074,"-9"-5"-5649,5 2-1339,0 1 1,0 0-1,0 0 0,0 0 1,0 0-1,0 1 0,-1-1 1,1 1-1,0 0 0,-1 1 1,1-1-1,-1 1 0,1 0 0,-1 0 1,1 0-1,-1 1 0,1-1 1,-1 1-1,1 0 0,0 0 1,-1 1-1,1 0 0,-8 3 0,-13 10 212,0 1-1,1 2 0,-41 37 0,57-49-276,1 1-1,0 1 1,1-1 0,0 1 0,0 0 0,1 0-1,0 1 1,0 0 0,1 0 0,0 0 0,0 0 0,1 0-1,1 1 1,-1 0 0,0 13 0,3-21-11,0 1-1,0-1 1,1 0-1,-1 1 1,1-1 0,0 0-1,0 0 1,-1 0-1,1 1 1,1-1 0,-1 0-1,0 0 1,0 0 0,1-1-1,-1 1 1,1 0-1,0 0 1,0-1 0,-1 1-1,1-1 1,0 0-1,0 1 1,0-1 0,0 0-1,1 0 1,-1 0 0,0-1-1,0 1 1,1 0-1,-1-1 1,3 1 0,9 2 101,1-1 0,0-1 0,25 0 0,-34-1-73,18 0 52,1-1 0,-1-1 1,1-1-1,-1-1 0,26-8 0,-43 9-16,0 1-1,0-1 0,0-1 0,0 1 0,-1-1 1,1 0-1,-1-1 0,0 1 0,6-7 1,-9 7 23,0 1 0,0-1 0,0 0 1,-1 0-1,1 0 0,-1-1 0,0 1 1,-1 0-1,1-1 0,-1 1 0,1-1 0,-1 0 1,-1 1-1,1-1 0,0-9 0,-2 7-100,1 0 0,-1 0-1,0 0 1,-1 0 0,0 0-1,0 0 1,0 1 0,-1-1 0,0 1-1,0 0 1,0-1 0,-1 1-1,0 1 1,0-1 0,-1 0-1,0 1 1,0 0 0,0 0 0,0 1-1,-7-5 1,-6 1-1127,9 8-1888,3 7-5598,5 5-636</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12.016"/>
    </inkml:context>
    <inkml:brush xml:id="br0">
      <inkml:brushProperty name="width" value="0.025" units="cm"/>
      <inkml:brushProperty name="height" value="0.025" units="cm"/>
    </inkml:brush>
  </inkml:definitions>
  <inkml:trace contextRef="#ctx0" brushRef="#br0">11 79 16752,'0'0'6315,"0"9"-5866,0 104 666,2-60 433,-7 72 1,5-158 2352,-3-48-2908,0-31-1078,2 73 60,1 38-88,0 23 38,0-22 77,-1 0 0,1 0-1,0 1 1,0-1 0,0 0 0,0 0 0,0 1-1,0-1 1,0 0 0,0 0 0,0 0 0,0 1 0,0-1-1,0 0 1,0 0 0,1 1 0,-1-1 0,0 0-1,0 0 1,0 0 0,0 1 0,0-1 0,0 0 0,0 0-1,1 0 1,-1 0 0,0 1 0,0-1 0,0 0-1,0 0 1,1 0 0,-1 0 0,0 0 0,0 0-1,0 0 1,1 1 0,-1-1 0,0 0 0,0 0 0,0 0-1,1 0 1,-1 0 0,0 0 0,0 0 0,0 0-1,1 0 1,-1 0 0,0 0 0,0 0 0,1 0 0,-1 0-1,0-1 1,16-9 80,11-20 18,41-71 65,-68 102-173,1-1 1,-1 1-1,1-1 0,-1 1 0,1 0 1,-1-1-1,1 1 0,-1 0 1,0-1-1,1 1 0,-1 0 0,0-1 1,0 1-1,1 0 0,-1-1 1,0 1-1,0 0 0,0 0 0,0-1 1,0 1-1,0 0 0,0 0 1,0-1-1,0 1 0,0 0 1,-1 1-1,2 33-200,-6 36 234,2-51-9,2-1 1,0 0-1,3 38 1,-2-57-17,0 0 1,0 1 0,0-1-1,0 0 1,0 1 0,0-1-1,0 0 1,0 1 0,0-1-1,0 0 1,1 1 0,-1-1-1,0 0 1,0 1 0,0-1-1,0 0 1,1 0 0,-1 1-1,0-1 1,0 0 0,0 0-1,1 1 1,-1-1 0,0 0-1,0 0 1,1 0 0,-1 0 0,0 1-1,1-1 1,-1 0 0,0 0-1,1 0 1,-1 0 0,0 0-1,1 0 1,-1 0 0,0 0-1,1 0 1,-1 0 0,0 0-1,1 0 1,-1 0 0,0 0-1,0 0 1,1 0 0,-1 0-1,0 0 1,1 0 0,-1-1-1,0 1 1,1 0 0,-1 0-1,18-14 145,-7 7-60,-14 202-86,15-216-5063,-2 6-177,-3-3-1433</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12.392"/>
    </inkml:context>
    <inkml:brush xml:id="br0">
      <inkml:brushProperty name="width" value="0.025" units="cm"/>
      <inkml:brushProperty name="height" value="0.025" units="cm"/>
    </inkml:brush>
  </inkml:definitions>
  <inkml:trace contextRef="#ctx0" brushRef="#br0">31 0 18578,'0'0'10377,"-30"63"-10313,30-51-352,0-2-1121,0-4-769,0-15-7816,0-10 994</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12.715"/>
    </inkml:context>
    <inkml:brush xml:id="br0">
      <inkml:brushProperty name="width" value="0.025" units="cm"/>
      <inkml:brushProperty name="height" value="0.025" units="cm"/>
    </inkml:brush>
  </inkml:definitions>
  <inkml:trace contextRef="#ctx0" brushRef="#br0">8 4 14990,'0'0'10122,"-7"-4"-15599,14 4 480,0 0-4356</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01.339"/>
    </inkml:context>
    <inkml:brush xml:id="br0">
      <inkml:brushProperty name="width" value="0.025" units="cm"/>
      <inkml:brushProperty name="height" value="0.025" units="cm"/>
    </inkml:brush>
  </inkml:definitions>
  <inkml:trace contextRef="#ctx0" brushRef="#br0">105 1 3555,'0'0'21920,"-9"9"-18963,-7 7-1873,-1 1 0,0-2-1,-24 16 1,37-25-1342,16-6-398,31-6-1158,-21 3 784,-15 3 521,0-1-1,0 1 1,1 0 0,-1 1 0,0 0 0,0 0-1,8 2 1,-14-2 521,0-1 0,1 1 0,-1 0 0,0-1 0,1 1 0,-1 0 1,0 0-1,0 0 0,0 0 0,0 0 0,0 0 0,0 0 0,0 0 0,0 1 0,0-1 0,-1 0 0,1 0 0,0 1 0,-1-1 0,1 1 0,-1-1 0,1 0 0,-1 1 0,0-1 0,0 1 1,0-1-1,1 1 0,-1-1 0,-1 1 0,1-1 0,0 1 0,0-1 0,-1 1 0,1-1 0,0 0 0,-1 1 0,1-1 0,-1 0 0,0 1 0,0-1 0,1 0 0,-2 2 0,-5 7 432,0 0 0,0 0-1,-1-1 1,-1 0-1,1-1 1,-1 0-1,-1 0 1,1 0 0,-1-2-1,-21 12 1,30-17-434,0-1-1,1 1 1,-1-1 0,0 0 0,1 1 0,-1-1 0,0 0-1,0 1 1,1-1 0,-1 0 0,0 0 0,0 0 0,1 0 0,-1 0-1,0 0 1,0 0 0,0 0 0,1 0 0,-1 0 0,0 0-1,0 0 1,0-1 0,3-12-1224,21-20-2101,39-39-5691,-24 27 1815</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13.053"/>
    </inkml:context>
    <inkml:brush xml:id="br0">
      <inkml:brushProperty name="width" value="0.025" units="cm"/>
      <inkml:brushProperty name="height" value="0.025" units="cm"/>
    </inkml:brush>
  </inkml:definitions>
  <inkml:trace contextRef="#ctx0" brushRef="#br0">66 53 12780,'0'0'15060,"2"-5"-13843,0-13-617,-4 14-200,-14 25-23,-19 46-105,32-61-265,1 0 0,-1 0 0,1 0-1,0 0 1,1 1 0,-1-1 0,1 1 0,1-1-1,-1 10 1,1-15 2,0 0-1,0 0 1,1 0-1,-1 0 1,0 1-1,1-1 1,-1 0 0,0 0-1,1 0 1,-1 0-1,1 0 1,0 0-1,-1 0 1,1-1 0,0 1-1,0 0 1,-1 0-1,1 0 1,0-1-1,0 1 1,0 0-1,2 0 1,-1 0 41,1-1 1,-1 1-1,1-1 0,-1 0 1,1 0-1,-1 0 0,1 0 1,-1 0-1,1 0 0,-1-1 1,1 1-1,-1-1 0,0 0 1,5-2-1,-2 1-10,1 0 1,-1-1-1,0 0 0,-1 0 0,1-1 1,0 1-1,-1-1 0,0 0 0,0 0 1,0 0-1,0-1 0,-1 1 1,0-1-1,0 0 0,0 0 0,3-6 1,-3 3-6,0-1 1,0 1 0,-1-1-1,0 0 1,0 0-1,-1 1 1,0-1 0,0 0-1,-2-16 1,0 24-136,1-1 1,-1 0-1,1 1 1,-1 0-1,0-1 1,1 1-1,-1-1 1,0 1-1,0 0 0,0 0 1,0-1-1,0 1 1,-1 0-1,1 0 1,0 0-1,0 0 0,-1 0 1,1 1-1,-1-1 1,1 0-1,0 1 1,-1-1-1,1 1 1,-4-1-1,5 0-26,-1 1-1,0 0 1,0-1 0,1 1 0,-1 0-1,0 0 1,0-1 0,1 1 0,-1 0-1,0 0 1,0 0 0,0 0-1,1 0 1,-1 0 0,0 0 0,0 1-1,0-1 1,1 0 0,-1 0 0,0 1-1,0-1 1,1 0 0,-1 1-1,0-1 1,1 1 0,-1-1 0,0 1-1,1-1 1,-1 1 0,1-1 0,-1 1-1,1-1 1,-1 1 0,1 0-1,-1-1 1,1 1 0,-1 0 0,1 0-1,0-1 1,0 1 0,-1 0 0,1 0-1,0 0 1</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19.227"/>
    </inkml:context>
    <inkml:brush xml:id="br0">
      <inkml:brushProperty name="width" value="0.025" units="cm"/>
      <inkml:brushProperty name="height" value="0.025" units="cm"/>
    </inkml:brush>
  </inkml:definitions>
  <inkml:trace contextRef="#ctx0" brushRef="#br0">62 1 18706,'0'0'2530,"-36"76"-1889,24-44-225,6 3-256,-2-6-128,8-2 0,0-6-128,0-5-929,8-8-512,-3-8-225,-1 0-1121,-4-6-704,0-7-5798</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19.693"/>
    </inkml:context>
    <inkml:brush xml:id="br0">
      <inkml:brushProperty name="width" value="0.025" units="cm"/>
      <inkml:brushProperty name="height" value="0.025" units="cm"/>
    </inkml:brush>
  </inkml:definitions>
  <inkml:trace contextRef="#ctx0" brushRef="#br0">1 90 13645,'0'0'2669,"9"-7"-192,7-4-1689,2 1 0,-1 0 0,1 1 0,1 1-1,-1 1 1,2 1 0,-1 0 0,0 1 0,1 2 0,0 0 0,27-1-1,-46 4-758,0 0 0,0 0-1,0 0 1,0 0 0,0 0-1,0 0 1,-1 0 0,1 0-1,0 0 1,0 0 0,0 1-1,0-1 1,0 0 0,0 1-1,0-1 1,0 1 0,0-1-1,-1 1 1,1 0 0,0-1-1,0 1 1,-1 0 0,1-1-1,0 1 1,-1 0 0,1 0 0,0 1-1,-1 0 32,1-1 0,-1 1 1,0 0-1,0 0 0,0 0 0,0-1 0,0 1 0,-1 0 1,1 0-1,0-1 0,-1 1 0,1 0 0,-1-1 0,-1 3 0,-2 4 242,-1 1 0,0-1 0,0 0-1,-10 11 1,-41 31 330,43-40-533,1 0-1,0 2 0,-19 21 0,31-32-106,0-1 1,0 1-1,0-1 1,0 0-1,0 1 0,0-1 1,0 1-1,0-1 0,0 0 1,0 1-1,0-1 0,0 0 1,0 1-1,0-1 0,1 1 1,-1-1-1,0 0 1,0 1-1,0-1 0,1 0 1,-1 0-1,0 1 0,1-1 1,-1 0-1,0 1 0,0-1 1,1 0-1,-1 0 0,0 0 1,1 1-1,-1-1 1,1 0-1,-1 0 0,0 0 1,1 0-1,-1 0 0,0 0 1,1 0-1,-1 0 0,1 0 1,-1 0-1,0 0 0,1 0 1,-1 0-1,1 0 1,27 4-129,-24-4 100,8 2-113,0 0 0,0 0 0,0 1 1,-1 1-1,1 0 0,16 8 0,-26-11 128,0 0 0,0 0 1,0 0-1,0 0 0,0 1 0,0-1 0,0 1 0,0-1 1,-1 1-1,1 0 0,-1-1 0,1 1 0,-1 0 1,0 0-1,1 0 0,-1 0 0,0 0 0,-1 1 0,1-1 1,0 0-1,0 0 0,-1 1 0,0-1 0,1 0 0,-1 1 1,0-1-1,0 0 0,0 1 0,0-1 0,-1 1 0,1-1 1,-1 0-1,1 0 0,-1 1 0,0-1 0,0 0 1,0 0-1,0 0 0,0 0 0,0 0 0,-3 3 0,-1 1 113,0-1 0,0 1 0,0-1 0,-1 0 0,0-1-1,0 1 1,0-1 0,-1 0 0,1-1 0,-1 0-1,0 0 1,0 0 0,0-1 0,-11 3 0,7-2 57,-1-1 1,0 0-1,1-1 1,-1 0-1,0-1 1,0 0-1,0-1 1,-18-3-1,27 4-166,0-1 0,0 0 0,-1-1 0,1 1 0,0 0 0,0-1 0,0 0 0,1 1 1,-1-1-1,0 0 0,1-1 0,-1 1 0,1 0 0,-1-1 0,1 1 0,0-1 0,0 0 0,1 0 0,-1 0 0,0 0 0,1 0 0,-2-5 0,10 4-6291,16-3 1124,-12 5 490,9-6-5443</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20.422"/>
    </inkml:context>
    <inkml:brush xml:id="br0">
      <inkml:brushProperty name="width" value="0.025" units="cm"/>
      <inkml:brushProperty name="height" value="0.025" units="cm"/>
    </inkml:brush>
  </inkml:definitions>
  <inkml:trace contextRef="#ctx0" brushRef="#br0">28 137 12332,'0'0'13837,"11"-2"-12716,-2 1-961,-1 0 1,1-1 0,-1 0-1,0 0 1,0-1-1,0 0 1,0 0-1,0-1 1,-1 0-1,1-1 1,-1 0 0,7-6-1,-11 9-87,1-1 78,0 0 1,0 0-1,-1 0 1,0 0-1,1 0 1,-1-1-1,0 0 1,-1 0 0,1 1-1,0-1 1,-1-1-1,0 1 1,0 0-1,-1-1 1,1 1 0,-1 0-1,0-1 1,1-5-1,-2 10-141,-1-1-1,1 0 0,-1 1 0,1-1 1,-1 1-1,1-1 0,-1 1 1,1-1-1,-1 1 0,0-1 1,1 1-1,-1 0 0,1-1 0,-1 1 1,0 0-1,0 0 0,1-1 1,-1 1-1,0 0 0,1 0 1,-1 0-1,0 0 0,0 0 0,1 0 1,-1 0-1,0 0 0,0 0 1,1 0-1,-1 0 0,0 1 1,1-1-1,-2 1 0,-28 6 122,16 1-131,1 0 0,0 0 0,0 2 0,1 0 0,-17 17 0,23-22 0,1 0 0,0 1 0,0 0 0,1 0 0,0 0 0,0 0 0,0 1 0,1-1 0,0 1 0,0 0 0,1 0 0,0 0 0,-3 14 0,6-19 0,-1-1 1,0 1-1,0 0 1,1-1-1,-1 1 1,1 0-1,-1-1 1,1 1-1,0-1 1,0 1-1,0-1 1,-1 1-1,1-1 1,1 0-1,-1 1 1,0-1-1,0 0 1,0 0-1,1 0 0,-1 0 1,0 0-1,1 0 1,-1 0-1,1 0 1,-1-1-1,1 1 1,0-1-1,-1 1 1,1-1-1,0 1 1,-1-1-1,4 0 1,9 2-76,-1-1 1,1 0-1,16-2 1,-13 1-167,-6-1-689,0 1 0,-1-2 0,1 1 0,0-1 1,0-1-1,-1 0 0,15-6 0,-17 5-456,0 0 1,0 0-1,-1-1 1,1 0-1,-1 0 0,0-1 1,0 0-1,-1 0 1,9-11-1,2-8-5175</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20.746"/>
    </inkml:context>
    <inkml:brush xml:id="br0">
      <inkml:brushProperty name="width" value="0.025" units="cm"/>
      <inkml:brushProperty name="height" value="0.025" units="cm"/>
    </inkml:brush>
  </inkml:definitions>
  <inkml:trace contextRef="#ctx0" brushRef="#br0">19 27 8296,'0'0'18988,"-2"11"-17813,-2 15-692,0-12-80,1 0-1,1 1 1,0-1 0,1 1 0,0 0-1,1-1 1,5 30 0,-5-43-395,0 0 1,1 1 0,-1-1-1,1 0 1,-1 0 0,1 0-1,0 1 1,-1-1 0,1 0-1,0 0 1,0 0 0,0 0-1,0 0 1,0 0 0,0 0-1,0 0 1,0-1-1,0 1 1,0 0 0,0-1-1,1 1 1,-1-1 0,0 1-1,0-1 1,3 1 0,-2-1 4,0 0 1,1-1 0,-1 1 0,0 0 0,1-1-1,-1 0 1,0 1 0,0-1 0,1 0-1,-1 0 1,0 0 0,0-1 0,2-1-1,6-5 25,0 0-1,-1-1 0,0 0 0,8-10 0,-3 2-156,-2-1 0,0 0 0,-1-1 0,-1 0 0,0 0 0,12-38 0</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21.434"/>
    </inkml:context>
    <inkml:brush xml:id="br0">
      <inkml:brushProperty name="width" value="0.025" units="cm"/>
      <inkml:brushProperty name="height" value="0.025" units="cm"/>
    </inkml:brush>
  </inkml:definitions>
  <inkml:trace contextRef="#ctx0" brushRef="#br0">106 74 13965,'0'0'2792,"4"-8"-261,3-9-1393,5-12 528,-1 10 5443,-30 47-6829,2 0 0,1 2 0,1 0 0,1 0 0,2 1 0,1 1 0,1 0 0,2 1 0,2 0 0,-6 66 0,12-96-309,0 0-1,0 1 1,0-1 0,1 1-1,0-1 1,-1 0-1,1 0 1,0 1-1,0-1 1,1 0 0,-1 0-1,1 0 1,-1 0-1,1 0 1,0 0 0,0-1-1,0 1 1,1-1-1,-1 1 1,1-1-1,-1 0 1,1 0 0,4 3-1,33 8-2831,5-12-3314,3-8-5762</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23.056"/>
    </inkml:context>
    <inkml:brush xml:id="br0">
      <inkml:brushProperty name="width" value="0.025" units="cm"/>
      <inkml:brushProperty name="height" value="0.025" units="cm"/>
    </inkml:brush>
  </inkml:definitions>
  <inkml:trace contextRef="#ctx0" brushRef="#br0">31 1 14798,'0'0'13127,"2"9"-12198,0 6-607,0 1-1,-1 0 1,0 0 0,-1 0-1,-1-1 1,-1 1-1,-6 26 1,0-11-274,3-14-206,1 0 0,0 0 0,1 0 0,0 21 0,6-63-11293,0 5 5947,-3-4-1884</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23.398"/>
    </inkml:context>
    <inkml:brush xml:id="br0">
      <inkml:brushProperty name="width" value="0.025" units="cm"/>
      <inkml:brushProperty name="height" value="0.025" units="cm"/>
    </inkml:brush>
  </inkml:definitions>
  <inkml:trace contextRef="#ctx0" brushRef="#br0">1 42 2114,'0'0'24711,"9"-1"-23291,235-38 470,-234 37-659,-3 2-7060,-18 6-6047,-5-1 5774</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23.738"/>
    </inkml:context>
    <inkml:brush xml:id="br0">
      <inkml:brushProperty name="width" value="0.025" units="cm"/>
      <inkml:brushProperty name="height" value="0.025" units="cm"/>
    </inkml:brush>
  </inkml:definitions>
  <inkml:trace contextRef="#ctx0" brushRef="#br0">147 0 10762,'0'0'16304,"48"42"-15376,-15-42-479,1 0-321,-4 0-96,-2 0-416,-7 0-2083,-6 1-928,-9 9-609,-4-1-2081,-2 0-6183</inkml:trace>
  <inkml:trace contextRef="#ctx0" brushRef="#br0" timeOffset="1">0 300 9897,'0'0'15151,"60"8"-12301,-20-18-1536,6 0-610,0-3-287,1 6-321,-5 0-96,-7 7-32,-8 0-1121,-8 0-2339,-7 0-2081,-4 2-3075</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26.854"/>
    </inkml:context>
    <inkml:brush xml:id="br0">
      <inkml:brushProperty name="width" value="0.025" units="cm"/>
      <inkml:brushProperty name="height" value="0.025" units="cm"/>
    </inkml:brush>
  </inkml:definitions>
  <inkml:trace contextRef="#ctx0" brushRef="#br0">68 49 8968,'5'-16'6287,"2"-3"2134,-5 19-5596,-1 12-1823,-4 38-366,-2-1 0,-3 0 0,-1 0 0,-18 52 0,-3 18-591,34-136 110,13-54-3720,-3-1 0,-4 0 1,3-83-1,-14 149 7061,0 12-1022,0 29 325,7 8-1340,-6-42-1371,0 0 1,0 0-1,1 1 1,-1-1 0,1 0-1,-1 1 1,1-1-1,-1 0 1,1 0 0,0 0-1,0 0 1,-1 0-1,1 0 1,0 0-1,0 0 1,0 0 0,0 0-1,0 0 1,0-1-1,0 1 1,3 1 0,1-2 32,1 1 1,0-1 0,0 0 0,0-1 0,-1 1 0,1-1 0,0 0 0,-1-1 0,1 1 0,-1-1 0,1 0-1,-1-1 1,0 1 0,1-1 0,-2 0 0,1 0 0,0-1 0,0 1 0,-1-1 0,0 0 0,4-5-1,12-12 229,-2-1 0,30-44 0,-47 64-307,-7 58 149,-3-19-192,0-1 0,1 1 0,2 0 0,-1 49 0,7-85-107,0-1 1,0 1-1,0 0 0,0 0 1,0-1-1,1 1 0,-1 0 1,0-1-1,1 1 0,-1-1 1,0 1-1,1 0 0,-1-1 1,1 1-1,-1-1 0,1 1 1,-1-1-1,1 1 0,-1-1 1,1 1-1,-1-1 0,1 0 1,0 1-1,-1-1 0,1 0 1,0 1-1,-1-1 0,1 0 1,1 0-1,-1 1-160,0-1-1,0 0 1,0 0 0,0 1-1,0-1 1,0 1-1,-1-1 1,1 1 0,0-1-1,0 1 1,0 0 0,-1-1-1,1 1 1,0 0 0,0 0-1,-1-1 1,1 1 0,-1 0-1,1 0 1,-1 0 0,1 0-1,-1 0 1,0 0 0,1 0-1,-1 0 1,0 0 0,0 0-1,1 0 1,-1 0 0,0 0-1,0 1 1,0 12-9630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01.715"/>
    </inkml:context>
    <inkml:brush xml:id="br0">
      <inkml:brushProperty name="width" value="0.025" units="cm"/>
      <inkml:brushProperty name="height" value="0.025" units="cm"/>
    </inkml:brush>
  </inkml:definitions>
  <inkml:trace contextRef="#ctx0" brushRef="#br0">116 1 4708,'0'0'20836,"2"10"-18530,-1 10-1605,-1 0-1,-1 0 1,-1 0-1,0 0 0,-2-1 1,-6 23-1,5-19-707,-8 58 33,12-73-26,1 0-1,0 0 1,0 0-1,0 0 0,1 0 1,0 0-1,1 0 1,2 9-1,-4-17-139,0 1 0,1 0 1,-1 0-1,0 0 0,0 0 0,1-1 0,-1 1 1,0 0-1,1 0 0,-1 0 0,1-1 1,-1 1-1,1 0 0,-1-1 0,1 1 0,-1-1 1,1 1-1,0 0 0,0-1 0,-1 1 0,1-1 1,0 0-1,0 1 0,-1-1 0,1 1 0,0-1 1,0 0-1,0 0 0,-1 0 0,1 1 1,0-1-1,0 0 0,0 0 0,1 0 0,-1-1-152,0 0-1,0 1 1,0-1-1,-1 0 0,1 0 1,0 0-1,0 0 0,-1 0 1,1 0-1,0 0 1,-1 0-1,1 0 0,-1 0 1,1 0-1,-1 0 1,0 0-1,1 0 0,-1 0 1,0-1-1,0 1 1,0 0-1,0 0 0,0-3 1,0-1-678,-1 0 0,1 0-1,-1-1 1,0 1 0,-1 0 0,-2-7 0,-18-31-1552,-9 3 3909,-2 3 3549,6 6 2485,27 25-2810,10 2-3355,17 3-1981,-22 1 1140,59 0-543,-20 0-1900,0-2-4400,-2-2-5835</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27.336"/>
    </inkml:context>
    <inkml:brush xml:id="br0">
      <inkml:brushProperty name="width" value="0.025" units="cm"/>
      <inkml:brushProperty name="height" value="0.025" units="cm"/>
    </inkml:brush>
  </inkml:definitions>
  <inkml:trace contextRef="#ctx0" brushRef="#br0">22 0 7944,'0'0'16426,"-1"14"-13960,-5 42-517,-8 133 1905,14-188-3852,0 0 0,0 0 0,-1 1 1,1-1-1,0 0 0,0 0 0,0 0 0,0 1 0,1-1 0,-1 0 1,0 0-1,0 0 0,1 1 0,-1-1 0,0 0 0,1 0 1,-1 0-1,1 0 0,0 0 0,-1 0 0,1 0 0,0 0 0,0 0 1,-1 0-1,1-1 0,0 1 0,0 0 0,0 0 0,0-1 1,0 1-1,0 0 0,0-1 0,0 1 0,1-1 0,-1 0 1,0 1-1,0-1 0,0 0 0,0 0 0,1 0 0,-1 0 0,0 1 1,0-2-1,0 1 0,1 0 0,-1 0 0,0 0 0,0 0 1,0-1-1,0 1 0,2-1 0,3-1 0,-1-1 0,1 0-1,0 0 1,-1 0 0,1-1 0,-1 1-1,0-1 1,7-7 0,6-11-2,-1-1 0,-1 0 0,-1-1 0,17-38 0,-5 11 0,-25 92 0,-13 27 0,5-41 0,2 0 0,-1 33 0,5-58-163,0 0-1,0 0 1,0 0-1,1 0 1,-1 0-1,0 1 1,1-1 0,-1 0-1,1 0 1,0-1-1,0 1 1,1 3-1,-1-4-221,0 0 1,0 0-1,0 0 0,0-1 0,0 1 0,0 0 0,1 0 0,-1-1 0,0 1 0,0-1 0,1 1 1,-1-1-1,0 1 0,1-1 0,-1 0 0,1 0 0,-1 0 0,0 1 0,2-2 0,19 2-13623</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27.987"/>
    </inkml:context>
    <inkml:brush xml:id="br0">
      <inkml:brushProperty name="width" value="0.025" units="cm"/>
      <inkml:brushProperty name="height" value="0.025" units="cm"/>
    </inkml:brush>
  </inkml:definitions>
  <inkml:trace contextRef="#ctx0" brushRef="#br0">1 1 14958,'0'0'10826,"8"6"-9614,6 3-972,-1 1-1,-1 0 1,0 1-1,0 0 1,-1 1-1,0 1 1,-1 0-1,0 0 1,-2 1 0,1 0-1,-2 0 1,1 1-1,-2 0 1,0 0-1,-1 1 1,-1-1-1,0 1 1,-1 0-1,-1 0 1,0 1-1,-1-1 1,-2 24-1,-1-22-169,0 1 0,-2 0 0,0-1 0,-1 0 0,-13 33 0,14-40-504,-1-1-1,-1 1 0,0-1 1,0 0-1,-1-1 0,0 0 1,0 0-1,-1 0 0,0-1 1,-14 11-1,-5-8-8432,3-9-10410</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38.849"/>
    </inkml:context>
    <inkml:brush xml:id="br0">
      <inkml:brushProperty name="width" value="0.025" units="cm"/>
      <inkml:brushProperty name="height" value="0.025" units="cm"/>
    </inkml:brush>
  </inkml:definitions>
  <inkml:trace contextRef="#ctx0" brushRef="#br0">155 0 18193,'0'0'2306,"-53"93"-832,25-30-673,4 2 127,1 1-255,10-5 192,3-6-64,7-10-481,3-13-256,5-10-64,11-13 0,2-9-1345,-1-4-961,-3-24-1922,-10-12-4164</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39.221"/>
    </inkml:context>
    <inkml:brush xml:id="br0">
      <inkml:brushProperty name="width" value="0.025" units="cm"/>
      <inkml:brushProperty name="height" value="0.025" units="cm"/>
    </inkml:brush>
  </inkml:definitions>
  <inkml:trace contextRef="#ctx0" brushRef="#br0">1 26 14606,'0'0'5989,"50"-26"-5412,-22 26 64,9 0-161,3 0 161,6 0-129,3 6-384,-1 2-64,-4 4-64,-7 1-1057,-12 3-1089,-12 1-672,-8 1-1667,-5 1-2145</inkml:trace>
  <inkml:trace contextRef="#ctx0" brushRef="#br0" timeOffset="1">46 337 13741,'0'0'9449,"95"17"-8008,-31-34-416,6-3-640,-1 0-289,-1 3-32,-14 8-833,-13 7-1409,-22 2-1986,-19 9-1569,-7 11-4101</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39.562"/>
    </inkml:context>
    <inkml:brush xml:id="br0">
      <inkml:brushProperty name="width" value="0.025" units="cm"/>
      <inkml:brushProperty name="height" value="0.025" units="cm"/>
    </inkml:brush>
  </inkml:definitions>
  <inkml:trace contextRef="#ctx0" brushRef="#br0">0 117 16400,'0'0'2978,"80"8"-2625,-23-28-97,4-2-224,0-3-545,-4-3-3522,-6-2-5991</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40.107"/>
    </inkml:context>
    <inkml:brush xml:id="br0">
      <inkml:brushProperty name="width" value="0.025" units="cm"/>
      <inkml:brushProperty name="height" value="0.025" units="cm"/>
    </inkml:brush>
  </inkml:definitions>
  <inkml:trace contextRef="#ctx0" brushRef="#br0">57 46 11211,'0'0'13682,"0"7"-12486,0 48-379,-3-1 1,-2 0 0,-15 65 0,9-54-252,-7 123 1,18-188-560,0 0 0,0 0 1,0 0-1,0 1 0,0-1 1,0 0-1,0 0 0,1 0 1,-1 0-1,0 0 0,0 0 1,0 1-1,0-1 0,0 0 1,0 0-1,0 0 0,0 0 1,1 0-1,-1 0 0,0 0 1,0 1-1,0-1 0,0 0 0,0 0 1,0 0-1,1 0 0,-1 0 1,0 0-1,0 0 0,0 0 1,0 0-1,1 0 0,-1 0 1,0 0-1,0 0 0,0 0 1,0 0-1,0 0 0,1 0 1,-1 0-1,0 0 0,0 0 1,0 0-1,0 0 0,0-1 0,1 1 1,-1 0-1,0 0 0,0 0 1,0 0-1,0 0 0,0 0 1,0 0-1,1 0 0,-1-1 1,0 1-1,0 0 0,0 0 1,0 0-1,0 0 0,0 0 1,0-1-1,0 1 0,0 0 1,0 0-1,9-10 353,-2-4-265,0-1-1,-1 0 0,0 0 0,-2 0 1,1-1-1,-2 0 0,3-30 1,-3-120-230,-4 105-36,1 32 53,-1 0 1,-1-1-1,-2 1 1,-13-52 0,17 81 63,0 9 47,0 0-1,1 0 1,0 0-1,1-1 1,0 1-1,0 0 1,1-1-1,0 1 1,1-1-1,0 0 1,0 0-1,0 0 1,1 0-1,0-1 1,1 0-1,0 0 1,0-1-1,0 1 1,1-1-1,0 0 1,9 5-1,-9-7 38,0 0 0,0 0 0,0-1 0,1-1-1,-1 1 1,1-1 0,0 0 0,-1-1 0,1 1 0,0-2 0,0 1 0,0-1-1,0 0 1,0-1 0,0 0 0,-1 0 0,1-1 0,0 0 0,0 0 0,-1 0-1,0-1 1,1-1 0,-1 1 0,8-6 0,-4 3-15,-1-1 0,0-1 0,0 1 1,0-2-1,-1 1 0,0-1 0,-1-1 0,1 1 0,-2-1 0,0-1 0,7-11 1,-62 87-315,33-36 348,2 0 0,1 0 0,1 1 0,1 1 0,2 0 0,1 0 0,2 1 0,1-1 1,0 61-1,4-90-19,0 1 0,1-1 1,-1 1-1,0-1 1,1 1-1,-1-1 0,1 0 1,0 1-1,0-1 0,0 0 1,1 3-1,-1-4-223,0 0-1,0 1 1,0-1 0,0 0 0,0 0-1,0 0 1,0 0 0,0 0-1,1 0 1,-1-1 0,0 1-1,1 0 1,-1-1 0,0 1 0,2 0-1,-1-1-268,0 0 0,-1 0 0,1 0 0,0 0 0,0 0 0,0 0 0,-1 0 0,1-1 0,0 1 0,0-1 0,-1 1 0,1-1 0,0 0 0,-1 1 0,1-1 0,-1 0 0,1 0 0,-1 0 0,0 0 0,1-1 0,-1 1 0,0 0 0,1 0 0,-1-1 0,0 1 0,0-1 0,0 1 0,-1-1 0,1 0 0,1-1 0,11-29-12089</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40.449"/>
    </inkml:context>
    <inkml:brush xml:id="br0">
      <inkml:brushProperty name="width" value="0.025" units="cm"/>
      <inkml:brushProperty name="height" value="0.025" units="cm"/>
    </inkml:brush>
  </inkml:definitions>
  <inkml:trace contextRef="#ctx0" brushRef="#br0">60 1 19314,'0'0'5280,"-4"13"-4389,-1 6-480,-9 30 965,2 0-1,-11 100 1,23-139-1291,-1 1-48,1-1 0,0 1 0,0-1 0,2 1 0,-1-1 1,5 15-1,-5-22-10,0-1 0,0 0 0,0 0 1,0 0-1,1 0 0,-1 0 0,1 0 0,-1 0 1,1-1-1,0 1 0,-1 0 0,1-1 1,0 1-1,0-1 0,0 0 0,1 0 0,-1 0 1,0 0-1,0 0 0,1 0 0,-1 0 0,0-1 1,1 1-1,-1-1 0,0 0 0,1 0 1,-1 0-1,1 0 0,-1 0 0,0 0 0,1-1 1,-1 1-1,1-1 0,2 0 0,4-2 67,0 0-1,-1-1 1,1 0-1,-1 0 1,0 0-1,0-1 1,0 0-1,-1-1 1,0 0-1,0 0 1,9-10-1,10-13-63,28-41-1,-52 68-19,90-140-507,-104 169 575,0 1-1,2 1 0,1 0 0,-8 49 0,15-66-229,1 1-1,0 0 0,1 0 0,1-1 1,0 1-1,3 13 0,-3-20-294,1 1 0,0-1 0,0 0-1,0 0 1,1 0 0,0 0 0,0 0 0,1-1-1,0 1 1,0-1 0,0 0 0,8 7-1,16 7-6459</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41.397"/>
    </inkml:context>
    <inkml:brush xml:id="br0">
      <inkml:brushProperty name="width" value="0.025" units="cm"/>
      <inkml:brushProperty name="height" value="0.025" units="cm"/>
    </inkml:brush>
  </inkml:definitions>
  <inkml:trace contextRef="#ctx0" brushRef="#br0">106 0 13741,'0'0'5450,"-1"12"-4062,-7 34 138,-2 0 0,-21 55 0,17-57-1125,1 0 0,2 1 0,-6 61 0,17-105-399,0 0-1,-1 0 0,1 0 0,0 0 0,0 0 0,0 0 1,0 0-1,0 0 0,1 0 0,-1 0 0,0 0 1,0 0-1,1 0 0,-1 0 0,0 0 0,1 0 1,-1 0-1,1 0 0,0 0 0,-1 0 0,2 0 1,-2 0-37,1-1 0,0 0 0,-1 0 1,1 0-1,0 0 0,-1 0 0,1 1 1,0-1-1,0 0 0,-1-1 1,1 1-1,0 0 0,-1 0 0,1 0 1,0 0-1,-1-1 0,1 1 0,0 0 1,-1 0-1,1-1 0,0 1 1,0-1-1,3-2-321,-1 1 0,0-1 0,1 0 0,-1 0-1,0 0 1,0 0 0,-1 0 0,5-7 0,8-29-3888,-2-11-2381</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41.739"/>
    </inkml:context>
    <inkml:brush xml:id="br0">
      <inkml:brushProperty name="width" value="0.025" units="cm"/>
      <inkml:brushProperty name="height" value="0.025" units="cm"/>
    </inkml:brush>
  </inkml:definitions>
  <inkml:trace contextRef="#ctx0" brushRef="#br0">1 1 17649,'0'0'3491,"7"50"-2850,16-44 191,10-2-31,5-4-449,11 0-255,0 0-161,1 0-1410,-5 0-320,-11-4-704,-11-1-1602,-13 3-4228</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42.079"/>
    </inkml:context>
    <inkml:brush xml:id="br0">
      <inkml:brushProperty name="width" value="0.025" units="cm"/>
      <inkml:brushProperty name="height" value="0.025" units="cm"/>
    </inkml:brush>
  </inkml:definitions>
  <inkml:trace contextRef="#ctx0" brushRef="#br0">114 28 15567,'0'0'9545,"75"9"-9257,-29-20-224,-3-2-256,-1 5-1730,-12 3-1537,-14 5-1314</inkml:trace>
  <inkml:trace contextRef="#ctx0" brushRef="#br0" timeOffset="1">66 233 12524,'0'0'6310,"-62"55"-4420,58-45-994,4-3-543,15-6-193,13-1 256,12 0-127,7-10-129,4-6-64,0-2-865,-6 0-2114,-6-1-2177,-8-3-6087</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07.444"/>
    </inkml:context>
    <inkml:brush xml:id="br0">
      <inkml:brushProperty name="width" value="0.025" units="cm"/>
      <inkml:brushProperty name="height" value="0.025" units="cm"/>
    </inkml:brush>
  </inkml:definitions>
  <inkml:trace contextRef="#ctx0" brushRef="#br0">124 320 609,'-21'-16'3268,"1"-1"1,-22-24 0,38 38-2496,0-1 0,0 0 1,1-1-1,0 1 0,0-1 0,0 0 0,0 1 0,1-1 1,0 0-1,0-1 0,0 1 0,0 0 0,1 0 1,0-1-1,0 1 0,1-1 0,-1-9 0,3 10-493,0 0 1,0 0-1,0 0 0,1 0 0,-1 1 0,1-1 0,0 1 0,1 0 0,-1 0 0,1 0 0,0 0 0,0 1 1,0-1-1,7-3 0,67-40 745,-66 42-1072,0 0-1,0 0 1,1 1 0,18-3 0,-2 2-3314,-1 3-4744,-11 1-5844</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02.371"/>
    </inkml:context>
    <inkml:brush xml:id="br0">
      <inkml:brushProperty name="width" value="0.025" units="cm"/>
      <inkml:brushProperty name="height" value="0.025" units="cm"/>
    </inkml:brush>
  </inkml:definitions>
  <inkml:trace contextRef="#ctx0" brushRef="#br0">87 152 13389,'0'0'6288,"3"-9"-3256,12-30-304,-14 39-2657,-1-1 0,0 1 0,0 0 0,1-1-1,-1 1 1,0 0 0,0-1 0,0 1 0,0 0-1,0-1 1,0 1 0,1-1 0,-1 1 0,0 0-1,0-1 1,0 1 0,0-1 0,0 1 0,-1 0-1,1-1 1,0 1 0,0 0 0,0-1 0,0 1-1,0 0 1,0-1 0,-1 1 0,1 0 0,0-1-1,0 1 1,0 0 0,-1-1 0,1 1 0,0 0-1,0 0 1,-1-1 0,1 1 0,0 0 0,-1 0-1,1-1 1,0 1 0,-1 0 0,1 0 0,0 0 0,-1 0-1,1 0 1,-1 0 0,1 0 0,0-1 0,-1 1-1,1 0 1,-1 0 0,1 0 0,0 0 0,-1 1-1,1-1 1,-1 0 0,-19 6 702,13-1-733,1 0 0,0 1 0,0 0 0,1 0 0,-1 1 0,2-1 0,-1 1 0,0 0 0,1 0 0,1 1 0,-1-1 0,1 1 0,1 0 0,-1 0 0,1 0 0,0 0 0,1 0 0,0 0 0,0 1 0,1-1 0,1 11 1,-1-17-32,0-1 0,1 0 0,-1 1 0,0-1 0,1 0 0,-1 1 0,0-1 0,1 0 0,0 0 0,-1 0 0,1 1 0,0-1 0,0 0 0,-1 0 1,1 0-1,0 0 0,0 0 0,0 0 0,0-1 0,0 1 0,1 0 0,-1 0 0,0-1 0,0 1 0,2 0 0,0 0 33,0-1 0,0 1 0,0-1 0,0 0 0,1 0 0,-1 0 0,0 0 0,0 0 0,0-1 0,5-1 0,2 0 92,0-2-1,-1 1 1,1-1 0,-1-1 0,17-10 0,-5-2-113,0 0 1,-1-1 0,30-36-1,-41 44-22,-2-1-1,1 1 0,-2-1 0,1 0 1,-1-1-1,-1 1 0,0-1 0,-1 0 1,6-25-1,-10 24 2,-2 10 0,-2 8 0,-5 11 0,1 0 0,0 1 0,1-1 0,1 2 0,0-1 0,2 1 0,0 0 0,1 0 0,0 0 0,2 0 0,1 36 0,0-52 0,0-1 0,1 1 0,-1 0 0,1 0 0,-1 0 0,1-1 0,0 1 0,0 0 0,-1-1 0,1 1 0,0-1 0,0 1 0,1-1 0,-1 1 0,0-1 0,0 0 0,1 1 0,-1-1 0,1 0 0,-1 0 0,1 0 0,2 1 0,0-1 0,0 0 0,0 0 0,0 0 0,-1 0 0,1-1 0,0 0 0,0 0 0,0 0 0,0 0 0,5-1 0,3-2 0,0 1 0,1-2 0,-2 0 0,1 0 0,20-12 0,-21 10 0,0-1 0,-1-1 0,0 0 0,0 0 0,0-1 0,-1 0 0,-1 0 0,0-1 0,0-1 0,-1 1 0,0-1 0,9-19 0,-21 44 0,1 0 0,0 0 0,1 0 0,0 0 0,2 1 0,-1-1 0,2 22 0,0-34 0,1-1 0,-1 1 0,0-1 0,1 0 0,-1 1 0,1-1 0,-1 1 0,1-1 0,0 0 0,0 0 0,0 1 0,-1-1 0,1 0 0,0 0 0,0 0 0,0 0 0,1 0 0,-1 0 0,0 0 0,0-1 0,0 1 0,1 0 0,2 0 0,-1 1 0,1-1 0,0 0 0,0-1 0,1 1 0,-1-1 0,0 0 0,0 0 0,7-1 0,-1 0 0,0-1 0,-1 0 0,1-1 0,0 0 0,-1 0 0,15-9 0,-10 4 0,-1-2 0,-1 1 0,0-2 0,0 0 0,11-13 0,-19 20 0,0 0 0,-1 0 0,0-1 0,0 1 0,0-1 0,-1 0 0,1 0 0,-1 0 0,0 0 0,0 0 0,-1 0 0,0 0 0,0-1 0,0 1 0,0-1 0,-1 1 0,0-1 0,-1-7 0,1 13 0,0 0 0,0-1 0,0 1 0,0 0 0,-1-1 0,1 1 0,0 0 0,0 0 0,-1-1 0,1 1 0,0 0 0,0 0 0,-1-1 0,1 1 0,0 0 0,0 0 0,-1 0 0,1 0 0,0-1 0,-1 1 0,1 0 0,0 0 0,-1 0 0,1 0 0,0 0 0,-1 0 0,1 0 0,-1 0 0,1 0 0,0 0 0,-1 0 0,1 0 0,0 0 0,-1 0 0,1 0 0,0 1 0,-1-1 0,1 0 0,0 0 0,0 0 0,-1 0 0,1 1 0,0-1 0,-1 0 0,1 0 0,0 0 0,-1 1 0,-13 11 0,10-7-161,1 1 0,0 0 0,0 0 0,0 0 0,1 0 0,0 0-1,0 1 1,0-1 0,1 1 0,0-1 0,0 1 0,1 9 0,0-14 26,-1 1 0,1-1 1,0 0-1,1 0 0,-1 1 0,0-1 0,1 0 1,-1 0-1,1 0 0,0 0 0,-1 1 0,1-1 1,0 0-1,1 0 0,-1-1 0,0 1 1,0 0-1,1 0 0,-1 0 0,1-1 0,-1 1 1,1-1-1,0 1 0,0-1 0,0 0 0,-1 0 1,1 0-1,0 0 0,1 0 0,-1 0 0,0 0 1,0-1-1,0 1 0,0-1 0,1 1 0,-1-1 1,0 0-1,3 0 0,9-1-7248</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42.452"/>
    </inkml:context>
    <inkml:brush xml:id="br0">
      <inkml:brushProperty name="width" value="0.025" units="cm"/>
      <inkml:brushProperty name="height" value="0.025" units="cm"/>
    </inkml:brush>
  </inkml:definitions>
  <inkml:trace contextRef="#ctx0" brushRef="#br0">76 26 11371,'0'0'5610,"-9"8"-2828,3-3-2395,-31 31 1981,34-33-2124,1-1 0,0 2 1,0-1-1,0 0 1,0 0-1,0 1 0,0-1 1,1 1-1,0-1 1,0 1-1,0 0 0,0-1 1,0 7-1,1-9-213,0 0 0,0 0 0,0 0 0,0 0-1,1 0 1,-1 0 0,0 0 0,1 0 0,-1 0-1,0 0 1,1 0 0,0 0 0,-1 0 0,1 0 0,-1-1-1,1 1 1,0 0 0,0 0 0,-1-1 0,1 1 0,0 0-1,0-1 1,0 1 0,1 0 0,31 7 185,34-11-98,-57 1-133,0 0-1,0 0 0,-1-2 0,1 1 1,-1-1-1,1 0 0,-1-1 0,0 0 1,-1-1-1,1 0 0,-1 0 0,0 0 1,-1-1-1,1-1 0,-1 1 0,-1-1 1,0 0-1,0-1 0,7-12 0,-43 65-53,27-37 147,-1 0 0,1 0 0,1 0 0,-1 1 1,1-1-1,1 0 0,-1 1 0,1 0 0,0-1 0,1 14 0,1-20-58,-1 0 0,1 0-1,0 0 1,-1 1-1,1-1 1,0 0 0,0 0-1,0 0 1,0 0-1,0-1 1,0 1 0,0 0-1,0 0 1,0 0 0,0-1-1,1 1 1,-1-1-1,0 1 1,0-1 0,1 1-1,-1-1 1,0 0-1,1 0 1,-1 0 0,0 1-1,1-1 1,-1 0-1,0-1 1,2 1 0,43-5 507,-31 1-462,-1-1 1,0-1-1,-1-1 0,18-10 1,-16 8-79,0 1 0,31-11 0,-47 21 128,-16 25 415,16-26-359,0 1-1,0-1 1,0 1 0,-1-1-1,1 0 1,0 1-1,-1-1 1,1 0-1,-1 0 1,1 0 0,-1 0-1,1 0 1,-1 0-1,0 0 1,1-1-1,-5 2 1,4-54 128,3-44-299,-1 95-89,1 1 0,-1-1 1,1 0-1,0 1 0,-1-1 0,1 1 0,0-1 0,-1 1 1,1-1-1,0 1 0,0-1 0,-1 1 0,1 0 0,0 0 1,0-1-1,0 1 0,-1 0 0,1 0 0,0 0 0,0 0 1,0 0-1,0 0 0,-1 0 0,1 0 0,2 0 0,28 3-4119,-26-3 3375,54 4-8600,-27-4 2034</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42.791"/>
    </inkml:context>
    <inkml:brush xml:id="br0">
      <inkml:brushProperty name="width" value="0.025" units="cm"/>
      <inkml:brushProperty name="height" value="0.025" units="cm"/>
    </inkml:brush>
  </inkml:definitions>
  <inkml:trace contextRef="#ctx0" brushRef="#br0">143 71 8488,'0'0'8344,"-9"3"-4949,-5 2-2643,0 0 0,1 0 0,0 2 0,-19 11 0,29-17-589,0 1 1,0 0-1,0 0 1,0 0-1,0 0 0,1 0 1,-1 1-1,1-1 1,-1 1-1,1 0 0,0-1 1,0 1-1,0 0 1,0 1-1,1-1 1,-1 0-1,1 0 0,0 1 1,0-1-1,0 1 1,0-1-1,0 1 0,1-1 1,0 1-1,0-1 1,0 1-1,0-1 0,1 5 1,-1-8-137,1 1 0,0 0-1,0 0 1,0 0 0,0 0 0,0-1 0,0 1 0,0 0-1,0-1 1,0 1 0,0-1 0,0 1 0,0-1 0,1 1-1,-1-1 1,0 0 0,0 0 0,0 1 0,1-1 0,-1 0-1,0 0 1,0 0 0,1-1 0,1 1 0,32-6 652,-28 3-645,1-1 0,-1 0-1,0-1 1,0 0 0,-1 0-1,1 0 1,-1 0 0,0-1 0,-1 0-1,1-1 1,-1 1 0,-1-1-1,1 0 1,-1 0 0,0-1-1,-1 1 1,1-1 0,-2 0-1,1 1 1,-1-1 0,0 0-1,-1-1 1,0 1 0,0 0-1,-1-13 1,0 20-52,0 0 1,0 0-1,0 0 1,0 0-1,-1 0 1,1 0-1,0 0 1,-1 0-1,1 0 1,-1 0-1,1 0 1,-1 0-1,1 0 1,-1 0-1,0 0 1,1 1-1,-1-1 1,0 0-1,0 0 1,0 1-1,1-1 1,-1 1-1,0-1 1,0 1-1,0-1 1,0 1-1,0-1 1,0 1-1,0 0 1,0 0-1,0-1 1,0 1-1,0 0 1,0 0-1,0 0 1,-1 0-1,0 0 1,0 1-85,1-1 1,-1 0-1,1 0 1,0 0-1,-1 1 1,1-1-1,-1 1 1,1-1-1,0 1 1,-1 0-1,1-1 1,0 1-1,0 0 1,0 0-1,0 0 1,0 0-1,-1 0 1,2 0-1,-1 0 1,0 0-1,0 0 1,0 1-1,0-1 1,1 0-1,-1 1 1,1-1-1,-2 3 1,2-3-134,0 0 1,-1 0 0,1 1-1,0-1 1,0 0 0,0 1-1,-1-1 1,1 0 0,1 1-1,-1-1 1,0 0 0,0 1-1,0-1 1,1 0 0,-1 0-1,1 1 1,-1-1 0,1 0-1,-1 0 1,1 0 0,0 1-1,-1-1 1,1 0 0,0 0 0,0 0-1,0 0 1,0-1 0,0 1-1,0 0 1,2 1 0,1-1-502,0 0 0,0 0 0,0 0 0,0 0 1,0-1-1,0 0 0,0 0 0,0 0 1,5-1-1,18-3-4336</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43.195"/>
    </inkml:context>
    <inkml:brush xml:id="br0">
      <inkml:brushProperty name="width" value="0.025" units="cm"/>
      <inkml:brushProperty name="height" value="0.025" units="cm"/>
    </inkml:brush>
  </inkml:definitions>
  <inkml:trace contextRef="#ctx0" brushRef="#br0">83 1 12748,'0'0'3854,"-3"8"-1814,-20 75 2350,-18 127 0,33-144-2908,2 73 0,5-90-1262,1-32 602,1-46-140,2-14-735,1 0-1,3 0 0,21-75 0,-21 96-85,1 0 0,0 0-1,2 1 1,1 0 0,0 1 0,1 0 0,1 1 0,27-29-1,-36 43 129,1 1 0,-1 0 0,1 1 0,0-1 0,0 1 0,0 0 0,1 0 0,-1 0 0,1 1 0,0 0 0,-1 0 0,1 1 0,0-1 0,0 1 0,0 0 0,12 1 0,-14 0 18,-1 0 1,0 1 0,0 0 0,0 0 0,1 0-1,-1 0 1,0 0 0,0 0 0,0 1 0,-1-1-1,1 1 1,0 0 0,0 0 0,-1 0 0,1 1-1,-1-1 1,0 0 0,0 1 0,0-1-1,0 1 1,0 0 0,-1 0 0,1 0 0,-1 0-1,1 0 1,-1 0 0,0 0 0,0 0 0,-1 0-1,1 1 1,-1-1 0,1 4 0,-1-3 40,1 0 0,-1 0 0,0 0 0,0 0 0,0 0 0,0 1 0,-1-1 0,0 0 0,0 0 0,0 0 0,0-1 0,0 1 0,-1 0 0,0 0-1,0-1 1,0 1 0,0-1 0,0 1 0,-1-1 0,0 0 0,-5 5 0,2-4 24,1 0-1,-1 0 1,0-1-1,0 0 0,0-1 1,0 1-1,0-1 1,-1 0-1,1-1 0,-1 1 1,1-1-1,-1-1 1,-7 1-1,7-1-296,0 0 0,-1 0 0,1-1 0,0 0 0,0 0 0,0-1 0,-11-3 0,17 4 117,-1 0 1,0 1 0,1-1-1,-1 0 1,1 0 0,-1 0-1,1 0 1,0-1 0,-1 1 0,1 0-1,0 0 1,0-1 0,0 1-1,0-1 1,0 1 0,0-1-1,0 1 1,1-1 0,-1 0-1,0 1 1,1-1 0,0 0 0,-1 0-1,1 1 1,0-1 0,0 0-1,0 0 1,0 1 0,0-1-1,0 0 1,0 0 0,1 0-1,-1 1 1,1-1 0,-1 0 0,2-2-1,0 1-670,0 0-1,-1 0 0,1 0 1,1 0-1,-1 0 1,0 1-1,1-1 1,-1 1-1,1 0 0,0 0 1,0 0-1,4-3 1,20-11-5399</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43.538"/>
    </inkml:context>
    <inkml:brush xml:id="br0">
      <inkml:brushProperty name="width" value="0.025" units="cm"/>
      <inkml:brushProperty name="height" value="0.025" units="cm"/>
    </inkml:brush>
  </inkml:definitions>
  <inkml:trace contextRef="#ctx0" brushRef="#br0">96 66 15535,'0'0'10324,"8"-3"-9288,21-6-266,-15 5-519,0 0 1,0-1 0,0-1 0,23-12-1,-37 18-211,-1 0 0,1 0 0,0 0-1,-1 0 1,1 0 0,-1-1 0,1 1-1,0 0 1,-1 0 0,1 0 0,0 0-1,-1 0 1,1 0 0,0-1 0,-1 1-1,1 0 1,0 0 0,0-1 0,-1 1-1,1 0 1,0 0 0,0-1 0,-1 1-1,1 0 1,0 0 0,0-1 0,0 1-1,0 0 1,-1-1 0,1 1 0,0 0-1,0-1 1,0 1 0,0-1 0,0 1-1,0 0 1,0-1 0,0 1 0,0 0-1,0-1 1,0 1 0,0 0 0,0-1-1,0 1 1,0 0 0,0-1 0,1 1-1,-1 0 1,0-1 0,0 1 0,0 0 0,1-1-1,-1 1 1,0 0 0,0-1 0,0 1-1,1 0 1,-1 0 0,0 0 0,1-1-1,-1 1 1,-32 0 445,31 0-504,-9 3 33,0 0-1,-1 0 1,1 0-1,1 2 1,-1-1 0,1 1-1,-1 0 1,1 1-1,1 0 1,-1 1-1,1 0 1,0 0 0,1 0-1,0 1 1,0 0-1,1 1 1,0 0-1,0 0 1,1 0 0,0 0-1,0 1 1,1 0-1,-3 13 1,6-22-10,1 1 1,0 0-1,0-1 1,0 1 0,0 0-1,0-1 1,0 1-1,1-1 1,-1 1-1,0 0 1,1-1 0,-1 1-1,1-1 1,0 1-1,-1-1 1,1 1 0,0-1-1,0 0 1,0 1-1,0-1 1,0 0-1,0 0 1,0 0 0,0 0-1,1 0 1,1 2-1,1-1-4,0-1-1,0 1 0,1 0 0,-1-1 1,0 0-1,1 0 0,-1 0 0,1-1 1,7 1-1,4-2-645,0 0 1,0 0-1,1-2 0,27-7 1,-26 4-1978,-1-1 1,0-1-1,21-12 1,1-6-7052</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44.084"/>
    </inkml:context>
    <inkml:brush xml:id="br0">
      <inkml:brushProperty name="width" value="0.025" units="cm"/>
      <inkml:brushProperty name="height" value="0.025" units="cm"/>
    </inkml:brush>
  </inkml:definitions>
  <inkml:trace contextRef="#ctx0" brushRef="#br0">179 18 18481,'0'0'2915,"-10"4"-502,-7 2-1700,0 1 1,1 1-1,0 1 0,-23 16 0,35-22-611,-1 0 1,0 0-1,1 1 1,0 0-1,0 0 0,0 0 1,0 1-1,0-1 1,1 1-1,0 0 0,0 0 1,0 0-1,1 0 1,0 0-1,0 0 1,0 1-1,1-1 0,-1 1 1,1 0-1,0-1 1,1 9-1,0-13-96,1 0 0,-1 0-1,1 0 1,0-1 0,-1 1 0,1 0-1,0 0 1,0 0 0,0 0 0,0-1 0,0 1-1,0-1 1,0 1 0,0 0 0,0-1-1,0 0 1,0 1 0,0-1 0,0 1 0,0-1-1,0 0 1,1 0 0,-1 0 0,0 0-1,0 0 1,0 0 0,0 0 0,2 0 0,36-3 146,-30 0-172,0 0-1,0-1 0,-1 0 0,1 0 1,-1-1-1,0 0 0,0-1 0,0 1 1,-1-1-1,0-1 0,0 1 0,7-11 1,-7 9-49,1-2 0,-1 1 1,-1 0-1,0-1 1,0-1-1,-1 1 0,0-1 1,-1 1-1,5-20 1,-10 30 73,1 1 1,0-1-1,0 0 0,0 0 1,-1 0-1,1 0 1,0 0-1,0 0 1,-1 0-1,1 0 1,0 0-1,0 0 0,-1 0 1,1 0-1,0 0 1,0 0-1,-1 0 1,1 0-1,0 0 0,0 0 1,-1 0-1,1 0 1,0 0-1,0 0 1,0 0-1,-1 0 1,1-1-1,0 1 0,0 0 1,0 0-1,-1 0 1,1 0-1,0-1 1,0 1-1,0 0 0,0 0 1,0 0-1,-1-1 1,1 1-1,0 0 1,0 0-1,0 0 0,0-1 1,0 1-1,0 0 1,0 0-1,0-1 1,0 1-1,0 0 1,0 0-1,0-1 0,0 1 1,-15 19 95,7-7 48,1 0-1,1 1 0,0 0 0,1 0 0,0 1 0,1 0 0,1 0 1,0 0-1,0 0 0,2 0 0,-1 17 0,3-30-136,-1 0-1,0 1 1,1-1-1,-1 0 0,1 0 1,0 1-1,-1-1 1,1 0-1,0 0 1,-1 0-1,1 0 1,0 0-1,0 0 1,0 0-1,0 0 1,0 0-1,0 0 1,1 0-1,-1-1 0,0 1 1,0 0-1,0-1 1,1 1-1,-1-1 1,0 0-1,1 1 1,-1-1-1,0 0 1,1 0-1,-1 0 1,1 1-1,-1-2 1,0 1-1,1 0 0,-1 0 1,0 0-1,1-1 1,1 0-1,5 0 37,0 0-1,-1-1 0,1 0 1,0-1-1,10-5 1,125-86-214,-141 100 295,-1-1-1,0 1 1,0 0-1,0 0 1,-1-1 0,1 1-1,-2 11 1,1-15-117,0-1-12,0-1 0,0 1 0,0 0 0,0 0 0,0 0 0,0-1 0,0 1 0,1 0 0,-1 0 0,0-1 0,1 1 0,-1 0 0,0 0 0,1-1 0,-1 1 0,1 0 0,-1-1 0,1 1 0,-1-1 0,1 1 0,-1 0 0,1-1 0,0 0 0,-1 1 0,1-1 0,0 1 0,0-1 0,-1 0 0,2 1 0,28 0 0,-20-3 0,-1-1 0,1 0 0,-1 0 0,12-6 0,101-63 0,-121 72 0,-1 1 1,0-1-1,1 0 0,-1 1 1,0-1-1,0 0 0,1 1 1,-1-1-1,0 0 0,0 1 1,0-1-1,1 1 0,-1-1 1,0 1-1,0-1 0,0 0 1,0 1-1,0-1 0,0 1 0,0-1 1,0 1-1,0-1 0,0 1 1,0-1-1,0 0 0,-1 1 1,1-1-1,0 1 0,0-1 1,0 0-1,-1 1 0,1-1 1,0 1-1,0-1 0,-1 0 1,1 1-1,-7 18-60,0-3-277,-5 10-1462,1-10-2674,2-8-2611</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44.924"/>
    </inkml:context>
    <inkml:brush xml:id="br0">
      <inkml:brushProperty name="width" value="0.025" units="cm"/>
      <inkml:brushProperty name="height" value="0.025" units="cm"/>
    </inkml:brush>
  </inkml:definitions>
  <inkml:trace contextRef="#ctx0" brushRef="#br0">0 3 3716,'10'-2'-481</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46.234"/>
    </inkml:context>
    <inkml:brush xml:id="br0">
      <inkml:brushProperty name="width" value="0.025" units="cm"/>
      <inkml:brushProperty name="height" value="0.025" units="cm"/>
    </inkml:brush>
  </inkml:definitions>
  <inkml:trace contextRef="#ctx0" brushRef="#br0">99 129 5317,'0'0'16015,"-2"11"-14931,-82 310 2728,72-281-2905,12-39-742,11-23 284,9-15-384,-2 0 0,-2-1 1,-1-1-1,-2 0 0,-2-1 0,-1 0 1,-3-1-1,5-74 0,-24 138-380,11-19 322,-11 59 115,11-59-93,1 1 0,-1-1-1,1 1 1,0-1 0,1 1-1,-1-1 1,1 0 0,0 1-1,0-1 1,0 0 0,0 0-1,3 5 1,-3-7-7,0-1 0,1 1-1,-1-1 1,0 0 0,1 0 0,0 1-1,-1-1 1,1 0 0,-1-1 0,1 1-1,0 0 1,0 0 0,-1-1 0,1 1-1,0-1 1,0 1 0,0-1 0,0 0 0,0 0-1,-1 0 1,1 0 0,0 0 0,0 0-1,0 0 1,0-1 0,0 1 0,0-1-1,-1 0 1,1 1 0,0-1 0,0 0-1,-1 0 1,3-1 0,5-3 72,-1 0 0,1 0-1,-1-1 1,-1 1 0,9-9 0,5-9-46,-2 0 1,0-1 0,17-32-1,-4 8 14,-35 86-334,-27 77 579,18-77-23,2 1 0,1-1 1,2 1-1,2 1 0,0 43 0,5-82-317,0 0-1,0-1 1,0 1 0,0-1-1,0 1 1,0-1-1,0 1 1,1-1 0,-1 1-1,0-1 1,0 1 0,1-1-1,-1 1 1,0-1-1,1 0 1,-1 1 0,0-1-1,1 1 1,-1-1 0,1 0-1,-1 1 1,0-1 0,1 0-1,-1 0 1,1 1-1,-1-1 1,1 0 0,-1 0-1,1 0 1,-1 1 0,1-1-1,-1 0 1,1 0-1,0 0 1,-1 0 0,1 0-1,-1 0 1,1 0 0,-1 0-1,1 0 1,-1-1-1,1 1 1,-1 0 0,1 0-1,-1 0 1,1-1 0,-1 1-1,1 0 1,-1 0-1,1-1 1,0 0 0,25-18-4900,-11-6-1024,0-6-2894</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46.747"/>
    </inkml:context>
    <inkml:brush xml:id="br0">
      <inkml:brushProperty name="width" value="0.025" units="cm"/>
      <inkml:brushProperty name="height" value="0.025" units="cm"/>
    </inkml:brush>
  </inkml:definitions>
  <inkml:trace contextRef="#ctx0" brushRef="#br0">136 51 17136,'0'0'10463,"-10"-1"-9907,6 0-549,0 1 0,0-1 0,0 1 0,0 0 0,0 0 0,0 1 0,0-1 0,0 1 0,0 0 0,0 0 0,0 0 0,1 0 0,-1 1 0,0 0 0,1-1 1,-1 1-1,1 1 0,-1-1 0,1 0 0,0 1 0,0 0 0,0-1 0,0 1 0,1 0 0,-1 1 0,1-1 0,-3 6 0,1-2 83,0-1-1,1 1 0,0-1 1,1 1-1,-1 0 1,1 0-1,1 0 0,-1 0 1,1 1-1,1-1 1,-1 8-1,1-14-78,1 0 0,-1 0 1,0 0-1,1 0 0,-1-1 0,1 1 0,-1 0 0,1 0 1,-1 0-1,1-1 0,0 1 0,-1 0 0,1-1 0,0 1 1,-1 0-1,1-1 0,0 1 0,0-1 0,0 1 0,-1-1 1,1 0-1,0 1 0,0-1 0,0 0 0,0 0 0,0 1 0,0-1 1,0 0-1,0 0 0,0 0 0,0 0 0,0 0 0,0 0 1,0 0-1,-1-1 0,1 1 0,0 0 0,0-1 0,2 0 1,39-13 374,-21-1-311,-1 0 1,0-1-1,-2-1 0,0-1 1,0 0-1,-2-1 0,0-1 1,18-30-1,-34 102-331,0-50 259,-1 0 0,1 0 0,0 1 0,-1-1 1,1 0-1,1 1 0,-1-1 0,0 0 0,1 1 0,-1-1 0,1 0 1,-1 1-1,1-1 0,0 0 0,0 0 0,0 0 0,0 0 1,1 0-1,1 3 0,-1-4 11,1 0 0,-1 0 0,1 0 0,0-1 0,-1 1 0,1-1 0,-1 1 0,1-1 0,0 0 0,-1 0 0,1 0 0,0 0 0,-1-1 0,1 1 0,0-1 0,-1 1 0,5-3 0,54-23 123,-54 22-149,1 0 1,-1 0-1,1 1 0,0 0 0,0 0 1,0 1-1,0 0 0,17-2 1,-25 5 14,1 0 0,0 0 0,-1 0 0,1 0 0,0 0 0,-1 0 0,1 0 0,-1 0 1,0 0-1,1 0 0,-1 0 0,0 0 0,1 0 0,-1 1 0,0-1 0,0 0 0,0 0 0,0 0 1,0 0-1,0 1 0,-1-1 0,1 0 0,-1 2 0,-4 31 681,-9-1-108,11-27-536,0-1 1,0 1-1,1-1 0,0 1 1,0 0-1,1 0 1,-1 0-1,0 7 0,17-39-6958,-5 5 1830,0-1-1633</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47.363"/>
    </inkml:context>
    <inkml:brush xml:id="br0">
      <inkml:brushProperty name="width" value="0.025" units="cm"/>
      <inkml:brushProperty name="height" value="0.025" units="cm"/>
    </inkml:brush>
  </inkml:definitions>
  <inkml:trace contextRef="#ctx0" brushRef="#br0">1 129 16624,'0'0'9369,"9"1"-8045,-2-1-1257,0-1 1,-1 0 0,1 0 0,0 0 0,0-1 0,-1 0-1,1 0 1,-1 0 0,1-1 0,-1 0 0,0-1 0,0 1-1,-1-1 1,1 0 0,-1-1 0,1 1 0,-1-1 0,-1 0 0,1 0-1,-1-1 1,0 1 0,0-1 0,5-11 0,-5-9 70,-4 25-138,0 1-1,0-1 1,0 0 0,0 1-1,-1-1 1,1 1 0,0-1-1,0 1 1,-1-1 0,1 0-1,0 1 1,-1 0 0,1-1-1,-1 1 1,1-1 0,-1 1-1,1-1 1,0 1-1,-1 0 1,0-1 0,1 1-1,-1 0 1,1 0 0,-2-1-1,0 1-4,0 0 0,0 0-1,0 0 1,0 1-1,0-1 1,0 0 0,0 1-1,0-1 1,1 1-1,-1 0 1,0 0-1,0 0 1,0 0 0,1 0-1,-1 0 1,0 0-1,1 1 1,-1-1 0,1 0-1,0 1 1,-2 1-1,-10 11 22,0 1-1,-19 32 1,27-40 75,1 0 0,1 0 0,0 1 0,0-1-1,0 1 1,1-1 0,0 1 0,0 0 0,0 15 0,2-22-84,0 0 1,0 0-1,0 0 0,0 0 1,1 0-1,-1 0 0,0 0 1,1-1-1,-1 1 0,1 0 1,-1 0-1,0-1 0,1 1 1,0 0-1,-1 0 0,1-1 1,-1 1-1,1-1 0,0 1 0,0 0 1,-1-1-1,1 1 0,0-1 1,0 0-1,0 1 0,1 0 1,33 5 133,33-13-395,-56 3-506,1 0-1,-1-1 1,1 0-1,-1-1 1,-1 0-1,21-15 1,-20 12-1061,0-1-1,-1 0 1,0-1 0,0 0 0,15-22 0,-6 1-3053</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47.776"/>
    </inkml:context>
    <inkml:brush xml:id="br0">
      <inkml:brushProperty name="width" value="0.025" units="cm"/>
      <inkml:brushProperty name="height" value="0.025" units="cm"/>
    </inkml:brush>
  </inkml:definitions>
  <inkml:trace contextRef="#ctx0" brushRef="#br0">123 1 14670,'0'0'7164,"-8"11"-6166,-6 15-40,1 0 0,1 0-1,1 1 1,-7 30 0,7-20-91,2-5 73,1 0 1,1 1-1,-5 63 0,13-96-933,-1 1-1,0-1 1,1 0-1,-1 1 1,0-1-1,1 0 1,-1 0-1,0 0 1,1 1-1,-1-1 1,1 0-1,-1 0 1,0 0-1,1 0 1,-1 0 0,1 0-1,-1 0 1,1 0-1,-1 0 1,0 0-1,1 0 1,-1 0-1,1 0 1,-1 0-1,1 0 1,-1 0-1,0 0 1,1-1-1,-1 1 1,1 0-1,-1 0 1,0 0-1,1-1 1,-1 1-1,0 0 1,1 0-1,-1-1 1,0 1 0,0 0-1,1-1 1,-1 1-1,0 0 1,1-1-1,17-13 225,21-38-224,-33 43-12,0 0-1,0 0 1,1 1-1,0 0 0,0 0 1,14-10-1,-21 18-165,-24 31-272,23-26 143,-1 1-1155</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02.713"/>
    </inkml:context>
    <inkml:brush xml:id="br0">
      <inkml:brushProperty name="width" value="0.025" units="cm"/>
      <inkml:brushProperty name="height" value="0.025" units="cm"/>
    </inkml:brush>
  </inkml:definitions>
  <inkml:trace contextRef="#ctx0" brushRef="#br0">0 1 18449,'0'0'7175</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48.104"/>
    </inkml:context>
    <inkml:brush xml:id="br0">
      <inkml:brushProperty name="width" value="0.025" units="cm"/>
      <inkml:brushProperty name="height" value="0.025" units="cm"/>
    </inkml:brush>
  </inkml:definitions>
  <inkml:trace contextRef="#ctx0" brushRef="#br0">0 5 12684,'0'0'15855,"52"-4"-15823,-19 4-32,1 0 0,-1 0-384,3 0-1314,-3 4-1025,-5 0-1793,-2-4-2530</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49.085"/>
    </inkml:context>
    <inkml:brush xml:id="br0">
      <inkml:brushProperty name="width" value="0.025" units="cm"/>
      <inkml:brushProperty name="height" value="0.025" units="cm"/>
    </inkml:brush>
  </inkml:definitions>
  <inkml:trace contextRef="#ctx0" brushRef="#br0">178 0 11435,'0'0'9977,"-10"3"-8103,0-1-1544,0 1-1,0 0 1,1 0-1,-1 2 1,1-1-1,0 1 1,0 0-1,1 1 1,-1 0 0,1 0-1,1 1 1,-1 0-1,1 0 1,-10 14-1,13-16-159,1 0-1,0 0 0,0 0 0,1 0 0,-1 0 0,1 1 1,1-1-1,-1 1 0,1 0 0,-1-1 0,2 1 0,-1 0 0,1 0 1,0 0-1,0 7 0,1-12-156,0 1 1,0-1-1,0 0 0,0 1 1,0-1-1,0 0 0,1 0 1,-1 0-1,0 0 0,1 0 0,-1 0 1,0 0-1,1-1 0,-1 1 1,1 0-1,-1-1 0,1 1 1,0-1-1,-1 0 0,1 1 1,-1-1-1,1 0 0,0 0 1,-1 0-1,4 0 0,44-4 217,-39 0-261,-1 1 0,1-2 0,-1 1 0,0-1-1,0-1 1,0 0 0,-1 0 0,1-1-1,-2 0 1,1 0 0,-1 0 0,0-1-1,0-1 1,-1 1 0,-1-1 0,1 0 0,-1 0-1,-1 0 1,5-12 0,-29 56-334,16-30 449,0 1 0,0 0 0,1 0 1,-1 0-1,1 0 0,1 0 0,-1 1 0,1-1 0,0 1 0,-1 10 0,4-17-70,1 1-1,0-1 1,0 1 0,-1-1-1,1 1 1,0-1-1,0 0 1,-1 0-1,1 0 1,0 0-1,0 0 1,0 0-1,-1 0 1,4-1-1,50-17 2,-48 14-83,0 1 1,-1 0-1,1 1 0,0 0 1,0 0-1,0 1 0,1-1 1,-1 1-1,0 1 0,0 0 1,1 0-1,9 1 0,-15 0 109,-1 0-1,1 1 1,-1-1-1,1 0 1,-1 0-1,0 1 1,1-1-1,-1 1 0,0 0 1,0-1-1,0 1 1,0 0-1,-1-1 1,1 1-1,0 0 1,-1 0-1,1 0 1,-1-1-1,0 1 0,1 0 1,-1 0-1,0 0 1,0 0-1,0 0 1,-1 2-1,4-35 229,-1 26-218,-1-1 0,0 0-1,0 0 1,-1 0 0,1 0 0,-1 0-1,-1 0 1,1 0 0,-1 0 0,0 0-1,0 0 1,-5-11 0,6 16-63,0 1 0,0 0 0,-1 0 0,1 0 0,0-1 0,0 1-1,0 0 1,0 0 0,-1 0 0,1 0 0,0 0 0,0-1 0,0 1 0,-1 0 0,1 0 0,0 0 0,0 0 0,0 0 0,-1 0 0,1 0-1,0 0 1,0 0 0,-1 0 0,1 0 0,0 0 0,0 0 0,-1 0 0,1 0 0,0 0 0,0 0 0,-1 0 0,1 0 0,0 0-1,0 0 1,0 0 0,-1 1 0,1-1 0,0 0 0,0 0 0,0 0 0,-1 0 0,1 0 0,0 1 0,0-1 0,0 0 0,0 0 0,-1 0-1,1 1 1,0-1 0,0 0 0,0 0 0,0 0 0,0 1 0,0-1 0,0 0 0,0 0 0,0 1 0,0-1 0,0 0 0,0 0-1,0 1 1,0-1 0,0 0 0,0 1 0,0-1-24,0 1 0,0 0 1,0 0-1,0 0 0,0 0 0,0-1 0,0 1 0,0 0 0,1 0 0,-1-1 0,0 1 1,1 0-1,-1 0 0,0-1 0,1 1 0,-1 0 0,1-1 0,-1 1 0,1 0 0,-1-1 0,1 1 1,-1-1-1,1 1 0,0-1 0,-1 1 0,1-1 0,0 0 0,1 1 0,6 2-72,0-1-1,0 0 1,0 0-1,0-1 1,0 0 0,1 0-1,-1-1 1,0 0-1,1-1 1,-1 0-1,0 0 1,14-4-1,-7 1-206,-1-1-1,0-1 0,0 0 0,0 0 1,25-18-1,-30 19 345,-7 9 187,-14 18 589,9-17-636,0-1 1,0 1-1,1 0 1,0 0-1,0 0 0,0 0 1,0 0-1,1 0 0,-1 6 1,5-11-122,1 1 1,-1-1-1,1 0 1,-1 0-1,1-1 1,-1 1-1,1-1 1,-1 1 0,1-1-1,5-2 1,-1-1-12,-4 2-192,0 0 1,0 0-1,0 0 0,1 1 0,-1-1 0,0 1 0,8 0 0,-11 1 132,1 0 0,-1 0 0,1 1 0,-1-1 0,0 0 0,1 1 0,-1-1 0,0 1 0,1 0 0,-1 0 0,0-1 0,0 1 0,0 0 0,0 0 0,1 0 0,-1 0 0,-1 0 0,1 0 0,0 0 0,0 1 0,0-1 0,0 0 0,-1 0 0,1 1 0,-1-1 0,1 0 0,-1 1 0,1 1 0,10 30 288,-1-1 1,-2 1-1,-1 1 0,-1 0 0,-3 0 0,1 43 1,-5-62-106,0 0 0,-1 0 0,0 0 0,-1 0 1,-1 0-1,-1-1 0,-7 18 0,8-24-115,0 1 0,-1-1 0,-1 0-1,1 0 1,-1 0 0,-1-1 0,1 0 0,-1 0 0,-1-1 0,1 0-1,-1 0 1,-11 6 0,18-11-45,0 0 0,-1 0 0,0 0 0,1 0 0,-1 0 0,1 0 0,-1 0 0,0-1 0,0 1 0,1-1 0,-1 1 0,0-1 0,0 0 0,0 0 0,0 0 0,1 0 0,-1 0 0,0 0 0,0 0 0,0-1 0,0 1 0,1-1 0,-1 1 0,0-1 0,1 0 0,-1 1 0,0-1 0,1 0 0,-1 0 0,1 0 0,-1 0 0,1-1 0,-1 1 0,1 0 0,0 0 0,0-1 0,0 1 0,0-1 0,0 1 0,0-1 0,0 0 0,0 1 0,0-1 0,1 0 0,-1 0 0,1 1 0,-1-1 0,1 0 0,0-2 0,-4-13 0,2 1 0,0-1 0,0 0 0,2-20 0,0 30 0,0-4 1,1-1 0,0 0 0,0 1 0,1-1 0,1 1 0,0-1 0,1 1 0,0 0 0,0 0 0,1 0 0,1 1 0,10-17 0,-6 15-7,1 0-1,-1 1 0,2 0 1,-1 1-1,2 0 0,-1 0 1,1 2-1,1 0 0,15-8 1,-15 10-61,40-23-2204,-3-4-5919,-24 7-2113</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49.896"/>
    </inkml:context>
    <inkml:brush xml:id="br0">
      <inkml:brushProperty name="width" value="0.025" units="cm"/>
      <inkml:brushProperty name="height" value="0.025" units="cm"/>
    </inkml:brush>
  </inkml:definitions>
  <inkml:trace contextRef="#ctx0" brushRef="#br0">101 69 12748,'-13'30'10548,"-52"142"-7029,59-153-3106,1 0-1,1 0 1,1 0 0,1 0 0,0 35 0,2-53-401,0 0 1,0 0 0,0 0-1,0 0 1,1 0 0,-1 0 0,0 0-1,1 0 1,-1 0 0,1 0-1,-1 0 1,1 0 0,-1-1-1,1 1 1,0 0 0,-1 0-1,1-1 1,0 1 0,0 0 0,-1-1-1,1 1 1,0-1 0,0 1-1,0-1 1,0 1 0,0-1-1,0 0 1,0 1 0,0-1-1,0 0 1,0 0 0,0 0 0,0 1-1,0-1 1,0 0 0,0 0-1,0-1 1,0 1 0,0 0-1,0 0 1,0 0 0,0-1-1,1 0 1,3 0 21,0 0 1,0-1-1,-1 0 0,1 0 1,0 0-1,-1-1 0,8-4 1,5-9 6,0 0 0,-1-1 0,-1-1 1,-1 0-1,-1-1 0,0 0 1,11-24-1,5-16-161,26-77 0,-48 115 153,6-15-260,-11 35 42,-4 21-12,-44 170 292,7-38 867,33-119-599,2 0 0,0 1 0,2 34 0,2-67-421,0 1 1,0 0 0,1-1 0,-1 1-1,0-1 1,1 1 0,-1-1-1,0 1 1,1-1 0,0 1 0,-1-1-1,1 1 1,0-1 0,0 0-1,0 1 1,0-1 0,0 0 0,0 0-1,0 0 1,0 0 0,0 0 0,1 0-1,-1 0 1,0 0 0,1 0-1,-1-1 1,1 1 0,-1 0 0,1-1-1,-1 1 1,1-1 0,-1 0-1,1 0 1,-1 1 0,1-1 0,0 0-1,-1 0 1,1 0 0,2-1-1,0 1-570,0-1-1,1 0 0,-1 1 1,0-2-1,0 1 0,0 0 1,0-1-1,0 0 0,0 0 0,0 0 1,-1 0-1,1 0 0,6-6 1,17-30-8330,-14 17 2723</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50.268"/>
    </inkml:context>
    <inkml:brush xml:id="br0">
      <inkml:brushProperty name="width" value="0.025" units="cm"/>
      <inkml:brushProperty name="height" value="0.025" units="cm"/>
    </inkml:brush>
  </inkml:definitions>
  <inkml:trace contextRef="#ctx0" brushRef="#br0">1 97 5093,'0'0'4255,"7"-10"-631,-1 1-2697,-1 0 146,1 0 0,0 0-1,0 1 1,1 0-1,0 0 1,1 1-1,11-10 1,-19 17-1019,1 0 0,-1 0 0,0-1 0,1 1 0,-1 0 1,1 0-1,-1 0 0,1-1 0,-1 1 0,1 0 0,-1 0 0,1 0 0,-1 0 0,0 0 0,1 0 0,-1 0 1,1 0-1,-1 0 0,1 0 0,-1 0 0,1 0 0,-1 0 0,1 1 0,-1-1 0,1 0 0,-1 0 1,0 0-1,1 1 0,-1-1 0,1 0 0,-1 1 0,0-1 0,1 0 0,0 1 0,6 20 698,-5 34-113,-2-48-256,-7 106 4411,7-113-4779,1 0 0,-1 1 0,1-1-1,-1 0 1,1 0 0,-1 0 0,1 0 0,-1 0-1,1 0 1,-1 0 0,1 0 0,0 0 0,-1 0-1,1 0 1,-1 0 0,1 0 0,-1 0-1,1 0 1,-1 0 0,1-1 0,-1 1 0,1 0-1,-1 0 1,1-1 0,-1 1 0,1 0 0,-1-1-1,0 1 1,1 0 0,0-1 0,17-10 124,45-48 28,-42 39-459,0 0 0,32-22-1,-53 42 289,0-1-1,1 1 0,-1 0 1,1-1-1,-1 1 0,1 0 1,-1-1-1,0 1 1,1 0-1,-1-1 0,1 1 1,-1 0-1,1 0 0,-1 0 1,1 0-1,0-1 1,-1 1-1,1 0 0,-1 0 1,1 0-1,-1 0 0,1 0 1,-1 0-1,1 0 1,-1 1-1,1-1 0,0 0 1,-1 0-1,1 0 0,-1 0 1,1 1-1,-1-1 1,0 0-1,1 1 0,-1-1 1,1 0-1,-1 1 0,1-1 1,-1 0-1,0 1 1,1 0-1,3 29-15,-16 37 218,7-50-92,1-7 49,1 0 0,1 0 0,0 0 0,-2 14 0,4-23-27,6-8-571,30-46-10068,-21 29 2679</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50.612"/>
    </inkml:context>
    <inkml:brush xml:id="br0">
      <inkml:brushProperty name="width" value="0.025" units="cm"/>
      <inkml:brushProperty name="height" value="0.025" units="cm"/>
    </inkml:brush>
  </inkml:definitions>
  <inkml:trace contextRef="#ctx0" brushRef="#br0">20 0 12812,'0'0'13138,"1"11"-12316,-16 176 2108,9-136-5278,11-99-7128,-2 14 983</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0:51.217"/>
    </inkml:context>
    <inkml:brush xml:id="br0">
      <inkml:brushProperty name="width" value="0.025" units="cm"/>
      <inkml:brushProperty name="height" value="0.025" units="cm"/>
    </inkml:brush>
  </inkml:definitions>
  <inkml:trace contextRef="#ctx0" brushRef="#br0">0 0 18866,'0'0'7634,"1"10"-10325,7 26-169,-6-33 2251,1 1 0,-1-1 0,0 0-1,1 1 1,0-1 0,0 0 0,0-1 0,0 1 0,0 0-1,5 2 1,6 4-1081,1 0 0,0-1 1,1 0-1,17 6 0,1-5 2256,2-4 4248,-35-5-4455,0 0 0,0 0 0,0 0 0,0 1 0,0-1 0,0 0 0,0 0 0,0 0 0,-1 1 0,1-1 0,0 1 0,0-1 1,0 0-1,0 1 0,-1-1 0,1 1 0,0 0 0,0-1 0,-1 1 0,1 0 0,-1-1 0,2 3 0,-3 18 3208,-29 30-2885,19-33 135,5-8-286,1-1-1,0 2 1,0-1 0,1 1-1,1-1 1,0 1 0,0 0-1,1 0 1,-1 12 0,3-23-512,0 1 0,0-1 0,0 0 0,0 1 0,0-1 0,0 1 0,0-1 0,0 1 0,0-1 0,0 0 0,0 1 0,0-1 0,0 1 0,0-1 0,1 1 1,-1-1-1,0 0 0,0 1 0,0-1 0,1 0 0,-1 1 0,0-1 0,1 0 0,-1 1 0,0-1 0,0 0 0,1 1 0,-1-1 0,1 0 0,-1 0 0,0 1 1,1-1-1,-1 0 0,0 0 0,1 0 0,-1 0 0,1 0 0,-1 1 0,1-1 0,19-9 407,16-24-109,-15 5-362,-1-2 0,-2 0-1,22-46 1,-37 71 12,-23 68-407,13-36 437,4-19 67,1 1-1,1-1 0,0 1 0,0-1 0,0 15 0,2-23-53,-1 1 0,0-1 0,0 0 0,0 1 0,0-1 0,0 0 0,0 1 0,0-1 0,0 0 0,1 1 0,-1-1 0,0 0-1,0 1 1,0-1 0,1 0 0,-1 1 0,0-1 0,0 0 0,1 0 0,-1 1 0,0-1 0,1 0 0,-1 0 0,0 1 0,1-1 0,-1 0-1,0 0 1,1 0 0,-1 0 0,1 0 0,-1 0 0,0 0 0,1 0 0,-1 0 0,1 0 0,20-3 218,15-13-24,18-24-105,-35 26-173,0 0 1,31-16-1,-50 30 71,1-1 0,-1 1 0,1-1 0,-1 1 1,1-1-1,0 1 0,-1 0 0,1-1 1,0 1-1,-1 0 0,1-1 0,0 1 0,-1 0 1,1 0-1,0 0 0,0-1 0,-1 1 0,1 0 1,0 0-1,-1 0 0,1 0 0,0 1 0,0-1 1,-1 0-1,1 0 0,0 0 0,0 0 0,-1 1 1,1-1-1,0 0 0,-1 1 0,1-1 1,-1 0-1,1 1 0,0-1 0,-1 1 0,1-1 1,-1 1-1,1-1 0,-1 1 0,1 0 0,-1-1 1,0 1-1,1 0 0,-1-1 0,0 1 0,1 0 1,-1-1-1,0 1 0,0 0 0,0-1 0,0 1 1,0 0-1,1 0 0,-1-1 0,-1 2 1,-7 54 677,3-29-262,7-27-402,0 0 0,0 0 0,1 0 0,-1 0 0,0 0 0,1 0 0,-1-1 1,0 1-1,0-1 0,1 1 0,1-2 0,39-27-11,-39 25 0,1 0 0,0 0 0,0 1 0,0-1 0,0 1 0,1 0 0,-1 1 0,1-1 0,0 1 0,0 0 0,11-2 0,-16 5-23,0-1-1,-1 0 1,1 0 0,0 1-1,0-1 1,-1 1-1,1-1 1,-1 0 0,1 1-1,0-1 1,-1 1 0,1 0-1,-1-1 1,1 1-1,-1-1 1,1 1 0,-1 0-1,0-1 1,1 1 0,-1 0-1,0 0 1,1-1-1,-1 1 1,0 0 0,0 0-1,0-1 1,0 1 0,0 0-1,0 0 1,0-1 0,0 3-1,0 31-2422,0-27 1102</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1:48.776"/>
    </inkml:context>
    <inkml:brush xml:id="br0">
      <inkml:brushProperty name="width" value="0.025" units="cm"/>
      <inkml:brushProperty name="height" value="0.025" units="cm"/>
    </inkml:brush>
  </inkml:definitions>
  <inkml:trace contextRef="#ctx0" brushRef="#br0">53 85 5381,'-12'-3'5141,"-24"-14"8104,36 17-13124,-1-1 0,1 0 0,-1 1 0,1-1 0,-1 0 0,1 0 0,-1 1 0,1-1 0,0 0-1,0 0 1,0 0 0,-1 0 0,1 0 0,0 1 0,0-1 0,0 0 0,0 0 0,0 0 0,0 0-1,0 0 1,1 1 0,-1-1 0,0 0 0,0 0 0,1 0 0,-1 0 0,1 1 0,-1-1-1,0 0 1,1 0 0,-1 1 0,1-1 0,0 0 0,-1 1 0,1-1 0,0 1 0,-1-1 0,1 1-1,0-1 1,-1 1 0,1-1 0,2 0 0,0-2-59,1 1 0,-1-1-1,1 1 1,0-1 0,0 1-1,0 0 1,1 1 0,-1-1 0,0 1-1,1 0 1,-1 0 0,0 0-1,1 0 1,-1 1 0,1 0 0,0 0-1,-1 0 1,1 0 0,-1 1 0,1 0-1,-1 0 1,0 0 0,1 1-1,-1-1 1,0 1 0,0 0 0,0 0-1,0 0 1,0 1 0,0-1 0,6 6-1,-8-6-47,0 0 0,0 0-1,0 0 1,0-1-1,0 1 1,1-1 0,-1 0-1,1 0 1,-1 0 0,1 0-1,-1 0 1,1 0-1,0 0 1,-1-1 0,1 0-1,0 1 1,-1-1 0,1 0-1,0 0 1,0-1-1,-1 1 1,5-1 0,2-2-30,0-1 1,-1 0 0,1 0-1,-1 0 1,9-7-1,26-12-2591,-44 35-6938,-11 2 3571</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1:49.116"/>
    </inkml:context>
    <inkml:brush xml:id="br0">
      <inkml:brushProperty name="width" value="0.025" units="cm"/>
      <inkml:brushProperty name="height" value="0.025" units="cm"/>
    </inkml:brush>
  </inkml:definitions>
  <inkml:trace contextRef="#ctx0" brushRef="#br0">1 47 17457,'0'0'13052,"9"-1"-12630,-8 1-414,4-2 6,-1 1 0,1 0 1,0 0-1,0 0 1,-1 0-1,1 1 0,0 0 1,0 0-1,0 1 0,-1-1 1,1 1-1,0 0 0,-1 0 1,1 0-1,0 1 0,-1 0 1,0 0-1,1 0 0,-1 0 1,0 1-1,0-1 0,0 1 1,4 4-1,-5-3 9,2 0-1,-1-1 1,0 1 0,1-1 0,-1 0-1,1 0 1,0-1 0,0 0 0,0 1-1,0-1 1,0-1 0,1 1 0,-1-1 0,0 0-1,1 0 1,-1-1 0,1 1 0,-1-1-1,1-1 1,-1 1 0,1-1 0,6-1-1,-3-1-11,-1 1 0,0-2 1,1 1-1,-1-1 0,0-1 0,-1 1 0,1-1 0,-1-1 0,0 1 0,0-1 0,-1-1 0,12-12 0,-8-4-5018,-9 15-2686</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2:37.019"/>
    </inkml:context>
    <inkml:brush xml:id="br0">
      <inkml:brushProperty name="width" value="0.025" units="cm"/>
      <inkml:brushProperty name="height" value="0.025" units="cm"/>
    </inkml:brush>
  </inkml:definitions>
  <inkml:trace contextRef="#ctx0" brushRef="#br0">69 65 5029,'0'0'22234,"-1"-9"-20269,0 6-1768,1 0-1,-1 0 1,1 1 0,0-1 0,0 0 0,0 0 0,0 0 0,1 0 0,-1 0 0,2-5 0,-1 6-144,0 1-1,0 0 1,1-1 0,-1 1 0,0 0 0,1 0-1,-1-1 1,0 1 0,1 0 0,0 0 0,-1 1 0,1-1-1,-1 0 1,1 0 0,0 1 0,0-1 0,-1 1-1,1 0 1,0-1 0,0 1 0,-1 0 0,1 0 0,0 0-1,0 0 1,2 1 0,-3-1-53,-1 0 0,1 0 0,0-1 0,0 1 0,0 0 0,0 1 0,-1-1 0,1 0 0,0 0 0,0 0 0,0 0 0,-1 1 0,1-1 0,0 0 0,0 1 0,-1-1 0,1 0 0,0 1 0,-1-1 0,1 1 0,0-1 0,-1 1 0,1 0 0,-1-1 0,1 1 0,-1 0 0,1-1 0,-1 1 0,1 0 0,-1-1 0,0 1 0,1 0 0,-1 0 0,0-1 0,0 1 0,1 0 0,-1 0 0,0 0 0,0 0 0,0-1 0,0 1 0,0 0 0,0 0 0,0 0 0,-1-1 0,1 1 0,0 0 0,0 0 0,-1 0 0,1-1 0,0 1 0,-1 0 0,0 0 0,-26 48 0,19-37 0,8-11 0,0-1 0,0 1 0,0-1 0,0 1 0,0-1 0,0 1 0,0-1 0,0 1 0,0-1 0,0 1 0,0-1 0,0 0 0,0 1 0,0-1 0,0 1 0,1-1 0,-1 1 0,0-1 0,0 1 0,1-1 0,-1 0 0,0 1 0,1-1 0,-1 0 0,0 1 0,1-1 0,-1 0 0,1 1 0,-1-1 0,0 0 0,1 0 0,-1 1 0,1-1 0,-1 0 0,1 0 0,-1 0 0,1 0 0,-1 0 0,1 1 0,28 6 0,-19-4 0,1 0 0,0 1 0,-1 1 0,0 0 0,0 1 0,0 0 0,-1 0 0,0 1 0,0 0 0,0 1 0,-1 0 0,7 9 0,-12-14 0,-1 0 0,1 0 0,-1 0 0,0 1 0,0-1 0,0 1 0,0 0 0,-1-1 0,1 1 0,-1 0 0,0 0 0,-1 0 0,1 0 0,0 0 0,-1 0 0,0 0 0,0 0 0,0 0 0,-1 0 0,1 0 0,-1 0 0,0 0 0,0 0 0,0 0 0,-1-1 0,1 1 0,-1 0 0,0-1 0,0 1 0,0-1 0,-1 0 0,1 1 0,-1-1 0,-3 3 0,0 0-8,-1-1 0,0 0 1,0 0-1,-1 0 0,1-1 0,-1 0 1,0 0-1,0-1 0,-1 0 0,1-1 0,0 1 1,-18 1-1,-2-1-398,0-1 0,-35-3 0,38 1-378,41-1-4544,3-4-2487</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2:37.690"/>
    </inkml:context>
    <inkml:brush xml:id="br0">
      <inkml:brushProperty name="width" value="0.025" units="cm"/>
      <inkml:brushProperty name="height" value="0.025" units="cm"/>
    </inkml:brush>
  </inkml:definitions>
  <inkml:trace contextRef="#ctx0" brushRef="#br0">88 0 16015,'0'0'14617,"-1"10"-13240,-7 29-873,3-19-419,1 0-1,-3 34 1,7-53-85,0-1 0,0 1 0,0-1 0,0 1 0,0-1 0,0 0 0,1 1 0,-1-1 0,0 1 0,0-1 0,0 0 0,1 1 0,-1-1 0,0 0 0,0 1 0,1-1 0,-1 0 0,0 1 0,1-1 0,-1 0 0,0 1 0,1-1 0,-1 0 0,1 0 0,-1 0 0,0 1 0,1-1 0,-1 0 0,1 0 0,-1 0 0,0 0 0,1 0 0,-1 0 0,1 0 0,0 0 0,23-2 0,21-14 0,-41 13 0,1 1 0,0 0 0,0 0 0,0 0 0,0 0 0,0 1 0,0 0 0,0 0 0,0 1 0,1-1 0,-1 1 0,7 0 0,-10 1 0,0 0 0,0 0 0,-1 0 0,1 0 0,0 0 0,0 0 0,-1 0 0,1 0 0,0 1 0,-1-1 0,0 1 0,1-1 0,-1 1 0,0 0 0,1-1 0,-1 1 0,0 0 0,-1 0 0,1 0 0,0 0 0,0 0 0,-1 0 0,1 0 0,-1 0 0,0 0 0,1 0 0,-1 0 0,0 0 0,0 0 0,0 0 0,-1 4 0,0 2 9,0-1-1,0 1 1,0-1-1,-1 1 1,0-1-1,0 0 1,-1 0-1,0 0 1,0 0-1,-1 0 1,0-1-1,0 0 1,-1 1-1,1-1 1,-1-1-1,-1 1 1,-6 5-1,7-6-44,0-1-1,-1 0 1,1-1-1,-1 1 1,0-1-1,1 0 1,-1 0-1,-1-1 1,1 0-1,0 0 1,0 0-1,-1-1 0,1 0 1,-1 0-1,0-1 1,1 0-1,-1 0 1,1 0-1,-1-1 1,-11-3-1,16 4-546,0-1 0,0 0 1,0 0-1,0 0 0,0-1 0,0 1 0,1 0 0,-1-1 1,0 1-1,1-1 0,-1 0 0,1 1 0,-1-1 1,1 0-1,0 0 0,-1-3 0,-12-21-8626</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03.661"/>
    </inkml:context>
    <inkml:brush xml:id="br0">
      <inkml:brushProperty name="width" value="0.025" units="cm"/>
      <inkml:brushProperty name="height" value="0.025" units="cm"/>
    </inkml:brush>
  </inkml:definitions>
  <inkml:trace contextRef="#ctx0" brushRef="#br0">96 3 10666,'0'0'15561,"0"17"-13852,-2 20-973,-1 0 1,-2-1 0,-17 64 0,0-34 15,12-37-502,0 1-1,2 0 1,-4 34 0,11-63-249,1-1 1,0 1-1,0-1 1,0 1 0,0-1-1,0 1 1,0-1-1,0 1 1,0-1 0,0 1-1,0-1 1,0 1-1,0-1 1,0 1 0,0-1-1,0 1 1,0-1-1,1 1 1,-1-1 0,0 1-1,0-1 1,0 1-1,1-1 1,-1 0 0,0 1-1,1-1 1,-1 1-1,1-1 1,-1 0 0,0 1-1,1-1 1,-1 0 0,1 0-1,-1 1 1,1-1-1,-1 0 1,1 0 0,-1 0-1,1 0 1,-1 1-1,1-1 1,-1 0 0,1 0-1,-1 0 1,1 0-1,-1 0 1,1 0 0,-1 0-1,1 0 1,-1-1-1,1 1 1,-1 0 0,1 0-1,-1 0 1,1 0-1,-1-1 1,1 1 0,-1 0-1,0 0 1,1-1-1,-1 1 1,1 0 0,-1-1-1,31-20 30,31-33-31,-3-2 0,-2-3 0,-2-2 0,66-98 0,-116 152 10,-3 4-126,0 0-1,1-1 1,-1 1 0,0 0-1,-1-1 1,1 0 0,0 1 0,-1-1-1,1-7 1,-10 9-8600,6 2 6793,-16 1-10148</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2:38.017"/>
    </inkml:context>
    <inkml:brush xml:id="br0">
      <inkml:brushProperty name="width" value="0.025" units="cm"/>
      <inkml:brushProperty name="height" value="0.025" units="cm"/>
    </inkml:brush>
  </inkml:definitions>
  <inkml:trace contextRef="#ctx0" brushRef="#br0">0 33 19795,'0'0'8520,"65"-28"-8488,-42 28-609,6-1-2978,0 1-2979,1-3-6310</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2:38.373"/>
    </inkml:context>
    <inkml:brush xml:id="br0">
      <inkml:brushProperty name="width" value="0.025" units="cm"/>
      <inkml:brushProperty name="height" value="0.025" units="cm"/>
    </inkml:brush>
  </inkml:definitions>
  <inkml:trace contextRef="#ctx0" brushRef="#br0">83 1 15951,'0'0'2456,"-4"9"-251,-8 21-798,-39 112 1595,47-126-2871,0 0 0,1 1 0,1 0-1,1 0 1,0 0 0,1-1 0,2 22-1,-1-36-63,-1 0-1,0 0 0,1 0 1,-1 0-1,1 0 0,-1 0 0,1 0 1,0 0-1,0-1 0,0 1 1,0 0-1,0-1 0,0 1 1,0 0-1,1-1 0,-1 0 0,1 1 1,-1-1-1,1 0 0,-1 1 1,1-1-1,0 0 0,0 0 1,-1-1-1,1 1 0,0 0 0,0 0 1,0-1-1,0 1 0,0-1 1,0 0-1,0 0 0,0 0 1,0 0-1,0 0 0,0 0 0,3-1 1,1 1 183,-1-1 0,1-1 0,-1 1 0,1-1 0,-1 0 0,0 0 0,0-1 1,0 0-1,0 0 0,0 0 0,-1 0 0,7-5 0,-3-2-184,0 0 1,0-1-1,-1 0 0,0 0 0,-1 0 1,0-1-1,-1 0 0,0 0 0,-1-1 1,4-21-1,-6 27-57,0 1 0,-1-1 0,0 0 0,-1 0 0,1 0 0,-1 1 1,-1-1-1,1 0 0,-1 0 0,0 0 0,-1 1 0,0-1 0,0 0 0,0 1 0,-1 0 0,0-1 1,0 1-1,0 0 0,-1 1 0,0-1 0,-8-9 0,9 13-310,1 0 1,-1 0-1,0 0 1,0 0-1,0 1 0,0-1 1,0 1-1,0 0 1,0 0-1,0 0 0,0 0 1,-1 1-1,1-1 1,0 1-1,-1 0 0,1 0 1,0 0-1,0 0 1,-1 1-1,-5 1 0,7-2-15,0 1 0,0 0 0,0 0 0,0 0 0,1 0 0,-1 0-1,0 0 1,1 0 0,-1 1 0,0-1 0,1 0 0,0 1 0,-1 0-1,1-1 1,0 1 0,0 0 0,0-1 0,0 1 0,0 0 0,0 0-1,1 0 1,-1 0 0,0 0 0,1 0 0,0 0 0,-1 0 0,1 0-1,0 0 1,0 0 0,0 0 0,0 0 0,1 0 0,0 3 0,2 6-10201</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2:38.729"/>
    </inkml:context>
    <inkml:brush xml:id="br0">
      <inkml:brushProperty name="width" value="0.025" units="cm"/>
      <inkml:brushProperty name="height" value="0.025" units="cm"/>
    </inkml:brush>
  </inkml:definitions>
  <inkml:trace contextRef="#ctx0" brushRef="#br0">63 102 19410,'0'0'11414,"-4"13"-10544,-1 1-732,-7 21 49,1 1 0,1-1 0,2 2 0,-5 49 0,14-85-187,-1-1 0,0 0 0,0 0 0,1 1 0,-1-1 0,0 0 0,0 0 0,1 0 0,-1 1 0,0-1 0,1 0 0,-1 0 0,0 0 0,1 0 0,-1 0 0,0 0 0,1 0 0,-1 0 0,0 0 0,1 0 0,-1 0 0,1 0 0,-1 0 0,0 0 0,1 0 0,-1 0 0,0 0 0,1 0 0,-1 0 0,0 0 0,1-1 0,-1 1 0,0 0 0,0 0 0,1 0 0,-1-1 0,0 1 0,0 0 0,1 0 0,-1-1 0,0 1 0,0 0 0,1-1 0,-1 1 0,15-12 0,-6 0 0,-1 0 0,-1 0 0,0 0 0,-1-1 0,-1 0 0,1 0 0,-2-1 0,0 0 0,4-27 0,-3-3 0,1-82 0,-8 126 0,-4 11 0,-3 14 0,9-23 0,-1 0 0,0 0 0,1 0 0,0 0 0,-1 0 0,1 0 0,0 0 0,0 1 0,0-1 0,0 0 0,0 0 0,1 0 0,-1 0 0,0 0 0,1 0 0,0 0 0,-1 0 0,1-1 0,0 1 0,0 0 0,0 0 0,0-1 0,1 1 0,-1 0 0,0-1 0,1 1 0,-1-1 0,1 1 0,2 1 0,-1-2 0,0-1 0,0 1 0,0-1 0,0 0 0,0 0 0,0 0 0,0 0 0,0 0 0,0 0 0,0-1 0,0 0 0,-1 1 0,1-1 0,0 0 0,0 0 0,-1-1 0,1 1 0,0-1 0,-1 1 0,0-1 0,3-2 0,8-6 0,-1-1 0,0 0 0,11-14 0,16-15 0,-39 40 0,0 1 0,1-1 0,-1 1 0,0-1 0,1 0 0,-1 1 0,0-1 0,0 1 0,0-1 0,1 1 0,-1-1 0,0 1 0,0 0 0,0-1 0,0 1 0,0-1 0,0 1 0,0-1 0,0 1 0,0-1 0,0 1 0,0-1 0,-1 1 0,1-1 0,0 1 0,0 0 0,-20 60 0,9-34 0,2 0 0,1 0 0,2 0 0,0 1 0,2 0 0,-1 51 0,5-77-144,0-1 0,0 1 0,1 0-1,-1 0 1,1 0 0,-1-1 0,1 1 0,0 0 0,0-1 0,0 1 0,0 0-1,0-1 1,0 1 0,0-1 0,0 0 0,1 1 0,-1-1 0,1 0-1,1 2 1,-1-2-276,0 0 0,0 0 0,0 0 0,0 0-1,1 0 1,-1-1 0,0 1 0,0-1 0,0 1 0,0-1-1,1 0 1,-1 0 0,0 0 0,0 0 0,1 0 0,1-1 0,8-4-9510</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2:39.072"/>
    </inkml:context>
    <inkml:brush xml:id="br0">
      <inkml:brushProperty name="width" value="0.025" units="cm"/>
      <inkml:brushProperty name="height" value="0.025" units="cm"/>
    </inkml:brush>
  </inkml:definitions>
  <inkml:trace contextRef="#ctx0" brushRef="#br0">14 0 24343,'0'0'8424,"-6"61"-8424,0-39 0,5-1 0,1-1 0,0 0 0,0-5 0,0 3 0,6-4-3075,-2-6-1121,2-7-2114</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2:39.443"/>
    </inkml:context>
    <inkml:brush xml:id="br0">
      <inkml:brushProperty name="width" value="0.025" units="cm"/>
      <inkml:brushProperty name="height" value="0.025" units="cm"/>
    </inkml:brush>
  </inkml:definitions>
  <inkml:trace contextRef="#ctx0" brushRef="#br0">0 1 25560,'0'0'7207,"25"29"-14830,-19-12-673</inkml:trace>
  <inkml:trace contextRef="#ctx0" brushRef="#br0" timeOffset="1">189 195 6054,'0'0'14766,"-10"10"-9257,6-5-4978,-37 45 3290,38-45-3672,0-1 0,1 1 0,-1-1 0,1 1 0,0 0 0,1 0 0,-1 0 0,1 0 0,0 0 0,0 0 0,1 0 0,0 0 0,0 8 0,0-12-149,1 0 0,-1 0 0,1 0 0,-1 0 0,1 0 0,0 0 0,-1 0 0,1 0 0,0-1 0,0 1 0,0 0 0,0 0 0,0-1 0,-1 1 0,1 0 0,0-1 0,0 1 0,1-1 0,-1 0 0,0 1 0,0-1 0,0 0 0,0 1 0,0-1 0,0 0 0,0 0 0,1 0 0,-1 0 0,0 0 0,0 0 0,0-1 0,0 1 0,0 0 0,0 0 0,2-1 0,1 0 0,0 0 0,1 0 0,-1 0 0,0 0 0,0-1 0,0 1 0,-1-1 0,8-5 0,-5 1 0,1-1 0,-2 1 0,1-2 0,-1 1 0,0-1 0,-1 1 0,0-1 0,0 0 0,0-1 0,-1 1 0,-1-1 0,1 1 0,-2-1 0,1 0 0,-1 0 0,0 0 0,-1 0 0,0-13 0,0 21 1,0-1-1,0 0 1,0 1-1,0-1 1,-1 0-1,1 1 1,0-1-1,-1 1 1,1-1-1,-1 0 1,1 1-1,-1-1 1,0 1-1,0 0 1,1-1 0,-1 1-1,0 0 1,0-1-1,-1 1 1,1 0-1,0 0 1,0 0-1,-1 0 1,1 0-1,0 0 1,-1 0-1,1 0 1,-1 1 0,1-1-1,-1 0 1,1 1-1,-1-1 1,1 1-1,-3 0 1,1-1-5,1 1 0,-1 0 0,1 1-1,-1-1 1,1 0 0,0 1 0,-1-1 0,1 1 0,-1 0 0,1 0 0,0 0 0,0 0 0,-1 0 0,1 0 0,0 1 0,0-1 0,0 1 0,1 0 0,-1-1-1,0 1 1,0 0 0,-1 3 0,-12 21-2187,7-8-4250,2 3-7049</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14.599"/>
    </inkml:context>
    <inkml:brush xml:id="br0">
      <inkml:brushProperty name="width" value="0.025" units="cm"/>
      <inkml:brushProperty name="height" value="0.025" units="cm"/>
    </inkml:brush>
  </inkml:definitions>
  <inkml:trace contextRef="#ctx0" brushRef="#br0">6076 540 9321,'-5'-2'175,"-132"-69"3158,68 37-3009,-2 3-1,-122-37 1,30 29 649,-227-25 0,-177 15-296,290 28-674,-358-40 23,-100-7-39,-2 36 187,103 62 376,507-14-410,1 5 1,-240 74 0,303-72-154,1 2-1,1 4 1,2 2 0,1 2 0,-91 69 0,108-69 2,2 2 0,1 1 0,1 2 1,2 2-1,3 1 0,0 1 0,-43 81 0,64-102 15,1 1-1,1 0 0,1 1 1,1 0-1,-6 38 1,11-52 23,1-1 1,0 1-1,0-1 1,1 1-1,1 0 1,-1-1 0,1 1-1,1-1 1,0 1-1,0-1 1,0 0 0,1 0-1,0 0 1,1 0-1,0 0 1,0-1 0,1 0-1,10 14 1,0-8 37,1 1 0,0-2 0,1 0 0,1-1 0,0-1 0,0 0 0,1-2 1,0 0-1,38 10 0,14 0 42,102 11-1,82-6 1,332-12-1,-390-12-94,-37 1-50,1025-6-10,-2-38-272,-256-21-754,-4-39 1032,-885 98 63,222-38 202,-215 34-149,0-2 0,0-2-1,65-31 1,-102 41-27,0-1 1,0 1-1,0-1 0,-1-1 0,0 1 0,0-1 0,-1-1 0,0 1 0,7-9 0,-11 11 11,0 1 1,0-1-1,0 1 0,0-1 0,0 1 1,-1-1-1,0 0 0,0 0 0,0 0 0,0 0 1,-1 0-1,1 0 0,-1 0 0,0 0 1,0 0-1,-1 1 0,1-1 0,-1 0 1,0 0-1,0 0 0,0 0 0,0 0 1,-3-4-1,-1-1 33,-1-1 1,0 1-1,-1 0 0,0 0 1,0 1-1,-1 0 1,0 0-1,-17-12 0,-83-50 375,94 62-404,-91-49 135,-4 5 0,-1 5-1,-218-63 1,115 58-235,-268-31-1,16 39-2197,259 28-1480</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23.662"/>
    </inkml:context>
    <inkml:brush xml:id="br0">
      <inkml:brushProperty name="width" value="0.025" units="cm"/>
      <inkml:brushProperty name="height" value="0.025" units="cm"/>
      <inkml:brushProperty name="color" value="#E71224"/>
    </inkml:brush>
  </inkml:definitions>
  <inkml:trace contextRef="#ctx0" brushRef="#br0">6465 659 15951,'-4'-9'1810,"1"3"-1770,-1-1-1,0 1 1,-1 0 0,1 0-1,-1 1 1,0 0 0,0-1-1,-1 1 1,0 1 0,0-1 0,0 1-1,0 0 1,0 1 0,-1-1-1,-8-2 1,-86-29-149,-1 4 0,-145-24-1,147 35-16,-878-136-565,-10 66 2754,85-11-1523,568 58-605,174 24-55,-2 6-1,0 8 0,0 7 1,-299 43-1,-155 96 298,476-98 613,2 6 0,-170 86 0,276-119-642,0 2 1,1 1-1,1 2 1,1 0-1,-27 27 1,49-41-152,1 0 0,0 1 0,0 0 0,1 0 0,0 1 0,1 0 0,0 0 0,0 0 0,1 0 0,0 1 0,0-1 0,1 1 0,1 0 0,0 0 0,0 1 0,1-1 0,0 0 0,0 1 0,2-1 0,-1 0 0,1 0 0,4 18 0,0-11-23,1 0 0,1 0 0,1-1 1,0 0-1,1-1 0,0 0 0,1 0 0,1-1 1,19 20-1,4 1-191,1-3 1,56 40-1,-31-32 195,3-2 0,1-3 0,1-3-1,2-3 1,1-3 0,1-3 0,73 15 0,49 0 180,273 20 0,519-7 49,4-50 29,-572-15-257,516-83 0,-593 38 159,632-200 1,-935 248-91,-20 8 51,-1-2-1,1 0 1,-1 0-1,0-1 0,-1-1 1,0 0-1,0-1 1,20-15-1,-32 21-37,1 0 0,-1 1 0,1-1 0,-1 0 0,0 0 1,1 1-1,-1-1 0,0 0 0,0 0 0,-1 0 0,1-1 0,0 1 0,-1 0 0,1 0 0,-1 0 0,1 0 0,-1-1 0,0 1 0,0 0 0,0 0 0,0-1 1,-1 1-1,1 0 0,-1 0 0,1 0 0,-1 0 0,0 0 0,1-1 0,-1 1 0,0 0 0,-1 1 0,1-1 0,-1-2 0,-5-4 152,1 0 0,-1 1-1,-1 0 1,1 0 0,-17-11 0,-25-13-95,0 1 0,-2 3 0,-1 2 0,-65-21 0,-228-56-468,-312-27-3283,216 85-5840,296 37 1930</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24.786"/>
    </inkml:context>
    <inkml:brush xml:id="br0">
      <inkml:brushProperty name="width" value="0.025" units="cm"/>
      <inkml:brushProperty name="height" value="0.025" units="cm"/>
      <inkml:brushProperty name="color" value="#E71224"/>
    </inkml:brush>
  </inkml:definitions>
  <inkml:trace contextRef="#ctx0" brushRef="#br0">5238 449 9257,'-55'-30'1259,"0"1"0,-2 4 1,-89-29-1,-187-34-73,254 69-336,70 17-805,-560-126 1490,402 98-1506,-247-11 1,161 38-13,0 12 0,-317 50 1,-485 169 1441,1002-213-1359,-634 201 1711,647-200-1613,1 2 0,1 2-1,1 1 1,1 2 0,1 2 0,1 1 0,-56 56 0,77-68-164,-1 1 1,2 1 0,0 0-1,1 1 1,1 0 0,0 0 0,1 1-1,1 1 1,1-1 0,1 1-1,0 1 1,1-1 0,2 1 0,0-1-1,0 1 1,2 0 0,1 0-1,3 35 1,-1-41-36,1-1-1,1 0 1,0 0 0,0 0 0,1 0-1,1-1 1,0 1 0,1-1 0,0-1-1,10 13 1,-2-6 3,1-1 1,0-1-1,1 0 0,1-1 0,28 18 0,5-3 13,1-2 0,1-3 0,107 35 0,-29-20-74,1-7 1,228 29 0,-171-46 72,263-9 0,-63-34 289,497-99 0,29-56 225,-23-81-95,-665 169-407,-189 75-19,0-2 0,-1-2-1,52-41 1,-78 55-6,0-1-1,-1 0 1,0 0 0,-1-1-1,0-1 1,-1 1 0,8-16-1,-13 22 1,-1-1-1,1 1 0,-1-1 1,0 1-1,-1-1 0,1 0 0,-1 1 1,0-1-1,-1 0 0,1 0 0,-1 0 1,-1 0-1,1 0 0,-1 1 0,0-1 1,0 0-1,0 0 0,-1 1 1,-4-10-1,2 7-1,-1 1 0,0-1 0,0 1 0,-1 0 0,1 1 0,-2-1 0,1 1 0,-1 1 0,-10-9 0,-4 1-4,0 1-1,-34-15 0,-4 3 16,-1 4-1,-1 1 1,-1 4 0,-89-11 0,-262-8 144,12 23-106,-234-18-1270,582 24-143,0-2 1,0-3-1,0-1 1,-89-33-1,101 25-2988,-38-25-1</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25.875"/>
    </inkml:context>
    <inkml:brush xml:id="br0">
      <inkml:brushProperty name="width" value="0.025" units="cm"/>
      <inkml:brushProperty name="height" value="0.025" units="cm"/>
      <inkml:brushProperty name="color" value="#E71224"/>
    </inkml:brush>
  </inkml:definitions>
  <inkml:trace contextRef="#ctx0" brushRef="#br0">5479 7300 19538,'0'0'1639,"9"-10"-8376,31-33 5654,-39 42 1063,0 0 0,0 0 1,1 0-1,-1 0 0,0-1 1,0 1-1,0 0 0,0 0 0,0-1 1,-1 1-1,1-1 0,0 1 1,-1-1-1,1 1 0,-1-1 1,1 1-1,-1-1 0,0 0 1,1 1-1,-1-1 0,0 0 1,0 1-1,0-1 0,-1 1 1,1-1-1,0 0 0,-1 1 0,1-1 1,-1 1-1,1-1 0,-1 1 1,1-1-1,-1 1 0,0-1 1,0 1-1,0 0 0,0-1 1,0 1-1,0 0 0,0 0 1,-1 0-1,1 0 0,0 0 1,0 0-1,-1 0 0,1 0 0,-1 1 1,-1-2-1,-8-3-109,0 1 0,0 1 1,0-1-1,-23-2 0,27 5 35,-99-12 2091,0 5 1,-150 8-1,109 2-1322,-110-1 355,-264-2-161,3-37 558,236-3-1237,1-11 0,-298-98 0,440 104-179,3-6 1,2-5 0,2-7 0,4-5 0,-237-171 0,216 122-103,5-6 0,6-6 0,5-6 0,-179-239 0,245 279 107,4-4 1,5-2 0,-57-138 0,81 153 177,4-1 0,3-1 0,5-2 0,-19-157 0,32 118-21,5 0 0,5 0 1,29-204-1,-2 173-196,6 1 1,79-224-1,-25 159-57,8 5-1,11 3 1,9 6 0,150-206 0,-85 162-38,12 8 1,351-350 0,-243 334 225,-254 228-28,1 3 0,1 2-1,1 1 1,100-39 0,-126 60 14,0 1 1,29-5 0,-44 11-80,0 0 0,1 0 1,-1 0-1,0 1 1,0 1-1,0-1 0,1 1 1,-1 1-1,10 3 0,-17-5-149,0 1 0,-1 0 0,1 0 0,0 0 0,-1 0 0,1 0 0,0 0 0,-1 0 0,1 0 0,-1 1 0,0-1 0,0 1 0,1-1 0,-1 1 1,0-1-1,0 1 0,0 0 0,0-1 0,0 4 0,0 5-4409</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26.265"/>
    </inkml:context>
    <inkml:brush xml:id="br0">
      <inkml:brushProperty name="width" value="0.025" units="cm"/>
      <inkml:brushProperty name="height" value="0.025" units="cm"/>
      <inkml:brushProperty name="color" value="#E71224"/>
    </inkml:brush>
  </inkml:definitions>
  <inkml:trace contextRef="#ctx0" brushRef="#br0">74 2 19731,'0'0'2386,"12"-1"-2226,46 0-64,59 8 0,20 1-277,29-7-3615,-164-1 3706,-1 0 0,1-1-1,-1 1 1,1 1 0,-1-1 0,1 0 0,-1 0-1,1 0 1,-1 1 0,1-1 0,-1 1-1,1-1 1,-1 1 0,0 0 0,1-1 0,-1 1-1,0 0 1,0 0 0,0 0 0,0 0-1,1 0 1,-1 0 0,0 0 0,-1 0-1,2 2 1,-1-1 67,-1 1 1,1-1-1,-1 1 0,0 0 0,0-1 1,0 1-1,0-1 0,-1 1 0,1-1 0,-1 1 1,1-1-1,-1 0 0,0 1 0,0-1 0,0 1 1,-1 1-1,-17 32 1005,-2-2 1,-1 0 0,-35 41-1,-12 17 416,68-90-1377,-188 280 1964,136-196-1558,-56 126 1,100-192-565,0 1-1,2 0 1,0 0-1,1 1 1,1 0-1,1 0 1,-2 34-1,6-53-107,0 1 0,0-1 1,0 0-1,1 0 0,-1 0 0,1 0 0,0 0 0,0 0 0,0 0 0,0 0 0,0 0 0,0 0 1,1 0-1,0-1 0,2 4 0,-1-4-468,0 0-1,0 0 1,0 0-1,1 0 1,-1 0-1,1-1 1,-1 0 0,1 0-1,-1 0 1,7 1-1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03.988"/>
    </inkml:context>
    <inkml:brush xml:id="br0">
      <inkml:brushProperty name="width" value="0.025" units="cm"/>
      <inkml:brushProperty name="height" value="0.025" units="cm"/>
    </inkml:brush>
  </inkml:definitions>
  <inkml:trace contextRef="#ctx0" brushRef="#br0">4 1 16335,'0'0'6182,"-4"58"-3235,4-45-865,9-4-160,3 0-641,7-1-608,1-1-481,6 0-192,-2-1-1634,3-3-2466,-4-3-2434,-3 0-5990</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6:27.027"/>
    </inkml:context>
    <inkml:brush xml:id="br0">
      <inkml:brushProperty name="width" value="0.025" units="cm"/>
      <inkml:brushProperty name="height" value="0.025" units="cm"/>
      <inkml:brushProperty name="color" value="#E71224"/>
    </inkml:brush>
  </inkml:definitions>
  <inkml:trace contextRef="#ctx0" brushRef="#br0">497 45 16848,'-14'-5'3251,"-1"-2"-2600,4 2-432,-1-1 0,1 2 0,-1-1 0,1 2 0,-1 0 0,-24-4-1,58 28-244,15 12 719,2-2 1,1-1-1,62 34 0,142 50-637,-205-99-193,-7-3-189,0 1 0,36 21 0,-61-31 229,-1 1 1,0-1-1,0 2 0,-1-1 0,1 1 1,-1-1-1,0 1 0,0 1 0,0-1 1,-1 1-1,0 0 0,0 0 0,-1 0 0,1 1 1,-1-1-1,3 12 0,-5-13 77,0 0 1,-1 0-1,0 1 0,0-1 0,0 0 1,-1 1-1,1-1 0,-1 0 0,-1 0 0,1 0 1,-1 0-1,0 0 0,0 0 0,0 0 1,-6 8-1,-4 4 88,-1 0 0,-26 26 0,35-38-52,-105 99 610,-142 105-1,166-141-360,34-27-185,-358 264-576,402-301 218,-39 22-952,44-25 804,0 0 1,-1 0 0,1 0 0,-1-1-1,1 1 1,0-1 0,-1 1 0,1-1 0,-1 0-1,1 0 1,-1 0 0,1 0 0,-1 0-1,1-1 1,-5 0 0,6 0-436,0 1 1,0-1-1,0 0 1,0 0-1,0 1 1,0-1 0,0 0-1,0 0 1,1 0-1,-1 0 1,0 0-1,0 0 1,1 0-1,-1 0 1,0-2-1</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8:30.325"/>
    </inkml:context>
    <inkml:brush xml:id="br0">
      <inkml:brushProperty name="width" value="0.025" units="cm"/>
      <inkml:brushProperty name="height" value="0.025" units="cm"/>
    </inkml:brush>
  </inkml:definitions>
  <inkml:trace contextRef="#ctx0" brushRef="#br0">1 277 3876,'0'0'827,"11"1"-117,82 2 2469,105-10 0,3 0-2480,339 29 1005,-283-8-1598,1057-3 1341,-664-9-7,444-16-1311,1044-150 806,-1139 83-388,-631 54 1132,-390 12-7786,-6 1-3919</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9:23.042"/>
    </inkml:context>
    <inkml:brush xml:id="br0">
      <inkml:brushProperty name="width" value="0.025" units="cm"/>
      <inkml:brushProperty name="height" value="0.025" units="cm"/>
    </inkml:brush>
  </inkml:definitions>
  <inkml:trace contextRef="#ctx0" brushRef="#br0">8132 783 2659,'-15'-15'408,"0"0"0,-1 0 0,0 2 1,-1 0-1,0 1 0,-31-15 1,-120-48 2525,-2 18-2654,-199-39 0,246 66-221,-666-107 395,-11 62-178,129 15-333,-1418-83 569,1137 159 71,813-4-217,0 6 0,1 6 0,1 7 0,-234 83 0,231-59-331,3 7-1,2 5 1,-126 86 0,235-136 19,2 2 0,1 0 1,0 2-1,1 0 0,1 2 1,2 0-1,0 1 0,-16 28 1,28-41-25,1 0 0,0 0 0,1 1 0,0 0 1,1 0-1,0 0 0,1 0 0,0 0 0,1 1 1,1 0-1,0-1 0,0 1 0,1 0 0,1-1 1,0 1-1,1 0 0,0-1 0,1 0 0,0 1 0,1-1 1,11 21-1,0-6-21,2-1 0,1-1 1,2 0-1,0-2 0,1 0 0,1-2 1,1 0-1,40 27 0,12 2-48,134 66 0,-24-28-42,3-8 0,309 86-1,-220-97 93,362 43 0,298-37 234,-4-58 181,919-74 990,-15-174-1129,-1289 120-292,-12-38-188,-467 125 152,-1-3 0,67-37 1,-114 53 61,-1-1 0,0-1 1,-1-1-1,0 0 0,-1-2 1,-1 0-1,0-1 0,-2 0 1,0-1-1,18-29 0,-28 39 75,-1-1-1,1-1 1,-2 1 0,1-1-1,-1 1 1,-1-1 0,0 0-1,0 0 1,-1 0 0,0 0-1,-1-1 1,0 1 0,0 0-1,-1 0 1,-1 0 0,0 0-1,0 0 1,-1 0 0,0 1-1,0-1 1,-1 1 0,-1 0-1,0 0 1,0 0 0,0 1-1,-13-14 1,-5-6-47,-2 2 0,-1 1 0,-1 1 0,-2 1 0,0 2 0,-41-24 0,-19-4-50,-2 3 1,-1 5-1,-3 3 1,-1 5 0,-1 4-1,-134-22 1,-5 15-2767,-373-7 1,326 37-1719</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40.383"/>
    </inkml:context>
    <inkml:brush xml:id="br0">
      <inkml:brushProperty name="width" value="0.025" units="cm"/>
      <inkml:brushProperty name="height" value="0.025" units="cm"/>
    </inkml:brush>
  </inkml:definitions>
  <inkml:trace contextRef="#ctx0" brushRef="#br0">1 372 6182,'0'0'5066,"8"-9"-4356,-1 2-546,0 0 0,1 0 0,0 1 1,0 0-1,0 1 0,0-1 0,1 2 0,0-1 0,0 1 1,0 0-1,18-4 0,40-4 1335,130-7 1,72 17-1167,-148 3-297,94-1-139,679-12 1418,-497-6-739,3167-169 1101,-2137 152 1163,-1391 38-2882,-28-2-341,0 0-1,0 0 0,0-1 0,0 0 0,-1-1 0,1 1 1,13-4-1,-6-6-3898</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7:58.103"/>
    </inkml:context>
    <inkml:brush xml:id="br0">
      <inkml:brushProperty name="width" value="0.025" units="cm"/>
      <inkml:brushProperty name="height" value="0.025" units="cm"/>
    </inkml:brush>
  </inkml:definitions>
  <inkml:trace contextRef="#ctx0" brushRef="#br0">1 94 12460,'0'0'1340,"15"-3"-294,85-12 952,116-2 1,122 12-878,-180 4-1087,-41-1 145,1573-40 3181,-1631 39-3078,426-3 1737,-468 7-1956,0 0-9,-1 0-1,0 1 1,0 0-1,31 10 1,-47-12-109,0 0 1,0 0-1,0 0 0,-1 0 1,1 0-1,0 0 0,0 0 1,0 0-1,0 0 1,0 0-1,0 0 0,0 0 1,0 0-1,0 0 0,0 1 1,0-1-1,0 0 1,0 0-1,0 0 0,0 0 1,0 0-1,0 0 1,0 0-1,0 0 0,0 0 1,0 0-1,0 0 0,0 0 1,0 1-1,0-1 1,0 0-1,0 0 0,0 0 1,0 0-1,0 0 0,0 0 1,0 0-1,0 0 1,0 0-1,0 0 0,0 0 1,0 0-1,0 0 0,0 0 1,1 0-1,-1 1 1,0-1-1,0 0 0,0 0 1,0 0-1,-8-4-5268,2-12-4986</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8:56.682"/>
    </inkml:context>
    <inkml:brush xml:id="br0">
      <inkml:brushProperty name="width" value="0.025" units="cm"/>
      <inkml:brushProperty name="height" value="0.025" units="cm"/>
    </inkml:brush>
  </inkml:definitions>
  <inkml:trace contextRef="#ctx0" brushRef="#br0">3 92 6790,'0'0'-453,"0"-8"2471,-1-3-2027,0-32 3827,1 42-3656,0-1 0,0 1 0,1 0 0,-1 0-1,0 0 1,1 0 0,-1 0 0,1-1-1,-1 1 1,1 0 0,0 0 0,-1 0-1,1 0 1,0 0 0,0 1 0,-1-1 0,1 0-1,0 0 1,0 0 0,0 1 0,0-1-1,0 1 1,0-1 0,0 1 0,1-1 0,-1 1-1,0-1 1,0 1 0,0 0 0,0 0-1,1-1 1,-1 1 0,2 0 0,19 2 512,0 0 1,36 8-1,24 4-503,56-10-8,164-15 0,-12 0 557,4 12-149,507-10-293,-117 4 544,-479 19-673,108 2 102,54-19 1298,-361 2-1594,-1 2 0,1-1 0,-1 0 0,1 1 0,-1 0 0,1 0 0,-1 1 0,1 0 0,-1 0 0,0 0 0,0 0 0,0 1 0,0 0 0,-1 0 0,1 0 0,-1 0 0,1 1 0,-1 0 0,0 0 0,6 8 0,-9-11-245,0 1 0,1-1 1,-1 1-1,1-1 1,0 1-1,-1-1 0,1 0 1,0 0-1,0 0 1,0 0-1,-1 0 0,1 0 1,0-1-1,0 1 1,1 0-1,-1-1 0,0 0 1,0 1-1,4-1 0,13 0-4461</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8:59.164"/>
    </inkml:context>
    <inkml:brush xml:id="br0">
      <inkml:brushProperty name="width" value="0.025" units="cm"/>
      <inkml:brushProperty name="height" value="0.025" units="cm"/>
    </inkml:brush>
  </inkml:definitions>
  <inkml:trace contextRef="#ctx0" brushRef="#br0">175 1 4452,'0'0'305,"-12"5"-167,-46 20 350,-46 20 5660,126-48-2091,24 5-3244,-13 0-494,390 9 868,5 1-1093,750-33 1209,66 63-385,-1227-41-888,593 17 911,-602-18-894,0 0-1,0-1 0,0 0 0,-1 0 1,1-1-1,-1 0 0,1 0 1,12-6-1,-19 3-319,-12 3-506,-21 0-2751,23 1 942,-13-2-5606</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7:59.052"/>
    </inkml:context>
    <inkml:brush xml:id="br0">
      <inkml:brushProperty name="width" value="0.025" units="cm"/>
      <inkml:brushProperty name="height" value="0.025" units="cm"/>
    </inkml:brush>
  </inkml:definitions>
  <inkml:trace contextRef="#ctx0" brushRef="#br0">74 0 10730,'-9'2'993,"-52"6"1174,61-8-2156,0 0-1,0 1 0,0-1 0,1 0 0,-1 0 0,0 0 0,0 0 0,0 0 0,0 1 0,0-1 0,0 0 0,0 0 0,0 0 0,0 0 0,0 1 0,0-1 0,0 0 0,0 0 0,0 0 0,0 1 0,0-1 0,0 0 0,0 0 0,0 0 0,0 1 0,0-1 0,0 0 0,0 0 0,0 0 0,0 0 0,0 1 0,0-1 0,0 0 1,0 0-1,-1 0 0,1 0 0,0 0 0,0 1 0,0-1 0,0 0 0,0 0 0,-1 0 0,1 0 0,0 0 0,0 0 0,0 0 0,0 0 0,-1 1 0,1-1 0,0 0 0,0 0 0,0 0 0,0 0 0,-1 0 0,1 0 0,0 0 0,0 0 0,0 0 0,-1 0 0,17 5 339,115 9 1835,244-5 1,-254-10-2113,763-4 48,1180 20 86,996 163 3739,-2855-160-3400,9 3-422,306-10-1,-511-12-561,0 1 0,0-1-1,0 0 1,-1-1 0,1 0 0,0-1 0,-1 1-1,1-2 1,-1 1 0,13-8 0,10-16-5076</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18:01.887"/>
    </inkml:context>
    <inkml:brush xml:id="br0">
      <inkml:brushProperty name="width" value="0.025" units="cm"/>
      <inkml:brushProperty name="height" value="0.025" units="cm"/>
    </inkml:brush>
  </inkml:definitions>
  <inkml:trace contextRef="#ctx0" brushRef="#br0">7269 710 1121,'-22'-8'539,"-635"-221"5568,-14 47-3795,-991-58-1565,-102 189 460,1361 71-1600,-762 138 1,1078-141 548,0 4-1,1 4 1,1 4-1,-115 56 1,168-68-69,1 2-1,1 1 1,0 2-1,2 0 1,-46 47-1,57-49-62,1 0-1,0 1 1,2 1-1,0 0 1,1 1-1,2 0 1,0 1-1,1 0 1,-5 26-1,10-32-26,0 1 0,2 0 0,1 0 0,0 0 0,1 0 0,1 0 0,1 0 0,1 0 0,0 0 0,9 33 0,-4-31 3,1-1 1,1 0 0,0 0-1,2-1 1,0 0 0,1-1-1,1 0 1,1-1 0,17 18-1,10 4 94,1-2-1,2-2 1,1-2-1,76 42 1,211 83 170,320 65-71,20-59-125,389-4-45,13-112 45,-558-53 506,667-93 0,-252-69-565,-703 110 17,-3-9-1,219-98 0,-325 112 459,216-132 0,-282 149-150,-2-3-1,-1-1 0,-2-3 1,-2-2-1,80-98 0,-114 126-291,0-1 0,-2 0 0,0-1-1,-1 0 1,-1 0 0,0-1-1,-2 0 1,0 0 0,-1 0 0,4-30-1,-8 36-30,-1 0 0,0 0-1,0 0 1,-2-1 0,1 1-1,-2 0 1,0 1 0,0-1 0,-1 0-1,-1 1 1,0 0 0,0 0-1,-1 0 1,-1 1 0,0 0-1,-16-18 1,1 5-37,-1 2 0,-1 0 0,-1 2 0,-1 1 0,-1 1 0,0 1 0,-2 1 0,1 2 0,-2 1 0,-55-17 0,-13 4-1040,-1 3-1,-112-9 0,18 10-1538,-9 4-1111</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45.741"/>
    </inkml:context>
    <inkml:brush xml:id="br0">
      <inkml:brushProperty name="width" value="0.025" units="cm"/>
      <inkml:brushProperty name="height" value="0.025" units="cm"/>
    </inkml:brush>
  </inkml:definitions>
  <inkml:trace contextRef="#ctx0" brushRef="#br0">4178 337 5189,'-11'-7'3924,"-18"-11"-3600,-1 1 0,0 2 0,-1 1 1,-1 2-1,0 0 0,-42-7 0,-221-35 303,283 52-625,-1043-137 714,866 122-184,0 8 0,-1 8 0,1 8 0,0 9 0,-252 53 0,-44 58-540,424-106 293,1 3 1,1 2-1,1 3 0,1 2 0,-90 68 0,125-81-212,0 1 0,1 2 0,1 0 0,1 1 0,1 1 0,1 0 0,1 1 1,-21 44-1,30-52-10,0 1 1,1 0 0,1 0-1,0 0 1,2 0 0,0 1-1,0 0 1,2 0 0,0-1-1,1 1 1,1 0 0,1 0-1,0 0 1,2-1 0,6 23-1,-3-23-13,1 0 0,0 0 1,2-1-1,0 0 0,0-1 0,2 0 0,0-1 0,0 0 0,2-1 0,-1 0 1,2-1-1,0-1 0,0 0 0,25 13 0,12 4-4,1-3-1,1-2 1,75 22-1,64 8 4,2-8 0,2-9-1,216 11 1,606-20 29,-688-37-30,0-15 0,628-128 0,-835 124-47,-1-5 0,134-57 0,-216 73 181,-1-1-1,-1-1 1,0-2 0,-2-2 0,-1-2-1,-1-1 1,-1-2 0,-1-1 0,50-60-1,-73 76-86,-1 0-1,0 0 1,-1 0-1,0-1 1,-1-1-1,-1 1 1,0-1-1,6-30 1,-11 38-52,0 0 1,0 0 0,-1 0-1,0 0 1,0 0 0,-1 0-1,1 0 1,-2 0 0,0 0-1,0 1 1,0-1-1,-1 1 1,0-1 0,0 1-1,-1 0 1,0 0 0,0 0-1,0 0 1,-1 1 0,-8-9-1,-9-4-9,-1 0-1,0 2 0,-2 0 1,0 2-1,0 0 1,-2 2-1,1 1 0,-35-10 1,-24-5 29,-123-21 0,65 25-267,-179-6-1,87 22-2519,0 8-4083,89 1-2343</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05.423"/>
    </inkml:context>
    <inkml:brush xml:id="br0">
      <inkml:brushProperty name="width" value="0.025" units="cm"/>
      <inkml:brushProperty name="height" value="0.025" units="cm"/>
    </inkml:brush>
  </inkml:definitions>
  <inkml:trace contextRef="#ctx0" brushRef="#br0">180 56 20563,'-8'0'2723,"2"0"-2406,-1 0 1,0 1-1,1 0 1,-1 0-1,1 0 0,-1 1 1,1 0-1,0 0 0,-1 1 1,1-1-1,0 2 0,1-1 1,-1 0-1,1 1 1,-1 0-1,1 1 0,0-1 1,0 1-1,-5 7 0,3-3 88,0 1 0,0-1 0,-9 21 0,14-27-359,1 0 1,-1 1-1,1-1 0,0 1 0,0 0 1,0-1-1,0 1 0,1 0 0,-1 0 0,1 0 1,0-1-1,0 1 0,0 0 0,1 0 1,1 6-1,0-8-35,-1 0 0,1 0 0,-1-1 0,1 1 0,-1-1-1,1 1 1,0-1 0,0 0 0,0 0 0,0 0 0,0 0 0,0 0 0,0 0 0,0 0 0,0-1 0,1 1-1,-1-1 1,0 0 0,0 1 0,1-1 0,-1 0 0,0 0 0,0 0 0,4-1 0,2 0 31,-1 1-1,1-2 1,-1 1 0,1-1 0,-1 0 0,10-4 0,-4-1-32,-2-1 0,1 0 0,-1-1 0,0-1 0,-1 1 0,0-2 0,-1 1 0,0-1 0,0-1 0,-1 0 0,-1 0 0,0 0 0,-1-1 0,0 0 1,-1 0-1,4-17 0,-41 85 27,15-21-37,9-21 0,1 0 0,1 0 0,0 1 0,1 0 0,0 0 0,1 0 0,0 1 0,1-1 0,-1 20 0,5-34 0,-1 1 0,1 0 0,0 0 0,-1 0 0,1 0 0,0-1 0,0 1 0,-1 0 0,1 0 0,0-1 0,0 1 0,0-1 0,0 1 0,0-1 0,0 1 0,0-1 0,0 0 0,0 1 0,0-1 0,0 0 0,0 0 0,0 0 0,0 0 0,0 0 0,1 0 0,-1 0 0,0 0 0,0 0 0,0 0 0,0-1 0,0 1 0,0 0 0,1-1 0,39-10 0,-31 6 0,-1 0 0,0-1 0,0 0 0,-1 0 0,0-1 0,0 0 0,0 0 0,-1-1 0,0 0 0,6-9 0,4-9 0,-1-2 0,13-32 0,12-23 0,-74 171 0,22-63 0,1-5 0,0 1 0,2 0 0,1 0 0,-9 43 0,16-63 0,0 0 0,-1 0 0,1 0 0,0 0 0,0 1 0,0-1 0,0 0 0,1 0 0,-1 0 0,0 0 0,0 0 0,1 0 0,-1 0 0,1 0 0,-1 0 0,0 0 0,1 0 0,0 0 0,-1 0 0,1 0 0,0-1 0,-1 1 0,1 0 0,0 0 0,0-1 0,1 2 0,1-1 0,-1 0 0,1 0 0,-1 0 0,1-1 0,-1 1 0,1-1 0,-1 1 0,1-1 0,0 0 0,-1 0 0,4 0 0,1-1 0,1 0 0,-1-1 0,1 1 0,-1-2 0,0 1 0,0-1 0,11-5 0,-12 4 0,1-1 0,-1 0 0,1 0 0,-1 0 0,-1-1 0,1 0 0,-1 0 0,0-1 0,-1 1 0,1-1 0,-1 0 0,-1 0 0,4-9 0,0-4 0,-2-1 0,0-1 0,3-30 0,-3 16 0,-16 79 0,11-42 0,0 0 0,0 1 0,1-6 0,-1 1 0,1 0 0,0-1 0,0 1 0,0 0 0,0-1 0,0 1 0,1 0 0,0 0 0,0 0 0,-1 0 0,6-5 0,8-15 0,-122 240 0,106-215 0,0 1 0,0-1 0,0 0 0,0 1 0,1-1 0,-1 0 0,1 1 0,-1-1 0,1 1 0,0-1 0,0 1 0,0-1 0,1 1 0,0 3 0,-1-5 0,1 0 0,-1 1 0,1-1 0,0 0 0,-1 0 0,1 0 0,0 0 0,0 0 0,-1 0 0,1 0 0,0 0 0,0-1 0,0 1 0,0 0 0,0 0 0,0-1 0,1 1 0,-1-1 0,0 1 0,2 0 0,1-1 0,-1 1 0,0-1 0,1 0 0,-1 0 0,0 0 0,1-1 0,-1 1 0,0-1 0,0 1 0,1-1 0,-1 0 0,0-1 0,0 1 0,0 0 0,0-1 0,0 0 0,-1 1 0,1-1 0,0 0 0,3-4 0,48-57 0,-44 50 0,0 0 0,1 1 0,0 0 0,1 1 0,0 0 0,27-18 0,-37 27 0,0 1 0,-1 0 0,1 0 0,0 0 0,0 0 0,0 0 0,0 1 0,0-1 0,0 1 0,0-1 0,0 1 0,0 0 0,0-1 0,0 1 0,0 0 0,0 0 0,1 1 0,-1-1 0,0 0 0,0 1 0,0-1 0,2 2 0,-2-1 0,-1 1 0,1-1 0,-1 0 0,0 1 0,0 0 0,0-1 0,1 1 0,-1 0 0,-1-1 0,1 1 0,0 0 0,0 0 0,-1 0 0,1 0 0,-1 0 0,0 0 0,1-1 0,-1 5 0,0 3 0,0 0 0,-1 0 0,1 0 0,-2-1 0,1 1 0,-2 0 0,1 0 0,-1-1 0,-4 9 0,2-8 0,5-12 0,10-26 0,12-37 0,-18 43 0,-1 0 0,0-29 0,-3 55 0,0-1 0,0 0 0,1 1 0,-1-1 0,1 0 0,-1 0 0,1 1 0,0-1 0,0 0 0,0 0 0,0 0 0,1 0 0,-1 0 0,0 0 0,1 0 0,-1-1 0,1 1 0,0 0 0,0-1 0,-1 1 0,1-1 0,0 0 0,0 0 0,0 1 0,1-1 0,-1-1 0,0 1 0,0 0 0,0 0 0,1-1 0,-1 1 0,0-1 0,1 0 0,-1 0 0,0 0 0,1 0 0,2 0 0,3 0 0,0-1 0,0 0 0,0 0 0,0 0 0,0-1 0,0 0 0,-1 0 0,1-1 0,-1 0 0,8-5 0,74-66 0,-88 78 0,-1 1 0,0-1 0,0 1 0,0-1 0,-1 1 0,1-1 0,-3 6 0,-16 45 0,13-40 0,0 0 0,1 1 0,1-1 0,0 1 0,-2 28 0,14-49-3845,1-7-7039,-1-9-7154</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46.971"/>
    </inkml:context>
    <inkml:brush xml:id="br0">
      <inkml:brushProperty name="width" value="0.025" units="cm"/>
      <inkml:brushProperty name="height" value="0.025" units="cm"/>
    </inkml:brush>
  </inkml:definitions>
  <inkml:trace contextRef="#ctx0" brushRef="#br0">1 275 17745,'0'0'3587,"48"-24"-2882,-14-6 992,8-4-992,9-4-545,2 0-64,-5 4-96,-7 7-736,-11 4-1571,-14 7-1856,-11 5-2468</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47.313"/>
    </inkml:context>
    <inkml:brush xml:id="br0">
      <inkml:brushProperty name="width" value="0.025" units="cm"/>
      <inkml:brushProperty name="height" value="0.025" units="cm"/>
    </inkml:brush>
  </inkml:definitions>
  <inkml:trace contextRef="#ctx0" brushRef="#br0">228 0 15310,'-11'10'3497,"-17"17"-2325,2 0 1,0 2-1,2 1 0,-40 66 1,58-86-1055,0 1-67,0-1 0,1 1 0,0 0 0,0 0 0,1 1-1,1-1 1,0 1 0,-3 21 0,7-32-10,-1 0 1,0 0-1,1 0 0,-1 0 0,1 0 0,-1 0 1,1 0-1,0 0 0,-1 0 0,1-1 1,0 1-1,0 0 0,-1 0 0,1-1 0,0 1 1,0 0-1,0-1 0,0 1 0,0-1 0,0 1 1,0-1-1,0 0 0,0 1 0,0-1 0,0 0 1,0 0-1,0 0 0,0 0 0,1 0 1,-1 0-1,1 0 0,48 0 1074,-36-1-805,35-1 480,0-2-1,58-12 0,27-13-4588,-86 13-4737,-3-4-8045</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47.842"/>
    </inkml:context>
    <inkml:brush xml:id="br0">
      <inkml:brushProperty name="width" value="0.025" units="cm"/>
      <inkml:brushProperty name="height" value="0.025" units="cm"/>
    </inkml:brush>
  </inkml:definitions>
  <inkml:trace contextRef="#ctx0" brushRef="#br0">12 39 18514,'0'0'5418,"-2"13"-4697,1-4-546,-3 10 121,2-1 1,0 1 0,1 0-1,3 27 1,-2-42-240,0 0 1,1 0 0,-1-1 0,1 1 0,0 0-1,0-1 1,0 1 0,0 0 0,1-1 0,-1 0-1,1 1 1,0-1 0,0 0 0,0 0-1,1 0 1,-1 0 0,1 0 0,-1 0 0,1-1-1,0 1 1,0-1 0,0 0 0,0 0 0,1 0-1,-1-1 1,1 1 0,-1-1 0,1 1 0,-1-1-1,1 0 1,7 1 0,-4-2 51,-1 0 0,1 0 0,0-1 0,-1 0 0,1 0 0,-1 0 0,1-1 0,-1 0 0,0 0 0,1-1 0,-1 1 0,0-1 0,-1-1 0,1 1 0,0-1 0,-1 0 0,0 0 1,0-1-1,0 0 0,-1 1 0,1-2 0,5-8 0,-4 5 41,0 0 0,-1 0 0,0-1-1,-1 0 1,0 0 0,0 0 0,-1-1 0,-1 1 0,0-1 0,0 0 0,-1 0 0,0 1 0,-1-15 0,0 24-150,0-1 0,0 1 0,1-1 0,-2 0 0,1 1 0,0-1 0,0 0 0,0 1 0,-1-1 0,1 1 0,-1-1 0,0 1 0,1-1 0,-1 1 0,0-1 0,0 1 0,0 0 0,0-1 0,0 1 0,0 0 0,0 0 0,0 0 0,0-1 0,-1 1 0,1 1 0,0-1 0,-1 0 0,1 0 0,-1 0 0,1 1 0,-1-1 0,1 1 0,-1-1 0,1 1 0,-1 0 0,0-1 0,1 1 0,-1 0 0,1 0 0,-1 0 0,-3 1 0,3-1 0,-1 1 0,0 0 0,1 0 0,-1 1 0,0-1 0,1 0 0,0 1 0,-1-1 0,1 1 0,0 0 0,0 0 0,0 0 0,0 0 0,0 0 0,0 0 0,1 1 0,-1-1 0,1 1 0,-1-1 0,1 1 0,0-1 0,0 1 0,-1 5 0,1-6-17,0 0-1,1 0 1,-1 0-1,1 0 1,0 0-1,-1 0 1,1 1-1,0-1 1,0 0-1,0 0 1,1 1-1,-1-1 1,0 0-1,1 0 1,-1 0-1,1 0 1,0 0-1,0 0 1,0 0-1,0 0 1,0 0-1,0 0 1,1 0-1,-1 0 1,0-1-1,1 1 1,2 1-1,0-1-97,0 0-1,0-1 0,1 1 1,-1-1-1,1-1 0,-1 1 1,1 0-1,-1-1 1,1 0-1,-1 0 0,1 0 1,-1-1-1,5 0 0,1-1-969,0-1 0,0 1 0,0-2-1,0 1 1,-1-1 0,0-1 0,10-5 0,33-24-8459,-23 13-967</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48.325"/>
    </inkml:context>
    <inkml:brush xml:id="br0">
      <inkml:brushProperty name="width" value="0.025" units="cm"/>
      <inkml:brushProperty name="height" value="0.025" units="cm"/>
    </inkml:brush>
  </inkml:definitions>
  <inkml:trace contextRef="#ctx0" brushRef="#br0">81 211 10730,'0'0'11686,"-6"9"-9839,0-1-1581,0 0 79,0 1 0,0-1 0,1 1 0,0 0 0,0 0 0,1 1 0,1-1 0,-1 1 0,-3 20-1,8-29-342,-1 0 1,0-1-1,1 1 0,-1 0 0,1-1 0,-1 1 0,1 0 0,-1-1 0,1 1 0,0-1 0,-1 1 0,1-1 0,0 1 0,-1-1 0,1 0 0,0 1 0,-1-1 0,1 0 0,0 1 0,0-1 0,0 0 0,-1 0 0,1 0 0,0 0 0,1 0 0,30 5 86,-15-2-58,-11-1-29,-1 0 0,1 0 0,-1 1 0,0 0 0,0 0 0,0 1 0,0-1 0,-1 1 0,1 0 0,-1 1 0,0-1 0,0 1 0,-1-1 0,1 1 0,-1 0 0,0 0 0,0 1 0,-1-1 0,0 1 0,0-1 0,0 1 0,0 0 0,-1 0 0,0 0 0,0-1 0,-1 1 0,0 7 0,1-3 56,0 0 0,-1 1-1,-1-1 1,0 1 0,0-1 0,-1 0 0,-1 0 0,0 0 0,0 0 0,0 0 0,-2 0-1,1-1 1,-1 0 0,-10 15 0,-38 28 1921,51-50-1887,-1 0 0,0 0 1,0 0-1,1 0 1,-1 0-1,0-1 1,-1 1-1,1-1 1,0 0-1,0 0 1,-1 0-1,1 0 1,0-1-1,-1 1 1,1-1-1,-1 0 1,1 0-1,-7-1 1,9 1-91,0-1 0,0 0 0,0 0 0,0 1 0,0-1 0,0 0 0,1 0 0,-1 0 0,0 0 0,0 0 0,1 0 0,-1-1 0,1 1 0,-1 0 0,1 0 0,-1 0 0,1 0 0,0-1 0,0 1 0,0 0 0,-1 0 0,1-1 0,0 1 0,0 0 0,1-2 0,3-35-6,2 20 5,1 1 0,1 0 0,1 0 0,0 1 0,1 0 0,0 1 0,21-23 0,-3 1 0,-11 14 0,25-34 0,47-85 0,-80 124 0,0 0 0,-1 0 0,-1-1 0,0 0 0,-2-1 0,0 1 0,-1-1 0,-1 0 0,0-32 0,-3 51 0,0 0 0,1 0 0,-1 0 0,0 1 0,0-1 0,0 0 0,0 0 0,0 0 0,-1 1 0,1-1 0,0 0 0,0 0 0,0 0 0,-1 1 0,1-1 0,0 0 0,-1 1 0,1-1 0,-1 0 0,1 1 0,-1-1 0,1 0 0,-1 1 0,1-1 0,-1 1 0,1-1 0,-1 1 0,0-1 0,1 1 0,-1-1 0,0 1 0,0 0 0,1-1 0,-1 1 0,0 0 0,0 0 0,0 0 0,1-1 0,-1 1 0,0 0 0,0 0 0,0 0 0,1 0 0,-2 1 0,-1-1 0,1 1 0,-1 0 0,1 0 0,0 0 0,-1 0 0,1 0 0,0 1 0,0-1 0,0 1 0,0 0 0,0-1 0,-4 5 0,-2 5 0,0 0 0,0 1 0,1 1 0,0-1 0,1 1 0,1 0 0,0 0 0,1 0 0,0 1 0,1 0 0,0 0 0,2 0 0,-1 0 0,2 0 0,1 23 0,-1-35-94,1 1 0,0-1-1,0 1 1,0 0 0,1-1 0,-1 0 0,1 1-1,-1-1 1,1 0 0,0 0 0,0 0-1,-1 0 1,2 0 0,-1 0 0,0 0 0,0-1-1,0 1 1,1-1 0,-1 0 0,1 1 0,-1-1-1,1 0 1,0 0 0,-1-1 0,1 1-1,5 0 1,3 0-957,-1 0 0,1 0 0,0-1-1,0 0 1,17-3 0,10-7-7907</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48.665"/>
    </inkml:context>
    <inkml:brush xml:id="br0">
      <inkml:brushProperty name="width" value="0.025" units="cm"/>
      <inkml:brushProperty name="height" value="0.025" units="cm"/>
    </inkml:brush>
  </inkml:definitions>
  <inkml:trace contextRef="#ctx0" brushRef="#br0">35 0 19827,'0'0'4676,"-23"49"-704,15-28-1378,4-5-1537,4-4-736,0-7-417,10-5-2531,4-8-6117</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49.117"/>
    </inkml:context>
    <inkml:brush xml:id="br0">
      <inkml:brushProperty name="width" value="0.025" units="cm"/>
      <inkml:brushProperty name="height" value="0.025" units="cm"/>
    </inkml:brush>
  </inkml:definitions>
  <inkml:trace contextRef="#ctx0" brushRef="#br0">28 57 6887,'0'0'18241,"-2"8"-16501,-6 43 118,-8 72-104,15-112-1694,1 0 0,0 0 0,0-1 0,1 1 1,1 0-1,0 0 0,1 0 0,6 18 0,-7-25-48,-1-1 0,1 1 0,0 0 0,1-1-1,-1 1 1,1-1 0,-1 1 0,1-1 0,0 0 0,0 0-1,0 0 1,1-1 0,-1 1 0,1-1 0,-1 0-1,1 0 1,0 0 0,7 2 0,-6-3 0,1 0 0,0 0-1,-1-1 1,1 0 0,0 0 0,0 0 0,-1-1-1,1 0 1,0 0 0,-1 0 0,1-1 0,6-2 0,5-4 8,0 0 0,-1-1 0,0-1 0,0-1 0,-1 0 0,-1-1 0,17-17 1,-15 13 9,-1 0 0,-1-2 1,0 1-1,-1-2 1,-1 0-1,-1 0 1,-1-1-1,-1 0 0,11-33 1,-22 52-61,-3 11 19,-8 18 25,1 11 13,-9 49 0,18-72-25,1 0 0,1 0 1,0 0-1,1 0 0,1 0 0,3 20 1,-4-34 7,0 1 1,1-1-1,0 1 1,-1-1-1,1 1 1,0-1-1,0 1 1,1-1-1,-1 0 1,0 1-1,1-1 1,0 0-1,-1 0 1,1 0-1,0 0 1,0 0-1,0-1 1,0 1-1,0-1 1,0 1-1,1-1 1,-1 0-1,0 0 1,1 0-1,-1 0 1,1 0-1,-1 0 1,1-1 0,0 1-1,-1-1 1,1 0-1,-1 1 1,1-1-1,0-1 1,-1 1-1,1 0 1,0-1-1,-1 1 1,1-1-1,-1 0 1,5-1-1,2-1 28,0 0 0,-1-1 0,1 0 0,-1-1 0,1 0 0,-1 0 0,-1 0 0,1-1 0,-1 0 0,10-11 0,-8 5-38,0-2 0,-1 1 0,0-1 0,-1 0 0,0-1 0,-1 0 0,-1 0 0,-1 0 0,6-31 0,-5 8 0,-2 1 0,-2 0 0,-3-41 0,-1 69 47,-3 19-1,-4 19-513,7 70-10210,3-69 4207,0-1-3651</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49.753"/>
    </inkml:context>
    <inkml:brush xml:id="br0">
      <inkml:brushProperty name="width" value="0.025" units="cm"/>
      <inkml:brushProperty name="height" value="0.025" units="cm"/>
    </inkml:brush>
  </inkml:definitions>
  <inkml:trace contextRef="#ctx0" brushRef="#br0">0 341 17008,'0'0'10469,"0"10"-8345,1 28-335,-1-37-1759,0 0 1,1 0-1,-1 0 0,0-1 1,0 1-1,0 0 1,1 0-1,-1-1 1,0 1-1,1 0 0,-1-1 1,1 1-1,-1 0 1,1-1-1,-1 1 1,1 0-1,-1-1 1,1 1-1,0-1 0,-1 1 1,1-1-1,0 0 1,-1 1-1,1-1 1,0 1-1,0-1 0,-1 0 1,1 0-1,0 0 1,0 1-1,0-1 1,-1 0-1,1 0 0,1 0 1,26-4 280,-27 3-310,16-5-1,0-1 0,0-1 0,-1 0 0,0-1 0,-1-1 0,19-15 0,-19 13 0,1 1 0,0 0 0,0 2 0,1 0 0,33-13 0,-49 22-20,0 0 0,-1-1-1,1 1 1,0 0 0,0-1 0,0 1 0,0 0 0,0 0-1,0 0 1,0 0 0,0 0 0,-1 0 0,1 0 0,0 0-1,0 0 1,0 0 0,0 0 0,0 1 0,0-1-1,0 0 1,-1 1 0,1-1 0,0 0 0,0 1 0,0-1-1,-1 1 1,1 0 0,0-1 0,-1 1 0,1-1 0,0 1-1,-1 0 1,1 0 0,-1-1 0,1 1 0,-1 0-1,0 0 1,1 0 0,-1-1 0,1 2 0,-1 41-1551,-1-25 974,2-18 512,-1 1 0,0-1 1,0 0-1,0 0 0,1 1 0,-1-1 0,0 0 0,1 0 1,-1 1-1,0-1 0,1 0 0,-1 0 0,0 1 0,1-1 0,-1 0 1,0 0-1,1 0 0,-1 0 0,0 0 0,1 0 0,-1 0 1,1 0-1,-1 0 0,0 0 0,1 0 0,-1 0 0,1 0 1,-1 0-1,0 0 0,1 0 0,-1 0 0,0 0 0,1 0 0,-1-1 1,0 1-1,1 0 0,-1 0 0,0 0 0,1-1 0,-1 1 1,0 0-1,1 0 0,-1-1 0,0 1 0,0 0 0,1-1 0,-1 1 1,19-14-1225,-6 1 788,0-2 0,-1 0 0,0 0 1,-1-1-1,-1 0 0,0-1 0,11-29 0,-9 14 488,-1 0 1,13-66-1,-54 218 3341,20-84-2169,1 0 0,1 0-1,-4 65 1,11-91-934,2 1 0,-1-1 0,1 0 0,4 16 0,-4-24-191,-1-1 1,0 0-1,0 1 1,1-1-1,-1 1 0,1-1 1,-1 1-1,1-1 1,-1 0-1,1 0 1,0 1-1,0-1 1,0 0-1,0 0 0,-1 0 1,2 0-1,-1 0 1,0 0-1,0 0 1,0 0-1,0 0 1,1 0-1,-1-1 0,0 1 1,1 0-1,-1-1 1,0 1-1,1-1 1,-1 0-1,1 1 1,-1-1-1,1 0 0,-1 0 1,1 0-1,-1 0 1,0 0-1,1 0 1,-1 0-1,1-1 1,-1 1-1,1 0 1,-1-1-1,2 0 0,-2 0-23,0 0-1,0 0 0,-1 0 1,1 0-1,0 0 0,-1 0 1,1 0-1,-1 0 1,1 0-1,-1 0 0,0 0 1,1 0-1,-1 0 0,0 0 1,0 0-1,0 0 0,0-1 1,0 1-1,0 0 0,0 0 1,0 0-1,0 0 0,0 0 1,-1 0-1,1 0 0,-1-2 1,-11-30-99,-1 15 89,0 1-1,-1 1 1,-1 0 0,-21-16 0,-31-35 1220,67 67-1184,-1-1-1,1 1 1,-1-1 0,1 1-1,-1-1 1,1 1 0,0-1-1,-1 0 1,1 1 0,0-1-1,-1 1 1,1-1 0,0 0-1,0 0 1,-1 1 0,1-1-1,0 0 1,0 1 0,0-1-1,0 0 1,0 1 0,0-1-1,0 0 1,0 0 0,1 1-1,-1-1 1,0 0 0,0 1-1,1-2 1,19-9 630,47 5 449,-48 5-958,9-2-115,-14 3-112,0-1 0,0-1-1,0 0 1,0-1 0,21-8 0,-28 5-3286,-9-3-7056,-7 2-715</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50.094"/>
    </inkml:context>
    <inkml:brush xml:id="br0">
      <inkml:brushProperty name="width" value="0.025" units="cm"/>
      <inkml:brushProperty name="height" value="0.025" units="cm"/>
    </inkml:brush>
  </inkml:definitions>
  <inkml:trace contextRef="#ctx0" brushRef="#br0">0 1 15150,'0'0'7912,"76"33"-7848,-39-29-96,6-1-1794,1 1-3010,-1-2-4293</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50.434"/>
    </inkml:context>
    <inkml:brush xml:id="br0">
      <inkml:brushProperty name="width" value="0.025" units="cm"/>
      <inkml:brushProperty name="height" value="0.025" units="cm"/>
    </inkml:brush>
  </inkml:definitions>
  <inkml:trace contextRef="#ctx0" brushRef="#br0">21 8 1922,'14'0'530,"17"1"3681,-29-1-3318,0 0 0,0-1 0,-1 1 0,1 0 0,0-1 0,0 1 0,-1-1 0,1 1 0,0-1 0,3-4 8994,-10 5-7873,-8 1-1417,7 2-315,0 0 0,0 1 0,1-1 1,-1 1-1,1 0 0,-7 7 0,9-10-263,2 1-1,-1-1 0,0 1 0,0 0 1,1 0-1,-1 0 0,1 0 0,-1 0 1,1 1-1,0-1 0,0 0 1,0 0-1,0 1 0,0-1 0,0 1 1,1-1-1,-1 1 0,1-1 1,0 1-1,0 2 0,0-4-63,1 0 1,0 0-1,-1 0 0,1 0 1,0-1-1,-1 1 0,1 0 1,0 0-1,0 0 0,0-1 1,0 1-1,0-1 0,0 1 1,0-1-1,0 1 0,0-1 1,0 1-1,0-1 0,0 0 1,0 0-1,1 1 0,30 4-1427,-25-4 1018,1 0-10,8 0 259,-1 1-1,1 1 1,-1 0 0,0 2 0,0-1 0,28 14-1,-42-17 282,0-1 0,0 1-1,0-1 1,0 1-1,0 0 1,0 0 0,0 0-1,0 0 1,0 0-1,0 0 1,0 0 0,-1 0-1,1 0 1,0 0 0,-1 0-1,1 0 1,-1 0-1,1 1 1,-1-1 0,1 0-1,-1 0 1,0 1 0,0-1-1,0 0 1,0 2-1,0 0 19,-1-1 0,1 0 0,-1 1 1,0-1-1,0 0 0,0 0 0,0 1 0,-1-1 0,1 0 0,-1-1 0,1 1 0,-4 3 0,-3 3 133,-1-1 0,0 0 0,0 0 0,-17 8 0,21-12-151,-1 0 0,1-1 0,-1 0 0,0 0 0,0 0 0,0-1 0,0 1 0,-11 0 0,17-3-121,-1 1 0,1 0 0,0 0 0,-1 0 0,1 0 0,0 0 0,-1-1 1,1 1-1,0 0 0,-1 0 0,1 0 0,0-1 0,-1 1 0,1 0 0,0 0 0,0-1 1,0 1-1,-1 0 0,1-1 0,0 1 0,0 0 0,0-1 0,-1 1 0,1 0 1,0-1-1,0 1 0,0-1 0,0 1 0,0 0 0,0-1 0,0 1 0,0-1 0,0 1 1,0 0-1,0-1 0,0 1 0,0 0 0,0-1 0,0 1 0,1 0 0,-1-1 0,0 1 1,0-1-1,0 1 0,1-1 0,8-18-2700,12-7-1446,9-1-1985</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50.792"/>
    </inkml:context>
    <inkml:brush xml:id="br0">
      <inkml:brushProperty name="width" value="0.025" units="cm"/>
      <inkml:brushProperty name="height" value="0.025" units="cm"/>
    </inkml:brush>
  </inkml:definitions>
  <inkml:trace contextRef="#ctx0" brushRef="#br0">123 350 15182,'0'0'4746,"-11"12"-929,0 0-3226,-52 60 2517,58-66-2747,1 0 0,0 0 0,0 0 0,1 0 0,0 1 0,0-1 0,1 1 0,-1 0 0,2 0 0,-1 0 0,1 0 0,-1 9 0,2-15-348,1 0 0,-1 0 1,1 0-1,0 1 0,-1-1 0,1 0 0,0 0 1,0 0-1,-1 0 0,1-1 0,0 1 0,0 0 1,0 0-1,0 0 0,0-1 0,0 1 0,1-1 1,-1 1-1,0-1 0,0 1 0,0-1 0,1 1 1,-1-1-1,0 0 0,0 0 0,1 0 0,-1 0 1,0 0-1,0 0 0,1 0 0,-1 0 0,0 0 1,0 0-1,1-1 0,0 0 0,51-11 142,-39 5-159,1-1 0,-1-1 0,-1 0 0,0-1 0,0-1-1,-1 0 1,0 0 0,0-1 0,-2-1 0,0 1 0,0-2 0,-1 0 0,0 0 0,-2 0 0,9-21 0,-5 6-20,-1 0 1,-1-1 0,-2 0 0,-1-1 0,-1 1-1,-2-1 1,0-36 0,-3 63-1,0-1 0,0 1-1,-1 0 1,1-1 0,-1 1 0,0 0-1,0 0 1,-1 0 0,-3-8 0,5 11 26,-1 0 0,0 0 0,0 0 0,0 0 0,0 0 0,0 0 0,0 0 0,0 1 0,0-1 0,0 0 0,0 1 0,0-1 0,0 1 0,-1-1 0,1 1 0,0-1 0,0 1 0,-1 0 0,1 0 0,0-1 0,0 1 0,-1 0 0,1 0 0,0 1 0,-1-1 0,1 0 0,0 0 0,0 0 0,-1 1 0,1-1 0,0 1 0,0-1 0,0 1 0,0 0 0,-1-1 1,1 1-1,-1 1 0,-8 4 23,1 1 1,1 0 0,-1 1 0,1 0 0,1 0-1,-1 1 1,1 0 0,-6 11 0,1-1 20,1 0 0,0 0 0,-9 28 0,18-43-46,1 1 0,-1-1 0,1 0 0,0 0 0,0 1 0,0-1 0,1 0 0,0 1 0,0-1 0,0 0 0,0 1 0,1-1 0,-1 1 0,3 7 0,-1-8 0,0-1 0,1 1 0,-1-1 0,0 0 0,1 0 0,0 0 0,0 0 0,0 0 0,0-1 0,0 0 0,0 1 0,1-1 0,-1 0 0,1 0 0,-1-1 0,6 2 0,18 8 0,-17-7 0,1 0 0,-1 0 0,0 1 0,0 1 0,17 12 0,-24-16 0,-1 1 0,1 0 0,-1 0 0,0-1 0,1 2 0,-2-1 0,1 0 0,0 0 0,-1 0 0,1 1 0,-1-1 0,0 1 0,0-1 0,0 1 0,-1 0 0,1-1 0,-1 1 0,0 0 0,0-1 0,0 1 0,0 0 0,-2 5 0,0-2-471,0 0 0,0 0-1,-1 0 1,0 0 0,0 0 0,-1 0-1,0-1 1,0 0 0,0 0 0,-8 8-1,-1 1-5683</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05.783"/>
    </inkml:context>
    <inkml:brush xml:id="br0">
      <inkml:brushProperty name="width" value="0.025" units="cm"/>
      <inkml:brushProperty name="height" value="0.025" units="cm"/>
    </inkml:brush>
  </inkml:definitions>
  <inkml:trace contextRef="#ctx0" brushRef="#br0">0 3 13389,'0'-2'18962,"0"8"-18546,6 3-416,3 2 0,4 0 0,2 2 0,5 1-2434,2 0-2787,2-5-2018,4-1-2819</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51.665"/>
    </inkml:context>
    <inkml:brush xml:id="br0">
      <inkml:brushProperty name="width" value="0.025" units="cm"/>
      <inkml:brushProperty name="height" value="0.025" units="cm"/>
    </inkml:brush>
  </inkml:definitions>
  <inkml:trace contextRef="#ctx0" brushRef="#br0">161 459 14670,'0'0'3427,"3"-9"-624,1 1-2092,-2 5-542,0 0-1,0 0 1,-1 0-1,0 0 1,1 0 0,-1 0-1,-1 0 1,1 0 0,0 0-1,-1-1 1,1 1-1,-1 0 1,0 0 0,0-5-1,-1 7-113,1 0 1,0 0-1,-1 0 0,1 1 0,-1-1 1,1 0-1,-1 0 0,0 1 0,1-1 1,-1 0-1,0 1 0,1-1 0,-1 0 0,0 1 1,0-1-1,1 1 0,-1-1 0,0 1 1,0 0-1,0-1 0,0 1 0,0 0 1,0 0-1,1-1 0,-1 1 0,0 0 1,0 0-1,0 0 0,0 0 0,0 0 1,0 1-1,0-1 0,0 0 0,-1 1 0,-33 10 441,24-1-332,1-1 0,0 1 0,0 1-1,1-1 1,0 2 0,1-1 0,1 1 0,0 0 0,0 1-1,1 0 1,1 0 0,0 0 0,1 1 0,0-1-1,-2 19 1,6-31-155,0 1-1,-1-1 0,1 0 0,0 0 0,0 1 1,0-1-1,0 0 0,0 0 0,0 1 1,1-1-1,-1 0 0,0 1 0,0-1 0,1 0 1,-1 0-1,1 0 0,-1 0 0,1 1 1,0-1-1,-1 0 0,1 0 0,0 0 0,0 0 1,0 0-1,0 0 0,0-1 0,0 1 1,1 1-1,0-2 0,1 1 1,-1-1-1,0 1 1,1-1-1,-1 0 1,0 0-1,1 0 1,-1 0-1,0 0 0,1-1 1,-1 1-1,0-1 1,1 1-1,1-2 1,7-2 13,1-1 0,-2-1 0,1 1-1,19-15 1,-11 5-42,0-1-1,-1 0 1,-1-2-1,-1 0 1,0 0-1,-2-2 1,0 0-1,-1 0 1,-1-2-1,-1 1 1,0-1-1,7-27 0,-18 49 15,0 0-1,0 0 1,0 0-1,0 0 1,0 0-1,0 0 1,0 0-1,0 0 1,0 0-1,0 0 1,0 0-1,0 0 0,-1 0 1,1 0-1,0 0 1,0 0-1,0 0 1,0 0-1,0 0 1,0 0-1,0 0 1,0 0-1,0 0 0,0 0 1,0 0-1,0 0 1,0 0-1,0 0 1,-1 0-1,1 0 1,0 0-1,0 0 1,0 0-1,0 0 0,0 0 1,0 0-1,0-1 1,0 1-1,-9 13-95,-8 17 91,11-17 41,-32 82 142,36-86-87,-1-1 0,1 1 0,0-1 0,1 1 0,0 0 0,1-1 0,-1 1 0,2 0 0,0 10 0,0-18-63,-1 0 0,1 1 0,-1-1 0,1 0 0,0 1 0,-1-1 0,1 0 1,0 0-1,0 1 0,0-1 0,0 0 0,0 0 0,0 0 0,0 0 0,0 0 0,1-1 0,-1 1 1,0 0-1,0 0 0,1-1 0,-1 1 0,0-1 0,1 1 0,-1-1 0,1 0 0,-1 1 0,1-1 1,-1 0-1,0 0 0,1 0 0,-1 0 0,1 0 0,-1-1 0,1 1 0,-1 0 0,1 0 0,-1-1 1,0 1-1,1-1 0,1-1 0,5 0 25,-1-1 1,0 0-1,0-1 1,0 0-1,0 0 1,8-6-1,10-14-8,-2 0 0,0-1 0,-2-1 0,-1-1 0,-1-1 0,-1-1 0,-1 0 0,-2-1 0,-1-1 0,-2 0 0,-1-1 0,14-64 0,-22 73-195,-10 41-51,0 0 239,-82 186-24,53-129 299,4 1 0,-30 103 0,58-162-238,1-1-1,0 1 0,2 0 1,-1 16-1,2-32-68,0 0 0,0 1 0,0-1 0,-1 0 0,1 0 0,0 0 0,1 0 0,-1 0 0,0 0 0,0 0 0,0 0 0,1 0 0,-1 0 0,0 0 0,1 0 0,-1-1 0,1 1 0,-1 0 0,1 0 0,-1 0 0,1 0 0,0-1 0,0 1 0,-1 0 0,1 0 0,0-1 0,0 1 0,0-1 0,-1 1 0,1-1 0,0 1 0,0-1 0,0 1 0,0-1 0,0 0 0,0 0 0,0 1 0,0-1 0,0 0 0,0 0 0,0 0 0,0 0 0,0 0 0,0 0 0,0 0 0,0-1 0,0 1 0,0 0 0,0-1 0,0 1 0,0 0 0,2-2 0,3 0 0,-1-1 0,1 0 0,-1 0 0,0-1 0,1 1 0,-1-1 0,7-8 0,7-10 0,-1-2 0,-1 1 0,-2-2 0,0 0 0,14-35 0,48-142 0,-46 112 0,-13 41 0,4-13 0,48-98 0,-59 145 0,-6 16 0,-8 28 0,-36 91 0,-20 75 0,47-141 0,3 0 0,2 1 0,1 55 0,18-158 0,-7 2-9,-1 1-1,-3-1 1,-5-62 0,5 109-200,0 1 0,-1-1 1,1 1-1,1-1 1,-1 0-1,0 1 1,0-1-1,0 0 0,1 0 1,-1 0-1,0 0 1,1 0-1,-1 0 1,1 0-1,0 0 0,2 0 1,29 12-4927,-3-8-694,3-4-2077</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52.036"/>
    </inkml:context>
    <inkml:brush xml:id="br0">
      <inkml:brushProperty name="width" value="0.025" units="cm"/>
      <inkml:brushProperty name="height" value="0.025" units="cm"/>
    </inkml:brush>
  </inkml:definitions>
  <inkml:trace contextRef="#ctx0" brushRef="#br0">141 1 13997,'0'0'16576,"-9"1"-15215,-40 12-688,48-13-669,-1 0 0,1 1 0,-1-1-1,1 1 1,0-1 0,-1 1 0,1 0 0,0 0 0,-1-1 0,1 1 0,0 0 0,0 0 0,0 0 0,0 0-1,0 0 1,0 0 0,0 1 0,0-1 0,0 0 0,1 0 0,-1 1 0,0-1 0,1 0 0,-1 1 0,1-1-1,-1 1 1,1-1 0,0 1 0,0-1 0,0 1 0,0-1 0,0 1 0,0-1 0,0 0 0,0 1-1,0-1 1,1 1 0,-1-1 0,1 1 0,0 1 0,2 0-85,1-1 1,-1 0-1,1 0 1,0-1-1,-1 1 1,1-1-1,0 0 1,0 0-1,0 0 1,0-1-1,0 1 0,0-1 1,0 0-1,0 0 1,4-1-1,12 3-285,-18-2 354,1 0 0,0 1 0,-1-1 0,1 1 0,0 0 0,-1-1 0,1 1 0,-1 1 0,1-1-1,-1 0 1,0 0 0,1 1 0,-1-1 0,0 1 0,0 0 0,0 0 0,0 0 0,-1 0 0,1 0 0,0 0 0,-1 0 0,1 1 0,-1-1 0,0 0 0,0 1-1,2 4 1,-3-4 46,0 0 0,0 0 0,0 0 0,0 0-1,0 1 1,-1-1 0,1 0 0,-1 0 0,0 0 0,0-1-1,0 1 1,0 0 0,-1 0 0,1 0 0,-1-1-1,0 1 1,1-1 0,-1 1 0,0-1 0,-1 0-1,1 0 1,0 0 0,-3 2 0,-4 3-41,1-1 0,-1 0 0,0 0 0,0-1 0,-1 0 0,0-1 0,0 0 1,-16 4-1,21-7-755,0 0 0,0 0 1,-1-1-1,1 0 1,0 0-1,0 0 0,-6-2 1,-11-6-10364</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53.390"/>
    </inkml:context>
    <inkml:brush xml:id="br0">
      <inkml:brushProperty name="width" value="0.025" units="cm"/>
      <inkml:brushProperty name="height" value="0.025" units="cm"/>
    </inkml:brush>
  </inkml:definitions>
  <inkml:trace contextRef="#ctx0" brushRef="#br0">96 90 7559,'0'0'3609,"5"-11"-198,2-2-2137,-4 8-705,0 0-1,-1 0 1,0 0-1,0 0 1,0-1-1,0 1 0,-1-1 1,2-8-1,-3 14-447,0 0 0,0 0 0,0-1 0,0 1 0,0 0 0,0 0 0,0-1 0,0 1 0,0 0 0,0-1 0,0 1 0,0 0 0,0 0 0,0-1 0,0 1 0,0 0 0,0-1 0,0 1 0,0 0 0,0 0 1,0-1-1,0 1 0,0 0 0,-1 0 0,1-1 0,0 1 0,0 0 0,0 0 0,0-1 0,-1 1 0,1 0 0,0 0 0,0 0 0,-1-1 0,1 1 0,0 0 0,0 0 0,-1 0 0,1 0 0,0 0 0,0 0 0,-1 0 0,1 0 0,0-1 0,0 1 0,-1 0 0,-16 9 1488,-14 19-1251,22-17-297,1 1 0,0 0 0,1 1 0,0 0 0,1 0 0,0 1-1,1 0 1,1 0 0,0 0 0,1 0 0,0 0 0,2 1 0,-1-1-1,2 23 1,0-36-55,1 0-1,-1 1 1,1-1-1,-1 0 1,1 1-1,-1-1 1,1 0 0,0 0-1,0 1 1,0-1-1,0 0 1,0 0-1,0 0 1,0 0-1,0 0 1,0 0-1,0-1 1,0 1-1,1 0 1,-1-1 0,0 1-1,0 0 1,1-1-1,-1 0 1,0 1-1,1-1 1,-1 0-1,1 0 1,-1 1-1,1-1 1,-1 0-1,0-1 1,1 1-1,-1 0 1,1 0 0,-1 0-1,0-1 1,3 0-1,3-1 47,1 0-1,-1 0 1,0 0-1,0-1 1,-1 0-1,10-6 1,6-9 45,0-1 0,-1-1 1,-2-1-1,0-1 0,-1 0 0,-1-1 1,-1-1-1,21-43 0,-50 99-68,2-10-33,2 1 0,0 0-1,2 0 1,1 0 0,0 1 0,2 0-1,-2 29 1,6-51 17,0-1-1,0 0 1,0 0-1,0 1 1,0-1-1,0 0 1,0 1-1,0-1 1,0 0-1,1 0 1,-1 0 0,1 1-1,-1-1 1,1 0-1,-1 0 1,1 0-1,0 0 1,-1 0-1,1 0 1,0 0 0,0 0-1,0 0 1,0 0-1,0 0 1,0-1-1,0 1 1,0 0-1,0-1 1,0 1-1,0 0 1,0-1 0,0 0-1,1 1 1,-1-1-1,0 0 1,0 1-1,1-1 1,-1 0-1,0 0 1,0 0-1,1 0 1,-1 0 0,0 0-1,0-1 1,1 1-1,-1 0 1,0-1-1,0 1 1,0-1-1,1 1 1,-1-1 0,0 1-1,1-2 1,5-1 86,0 0 1,0-1-1,0 0 0,-1 0 1,0-1-1,0 1 1,10-11-1,-16 15-97,30-39 200,-29 37-196,1-1 1,-1 1-1,0 0 0,0 0 0,0-1 1,0 1-1,0 0 0,0-1 0,-1 1 0,1-1 1,-1 1-1,0-1 0,1 1 0,-1-1 1,0 1-1,-1-5 0,0 6-6,0 1 0,0 0 0,0-1 0,0 1 0,0 0 0,0 0 0,0 0 0,0 0 0,0 0 0,0 0 0,0 0 0,0 1 0,0-1 0,0 0 0,0 0 0,0 1 0,0-1 0,0 1 0,0-1 0,0 1 0,0-1 0,0 1 0,0-1 0,-1 2 0,0-1 0,9-6 0,-1 0 0,3-1 0,2-6 0,-6 5 0,1-2 0,0 1 0,0-1 0,-1 0 0,0 0 0,-1-1 0,0 1 0,-1-1 0,0 0 0,0 0 0,1-15 0,-4 24 0,-1 1 0,1 0 0,-1 0 0,0 0 0,1-1 0,-1 1 0,1 0 0,-1 0 0,0 0 0,1 0 0,-1 0 0,1 0 0,-1 0 0,0 0 0,1 0 0,-1 1 0,1-1 0,-1 0 0,0 0 0,1 0 0,-1 1 0,1-1 0,-1 0 0,1 1 0,-1-1 0,1 0 0,-1 1 0,1-1 0,-1 1 0,1-1 0,0 1 0,-1-1 0,1 1 0,0-1 0,-1 1 0,1-1 0,0 1 0,0-1 0,-1 1 0,1-1 0,0 1 0,0 0 0,0-1 0,0 2 0,0-1 0,4 4-2162,-3 3-5953,-1-6 5906</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54.165"/>
    </inkml:context>
    <inkml:brush xml:id="br0">
      <inkml:brushProperty name="width" value="0.025" units="cm"/>
      <inkml:brushProperty name="height" value="0.025" units="cm"/>
    </inkml:brush>
  </inkml:definitions>
  <inkml:trace contextRef="#ctx0" brushRef="#br0">110 71 17873,'0'-1'280,"0"0"-1,0 0 1,0 0 0,0 1-1,0-1 1,0 0-1,0 0 1,-1 0 0,1 0-1,0 0 1,-1 0 0,1 1-1,-1-1 1,1 0 0,-1 0-1,1 1 1,-1-1 0,1 0-1,-1 1 1,0-1 0,1 0-1,-1 1 1,-1-1 0,-21-3 2245,20 4-2466,-1 0 1,1 1 0,0 0 0,-1 0 0,1 0-1,0 0 1,0 0 0,0 1 0,0-1-1,0 1 1,0 0 0,0 0 0,-2 2-1,1 0-53,1 0 0,0 0 0,0 1 0,0-1 0,0 1-1,1-1 1,-1 1 0,1 0 0,1 0 0,-3 7-1,23-26 12,71-91 303,-90 105-315,0 0 0,0 0-1,0-1 1,1 1 0,-1 0 0,0 0 0,0-1 0,0 1 0,1 0-1,-1 0 1,0-1 0,0 1 0,1 0 0,-1 0 0,0 0 0,1 0-1,-1-1 1,0 1 0,1 0 0,-1 0 0,0 0 0,1 0 0,-1 0-1,0 0 1,1 0 0,-1 0 0,0 0 0,0 0 0,1 0 0,-1 0 0,0 0-1,1 0 1,-1 0 0,0 0 0,1 1 0,-1-1 0,0 0 0,1 0-1,-1 0 1,0 0 0,0 1 0,1-1 0,3 18 164,-7 28 171,2-45-327,-12 76 363,7-46-352,1 1 0,-1 41 1,5-72-44,1 0 0,0-1 0,0 1 0,-1 0 0,1 0 1,0 0-1,0 0 0,0 0 0,0 0 0,0 0 0,0 0 0,1 0 1,-1 0-1,0 0 0,0 0 0,1 0 0,-1 0 0,1 0 1,-1-1-1,0 1 0,1 0 0,0 0 0,-1 0 0,1-1 0,-1 1 1,1 0-1,0-1 0,0 1 0,-1 0 0,1-1 0,0 1 1,0-1-1,0 1 0,0-1 0,0 0 0,-1 1 0,1-1 0,0 0 1,0 0-1,0 1 0,0-1 0,0 0 0,0 0 0,0 0 1,0 0-1,0 0 0,0 0 0,0-1 0,0 1 0,0 0 1,0 0-1,0-1 0,0 1 0,-1-1 0,1 1 0,0 0 0,1-2 1,4-1-453,-1 0 0,0 0 1,1-1-1,-1 0 1,0 0-1,-1-1 0,7-6 1,13-25-4383,-2-2-2952</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55.608"/>
    </inkml:context>
    <inkml:brush xml:id="br0">
      <inkml:brushProperty name="width" value="0.025" units="cm"/>
      <inkml:brushProperty name="height" value="0.025" units="cm"/>
    </inkml:brush>
  </inkml:definitions>
  <inkml:trace contextRef="#ctx0" brushRef="#br0">136 25 6887,'11'-25'9107,"-24"32"-2628,-9 14-3346,4-2-4065,9-9 1116,-1 0 1,2 1-1,-1 0 0,2 1 1,-1 0-1,2 0 0,-1 0 1,2 1-1,0 0 1,0 0-1,1 1 0,1-1 1,0 1-1,-2 26 0,5-39-180,0-1 0,0 1 0,0 0 0,0-1 0,0 1-1,0 0 1,1-1 0,-1 1 0,0 0 0,0-1 0,0 1 0,1-1-1,-1 1 1,0 0 0,0-1 0,1 1 0,-1-1 0,1 1 0,-1-1-1,0 1 1,1-1 0,-1 1 0,1-1 0,-1 0 0,1 1-1,-1-1 1,1 0 0,0 1 0,0 0 0,22-4 125,-17 1-89,-1 0 0,1 0 0,-1-1-1,0 0 1,0 0 0,6-6-1,6-7 66,-1-2 0,-1 0-1,0-1 1,-2 0 0,0-1-1,-1-1 1,-1 0 0,-1 0-1,9-31 1,-18 45 171,-4 8-98,-10 14-30,-15 30-46,25-39-84,-52 116 49,50-109-17,1-1 0,0 1 0,1 0 1,0 1-1,1-1 0,0 0 0,1 24 0,1-37-41,0 1 1,0-1-1,0 1 0,0-1 0,0 1 1,1-1-1,-1 1 0,0-1 0,0 1 0,0-1 1,0 1-1,1-1 0,-1 0 0,0 1 0,0-1 1,1 1-1,-1-1 0,0 0 0,1 1 1,-1-1-1,1 1 0,-1-1 0,0 0 0,1 0 1,-1 1-1,1-1 0,-1 0 0,1 0 0,-1 0 1,0 1-1,1-1 0,-1 0 0,1 0 0,0 0 1,22-6 224,16-21 79,-24 12-466,-1-2-1,0 0 1,15-24-1,-9 7-3126,-4 0-4047,-10 18 163</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56.125"/>
    </inkml:context>
    <inkml:brush xml:id="br0">
      <inkml:brushProperty name="width" value="0.025" units="cm"/>
      <inkml:brushProperty name="height" value="0.025" units="cm"/>
    </inkml:brush>
  </inkml:definitions>
  <inkml:trace contextRef="#ctx0" brushRef="#br0">143 306 17424,'0'0'7784,"-11"2"-7656,5-1-129,0 1 1,0 0-1,1 0 1,-1 0-1,1 1 1,-1 0-1,1 0 1,0 0-1,0 0 1,0 1-1,0 0 1,1 0-1,0 0 1,0 1-1,0-1 0,0 1 1,0 0-1,1 0 1,-3 7-1,1-4 31,1 0 0,-1 1 0,2 0 0,-1 0 0,1 0 0,0 0 0,1 1 0,0-1 0,1 1 0,0-1 0,1 1 0,0 12 0,0-21-24,0 0-1,1 0 1,-1 0 0,0-1-1,1 1 1,-1 0 0,1 0-1,-1 0 1,1-1 0,-1 1-1,1 0 1,0-1 0,-1 1-1,1 0 1,0-1 0,-1 1-1,1-1 1,0 1 0,0-1-1,-1 1 1,1-1 0,0 0-1,0 1 1,0-1 0,1 0-1,29-2 267,-23 0-117,0-1 0,0 0 1,0-1-1,-1 1 0,9-7 1,6-8 56,0-1 1,-2-1-1,0 0 1,-1-2-1,-1 0 1,-2-2-1,24-41 1,-17 22 87,-3 0-1,-1-1 1,22-82-1,-36 93-296,-5 33-5,0 0 1,0 0-1,0 0 1,0 0-1,0-1 0,0 1 1,0 0-1,0 0 1,-1 0-1,1-1 1,0 1-1,0 0 0,0 0 1,0 0-1,0 0 1,0-1-1,0 1 1,0 0-1,-1 0 0,1 0 1,0 0-1,0 0 1,0-1-1,0 1 1,0 0-1,-1 0 0,1 0 1,0 0-1,0 0 1,0 0-1,-1 0 1,1 0-1,0 0 0,0 0 1,0 0-1,0 0 1,-1 0-1,1 0 1,0 0-1,0 0 0,0 0 1,-1 0-1,1 0 1,0 0-1,0 0 1,0 0-1,-1 0 0,1 0 1,0 0-1,0 0 1,0 0-1,0 0 1,-1 1-1,1-1 0,0 0 1,0 0-1,0 0 1,0 1-1,-6 4-13,0 1 0,0 1 0,1-1 0,-8 14 0,-19 26 20,17-27 133,1 1 0,1 1 0,0 0 1,2 0-1,0 1 0,2 1 0,-9 30 0,18-52-132,-1 0 0,1 0 1,0 0-1,0 0 0,0 0 0,0 0 0,0 0 0,0 0 0,0 0 0,0 0 0,0 0 0,0 0 1,0 0-1,1 0 0,-1 0 0,1 0 0,-1 0 0,0 0 0,1-1 0,-1 1 0,1 0 0,0 0 1,-1 0-1,1-1 0,0 1 0,-1 0 0,1-1 0,0 1 0,0 0 0,0-1 0,0 1 1,-1-1-1,1 1 0,1-1 0,41 5 35,-2 0-424,-38-4 360,-1 1 0,1-1 0,0 1 0,-1-1 1,1 1-1,-1 0 0,0 0 0,1 0 0,-1 0 0,0 0 0,0 1 0,-1-1 0,1 1 0,0-1 0,-1 1 1,0 0-1,1-1 0,-1 1 0,0 0 0,0 0 0,-1 0 0,1 0 0,-1 0 0,1 0 0,-1 0 0,0 0 1,0 0-1,-1 5 0,-1 8 32,0 1-1,-2-1 1,0 1 0,-6 16 0,0 0-45,40-74-9387,-13 18 3359</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56.485"/>
    </inkml:context>
    <inkml:brush xml:id="br0">
      <inkml:brushProperty name="width" value="0.025" units="cm"/>
      <inkml:brushProperty name="height" value="0.025" units="cm"/>
    </inkml:brush>
  </inkml:definitions>
  <inkml:trace contextRef="#ctx0" brushRef="#br0">152 7 9961,'0'0'12081,"-11"-2"-8942,11 2-3128,-12-2 523,0 1-1,0 0 0,1 1 1,-1 0-1,-12 2 0,21-2-480,1 0 0,-1 0 0,0 1 0,1-1 0,-1 1 0,1 0 0,0 0 0,-1 0 0,1 0 0,0 0 0,-1 0 0,1 1 0,0-1 0,0 1 0,0 0 0,0-1 0,0 1 0,1 0 1,-1 0-1,1 0 0,-1 0 0,1 0 0,-1 1 0,1-1 0,0 0 0,0 0 0,0 1 0,1-1 0,-1 1 0,0-1 0,1 1 0,0-1 0,-1 1 0,1 0 0,1 4 0,-1-6-66,1 0 1,0 0-1,0-1 0,0 1 1,0 0-1,0 0 1,0-1-1,0 1 1,0 0-1,0-1 1,0 1-1,0-1 1,0 1-1,0-1 1,0 0-1,0 1 0,1-1 1,-1 0-1,0 0 1,0 0-1,2 0 1,37 4-551,-29-3 329,6 1-304,-1 0 1,27 9-1,-40-11 498,0 1 0,-1-1 0,1 1 0,0 0 0,-1 0 0,0 0 0,1 1 0,-1-1 0,1 0 0,-1 1 0,0 0 0,0-1 0,0 1 0,0 0 0,0 0 0,0 0 0,-1 0 0,1 0 0,-1 1 0,1-1 0,-1 0 0,0 1 0,0-1 0,0 1-1,1 3 1,-2-3 117,-1-1-1,1 0 0,-1 0 0,1 1 0,-1-1 0,0 0 0,0 0 1,0 0-1,0 0 0,0 0 0,0 0 0,0 0 0,-1 0 1,1 0-1,-1 0 0,0-1 0,1 1 0,-1-1 0,-2 2 0,-45 27 906,30-19-785,12-7-111,1 0-42,0 0 0,0 0 1,0-1-1,0 0 0,-1 0 0,1-1 1,-1 0-1,0 0 0,-13 2 0,20-4-103,-1-1-1,1 0 1,0 1-1,-1-1 1,1 0-1,0 1 1,0-1-1,-1 0 1,1 0-1,0 1 1,0-1-1,0 0 1,0 1-1,0-1 0,0 0 1,0 0-1,0 1 1,0-1-1,0 0 1,1 1-1,-1-1 1,0 0-1,0 0 1,1 1-1,-1-1 1,1 0-1,7-17-1840,1 2 0,1-1 0,18-23 0,20-32-4251,-19 12 1666</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56.948"/>
    </inkml:context>
    <inkml:brush xml:id="br0">
      <inkml:brushProperty name="width" value="0.025" units="cm"/>
      <inkml:brushProperty name="height" value="0.025" units="cm"/>
    </inkml:brush>
  </inkml:definitions>
  <inkml:trace contextRef="#ctx0" brushRef="#br0">68 0 11691,'0'0'16090,"-1"11"-14531,-4 23-824,-21 65 0,18-75-490,0 1 0,2 0-1,1 0 1,1 1-1,1 0 1,1-1-1,2 37 1,1-60-245,-1-1 0,0 0 0,0 0 0,1 0 0,-1 0 0,0 0 0,1 0 0,-1 0 0,1 0 0,-1 0 0,1 0 0,0-1 0,-1 1 0,1 0 0,0 0 0,0 0 0,-1-1 0,1 1 0,0 0 0,0-1 0,0 1 0,0-1 0,0 1 0,0-1 0,0 0 0,0 1 0,0-1 0,0 0 0,0 1 0,0-1 0,0 0 0,1 0 0,-1 0 0,0 0 0,0 0 0,0 0 0,0-1 0,0 1 0,0 0 0,0 0 0,0-1 0,0 1 0,0-1 0,0 1 0,0-1 0,0 1 0,1-2 0,6-2 0,0 0 0,0 0 0,-1-1 0,10-8 0,3-4 0,-13 10 0,0 0 0,1 0 0,0 1 0,0 0 0,0 1 0,1 0 0,-1 0 0,1 1 0,18-7 0,-26 11 0,-1 0 0,1 0 0,0 1 0,0-1 0,-1 0 0,1 0 0,0 0 0,0 0 0,-1 1 0,1-1 0,0 0 0,-1 0 0,1 1 0,0-1 0,-1 1 0,1-1 0,-1 1 0,1-1 0,0 1 0,-1-1 0,1 1 0,-1-1 0,0 1 0,1 0 0,-1-1 0,1 1 0,-1 0 0,0-1 0,1 1 0,-1 0 0,0 0 0,9 34 0,1 0 0,-7-32 0,0-1 0,0 1 0,0-1 0,0 0 0,1 0 0,-1 0 0,1 0 0,-1 0 0,1-1 0,-1 0 0,1 1 0,0-1 0,0-1 0,0 1 0,0-1 0,-1 1 0,1-1 0,0 0 0,5-1 0,6 0 0,0 0 0,-1-1 0,26-7 0,47-26 0,-71 27 0,1 0 0,0 1 0,0 1 0,1 1 0,34-6 0,-52 11 0,1 0 0,-1 0 0,1 0 0,-1 0 0,0 0 0,1 0 0,-1 1 0,1-1 0,-1 0 0,0 0 0,1 0 0,-1 1 0,1-1 0,-1 0 0,0 0 0,1 1 0,-1-1 0,0 0 0,1 1 0,-1-1 0,0 0 0,0 1 0,1-1 0,-1 1 0,0-1 0,0 0 0,0 1 0,0-1 0,1 1 0,-1-1 0,0 1 0,0-1 0,0 1 0,0-1 0,0 0 0,0 1 0,0 0 0,-2 28 0,0 0 0,2-29 0,0 1 0,0 0 0,0-1 0,0 1 0,0-1 0,0 1 0,0 0 0,0-1 0,0 1 0,0-1 0,1 1 0,-1-1 0,0 1 0,0 0 0,1-1 0,-1 1 0,0-1 0,1 1 0,-1-1 0,1 1 0,-1-1 0,0 0 0,1 1 0,-1-1 0,1 1 0,-1-1 0,1 0 0,0 1 0,8-1 2,1 1 1,-1-1-1,0-1 0,1 0 1,-1 0-1,0-1 1,0 0-1,0-1 0,0 0 1,0 0-1,0-1 0,12-7 1,-9 5-31,1 1 1,-1 0 0,1 0-1,1 1 1,17-2 0,-7 5-3012,-19 1 227,0 0-4657</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57.872"/>
    </inkml:context>
    <inkml:brush xml:id="br0">
      <inkml:brushProperty name="width" value="0.025" units="cm"/>
      <inkml:brushProperty name="height" value="0.025" units="cm"/>
    </inkml:brush>
  </inkml:definitions>
  <inkml:trace contextRef="#ctx0" brushRef="#br0">0 349 8360,'0'0'12865,"15"-6"-11706,28-15-964,-2-1 0,0-2-1,-2-2 1,-1-1 0,-1-2 0,-1-2 0,-2-1 0,-1-2 0,48-62-1,-82 111 575,-35 87-396,20-61-421,-12 47 1,25-71-714,0-1 0,0 1 1,1 24-1,4-20-3371,9-14-2509</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58.211"/>
    </inkml:context>
    <inkml:brush xml:id="br0">
      <inkml:brushProperty name="width" value="0.025" units="cm"/>
      <inkml:brushProperty name="height" value="0.025" units="cm"/>
    </inkml:brush>
  </inkml:definitions>
  <inkml:trace contextRef="#ctx0" brushRef="#br0">0 57 20435,'0'0'4036,"0"54"-3812,29-54-96,10 0-95,16-14-1123,9-13-2785,6-6 1537,0-4-3716</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06.124"/>
    </inkml:context>
    <inkml:brush xml:id="br0">
      <inkml:brushProperty name="width" value="0.025" units="cm"/>
      <inkml:brushProperty name="height" value="0.025" units="cm"/>
    </inkml:brush>
  </inkml:definitions>
  <inkml:trace contextRef="#ctx0" brushRef="#br0">121 0 6534,'0'0'21113,"-11"7"-18491,2-1-1992,-3 1-363,1 0 0,1 0 0,0 1-1,0 1 1,0 0 0,-10 12 0,20-21-270,0 1 0,0-1 1,-1 0-1,1 0 0,0 1 0,0-1 1,-1 0-1,1 1 0,0-1 0,0 0 1,0 1-1,0-1 0,0 1 0,0-1 1,0 0-1,0 1 0,-1-1 0,1 0 0,0 1 1,1-1-1,-1 1 0,0-1 0,0 0 1,0 1-1,0-1 0,0 0 0,0 1 1,0-1-1,0 0 0,1 1 0,-1-1 1,0 0-1,0 1 0,1-1 0,-1 1 1,17 4-264,30-4-570,-37-2 516,-2 1-37,1 1 1,0 0 0,0 0 0,-1 1-1,1 0 1,0 0 0,-1 1 0,10 4-1,-16-6 435,-1 0 0,1 0-1,0 0 1,0 0 0,-1 0-1,1 0 1,-1 0 0,1 1-1,-1-1 1,0 1-1,0-1 1,1 1 0,-1-1-1,0 1 1,0 0 0,0-1-1,-1 1 1,1 0 0,0 0-1,-1 0 1,1 0 0,-1 0-1,0 0 1,1-1 0,-1 1-1,0 0 1,0 0 0,0 0-1,0 0 1,-1 0 0,1 0-1,-1 0 1,1 0 0,-1 0-1,1 0 1,-1-1 0,0 1-1,0 0 1,0-1 0,0 1-1,0 0 1,0-1-1,-1 1 1,-1 1 0,-1 2 29,-1 1 0,0-1 0,0 0 0,0-1 0,-1 1 0,0-1 0,0 0 0,0-1 0,0 1 0,-1-1 0,1 0 0,-1-1 0,-9 3 0,5-2-1025,0-1 0,-1 0 1,1 0-1,-16-1 0,-2-1-7250</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58.553"/>
    </inkml:context>
    <inkml:brush xml:id="br0">
      <inkml:brushProperty name="width" value="0.025" units="cm"/>
      <inkml:brushProperty name="height" value="0.025" units="cm"/>
    </inkml:brush>
  </inkml:definitions>
  <inkml:trace contextRef="#ctx0" brushRef="#br0">0 31 16143,'0'0'4597,"10"-5"-2969,2 0-1226,0 1 0,0 0-1,1 0 1,-1 2 0,23-3 0,-32 4-386,-1 1 1,0 0-1,0-1 1,1 1-1,-1 0 0,0 0 1,0 1-1,1-1 0,-1 1 1,0-1-1,0 1 1,0-1-1,1 1 0,-1 0 1,0 0-1,0 0 1,0 0-1,-1 1 0,1-1 1,0 0-1,0 1 0,-1-1 1,1 1-1,-1 0 1,1 0-1,-1-1 0,0 1 1,1 0-1,-1 0 1,0 0-1,0 0 0,-1 0 1,1 0-1,0 1 1,-1-1-1,1 0 0,-1 0 1,0 1-1,1-1 0,-1 0 1,0 0-1,-1 1 1,1-1-1,0 0 0,-1 0 1,1 0-1,-2 3 1,0 5 140,-2-1 1,1 1-1,-1-1 1,-1 0-1,1 0 1,-2 0-1,1-1 1,-1 0-1,0 0 1,-13 12-1,9-9 184,1 0 0,0 1 0,-14 25 0,23-37-331,-1 0-1,1 1 1,0-1 0,0 1 0,0-1 0,-1 1 0,1-1-1,0 1 1,0-1 0,0 1 0,0-1 0,0 1 0,0-1-1,0 1 1,0-1 0,0 1 0,0-1 0,0 1 0,0-1-1,0 1 1,0-1 0,1 1 0,-1-1 0,0 1-1,0-1 1,1 1 0,-1-1 0,0 1 0,0-1 0,1 0-1,0 1 1,18 5-97,34-8-1071,-45 1 776,25-3-569,-24 1 783,-1 1 0,1 1 0,-1 0 0,1 0-1,-1 1 1,1 0 0,0 0 0,-1 1 0,1 0 0,-1 0 0,13 5-1,-20-6 163,0 1-1,0 0 1,0 0-1,0 0 0,0 0 1,0 0-1,0 0 1,0 0-1,0 0 1,0 1-1,-1-1 0,1 0 1,0 1-1,-1-1 1,1 0-1,-1 1 1,1-1-1,-1 0 0,0 1 1,0-1-1,0 1 1,1-1-1,-2 0 0,1 1 1,0-1-1,0 1 1,0-1-1,0 1 1,-1-1-1,1 0 0,-1 1 1,1-1-1,-1 0 1,0 1-1,1-1 0,-1 0 1,-1 2-1,-3 4 122,1-1 0,-1 1-1,0-1 1,0 0 0,-9 7-1,-75 59 2132,78-64-1971,0-1 1,-1 0-1,0-1 1,0 0 0,0-1-1,-18 5 1,30-10-320,0 1 0,-1-1 1,1 0-1,0 0 0,0 0 0,0 0 1,0 0-1,0 0 0,0 0 0,0 0 1,-1 0-1,1 0 0,0 0 1,0 0-1,0 0 0,0 0 0,0 0 1,0 0-1,-1 0 0,1 0 0,0-1 1,0 1-1,0 0 0,0 0 1,0 0-1,0 0 0,0 0 0,0 0 1,-1 0-1,1 0 0,0 0 0,0 0 1,0 0-1,0-1 0,0 1 1,0 0-1,0 0 0,0 0 0,0 0 1,0 0-1,0 0 0,0 0 0,0-1 1,0 1-1,0 0 0,0 0 1,0 0-1,0 0 0,0 0 0,0 0 1,0 0-1,0-1 0,0 1 0,0 0 1,0 0-1,0 0 0,0 0 1,0 0-1,0 0 0,0 0 0,0-1 1,7-12-2330,12-11-2766,8-5-2677</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58.881"/>
    </inkml:context>
    <inkml:brush xml:id="br0">
      <inkml:brushProperty name="width" value="0.025" units="cm"/>
      <inkml:brushProperty name="height" value="0.025" units="cm"/>
    </inkml:brush>
  </inkml:definitions>
  <inkml:trace contextRef="#ctx0" brushRef="#br0">221 0 18770,'0'0'2840,"-11"7"-700,-12 10-1487,0 0-1,2 1 0,0 1 0,-35 41 0,49-51-598,0-1 1,1 1-1,0 0 0,0 0 1,1 0-1,0 1 0,1 0 1,0 0-1,1 0 0,0 1 1,0-1-1,1 1 0,0-1 1,1 1-1,0 0 0,1 0 1,1 13-1,0-22-146,-1-1 1,1 1-1,0-1 0,-1 1 0,1-1 1,0 0-1,0 1 0,0-1 0,0 0 1,0 0-1,0 0 0,1 0 0,-1 1 1,0-2-1,1 1 0,-1 0 0,0 0 1,1 0-1,-1-1 0,1 1 0,-1 0 1,1-1-1,-1 0 0,1 1 0,0-1 1,-1 0-1,1 0 0,-1 0 0,1 0 1,0 0-1,-1 0 0,4-1 0,-2 1-566,1 0 0,0-1 0,-1 0 0,1 1 0,-1-1 0,1 0 0,-1-1 0,1 1 0,-1-1 0,0 1-1,0-1 1,0 0 0,5-4 0,10-18-6506</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59.238"/>
    </inkml:context>
    <inkml:brush xml:id="br0">
      <inkml:brushProperty name="width" value="0.025" units="cm"/>
      <inkml:brushProperty name="height" value="0.025" units="cm"/>
    </inkml:brush>
  </inkml:definitions>
  <inkml:trace contextRef="#ctx0" brushRef="#br0">270 16 13613,'-10'-2'2445,"4"1"-2122,-7-1 435,0 1 0,0 0 0,0 0 0,-15 2 0,23 0-559,0-1-1,1 1 1,-1 1 0,0-1-1,0 1 1,1-1-1,-1 1 1,1 1 0,-1-1-1,1 0 1,0 1 0,0 0-1,0 0 1,1 1-1,-1-1 1,-4 6 0,5-6-138,0 0 0,1 0 0,0 1 0,0-1 0,0 0 0,0 1 0,0-1 0,0 1 0,1 0 0,0 0 0,0-1 0,0 1 0,0 5 0,2-9-25,1 0 1,-1-1 0,1 1-1,-1 0 1,1-1-1,-1 1 1,1-1 0,-1 1-1,1-1 1,-1 0-1,1 1 1,-1-1 0,2-2-1,2-1-27,0 0-1,0 0 0,-1 0 1,0-1-1,0 0 0,0 0 1,-1 0-1,1 0 0,-1 0 1,0-1-1,-1 0 0,1 1 1,-1-1-1,0 0 0,1-8 1,-3 14-7,0-1 0,0 1 1,0 0-1,0 0 1,0 0-1,0-1 0,0 1 1,0 0-1,0 0 0,0-1 1,-1 1-1,1 0 1,0 0-1,0-1 0,0 1 1,0 0-1,0 0 0,0 0 1,-1 0-1,1-1 1,0 1-1,0 0 0,0 0 1,0 0-1,-1 0 0,1-1 1,0 1-1,0 0 1,0 0-1,-1 0 0,1 0 1,0 0-1,0 0 0,-1 0 1,1 0-1,0 0 1,0 0-1,-1 0 0,1 0 1,0 0-1,0 0 0,-1 0 1,-14 5 137,-10 12 50,7 0-161,0-1-3,1 1 0,1 1 0,-16 22 1,95-36-5916,-39-4 1176,1 0-3637</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59.583"/>
    </inkml:context>
    <inkml:brush xml:id="br0">
      <inkml:brushProperty name="width" value="0.025" units="cm"/>
      <inkml:brushProperty name="height" value="0.025" units="cm"/>
    </inkml:brush>
  </inkml:definitions>
  <inkml:trace contextRef="#ctx0" brushRef="#br0">180 100 19282,'0'0'5942,"-11"-2"-4031,10 2-1871,-4-1 37,0 0 0,0 0 0,0 0 0,0 0-1,0 1 1,0 0 0,0 0 0,0 1-1,0-1 1,1 1 0,-1 0 0,0 0 0,0 1-1,0 0 1,1-1 0,-1 2 0,1-1 0,0 0-1,-1 1 1,1 0 0,-4 3 0,-1 3-23,1 0 1,0 1 0,-11 18-1,17-26-41,0 1 0,1 0-1,-1 0 1,1 0-1,-1 0 1,1 0-1,0 0 1,0 0-1,0 0 1,1 1-1,-1-1 1,1 0 0,0 1-1,0-1 1,0 0-1,0 0 1,0 1-1,1-1 1,0 4-1,0-6-2,0 0-1,0 0 0,1 0 1,-1 0-1,0 0 0,0 0 1,0 0-1,1 0 0,-1-1 1,0 1-1,1 0 0,-1-1 1,1 1-1,-1-1 0,1 0 1,-1 0-1,1 1 0,-1-1 1,1 0-1,-1 0 0,3-1 1,35-3 302,-29 2-237,1-2-1,-1 1 1,0-1 0,0-1-1,0 0 1,-1-1 0,0 1-1,0-2 1,0 1 0,14-16-1,-16 16-44,-1 0 0,-1 0 0,1-1 0,-1 0 0,-1 0 0,1 0 0,-1-1 0,0 1 0,-1-1 0,0 0 0,0 0 0,0 0 0,-1-1 0,1-11 0,-3 18-83,0 0 1,0-1-1,0 1 1,0 0-1,0 0 1,-1 0-1,1 0 1,-1-1-1,0 1 1,0 0-1,1 0 1,-1 0-1,-1 0 1,1 1-1,0-1 1,0 0-1,-1 0 1,1 1-1,-1-1 1,1 1-1,-1-1 1,0 1-1,1-1 1,-1 1 0,0 0-1,0 0 1,0 0-1,0 0 1,0 0-1,0 1 1,0-1-1,0 1 1,-3-1-1,-8-2-1625,-1 2-1,0 0 1,1 0 0,-19 2-1,9 0-2638,-18-1-8084</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0:59.956"/>
    </inkml:context>
    <inkml:brush xml:id="br0">
      <inkml:brushProperty name="width" value="0.025" units="cm"/>
      <inkml:brushProperty name="height" value="0.025" units="cm"/>
    </inkml:brush>
  </inkml:definitions>
  <inkml:trace contextRef="#ctx0" brushRef="#br0">198 0 13293,'0'0'9577,"-31"74"-8969,7-34-320,-5 3-255,2 0-1,2-3-97,2-6-511,7-7-513,4-11-1313,5-9-513,4-7-673,3-2-191</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1:00.268"/>
    </inkml:context>
    <inkml:brush xml:id="br0">
      <inkml:brushProperty name="width" value="0.025" units="cm"/>
      <inkml:brushProperty name="height" value="0.025" units="cm"/>
    </inkml:brush>
  </inkml:definitions>
  <inkml:trace contextRef="#ctx0" brushRef="#br0">213 48 9321,'0'0'4965,"-9"-8"-3060,4 3-1582,3 3-257,0-1-1,-1 1 1,1-1-1,-1 1 1,1 0 0,-1 0-1,0 0 1,1 0-1,-1 1 1,0-1-1,0 1 1,0 0 0,-1-1-1,1 1 1,0 1-1,0-1 1,-1 0-1,1 1 1,0 0 0,-1 0-1,1 0 1,-4 0-1,0 4 62,0-1-1,0 1 1,0 1-1,1-1 1,-1 1-1,1 1 1,0-1-1,1 1 1,-1 0-1,1 0 1,0 0-1,1 1 1,-7 12-1,5-9 156,1 0 0,0 0 0,0 1 0,1-1 0,1 1 0,0 0 0,0 0 0,1 1 0,-1 13 0,4-25-227,-1 1 0,0 0 0,0-1 0,1 1-1,-1 0 1,1 0 0,-1-1 0,1 1 0,-1-1 0,1 1-1,-1 0 1,1-1 0,-1 1 0,1-1 0,0 1-1,-1-1 1,1 0 0,0 1 0,-1-1 0,1 0-1,0 1 1,0-1 0,-1 0 0,1 0 0,0 0 0,0 1-1,-1-1 1,1 0 0,0 0 0,0 0 0,0 0-1,-1 0 1,1-1 0,0 1 0,0 0 0,0 0-1,-1 0 1,1-1 0,0 1 0,0-1 0,37-12 735,-28 6-726,0 0 0,-1 0 0,0-1 0,0 0 0,0-1 0,-1 0 0,7-10 0,-12 16-51,-1-1 0,1 1-1,-1-1 1,0 0 0,0 0 0,0 0-1,0 0 1,0 0 0,-1-1 0,0 1 0,0 0-1,0-1 1,-1 1 0,1-1 0,-1 1 0,0 0-1,0-1 1,-1 1 0,1-1 0,-1 1-1,0 0 1,-2-6 0,2 7-42,-1 1 0,1 0 0,-1 0 0,1 0 0,-1 0 0,0 0 0,0 0 0,0 0 0,0 1 0,0-1 0,0 1 0,0-1 0,0 1 0,-1 0 0,1 0 0,0 0 0,-1 0 0,1 0 0,-1 0 0,1 1 0,-1 0 0,0-1 0,1 1 0,-1 0 0,1 0 0,-1 0 0,0 0 0,1 1 0,-5 0 0,4 0-224,-1 0-1,1 0 0,0 0 0,-1 0 0,1 0 0,0 1 1,0-1-1,0 1 0,0 0 0,0 0 0,1 0 0,-1 0 1,0 1-1,1-1 0,0 1 0,-1-1 0,1 1 0,0 0 0,0 0 1,1 0-1,-4 6 0,0 17-3237,2 1-1939</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1:00.640"/>
    </inkml:context>
    <inkml:brush xml:id="br0">
      <inkml:brushProperty name="width" value="0.025" units="cm"/>
      <inkml:brushProperty name="height" value="0.025" units="cm"/>
    </inkml:brush>
  </inkml:definitions>
  <inkml:trace contextRef="#ctx0" brushRef="#br0">162 23 15855,'-9'2'1687,"-8"3"-381,0 0 0,0 1 0,-19 10 0,32-14-1098,0 0 0,0 0 0,0 0 0,0 0 0,0 1 0,0 0 0,1 0 0,-1 0 0,1 0 0,0 1 0,0-1 0,0 1 0,0 0 1,1 0-1,0 0 0,-1 0 0,1 0 0,1 0 0,-1 0 0,-1 6 0,3-9-201,0 0-1,0-1 1,0 1 0,0-1-1,0 1 1,0-1 0,0 1-1,0 0 1,0-1-1,0 1 1,0-1 0,1 1-1,-1-1 1,0 1 0,0-1-1,1 1 1,-1-1 0,0 1-1,0-1 1,1 1 0,-1-1-1,1 1 1,-1-1-1,0 0 1,1 1 0,-1-1-1,1 0 1,-1 1 0,1-1-1,-1 0 1,1 1 0,-1-1-1,1 0 1,0 0 0,26-1 371,25-19 415,-39 12-720,0 0 0,0-1 0,-1 0 0,0-1 0,0 0 0,-1-1 0,-1 0 0,15-20 0,-24 31-120,-1-1 1,1 1-1,-1-1 1,0 0-1,1 1 1,-1-1-1,0 1 1,1-1-1,-1 0 1,0 1-1,0-1 1,0 0-1,0 1 1,1-1-1,-1 0 1,0 1-1,0-1 1,0 0-1,0 0 0,0 1 1,-1-1-1,1 0 1,0 1-1,0-1 1,0 0-1,-1 0 1,-15 0-2731,-21 17-4492,19-5 457</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1:26.551"/>
    </inkml:context>
    <inkml:brush xml:id="br0">
      <inkml:brushProperty name="width" value="0.025" units="cm"/>
      <inkml:brushProperty name="height" value="0.025" units="cm"/>
    </inkml:brush>
  </inkml:definitions>
  <inkml:trace contextRef="#ctx0" brushRef="#br0">162 0 5285,'0'0'12113,"0"15"-11740,-4 79 249,-23 129-1,9-84-540,16-126-94,-63 443-1308,63-446 814,-7 31-1113,8-40 1435,1 0-1,0 0 1,-1 1 0,1-1 0,-1 0-1,1 0 1,-1 0 0,0 0 0,1 0-1,-1 0 1,0 0 0,0 0 0,0 0-1,1 0 1,-1 0 0,0 0 0,0-1-1,0 1 1,-1 0 0,1-1-1,0 1 1,0-1 0,0 1 0,-3 0-1,-7-1-3065</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1:26.881"/>
    </inkml:context>
    <inkml:brush xml:id="br0">
      <inkml:brushProperty name="width" value="0.025" units="cm"/>
      <inkml:brushProperty name="height" value="0.025" units="cm"/>
    </inkml:brush>
  </inkml:definitions>
  <inkml:trace contextRef="#ctx0" brushRef="#br0">74 92 12588,'-5'16'1623,"-13"46"-114,2 1 1,3 0-1,-5 80 0,17-118-955,-1-1-179,1 0 0,6 43 0,-5-63-345,0-1-1,0 1 0,1 0 0,0-1 1,0 1-1,0 0 0,0-1 0,0 0 1,1 1-1,0-1 0,-1 0 0,1 1 1,1-1-1,-1 0 0,0 0 1,1-1-1,-1 1 0,1 0 0,0-1 1,0 0-1,0 1 0,0-1 0,0-1 1,0 1-1,5 2 0,-4-4 122,-1 0-1,1 1 1,0-1-1,-1 0 1,1-1-1,-1 1 1,1-1-1,0 0 1,-1 0 0,1 0-1,-1 0 1,1 0-1,-1-1 1,0 0-1,0 1 1,0-1-1,0 0 1,0-1-1,0 1 1,5-6-1,6-6 502,0-1 0,18-28 0,-17 23-313,214-309 779,-181 257-1350,-37 55-1291,-1-1 1,0 0-1,8-23 0,-3-2-6554</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1:27.253"/>
    </inkml:context>
    <inkml:brush xml:id="br0">
      <inkml:brushProperty name="width" value="0.025" units="cm"/>
      <inkml:brushProperty name="height" value="0.025" units="cm"/>
    </inkml:brush>
  </inkml:definitions>
  <inkml:trace contextRef="#ctx0" brushRef="#br0">1 412 8616,'0'0'11488,"10"-9"-9737,94-77 1334,77-69-1408,-137 109-1628,-28 28-78,1 0 0,0 1 0,2 1 0,35-24 0,-53 39 20,0 0 1,0 1-1,0-1 0,0 1 0,1-1 1,-1 1-1,0-1 0,0 1 0,0-1 1,0 1-1,1 0 0,-1 0 0,0 0 1,0-1-1,1 1 0,-1 0 0,0 1 1,0-1-1,1 0 0,-1 0 1,0 0-1,0 1 0,0-1 0,1 1 1,-1-1-1,0 1 0,0-1 0,0 1 1,0 0-1,0-1 0,0 1 0,0 0 1,0 0-1,0 0 0,-1 0 0,1 0 1,0 0-1,0 0 0,-1 0 0,1 0 1,-1 0-1,1 0 0,-1 0 0,1 1 1,-1-1-1,0 0 0,1 0 0,-1 0 1,0 2-1,2 10-5,0 0-1,0 0 1,-2 26-1,0-20 30,1-6-170,-1 10 276,2 0 0,0 0 1,9 38-1,-9-56-297,-1 0 1,1 1 0,0-1-1,0 0 1,1 0 0,-1 0-1,1-1 1,0 1 0,1 0-1,-1-1 1,1 0-1,0 0 1,0 0 0,0 0-1,0-1 1,0 0 0,1 0-1,0 0 1,0 0 0,10 4-1,31 1-5023</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07.351"/>
    </inkml:context>
    <inkml:brush xml:id="br0">
      <inkml:brushProperty name="width" value="0.025" units="cm"/>
      <inkml:brushProperty name="height" value="0.025" units="cm"/>
    </inkml:brush>
  </inkml:definitions>
  <inkml:trace contextRef="#ctx0" brushRef="#br0">31 0 18097,'0'0'13811,"0"13"-13182,-13 100-419,-5 69-190,19-182-20,-1 0 0,0 0 0,1 0 0,-1 1 0,0-1 0,1 0 0,-1 0 0,0 0 0,1 0 0,-1 0 0,0 0 0,1 1 0,-1-1 0,1 0 0,-1 0 0,0 0 0,1 0 0,-1-1 0,1 1 0,-1 0 0,0 0 0,1 0 0,-1 0 0,0 0 0,1 0 0,-1-1 0,1 1 0,-1 0 0,0 0 0,0 0 0,1-1 0,-1 1 0,0 0 0,1-1 0,-1 1 0,0 0 0,0 0 0,1-1 0,15-11 0,71-85 0,-62 67 0,53-51 0,-77 80 0,-1 1 0,0 0 0,0 0 0,0 0 0,0-1 0,0 1 0,1 0 0,-1 0 0,0 0 0,0-1 0,0 1 0,1 0 0,-1 0 0,0 0 0,0 0 0,0 0 0,1 0 0,-1 0 0,0-1 0,0 1 0,1 0 0,-1 0 0,0 0 0,0 0 0,1 0 0,-1 0 0,0 0 0,0 0 0,1 0 0,-1 0 0,0 0 0,0 1 0,1-1 0,-1 0 0,0 0 0,0 0 0,0 0 0,1 0 0,-1 0 0,0 0 0,0 1 0,0-1 0,1 0 0,-1 0 0,0 0 0,0 0 0,0 1 0,2 15 0,-8 20 0,-17 19 0,17-45 0,1 0 0,1 1 0,0-1 0,0 1 0,1 0 0,1 0 0,-3 18 0,5-29 0,0 1 0,0-1 0,1 0 0,-1 1 0,0-1 0,0 0 0,1 0 0,-1 1 0,0-1 0,1 0 0,-1 0 0,0 0 0,0 1 0,1-1 0,-1 0 0,0 0 0,1 0 0,-1 0 0,1 0 0,-1 0 0,0 0 0,1 0 0,-1 0 0,0 0 0,1 0 0,-1 0 0,0 0 0,1 0 0,-1 0 0,0 0 0,1 0 0,-1 0 0,0 0 0,1-1 0,-1 1 0,0 0 0,1 0 0,15-6 0,1-5 0,-1 0 0,0-2 0,-1 0 0,0 0 0,-1-2 0,-1 1 0,0-2 0,-1 0 0,13-23 0,33-38 0,-61 115 0,-3-20 0,-1 1 0,-14 26 0,13-29 0,0 0 0,2 0 0,-8 26 0,16-40 0,0 0 0,1 0 0,-1 0 0,0-1 0,1 1 0,-1-1 0,1 1 0,0-1 0,-1 0 0,1 0 0,0 0 0,0-1 0,-1 1 0,1 0 0,4-1 0,18 7 0,-23-7 0,0 0 0,0 0 0,0 0 0,0 0 0,0-1 0,0 1 0,-1-1 0,1 1 0,0-1 0,0 0 0,0 0 0,0 0 0,-1 0 0,1 0 0,0 0 0,-1 0 0,1 0 0,-1-1 0,0 1 0,1-1 0,-1 1 0,0-1 0,0 0 0,2-2 0,38-53 0,-35 48 0,10-16 0,-1-1 0,-2 0 0,0-1 0,12-41 0,-80 222 0,55-152 0,-1 0 0,0 0 0,1 0 0,-1 0 0,1-1 0,-1 1 0,1 0 0,0 0 0,0 0 0,0 0 0,0 0 0,0 0 0,1 0 0,-1 0 0,1 0 0,-1 0 0,1-1 0,-1 1 0,1 0 0,0 0 0,0 0 0,0-1 0,0 1 0,0-1 0,0 1 0,1-1 0,-1 1 0,3 1 0,-1-1 0,0-1 0,0 0 0,0-1 0,1 1 0,-1 0 0,0-1 0,0 0 0,0 0 0,1 0 0,-1 0 0,0 0 0,0-1 0,1 1 0,-1-1 0,0 0 0,0 0 0,5-2 0,1-2 0,1 0 0,-1 0 0,0-1 0,0 0 0,-1-1 0,1 0 0,-2 0 0,1-1 0,-1 0 0,0 0 0,8-13 0,-2 1 0,0-1 0,-2 0 0,-1-1 0,9-24 0,-42 101 0,12-31 0,1 0 0,-12 44 0,21-62 1,-1-1-1,1 1 1,0 0 0,1 0 0,0 0-1,-1 0 1,2-1 0,-1 1 0,1 0-1,1 6 1,-1-10-2,0-1-1,0 1 1,0 0 0,0-1 0,1 1-1,-1-1 1,1 1 0,-1-1-1,1 0 1,-1 1 0,1-1 0,0 0-1,-1 0 1,1 0 0,0-1-1,0 1 1,0 0 0,0-1-1,0 1 1,0-1 0,0 1 0,0-1-1,0 0 1,0 0 0,0 0-1,0 0 1,0 0 0,0 0 0,0-1-1,3 0 1,23-9-2296,6-20-7754,-11 5 1099</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1:28.808"/>
    </inkml:context>
    <inkml:brush xml:id="br0">
      <inkml:brushProperty name="width" value="0.025" units="cm"/>
      <inkml:brushProperty name="height" value="0.025" units="cm"/>
    </inkml:brush>
  </inkml:definitions>
  <inkml:trace contextRef="#ctx0" brushRef="#br0">1 141 11275,'0'0'17381,"9"-11"-17188,-7 9-187,54-57 142,-50 53-137,0 1 0,1-1 1,0 1-1,0 1 0,0 0 0,1 0 1,-1 0-1,1 1 0,13-4 1,-20 7-3,1-1 0,-1 1 1,0 0-1,1 0 1,-1 0-1,0 1 1,1-1-1,-1 0 1,1 0-1,-1 1 1,0-1-1,0 1 1,1-1-1,-1 1 0,0-1 1,0 1-1,1 0 1,-1 0-1,0-1 1,0 1-1,0 0 1,0 0-1,0 0 1,0 0-1,-1 0 1,1 1-1,0-1 0,0 0 1,-1 0-1,1 0 1,-1 1-1,1-1 1,-1 0-1,1 1 1,-1-1-1,0 0 1,0 1-1,0-1 1,0 3-1,2 9 207,-1 0 0,-1 1 0,-2 17 0,1-11 148,0 5 45,0-16-263,1-1 0,0 0 0,0 0 0,1 0 0,0 0 0,2 12-1,-2-19-128,0 1-1,0 0 0,0-1 0,-1 1 0,1-1 0,1 1 1,-1-1-1,0 1 0,0-1 0,0 0 0,1 0 1,-1 0-1,1 0 0,-1 0 0,1 0 0,-1 0 1,1 0-1,0 0 0,-1-1 0,1 1 0,0 0 0,0-1 1,-1 0-1,1 1 0,0-1 0,0 0 0,0 0 1,-1 0-1,1 0 0,0 0 0,0-1 0,-1 1 1,1 0-1,2-2 0,8-1-11,1-1 1,-1 0-1,-1-1 1,1 0-1,-1-1 1,1-1-1,-2 0 1,1 0-1,-1-1 1,15-14-1,-6 3-8,0-1 0,0 0 0,28-46 0,-18 6 3,-42 96-1541,4 3-3308,8-31-3335</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1:29.475"/>
    </inkml:context>
    <inkml:brush xml:id="br0">
      <inkml:brushProperty name="width" value="0.025" units="cm"/>
      <inkml:brushProperty name="height" value="0.025" units="cm"/>
    </inkml:brush>
  </inkml:definitions>
  <inkml:trace contextRef="#ctx0" brushRef="#br0">58 115 12139,'0'0'2584,"2"-9"-1980,-1-2-11,6-40-1987,9 16 4138,-5 26 6923,-14 26-5473,1-5-5024,-38 124 2442,2-8-1366,34-112-225,1 1 0,1-1 1,1 1-1,0-1 0,3 30 1,-2-45-16,0 0 0,0 0 1,1 1-1,-1-1 1,1 0-1,-1 0 0,1 0 1,-1 0-1,1 0 1,0 0-1,0 0 0,0 0 1,-1 0-1,1 0 1,0 0-1,0 0 0,0-1 1,0 1-1,0 0 1,0-1-1,0 1 0,1-1 1,-1 1-1,0-1 1,0 1-1,0-1 1,1 0-1,-1 0 0,0 1 1,0-1-1,1 0 1,-1 0-1,0 0 0,0 0 1,1-1-1,-1 1 1,0 0-1,0-1 0,2 0 1,3 0 21,0 0 0,1-1 0,-1 0 0,-1 0 0,1-1 0,0 0 0,5-4 0,16-13-28,-1-1 0,-1-2 0,-1 0 0,41-54 0,66-119 0,-115 164-96,-19 31-5447,-12 1-50,-2 5-3803</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1:29.817"/>
    </inkml:context>
    <inkml:brush xml:id="br0">
      <inkml:brushProperty name="width" value="0.025" units="cm"/>
      <inkml:brushProperty name="height" value="0.025" units="cm"/>
    </inkml:brush>
  </inkml:definitions>
  <inkml:trace contextRef="#ctx0" brushRef="#br0">8 1 15663,'0'0'9705,"-8"57"-8648,21-51-448,7-2-481,11-3-769,3-1-2370,7-3-2274,0-9-7046</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1:30.147"/>
    </inkml:context>
    <inkml:brush xml:id="br0">
      <inkml:brushProperty name="width" value="0.025" units="cm"/>
      <inkml:brushProperty name="height" value="0.025" units="cm"/>
    </inkml:brush>
  </inkml:definitions>
  <inkml:trace contextRef="#ctx0" brushRef="#br0">143 1 16207,'0'0'7517,"-11"0"-5120,1 0-2000,1 1 0,-1 0 1,1 0-1,0 1 1,-16 5-1,21-6-262,1 0 0,-1 1 0,1-1-1,-1 1 1,1 0 0,0 0 0,0 0 0,0 1-1,0-1 1,0 1 0,0-1 0,0 1 0,1 0 0,0 0-1,-1 0 1,1 1 0,0-1 0,1 0 0,-1 1 0,-2 5-1,5-8-127,-1 0 0,1-1 0,0 1 0,-1 0 1,1-1-1,0 1 0,-1-1 0,1 1 0,0-1 0,-1 1 0,1-1 0,0 0 0,0 1 0,0-1 0,-1 0 0,1 1 0,0-1 0,0 0 0,0 0 0,0 0 0,-1 0 0,1 0 0,0 0 0,0 0 0,0 0 0,0 0 0,0 0 0,0 0 1,-1-1-1,1 1 0,0 0 0,1-1 0,34-5 182,14-13-125,-39 14-170,0 0 1,0 1 0,1 1-1,-1 0 1,1 0-1,0 1 1,12-1 0,-24 3 91,1 0-1,0 0 1,0 1 0,-1-1 0,1 0 0,0 0 0,-1 0 0,1 1 0,0-1 0,-1 0 0,1 1 0,0-1 0,-1 1-1,1-1 1,-1 1 0,1-1 0,-1 1 0,1-1 0,-1 1 0,1-1 0,-1 1 0,1 0 0,-1-1 0,0 1 0,1 0-1,-1-1 1,0 1 0,0 0 0,1 0 0,-1-1 0,0 1 0,0 0 0,0 0 0,0 33-15,0-16-115,0-17 49,0-1 0,0 1 0,1-1 0,-1 0 0,0 1 0,0-1-1,1 1 1,-1-1 0,0 0 0,1 1 0,-1-1 0,1 1 0,-1-1 0,0 0-1,1 0 1,-1 1 0,1-1 0,-1 0 0,1 0 0,-1 0 0,1 1 0,-1-1-1,1 0 1,-1 0 0,1 0 0,-1 0 0,1 0 0,-1 0 0,1 0 0,-1 0-1,1 0 1,0 0 0,18-3-1890,-12 0 967,-1 0 0,0 0 1,0 0-1,-1-1 0,1 0 0,9-8 1,-12 10 432,29-25-5570</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1:30.504"/>
    </inkml:context>
    <inkml:brush xml:id="br0">
      <inkml:brushProperty name="width" value="0.025" units="cm"/>
      <inkml:brushProperty name="height" value="0.025" units="cm"/>
    </inkml:brush>
  </inkml:definitions>
  <inkml:trace contextRef="#ctx0" brushRef="#br0">125 1 4773,'0'0'11974,"-11"6"-7133,3-2-4185,-50 30 2260,53-31-2619,1 0 1,0 0 0,0 0-1,0 1 1,0-1-1,1 1 1,-1 0 0,1 0-1,0 0 1,0 1 0,-3 7-1,6-11-312,1 0-1,-1 0 1,1-1-1,0 1 1,0 0-1,-1-1 1,1 1-1,0-1 1,0 1-1,0-1 1,0 1-1,0-1 1,0 0-1,0 1 1,-1-1-1,1 0 1,0 0-1,0 0 1,0 0-1,0 0 1,0 0-1,0 0 1,0 0-1,0 0 1,2-1-1,40 2-1622,-35-1 1010,22-1-788,-22 0 1105,0 0 0,0 0 0,1 1 0,-1 1 0,0 0 0,1 0 0,-1 0 0,0 1 0,0 0 0,14 6 0,-21-8 397,-1 1 0,1-1 0,0 1 0,0-1 0,-1 1 0,1 0 0,0-1 0,-1 1 0,1 0 0,0-1 0,-1 1 0,1 0 0,-1 0 0,0-1-1,1 1 1,-1 0 0,1 0 0,-1 0 0,0 0 0,0 0 0,0-1 0,1 1 0,-1 0 0,0 0 0,0 0 0,-1 2 0,-13 22 2525,-32 14 639,43-37-3237,-8 6 366,5-2-346,-1-1 0,1 0 0,-1 0 0,-1-1 0,1 0 0,0-1 0,-1 1 0,0-1 0,0-1 0,-15 4 0,23-6-182,-1-1 0,1 1 1,0-1-1,-1 1 0,1 0 0,-1-1 1,1 1-1,0-1 0,0 1 0,-1-1 0,1 1 1,0-1-1,0 1 0,0-1 0,-1 1 1,1-1-1,0 1 0,0-1 0,0 0 1,0 1-1,0-1 0,0 1 0,0-1 0,0 1 1,0-1-1,1 1 0,-1-1 0,0 1 1,0-1-1,0 1 0,0-1 0,1 1 1,-1-1-1,1 0 0,7-21-3479,9-12-3851,6-5-4767</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1:30.849"/>
    </inkml:context>
    <inkml:brush xml:id="br0">
      <inkml:brushProperty name="width" value="0.025" units="cm"/>
      <inkml:brushProperty name="height" value="0.025" units="cm"/>
    </inkml:brush>
  </inkml:definitions>
  <inkml:trace contextRef="#ctx0" brushRef="#br0">66 0 18033,'0'0'5739,"0"10"-4463,-4 91 2562,0-70-3611,2 0 1,2 0-1,1 0 0,1 0 0,1 0 1,12 46-1,4-16-2154,-21-68 1847,0 1 1,0-1-1,-1 0 1,0 1-1,0-1 1,-1 1-1,0 0 1,0 0 0,0 0-1,-1 1 1,-9-9-1,8 8 168,1-1 0,-1 1 0,1-1-1,0 0 1,1 0 0,-1-1 0,-5-14 0,11 22-141,0-1 1,-1 0 0,1 1 0,0-1-1,0 0 1,0 1 0,0-1-1,0 1 1,0-1 0,0 1 0,0 0-1,0-1 1,0 1 0,0 0-1,0 0 1,0 0 0,0 0 0,0 0-1,0 0 1,0 0 0,0 0-1,0 0 1,1 1 0,38-1-3147,-36 0 2565,75 1-9695,-37-1 4366</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1:31.205"/>
    </inkml:context>
    <inkml:brush xml:id="br0">
      <inkml:brushProperty name="width" value="0.025" units="cm"/>
      <inkml:brushProperty name="height" value="0.025" units="cm"/>
    </inkml:brush>
  </inkml:definitions>
  <inkml:trace contextRef="#ctx0" brushRef="#br0">108 0 6534,'0'0'16811,"-10"5"-15258,-1 0-1037,1 0-1,-1 1 1,-15 13-1,23-17-310,-1 1 0,1-1-1,0 1 1,1 0 0,-1 0 0,0 0-1,1 0 1,0 1 0,0-1 0,0 1-1,0-1 1,0 1 0,1 0 0,0-1-1,-1 1 1,1 0 0,1 0 0,-2 5 0,5-8-172,-1 0 0,1 0 1,-1-1-1,1 1 0,0 0 1,-1-1-1,1 0 0,0 0 1,-1 1-1,1-2 0,0 1 1,-1 0-1,5-1 0,-7 1-30,19-3-17,-1-1-1,1-1 1,28-11-1,-34 11-53,0 0-1,1 1 0,-1 0 0,1 1 0,0 0 0,0 1 0,0 1 0,17 1 0,-29 0 69,-1 1-1,0-1 0,1 1 1,-1 0-1,0-1 1,1 1-1,-1 0 0,0 0 1,0 0-1,1 0 0,-1 0 1,0 1-1,0-1 1,0 0-1,-1 0 0,1 1 1,0-1-1,0 0 0,-1 1 1,1-1-1,-1 1 1,1-1-1,0 4 0,-1-4 11,1 1 1,-1 0-1,1 0 0,0 0 0,-1 0 0,1-1 1,0 1-1,0 0 0,0-1 0,0 1 0,1-1 1,-1 1-1,0-1 0,1 0 0,-1 1 0,0-1 1,1 0-1,0 0 0,-1 0 0,1 0 0,0 0 1,-1 0-1,3 0 0,3 0-396,0-1 0,-1 1 1,1-1-1,-1-1 0,1 1 0,-1-1 1,1-1-1,-1 1 0,0-1 0,10-3 1,1-3-3993,-1-1 0,24-15 0,-5 0-8605</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1:31.548"/>
    </inkml:context>
    <inkml:brush xml:id="br0">
      <inkml:brushProperty name="width" value="0.025" units="cm"/>
      <inkml:brushProperty name="height" value="0.025" units="cm"/>
    </inkml:brush>
  </inkml:definitions>
  <inkml:trace contextRef="#ctx0" brushRef="#br0">171 1 11915,'0'0'13757,"-4"12"-12999,-6 18-280,2 1-1,1 0 0,2 1 0,-3 53 1,8-68-434,0-1 0,1 1 0,6 24 0,-6-36-69,0 0 1,1 0-1,-1-1 0,1 1 0,1 0 1,-1-1-1,0 0 0,1 1 1,0-1-1,0 0 0,0 0 1,1-1-1,-1 1 0,1-1 0,8 6 1,-7-9-2346,-6-8 1176,-7-9-196,-94-111-184,28 38 7456,73 89-5859,1 1 1,-1 0-1,1-1 1,-1 1-1,1 0 1,0-1 0,-1 1-1,1-1 1,0 1-1,0-1 1,-1 1-1,1-1 1,0 1-1,0-1 1,0 1-1,-1-1 1,1 0-1,0 1 1,0-1-1,0 1 1,0-1 0,0 1-1,0-1 1,0 1-1,0-1 1,0 0-1,1 1 1,-1-1-1,0 1 1,0-1-1,0 1 1,1-1-1,-1 1 1,0-1-1,0 1 1,1-1 0,-1 1-1,0 0 1,1-1-1,-1 1 1,1-1-1,-1 1 1,1 0-1,-1-1 1,0 1-1,1 0 1,-1 0-1,1-1 1,0 1 0,-1 0-1,1 0 1,-1 0-1,1 0 1,-1-1-1,1 1 1,0 0-1,42-2 1025,-33 2-971,9 0-155,26 0-2490,-1-2-1,59-10 1,-45-2-5557</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1:33.544"/>
    </inkml:context>
    <inkml:brush xml:id="br0">
      <inkml:brushProperty name="width" value="0.025" units="cm"/>
      <inkml:brushProperty name="height" value="0.025" units="cm"/>
    </inkml:brush>
  </inkml:definitions>
  <inkml:trace contextRef="#ctx0" brushRef="#br0">1 1428 7303,'0'0'9449,"0"-9"-8734,2-121 471,36-249 0,60-128-751,-40 227-1203,-53 253-441,4-47 0,-11 56-1748,-9 14-1437</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1:33.885"/>
    </inkml:context>
    <inkml:brush xml:id="br0">
      <inkml:brushProperty name="width" value="0.025" units="cm"/>
      <inkml:brushProperty name="height" value="0.025" units="cm"/>
    </inkml:brush>
  </inkml:definitions>
  <inkml:trace contextRef="#ctx0" brushRef="#br0">1 238 16848,'0'0'3715,"8"0"-3554,-3-1-146,1 0 1,0 0 0,-1 0 0,1-1 0,-1 0 0,0 0-1,0 0 1,0-1 0,0 0 0,0 0 0,0 0-1,-1-1 1,7-5 0,62-68 54,-26 25-68,-42 47 0,7-6 2,0-1-1,26-17 1,-36 27-8,0 1 1,0-1-1,0 1 0,0-1 0,0 1 0,1 0 0,-1 0 0,0 0 0,1 1 0,-1-1 0,1 0 1,-1 1-1,1-1 0,-1 1 0,1 0 0,-1 0 0,1 0 0,-1 0 0,1 1 0,-1-1 0,1 1 1,-1-1-1,0 1 0,1 0 0,-1 0 0,0 0 0,5 2 0,-3 2 25,0-1-1,0 1 1,0 0-1,-1 0 0,0 1 1,0-1-1,0 1 1,-1-1-1,1 1 1,-1 0-1,1 7 1,14 75 720,-15-68-564,33 304 912,-15-111-5397,-14-160-1201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08.207"/>
    </inkml:context>
    <inkml:brush xml:id="br0">
      <inkml:brushProperty name="width" value="0.025" units="cm"/>
      <inkml:brushProperty name="height" value="0.025" units="cm"/>
    </inkml:brush>
  </inkml:definitions>
  <inkml:trace contextRef="#ctx0" brushRef="#br0">146 305 10634,'0'-1'245,"1"1"-1,-1-1 1,0 1 0,1-1-1,-1 1 1,0-1 0,1 0-1,-1 1 1,0-1 0,1 0-1,-1 1 1,0-1 0,0 0 0,0 1-1,0-1 1,0 0 0,0 1-1,0-1 1,0 0 0,0 0-1,0 1 1,0-1 0,0 0-1,-1 1 1,1-1 0,0 0-1,0 1 1,-1-1 0,1 0-1,0 1 1,-1-1 0,1 1-1,-1-1 1,1 1 0,-1-1-1,1 1 1,-1-1 0,1 1-1,-1-1 1,0 1 0,1 0-1,-1-1 1,1 1 0,-1 0-1,0 0 1,1-1 0,-1 1 0,0 0-1,1 0 1,-1 0 0,0 0-1,0 0 1,0 0 0,-26 3 6923,11 3-5416,-38 26-1752,51-31 0,1 1 0,-1 0 0,1 0 0,-1 0 0,1 1 0,-1-1 0,1 0 0,0 1 0,0 0 0,0-1 0,1 1 0,-1 0 0,1 0 0,-1 0 0,1 0 0,-1 5 0,7-6 0,0 0 0,0-1 0,1 0 0,-1 0 0,0-1 0,1 1 0,9-2 0,-12 1 0,46 0-126,-15 0-142,54 6 0,-86-6 272,-1 0-1,0 0 1,1 1 0,-1-1-1,0 0 1,1 1-1,-1-1 1,0 1 0,0-1-1,1 1 1,-1-1 0,0 1-1,0 0 1,0 0 0,0-1-1,0 1 1,0 0-1,0 0 1,0 0 0,0 0-1,0 0 1,0 0 0,-1 1-1,1-1 1,0 2-1,0-1 13,-1 0-1,0 0 0,0 0 0,0 0 1,0 0-1,0 0 0,-1 0 0,1 0 1,-1 0-1,1 0 0,-1 0 0,0 0 1,0 0-1,-1 3 0,-3 3 42,-1 1-1,0-1 0,0 0 1,-1 0-1,-12 11 1,-46 30-57,59-45 0,0-1 0,0 0 0,0 0 0,0 0 0,0-1 0,-1 1 0,1-2 0,-1 1 0,1-1 0,-8 1 0,13-2-17,1 0 1,0 0-1,-1 0 1,1 0-1,0 0 0,0 0 1,-1-1-1,1 1 1,0 0-1,0 0 1,-1 0-1,1 0 0,0-1 1,0 1-1,-1 0 1,1 0-1,0-1 0,0 1 1,0 0-1,-1 0 1,1-1-1,0 1 0,0 0 1,0 0-1,0-1 1,0 1-1,-1 0 1,1-1-1,0 1 0,0 0 1,0-1-1,0 1 1,0 0-1,0-1 0,0 1 1,0 0-1,0 0 1,0-1-1,1 1 1,-1 0-1,0-1 0,0 1 1,0 0-1,0-1 1,0 1-1,0 0 0,1 0 1,-1-1-1,0 1 1,0 0-1,0 0 0,1 0 1,-1-1-1,0 1 1,0 0-1,1 0 1,-1 0-1,0-1 0,1 1 1,-1 0-1,0 0 1,1 0-1,15-17-3054,38-24-6255,3 3 3829,24-18 4252,-62 42 3419,-2-1 1,20-19-1,-35 32-1745,-1 0-1,1 0 1,0 0 0,-1 0-1,1 0 1,-1 0-1,1-1 1,-1 1 0,0-1-1,0 1 1,0-1 0,0 1-1,-1-1 1,1 1-1,-1-1 1,1 0 0,-1-4-1,0 6-280,0 1 0,-1-1 0,1 0 0,0 1 0,0-1 0,-1 1 0,1-1 0,0 1 0,-1-1 0,1 1 0,0-1 0,-1 1 0,1-1 0,-1 1 0,1-1 0,-1 1 0,1 0 0,-1-1 0,1 1 0,-1 0 0,1-1 0,-1 1 0,1 0-1,-1 0 1,0 0 0,1 0 0,-2-1 0,0 1 16,-1 0 0,1 0 0,-1 0 0,1 1 0,0-1 0,-1 1-1,1-1 1,-1 1 0,1 0 0,-4 2 0,-2 1-164,1 1 0,-1 0 0,2 0 0,-1 0 0,0 1 0,1 0 0,0 1 0,1-1 0,-1 1 0,1 0 0,1 1 0,-1-1 0,1 1 0,1 0 0,-1 0 0,1 0 0,0 0 0,1 0 0,0 1 0,-1 14 0,3-21 0,0-1 0,0 1 0,0-1 0,0 1 0,0-1 0,0 1 0,1-1 0,-1 0 0,0 1 0,1-1 0,-1 1 0,1-1 0,0 0 0,-1 1 0,1-1 0,0 0 0,0 0 0,0 1 0,0-1 0,0 0 0,0 0 0,0 0 0,0 0 0,3 1 0,-1 0 0,1-1 0,-1 0 0,1 0 0,-1 0 0,0 0 0,1-1 0,0 1 0,-1-1 0,1 0 0,4 0 0,2-1 0,0 0 0,-1-1 0,1 0 0,-1 0 0,1-1 0,-1 0 0,11-6 0,-1-3 0,-2 0 0,1-1 0,-2-1 0,0 0 0,0-1 0,-2-1 0,0-1 0,-1 0 0,13-20 0,-18 23 0,0-1 0,0 1 0,-1-1 0,-1 0 0,-1-1 0,0 0 0,-1 0 0,-1 0 0,0 0 0,-2 0 0,1-1 0,-2-24 0,-1 38 0,1 0 0,-1 0 0,0-1 0,1 1 0,-1 0 0,0 0 0,-1 0 0,1 0 0,-1 0 0,1 0 0,-1 1 0,0-1 0,0 0 0,0 1 0,0 0 0,-1-1 0,1 1 0,0 0 0,-1 0 0,0 0 0,0 0 0,1 1 0,-1-1 0,0 1 0,0 0 0,0 0 0,0 0 0,-1 0 0,1 0 0,0 1 0,0-1 0,0 1 0,-1 0 0,1 0 0,0 0 0,0 0 0,-1 1 0,1-1 0,0 1 0,0 0 0,0 0 0,0 0 0,0 0 0,0 1 0,0-1 0,0 1 0,0-1 0,1 1 0,-1 0 0,0 0 0,-1 3 0,-3 1 0,1 0 0,0 1 0,0 0 0,1 0 0,0 0 0,0 1 0,1-1 0,0 1 0,-4 12 0,7-17 0,0 0 0,0-1 0,1 1 0,-1 0 0,1 0 0,-1 0 0,1 0 0,0-1 0,0 1 0,1 0 0,-1 0 0,1 0 0,-1-1 0,1 1 0,0 0 0,0 0 0,0-1 0,0 1 0,1-1 0,-1 1 0,0-1 0,1 1 0,0-1 0,0 0 0,0 0 0,0 0 0,0 0 0,0 0 0,0 0 0,1-1 0,-1 1 0,3 1 0,39 20-10,-30-17 1,-1 0 1,0 2-1,0 0 0,-1 0 1,0 1-1,12 11 0,-21-16 10,0 0 0,0 0 0,-1 0 0,1 0 0,-1 1 0,0-1 0,0 0 0,0 1 0,-1 0 0,1-1 0,-1 1 0,0 0 0,-1 0-1,1-1 1,-1 1 0,0 0 0,0 0 0,0 0 0,-1 0 0,0 0 0,0-1 0,0 1 0,-3 6 0,0 2 4,-1-1 1,-1 0-1,0 0 0,-1-1 1,0 0-1,-1 0 0,0-1 1,-18 19-1,26-43-2302,0-13-7828,9-3-4262</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1:34.261"/>
    </inkml:context>
    <inkml:brush xml:id="br0">
      <inkml:brushProperty name="width" value="0.025" units="cm"/>
      <inkml:brushProperty name="height" value="0.025" units="cm"/>
    </inkml:brush>
  </inkml:definitions>
  <inkml:trace contextRef="#ctx0" brushRef="#br0">1 0 13100,'0'0'1575,"4"19"-710,7 66 39,-3 0 0,-3 90 1,5 77 354,10-82-712,-15-141-518,2 0-1,0-1 1,19 46 0,-24-70-39,-1-1 1,1 0 0,0 1-1,0-1 1,0 0-1,0 0 1,0-1 0,1 1-1,-1 0 1,7 4-1,-8-7-22,0 1 0,0 0 0,0-1-1,1 0 1,-1 1 0,0-1-1,1 0 1,-1 0 0,0 0 0,1 0-1,-1 0 1,0 0 0,0 0-1,1 0 1,-1 0 0,0 0 0,1-1-1,-1 1 1,0-1 0,0 1-1,0-1 1,1 1 0,-1-1 0,0 0-1,0 0 1,0 1 0,0-1 0,0 0-1,0 0 1,0 0 0,0 0-1,-1 0 1,1 0 0,1-2 0,12-17-656,0-1 1,-1-1 0,15-33-1,8-15-1559,12-9-310,4 4 683</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2:51.825"/>
    </inkml:context>
    <inkml:brush xml:id="br0">
      <inkml:brushProperty name="width" value="0.025" units="cm"/>
      <inkml:brushProperty name="height" value="0.025" units="cm"/>
    </inkml:brush>
  </inkml:definitions>
  <inkml:trace contextRef="#ctx0" brushRef="#br0">1 125 7303,'0'0'6347,"13"0"-5594,61 0 708,86-13 0,14-1-561,462 7 736,210-10-1200,902-52 2553,948 66-1841,-2655 3-1087,-5-1-28,-1 2 0,54 7 0,-72 4-533,-16-9-4162</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3:13.558"/>
    </inkml:context>
    <inkml:brush xml:id="br0">
      <inkml:brushProperty name="width" value="0.025" units="cm"/>
      <inkml:brushProperty name="height" value="0.025" units="cm"/>
    </inkml:brush>
  </inkml:definitions>
  <inkml:trace contextRef="#ctx0" brushRef="#br0">1 0 32</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3:15.581"/>
    </inkml:context>
    <inkml:brush xml:id="br0">
      <inkml:brushProperty name="width" value="0.025" units="cm"/>
      <inkml:brushProperty name="height" value="0.025" units="cm"/>
    </inkml:brush>
  </inkml:definitions>
  <inkml:trace contextRef="#ctx0" brushRef="#br0">117 7 2242,'0'0'465,"-8"-1"52,2-1-188,1 1 0,-1 0 0,1 0 0,-1 1 0,0-1 0,1 2 0,-1-1 0,0 0 0,1 1 0,-1 0 0,1 0 0,-1 1 0,1-1 0,0 1 0,-9 5 0,3 0 1335,22-8 1339,14-2-2022,16 5-504,58 10-1,-57-6-232,60 2 0,323 14 1531,-225-7-1532,289 28 1191,-58-4-1277,-364-31-39,-1 3 0,96 29 1,-102-23-72,-1-2 1,2-3-1,81 5 1,420-14 87,-309-5-99,110-21-26,-1 0 1,-82 31 29,-128-1 20,271-23 0,997-95 815,-865 112-832,0 32-27,-406-23-21,131 16 97,183 7 67,-148-32-153,889-12 180,-471-35-157,-44 2-10,1203 38 34,-876 25-32,-815-18-15,-43 7 9,197 35 0,-197-19 5,194 4-1,-254-27 32,191-23 0,-345 22-4573,10 0-1275</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3:52.619"/>
    </inkml:context>
    <inkml:brush xml:id="br0">
      <inkml:brushProperty name="width" value="0.025" units="cm"/>
      <inkml:brushProperty name="height" value="0.025" units="cm"/>
    </inkml:brush>
  </inkml:definitions>
  <inkml:trace contextRef="#ctx0" brushRef="#br0">1 322 5958,'151'-26'3135,"79"-8"1940,530 24-3568,-265 10-1482,884-2 610,-1276 4-633,1324 3 98,-816-24-78,723-10 650,63-16-475,-255 25-51,-911 19-14,44 2-223,446-13 710,-562 1-58,-1-7 0,235-57-1,-358 66-423,1 3-1,69-4 1,-46 8-2524,1 2-3569,-29 0-3493</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4:04.158"/>
    </inkml:context>
    <inkml:brush xml:id="br0">
      <inkml:brushProperty name="width" value="0.025" units="cm"/>
      <inkml:brushProperty name="height" value="0.025" units="cm"/>
    </inkml:brush>
  </inkml:definitions>
  <inkml:trace contextRef="#ctx0" brushRef="#br0">0 87 10282,'0'0'587,"14"0"246,32-3-564,0-2 1,0-2 0,45-14-1,-49 11 814,0 2 0,0 2 0,75-1 0,130 15 471,-165-3-1829,256 24 1740,151 4-341,240-46 125,958-1-544,-965 24-487,149 5 178,681-20 778,-957-5-1039,200-8-72,358-34 668,-886 45-646,377 38 1,482 31 20,0-73 1,1105 32 91,-1534 42-123,-336-22-54,-93-24 176,474-29 1,-727 11-181,19-1 0,1-1 0,-1-1-1,0-2 1,0-1 0,37-13-1,-70 19-12,0 1-1,0 0 1,0 0-1,0-1 1,0 1-1,0 0 1,0-1-1,0 1 1,0-1-1,0 1 1,-1-1-1,1 1 1,0-1-1,0 0 1,-1 1-1,1-1 1,0 0-1,-1 0 1,1 1-1,-1-1 1,1 0-1,-1 0 1,1 0-1,-1 0 1,0 0-1,1-1 1,-1 1-56,-1 0 0,0 0 1,1 1-1,-1-1 0,0 0 0,1 0 1,-1 0-1,0 1 0,0-1 1,0 0-1,0 1 0,0-1 0,0 1 1,0-1-1,0 1 0,0-1 1,0 1-1,-1-1 0,-55-11-3437,18 9 673,-47-5-7143,53 1 2544</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4:05.072"/>
    </inkml:context>
    <inkml:brush xml:id="br0">
      <inkml:brushProperty name="width" value="0.025" units="cm"/>
      <inkml:brushProperty name="height" value="0.025" units="cm"/>
    </inkml:brush>
  </inkml:definitions>
  <inkml:trace contextRef="#ctx0" brushRef="#br0">4038 442 8488,'-7'-18'430,"-1"1"1,-1 0-1,0 1 0,-2 0 0,1 0 1,-2 1-1,0 1 0,-1 0 0,0 0 1,-1 2-1,-1-1 0,0 2 1,0 0-1,-1 1 0,-23-11 0,-12-3-185,0 2 0,-2 2 0,-107-24-1,12 14 202,-273-19-1,-158 33 90,306 15-284,-276 34 0,366-8 168,-278 73 1,382-75-275,1 3 0,2 4 0,1 3-1,1 3 1,-135 90 0,180-104-88,0 2-1,2 0 1,0 2 0,2 1-1,1 1 1,1 1 0,-37 62-1,52-77 12,0 1 1,1 0-1,1 0 0,0 0 0,1 1 0,1 0 0,0 0 0,1 0 1,1 1-1,1-1 0,0 1 0,1-1 0,1 1 0,0-1 0,1 1 1,1-1-1,0 0 0,2 0 0,0 0 0,7 16 0,2-6-35,2 0-1,1 0 0,1-2 1,0 0-1,2-1 0,1-1 1,1-1-1,1-1 0,0-1 1,1-1-1,30 17 0,6-1-4,1-2-1,2-3 0,120 37 0,-59-32 58,2-5 0,0-5 0,150 7 1,389-26 117,-408-25 226,-1-11-1,-1-11 1,428-130-1,-283 28-102,-306 102-169,-3-4-1,97-64 0,-158 90-103,-1-1 0,-1-2 0,-2 0 0,0-2 1,-1 0-1,25-36 0,-41 49-44,-1 1 0,0-1 1,-1-1-1,-1 0 1,0 0-1,-1 0 0,0 0 1,-1-1-1,0 0 1,-1 0-1,-1 0 0,0 0 1,-1 0-1,-1-1 1,0 1-1,0 0 0,-2-1 1,-3-15-1,0 15-9,0 1-1,-1 1 1,0-1-1,-1 1 1,0 0 0,-2 0-1,1 1 1,-1 0-1,-1 1 1,0 0-1,-1 1 1,-14-12-1,-2 1-11,-1 1-1,0 1 0,-2 1 1,-42-18-1,5 9-20,-2 3 1,-1 3-1,-1 3 1,0 3-1,-101-8 0,34 14-1225,-263 17 0,109 28-3165,225-27 2616,-85 13-4711</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4:15.628"/>
    </inkml:context>
    <inkml:brush xml:id="br0">
      <inkml:brushProperty name="width" value="0.025" units="cm"/>
      <inkml:brushProperty name="height" value="0.025" units="cm"/>
    </inkml:brush>
  </inkml:definitions>
  <inkml:trace contextRef="#ctx0" brushRef="#br0">102 858 5701,'0'0'6844,"8"1"-6369,87 7 810,273 33 826,-256-27-1720,1-5 1,183-8-1,-126-4-236,1525 28 1580,-317-23-641,-1020-9-706,172-9-338,-260-5-42,275-25 171,-528 46-172,0-2 1,-1 0-1,1-1 1,-1-1-1,0 0 1,0-1-1,0-1 1,0-1-1,19-10 0,-33 15 0,1 0-1,-1-1 0,1 1 0,-1-1 1,0 1-1,0-1 0,0 1 0,0-1 0,0 0 1,-1 0-1,0 0 0,1 0 0,-1 0 1,0-1-1,0 1 0,-1 0 0,1 0 0,0-1 1,-1 1-1,0 0 0,0-1 0,0 1 1,0 0-1,-1-1 0,0 1 0,1 0 0,-1 0 1,0-1-1,0 1 0,-2-3 0,-1-4 1,-1 1-1,0-1 1,0 1-1,-1 0 1,0 1-1,-1-1 0,0 1 1,-9-8-1,-1 2-10,-1 0 0,0 1 0,-1 1 0,0 1 0,-32-13 0,-113-35 5,92 35-4,-121-38-16,-359-67 0,-1216-54-274,1078 149 279,-340-13 1,876 42 1,-1 6-1,-158 23 1,247-14 3,0 2 0,1 4 1,1 2-1,0 3 0,2 3 1,0 2-1,-74 45 0,80-37-26,-81 65-1,119-84 23,0 1-1,1 0 0,1 1 0,1 1 0,0 1 0,2 0 1,-22 39-1,31-51-57,1 1 1,-1 0-1,1 0 1,0 0-1,1 1 1,0-1-1,0 0 1,1 1 0,0 0-1,1-1 1,0 1-1,0-1 1,0 1-1,1 0 1,1-1-1,0 1 1,0-1-1,0 0 1,1 1-1,0-1 1,1-1-1,0 1 1,0 0 0,0-1-1,1 0 1,0 0-1,1 0 1,0-1-1,0 1 1,0-1-1,0-1 1,1 1-1,0-1 1,8 4-1,65 31-3900</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4:48.525"/>
    </inkml:context>
    <inkml:brush xml:id="br0">
      <inkml:brushProperty name="width" value="0.025" units="cm"/>
      <inkml:brushProperty name="height" value="0.025" units="cm"/>
    </inkml:brush>
  </inkml:definitions>
  <inkml:trace contextRef="#ctx0" brushRef="#br0">1 203 3940,'8'-13'6840,"12"3"-5023,24-5-2085,-41 14 740,56-12 188,1 3 0,79-5-1,-41 6 21,589-50 1004,-390 36-1425,1149-12 526,-848 60-724,-305-10-26,-115-4 182,0 8 0,330 79 0,-408-73-178,1-5 0,0-4-1,190 5 1,164-28 523,291 8 632,-560 7-532,-182-10 338</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4:58.646"/>
    </inkml:context>
    <inkml:brush xml:id="br0">
      <inkml:brushProperty name="width" value="0.025" units="cm"/>
      <inkml:brushProperty name="height" value="0.025" units="cm"/>
    </inkml:brush>
  </inkml:definitions>
  <inkml:trace contextRef="#ctx0" brushRef="#br0">2820 252 4837,'-9'-5'1921,"-59"-26"827,-1 3 0,-1 3 0,-92-20 0,-241-37-298,291 66-1374,-186-3 0,-497 85 1061,782-64-2139,-42 5 248,1 3-1,0 2 0,0 2 1,2 3-1,0 2 1,1 2-1,-59 34 1,84-40-155,0 2 1,1 0 0,1 2 0,1 1 0,0 0 0,2 2 0,0 1 0,2 0 0,0 1 0,2 2-1,0-1 1,2 2 0,1 0 0,-17 48 0,26-59-81,1 1 0,1 0 0,0 0 0,1 0-1,1 0 1,1 0 0,1 0 0,0 0 0,1 0 0,0 0 0,2 0 0,0-1-1,1 1 1,0-1 0,2 0 0,0 0 0,0-1 0,15 22 0,-11-21 5,0-1 1,1 1 0,1-2 0,0 0-1,1 0 1,0-1 0,1-1 0,0-1-1,1 0 1,1-1 0,-1 0-1,2-2 1,-1 0 0,1 0 0,0-2-1,25 5 1,57 4 503,160 1-1,-63-6-341,700 35 105,-831-47-142,1-3 1,-1-3-1,0-3 0,112-35 0,-73 11 144,-3-5-1,107-58 0,-180 84-196,-1-2 0,-1-1 0,-1-1-1,43-39 1,-61 49-51,0 0 1,0 0-1,-1-1 0,0 0 1,0-1-1,-1 0 0,-1 0 0,0 0 1,0-1-1,-1 1 0,0-1 1,0 0-1,-2 0 0,1 0 0,-1-1 1,0-18-1,-3 24-28,0-1 0,0 0 0,-1 1 1,1 0-1,-2-1 0,1 1 0,-1 0 0,0 0 0,0 0 0,0 0 0,-1 1 0,0-1 1,0 1-1,0 0 0,-1 0 0,0 1 0,0-1 0,0 1 0,0 0 0,-7-3 1,-15-11 30,-2 2 1,-53-23-1,69 34-38,-72-26-826,-19-7-1716,94 34 2157,1-1 0,0 0 0,0 0 0,1-1 0,0 0 0,0-1-1,0 0 1,-7-7 0,-8-22-5873</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08.716"/>
    </inkml:context>
    <inkml:brush xml:id="br0">
      <inkml:brushProperty name="width" value="0.025" units="cm"/>
      <inkml:brushProperty name="height" value="0.025" units="cm"/>
    </inkml:brush>
  </inkml:definitions>
  <inkml:trace contextRef="#ctx0" brushRef="#br0">0 281 21428,'0'0'9572,"10"8"-8083,-2 1-1248,-5-6-239,-1-1 0,1 1 0,0 0 0,-1-1 0,1 0 0,0 0 0,1 1 0,-1-2 0,0 1 0,0 0 0,1-1 0,-1 1-1,1-1 1,-1 0 0,1 0 0,0-1 0,-1 1 0,8 0 0,6-2-2,0 0 0,-1-1 0,1 0 0,-1-2 0,31-9 0,-39 10 0,0 0 0,-1 0 0,1-1 0,-1 0 0,0 0 0,0-1 0,-1 0 0,1 0 0,-1-1 0,0 1 0,0-1 0,-1 0 0,0-1 0,5-8 0,-9 15 0,0-1 0,-1 0 0,1 0 0,-1 0 0,1 0 0,-1 0 0,1 0 0,-1 0 0,1 0 0,-1 0 0,0 0 0,0 0 0,0 0 0,1 0 0,-1 0 0,0 0 0,0 0 0,-1-1 0,1 1 0,0 0 0,0 0 0,-1-2 0,0 3 0,1-1 0,-1 1 0,0-1 0,0 1 0,1 0 0,-1-1 0,0 1 0,0 0 0,0 0 0,1-1 0,-1 1 0,0 0 0,0 0 0,0 0 0,0 0 0,0 0 0,1 0 0,-1 0 0,0 1 0,0-1 0,-1 0 0,-3 2 0,0-1 0,0 1 0,0 0 0,0 0 0,0 1 0,1-1 0,-1 1 0,-4 3 0,0 3 0,-1 1 0,2-1 0,0 1 0,0 1 0,0 0 0,2 0 0,-1 0 0,1 1 0,1 0 0,0 0 0,1 0 0,0 1 0,1-1 0,0 1 0,1 0 0,-1 15 0,3-26 0,0 0 0,0 0 0,1 1 0,-1-1 0,0 0 0,1 0 0,-1 0 0,1 0 0,0 0 0,-1 0 0,1-1 0,0 1 0,0 0 0,0 0 0,1 0 0,-1-1 0,0 1 0,1-1 0,-1 1 0,1-1 0,-1 0 0,4 3 0,-1-2 0,0 0 0,0-1 0,1 1 0,-1-1 0,0 0 0,0 0 0,1 0 0,-1-1 0,1 0 0,6 0 0,2 0 0,0-2 0,0 0 0,0 0 0,0-1 0,0-1 0,20-9 0,-1-4 0,0-1 0,-2-2 0,0-2 0,-2 0 0,0-2 0,-1-1 0,-2-1 0,-1-1 0,-1-2 0,-1 0 0,-1-1 0,22-45 0,-40 69 0,16-38 0,-18 42 0,0-1 0,0 0 0,0 1 0,0-1 0,-1 0 0,0 0 0,1 1 0,-1-1 0,0 0 0,0 0 0,0 0 0,-1 1 0,0-5 0,-1 6 0,1 1 0,0-1 0,0 1 0,-1 0 0,1-1 0,-1 1 0,1 0 0,0 0 0,-1 0 0,1 0 0,0 0 0,-1 0 0,1 1 0,-1-1 0,1 0 0,0 1 0,-1-1 0,1 1 0,0-1 0,0 1 0,0-1 0,-1 1 0,0 1 0,-19 14 0,0 1 0,2 1 0,0 0 0,1 1 0,1 2 0,0-1 0,-14 26 0,22-32 0,0 0 0,1 1 0,0 0 0,1 0 0,1 1 0,0 0 0,-4 21 0,9-33 0,0 1 0,0-1 0,1 0 0,-1 1 0,1-1 0,0 1 0,1-1 0,-1 1 0,1-1 0,0 1 0,0-1 0,0 0 0,0 1 0,1-1 0,0 0 0,0 0 0,0 0 0,0 0 0,1-1 0,-1 1 0,1 0 0,0-1 0,0 0 0,0 0 0,1 0 0,-1 0 0,1 0 0,-1-1 0,1 1 0,0-1 0,8 3 0,3 1-170,0-2-1,1 1 1,0-2-1,0 0 1,0-1-1,21 0 1,-17-1-1435,1-2 1,28-4 0,7-11-11128</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5:08.312"/>
    </inkml:context>
    <inkml:brush xml:id="br0">
      <inkml:brushProperty name="width" value="0.025" units="cm"/>
      <inkml:brushProperty name="height" value="0.025" units="cm"/>
    </inkml:brush>
  </inkml:definitions>
  <inkml:trace contextRef="#ctx0" brushRef="#br0">185 179 3587,'0'0'705,"-17"-57"-705,12 41 0,-2 0 32,-1 1 673,-3 0-65,-3 1 97,-4 0-673,-3 5 64,-5 0-128,-2 0-833,-1 5-2017</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5:09.265"/>
    </inkml:context>
    <inkml:brush xml:id="br0">
      <inkml:brushProperty name="width" value="0.025" units="cm"/>
      <inkml:brushProperty name="height" value="0.025" units="cm"/>
    </inkml:brush>
  </inkml:definitions>
  <inkml:trace contextRef="#ctx0" brushRef="#br0">27 364 4516,'0'0'9732,"-7"3"-9412,-13 8-399,20-10 78,0-1 0,0 0-1,1 1 1,-1-1-1,0 0 1,0 1 0,0-1-1,1 0 1,-1 1 0,0-1-1,0 0 1,1 0-1,-1 1 1,0-1 0,1 0-1,-1 0 1,0 1-1,1-1 1,-1 0 0,0 0-1,1 0 1,-1 0-1,0 1 1,1-1 0,-1 0-1,1 0 1,-1 0-1,0 0 1,1 0 0,-1 0-1,1 0 1,-1 0 0,63 4 115,-46-3-2,535 3 2581,-291-7-2386,517-14 2586,-147 33-1904,2 1-654,-341-16 337,1532-36 349,490-50-867,-1577 87 3,795-4 338,-415-52-395,-368 11-83,1035-67-113,-213 48-2616,-1430 54-5450,-72-3-214</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5:57.505"/>
    </inkml:context>
    <inkml:brush xml:id="br0">
      <inkml:brushProperty name="width" value="0.025" units="cm"/>
      <inkml:brushProperty name="height" value="0.025" units="cm"/>
    </inkml:brush>
  </inkml:definitions>
  <inkml:trace contextRef="#ctx0" brushRef="#br0">2350 406 6790,'-6'-13'2734,"-1"0"-2361,0-1 1,0 2 0,-1-1-1,-1 1 1,0 0 0,0 1-1,-1 0 1,-1 1 0,1 0 0,-17-11-1,-10-1 118,-1 2 0,-73-28 0,-89-16-61,162 52-144,-44-12 380,-1 4 1,0 4-1,-114-9 0,141 23-575,1 1 1,-1 4-1,1 1 0,0 3 1,0 3-1,-61 18 0,39-4 18,1 4-1,1 3 0,2 3 1,-125 80-1,161-89-114,0 1 0,3 2 0,0 2 0,2 1 0,1 1 0,1 2 0,2 1 0,2 1 0,1 1 0,-26 53 0,42-72-5,1 0 0,1 1 0,1 1 0,1-1 1,1 1-1,0-1 0,2 1 0,0 0 0,1 24 1,2-31 19,0-1 1,1 0 0,0 1 0,1-1-1,1 0 1,0-1 0,0 1 0,1-1-1,0 0 1,1 0 0,1 0 0,0-1-1,0 0 1,1 0 0,17 17 0,-3-9 50,1 0 1,1-2-1,0 0 1,1-2 0,1 0-1,0-2 1,1-1 0,39 11-1,11-2 38,142 18 1,6-19-65,350-14 1,-378-14-179,-1-8 1,253-55-1,-319 42 187,-2-6-1,-1-5 0,-2-6 1,159-84-1,-281 129-33,35-17 252,-2-2-1,50-38 1,-78 52-162,1 0 1,-1 0 0,-1-1-1,1 0 1,-2 0-1,1-1 1,-1 0 0,0 0-1,-1 0 1,0-1 0,0 0-1,-1 0 1,0 0-1,4-21 1,-8 23-57,1 1-1,-2-1 1,1 0-1,-1 0 1,0 0 0,-1 1-1,0-1 1,0 0 0,0 1-1,-1 0 1,0-1-1,-1 1 1,0 1 0,0-1-1,0 0 1,-1 1-1,0 0 1,0 0 0,0 0-1,-1 1 1,-9-8 0,-10-6 2,-1 0 0,0 2 0,-2 0 1,-32-13-1,-15-3-36,0 5 0,-2 2 0,-1 4 0,-81-12 0,-328-28-12,-404 34-4443,789 29-717</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6:12.574"/>
    </inkml:context>
    <inkml:brush xml:id="br0">
      <inkml:brushProperty name="width" value="0.025" units="cm"/>
      <inkml:brushProperty name="height" value="0.025" units="cm"/>
    </inkml:brush>
  </inkml:definitions>
  <inkml:trace contextRef="#ctx0" brushRef="#br0">229 328 2306,'0'0'16587,"-1"5"-15167,-23 372 1619,-3 128-1237,26-500-1782,1 0 0,0 0 0,0 0 0,1-1 0,-1 1 0,1 0 0,0 0 0,0-1 0,0 1 0,1-1 0,0 1 0,0-1 0,0 1 0,0-1 0,1 0 0,0 0 0,-1 0 0,1-1 0,1 1 0,-1-1 0,0 1 0,1-1 0,0 0 0,0 0 0,0-1 0,0 1 0,0-1 0,0 0 0,1 0 0,-1 0 0,1-1 0,0 0 0,-1 1 0,8-1 0,42 4 417,0-2 1,99-9-1,-31 1 359,229 12-464,-171 0 199,211-19 0,-59-23 234,640-45 247,-899 77-1003,275 2 8,-294 5-7,0 1 0,-1 3 0,0 3-1,72 23 1,-118-31 12,0 0-1,0 0 1,0 1 0,0 0-1,-1 0 1,0 0 0,1 1-1,-2 0 1,11 12-1,-9-11 73,-6-5-88,-1 0 0,1-1 0,0 1 0,-1 0 0,1-1-1,0 1 1,0-1 0,0 0 0,0 1 0,-1-1 0,1 0 0,0 1 0,0-1 0,0 0 0,0 0 0,0 0 0,0 0 0,0 0 0,0 0 0,0 0 0,-1 0 0,1 0 0,0 0-1,0 0 1,0-1 0,0 1 0,0 0 0,0-1 0,0 1 0,-1 0 0,1-1 0,0 1 0,0-1 0,-1 0 0,1 1 0,0-1 0,-1 1 0,1-1 0,0 0 0,-1 0-1,1 1 1,-1-1 0,1 0 0,-1 0 0,0 0 0,1 0 0,-1 1 0,0-1 0,1 0 0,-1 0 0,0 0 0,0-2 0,-2-46-47,-2 1-1,-3-1 1,-1 1 0,-3 0 0,-1 1 0,-31-73 0,34 91 20,0 0 1,2 0 0,2-1 0,0 0 0,0-57 0,19-156-35,-1 26 786,-13 213-720,-1-1 0,0 1 0,0-1 0,0 1 0,0-1 0,-1 1 0,0 0 0,1 0 0,-2 0 0,1 0 0,0 0 0,-1 0 0,0 1 0,0-1 0,0 1 0,0 0 0,0 0 0,-1 0 0,0 0 0,1 0 0,-1 1 0,0 0 0,-8-4 0,-12-5 82,-1 2 0,1 0-1,-30-5 1,21 5-61,-67-16-32,0 5 0,-1 4 0,-1 5 0,0 4 0,-159 10 0,-514 90 0,267-23 0,-25-35 0,196-17 0,274-13-593,-1 3 1,-79 20-1,106-17-210,1 0-1,0 3 1,0 1 0,1 1-1,-32 22 1</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6:19.162"/>
    </inkml:context>
    <inkml:brush xml:id="br0">
      <inkml:brushProperty name="width" value="0.025" units="cm"/>
      <inkml:brushProperty name="height" value="0.025" units="cm"/>
    </inkml:brush>
  </inkml:definitions>
  <inkml:trace contextRef="#ctx0" brushRef="#br0">10 111 6822,'-9'6'5564,"10"-2"-1988,21-4-636,40-8-1658,129-20 125,239-2 0,-367 27-905,0-2-1,74-16 1,-199 21 2433,4-2-2992,-416 51 1615,461-48-1487,10-1-62,0 0-1,-1 0 1,1 1 0,0-1-1,0 1 1,0 0-1,0 0 1,0 0 0,0 0-1,-5 3 1,8-4-18,0 1 1,1-1-1,-1 0 0,0 1 0,0-1 1,1 0-1,-1 1 0,0-1 1,1 0-1,-1 1 0,0-1 1,1 0-1,-1 1 0,0-1 1,1 0-1,-1 0 0,1 0 1,-1 1-1,1-1 0,-1 0 1,1 0-1,-1 0 0,0 0 1,1 0-1,-1 0 0,1 0 1,-1 0-1,1 0 0,-1 0 1,1 0-1,0 0 0,49 2 17,-1-1-1,89-12 1,101-29-335,-45 6-132,-167 29 459,-27 5 6,0 0-1,0 0 0,0 0 0,0 0 0,0 0 0,0 0 0,0 0 0,0 0 0,0 0 0,-1 0 0,1 0 0,0 0 0,0 0 0,0 0 0,0-1 0,0 1 0,0 0 0,0 0 0,0 0 0,0 0 0,0 0 0,0 0 0,0 0 0,0 0 0,0 0 0,0 0 0,0 0 1,0-1-1,0 1 0,0 0 0,0 0 0,0 0 0,0 0 0,0 0 0,-50 0 266,-272 36 337,10-2 279,307-34-996,-10 0 142,14-1-94,1 1 0,0 0 0,0-1 0,0 1 0,0 0 0,0-1 1,0 1-1,-1 0 0,1-1 0,0 1 0,0 0 0,0-1 0,0 1 0,0 0 0,0-1 0,0 1 0,0 0 0,1-1 0,-1 1 0,0 0 0,0-1 0,0 1 0,0 0 0,0-1 0,1 1 0,-1 0 1,0 0-1,0-1 0,0 1 0,1 0 0,-1-1 0,0 1 0,0 0 0,1 0 0,-1 0 0,0-1 0,1 1 0,-1 0 0,0 0 0,1 0 0,-1 0 0,0 0 0,1 0 0,-1-1 0,37-27-7268</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6:35.250"/>
    </inkml:context>
    <inkml:brush xml:id="br0">
      <inkml:brushProperty name="width" value="0.025" units="cm"/>
      <inkml:brushProperty name="height" value="0.025" units="cm"/>
    </inkml:brush>
  </inkml:definitions>
  <inkml:trace contextRef="#ctx0" brushRef="#br0">212 188 6150,'0'0'12198,"3"2"-11509,15 2-326,0 0 0,0-1 1,0-1-1,0-1 0,0 0 1,0-2-1,24-2 1,-12 1-170,256-28 1171,-122 9-706,868-52 584,-985 72-1223,33 0 31,154-22 1,-233 23-51,1 0 1,0-1-1,0 1 0,-1 0 0,1-1 0,0 1 0,-1-1 1,1 1-1,-1-1 0,1 0 0,0 1 0,-1-1 1,1 0-1,-1 0 0,3-3 0,-5 4 3,1-1-1,0 1 0,-1-1 1,1 0-1,-1 1 1,1-1-1,-1 1 1,1-1-1,-1 1 1,1-1-1,-1 1 0,1-1 1,-1 1-1,0 0 1,1-1-1,-1 1 1,0 0-1,1-1 1,-1 1-1,0 0 1,1 0-1,-1 0 0,0 0 1,0 0-1,-63-12 84,-569-5-18,465 18-63,-18 3-9,-1 8-1,-307 60 0,470-65-3,24-7 7,0 0 0,0 0-1,0 0 1,0 0 0,0 0-1,0 0 1,0 0 0,0 0 0,0 0-1,1 0 1,-1 0 0,0 0-1,0 0 1,0 0 0,0 0 0,0 0-1,0 0 1,0 0 0,0 0-1,0 0 1,0 0 0,0 0 0,0 0-1,0 0 1,1 1 0,-1-1-1,0 0 1,0 0 0,0 0 0,0 0-1,0 0 1,0 0 0,0 0-1,0 0 1,0 0 0,0 0 0,0 1-1,0-1 1,0 0 0,0 0-1,0 0 1,0 0 0,0 0-1,0 0 1,0 0 0,0 0 0,0 0-1,0 0 1,0 1 0,0-1-1,-1 0 1,1 0 0,46 1-15,-45-1 15,652-16 63,1 1-19,-545 13-41,194 10-12,-446-3-17,121-5 25,-1567 46 130,1564-44-120,15-2-6,1 0-1,0 1 1,-1 0-1,1 1 1,0 0-1,-13 4 1,64-3 2,973-60-812,-887 47 648,15-4 87,140-7-577,-948 58 484,401-16 335,34-7-27,-510 52 237,718-64-534,-42 8 279,60-9-375,1 0-1,0 0 0,-1 0 0,1 0 1,0 1-1,0-1 0,0 1 1,0 0-1,0 0 0,0 0 0,0 0 1,0 0-1,-4 6 0,6 0-4249,10-5-2707</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7:01.394"/>
    </inkml:context>
    <inkml:brush xml:id="br0">
      <inkml:brushProperty name="width" value="0.025" units="cm"/>
      <inkml:brushProperty name="height" value="0.025" units="cm"/>
    </inkml:brush>
  </inkml:definitions>
  <inkml:trace contextRef="#ctx0" brushRef="#br0">0 29 5894,'6'6'6854,"7"-3"-3600,22-5-1049,-20 1 2773,-6 1-1610,25-2-2930,15-1 206,-43 4-633,0-1 0,0 0 0,0 0 0,0-1 0,0 1 0,12-4 0,-2-1 1,1 1 0,0 0 0,0 1 0,0 1 1,0 1-1,26 0 0,1049-4 31,-572 16 26,-107-1 49,-149-12-172,-313 9-4985,20-6-246</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7:13.185"/>
    </inkml:context>
    <inkml:brush xml:id="br0">
      <inkml:brushProperty name="width" value="0.025" units="cm"/>
      <inkml:brushProperty name="height" value="0.025" units="cm"/>
    </inkml:brush>
  </inkml:definitions>
  <inkml:trace contextRef="#ctx0" brushRef="#br0">1 42 9993,'0'0'8830,"13"0"-8237,509-10 384,-512 11-967,-5-1 5,0 1-1,1-1 1,-1 0 0,0 0 0,1-1 0,-1 1-1,0-1 1,1-1 0,-1 1 0,0 0 0,0-1 0,5-3-1,-48 2 1246,-33 3-1090,-312 10 2388,540-10-2083,-66 3-432,-68-3-43,53 0-107,93-12 1,-205 7 204,-33 1 81,-335 4 483,464-2-9016,-24-5-2745</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6:47.023"/>
    </inkml:context>
    <inkml:brush xml:id="br0">
      <inkml:brushProperty name="width" value="0.025" units="cm"/>
      <inkml:brushProperty name="height" value="0.025" units="cm"/>
    </inkml:brush>
  </inkml:definitions>
  <inkml:trace contextRef="#ctx0" brushRef="#br0">65 0 3619,'-64'0'-1569</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6:48.934"/>
    </inkml:context>
    <inkml:brush xml:id="br0">
      <inkml:brushProperty name="width" value="0.025" units="cm"/>
      <inkml:brushProperty name="height" value="0.025" units="cm"/>
    </inkml:brush>
  </inkml:definitions>
  <inkml:trace contextRef="#ctx0" brushRef="#br0">2903 235 2274,'0'0'9465,"-5"-8"-8851,0-3-187,0 1-1,-1-1 1,0 1 0,-1 1-1,0-1 1,-1 1 0,0 0-1,0 1 1,-1 0 0,0 0-1,0 1 1,-17-10 0,-26-3 195,0 2 1,-1 2-1,-1 2 1,-1 3 0,1 3-1,-2 1 1,-72 2-1,-778 4 3750,822 4-4352,-1 4 0,-155 32 0,-160 67 41,178-44-48,206-58-20,1 0 0,0 2 0,0-1-1,0 2 1,1 0 0,0 0 0,0 1 0,1 1 0,0 1 0,1 0 0,0 0 0,0 1-1,1 1 1,1 0 0,-1 0 0,2 1 0,-12 19 0,6-5-1,2 1-1,0 0 1,2 0 0,1 1 0,1 0 0,-7 43-1,9-23-7,2 1 0,2 0-1,4 58 1,1-88 17,1 1-1,1-1 1,1 0-1,1 0 1,0-1-1,15 30 1,-2-11 8,1-2 1,31 43-1,-39-63-9,1 0 0,1 0 0,0-1 0,1-1 0,0-1 0,1 0 0,1-1 0,0-1 0,1 0 0,21 9 0,-9-8 7,1-1 0,0-1 0,0-2 0,0-1 1,59 4-1,2-3 28,-16-3-27,0 3 1,0 3 0,90 26-1,-118-22-63,2 3 31,0-3 0,2-2 0,0-2-1,103 8 1,-113-20 31,1-2 1,-1-2-1,67-15 1,122-47 59,-56 14-36,-69 27-11,127-40-2,-208 57-5,0-2 0,0-1 0,-1-1 0,-1 0-1,0-2 1,38-33 0,-27 15 223,0-2 0,-2-1 0,33-51 0,-46 59 104,-2 0 0,-1-1 0,-1-1 0,-2 0 0,16-53 0,-24 58-179,0 0-1,-2 0 1,-1-1-1,-1 1 1,-1-1-1,-1 0 1,-2 1-1,0 0 1,-2-1-1,0 2 1,-2-1-1,-1 0 1,-1 1-1,-15-30 1,21 49-181,0-1 0,0 1-1,0 1 1,-1-1 0,1 0 0,-1 1 0,0 0 0,0 0-1,-1 0 1,1 0 0,-1 1 0,-8-5 0,11 7-153,-1 0 0,1 0 0,0 1 1,-1-1-1,1 0 0,0 1 0,-1 0 0,1-1 1,-1 1-1,1 0 0,0 0 0,-1 1 0,-3 0 1,4-1-301,-1 1-1,0 0 1,1 1 0,-1-1 0,1 0 0,0 1 0,-1-1 0,1 1 0,0 0 0,0 0-1,0 0 1,0 0 0,-3 4 0,-5 8-5549</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07.788"/>
    </inkml:context>
    <inkml:brush xml:id="br0">
      <inkml:brushProperty name="width" value="0.025" units="cm"/>
      <inkml:brushProperty name="height" value="0.025" units="cm"/>
    </inkml:brush>
  </inkml:definitions>
  <inkml:trace contextRef="#ctx0" brushRef="#br0">1 98 17969,'0'0'2189,"9"-4"-1154,13-5-815,101-39 1946,-111 45-1965,0-1 1,1 2-1,-1-1 0,0 2 0,1 0 0,-1 0 0,1 1 0,21 3 0,-33-3-179,0 0 0,1 1 0,-1-1 0,0 1 0,0 0 0,0-1 0,0 1 0,0 0-1,0 0 1,0-1 0,0 1 0,0 0 0,-1 0 0,1 0 0,0 0 0,0 0 0,-1 0 0,1 0-1,-1 0 1,1 1 0,-1-1 0,1 0 0,-1 0 0,0 0 0,0 1 0,1-1 0,-1 0 0,0 0-1,0 1 1,0-1 0,0 0 0,-1 0 0,1 1 0,0-1 0,0 0 0,-1 0 0,1 0 0,-1 0-1,0 3 1,-2 3 210,1 0-1,-1 0 0,0 0 0,-1 0 1,-5 8-1,-15 15 564,-41 40 0,2-3 252,62-67-1033,0 1 1,0 0-1,0 0 1,0 0-1,0 0 1,0 0-1,0 0 1,1 0-1,-1 1 1,0-1-1,1 0 1,-1 0-1,0 0 1,1 1-1,0-1 1,-1 0-1,1 1 0,0-1 1,0 0-1,-1 1 1,1-1-1,0 1 1,0-1-1,1 3 1,0-3-10,0 0 0,0-1 0,1 1 0,-1 0 0,0-1 0,0 1 0,1-1 0,-1 0 0,1 1 0,-1-1 1,0 0-1,1 0 0,-1 0 0,0 0 0,1 0 0,-1 0 0,1 0 0,-1 0 0,2-1 0,75-19 2,81-39-3681,-54 14-3382,-41 14-1187</inkml:trace>
  <inkml:trace contextRef="#ctx0" brushRef="#br0" timeOffset="1">641 1 15983,'0'0'7880,"57"11"-6535,-22-11-576,4 0-385,1 0-320,-5 0-352,-8 0-1858,-9 0-2915,-12 3-3299</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19.788"/>
    </inkml:context>
    <inkml:brush xml:id="br0">
      <inkml:brushProperty name="width" value="0.025" units="cm"/>
      <inkml:brushProperty name="height" value="0.025" units="cm"/>
    </inkml:brush>
  </inkml:definitions>
  <inkml:trace contextRef="#ctx0" brushRef="#br0">4 46 15278,'0'0'8072,"-4"50"-7656,30-47-95,8-3-193,5 0-32,8-6-96,1-12-929,2-4-1569,-7-5-2851,-5 1-5958</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6:40.536"/>
    </inkml:context>
    <inkml:brush xml:id="br0">
      <inkml:brushProperty name="width" value="0.025" units="cm"/>
      <inkml:brushProperty name="height" value="0.025" units="cm"/>
    </inkml:brush>
  </inkml:definitions>
  <inkml:trace contextRef="#ctx0" brushRef="#br0">0 0 352,'0'0'449,"96"0"-545</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6:41.534"/>
    </inkml:context>
    <inkml:brush xml:id="br0">
      <inkml:brushProperty name="width" value="0.025" units="cm"/>
      <inkml:brushProperty name="height" value="0.025" units="cm"/>
    </inkml:brush>
  </inkml:definitions>
  <inkml:trace contextRef="#ctx0" brushRef="#br0">354 48 4356,'-13'2'486,"-53"7"878,-176 16 11926,409-26-8559,243-11-3841,-391 11-866,2 1-21,-32 0 72,-298 21 400,43-1 411,228-17-583,13 0 92,44-7-106,732-52-48,-1244 81 543,396-15-602,-79 3 421,203-22-463,-9 1-120,52-11-242,0 3-1,107-11 0,149 6-2058,-230 16 1792,-172 9 565,-188 14 1492,217-12-2005,1 2-1,-1 2 0,-69 25 1,87-25-3637,8-4-2054</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7:20.134"/>
    </inkml:context>
    <inkml:brush xml:id="br0">
      <inkml:brushProperty name="width" value="0.025" units="cm"/>
      <inkml:brushProperty name="height" value="0.025" units="cm"/>
    </inkml:brush>
  </inkml:definitions>
  <inkml:trace contextRef="#ctx0" brushRef="#br0">1186 123 7591,'-11'-11'828,"0"1"0,-1 0 0,0 0 0,-1 2-1,0-1 1,0 1 0,0 1 0,-23-8 0,13 7-230,-1 1 0,1 1 0,-1 1 0,-45-3-1,17 8-257,1 1 0,-1 2 0,1 3 0,-73 18 0,101-19-125,0 2 1,0 1 0,0 1-1,1 1 1,0 1 0,1 0 0,1 2-1,0 0 1,0 2 0,-27 26-1,22-15-155,0 2 0,2 0 0,2 1 0,0 2 0,2 0 0,-20 45 0,16-26 54,3 1 0,2 1 0,2 0-1,3 1 1,2 0 0,-5 60 0,13-77 46,1 0 0,2 1 0,2-1 0,1 0 0,2 1 0,2-2 0,1 1 0,1-1 0,2 0 0,17 36 0,-22-59-114,0-1 0,1 0 1,0 0-1,0-1 1,1 1-1,1-2 0,0 1 1,0-1-1,1-1 0,0 0 1,0 0-1,20 11 0,-14-11 62,0-1 0,1-1-1,0 0 1,0-2-1,0 1 1,0-2 0,1 0-1,25 0 1,-3-4 139,-1-1 1,0-2-1,0-2 0,0-2 1,-1-1-1,0-1 0,60-27 1,-51 16-87,-1-2 1,-1-2-1,-1-2 1,-1-2-1,55-48 1,-69 51-127,-2-2 0,0-1 0,-2-1 0,-1-1 0,-2-1 0,0-1 0,27-62 0,-44 85-34,0-1-1,-1 0 1,-1 0 0,0 0-1,-1 0 1,0 0 0,0-1-1,-1 1 1,-1-22 0,-1 27-1,1 1 0,-2 0-1,1 0 1,0 0 0,-1 0 0,0 0 0,0 0 0,-1 1 0,1-1 0,-1 1 0,0-1 0,0 1 0,0 0 0,-1 0 0,0 0 0,1 1 0,-1-1 0,-1 1 0,1 0-1,0 0 1,-1 1 0,1-1 0,-8-2 0,-5-2-542,0 1-1,-1 1 0,0 1 1,0 0-1,-37-2 1,-95 6-6841,126 1 5978,-31 2-10030</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7:24.873"/>
    </inkml:context>
    <inkml:brush xml:id="br0">
      <inkml:brushProperty name="width" value="0.025" units="cm"/>
      <inkml:brushProperty name="height" value="0.025" units="cm"/>
    </inkml:brush>
  </inkml:definitions>
  <inkml:trace contextRef="#ctx0" brushRef="#br0">852 66 8552,'-26'-13'896,"-1"1"0,-1 1 0,-53-13 0,72 22-678,-1 1 0,0-1 0,0 2 0,1-1 0,-1 1 0,0 1 1,0 0-1,0 0 0,1 1 0,-1 0 0,1 1 0,-1 0 0,1 0 0,0 1 0,-13 8 0,-10 10-196,1 1 0,2 2 0,0 1-1,2 1 1,0 1 0,2 1-1,2 2 1,-26 41 0,13-10 20,3 1 0,2 1 0,-34 106-1,44-108 63,3 0-1,3 2 1,3-1-1,2 2 1,4-1-1,2 1 0,9 129 1,-2-171-88,2 0 1,0 0-1,1 0 1,1 0-1,1-1 1,1 0-1,1-1 1,1 0-1,1-1 1,1 0-1,19 23 1,-20-29-1,1-1 0,0-1 0,0 0 0,1-1 0,1 0 0,0-1 0,0-1 0,1 0 0,0-1 0,0-1 0,1 0 0,0-2 0,1 0 0,-1 0 0,24 2 0,-16-5-1,1 0 0,0-2-1,0 0 1,0-2 0,0-1 0,-1-1 0,1-1 0,-1-2 0,31-11 0,-24 4 11,0-1 0,-1-1 0,-1-2 0,0-1 0,-2-1 0,36-34 0,-13 7 353,-2-3 1,-3-1 0,-2-3-1,-3-2 1,-1-1-1,61-123 1,-78 130-285,-1-1-1,-3-1 1,-3 0-1,-1-1 1,-3-1 0,-3 0-1,-1-1 1,-3 1-1,-3-71 1,-3 106-84,-1-1 0,0 1 0,-2-1 0,0 1 0,-1 0 0,-1 0 0,-1 1 1,0 0-1,-2 0 0,-14-24 0,16 33 14,0-1 0,-1 1 0,0 0 0,0 1 0,-1 0 0,0 0 0,0 1 0,-1 0 0,0 1 0,0 0 0,0 0 0,-1 1 1,0 1-1,0 0 0,0 0 0,-1 1 0,1 0 0,-17-1 0,-19 2-669,0 2-1,0 2 1,1 2 0,-54 11-1,6-1-4872,24-7-4215</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7:36.658"/>
    </inkml:context>
    <inkml:brush xml:id="br0">
      <inkml:brushProperty name="width" value="0.025" units="cm"/>
      <inkml:brushProperty name="height" value="0.025" units="cm"/>
    </inkml:brush>
  </inkml:definitions>
  <inkml:trace contextRef="#ctx0" brushRef="#br0">1 1 1441,'0'0'-224</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7:37.185"/>
    </inkml:context>
    <inkml:brush xml:id="br0">
      <inkml:brushProperty name="width" value="0.025" units="cm"/>
      <inkml:brushProperty name="height" value="0.025" units="cm"/>
    </inkml:brush>
  </inkml:definitions>
  <inkml:trace contextRef="#ctx0" brushRef="#br0">1512 354 1954,'0'0'1468,"4"-11"-262,-3 8-1129,3-6 182,-1 0-1,0-1 0,0 1 1,1-15-1,-3 19-210,-1 1 0,0 0 1,0 0-1,-1 0 0,1 0 0,-1-1 1,0 1-1,0 0 0,0 0 0,0 0 1,-1 1-1,0-1 0,0 0 0,0 0 1,0 1-1,-5-6 0,-9-8 99,-2 0 0,0 2 0,0 0 0,-2 1 0,1 1 0,-2 1-1,0 1 1,0 1 0,-1 0 0,0 2 0,0 0 0,-27-4 0,-18-2 439,0 3 0,-136-5 0,122 13-37,-1 3 1,0 4 0,-134 24 0,187-21-292,0 1 0,1 2 0,0 0 0,0 2 0,-43 25 0,55-26-180,-1 1 0,1 0 0,1 1 0,0 1 0,1 0 0,1 1 0,0 0 0,1 1 0,-15 26 0,18-25-37,1 0 0,0 0 0,2 1 0,0 0 0,1 0 0,1 0 0,0 1 1,-1 33-1,4-24-11,2 1 0,1-1 0,1 0 0,1 0 0,11 34 1,3-5 5,2-2 0,4 0 0,1-1 0,62 96 0,-69-122-140,0-1 0,2-1 0,1-1-1,1-1 1,27 23 0,-37-37 114,-1-1-1,2-1 1,0 0-1,0-1 1,0 0-1,1-1 1,-1-1-1,2 0 1,-1-1 0,0 0-1,1-1 1,0-1-1,20 1 1,-2-3 155,0-2 0,0-2 0,0-1 1,-1-1-1,0-2 0,0-1 0,-1-1 1,0-2-1,-1-1 0,35-21 0,-23 10 1,0-3 0,-2-1 0,-2-2 0,0-2 0,-2-1 0,41-49 0,-51 49-124,-1 0 1,-2-1 0,33-65 0,-45 75-34,-1-1 0,-1 1 0,-1-1 0,-1-1 0,-1 1 0,4-52 0,-9 72-33,0 1 0,-1-1 0,0 1 0,0 0 0,0-1-1,0 1 1,-1-1 0,0 1 0,0 0 0,0-1 0,0 1 0,-1 0-1,0 0 1,1 0 0,-1 0 0,-1 0 0,1 0 0,-1 1-1,1-1 1,-1 1 0,0-1 0,0 1 0,-1 0 0,1 0-1,-1 1 1,1-1 0,-1 1 0,0 0 0,0 0 0,0 0-1,0 0 1,0 0 0,-1 1 0,1 0 0,0 0 0,-1 0-1,-6 0 1,-15-1-881,0 1 0,1 2 0,-1 0 0,0 2 0,1 0-1,-1 2 1,1 1 0,-26 10 0,-40 15-7215</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7:33.489"/>
    </inkml:context>
    <inkml:brush xml:id="br0">
      <inkml:brushProperty name="width" value="0.025" units="cm"/>
      <inkml:brushProperty name="height" value="0.025" units="cm"/>
    </inkml:brush>
  </inkml:definitions>
  <inkml:trace contextRef="#ctx0" brushRef="#br0">72 204 7911,'-15'1'2205,"10"-1"-1196,0 1 0,0 0 0,-1-1 0,1 0 0,0-1 0,0 1 0,-1-1 0,-8-2 0,15 2-856,0 0 0,0 0 1,0 0-1,1 1 0,-1-1 0,0 0 1,0 1-1,1-1 0,-1 1 0,0 0 1,1-1-1,-1 1 0,1 0 0,-1 0 0,0-1 1,3 2-1,332-9 3194,-152 8-2621,255-11 647,745 1-45,-988 15-1195,353 17 113,-792-31-272,-767-46 111,390 73-99,2-1 1,589-16 14,19 0-1,1 0 1,-1-1-1,1 0 1,-1-1-1,1 0 1,-1 0-1,1-1 1,-1 0-1,-10-5 1,46 1-39,585 6-263,121-3-92,-477-9 400,635-17 40,-880 28-47,-7 1-3,0-1 1,0 1-1,0 0 1,0 0-1,0 0 1,0 0-1,0 0 1,0 1-1,0-1 1,0 1-1,0 0 1,0 0-1,-1 0 0,1 0 1,0 0-1,0 1 1,-1-1-1,3 3 1,-5-3-10,-1-1-1,1 1 1,-1 0 0,1 0 0,-1-1 0,0 1-1,1 0 1,-1-1 0,0 1 0,0-1 0,0 1 0,1-1-1,-1 1 1,0-1 0,0 1 0,0-1 0,0 0 0,0 0-1,0 1 1,0-1 0,0 0 0,0 0 0,0 0-1,0 0 1,1 0 0,-3 0 0,-34 4-64,37-4 75,-157 6 74,-164-14 1,-159-36-12,409 37-68,-138-16-2,-24-5-20,-336 4 0,521 27-438,1 3 0,-87 20 1,-13 15-4719,146-40 5097,-53 12-6228,18-8-5595</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7:34.713"/>
    </inkml:context>
    <inkml:brush xml:id="br0">
      <inkml:brushProperty name="width" value="0.025" units="cm"/>
      <inkml:brushProperty name="height" value="0.025" units="cm"/>
    </inkml:brush>
  </inkml:definitions>
  <inkml:trace contextRef="#ctx0" brushRef="#br0">957 63 9065,'0'0'1222,"-12"-7"-176,-2-1-659,-2 0 0,1 2 0,-1-1-1,0 2 1,0 0 0,0 1 0,-1 0-1,-16 0 1,11 1-115,0 2 1,0 1-1,1 1 0,-1 0 0,0 2 1,1 0-1,-1 2 0,1 0 0,0 2 1,1 0-1,0 1 0,0 1 0,-28 17 1,9 0-28,2 1 0,1 1 0,1 3 0,1 0-1,2 2 1,1 2 0,2 1 0,2 1 0,-25 44 0,35-52-187,2 1 0,1 1-1,1 0 1,2 1-1,1 0 1,1 1 0,2 0-1,2 0 1,1 1 0,1 0-1,2-1 1,1 1-1,6 37 1,-3-53-26,0-1 0,2 1 0,0-1 0,1 0 0,1 0 0,0-1 0,1 0 0,1 0 0,1-1 1,0 0-1,1 0 0,0-1 0,1-1 0,1 0 0,0-1 0,1 0 0,0-1 0,1 0 0,0-1 0,0-1 0,20 8 0,-19-10 62,0 0 0,0-2 0,1 0 0,0-1 0,-1 0-1,2-1 1,-1-1 0,0-1 0,0-1 0,1 0 0,-1-1 0,0-1 0,0 0 0,0-1-1,0-1 1,0-1 0,-1-1 0,0 0 0,0-1 0,0 0 0,28-19 0,-14 3 405,-1-2 0,0-1 1,-2 0-1,-1-3 1,-2 0-1,41-62 0,-35 40-57,-1-2 0,-3 0 0,34-99 0,-47 110-374,-2-1-1,-2-1 1,6-60 0,-13 83-70,-1-1 1,-1 1-1,-1 0 1,-1 0 0,-1 0-1,0 0 1,-2 0-1,0 0 1,-10-21 0,11 33-23,0 0 1,-1 0 0,0 1 0,-1 0 0,1 0-1,-2 0 1,1 0 0,-1 1 0,0 0 0,-1 1-1,1-1 1,-1 2 0,-12-8 0,8 7-470,-1 1 0,1 0 0,-1 1 1,0 1-1,0 0 0,0 0 0,-1 1 0,1 1 0,-17 0 1,-63 1-8984,59-2-1452</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7:35.759"/>
    </inkml:context>
    <inkml:brush xml:id="br0">
      <inkml:brushProperty name="width" value="0.025" units="cm"/>
      <inkml:brushProperty name="height" value="0.025" units="cm"/>
    </inkml:brush>
  </inkml:definitions>
  <inkml:trace contextRef="#ctx0" brushRef="#br0">353 0 7015,'0'0'15876,"3"15"-14611,1 28-551,-1 1 0,-2 0 0,-7 59 0,-26 191 364,26-224 1875,7-114-2859,-3 0 1,-1 0 0,-10-47 0,11 79-133,-1 1 1,0 0 0,-1-1 0,0 1 0,0 0 0,-2 1 0,1 0 0,-1-1 0,-1 2 0,1-1 0,-2 1 0,1 0 0,-1 0 0,-1 1 0,0 0 0,0 1-1,-10-7 1,18 13 30,1 0-1,-1 1 1,0-1-1,0 0 1,0 1-1,0-1 0,0 1 1,0-1-1,-1 1 1,1-1-1,0 1 0,0 0 1,0-1-1,0 1 1,0 0-1,-1 0 1,1 0-1,0 0 0,0 0 1,0 0-1,0 0 1,-1 1-1,1-1 0,0 0 1,0 1-1,-2 0 1,3 0 4,0 0-1,0 0 1,0 0 0,0 0 0,0 0 0,0 0 0,1 0 0,-1 0 0,0 0 0,0-1-1,1 1 1,-1 0 0,1 0 0,-1 0 0,1 0 0,-1-1 0,1 1 0,0 0 0,-1 0-1,1-1 1,0 1 0,-1 0 0,1-1 0,0 1 0,0-1 0,0 1 0,-1-1 0,1 1-1,0-1 1,0 0 0,2 1 0,17 10 1,2-1 0,0-1 0,0-1 0,0-1-1,1-1 1,0-1 0,33 4 0,167 0 72,-202-9-53,-7-3 73,-30-4-90,-31-5-48,-451-45 0,722 57-35,-92-2 43,64 2-536,-770 19 1286,561-19-707,11 0-6,-1-1 0,0 1 1,0 0-1,0 1 0,1-1 0,-1 0 0,0 1 0,0-1 0,1 1 0,-1 0 0,0 0 0,1 0 0,-4 3 1,5-4-23,1 0 1,0 0 0,0 1 0,0-1 0,0 0-1,0 0 1,0 1 0,0-1 0,0 0 0,-1 1-1,1-1 1,0 0 0,0 0 0,0 1 0,0-1-1,1 0 1,-1 1 0,0-1 0,0 0 0,0 0-1,0 1 1,0-1 0,0 0 0,0 1 0,0-1 0,1 0-1,-1 0 1,0 1 0,0-1 0,0 0 0,1 0-1,-1 0 1,0 1 0,0-1 0,0 0 0,1 0-1,-1 0 1,0 0 0,0 0 0,1 1 0,-1-1-1,0 0 1,1 0 0,-1 0 0,0 0 0,0 0 0,1 0-1,-1 0 1,0 0 0,1 0 0,-1 0 0,20 5-1521,24-2-2710,13-3-2103</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7:41.071"/>
    </inkml:context>
    <inkml:brush xml:id="br0">
      <inkml:brushProperty name="width" value="0.025" units="cm"/>
      <inkml:brushProperty name="height" value="0.025" units="cm"/>
    </inkml:brush>
  </inkml:definitions>
  <inkml:trace contextRef="#ctx0" brushRef="#br0">45 143 737,'0'0'3187,"0"-9"-1661,2-46 401,11-9 8019,-8 51-4387,0 12-2136,-1 23-1107,-2 45-2615,-2-64 746,-19 251 2525,12-175-1946,27-411-1026,-18 317 0,-13 109 0,-5 67 0,16-145 0,0 1 0,2-1 0,-1 1 0,2-1 0,0 1 0,1-1 0,9 22 0,-9-85-3043,-6 32 1062,0 1-1,-1 0 0,-1 0 1,-1 0-1,0 0 0,0 1 1,-1-1-1,-1 1 1,-8-11-1,-5-7-4339</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20.442"/>
    </inkml:context>
    <inkml:brush xml:id="br0">
      <inkml:brushProperty name="width" value="0.025" units="cm"/>
      <inkml:brushProperty name="height" value="0.025" units="cm"/>
    </inkml:brush>
  </inkml:definitions>
  <inkml:trace contextRef="#ctx0" brushRef="#br0">1 117 18834,'0'0'2210,"60"22"-1826,-16-22-256,9-17-128,8-6 96,-2-9-1153,-6-1-2722,-11-1-9610</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7:41.572"/>
    </inkml:context>
    <inkml:brush xml:id="br0">
      <inkml:brushProperty name="width" value="0.025" units="cm"/>
      <inkml:brushProperty name="height" value="0.025" units="cm"/>
    </inkml:brush>
  </inkml:definitions>
  <inkml:trace contextRef="#ctx0" brushRef="#br0">204 34 128,'-10'-5'1522,"-1"0"0,1 0 0,-1 1-1,0 1 1,0 0 0,0 0 0,0 1 0,-1 0 0,1 1-1,-1 1 1,1-1 0,-1 2 0,-13 1 0,25-2-1459,0 0 0,0 0 0,-1 0 0,1 0 0,0-1 0,-1 1 1,1 0-1,0 0 0,-1 0 0,1 0 0,0 0 0,-1 0 0,1 0 1,0 0-1,0 0 0,-1 0 0,1 0 0,0 0 0,-1 1 0,1-1 1,0 0-1,-1 0 0,1 0 0,0 0 0,0 0 0,-1 1 0,1-1 0,0 0 1,-1 0-1,1 0 0,0 1 0,0-1 0,0 0 0,-1 0 0,1 1 1,0-1-1,0 0 0,0 1 0,0-1 0,0 0 0,-1 0 0,1 1 1,0-1-1,0 0 0,0 1 0,0-1 0,0 0 0,0 1 0,0-1 1,0 0-1,0 1 0,0-1 0,0 0 0,0 1 0,1-1 0,-1 0 1,0 1-1,0-1 0,0 0 0,0 0 0,0 1 0,1-1 0,-1 0 0,0 0 1,0 1-1,1-1 0,21 11 1397,35-6-585,0-3-1,1-2 1,85-12-1,55-1-816,-182 16-62,-21 5 14,-28 4 133,-45-4 607,-93-1 0,94-5-595,-94 12 0,160-9-221,35-2 36,43-2 62,-59-1-7,66 1-634,0-3-1,1-3 0,100-20 1,-281 25 1735,-162 46 18,134-18-809,114-23-1263,24-4-1717,36-6-6973,-3-9-5666</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14.003"/>
    </inkml:context>
    <inkml:brush xml:id="br0">
      <inkml:brushProperty name="width" value="0.025" units="cm"/>
      <inkml:brushProperty name="height" value="0.025" units="cm"/>
    </inkml:brush>
  </inkml:definitions>
  <inkml:trace contextRef="#ctx0" brushRef="#br0">10178 223 5701,'-192'-35'7680,"102"13"-6926,-101-38 0,113 34-575,0 4 1,-2 3-1,0 4 1,-133-8-1,-331 23 520,-668 67 203,449 10 475,-290 15-891,-1011-45-400,1715-39-49,0 15 0,-438 87 1,215 19 59,405-82-98,-221 94 1,312-106-11,2 3 0,1 3 0,2 4-1,3 2 1,-100 89 0,125-96 12,1 2-1,2 2 0,2 2 0,3 1 1,1 2-1,2 1 0,3 2 0,-37 88 1,58-117 14,0 0-1,2 0 1,0 1 0,2 0 0,-2 31 0,5-44-2,1 0 0,0-1-1,1 1 1,1 0 0,-1-1 0,1 1 0,1-1 0,0 1 0,1-1 0,0 0 0,0 0 0,1-1 0,1 1 0,6 9 0,4 1-17,1-2 1,0 0 0,1-1-1,1-1 1,0-1 0,2 0-1,23 12 1,-11-9 0,1-2 1,0-2-1,1-1 0,41 9 0,13-3-8,1-5 0,1-4 0,94-1-1,772-13 2,-249-4-181,0 38 99,-59 43 108,-91-7-19,4-33-42,317-58 76,-2-40 9,-494 35-26,2125-266-41,-1257 119-63,-1154 164 103,199-33 0,-256 37-36,1-2 0,-1-2 0,-1-1 0,0-2 0,36-21 0,-61 28 15,1 0 1,-2 0-1,1-1 1,-1-1-1,-1 0 1,0-1-1,0-1 1,-2 1-1,1-2 1,-2 1-1,0-2 1,12-22-1,-16 25 13,-1-1-1,0 0 0,0-1 1,-2 1-1,1-1 1,-2 1-1,0-1 1,0 0-1,-1 1 0,-1-1 1,0 1-1,-1-1 1,-1 0-1,0 1 0,-9-24 1,-8-13 37,-3 2 1,-1 1-1,-3 0 1,-1 2-1,-3 2 0,-1 0 1,-2 2-1,-79-72 1,56 64 189,-2 2 1,-2 3 0,-1 3-1,-3 2 1,-126-55-1,122 69 6,-1 2-1,-1 3 1,-1 3-1,-133-13 1,-296 13-99,144 11-1129,329 4 322,1 0-1,-1-2 1,1-1 0,-1-1 0,-43-17 0,-16-19-5119</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15.064"/>
    </inkml:context>
    <inkml:brush xml:id="br0">
      <inkml:brushProperty name="width" value="0.025" units="cm"/>
      <inkml:brushProperty name="height" value="0.025" units="cm"/>
    </inkml:brush>
  </inkml:definitions>
  <inkml:trace contextRef="#ctx0" brushRef="#br0">11 790 6662,'0'0'14227,"-3"-9"-13149,1 5-958,1 2-77,1 1-1,-1-1 1,0 1-1,0-1 1,1 0 0,-1 1-1,1-1 1,0 0 0,-1 1-1,1-1 1,0 0 0,0 0-1,0 1 1,0-1 0,1 0-1,-1 0 1,0 1 0,1-1-1,-1 0 1,1 1 0,-1-1-1,1 1 1,0-1 0,0 0-1,0 1 1,-1-1 0,2 1-1,-1 0 1,0-1-1,0 1 1,0 0 0,1 0-1,-1 0 1,0 0 0,1 0-1,-1 0 1,2-1 0,539-300 3580,-27 16-4935,-443 249-97,7-5-2327,-32 10-3392,-26 12-3095</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15.525"/>
    </inkml:context>
    <inkml:brush xml:id="br0">
      <inkml:brushProperty name="width" value="0.025" units="cm"/>
      <inkml:brushProperty name="height" value="0.025" units="cm"/>
    </inkml:brush>
  </inkml:definitions>
  <inkml:trace contextRef="#ctx0" brushRef="#br0">0 0 9993,'0'0'9220,"8"9"-8019,-4-5-1099,0 0 0,-1 1-1,1-1 1,-1 1 0,0 0 0,0 0-1,-1 0 1,1 0 0,-1 0 0,0 0-1,-1 1 1,1-1 0,-1 1 0,0-1-1,0 12 1,-2 70 184,3 97-171,7-154-745,0-19-1430,-8-11 1877,-1 0 0,0 0 1,1 0-1,-1 0 1,1 0-1,-1 0 1,0 0-1,1 0 1,-1 0-1,1 0 1,-1-1-1,0 1 1,1 0-1,-1 0 1,1 0-1,-1 0 1,0-1-1,1 1 1,-1 0-1,0 0 1,1-1-1,-1 1 1,0 0-1,1 0 0,-1-1 1,0 1-1,0 0 1,1-1-1,-1 1 1,0-1-1,0 0 1,8-19-7260</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15.852"/>
    </inkml:context>
    <inkml:brush xml:id="br0">
      <inkml:brushProperty name="width" value="0.025" units="cm"/>
      <inkml:brushProperty name="height" value="0.025" units="cm"/>
    </inkml:brush>
  </inkml:definitions>
  <inkml:trace contextRef="#ctx0" brushRef="#br0">1 153 13613,'0'0'8936,"33"-50"-7751,0 43-352,8-4-288,11 2-289,2-4-160,2-1-32,-2-1-32,-8 1 0,-6 2-96,-12 6-737,-12 5-960,-13 1-962,-4 7-352,-24 7-2402</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16.206"/>
    </inkml:context>
    <inkml:brush xml:id="br0">
      <inkml:brushProperty name="width" value="0.025" units="cm"/>
      <inkml:brushProperty name="height" value="0.025" units="cm"/>
    </inkml:brush>
  </inkml:definitions>
  <inkml:trace contextRef="#ctx0" brushRef="#br0">19 105 9897,'0'0'11916,"77"0"-10699,-23-22-288,5-2-577,2 1-160,-7 6-160,-11 3-64,-11 10-1473,-19 4-1410,-16 8-6118</inkml:trace>
  <inkml:trace contextRef="#ctx0" brushRef="#br0" timeOffset="1">1 311 6726,'0'0'15183,"65"20"-14575,-14-44-383,5 1-161,4-1-96,-5 1-1154,-4 1-1824,-9 0-1603,-12-2-1825</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16.593"/>
    </inkml:context>
    <inkml:brush xml:id="br0">
      <inkml:brushProperty name="width" value="0.025" units="cm"/>
      <inkml:brushProperty name="height" value="0.025" units="cm"/>
    </inkml:brush>
  </inkml:definitions>
  <inkml:trace contextRef="#ctx0" brushRef="#br0">65 47 11979,'0'0'3502,"-8"8"-635,3-4-2410,-28 30 1400,31-32-1599,0 1 0,1-1 0,-1 1 0,0-1-1,1 1 1,-1 0 0,1 0 0,0 0 0,0 0 0,0 0-1,0 0 1,1 0 0,-1 0 0,1 6 0,0-9-209,1 1-1,-1 0 1,1 0-1,-1-1 1,1 1 0,0 0-1,-1-1 1,1 1 0,0-1-1,0 1 1,-1-1 0,1 1-1,0-1 1,0 0 0,0 1-1,0-1 1,0 0 0,-1 0-1,1 0 1,0 1-1,0-1 1,0 0 0,0 0-1,0 0 1,0 0 0,0-1-1,1 1 1,29-3 457,-9-2-404,0-1 0,-1-2 1,1 0-1,-2-1 0,1-1 0,27-18 0,-19 11-94,58-24 1,-86 40-14,1 1 1,0-1 0,-1 1 0,1-1-1,0 1 1,0 0 0,-1-1 0,1 1-1,0 0 1,0 0 0,-1 0 0,5 1-1,-6-1 7,1 1 0,-1-1 0,1 0-1,-1 0 1,1 1 0,-1-1 0,1 1-1,-1-1 1,1 0 0,-1 1 0,1-1 0,-1 1-1,0-1 1,1 1 0,-1-1 0,0 1-1,1 0 1,-1-1 0,0 1 0,0-1-1,0 1 1,0-1 0,1 1 0,-1 1 0,0 3 95,-1 1 1,1-1 0,-1 1 0,0-1-1,-1 1 1,-2 7 0,0 0 360,4-12-420,-1 0 0,1 0 0,0 1 0,-1-1-1,1 0 1,0 0 0,0 0 0,-1 0 0,1 0-1,0 0 1,0 0 0,0 0 0,0 0 0,1 0-1,-1 1 1,0-1 0,0 0 0,1 0 0,-1 0-1,0 0 1,1 0 0,-1 0 0,1 0 0,0 0-1,-1 0 1,1-1 0,0 1 0,1 1 0,0-1-1,-1-1 0,1 1 1,0-1-1,0 1 1,0-1-1,0 0 1,-1 0-1,1 0 0,0 0 1,0 0-1,0-1 1,0 1-1,-1-1 0,1 1 1,2-2-1,12-4 74,-1 0-1,27-17 1,-37 21-104,30-21 11,-27 16-65,0 1 1,1 0-1,0 1 0,0 0 0,0 0 1,1 1-1,-1 0 0,1 1 0,0 0 1,11-2-1,-21 29-81,-20 14-3,9-27-3529,7-32-7968,4 20 10540,-2-23-7528</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16.921"/>
    </inkml:context>
    <inkml:brush xml:id="br0">
      <inkml:brushProperty name="width" value="0.025" units="cm"/>
      <inkml:brushProperty name="height" value="0.025" units="cm"/>
    </inkml:brush>
  </inkml:definitions>
  <inkml:trace contextRef="#ctx0" brushRef="#br0">0 83 6822,'0'0'10923,"11"-50"-10379,7 50-448,5 0-96,3-2-2050,4 0-4548</inkml:trace>
  <inkml:trace contextRef="#ctx0" brushRef="#br0" timeOffset="1">241 34 14542,'-7'11'2957,"-6"11"-747,2 1-1,-17 43 1,25-57-1896,0-1-1,0 1 1,1 0-1,0 0 1,1 0-1,0-1 1,0 2-1,1-1 1,0 0-1,1 0 1,0 0 0,0-1-1,5 15 1,-5-20-305,-1 0 0,2-1 0,-1 1-1,0-1 1,0 1 0,1-1 0,0 1 0,-1-1 0,1 0 0,0 0 0,0 0 0,0 0 0,0 0 0,1 0 0,-1-1 0,0 1 0,1-1 0,-1 1 0,1-1 0,0 0 0,-1 0 0,1 0-1,0 0 1,0-1 0,-1 1 0,1-1 0,0 0 0,0 0 0,0 0 0,0 0 0,-1 0 0,1 0 0,4-2 0,-1 1 46,1-2 0,-1 1 0,0-1 0,1 0 0,-1 0 0,-1-1 0,1 1 0,0-1 0,-1-1 0,0 1 0,0-1 0,8-9 0,10-18 306,-1-2 0,20-39-1,-23 38-271,46-66 0,-52 92-913</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17.264"/>
    </inkml:context>
    <inkml:brush xml:id="br0">
      <inkml:brushProperty name="width" value="0.025" units="cm"/>
      <inkml:brushProperty name="height" value="0.025" units="cm"/>
    </inkml:brush>
  </inkml:definitions>
  <inkml:trace contextRef="#ctx0" brushRef="#br0">21 1 14125,'0'0'7239,"-21"52"-4772,21-42-482,10-2-575,16-3-738,2-2-447,11-2-193,9-1-1153,2 0-1090,-2 0 834,-2-4-2242,-3-7 544,-2-1-2498,-11-2-1955</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18.323"/>
    </inkml:context>
    <inkml:brush xml:id="br0">
      <inkml:brushProperty name="width" value="0.025" units="cm"/>
      <inkml:brushProperty name="height" value="0.025" units="cm"/>
    </inkml:brush>
  </inkml:definitions>
  <inkml:trace contextRef="#ctx0" brushRef="#br0">140 86 5701,'0'0'10234,"-8"-2"-7159,2 0-2649,0 2 0,0-1 0,0 1 0,0 0 0,0 0 1,0 0-1,0 1 0,0 0 0,-10 3 0,12-3-210,1 0-1,-1 1 1,1-1-1,-1 1 1,1 0 0,0 0-1,-1 0 1,1 0 0,0 0-1,0 1 1,1 0-1,-1-1 1,1 1 0,-1 0-1,1 0 1,0 0 0,0 1-1,0-1 1,-3 7-1,5-9-191,0 0-1,-1 0 1,1-1-1,0 1 0,0 0 1,0 0-1,0 0 0,0-1 1,0 1-1,0 0 0,0 0 1,0-1-1,0 1 1,0 0-1,0 0 0,0 0 1,1-1-1,-1 1 0,0 0 1,0 0-1,1-1 0,-1 1 1,1 0-1,-1-1 0,1 1 1,-1-1-1,1 1 1,-1 0-1,1-1 0,0 1 1,28 8 258,37-11-124,-65 1-148,10-1 0,1-1-1,-1 0 1,1-1 0,-1 0 0,0-1-1,17-10 1,-16 8-3,0 1-1,1 0 1,-1 1 0,18-5-1,-30 11 12,1-1-1,-1 0 1,1 1-1,-1-1 0,1 1 1,-1-1-1,0 1 1,1-1-1,-1 1 0,0 0 1,1-1-1,-1 1 1,0-1-1,1 1 0,-1 0 1,0-1-1,0 1 1,0 0-1,0-1 0,0 1 1,0 0-1,0-1 1,0 1-1,0 0 0,0-1 1,0 2-1,0 32 861,1-13-400,0-20-455,1 0 0,-1 0-1,1 0 1,0-1 0,-1 1 0,1 0 0,0-1-1,-1 1 1,1-1 0,0 1 0,0-1-1,0 0 1,0 0 0,-1 1 0,1-1 0,0-1-1,0 1 1,0 0 0,-1 0 0,3-1-1,5 0 39,11-1-104,-1 0 0,0-2 0,0 0 1,0-2-1,0 0 0,-1-1 0,25-12 0,-17 7-339,0 2 0,43-12 0,-62 24 327,-12 9 128,-14 14 304,15-20-228,3-5-108,0 1 0,0 0 0,0 0 0,0 1 0,0-1-1,0 0 1,1 0 0,-1 0 0,0 0 0,0 1 0,1-1-1,-1 0 1,1 1 0,0-1 0,-1 0 0,1 1 0,0-1 0,0 1-1,-1-1 1,1 1 0,0-1 0,1 0 0,-1 3 0,1-3-17,0 0 1,0-1 0,0 1 0,0-1 0,1 1 0,-1-1 0,0 1-1,0-1 1,0 0 0,1 0 0,-1 1 0,0-1 0,0 0-1,1 0 1,-1 0 0,0 0 0,0-1 0,1 1 0,-1 0 0,2-1-1,10-2 23,1-1-1,0 0 0,16-9 0,34-23-324,-47 25-209,0 1 0,0 1 0,34-12 0,-51 21 483,0 0-1,1 0 0,-1 0 1,0 0-1,1 0 0,-1 1 1,0-1-1,1 0 1,-1 0-1,0 0 0,0 0 1,1 1-1,-1-1 0,0 0 1,0 0-1,1 1 1,-1-1-1,0 0 0,0 1 1,1-1-1,-1 0 0,0 1 1,0-1-1,0 0 1,0 0-1,0 1 0,0-1 1,0 1-1,0-1 0,1 0 1,-1 1-1,0-1 1,0 0-1,0 1 0,-1-1 1,1 0-1,0 1 0,0-1 1,0 0-1,0 1 1,0-1-1,0 0 0,0 1 1,-1-1-1,1 0 0,0 1 1,0-1-1,0 0 1,-1 0-1,1 1 0,0-1 1,0 0-1,-1 0 0,-9 25 166,9-22-152,0-2 4,0 1 0,0 0 1,0 0-1,1-1 0,-1 1 0,0 0 1,1 0-1,0 0 0,-1 0 0,1 0 0,0 0 1,0 0-1,0 0 0,0 0 0,0 0 0,1 0 1,-1 0-1,2 3 0,-2-4-11,1 0 0,0 0 1,0 0-1,0 0 0,0 0 0,0 0 1,0-1-1,0 1 0,0 0 0,0-1 1,0 1-1,1-1 0,-1 1 0,0-1 1,0 1-1,1-1 0,-1 0 0,0 0 0,0 0 1,1 0-1,1 0 0,6 0-153,0-1 0,0-1 0,-1 0 0,1 0-1,0 0 1,15-8 0,40-26-2211,-48 26 1704,1 0 1,25-10-1,-45 22 993,0 1 1,1 1-1,-1-1 0,0 0 0,1 1 1,0 0-1,0-1 0,0 1 0,0 0 1,0 0-1,1 0 0,0 0 0,0 0 1,-1 8-1,2-11-324,1 0 0,0-1-1,0 1 1,-1 0 0,1-1 0,0 1-1,0 0 1,0-1 0,0 0 0,0 1-1,-1-1 1,1 1 0,0-1 0,0 0 0,0 1-1,0-1 1,0 0 0,0 0 0,0 0-1,0 0 1,0 0 0,0 0 0,0 0 0,0 0-1,2-1 1,31-3-206,-22 1-475,0-2-1,0 0 1,-1 0-1,1-1 1,18-14 0,-17 11-200,0 1 1,1 0-1,17-6 1,-30 16 1059,-1 1-1,0 0 1,0-1-1,0 1 1,0 0-1,0-1 1,-1 1-1,1 0 1,-1-1-1,1 1 1,-3 4-1,3-6-170,-1 0 0,1 0 0,-1 0-1,1 0 1,0 1 0,0-1 0,-1 0-1,1 0 1,0 0 0,0 1 0,0-1 0,0 0-1,1 0 1,-1 1 0,0-1 0,0 0 0,1 0-1,-1 0 1,1 0 0,-1 0 0,1 1 0,-1-1-1,1 0 1,0 0 0,-1 0 0,1 0 0,1 1-1,0-1-56,0-1 0,0 1 0,0 0 1,0 0-1,0-1 0,0 1 0,0-1 0,0 1 0,0-1 0,0 0 0,0 0 0,0 0 0,0 0 0,3-1 0,5-1-431,0 0 0,-1 0 1,1-1-1,-1 0 0,17-8 0,-4-2-598,-12 9 1055,1-1-1,-2-1 1,1 0-1,0 0 0,-1-1 1,0 0-1,-1-1 1,13-14-1,-31 23 5709,-7 9-5199,12-4-692,0 0 0,1 1 0,0 0 0,0 0 0,-6 14 0,9-18 152,0 0 0,-1 1 1,1-1-1,0 1 0,0-1 1,1 1-1,-1-1 1,1 1-1,0-1 0,0 1 1,0 0-1,0-1 0,0 1 1,1-1-1,1 5 0,0-6 52,-1 0-1,1-1 0,0 1 1,0-1-1,0 1 0,0-1 0,0 0 1,1 0-1,-1 0 0,0 0 0,1 0 1,-1 0-1,0-1 0,1 1 0,-1-1 1,1 1-1,-1-1 0,0 0 1,5 0-1,49-4 51,-39 0-90,-2-1 0,1-1 0,0 0 1,-1-1-1,0-1 0,-1 0 0,0-1 0,19-16 1,-26 20 88,-6 5 283,-4 3 14,1 0 0,0 1 0,-1 0-1,1 0 1,1-1 0,-1 1-1,0 0 1,-1 7 0,4-10-332,-1-1-1,0 1 1,0 0 0,0 0 0,1 0 0,-1 0-1,0-1 1,1 1 0,-1 0 0,1 0 0,-1-1-1,0 1 1,1 0 0,0-1 0,-1 1-1,1 0 1,-1-1 0,1 1 0,0-1 0,0 1-1,-1-1 1,1 0 0,0 1 0,0-1 0,-1 1-1,1-1 1,0 0 0,0 0 0,0 0 0,0 1-1,-1-1 1,1 0 0,0 0 0,0 0 0,0 0-1,1-1 1,40 0 16,-35 1 8,7-2-183,0-1 1,0 0-1,21-8 1,-24 6-403,1 2 0,0-1 0,0 2 0,0-1 1,15 0-1,-27 3 485,1 0 0,-1 1 0,0-1 1,0 0-1,1 0 0,-1 0 0,0 0 0,0 0 1,1 0-1,-1 0 0,0 1 0,0-1 1,0 0-1,1 0 0,-1 0 0,0 1 0,0-1 1,0 0-1,0 0 0,1 0 0,-1 1 0,0-1 1,0 0-1,0 0 0,0 1 0,0-1 0,0 0 1,0 0-1,0 1 0,0-1 0,0 0 1,0 0-1,0 1 0,0-1 0,0 0 0,0 0 1,0 1-1,0-1 0,0 0 0,0 0 0,0 1 1,0-1-1,0 0 0,-1 0 0,1 1 1,0-1-1,0 0 0,0 0 0,0 0 0,-1 1 1,1-1-1,0 0 0,-1 0 0,-8 13-4180,-2-8-3988</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1:16.682"/>
    </inkml:context>
    <inkml:brush xml:id="br0">
      <inkml:brushProperty name="width" value="0.025" units="cm"/>
      <inkml:brushProperty name="height" value="0.025" units="cm"/>
    </inkml:brush>
  </inkml:definitions>
  <inkml:trace contextRef="#ctx0" brushRef="#br0">1 100 3267,'0'0'15231,"0"-8"-12701,-1 5-2417,1 0 1,0 1 0,0-1-1,1 0 1,-1 0-1,0 1 1,1-1-1,0 1 1,-1-1 0,1 0-1,0 1 1,1-1-1,-1 1 1,0 0-1,1-1 1,-1 1-1,1 0 1,0 0 0,-1 0-1,1 0 1,0 0-1,0 1 1,0-1-1,1 0 1,-1 1-1,0 0 1,1-1 0,-1 1-1,1 0 1,-1 0-1,1 0 1,4 0-1,11-5 271,1 1 0,-1 1-1,0 0 1,1 2-1,0 0 1,35 1 0,-53 1-375,0 1 0,0-1 1,0 0-1,1 0 0,-1 0 1,0 1-1,0-1 0,0 0 1,0 1-1,0-1 0,0 1 1,0-1-1,0 1 1,0 0-1,0-1 0,0 1 1,0 0-1,-1 0 0,1 0 1,0 0-1,0-1 0,-1 1 1,1 0-1,-1 0 0,1 1 1,0 1 48,0 0 0,0 0 0,-1-1 1,1 1-1,-1 0 0,0 0 0,0 0 0,0 0 1,0-1-1,-1 4 0,-1 4 193,0 0 1,-1-1-1,0 1 1,0-1-1,-6 10 0,-47 66 635,34-56-719,-20 40 1,37-60-105,1 0 0,0 0 0,0 0 0,1 1 1,0-1-1,1 1 0,0 0 0,1 0 0,-1 11 1,2-19-52,0 1 0,1-1 0,-1 0 1,0 1-1,1-1 0,0 0 0,-1 1 1,1-1-1,0 0 0,0 0 0,0 1 0,1-1 1,-1 0-1,0 0 0,1-1 0,-1 1 1,1 0-1,0 0 0,0-1 0,-1 1 1,1-1-1,0 1 0,0-1 0,1 0 0,-1 0 1,0 0-1,0 0 0,0 0 0,1-1 1,-1 1-1,0 0 0,4-1 0,8 2 52,0 0-1,1-1 1,-1-1 0,18-2-1,-19 2-42,4-2-87,0 0 1,-1-1 0,1-1-1,-1 0 1,28-12 0,-31 11-1024,0-2 1,0 0-1,21-15 1,-32 21 611,-1 0 0,1-1 0,-1 1 1,1 0-1,-1 0 0,0-1 0,0 1 0,0 0 1,0-1-1,0 1 0,0-1 0,0 0 0,0 1 1,-1-1-1,1 0 0,0 1 0,-1-1 0,1-2 1,-1-7-6603</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41.100"/>
    </inkml:context>
    <inkml:brush xml:id="br0">
      <inkml:brushProperty name="width" value="0.025" units="cm"/>
      <inkml:brushProperty name="height" value="0.025" units="cm"/>
    </inkml:brush>
  </inkml:definitions>
  <inkml:trace contextRef="#ctx0" brushRef="#br0">0 10 10154,'0'0'15369,"2"12"-13693,3 145 621,-5-121-2170,-1-35-99,1 0 0,0 0 0,0 0-1,0 1 1,0-1 0,0 0 0,0 0 0,0 0 0,0 0 0,0 0 0,1 0 0,-1 0 0,0 1 0,1-1 0,-1 0 0,1 0 0,-1 0 0,1 0 0,-1 0 0,1 0 0,0-1-1,0 1 1,-1 0 0,1 0 0,0 0 0,1 0 0,0-1 15,-1 0 1,0 0-1,1 0 0,-1 0 1,1 0-1,-1-1 0,0 1 0,1-1 1,-1 1-1,0-1 0,0 1 1,1-1-1,-1 0 0,0 0 0,0 1 1,0-1-1,2-2 0,47-53 992,-48 53-1009,33-45 231,-24 30-211,1 1-1,1 1 0,0 0 0,1 1 0,25-22 1,-38 37-46,-1-1 1,1 0 0,0 1-1,-1-1 1,1 1 0,0-1 0,-1 1-1,1 0 1,0-1 0,0 1-1,-1 0 1,1-1 0,0 1-1,0 0 1,0 0 0,-1 0-1,1 0 1,0 0 0,0 0 0,0 0-1,0 0 1,0 0 0,-1 0-1,1 0 1,0 0 0,0 1-1,0-1 1,1 1 0,-1 0-1,0 0 1,0 1-1,-1-1 0,1 0 1,0 0-1,0 1 1,-1-1-1,1 1 1,-1-1-1,1 1 0,-1-1 1,0 1-1,1-1 1,-1 3-1,-2 65-4,1-60 3,-10 58 1,7-50 0,0 1 0,0 33 0,3-51-7,1 1 0,0-1-1,0 0 1,0 0 0,0 1 0,0-1-1,0 0 1,0 1 0,0-1 0,0 0 0,0 0-1,0 1 1,0-1 0,0 0 0,0 0-1,0 1 1,0-1 0,1 0 0,-1 0 0,0 1-1,0-1 1,0 0 0,0 0 0,0 1-1,1-1 1,-1 0 0,0 0 0,0 0 0,0 0-1,1 1 1,-1-1 0,0 0 0,0 0-1,1 0 1,-1 0 0,0 0 0,0 0 0,1 1-1,-1-1 1,0 0 0,0 0 0,1 0-1,-1 0 1,0 0 0,0 0 0,1 0 0,-1 0-1,0 0 1,0 0 0,1 0 0,16-12-1010,12-21-2435,-13 3-1726,1-2-1943</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41.472"/>
    </inkml:context>
    <inkml:brush xml:id="br0">
      <inkml:brushProperty name="width" value="0.025" units="cm"/>
      <inkml:brushProperty name="height" value="0.025" units="cm"/>
    </inkml:brush>
  </inkml:definitions>
  <inkml:trace contextRef="#ctx0" brushRef="#br0">1 123 17521,'0'0'8690,"8"2"-6805,0 0-1774,0-1 1,0-1-1,0 1 1,0-1-1,0-1 1,0 1-1,-1-1 0,1-1 1,0 1-1,0-1 1,-1-1-1,1 0 1,-1 0-1,0 0 0,9-6 1,-14 8-88,57-35-1,-57 35 56,0 0-1,0-1 0,0 1 0,0-1 1,0 1-1,-1-1 0,1 0 0,0 0 1,-1 1-1,0-1 0,1-1 0,-1 1 1,0 0-1,0 0 0,0 0 0,0 0 1,-1-1-1,1 1 0,0 0 0,-1-1 1,0 1-1,1-1 0,-1 1 0,0 0 1,-1-4-1,0 5-54,0 0 0,0 0 0,0 1 0,0-1 0,-1 0 0,1 1 0,0-1 0,0 1 0,-1-1 0,1 1-1,0-1 1,-1 1 0,1 0 0,-1 0 0,1 0 0,0 0 0,-1 0 0,1 0 0,0 0 0,-1 0 0,-2 1 0,-31 6 255,25-2-279,-1 1 0,1 0 0,0 0 0,0 1 0,1 1 0,0-1 0,0 2 0,1-1 0,-12 15 0,14-15 0,0-1 0,1 1 0,0 0 0,0 0 0,1 1 0,0-1 0,0 1 0,1 0 0,0 0 0,1 0 0,0 0 0,-1 15 0,3-23-11,0 1 1,0 0-1,1 0 0,-1 0 0,1 0 1,0-1-1,0 1 0,-1 0 0,1-1 1,0 1-1,0 0 0,1-1 0,-1 1 1,0-1-1,0 0 0,1 1 0,-1-1 1,1 0-1,-1 0 0,1 0 0,-1 0 1,1 0-1,0 0 0,0 0 0,-1-1 1,1 1-1,0 0 0,0-1 0,0 0 1,0 1-1,0-1 0,3 0 0,10 1-489,-1 0-1,1 0 0,18-3 0,-22 1-195,22-3-5549,-2-4-3482</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41.813"/>
    </inkml:context>
    <inkml:brush xml:id="br0">
      <inkml:brushProperty name="width" value="0.025" units="cm"/>
      <inkml:brushProperty name="height" value="0.025" units="cm"/>
    </inkml:brush>
  </inkml:definitions>
  <inkml:trace contextRef="#ctx0" brushRef="#br0">150 65 17328,'0'0'10901,"-11"-5"-9139,-33-16-801,43 21-931,-1 0 0,0 0 0,0 0 0,0 0 0,0 0 0,1 1 1,-1-1-1,0 1 0,0-1 0,0 1 0,1-1 0,-1 1 0,0 0 0,1 0 0,-1 0 0,1 0 0,-1 0 0,1 0 0,-1 0 1,1 1-1,0-1 0,0 0 0,-2 3 0,-22 35 486,24-36-446,-5 8 5,1 0 1,1 0-1,0 0 1,-4 23 0,7-31-68,1 0 1,-1 1 0,1-1 0,0 0 0,0 1-1,1-1 1,-1 0 0,1 1 0,-1-1 0,2 4-1,-1-6-6,-1 0-1,1 1 0,0-1 1,0 0-1,0 0 0,-1 0 1,1 0-1,0 0 1,1 0-1,-1 0 0,0 0 1,0 0-1,0 0 0,0 0 1,1-1-1,-1 1 0,0 0 1,1-1-1,-1 1 1,0-1-1,1 1 0,-1-1 1,3 0-1,2 1-1,-1 0 0,1-1 0,0 0 0,-1 0 0,1-1 0,0 1 0,-1-1 0,1-1 0,-1 1 0,1-1 0,-1 0 0,0 0 0,0 0 0,1-1 0,-2 0 0,1 0 0,0 0 0,-1 0 0,1-1 0,-1 0 0,5-5 0,-4 2 0,0 1 0,0-1 0,-1 0 0,0 0 0,-1-1 0,1 1 0,-1-1 0,-1 0 0,1 0 0,-2 0 0,1 0 0,-1 0 0,0 0 0,0-11 0,-1 14 0,0 0 0,0 1 0,-1-1 0,0 0 0,1 1 0,-1-1 0,-1 1 0,1-1 0,-4-7 0,4 11 0,0-1 0,0 1 0,0 0 0,0 0 0,-1 0 0,1 0 0,0 0 0,0 0 0,-1 0 0,1 0 0,-1 0 0,1 1 0,-1-1 0,1 0 0,-1 1 0,1-1 0,-1 1 0,1 0 0,-1 0 0,1-1 0,-1 1 0,0 0 0,1 0 0,-1 0 0,1 1 0,-1-1 0,0 0 0,1 1 0,-1-1 0,1 1 0,-1-1 0,-1 2 0,1-1-135,0 0 1,1 0-1,-1 0 0,1 0 0,-1 0 1,1 0-1,-1 0 0,1 0 1,0 1-1,0-1 0,-1 0 0,1 1 1,-1 2-1,0 0-645,0 0 0,0 0 1,1 0-1,-1 0 0,1 0 0,0 1 0,0-1 0,0 5 1,0 5-6620</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42.340"/>
    </inkml:context>
    <inkml:brush xml:id="br0">
      <inkml:brushProperty name="width" value="0.025" units="cm"/>
      <inkml:brushProperty name="height" value="0.025" units="cm"/>
    </inkml:brush>
  </inkml:definitions>
  <inkml:trace contextRef="#ctx0" brushRef="#br0">23 68 8936,'0'-9'6337,"0"9"-5935,-1-29 1855,1 28-1940,-1 0 1,1-1-1,0 1 1,0 0-1,1-1 1,-1 1-1,0-1 1,0 1-1,1 0 1,-1-1-1,0 1 1,1 0-1,0 0 1,-1-1-1,1 1 1,0 0-1,-1 0 1,1 0-1,0 0 1,0 0 0,0 0-1,1-1 1,-1 2-191,-1 0 0,1 0 0,-1 0 1,1 1-1,-1-1 0,1 0 0,-1 0 1,0 0-1,1 1 0,-1-1 0,1 0 1,-1 1-1,0-1 0,1 0 0,-1 1 1,0-1-1,1 0 0,-1 1 0,0-1 1,1 1-1,-1-1 0,0 0 0,0 1 1,0-1-1,1 1 0,-1-1 0,0 1 1,0-1-1,0 1 0,0-1 0,0 1 1,0-1-1,0 1 0,0-1 0,0 1 1,0 0-1,1 25 616,-1-22-424,-3 41 65,-1 0 0,-11 48-1,7-49-179,1 0-1,0 47 1,7-90-204,0-1 0,0 1 0,0 0 0,0 0 0,0-1 0,0 1 0,1 0 0,-1 0 0,0-1 0,0 1 0,1 0 0,-1-1 0,0 1 0,0 0 0,1-1 0,-1 1 0,1-1 0,-1 1 0,1-1 0,-1 1 0,1 0 0,-1-1 0,1 0 0,-1 1 0,1-1 0,0 1 0,-1-1 0,1 0 0,0 1 0,-1-1 0,1 0 0,0 0 0,-1 0 0,1 1 0,0-1 0,0 0 0,-1 0 0,1 0 0,0 0 0,0 0 0,-1 0 0,1 0 0,0-1 0,-1 1 0,1 0 0,0 0 0,-1 0 0,1-1 0,0 1 0,-1 0 0,1-1 0,0 1 0,0-1 0,4-2 0,1 1 0,-1-1 0,0 0 0,0-1 0,8-6 0,21-28 0,-2-1 0,-2-1 0,39-67 0,-2 3 0,-64 98-705,-8 9-6562,-1 0 4162,-10 9-5901</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42.667"/>
    </inkml:context>
    <inkml:brush xml:id="br0">
      <inkml:brushProperty name="width" value="0.025" units="cm"/>
      <inkml:brushProperty name="height" value="0.025" units="cm"/>
    </inkml:brush>
  </inkml:definitions>
  <inkml:trace contextRef="#ctx0" brushRef="#br0">10 247 17168,'0'0'4292,"-10"55"-672,10-35-161,0-4-1281,12-3-640,7-6-1026,5-4-512,0-3 0,3 0-641,0-14-2594,-3-5-2690,-5-8-545</inkml:trace>
  <inkml:trace contextRef="#ctx0" brushRef="#br0" timeOffset="1">292 0 16528,'0'0'9192,"-20"78"-5636,9-43-1442,2 0-737,3 2-1377,3-2 0,3 1 0,0-6 0,0-5 0,3-2 0,3-8-1217,3-4-1346,2-10-2465,-1-1-2788</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43.041"/>
    </inkml:context>
    <inkml:brush xml:id="br0">
      <inkml:brushProperty name="width" value="0.025" units="cm"/>
      <inkml:brushProperty name="height" value="0.025" units="cm"/>
    </inkml:brush>
  </inkml:definitions>
  <inkml:trace contextRef="#ctx0" brushRef="#br0">87 1 15503,'0'0'5488,"-9"6"-2243,3-3-2919,1 1 0,-1 0 0,1 0 0,0 1 0,0-1 0,0 1 0,1 0-1,0 0 1,0 0 0,0 1 0,1 0 0,-1 0 0,1 0 0,1 0 0,-1 0 0,1 0 0,0 1-1,1-1 1,-1 1 0,0 7 0,2-9-292,0 0 0,0-1 1,0 1-1,0-1 0,1 1 0,0-1 0,0 1 0,0-1 0,1 1 1,-1-1-1,1 0 0,0 0 0,0 0 0,4 6 0,-4-8 11,0 0 0,0 0-1,1-1 1,-1 1-1,0 0 1,1-1-1,-1 0 1,1 1-1,-1-1 1,1 0 0,0 0-1,-1-1 1,1 1-1,0 0 1,0-1-1,0 0 1,-1 0 0,1 0-1,0 0 1,0 0-1,0 0 1,-1-1-1,1 1 1,0-1-1,3-1 1,0 0-44,-1 0 0,1-1 1,-1 0-1,0 0 0,0 0 0,0 0 0,0-1 0,-1 0 1,1 0-1,-1 0 0,0-1 0,0 1 0,0-1 0,-1 0 1,0 0-1,4-8 0,-2 4-1,-1 0-1,0 0 1,0-1-1,-1 1 1,0-1-1,-1 0 1,0 0-1,1-19 1,-3 28 0,0 1 0,0-1 0,0 1 0,0-1 0,0 1 0,0-1 0,0 1 0,0-1 0,0 1 0,0-1 0,0 1 0,0-1 0,-1 1 0,1 0 0,0-1 0,0 1 0,0-1 0,-1 1 0,1-1 0,0 1 0,-1 0 0,1-1 0,0 1 0,-1-1 0,1 1 0,0 0 0,-1 0 0,1-1 0,-1 1 0,1 0 0,0 0 0,-1-1 0,1 1 0,-2 0 0,-17 6 0,-13 24 0,27-24 0,1 1 0,0 0 0,0 0 0,1 1 0,0-1 0,0 1 0,0 0 0,1 0 0,1 0 0,-1 0 0,1 16 0,1-23-40,0 0 1,1 0-1,-1 0 0,1 0 1,-1 0-1,1 0 0,-1-1 0,1 1 1,0 0-1,-1 0 0,1 0 1,0-1-1,0 1 0,-1 0 1,1-1-1,0 1 0,0 0 1,0-1-1,0 1 0,0-1 0,0 0 1,0 1-1,0-1 0,0 0 1,0 0-1,0 1 0,0-1 1,0 0-1,0 0 0,1 0 0,-1 0 1,0 0-1,0-1 0,1 1 1,43-8-4546,-17-7-2958,2-3-1361</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43.381"/>
    </inkml:context>
    <inkml:brush xml:id="br0">
      <inkml:brushProperty name="width" value="0.025" units="cm"/>
      <inkml:brushProperty name="height" value="0.025" units="cm"/>
    </inkml:brush>
  </inkml:definitions>
  <inkml:trace contextRef="#ctx0" brushRef="#br0">130 0 20852,'0'0'4724,"-11"3"-934,5-1-3188,-59 17 1452,63-18-2020,-1 0 0,0 0 0,0 0 0,1 0 0,-1 1-1,1-1 1,-1 1 0,1 0 0,-1-1 0,1 1 0,0 0 0,0 0-1,0 1 1,0-1 0,0 0 0,1 1 0,-1-1 0,1 1-1,-1-1 1,1 1 0,-1 4 0,2-6-48,0 0 0,1 0 0,-1 0 0,1 0 0,0-1 1,-1 1-1,1 0 0,0-1 0,-1 1 0,1 0 0,0-1 0,-1 1 0,1-1 0,0 1 0,0-1 0,0 1 1,0-1-1,0 0 0,0 0 0,-1 1 0,1-1 0,0 0 0,0 0 0,0 0 0,0 0 0,0 0 0,0 0 1,0 0-1,1 0 0,40 0-752,-33 0 550,123-4-1609,-132 5 1923,1 0 0,-1 0 0,0 0 1,0 0-1,0 0 0,-1 0 1,1 0-1,0 0 0,0 0 0,-1 0 1,1 0-1,0 0 0,-1 0 0,1 0 1,-1 0-1,1 0 0,-1 0 1,1 0-1,-1 0 0,0-1 0,-1 2 1,-8 9 64,-1 0 0,-1-1 0,0-1 0,-26 17 0,30-21-138,0-1-1,-1 1 1,1-1 0,-1-1 0,0 0-1,0 0 1,0-1 0,0 0-1,-13 1 1,21-3-40,1-1-1,0 0 1,0 1-1,-1-1 1,1 0-1,0 1 1,0-1-1,0 0 1,0 0-1,0 1 1,0-1-1,0 0 1,0 0-1,0 1 1,0-1-1,0 0 1,1 0-1,-1 1 1,0-1-1,0 0 1,1 1-1,-1-1 1,0 0-1,1 1 1,-1-1 0,1 1-1,-1-1 1,1 0-1,0 0 1,41-29-8975,-14 12 635</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43.735"/>
    </inkml:context>
    <inkml:brush xml:id="br0">
      <inkml:brushProperty name="width" value="0.025" units="cm"/>
      <inkml:brushProperty name="height" value="0.025" units="cm"/>
    </inkml:brush>
  </inkml:definitions>
  <inkml:trace contextRef="#ctx0" brushRef="#br0">114 0 17457,'0'0'13052,"-11"2"-11274,7-1-1670,-5 0-28,-1 1 0,1 0 0,1 1 0,-15 5 1,20-7-83,1 0 1,0 0 0,-1 1 0,1-1 0,0 1 0,0-1 0,0 1 0,0 0 0,0-1 0,0 1-1,1 0 1,-1 0 0,0 0 0,1 1 0,0-1 0,-1 0 0,1 1 0,0-1 0,0 0 0,0 1-1,1 0 1,-1-1 0,1 1 0,-1-1 0,1 4 0,0-5 0,1 0 1,-1 0-1,1 0 1,0 0-1,-1 0 1,1-1-1,0 1 1,0 0-1,0 0 1,-1 0-1,1-1 0,0 1 1,0-1-1,0 1 1,0 0-1,0-1 1,0 0-1,0 1 1,0-1-1,0 0 1,0 1-1,1-1 0,-1 0 1,0 0-1,0 0 1,0 0-1,0 0 1,2 0-1,43 0-144,-36-1 34,96 1-2110,-106 0 2227,0 0 1,0 1-1,1-1 1,-1 0-1,0 0 1,0 0-1,1 0 1,-1 1-1,0-1 1,0 0-1,0 0 0,0 0 1,1 1-1,-1-1 1,0 0-1,0 0 1,0 1-1,0-1 1,0 0-1,1 0 1,-1 1-1,0-1 1,0 0-1,0 0 0,0 1 1,0-1-1,0 0 1,0 1-1,0-1 1,0 0-1,0 0 1,0 1-1,0-1 1,0 0-1,-1 0 0,1 1 1,0-1-1,0 0 1,0 1-1,0-1 1,0 0-1,0 0 1,-1 1-1,-7 13 660,-3-4-512,0 0 1,-1 0-1,-1-2 0,1 1 1,-1-2-1,-1 1 0,1-2 0,-1 0 1,-25 7-1,38-16-778,8-6-1057,10-8-3707,8-2-2859,4-2-5825</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44.060"/>
    </inkml:context>
    <inkml:brush xml:id="br0">
      <inkml:brushProperty name="width" value="0.025" units="cm"/>
      <inkml:brushProperty name="height" value="0.025" units="cm"/>
    </inkml:brush>
  </inkml:definitions>
  <inkml:trace contextRef="#ctx0" brushRef="#br0">44 144 21588,'0'0'10346,"-24"73"-9513,15-43-833,1-1 0,6-3 0,2-5 0,0-5 0,0-8 0,4-8-2402,2 0-1218,-1-13-1761,0-13-3299</inkml:trace>
  <inkml:trace contextRef="#ctx0" brushRef="#br0" timeOffset="1">32 0 17521,'0'0'14830,"6"57"-16304,8-45-1921,5-1-2723,3-6-3107</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44.405"/>
    </inkml:context>
    <inkml:brush xml:id="br0">
      <inkml:brushProperty name="width" value="0.025" units="cm"/>
      <inkml:brushProperty name="height" value="0.025" units="cm"/>
    </inkml:brush>
  </inkml:definitions>
  <inkml:trace contextRef="#ctx0" brushRef="#br0">120 0 16464,'0'0'13452,"-9"7"-11407,-3 1-1681,-47 36 96,56-41-471,0 0 0,0-1 0,0 1-1,0 0 1,0 0 0,1 1 0,0-1 0,-1 0 0,1 1 0,1 0 0,-1-1-1,0 1 1,1 0 0,0 0 0,-2 6 0,4-9-168,-1 0 0,1 0 0,0-1 0,-1 1 0,1 0 0,0-1 0,-1 1 0,1-1 0,0 1 0,0-1 0,0 1 0,-1-1 0,1 0 0,0 1 0,0-1 0,0 0 0,0 1 0,0-1 0,0 0 0,0 0 0,0 0 0,0 0 0,-1 0 0,1 0 0,2 0 0,33 0-4447,-28-1 3064,29 0-3256,14-1 28,-21 6 8696,-26 3 1507,-11 18-880,-2-14-4014,1 0 1,-2 0 0,1-1 0,-2-1 0,1 0 0,-1 0 0,0-1 0,-1 0-1,0-1 1,0 0 0,-1-1 0,-18 7 0,30-13-558,1 0-1,-1 1 1,0-1 0,0 0-1,1 0 1,-1 1 0,0-1-1,1 0 1,-1 0 0,0 0-1,0 0 1,1 0 0,-1 0-1,0 0 1,0 0 0,1 0-1,-1-1 1,0 1 0,0 0-1,1 0 1,-1-1 0,0 1-1,1 0 1,-1-1 0,0 1-1,1-1 1,-1 1 0,1-1-1,-1 1 1,1-1 0,-1 1-1,1-1 1,-1 1 0,1-1-1,-1 0 1,1 1 0,0-1-1,-1 0 1,1 1 0,0-1-1,0 0 1,0 0 0,-1 1-1,1-1 1,0 0 0,0 1-1,0-1 1,0 0 0,0 0-1,0 1 1,0-1 0,1 0-1,-1 0 1,0 1 0,0-1-1,0 0 1,1 0 0,0-5-703,1 1 0,0 0 0,0 0 0,0 1 0,0-1 0,6-9 0,14-10-6417,7-1-3514</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1:17.025"/>
    </inkml:context>
    <inkml:brush xml:id="br0">
      <inkml:brushProperty name="width" value="0.025" units="cm"/>
      <inkml:brushProperty name="height" value="0.025" units="cm"/>
    </inkml:brush>
  </inkml:definitions>
  <inkml:trace contextRef="#ctx0" brushRef="#br0">72 119 4260,'0'0'7751,"-50"-11"-4035,36 6-545,6 1-737,8-2 33,0 1-482,10-1-479,11-3-930,11 1-287,8-2-161,6 2-96,0 3 0,3 0-705,-1 0-2338,-5-2-1441,-2 2-2851</inkml:trace>
  <inkml:trace contextRef="#ctx0" brushRef="#br0" timeOffset="1">523 0 13261,'0'0'11114,"-9"68"-8840,5-44-480,1-3-769,3-2-641,0-2-320,0-6-32,4-6-480,7-5-929,3 0-962,-3-7-928,0-10-1281,-2-6-4388</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44.933"/>
    </inkml:context>
    <inkml:brush xml:id="br0">
      <inkml:brushProperty name="width" value="0.025" units="cm"/>
      <inkml:brushProperty name="height" value="0.025" units="cm"/>
    </inkml:brush>
  </inkml:definitions>
  <inkml:trace contextRef="#ctx0" brushRef="#br0">114 158 19090,'0'0'7591,"-8"4"-5263,-2 2-1935,0 0 0,1 0 1,0 0-1,0 1 0,-12 12 0,18-15-305,-1 0-1,0 0 1,1 1-1,0-1 0,0 1 1,1 0-1,-1-1 1,1 1-1,0 1 0,0-1 1,0 0-1,1 0 1,0 1-1,0-1 1,0 9-1,1-13-87,0 1 0,0-1 0,0 0 0,0 1 0,1-1 0,-1 0 0,0 0 0,1 1 0,-1-1 0,1 0 0,-1 0 0,1 0 0,-1 0 0,1 0 0,0 0 0,0 0 0,-1 0 0,1 0 0,0 0 0,0 0 0,0 0 0,0 0 0,0-1 0,2 2 0,0-1 0,0 0 0,0 0 0,1 0 0,-1 0 0,0 0 0,0-1 0,1 0 0,-1 1 0,6-2 0,-1 1 0,-1-1 0,1 0 0,-1-1 0,0 0 0,1 0 0,-1 0 0,0-1 0,9-5 0,5-7 0,-2-1 0,0 0 0,0-2 0,-2 0 0,26-34 0,-8 2 0,33-61 0,-62 98 0,-7 11 0,-7 8 0,8-6 0,-13 14 0,0 0 0,1 1 0,0 1 0,2 0 0,-1 1 0,2 0 0,1 0 0,0 1 0,1 0 0,0 0 0,2 1 0,0 0 0,-2 29 0,6-46 0,1 0 0,0 0 0,0 1 0,0-1 0,0 0 0,0 0 0,1 1 0,-1-1 0,0 0 0,1 0 0,0 1 0,0-1 0,0 0 0,0 0 0,0 0 0,0 0 0,0 0 0,0 0 0,1-1 0,-1 1 0,1 0 0,0-1 0,-1 1 0,1-1 0,0 1 0,0-1 0,0 0 0,0 0 0,0 0 0,0 0 0,0 0 0,0 0 0,0 0 0,1-1 0,-1 1 0,0-1 0,0 0 0,1 0 0,3 0 0,1 0 0,-1-1 0,1 0 0,-1 0 0,1 0 0,-1-1 0,0 0 0,0 0 0,0-1 0,0 0 0,0 0 0,0 0 0,-1-1 0,7-5 0,5-6 0,-1-2 0,0 0 0,-2 0 0,0-2 0,0 0 0,-2 0 0,-1-1 0,14-31 0,-26 51 0,1 0 0,0 0 0,0 0 0,0 0 0,0 0 0,0 1 0,0-1 0,0 0 0,-1 0 0,1 0 0,0 0 0,0 0 0,0 0 0,0 0 0,-1 0 0,1 1 0,0-1 0,0 0 0,0 0 0,-1 0 0,1 0 0,0 0 0,0 0 0,0 0 0,0 0 0,-1 0 0,1 0 0,0 0 0,0 0 0,0 0 0,-1-1 0,1 1 0,0 0 0,0 0 0,0 0 0,0 0 0,-1 0 0,1 0 0,0 0 0,0 0 0,0-1 0,0 1 0,0 0 0,0 0 0,-1 0 0,1 0 0,0 0 0,0-1 0,0 1 0,0 0 0,0 0 0,0 0 0,0 0 0,0-1 0,0 1 0,0 0 0,0 0 0,0 0 0,0-1 0,0 1 0,0 0 0,0 0 0,0 0 0,0 0 0,0-1 0,0 1 0,-12 7 0,3 0 0,-8 6 0,0 1 0,-25 27 0,39-37 0,0-1 0,0 1 0,0 0 0,0 0 0,1 0 0,-1 0 0,1 0 0,0 1 0,0-1 0,1 0 0,0 1 0,-1 0 0,1-1 0,1 1 0,-1 0 0,1-1 0,0 1 0,0 9 0,2-11 1,-1 0 0,1 0 0,-1 0 1,1 0-1,0 0 0,0 0 0,0-1 0,0 1 0,1-1 1,-1 0-1,1 1 0,-1-1 0,1 0 0,0 0 0,0-1 0,0 1 1,0-1-1,0 1 0,0-1 0,0 0 0,4 1 0,11 3-37,1 0-1,24 2 0,-39-6 21,41 3-1757,2-4-5161</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45.897"/>
    </inkml:context>
    <inkml:brush xml:id="br0">
      <inkml:brushProperty name="width" value="0.025" units="cm"/>
      <inkml:brushProperty name="height" value="0.025" units="cm"/>
    </inkml:brush>
  </inkml:definitions>
  <inkml:trace contextRef="#ctx0" brushRef="#br0">248 71 7303,'0'0'6523,"5"-9"-2626,15-32-1265,-20 41-2552,0-1 1,0 1-1,1-1 0,-1 0 0,0 1 0,0-1 1,0 0-1,0 1 0,0-1 0,0 0 0,0 1 1,0-1-1,0 0 0,-1 1 0,1-1 0,0 0 0,0 1 1,0-1-1,-1 1 0,1-1 0,0 0 0,-1 1 1,1-1-1,-1 1 0,1-1 0,-1 1 0,1-1 0,0 1 1,-1-1-1,0 1 0,1 0 0,-1-1 0,1 1 1,-1 0-1,1-1 0,-1 1 0,0 0 0,1 0 1,-1 0-1,0-1 0,1 1 0,-1 0 0,0 0 0,1 0 1,-1 0-1,0 0 0,0 0 0,-33 1 1337,32-1-1227,-8 3 2,1-1 0,-1 1-1,1 1 1,0 0 0,0 0 0,0 0 0,1 1-1,-1 1 1,1 0 0,0 0 0,1 0 0,-1 1-1,1 0 1,1 0 0,-1 1 0,1 0-1,1 0 1,-6 9 0,2-2 46,0 1 0,1 0-1,1 0 1,1 0 0,0 1 0,1 0-1,0 0 1,2 0 0,-3 24 0,6-36-225,-1-1 1,1 1-1,1 0 1,-1-1-1,0 1 1,1-1-1,0 1 1,0-1-1,0 1 1,1-1-1,0 0 1,0 0 0,0 1-1,0-1 1,0 0-1,1-1 1,0 1-1,4 4 1,-3-4-6,1-1 0,-1 0 0,1-1 0,0 1-1,0-1 1,0 0 0,0 0 0,0 0 0,0-1 0,0 1 0,1-1 0,-1-1 0,1 1 0,-1-1 0,7 0 0,-8 0-3,0-1 0,0 0-1,0 1 1,0-1 0,-1 0-1,1-1 1,0 1 0,0-1 0,-1 1-1,1-1 1,-1 0 0,0-1 0,1 1-1,4-6 1,-6 7-1,0-1 1,-1 0-1,1 1 0,-1-1 1,0 0-1,1 0 1,-1 0-1,0 0 0,0 0 1,0 0-1,0 0 0,-1 0 1,1-1-1,-1 1 1,1 0-1,-1 0 0,0-1 1,0 1-1,0 0 0,0 0 1,0-1-1,0 1 0,-1 0 1,1 0-1,-1 0 1,1-1-1,-1 1 0,-1-3 1,0 3-4,0 0 0,0 0 0,0 0 0,0 1-1,-1-1 1,1 0 0,0 1 0,-1 0 0,1-1 0,-1 1 0,1 0 0,-1 0 0,0 1 0,1-1 0,-1 0 0,0 1 0,0 0 0,0 0 0,1 0 0,-1 0 0,-4 0 0,5 0 10,0 0 0,0 0-1,0 0 1,0 0 0,-1 0 0,1 1 0,0-1 0,0 1 0,0-1 0,0 1-1,0 0 1,0 0 0,0 0 0,0 0 0,0 0 0,1 0 0,-1 1-1,0-1 1,1 0 0,-1 1 0,1 0 0,-1-1 0,1 1 0,0 0 0,-1-1-1,1 1 1,0 0 0,-1 3 0,2-5-11,0 1 1,0-1-1,1 1 1,-1-1-1,0 1 1,0-1-1,0 0 1,0 1-1,0-1 1,1 1-1,-1-1 1,0 0-1,0 1 1,1-1-1,-1 0 1,0 1-1,1-1 1,-1 0-1,0 1 1,1-1-1,-1 0 1,0 0-1,1 0 1,-1 1-1,1-1 1,-1 0-1,0 0 1,1 0-1,-1 0 1,1 0-1,-1 1 1,1-1-1,-1 0 1,0 0-1,1 0 1,-1 0-1,1 0 1,-1-1-1,1 1 1,0 0-1,21-2-4,-6-3 4,1 0 0,-1-1 0,0-1 0,-1-1 0,0 0 0,0-1 0,25-20 0,24-13 0,-64 42 0,0-1 0,1 1 0,-1 0 0,0-1 0,0 1 0,1 0 0,-1 0 0,0 0 0,1-1 0,-1 1 0,0 0 0,1 0 0,-1 0 0,0 0 0,1-1 0,-1 1 0,1 0 0,-1 0 0,0 0 0,1 0 0,-1 0 0,0 0 0,1 0 0,-1 0 0,1 0 0,-1 0 0,0 0 0,1 0 0,-1 1 0,0-1 0,1 0 0,-1 0 0,0 0 0,1 0 0,-1 1 0,0-1 0,1 0 0,-1 0 0,0 1 0,0-1 0,1 0 0,-1 0 0,0 1 0,0-1 0,1 0 0,-1 1 0,0-1 0,0 1 0,-2 25 0,-18 30 0,4-23 0,11-24 0,1 0 0,-1 1 0,1-1 0,1 1 0,0 0 0,0 0 0,-2 19 0,5-28 2,0-1 0,0 1 0,1-1 0,-1 1 0,0-1 0,0 0 0,0 1 0,1-1 0,-1 1 0,0-1 0,1 0 0,-1 1 0,0-1 0,1 0 0,-1 0 0,1 1 0,-1-1 0,0 0 0,1 0 0,-1 0 0,1 1 0,-1-1 0,0 0 0,1 0 0,-1 0 0,1 0 0,-1 0 0,1 0 0,-1 0 0,1 0 0,-1 0 0,1 0 0,-1 0 0,1 0 0,-1 0 0,0 0 0,1 0 0,-1-1 0,1 1 0,-1 0 0,1 0 0,-1-1 0,0 1 0,1 0 0,-1 0 0,0-1 0,1 1 0,-1 0 0,0-1 0,1 1 0,-1-1 0,23-15-522,-17 9-908,0 0 0,-1 0 0,0-1 0,0 0 0,3-9-1,6-17-7555</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46.395"/>
    </inkml:context>
    <inkml:brush xml:id="br0">
      <inkml:brushProperty name="width" value="0.025" units="cm"/>
      <inkml:brushProperty name="height" value="0.025" units="cm"/>
    </inkml:brush>
  </inkml:definitions>
  <inkml:trace contextRef="#ctx0" brushRef="#br0">0 344 16143,'0'0'6983,"8"3"-4469,-1-2-2341,-1 1-1,1-1 1,0 0-1,0-1 1,-1 0-1,1 0 1,0 0-1,0-1 1,-1 0-1,1 0 1,-1 0-1,1-1 1,-1 0-1,1-1 1,-1 1-1,0-1 1,0 0 0,10-7-1,-1 1-147,1-1 1,-1 0-1,16-15 0,-28 22 41,1-1 0,-1 1 0,1-1 0,-1 0 0,0 0 0,0 0 0,-1 0 0,1 0 0,-1 0 0,0-1 0,0 1 0,0-1 0,-1 0 0,0 1 0,0-1 0,1-9 0,-2 14-39,1-1 0,-1 0 0,0 1 0,0-1 1,0 1-1,0-1 0,0 0 0,0 1 1,-1-1-1,1 1 0,0-1 0,0 0 0,0 1 1,0-1-1,-1 1 0,1-1 0,0 1 1,-1-1-1,1 1 0,0-1 0,-1 1 0,1-1 1,-1 1-1,1-1 0,0 1 0,-1 0 1,1-1-1,-1 1 0,1 0 0,-1-1 0,1 1 1,-1 0-1,0 0 0,0-1 0,-23 9 392,-19 24 9,32-20-302,0 0 0,1 1 1,-11 19-1,17-26-96,1 0-1,0 0 0,0 0 0,1 0 1,-1 1-1,2-1 0,-1 1 0,0 0 1,1-1-1,0 12 0,2-17-29,-1 0 0,1 0 0,-1-1 0,1 1 0,0 0 0,0 0 0,-1 0 0,1-1 0,0 1 0,0 0 0,0-1 0,0 1 0,0 0 0,0-1 0,0 0 0,0 1 0,0-1 0,0 0 0,0 1 0,0-1 0,0 0 0,0 0 0,1 0 0,-1 0 0,0 0 0,0 0 0,0 0 0,0 0 0,0 0 0,0-1 0,0 1 0,2-1 0,40-8 0,-29 1 0,0 0 0,0-1 0,-1 0 0,0-1 0,0-1 0,-1 0 0,-1-1 0,0 0 0,0 0 0,8-15 0,5-8 0,-3-1 0,30-66 0,-28 46 0,-23 51 0,-7 9 0,-6 9 0,-22 31 0,-32 54 0,58-83 0,0 2 0,0-1 0,2 1 0,0 1 0,1-1 0,1 1 0,-4 24 0,8-40-23,1 0 0,-1 0 0,1 0 0,0 0 0,0 0 0,0 1-1,0-1 1,0 0 0,0 0 0,1 0 0,-1 0 0,1 0 0,-1 0 0,1 0 0,0 0 0,-1 0 0,1-1 0,0 1-1,1 0 1,-1 0 0,0-1 0,0 1 0,1-1 0,-1 1 0,1-1 0,1 2 0,0-2-159,1 1 1,-1-1-1,1-1 0,-1 1 1,1 0-1,-1-1 1,1 0-1,-1 0 0,1 0 1,-1 0-1,1 0 1,-1-1-1,1 1 1,-1-1-1,5-1 0,27-14-6154,5-7-3466</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46.753"/>
    </inkml:context>
    <inkml:brush xml:id="br0">
      <inkml:brushProperty name="width" value="0.025" units="cm"/>
      <inkml:brushProperty name="height" value="0.025" units="cm"/>
    </inkml:brush>
  </inkml:definitions>
  <inkml:trace contextRef="#ctx0" brushRef="#br0">179 183 13965,'0'0'7629,"-13"2"-3316,2 0-3775,0 1-1,0 0 0,0 1 1,0 1-1,0 0 0,1 0 1,-17 11-1,23-13-415,-1 1 0,0-1 0,1 1 0,0 0 0,0 0 0,0 0 0,0 1 0,1-1 0,-1 1-1,1 0 1,0 0 0,1 0 0,-1 1 0,1-1 0,0 0 0,0 1 0,1-1 0,0 1 0,0 0 0,-1 7 0,2-12-122,0 0 0,0 0 0,0 0 0,0 0 0,0 0 0,0 0 0,1 1 0,-1-1 0,0 0 0,1 0 0,-1-1 0,0 1 0,1 0 0,-1 0 0,1 0 0,-1 0 0,1 0 0,0 0 0,-1 0 0,1-1 0,0 1 0,-1 0 0,1-1 0,0 1 0,0 0 0,0-1 0,0 1 0,1 0 0,1-1 0,-1 1 0,0-1 0,1 0 0,-1 0 0,1 0 0,-1 0 0,1 0 0,-1 0 0,1-1 0,-1 1 0,5-2 0,1-1 0,-1 0 0,1 0 0,-1-1 0,0 0 0,0 0 0,12-9 0,3-12-88,-1-2-1,-1 1 1,-1-2 0,-1-1 0,-2 0-1,17-42 1,11-19-36,-54 111 393,-62 124 261,65-127-545,1-1 0,1 1 0,0 1 0,1-1 0,1 1 0,-1 31 0,8-16-1290,8-17-3230,11-5-4631</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47.422"/>
    </inkml:context>
    <inkml:brush xml:id="br0">
      <inkml:brushProperty name="width" value="0.025" units="cm"/>
      <inkml:brushProperty name="height" value="0.025" units="cm"/>
    </inkml:brush>
  </inkml:definitions>
  <inkml:trace contextRef="#ctx0" brushRef="#br0">23 0 7911,'0'0'16368,"-1"12"-13944,-8 55-389,4-38-1043,-2 45 0,7-74-973,0 1 0,0 0 0,0 0-1,0 0 1,0 0 0,0-1-1,0 1 1,1 0 0,-1 0-1,0 0 1,0-1 0,1 1 0,-1 0-1,1 0 1,-1-1 0,1 1-1,-1 0 1,1-1 0,-1 1 0,1-1-1,-1 1 1,1 0 0,0-1-1,-1 1 1,1-1 0,0 0-1,-1 1 1,1-1 0,0 0 0,0 1-1,0-1 1,-1 0 0,1 0-1,0 1 1,0-1 0,0 0 0,0 0-1,-1 0 1,1 0 0,0 0-1,0-1 1,0 1 0,0 0-1,-1 0 1,1 0 0,0-1 0,0 1-1,-1 0 1,1-1 0,0 1-1,0-1 1,1 0 0,41-24 441,6-17-372,-34 27-69,0 2 0,35-23 0,-49 35-17,0 0 1,0 0 0,0 0 0,0 1 0,0-1 0,0 0 0,1 1 0,-1-1 0,0 1 0,0-1 0,1 1 0,-1 0 0,0 0 0,0-1 0,1 1-1,-1 0 1,0 0 0,1 0 0,-1 0 0,0 1 0,0-1 0,1 0 0,-1 0 0,0 1 0,0-1 0,2 1 0,-2 1 5,0-1 1,0 0-1,-1 1 1,1-1-1,0 1 1,-1-1-1,1 1 1,-1-1-1,0 1 1,1-1-1,-1 1 1,0-1-1,0 1 1,0-1-1,0 1 1,0 0-1,-1 2 1,-1 9 45,-1 0 0,0 0 0,-8 20 0,-1-3-54,12-30-10,0 0 0,0 0 1,0 0-1,0 0 0,0-1 0,0 1 1,1 0-1,-1 0 0,0 0 0,0 0 1,0 0-1,0 0 0,0 0 0,0 0 1,1 0-1,-1 0 0,0 0 0,0 0 1,0 0-1,0-1 0,0 1 0,1 0 1,-1 0-1,0 0 0,0 0 0,0 0 1,0 1-1,0-1 0,1 0 0,-1 0 1,0 0-1,0 0 0,0 0 0,0 0 1,0 0-1,1 0 0,-1 0 0,0 0 1,0 0-1,0 0 0,0 0 0,0 1 1,0-1-1,0 0 0,0 0 0,1 0 1,-1 0-1,0 0 0,0 0 0,0 1 1,0-1-1,0 0 0,0 0 0,0 0 1,0 0-1,0 0 0,0 1 0,0-1 1,0 0-1,0 0 0,0 0 0,9-7-2316,24-35-8356,-16 15 2450</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47.749"/>
    </inkml:context>
    <inkml:brush xml:id="br0">
      <inkml:brushProperty name="width" value="0.025" units="cm"/>
      <inkml:brushProperty name="height" value="0.025" units="cm"/>
    </inkml:brush>
  </inkml:definitions>
  <inkml:trace contextRef="#ctx0" brushRef="#br0">98 13 14253,'0'0'4143,"-9"9"-502,4-4-3295,-45 53 3662,46-53-3616,0 1 1,0 0-1,1 0 0,0 0 1,0 0-1,0 0 0,1 1 1,0-1-1,0 1 0,-1 10 0,3-17-378,0 1 0,0 0-1,0 0 1,0-1 0,0 1-1,0 0 1,0 0 0,0 0-1,1-1 1,-1 1 0,0 0-1,0-1 1,1 1 0,-1 0-1,0 0 1,1-1 0,-1 1-1,1-1 1,-1 1 0,1 0-1,-1-1 1,1 1 0,-1-1-1,1 1 1,-1-1 0,1 1-1,0-1 1,-1 0 0,1 1-1,0-1 1,0 0 0,1 1-1,1-1 4,0 1 1,0-1-1,0 0 0,0 0 0,0 0 0,0 0 0,0-1 0,0 1 0,3-2 0,3 0-6,-1-1-1,0 0 0,0 0 0,0-1 1,14-9-1,-12 6 3,-1-1 0,-1 0 1,1-1-1,-2 0 0,1 0 1,-1-1-1,0 1 0,-1-2 1,0 1-1,-1-1 1,0 0-1,-1 0 0,5-18 1,-39 84 108,27-46-116,-1 1 0,1-1 0,1 1 0,0-1 0,0 1 0,1 0 0,0 0 0,1 11 0,0-20-124,1 0 1,-1 0-1,0 0 1,1 0 0,-1 0-1,1 0 1,-1 0-1,1 0 1,-1-1-1,1 1 1,-1 0-1,1 0 1,0 0 0,-1-1-1,1 1 1,0 0-1,0-1 1,0 1-1,0-1 1,-1 1 0,1-1-1,0 1 1,0-1-1,0 0 1,0 1-1,0-1 1,0 0-1,0 0 1,0 1 0,0-1-1,2 0 1,36-3-7880,-14-8 395</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48.185"/>
    </inkml:context>
    <inkml:brush xml:id="br0">
      <inkml:brushProperty name="width" value="0.025" units="cm"/>
      <inkml:brushProperty name="height" value="0.025" units="cm"/>
    </inkml:brush>
  </inkml:definitions>
  <inkml:trace contextRef="#ctx0" brushRef="#br0">87 197 8264,'0'0'7340,"-7"10"-3646,2-5-3318,-48 71 4920,50-72-5070,1 0 1,-1 0 0,1 1 0,0-1 0,0 1-1,0 0 1,1-1 0,0 1 0,0 0-1,0 0 1,0 0 0,1 0 0,0 0-1,0 0 1,0 0 0,0 0 0,2 6-1,0-9-220,-1-1 0,1 1 0,-1-1 0,1 1 0,-1-1 0,1 0 0,0 0 0,0 0 0,-1 0 0,1 0 0,0 0 0,0 0 0,0-1 0,0 1-1,0-1 1,0 1 0,0-1 0,0 0 0,1 0 0,-1 0 0,3 0 0,47-4 61,-43 1-97,0-1 0,1 0 1,-1 0-1,-1-1 0,1 0 0,-1-1 0,0 0 1,0 0-1,0-1 0,-1 0 0,0 0 0,-1 0 1,11-16-1,-1 0-143,-2 0-1,-1-1 1,20-48 0,-27 57 199,0-1-1,-1 1 1,-1-1 0,-1 0 0,0 0 0,1-29 0,-4 44-13,0 0 0,-1 0-1,1 0 1,0 0 0,0 1 0,-1-1-1,1 0 1,-1 0 0,1 0 0,-1 1-1,1-1 1,-1 0 0,1 1 0,-1-1-1,0 1 1,1-1 0,-1 0 0,0 1 0,0 0-1,1-1 1,-1 1 0,0-1 0,0 1-1,0 0 1,1-1 0,-1 1 0,0 0-1,0 0 1,0 0 0,0 0 0,0 0-1,1 0 1,-1 0 0,0 0 0,0 0-1,0 0 1,0 0 0,0 1 0,1-1-1,-1 0 1,0 0 0,0 1 0,-1 0-1,-39 16 431,-35 40 676,71-52-994,-1 0 1,1 0 0,0 1 0,0 0 0,0 0 0,1 0 0,0 1 0,0-1 0,1 1 0,-4 9-1,7-15-129,0 0-1,0 0 0,0 0 1,0 0-1,0 0 1,0-1-1,0 1 0,0 0 1,0 0-1,1 0 0,-1 0 1,0-1-1,1 1 0,-1 0 1,1 0-1,-1 0 0,1-1 1,-1 1-1,1 0 0,-1-1 1,1 1-1,0-1 1,-1 1-1,1 0 0,0-1 1,-1 1-1,1-1 0,0 0 1,0 1-1,0-1 0,-1 0 1,1 1-1,0-1 0,0 0 1,0 0-1,1 0 0,46 8-833,-21-4 188,-24-3 611,0 0 1,0-1-1,0 1 0,0 1 0,0-1 1,0 0-1,0 1 0,0-1 0,-1 1 1,1 0-1,-1 0 0,1 0 0,-1 1 0,0-1 1,1 0-1,-1 1 0,0-1 0,-1 1 1,1 0-1,0 0 0,-1-1 0,0 1 1,0 0-1,1 1 0,-2-1 0,1 0 0,0 0 1,0 6-1,-1 4 20,-1-1 1,-1 1 0,0 0-1,0-1 1,-8 24-1,7-27-32,-2 15-1367,4-20-2225</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48.700"/>
    </inkml:context>
    <inkml:brush xml:id="br0">
      <inkml:brushProperty name="width" value="0.025" units="cm"/>
      <inkml:brushProperty name="height" value="0.025" units="cm"/>
    </inkml:brush>
  </inkml:definitions>
  <inkml:trace contextRef="#ctx0" brushRef="#br0">152 1 17521,'0'0'8701,"-2"9"-7340,-76 320 2332,24-119-2202,49-186-1491,0 0 0,1 0 0,0 25 0,4-49 0,0 0 0,0 0 0,0 0 0,0-1 0,0 1 0,0 0 0,0 0 0,0 0 0,1 0 0,-1 0 0,0-1 0,0 1 0,0 0 0,0 0 0,0 0 0,0 0 0,0 0 0,1 0 0,-1-1 0,0 1 0,0 0 0,0 0 0,0 0 0,0 0 0,1 0 0,-1 0 0,0 0 0,0 0 0,0 0 0,0 0 0,1 0 0,-1 0 0,0 0 0,0 0 0,0 0 0,0 0 0,1 0 0,-1 0 0,0 0 0,0 0 0,0 0 0,0 0 0,1 0 0,-1 0 0,0 0 0,0 1 0,0-1 0,0 0 0,0 0 0,0 0 0,1 0 0,-1 0 0,0 0 0,0 0 0,0 1 0,0-1 0,0 0 0,0 0 0,10-15 0,32-81 0,13-26 0,-48 108 0,1 1 0,1 0 0,0 0 0,0 1 0,2 0 0,13-13 0,-22 23-10,0 0 1,0 0-1,1 0 0,-1 1 1,1-1-1,-1 1 0,1 0 1,-1-1-1,1 1 0,0 0 1,0 0-1,-1 1 0,1-1 1,0 1-1,3-1 0,-5 1 5,1 1 0,-1-1 0,0 0-1,0 1 1,0-1 0,0 1 0,0-1 0,0 1-1,0 0 1,0 0 0,0-1 0,0 1 0,0 0 0,0 0-1,0 0 1,-1 0 0,1 0 0,0 0 0,-1 0-1,1 0 1,0 0 0,-1 0 0,0 0 0,1 0-1,-1 0 1,0 1 0,1-1 0,-1 0 0,0 0 0,0 0-1,0 1 1,0-1 0,0 0 0,0 0 0,-1 2-1,1 3 4,1-2 20,-1-1 0,0 1 0,0-1-1,0 1 1,0-1 0,-1 1-1,1-1 1,-1 1 0,0-1-1,0 1 1,0-1 0,0 0 0,-1 1-1,1-1 1,-1 0 0,-3 4-1,2-38 26,2-11-43,0 17 0,1 1 0,4-28 0,-4 52-7,1 0 0,-1-1-1,0 1 1,1 0 0,-1 0 0,1 0-1,-1-1 1,1 1 0,-1 0 0,0 0 0,1 0-1,-1 0 1,1 0 0,-1 0 0,1 0 0,-1 0-1,1 0 1,-1 0 0,1 0 0,-1 0-1,0 0 1,1 0 0,-1 0 0,1 1 0,-1-1-1,1 0 1,-1 0 0,0 0 0,1 1 0,-1-1-1,1 0 1,-1 1 0,26 12-873,-13-6-383,48 8-7198,-26-13 2903</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49.073"/>
    </inkml:context>
    <inkml:brush xml:id="br0">
      <inkml:brushProperty name="width" value="0.025" units="cm"/>
      <inkml:brushProperty name="height" value="0.025" units="cm"/>
    </inkml:brush>
  </inkml:definitions>
  <inkml:trace contextRef="#ctx0" brushRef="#br0">101 5 17521,'-9'4'2952,"-2"1"-1966,0 0-1,1 0 1,0 1 0,-10 8 0,18-13-839,0 1 1,0-1-1,0 1 0,0-1 1,0 1-1,0 0 0,0 0 1,1 0-1,-1 0 0,1 0 1,-1 0-1,1 0 0,0 1 1,0-1-1,0 0 0,0 1 1,0-1-1,1 1 0,-1-1 1,1 1-1,-1-1 1,1 1-1,0-1 0,0 1 1,0-1-1,1 1 0,-1-1 1,0 1-1,1-1 0,1 4 1,-1-4-146,1-1 1,-1 0 0,1 1 0,0-1 0,-1 0-1,1 0 1,0 0 0,0 0 0,0 0 0,0 0-1,0-1 1,0 1 0,0 0 0,0-1-1,0 0 1,0 0 0,0 1 0,0-1 0,1 0-1,-1-1 1,3 1 0,1-1-62,1 1 0,-1-1 0,0 0 0,0 0 0,0-1-1,8-2 1,-3-3-254,-1-1 0,0 1 0,0-2 0,-1 1 0,0-1 0,0-1 0,-1 0 0,-1 0 0,1 0 0,9-21 0,-45 73 1035,-8 13 579,33-49-1165,1 0 0,0-1 0,0 1 0,1 0 0,-1 0-1,1 0 1,1 0 0,-1 7 0,1-12-172,1 0 1,-1-1 0,1 1-1,-1 0 1,0-1-1,1 1 1,-1-1 0,1 1-1,-1-1 1,1 1-1,0-1 1,-1 1-1,1-1 1,0 1 0,-1-1-1,1 0 1,0 1-1,-1-1 1,1 0 0,0 0-1,0 1 1,-1-1-1,1 0 1,0 0 0,0 0-1,-1 0 1,1 0-1,0 0 1,0 0 0,-1 0-1,1 0 1,0-1-1,0 1 1,-1 0-1,1 0 1,0-1 0,-1 1-1,1 0 1,0-1-1,34-12-3426,-8-9-1695,0-5-2696</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49.400"/>
    </inkml:context>
    <inkml:brush xml:id="br0">
      <inkml:brushProperty name="width" value="0.025" units="cm"/>
      <inkml:brushProperty name="height" value="0.025" units="cm"/>
    </inkml:brush>
  </inkml:definitions>
  <inkml:trace contextRef="#ctx0" brushRef="#br0">0 1 13581,'0'0'8200,"49"31"-13325,-31-40 1057,-1 4-480,-6 2-321</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1:17.413"/>
    </inkml:context>
    <inkml:brush xml:id="br0">
      <inkml:brushProperty name="width" value="0.025" units="cm"/>
      <inkml:brushProperty name="height" value="0.025" units="cm"/>
    </inkml:brush>
  </inkml:definitions>
  <inkml:trace contextRef="#ctx0" brushRef="#br0">8 0 15855,'0'0'11467,"-8"39"-15151,24-31-1152,2-5-3044</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49.773"/>
    </inkml:context>
    <inkml:brush xml:id="br0">
      <inkml:brushProperty name="width" value="0.025" units="cm"/>
      <inkml:brushProperty name="height" value="0.025" units="cm"/>
    </inkml:brush>
  </inkml:definitions>
  <inkml:trace contextRef="#ctx0" brushRef="#br0">129 40 2755,'-2'88'11459,"-2"1"-5455,-25 174-5,27-255-5970,0 0 0,0 0 0,-1 0 0,-1 0 0,-7 13 0,10-19-22,0-1 0,1 0-1,-1 1 1,0-1 0,0 0 0,0 0 0,0 0-1,-1 0 1,1 0 0,0 0 0,0 0 0,-1 0-1,1 0 1,0-1 0,-1 1 0,-1 0 0,2-1-1,0 0 1,0 0 0,0 0-1,-1-1 1,1 1-1,0 0 1,0-1 0,0 1-1,0-1 1,0 1-1,1-1 1,-1 1 0,0-1-1,0 0 1,0 1 0,0-1-1,1 0 1,-1 0-1,0 0 1,1 1 0,-1-1-1,0 0 1,1 0-1,-1 0 1,1 0 0,0 0-1,-1-1 1,-4-10-58,1 1 0,0-1 1,1 0-1,0 1 0,0-2 1,2 1-1,-1 0 0,2 0 0,0 0 1,0-1-1,1 1 0,0 0 1,1 0-1,1 0 0,0 0 0,0 0 1,1 1-1,1-1 0,0 1 1,0 0-1,1 0 0,1 1 0,0 0 1,0 0-1,1 1 0,0-1 1,18-14-1,-2 6 399,1 1 0,44-23 0,-46 28-253,-1 0 1,1-2-1,-2-1 1,23-20-1,-43 34 28,1 0 0,-1-1 0,1 1 0,-1 0 0,0-1 0,0 1 0,0-1 0,0 0 0,0 1 0,0-1 0,0 0 0,0 1 0,0-1 0,-1 0 0,1 0 0,0-3 0,-1 4-48,-1 0 1,1 1 0,0-1-1,0 0 1,-1 1-1,1-1 1,0 0 0,-1 1-1,1-1 1,-1 1 0,1-1-1,-1 1 1,1-1-1,-1 1 1,1-1 0,-1 1-1,0-1 1,1 1 0,-1 0-1,0-1 1,1 1-1,-1 0 1,0-1 0,1 1-1,-1 0 1,0 0-1,1 0 1,-2 0 0,-2-1 4,0 1 1,0 0 0,0 0-1,-1 0 1,1 1-1,0 0 1,0-1 0,1 1-1,-1 1 1,0-1 0,0 0-1,0 1 1,1 0-1,-1 0 1,-3 3 0,1-1-62,0 0 0,0 1 0,0 0 0,1 1 0,0-1 0,0 1 0,0 0 0,1 0 0,-1 1 0,2-1 0,-1 1 0,1 0 0,0 0 1,0 0-1,1 0 0,0 0 0,0 1 0,1-1 0,0 1 0,-1 10 0,3-15-70,0-1 0,0 0 0,0 1 0,0-1 1,0 0-1,1 0 0,-1 0 0,1 0 0,-1 0 0,1 0 0,0 0 0,0 0 0,0-1 0,0 1 1,0-1-1,0 1 0,0-1 0,0 0 0,1 0 0,-1 0 0,0 0 0,1 0 0,-1-1 0,1 1 1,-1-1-1,1 1 0,-1-1 0,5 0 0,7 1-1331,0 0 0,0 0 0,26-4 0,-4-4-8878</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51.174"/>
    </inkml:context>
    <inkml:brush xml:id="br0">
      <inkml:brushProperty name="width" value="0.025" units="cm"/>
      <inkml:brushProperty name="height" value="0.025" units="cm"/>
    </inkml:brush>
  </inkml:definitions>
  <inkml:trace contextRef="#ctx0" brushRef="#br0">1 81 11339,'0'1'12395,"16"-1"-10216,16-12-706,8 0-865,7-1-511,3-1-962,-2-3-3491,-9 3-8617</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52.185"/>
    </inkml:context>
    <inkml:brush xml:id="br0">
      <inkml:brushProperty name="width" value="0.025" units="cm"/>
      <inkml:brushProperty name="height" value="0.025" units="cm"/>
    </inkml:brush>
  </inkml:definitions>
  <inkml:trace contextRef="#ctx0" brushRef="#br0">145 304 7335,'9'-10'416,"8"-9"2539,-1-1 0,0-1 0,16-32-1,-27 46-2506,-1-1 0,0 0 0,0 0 0,-1 0-1,0 0 1,0-1 0,-1 1 0,0-1-1,-1 1 1,0-1 0,0 0 0,-1 0-1,0 1 1,0-1 0,-4-17 0,4 25-409,-1-1 0,0 0 0,0 0 0,0 1 0,0-1 0,0 0 0,0 1 0,-1-1 0,1 1 0,0 0 1,-1-1-1,1 1 0,-1 0 0,1 0 0,-1 0 0,0 0 0,1 0 0,-1 0 0,0 0 0,0 1 0,0-1 0,0 1 0,1-1 1,-1 1-1,0 0 0,0 0 0,0 0 0,0 0 0,0 0 0,0 0 0,0 0 0,0 0 0,0 1 0,0-1 0,1 1 1,-1 0-1,-2 0 0,-2 2-30,-1-1 1,1 1-1,0 0 1,0 0-1,0 0 1,0 1-1,1 0 1,0 0-1,-8 8 1,1 3 64,1 1 0,0 0 0,2 1 0,-1 1 0,2-1 0,1 1 0,0 0 0,1 1 1,-7 38-1,6-15 381,3 0 0,1 1 1,4 64-1,-1-98-412,1 0 0,0-1 0,1 1 1,0 0-1,0 0 0,0-1 0,1 0 0,1 1 0,0-1 0,0 0 0,0 0 0,1-1 0,5 8 0,-5-14 330,-3-10-123,-4-11-45,-5-5-111,-1 1 1,-12-24-1,12 32-83,2 0 0,-1 0-1,2 0 1,0-1-1,1 0 1,1 0 0,-2-20-1,6 39-20,0 0-1,-1 1 1,1-1-1,0 0 1,1 1-1,-1-1 1,0 0-1,1 0 1,-1 0-1,1 0 1,0 0-1,-1 0 1,1-1-1,0 1 1,0 0-1,0-1 1,4 3-1,40 19 29,-36-20-11,0 0-1,0-1 1,1-1-1,-1 1 1,1-1-1,-1-1 1,1 0-1,-1-1 1,1 0-1,17-4 1,0-3 9,-1-1 0,41-20 1,-48 19-9,-18 9-7,-1 1 1,1-1 0,0 0 0,-1 0 0,1 1 0,0-1 0,0 1 0,0-1 0,0 1 0,-1 0 0,1 0 0,0 0 0,0 0 0,0 0 0,0 0 0,0 0-1,0 1 1,-1-1 0,1 1 0,0-1 0,0 1 0,0 0 0,1 0 0,0 2 3,0 0 0,0 0 0,-1 0 0,0 0 0,1 0 1,-1 1-1,0-1 0,2 6 0,-3-6-4,0 0 1,0 0 0,0 0-1,1-1 1,-1 1-1,1-1 1,0 1-1,0-1 1,-1 1 0,2-1-1,-1 0 1,0 0-1,0 0 1,1 0 0,-1 0-1,1-1 1,-1 1-1,1-1 1,0 1-1,0-1 1,-1 0 0,1 0-1,0 0 1,0-1-1,4 1 1,0-1-2,0 0 0,-1-1 0,1 0 0,0-1 0,-1 0 0,1 0 0,-1 0 0,1 0 0,-1-1 0,0 0 0,0-1 0,11-7 0,26-14 0,-27 21-2164,7 5-5802,-3 1 1616,-13-2-1321</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52.515"/>
    </inkml:context>
    <inkml:brush xml:id="br0">
      <inkml:brushProperty name="width" value="0.025" units="cm"/>
      <inkml:brushProperty name="height" value="0.025" units="cm"/>
    </inkml:brush>
  </inkml:definitions>
  <inkml:trace contextRef="#ctx0" brushRef="#br0">24 1 13613,'0'0'7890,"0"13"-6609,-11 134 592,4-94 447,2 105 0,5-157-2289,0 0 0,0 0 0,0 0 0,0 0 0,0 0 0,0 0 0,1 0 0,-1 0 0,0 0-1,1 0 1,-1 0 0,1 0 0,-1 0 0,1 0 0,-1 0 0,1 0 0,0 0 0,-1-1 0,1 1 0,0 0 0,0-1 0,0 1 0,0 0 0,-1-1 0,1 1 0,0-1 0,0 1-1,0-1 1,0 0 0,0 1 0,0-1 0,0 0 0,0 0 0,0 1 0,1-1 0,-1 0 0,0 0 0,0 0 0,0 0 0,0-1 0,0 1 0,0 0 0,0 0 0,0-1 0,0 1-1,0 0 1,1-2 0,4 0 57,0 0 0,-1 0 0,1-1 0,-1 0 0,0 0 0,0-1 0,5-3 0,21-26 172,-1-1 0,-2-1 0,-2-1 0,38-68 0,-49 80-322,-12 21-5427,-5 9-558,-5 5-1688</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52.889"/>
    </inkml:context>
    <inkml:brush xml:id="br0">
      <inkml:brushProperty name="width" value="0.025" units="cm"/>
      <inkml:brushProperty name="height" value="0.025" units="cm"/>
    </inkml:brush>
  </inkml:definitions>
  <inkml:trace contextRef="#ctx0" brushRef="#br0">0 1 14318,'0'0'7302,"4"55"-4963,8-43-514,5-4-736,2-3-768,5-5-385,0 0-1538,1-6-960,0-12-321,-3-8-1986,-2-4-5316</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53.214"/>
    </inkml:context>
    <inkml:brush xml:id="br0">
      <inkml:brushProperty name="width" value="0.025" units="cm"/>
      <inkml:brushProperty name="height" value="0.025" units="cm"/>
    </inkml:brush>
  </inkml:definitions>
  <inkml:trace contextRef="#ctx0" brushRef="#br0">73 0 15407,'0'0'2279,"-3"12"17,-10 74 296,4 0 1,1 120 0,7-228-2619,-2-1 1,0 1 0,-2 0 0,0 1 0,-2-1 0,-9-21-1,16 44 31,0 1 0,0-1-1,0 0 1,0 1-1,1-1 1,-1 0 0,0 1-1,1-1 1,-1 0-1,0 1 1,1-1-1,0 0 1,-1 0 0,1 1-1,0-1 1,-1 0-1,1 0 1,0 0 0,0 0-1,0 0 1,0 0-1,0 0 1,0 0-1,2 0 1,27 22 158,-26-21-159,1 0 1,-1-1-1,0 1 0,0-1 0,1 0 1,-1 0-1,1 0 0,-1 0 0,1-1 1,0 0-1,-1 0 0,1 0 1,-1 0-1,1-1 0,-1 0 0,1 0 1,-1 0-1,1 0 0,-1-1 0,0 1 1,0-1-1,1-1 0,-2 1 0,1 0 1,0-1-1,0 0 0,4-4 1,1-1 306,-1-1 0,1-1 0,-1 1 0,-1-1 0,0-1 1,0 1-1,-1-1 0,8-21 0,-22 92 1066,2-35-1255,1 0 0,1 0 0,1 1-1,1 34 1,2-59-120,0 0 1,0 0-1,0 1 1,1-1-1,-1 0 0,0 1 1,1-1-1,-1 0 1,1 0-1,-1 0 1,1 1-1,-1-1 0,1 0 1,0 0-1,0 0 1,0 0-1,-1 0 0,1 0 1,0 0-1,0 0 1,0-1-1,0 1 1,1 0-1,-1-1 0,0 1 1,0 0-1,0-1 1,0 1-1,1-1 0,-1 0 1,0 1-1,1-1 1,-1 0-1,0 0 0,0 0 1,1 0-1,-1 0 1,0 0-1,1 0 1,-1 0-1,2-1 0,1 0-41,0 1 0,0-1 0,0 0 0,0 0 0,-1-1 0,1 1 0,0-1 0,0 0 0,-1 0 0,1 0 0,-1 0 0,5-5 0,-4 2-685,0 0-1,0 0 0,-1 0 0,1-1 0,-1 1 1,2-7-1,10-38-9715,-8 8-3493</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53.585"/>
    </inkml:context>
    <inkml:brush xml:id="br0">
      <inkml:brushProperty name="width" value="0.025" units="cm"/>
      <inkml:brushProperty name="height" value="0.025" units="cm"/>
    </inkml:brush>
  </inkml:definitions>
  <inkml:trace contextRef="#ctx0" brushRef="#br0">15 1 11723,'0'0'16656,"-15"50"-16464,26-37-224,0-2-2434,4-2-3268,-1-1-5829</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53.913"/>
    </inkml:context>
    <inkml:brush xml:id="br0">
      <inkml:brushProperty name="width" value="0.025" units="cm"/>
      <inkml:brushProperty name="height" value="0.025" units="cm"/>
    </inkml:brush>
  </inkml:definitions>
  <inkml:trace contextRef="#ctx0" brushRef="#br0">98 356 7976,'0'0'10788,"-10"9"-7590,1-1-2508,-1-1 197,2 1 0,-1 0 0,1 0 1,0 1-1,1-1 0,0 2 0,0-1 1,-5 13-1,11-22-862,1 0 1,0 1-1,0-1 0,0 1 0,-1-1 1,1 0-1,0 1 0,0-1 0,0 1 1,0-1-1,0 1 0,0-1 0,0 0 1,0 1-1,0-1 0,0 1 1,0-1-1,0 1 0,0-1 0,0 1 1,0-1-1,0 0 0,0 1 0,1-1 1,-1 1-1,0-1 0,0 0 1,0 1-1,1-1 0,-1 0 0,0 1 1,1-1-1,-1 0 0,0 1 0,1-1 1,-1 0-1,0 1 0,1-1 0,-1 0 1,0 0-1,1 0 0,-1 1 1,1-1-1,0 0 0,28-3 143,27-18-998,-33 10 652,-9 3 340,1 0 0,0 1 0,0 1 1,1 1-1,0 0 0,0 1 0,0 0 0,20-1 0,-35 5-154,-1 0-1,1 0 0,-1 0 1,1 0-1,-1 1 0,1-1 1,0 0-1,-1 0 0,1 0 1,-1 1-1,1-1 1,-1 0-1,1 0 0,-1 1 1,1-1-1,-1 1 0,1-1 1,-1 0-1,0 1 0,1-1 1,-1 1-1,1-1 0,-1 1 1,0-1-1,0 1 0,1-1 1,-1 1-1,0-1 1,0 1-1,1 1 0,1 23 103,-2-23-109,-1 0 1,1 0-1,0 0 1,0 0-1,0 0 1,0 0-1,0 0 1,0 0-1,1 0 0,-1 0 1,1 0-1,-1 0 1,1 0-1,0 0 1,0-1-1,0 1 0,0 0 1,0-1-1,0 1 1,0 0-1,0-1 1,1 1-1,-1-1 1,3 3-1,1-3-71,0 0 0,-1 0 0,1 0 0,0-1 0,0 1 0,0-1 0,-1 0 0,1-1 0,0 1 0,0-1 0,5-2 0,56-20-1843,-4 2-208,-60 20 1218,1 0-1596</inkml:trace>
  <inkml:trace contextRef="#ctx0" brushRef="#br0" timeOffset="1">707 1 20499,'0'0'5862,"-21"67"-3172,16-36-1088,-1 2-1057,5 3-417,1-2-96,0 0-1249,1-5-2723,5-5-3491</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8:54.284"/>
    </inkml:context>
    <inkml:brush xml:id="br0">
      <inkml:brushProperty name="width" value="0.025" units="cm"/>
      <inkml:brushProperty name="height" value="0.025" units="cm"/>
    </inkml:brush>
  </inkml:definitions>
  <inkml:trace contextRef="#ctx0" brushRef="#br0">7 1 13100,'0'0'11916,"-6"50"-12621,12-50-5189</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9:28.968"/>
    </inkml:context>
    <inkml:brush xml:id="br0">
      <inkml:brushProperty name="width" value="0.025" units="cm"/>
      <inkml:brushProperty name="height" value="0.025" units="cm"/>
    </inkml:brush>
  </inkml:definitions>
  <inkml:trace contextRef="#ctx0" brushRef="#br0">0 132 8168,'149'-20'6432,"-23"16"-1841,62-13-3758,288-9 616,5 37 1149,-27 0-1301,-270-11-1124,601-14 1506,-422 4-1346,-94 5-126,-34 0-185,265-20 57,-241 4-42,317 14 1,-392 18-6,54 1 5,-74-12 6,169 23 0,188 14 291,1-38 29,-499 1-361,391-17 119,67 0 19,-7 5-75,0 0-1,-241 12 26,-233 0-87,1 0-1,-1-1 0,1 1 1,-1 0-1,1 0 0,-1 0 1,1 0-1,-1 0 0,1 0 1,-1 0-1,1 0 0,-1 0 1,1 0-1,-1 0 0,1 1 1,-1-1-1,1 0 0,-1 0 1,1 0-1,-1 1 0,1-1 1,-1 0-1,1 1 1,-1-1-1,0 0 0,1 1 1,-1-1-1,1 0 0,-1 1 1,0-1-1,1 1 0,-1-1 1,0 1-1,0-1 0,0 1 1,1-1-1,-1 1 0,0-1 1,0 1-1,0-1 0,0 1 1,0 0-1,0 0 34,0 0 0,-1 0 0,1 0 0,-1 0 0,1-1 0,-1 1 0,1 0 0,-1 0 0,0 0-1,1-1 1,-1 1 0,0 0 0,0-1 0,0 1 0,1-1 0,-1 1 0,0-1 0,0 1 0,0-1 0,0 0 0,-1 1 0,-54 11 531,33-10-3867,28-15-8947</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1:17.737"/>
    </inkml:context>
    <inkml:brush xml:id="br0">
      <inkml:brushProperty name="width" value="0.025" units="cm"/>
      <inkml:brushProperty name="height" value="0.025" units="cm"/>
    </inkml:brush>
  </inkml:definitions>
  <inkml:trace contextRef="#ctx0" brushRef="#br0">98 1 17424,'0'0'11793,"-9"5"-10821,-25 17-497,33-22-468,0 1 1,0-1 0,1 1-1,-1-1 1,0 1 0,0 0-1,1-1 1,-1 1-1,0 0 1,1 0 0,-1-1-1,0 1 1,1 0 0,-1 0-1,1 0 1,0 0 0,-1 0-1,1 0 1,0 0 0,-1 1-1,1-1-5,1 0 0,-1-1 0,0 1-1,0-1 1,1 1 0,-1-1 0,1 1 0,-1-1 0,0 1-1,1-1 1,-1 0 0,1 1 0,-1-1 0,1 1 0,-1-1-1,1 0 1,-1 1 0,1-1 0,0 0 0,-1 0 0,1 0-1,1 1 1,33 2-194,-15-10-428,-19 7 592,0-1 1,0 0 0,0 1-1,0-1 1,0 1 0,0-1-1,1 1 1,-1-1 0,0 1-1,0 0 1,0 0 0,0-1-1,1 1 1,-1 0 0,0 0-1,0 0 1,0 0 0,1 1-1,-1-1 1,0 0 0,0 0-1,0 1 1,0-1-1,1 1 1,-1-1 0,0 1-1,0-1 1,0 1 0,0-1-1,0 1 1,0 0 0,0 0-1,-1 0 1,1 0 0,0-1-1,0 1 1,0 0 0,-1 0-1,1 0 1,-1 1 0,1-1-1,-1 0 1,1 0 0,-1 0-1,0 0 1,1 2 0,8 22 82,-2 1-1,-1-1 1,-1 2 0,-1-1 0,1 34 0,-6 135 1861,1-182-1695,-9 64 693,9-72-866,-1 0-1,-1 0 1,1 0-1,-1 0 1,0 0-1,0-1 1,0 1-1,0-1 1,-1 1-1,0-1 1,0 0-1,-7 7 1,9-10-48,-1 0 0,1 0 0,0 0 0,-1-1 0,1 1 0,-1-1 0,1 1 0,-1-1 0,1 1 0,-1-1 0,0 0 0,1 1 0,-1-1 0,1 0 0,-1 0 0,0 0 0,1-1 0,-1 1 0,0 0 0,1-1 0,-1 1 0,1-1 0,-1 1 0,1-1 0,-1 1 0,1-1 0,0 0 0,-1 0 0,1 0 0,0 0 0,-1 0 0,1 0 0,0 0 0,0-1 0,-2-1 0,-4-6 0,1 1 0,-1-1 0,-9-19 0,15 26 0,-8-13-14,2-1 1,-1 0-1,2 0 1,0-1-1,1 0 0,0 1 1,2-2-1,0 1 1,1 0-1,0-35 1,2 49-221,1 0 1,-1 0 0,1 0 0,0 0 0,0 0 0,0 0-1,0 0 1,0 0 0,1 0 0,-1 0 0,1 1 0,0-1 0,0 1-1,0-1 1,0 1 0,3-3 0,44-28-9083,-39 27 6986,12-7-4556</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9:35.193"/>
    </inkml:context>
    <inkml:brush xml:id="br0">
      <inkml:brushProperty name="width" value="0.025" units="cm"/>
      <inkml:brushProperty name="height" value="0.025" units="cm"/>
    </inkml:brush>
  </inkml:definitions>
  <inkml:trace contextRef="#ctx0" brushRef="#br0">3512 270 12236,'0'0'1836,"-9"-6"-1366,-9-5-389,-3-4-74,-2 1 0,1 1 1,-2 1-1,-40-15 0,10 14 476,-1 3-1,-80-5 0,-116 8 997,39 2-1293,-247-54 665,300 32-240,-204-8-1,196 34-448,-199 25 0,262-11-118,1 6 1,1 3-1,-110 41 1,169-47-12,1 2 1,0 2-1,1 2 0,2 2 1,0 1-1,-59 51 1,73-54-20,1 2 0,1 1 0,1 1 0,1 0 0,1 2-1,2 0 1,0 2 0,2-1 0,-21 57 0,33-73 21,0 0-1,0 0 1,1 0 0,1 0-1,0 0 1,1 1-1,0-1 1,1 1 0,1-1-1,0 0 1,1 1-1,0-1 1,1 0-1,0 0 1,1 0 0,1-1-1,0 1 1,1-1-1,0 0 1,1-1 0,0 1-1,13 15 1,5 0 20,1 0 1,1-3 0,1 0 0,1-1-1,2-2 1,0-1 0,0-2-1,56 24 1,5-6 38,190 50-1,97 2 144,159 42 151,-389-92-346,269 34 0,-310-63-19,1-4 0,0-5 0,143-18 0,-111-3 23,196-54 0,-247 48-24,-2-4 1,-1-4-1,100-54 1,-156 71 62,0-1 1,-1-2 0,-1-1 0,0-1 0,-2-1-1,-1-2 1,-2 0 0,35-48 0,-50 61-12,-1-1-1,0 0 1,-1-1 0,-1 0-1,0 0 1,-1 0 0,-1 0-1,0-1 1,2-22 0,-5 25-42,-1 0 0,-1 0 0,0 0 0,0 1 1,-1-1-1,-1 1 0,0-1 0,-1 1 0,0 0 0,-1 0 0,0 0 1,-1 1-1,-8-13 0,-5-3 248,-1 1 1,-2 1 0,0 1-1,-1 1 1,-1 1 0,-1 1-1,-37-23 1,-13-3 310,-119-54 0,121 68-523,-2 3 0,-1 4 0,0 3 0,-2 3 0,-107-13 0,-72 15-2654,83 18-3281,-15 7-6267</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9:41.357"/>
    </inkml:context>
    <inkml:brush xml:id="br0">
      <inkml:brushProperty name="width" value="0.025" units="cm"/>
      <inkml:brushProperty name="height" value="0.025" units="cm"/>
    </inkml:brush>
  </inkml:definitions>
  <inkml:trace contextRef="#ctx0" brushRef="#br0">1 61 9225,'0'0'5007,"10"-7"-4062,3-1-880,0 1 1,1 1-1,-1 0 0,1 1 0,0 0 1,0 1-1,1 1 0,29-4 0,-9 5 153,0 2 0,0 1 1,0 1-1,-1 2 0,1 1 0,44 14 0,26 6-157,1-4-1,119 7 1,40 7 1150,16 10 241,486 15 0,1872-150 241,-1798 40-1646,-260 17-25,104 5-6,-1 56 0,320 32-43,-170-60 214,-764-7-3208,-68 7 2796,1 0 1,-1 0-1,0-1 0,1 1 1,-1-1-1,0 0 0,0 1 1,0-1-1,1 0 1,-1-1-1,0 1 0,0 0 1,0 0-1,-1-1 1,1 1-1,0-1 0,-1 0 1,1 1-1,0-1 1,-1 0-1,0 0 0,0 0 1,1 0-1,-1 0 1,0 0-1,1-5 0,-2-10-7312</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9:47.799"/>
    </inkml:context>
    <inkml:brush xml:id="br0">
      <inkml:brushProperty name="width" value="0.025" units="cm"/>
      <inkml:brushProperty name="height" value="0.025" units="cm"/>
    </inkml:brush>
  </inkml:definitions>
  <inkml:trace contextRef="#ctx0" brushRef="#br0">76 71 18481,'0'0'7634,"1"9"-6304,1 16-1046,-1 0 0,-1 0 0,-1 0 1,-1 0-1,-10 44 0,-42 133 724,44-170-145,20-110 883,6 14-1746,-2-1 0,-4-1 0,3-85 0,-26 204 0,13-48 0,-2 4 0,2 1 0,-1-1 0,1 1 0,1-1 0,0 1 0,2 10 0,-2-18 0,0 0 0,0 0 0,-1 0 0,1 0 0,0 0 0,1-1 0,-1 1 0,0 0 0,0-1 0,1 1 0,-1-1 0,1 1 0,-1-1 0,1 0 0,0 0 0,-1 0 0,1 0 0,0 0 0,0 0 0,0 0 0,0 0 0,0-1 0,0 1 0,0-1 0,0 1 0,0-1 0,0 0 0,0 0 0,0 0 0,0 0 0,0 0 0,0 0 0,0-1 0,4 0 0,1-2 0,1 1 0,0-1 0,-1 0 0,0-1 0,1 0 0,-1 0 0,-1 0 0,1-1 0,-1 0 0,0 0 0,0-1 0,0 0 0,-1 0 0,7-9 0,9-14 0,31-54 0,-19 19 0,-31 97 0,-21 106 0,10-85 0,3 1 0,0 68 0,6-121-148,0-1 1,0 1-1,0 0 1,1-1-1,-1 1 1,0 0-1,1-1 1,-1 1-1,1-1 1,0 1-1,0-1 1,-1 1-1,1-1 1,0 0-1,0 1 1,0-1-1,1 0 1,-1 0-1,0 0 1,0 0-1,1 0 1,-1 0-1,0 0 1,1 0-1,-1 0 1,1-1-1,-1 1 1,1-1-1,-1 1 1,1-1-1,0 1 1,-1-1-1,1 0 1,0 0-1,-1 0 1,1 0-1,2 0 1,2-14-15356</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9:48.624"/>
    </inkml:context>
    <inkml:brush xml:id="br0">
      <inkml:brushProperty name="width" value="0.025" units="cm"/>
      <inkml:brushProperty name="height" value="0.025" units="cm"/>
    </inkml:brush>
  </inkml:definitions>
  <inkml:trace contextRef="#ctx0" brushRef="#br0">1 22 7271,'1'-1'812,"-1"1"1,1-1 0,0 1-1,0-1 1,0 1 0,0 0-1,-1-1 1,1 1-1,0 0 1,0 0 0,0-1-1,0 1 1,0 0-1,0 0 1,0 0 0,0 0-1,0 0 1,0 0-1,0 1 1,1-1 0,10 14 5608,-2 34-6159,-8-34 1310,6 48-1384,-8-45-190,2-1 1,0 1-1,1-1 1,0 0-1,1 0 1,1 0-1,13 29 1,-17-44 1,0 1 0,0-1 0,0 0 0,-1 1 0,1-1 0,0 0 0,1 0 0,-1 0 0,0 0 0,0 1 0,0-2 0,1 1 0,-1 0 0,0 0 0,1 0 0,-1-1 0,1 1 0,-1 0 0,1-1 0,-1 0 0,1 1 0,0-1 0,-1 0 0,1 0 0,-1 0 0,3 0 0,-1 0 0,0-1 0,0 0 0,1-1 0,-1 1 0,0 0 0,0-1 0,0 0 0,0 0 0,-1 0 0,1 0 0,4-4 0,5-7 0,0-1 0,-1 0 0,14-22 0,-25 36 0,25-42 0,-1-2 0,-2 0 0,17-48 0,-38 83-2219,-1 4-3997</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9:49.214"/>
    </inkml:context>
    <inkml:brush xml:id="br0">
      <inkml:brushProperty name="width" value="0.025" units="cm"/>
      <inkml:brushProperty name="height" value="0.025" units="cm"/>
    </inkml:brush>
  </inkml:definitions>
  <inkml:trace contextRef="#ctx0" brushRef="#br0">0 18 17553,'0'0'11114,"53"23"-8872,-7-23-608,14 0-1410,8-3-224,5-9 0,-1 1 0,-9 3 0,-10 2 0,-13 5 0,-11 1-1057,-12 0-1890,-15 6-1921,-2 1-1891,-15 0-6117</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9:49.544"/>
    </inkml:context>
    <inkml:brush xml:id="br0">
      <inkml:brushProperty name="width" value="0.025" units="cm"/>
      <inkml:brushProperty name="height" value="0.025" units="cm"/>
    </inkml:brush>
  </inkml:definitions>
  <inkml:trace contextRef="#ctx0" brushRef="#br0">0 5 17328,'0'0'10538,"67"30"-8520,-11-30-640,4 0-674,5-6-448,-2-1-223,-1 2-194,-10 2-1664,-10-2-4069,-7-3-6181</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9:50.774"/>
    </inkml:context>
    <inkml:brush xml:id="br0">
      <inkml:brushProperty name="width" value="0.025" units="cm"/>
      <inkml:brushProperty name="height" value="0.025" units="cm"/>
    </inkml:brush>
  </inkml:definitions>
  <inkml:trace contextRef="#ctx0" brushRef="#br0">112 1 20852,'0'0'1986,"-9"50"-609,-8-10 321,-4 6-225,3 6-800,-1 0-513,4 0-128,5-8 0,8-8-32,2-11-769,0-11-640,7-9-97,4-5-832,-7-2-1249,-4-16-2467</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9:51.102"/>
    </inkml:context>
    <inkml:brush xml:id="br0">
      <inkml:brushProperty name="width" value="0.025" units="cm"/>
      <inkml:brushProperty name="height" value="0.025" units="cm"/>
    </inkml:brush>
  </inkml:definitions>
  <inkml:trace contextRef="#ctx0" brushRef="#br0">1 80 18898,'0'0'8162,"15"-8"-6843,-7 3-1165,5-3 77,1 1-1,1 0 0,-1 1 1,1 1-1,0 0 0,21-4 1,4 2-80,0 1 1,1 2 0,-1 2-1,75 5 1,-112-3-125,0 0 0,0 1 1,-1-1-1,1 0 0,0 1 1,0 0-1,-1 0 0,1 0 0,-1 0 1,1 0-1,-1 0 0,1 1 1,-1-1-1,0 1 0,0 0 0,0-1 1,0 1-1,0 0 0,0 0 1,0 1-1,0-1 0,-1 0 0,1 0 1,-1 1-1,0-1 0,0 1 0,0-1 1,0 1-1,0 0 0,0-1 1,-1 1-1,1 0 0,-1 4 0,0-2 23,-1 0-1,0 0 0,0-1 0,0 1 1,-1 0-1,1-1 0,-1 0 0,0 1 1,-1-1-1,1 0 0,-1 0 0,1 0 1,-1 0-1,-1-1 0,1 1 0,0-1 1,-1 1-1,-6 4 0,-7 3-49,-1-1 0,0-1 0,0 0 0,-1-1 0,0-1 0,0-1 0,-1-1 0,0 0 0,0-2 0,0 0 0,-23 0 0,33-6-125,12-3-376,11-4-2386,-12 10 2423,24-17-6209,5 1-2055</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9:52.246"/>
    </inkml:context>
    <inkml:brush xml:id="br0">
      <inkml:brushProperty name="width" value="0.025" units="cm"/>
      <inkml:brushProperty name="height" value="0.025" units="cm"/>
    </inkml:brush>
  </inkml:definitions>
  <inkml:trace contextRef="#ctx0" brushRef="#br0">153 16 15855,'0'0'15278,"3"13"-14498,1-1-673,-1 1-1,-1 1 1,0-1 0,-1 0 0,0 0-1,-1 1 1,-3 23 0,-1-15-107,0-4 0,1-1 0,0 0 0,2 1 0,0-1 0,1 19 0,1-35 0,-1 0 0,0 0 0,1 0 0,-1-1 0,1 1 0,-1 0 0,1 0 0,0-1 0,-1 1 0,1 0 0,0-1 0,-1 1 0,1-1 0,0 1 0,0-1 0,-1 1 0,1-1 0,0 1 0,0-1 0,0 0 0,0 1 0,0-1 0,0 0 0,-1 0 0,1 0 0,0 0 0,0 0 0,0 0 0,0 0 0,0 0 0,0 0 0,0 0 0,0 0 0,0-1 0,1 1 0,35-12 0,-15-4 0,-2 0 0,0-2 0,0 0 0,-2-1 0,21-28 0,27-26 0,45-23 0,-113 98 0,1 0 0,0 0 0,0 0 0,-1 1 0,1-1 0,-1 0 0,1-1 0,-1 1 0,0 0 0,1 0 0,-1-1 0,0 1 0,0-1 0,-4 2 0,5-3 0,0 0 0,-1 0 0,1 1 0,-1-1 0,1 0 0,-1 1 0,1-1 0,0 1 0,-1 0 0,1-1 0,0 1 0,-1 0 0,1 0 0,0-1 0,0 1 0,0 0 0,0 0 0,0 0 0,0 1 0,-1 1 0,-28 32 0,21-23 0,-321 446 0,270-357 0,59-100-25,-1 1 1,1 0-1,0-1 1,0 1-1,-1-1 0,1 1 1,-1-1-1,0 0 1,1 1-1,-1-1 0,0 0 1,1 0-1,-1 0 1,0 0-1,-3 0 0,4-1-29,0 1-1,1-1 0,-1 0 0,1 0 1,-1 0-1,0 0 0,1 0 1,-1 0-1,0 0 0,1 0 0,-1 0 1,1-1-1,-1 1 0,0 0 1,1 0-1,-1 0 0,1-1 0,-1 1 1,1 0-1,-1-1 0,1 1 0,-1 0 1,1-1-1,-1 1 0,1-1 1,-1 1-1,1-1 0,-1 1 0,1-1 1,0 1-1,0-1 0,-1 1 1,1-1-1,0 1 0,0-1 0,-1 0 1,1 1-1,0-1 0,0 0 1,0 1-1,0-1 0,0 1 0,0-1 1,0 0-1,0 1 0,0-1 1,0 0-1,0 1 0,0-1 0,1 1 1,-1-1-1,1-1 0,5-23-8951,10-7-9956</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9:54.664"/>
    </inkml:context>
    <inkml:brush xml:id="br0">
      <inkml:brushProperty name="width" value="0.025" units="cm"/>
      <inkml:brushProperty name="height" value="0.025" units="cm"/>
    </inkml:brush>
  </inkml:definitions>
  <inkml:trace contextRef="#ctx0" brushRef="#br0">0 1 64</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1:18.451"/>
    </inkml:context>
    <inkml:brush xml:id="br0">
      <inkml:brushProperty name="width" value="0.025" units="cm"/>
      <inkml:brushProperty name="height" value="0.025" units="cm"/>
    </inkml:brush>
  </inkml:definitions>
  <inkml:trace contextRef="#ctx0" brushRef="#br0">109 89 12620,'0'0'8082,"0"-10"-4932,1-29-465,0 38-2582,-1 0 0,0 1 0,0-1-1,0 0 1,0 1 0,0-1 0,0 0 0,0 0 0,0 1 0,0-1-1,0 0 1,0 1 0,0-1 0,0 0 0,-1 1 0,1-1-1,0 0 1,-1 1 0,1-1 0,0 0 0,-1 1 0,1-1 0,0 1-1,-1-1 1,1 1 0,-1-1 0,1 1 0,-1-1 0,0 1-1,1 0 1,-1-1 0,1 1 0,-1-1 0,0 1 0,1 0 0,-1 0-1,0 0 1,1-1 0,-1 1 0,0 0 0,0 0 0,1 0-1,-1 0 1,0 0 0,1 0 0,-1 0 0,0 0 0,1 0-1,-1 1 1,-1-1 0,-25 16 311,20-9-373,0 1-1,1 0 1,1 0 0,0 1 0,0 0 0,0-1-1,1 2 1,0-1 0,1 0 0,0 1 0,0 0-1,1-1 1,-1 11 0,4-19-41,-1 0 0,1 0 0,-1 0 0,1-1 0,-1 1 0,1 0 0,0 0 0,-1-1 0,1 1 0,0-1 0,-1 1 0,1 0 0,0-1 0,0 1 0,-1-1 0,1 0 0,0 1 0,0-1 0,0 0 0,0 1 0,0-1 0,0 0 0,0 0 0,0 0 0,-1 0 0,1 0 0,0 0 0,0 0 0,0 0 0,0 0 0,0 0 0,0-1 0,1 1 0,36-6 0,-19-1 2,0 0-1,0-1 1,22-14-1,-30 14-4,1 2 0,1-1-1,-1 1 1,1 1 0,0 0-1,0 1 1,0 1 0,1 0 0,19-2-1,-32 5 4,1 1-1,-1-1 0,0 0 1,0 1-1,1-1 0,-1 1 1,0-1-1,0 1 0,0 0 1,0-1-1,0 1 0,0 0 0,0 0 1,0 0-1,0 0 0,0 0 1,0 0-1,-1 0 0,1 0 1,0 0-1,-1 0 0,1 0 1,-1 1-1,1-1 0,-1 0 1,1 3-1,7 45 13,-8-12 9,-2-35-12,2-16-6,3-83-3,-2 98 0,0 1 0,-1-1 0,1 0 0,0 1 0,0-1 0,0 0 0,1 0 0,-1 0 0,0 0 0,0 0 0,1 0 0,-1 0 0,0 0 0,1 0 0,-1-1 0,1 1 0,-1-1 0,1 1 0,-1-1 0,1 1 0,-1-1 0,1 0 0,0 0 0,2 0 0,50 1 0,-40-1 0,-5 0 0,1 0 0,0-1 0,0 0 0,-1-1 0,1 0 0,0 0 0,-1-1 0,0 0 0,0-1 0,0 0 0,0 0 0,0-1 0,-1 0 0,0 0 0,0-1 0,0 0 0,-1-1 0,0 0 0,8-9 0,-14 15 0,-1 1 0,0 0 0,1 0 0,-1 0 0,0-1 0,1 1 0,-1 0 0,0 0 0,1-1 0,-1 1 0,0 0 0,0-1 0,1 1 0,-1 0 0,0-1 0,0 1 0,0 0 0,1-1 0,-1 1 0,0-1 0,0 1 0,0 0 0,0-1 0,0 1 0,0-1 0,0 1 0,0 0 0,0-1 0,0 1 0,0-1 0,0 1 0,0 0 0,0-1 0,0 1 0,0-1 0,0 1 0,-1 0 0,1-1 0,0 1 0,0 0 0,-1-1 0,1 1 0,0 0 0,0-1 0,-1 1 0,1 0 0,0-1 0,-1 1 0,1 0 0,0 0 0,-1-1 0,1 1 0,0 0 0,-1 0 0,1 0 0,0 0 0,-1 0 0,1-1 0,-1 1 0,1 0 0,-1 0 0,1 0 0,0 0 0,-1 0 0,1 0 0,-1 0 0,0 1 0,-29 7 0,19-2 0,2 0 0,-1 1 0,1 1 0,0 0 0,0 0 0,1 1 0,-9 10 0,13-14 0,0 0 0,0 1 0,0 0 0,1-1 0,0 1 0,0 0 0,0 1 0,1-1 0,-1 0 0,2 1 0,-1 0 0,1-1 0,-1 14 0,2-19 0,0 0 0,1 0 0,-1 0 0,1 0 0,-1 0 0,1 0 0,0 0 0,-1 0 0,1 0 0,0 0 0,0 0 0,0 0 0,0-1 0,-1 1 0,1 0 0,0-1 0,0 1 0,0 0 0,1-1 0,-1 1 0,0-1 0,0 0 0,0 1 0,0-1 0,0 0 0,0 0 0,1 1 0,-1-1 0,1 0 0,44 1 0,-36-1 0,74-7-3704,-66 4 1328,0-1-1,-1-1 0,1-1 0,31-15 0,-14 1-8684</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9:55.035"/>
    </inkml:context>
    <inkml:brush xml:id="br0">
      <inkml:brushProperty name="width" value="0.025" units="cm"/>
      <inkml:brushProperty name="height" value="0.025" units="cm"/>
    </inkml:brush>
  </inkml:definitions>
  <inkml:trace contextRef="#ctx0" brushRef="#br0">138 0 15791,'0'0'10981,"2"11"-9945,0 13-792,-1 0 0,-1 0 0,-1-1 0,-2 1 0,-6 33 0,-39 129 402,19-80-365,16-58-346,2-12-298,2 0 1,2 0-1,-5 71 0,12-107 171,0 1 1,0-1-1,0 1 0,0-1 0,0 1 0,0-1 0,0 1 1,0-1-1,0 1 0,0-1 0,1 1 0,-1-1 1,0 1-1,0-1 0,1 1 0,-1-1 0,0 1 0,1-1 1,-1 1-1,0-1 0,1 0 0,-1 1 0,1-1 1,-1 0-1,0 1 0,1-1 0,-1 0 0,1 0 1,-1 1-1,1-1 0,-1 0 0,1 0 0,-1 0 0,1 0 1,-1 0-1,1 0 0,0 0 0,-1 0 0,1 0 1,-1 0-1,1 0 0,-1 0 0,1 0 0,-1 0 0,1 0 1,-1 0-1,1-1 0,-1 1 0,1 0 0,-1 0 1,1-1-1,-1 1 0,1 0 0,-1-1 0,0 1 1,1 0-1,0-1 0,13-14-7373</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9:55.549"/>
    </inkml:context>
    <inkml:brush xml:id="br0">
      <inkml:brushProperty name="width" value="0.025" units="cm"/>
      <inkml:brushProperty name="height" value="0.025" units="cm"/>
    </inkml:brush>
  </inkml:definitions>
  <inkml:trace contextRef="#ctx0" brushRef="#br0">77 1 16400,'0'0'9614,"1"14"-8424,1 29-418,-2 1 0,-10 68 0,-25 98-341,0 1-316,37-206-4967,5-12 2073,6-12-1126,3-9-3062</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9:55.907"/>
    </inkml:context>
    <inkml:brush xml:id="br0">
      <inkml:brushProperty name="width" value="0.025" units="cm"/>
      <inkml:brushProperty name="height" value="0.025" units="cm"/>
    </inkml:brush>
  </inkml:definitions>
  <inkml:trace contextRef="#ctx0" brushRef="#br0">170 0 20724,'0'0'1665,"-12"8"220,-1 1-1584,1 0 0,0 1 0,1 0 0,0 1 0,1 0 0,0 1 0,1 0 0,0 0 0,-9 18 0,11-17-260,1 1 0,0 0 0,1 0 0,0 1 0,1-1 0,1 1 0,1 0 0,0 0 0,0 0 0,2 0 0,1 21 0,-1-34-30,0 1 1,0-1 0,1 0-1,-1 1 1,1-1 0,0 0-1,-1 0 1,1 0 0,0 1-1,0-1 1,1 0 0,-1 0-1,0 0 1,1-1 0,-1 1 0,1 0-1,0 0 1,-1-1 0,1 1-1,0-1 1,0 1 0,0-1-1,0 0 1,0 0 0,0 0-1,0 0 1,1 0 0,-1-1-1,0 1 1,1-1 0,-1 1-1,0-1 1,1 0 0,-1 0 0,0 0-1,5 0 1,0-1 177,0 0-1,0 0 1,-1-1-1,1 0 1,0 0 0,-1 0-1,1-1 1,-1 0 0,0 0-1,0-1 1,8-6-1,2-3 63,0-2-1,-1 0 0,-1-1 0,0 0 0,20-34 0,-29 43-204,0-1 1,-1 0 0,0 0 0,-1 0 0,0 0-1,0 0 1,-1-1 0,0 0 0,0 1-1,-1-1 1,0 0 0,0 0 0,-1 1 0,0-1-1,-1 0 1,-3-16 0,3 22-47,0 1 0,1 0 0,-1 0 0,0 0 0,-1 0 0,1 0 0,0 1 0,0-1 0,-1 0 0,1 0 0,-1 1 0,0-1 0,1 1 0,-1 0 0,0-1 0,0 1 0,0 0 0,0 0 0,0 0 0,0 0 0,0 0 0,0 1 0,0-1 0,0 1 0,0-1 0,-1 1 0,1 0 0,0 0 0,0 0 0,-1 0 0,1 0 0,0 0 0,0 1 0,0-1 0,-4 2 0,1-1 0,0 1 0,0-1 0,0 1 0,0 1 0,0-1 0,0 0 0,1 1 0,-1 0 0,1 0 0,0 1 0,0-1 0,0 1 0,-6 7 0,-2 18-1836,12-28 1664,0-1-1,0 1 1,0 0 0,0-1-1,0 1 1,0 0-1,0-1 1,1 1 0,-1 0-1,0-1 1,0 1-1,1 0 1,-1-1 0,0 1-1,1-1 1,-1 1-1,1 0 1,-1-1 0,0 1-1,1-1 1,-1 1-1,1-1 1,0 0 0,0 1-1,3 1-713,0-1 0,0 0 0,1 0 0,-1 0 0,0 0 0,1-1 0,-1 0 0,1 0 0,6-1 0,15 0-5536</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9:56.388"/>
    </inkml:context>
    <inkml:brush xml:id="br0">
      <inkml:brushProperty name="width" value="0.025" units="cm"/>
      <inkml:brushProperty name="height" value="0.025" units="cm"/>
    </inkml:brush>
  </inkml:definitions>
  <inkml:trace contextRef="#ctx0" brushRef="#br0">151 1 21172,'-11'8'2498,"-8"7"-1170,1 1 0,1 1 0,-24 28 0,37-40-1253,-1 1 1,1-1-1,0 1 0,0 0 0,1 0 1,-1 0-1,1 0 0,1 1 0,-1-1 1,1 1-1,0-1 0,1 1 1,0 0-1,0 0 0,0 0 0,1 0 1,0 0-1,0 0 0,2 11 1,-1-17-79,-1 0 1,0-1 0,1 1 0,-1 0 0,1-1-1,-1 1 1,1-1 0,-1 1 0,1 0 0,0-1 0,-1 0-1,1 1 1,0-1 0,-1 1 0,1-1 0,0 0-1,-1 1 1,1-1 0,0 0 0,0 0 0,-1 1 0,1-1-1,0 0 1,0 0 0,0 0 0,-1 0 0,1 0-1,0 0 1,0 0 0,0-1 0,-1 1 0,1 0 0,0 0-1,1-1 1,26-12 62,-11-1-8,-1-1-1,0-1 0,-1-1 1,-1 0-1,17-26 0,10-13 10,-41 55-64,1 0-1,0 0 1,0-1-1,0 1 1,0 0 0,0 0-1,0 0 1,0 0 0,0 0-1,0 1 1,1-1 0,-1 0-1,0 0 1,1 1 0,-1-1-1,2 0 1,-2 1 0,-1 0 1,1 1-1,-1-1 0,1 0 1,-1 1-1,1-1 0,-1 0 1,1 1-1,-1-1 0,0 0 1,1 1-1,-1-1 0,0 1 1,1-1-1,-1 0 0,0 1 1,0-1-1,1 1 0,-1-1 1,0 1-1,0-1 0,0 1 1,0 0-1,0-1 0,0 1 1,0-1-1,1 1 0,-2 0 1,-2 56-70,2-46 96,-5 51-37,-2-3 210,2-1 0,4 1 0,2 0 0,11 91 0,-7-127-96,-1 1-1,-1-1 1,-1 1 0,0 0 0,-4 23-1,2-40-63,-1 0 0,1 0 0,-1 0 0,0-1 0,-1 1-1,1 0 1,-1-1 0,-1 0 0,-5 9 0,7-12-27,-1 0-1,0 0 1,0 0-1,0 0 1,-1 0 0,1-1-1,-1 1 1,1-1 0,-1 0-1,0 0 1,0 0 0,0-1-1,0 0 1,0 1 0,0-1-1,-9 1 1,11-2-10,-1 0 0,1 0 0,-1 0 0,1 0 0,-1 0 0,0 0 0,1-1 0,-1 1 0,1-1 0,-1 0 0,1 0 0,0 0 0,-1 0 0,1 0 0,0 0 0,-1-1 0,1 1 0,0-1 0,-2-2 0,0 0 0,1 0 0,0 0 0,0 0 0,0-1 0,0 1 0,1-1 0,0 0 0,0 0 0,-2-5 0,-1-9 0,1 0 0,1-1 0,1 1 0,0-22 0,0 23 0,2 0 0,1 0 0,0-1 0,1 1 0,1 0 0,0 0 0,2 1 0,0-1 0,1 1 0,0 0 0,2 0 0,0 1 0,1 0 0,0 0 0,1 1 0,1 0 0,1 1 0,0 0 0,0 1 0,17-13 0,9-1-925,2 1 0,0 1 0,51-21 0,2-1-6046,-20 3-14292</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53.147"/>
    </inkml:context>
    <inkml:brush xml:id="br0">
      <inkml:brushProperty name="width" value="0.025" units="cm"/>
      <inkml:brushProperty name="height" value="0.025" units="cm"/>
    </inkml:brush>
  </inkml:definitions>
  <inkml:trace contextRef="#ctx0" brushRef="#br0">223 1 15695,'0'0'2269,"-3"11"-2056,-12 55 30,3 0-1,-4 106 0,3-33-211,-14 42 474,-71 254-1,91-410-103,-1 2 10,1 0 1,1 1-1,1 0 1,-1 31 0,6-53-355,0 1 1,0 0 0,1-1-1,0 1 1,0 0 0,0-1-1,1 1 1,0-1 0,0 0-1,1 0 1,-1 1 0,2-2-1,-1 1 1,0 0 0,1-1-1,0 1 1,1-1 0,-1 0-1,1 0 1,0-1 0,0 1-1,10 5 1,8 3 107,1-1 0,1-2 0,0 0 0,0-1 0,1-2 0,0-1 0,30 4 0,191 7 266,-98-18-472,155-21 0,146-43-1366,-29 6 763,504-4 1,423 48 1124,-720 70 869,20-1 1944,-598-53-3223,-23 0-6,0-1 0,0-1-1,0-1 1,28-7 0,-15 0-25,136-39 475,184-44-86,-122 38-297,-228 51-111,0-1 1,-1 0-1,0 0 0,0-1 1,0 0-1,0-1 1,-1 1-1,0-2 1,11-9-1,5-9 152,30-41 0,-12 15-87,-28 35-74,0-1 0,-1-1 0,20-34 1,-28 42-26,-1-1 1,0 0 0,0 0-1,-1 0 1,-1 0-1,0-1 1,0 1 0,-1-1-1,-1-11 1,-1 5 3,-1-1 1,-1 1-1,0 0 1,-9-24-1,7 24 43,0 0 0,1-1 1,1 1-1,-1-27 0,4 30-12,0 5-42,0 1-1,0-1 1,-1 1 0,-3-16-1,3 21-19,-1 1-1,0-1 0,1 0 1,-1 1-1,0-1 1,-1 1-1,1 0 1,0-1-1,-1 1 0,0 0 1,0 1-1,0-1 1,0 0-1,-4-2 0,-19-11-23,-1 0-1,0 1 0,-1 2 1,0 1-1,-58-16 0,-160-22 63,177 38 3,-397-64 28,-653-23 0,-93 95-180,-2 34-264,670-14 501,54 3 274,-131 2-442,594-20-179,3 0-927,0-1 0,1-1 0,-30-5 0,3-12-4839</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24.134"/>
    </inkml:context>
    <inkml:brush xml:id="br0">
      <inkml:brushProperty name="width" value="0.025" units="cm"/>
      <inkml:brushProperty name="height" value="0.025" units="cm"/>
    </inkml:brush>
  </inkml:definitions>
  <inkml:trace contextRef="#ctx0" brushRef="#br0">238 0 13677,'0'0'4457,"-10"5"-2807,2-1-1451,0 0 0,1 1 1,-1 0-1,1 1 0,0 0 0,1 0 0,-1 0 1,1 1-1,1-1 0,-1 2 0,1-1 0,0 0 1,1 1-1,0 0 0,-4 10 0,-4 13 483,1 0-1,1 1 0,2 0 1,1 1-1,-3 41 1,6-23 14,3 0 0,8 88 0,-6-122-605,2 1 1,0-1-1,1 0 1,1 0 0,6 16-1,-30-71-7703,-29-43-1,17 37 892</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24.463"/>
    </inkml:context>
    <inkml:brush xml:id="br0">
      <inkml:brushProperty name="width" value="0.025" units="cm"/>
      <inkml:brushProperty name="height" value="0.025" units="cm"/>
    </inkml:brush>
  </inkml:definitions>
  <inkml:trace contextRef="#ctx0" brushRef="#br0">0 73 7303,'0'0'14221,"76"-33"-14060,-28 31-97,3-4-193,-3-7-2625,1-5-4581</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24.838"/>
    </inkml:context>
    <inkml:brush xml:id="br0">
      <inkml:brushProperty name="width" value="0.025" units="cm"/>
      <inkml:brushProperty name="height" value="0.025" units="cm"/>
    </inkml:brush>
  </inkml:definitions>
  <inkml:trace contextRef="#ctx0" brushRef="#br0">143 1 16335,'0'0'1469,"-11"12"-103,-5 7-787,1 1 0,0 1 0,1 0-1,2 1 1,0 0 0,-14 37 0,21-42-358,0 1 0,1 0 0,1 0 0,1 1 0,1-1 1,0 0-1,1 1 0,3 22 0,-2-35-285,0 0-1,1-1 1,0 1-1,0 0 1,0 0 0,0-1-1,1 0 1,0 1-1,0-1 1,1 0 0,-1 0-1,6 5 1,-5-7-307,0 0 0,0 0-1,0 0 1,1 0 0,-1 0 0,1-1 0,0 0 0,0 0-1,0-1 1,0 1 0,0-1 0,0 0 0,0 0 0,0-1-1,0 1 1,7-1 0,16-2-5784,1-8-4666</inkml:trace>
  <inkml:trace contextRef="#ctx0" brushRef="#br0" timeOffset="1">552 174 17136,'0'0'7880,"-42"77"-6695,22-42-416,1 2-449,1 1-224,3 0 0,-1-5-96,8-4-96,3-7-1025,-1-8-353,2-7-1056,-3-7-1698,-1 0-2594</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25.179"/>
    </inkml:context>
    <inkml:brush xml:id="br0">
      <inkml:brushProperty name="width" value="0.025" units="cm"/>
      <inkml:brushProperty name="height" value="0.025" units="cm"/>
    </inkml:brush>
  </inkml:definitions>
  <inkml:trace contextRef="#ctx0" brushRef="#br0">1 0 15631,'0'0'2979,"48"26"-1858,-19-9 0,4-1-128,5 4-577,5-1-224,-1 0-128,3-2-1953,-8-2-3364,-3-3-6695</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25.538"/>
    </inkml:context>
    <inkml:brush xml:id="br0">
      <inkml:brushProperty name="width" value="0.025" units="cm"/>
      <inkml:brushProperty name="height" value="0.025" units="cm"/>
    </inkml:brush>
  </inkml:definitions>
  <inkml:trace contextRef="#ctx0" brushRef="#br0">0 0 11082,'0'0'8617,"5"8"-7406,44 62 1633,-28-42-1957,23 42 0,-38-59-830,0 0 0,-1 1 1,-1 0-1,0 0 1,0 0-1,-2 0 1,3 22-1,-4-2-81,-1 0 1,-2 0-1,-2 0 0,-1 0 0,-1-1 1,-2 0-1,0 0 0,-3 0 0,0-1 0,-26 46 1,9-34-3276,3-18-3721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1:19.571"/>
    </inkml:context>
    <inkml:brush xml:id="br0">
      <inkml:brushProperty name="width" value="0.025" units="cm"/>
      <inkml:brushProperty name="height" value="0.025" units="cm"/>
    </inkml:brush>
  </inkml:definitions>
  <inkml:trace contextRef="#ctx0" brushRef="#br0">72 1 9033,'0'0'20478,"-2"12"-19592,-4 26-678,-14 76 873,-8 189 0,27-352-1081,-13-88 0,14 137-1,1-1 0,-1 0 0,1 0 0,-1 0 0,1 1 0,-1-1 0,1 0 0,-1 1 0,1-1 0,0 1 0,-1-1-1,1 0 1,0 1 0,0-1 0,-1 1 0,1 0 0,0-1 0,0 1 0,0 0 0,0-1 0,0 1 0,-1 0 0,1 0 0,0 0 0,0 0 0,0 0 0,0 0 0,0 0 0,0 0 0,0 0 0,1 1 0,45 0-244,-34-1 5,-5 0 12,0-1-1,0-1 1,0 1-1,-1-2 0,1 1 1,-1-1-1,0 0 1,0 0-1,0-1 1,0 0-1,0 0 1,-1 0-1,1-1 1,-1 0-1,0-1 0,-1 1 1,0-1-1,0 0 1,7-11-1,1-1 118,-2 0 0,-1-1 0,0 0 0,-1 0-1,-1-1 1,5-22 0,-23 117 3597,8-70-3462,-13 54 565,2 1 0,2 1 1,-3 92-1,14-152-589,0 0 0,0 0 0,0 0 0,0-1 0,0 1 0,0 0 0,0 0 0,0 0 0,0 0 0,0 0 0,1 0 0,-1-1 0,0 1 0,1 0 0,-1 0 0,0 0 0,1-1 0,-1 1 0,1 0 0,-1 0 0,1-1 0,0 1 0,-1 0 0,1-1 0,0 1 0,-1-1 0,1 1 0,0-1 0,0 1 0,0-1 0,0 0 0,0 0 0,0 0 0,0 0 0,0 0 0,0-1 0,0 1 0,0 0 0,-1-1 0,1 1 0,0-1 0,0 1 0,0-1 0,-1 1 0,1-1 0,0 1 0,-1-1 0,1 0 0,0 1 0,-1-1 0,1 0 0,-1 0 0,1 1 0,-1-1 0,0 0 0,1 0 0,-1 0 0,0 0 0,1-1 0,2-9 0,0-1 0,0 1 0,-1-1 0,-1 0 0,0 1 0,-1-1 0,0 0 0,0 0 0,-1 1 0,-1-1 0,0 0 0,-1 1 0,-6-17 0,9 29 0,0-1 0,0 0 0,0 0 0,0 0 0,0 1 0,0-1 0,0 0 0,0 0 0,-1 1 0,1-1 0,0 0 0,0 0 0,0 0 0,0 0 0,-1 1 0,1-1 0,0 0 0,0 0 0,0 0 0,-1 0 0,1 0 0,0 0 0,0 0 0,-1 1 0,1-1 0,0 0 0,0 0 0,-1 0 0,1 0 0,0 0 0,0 0 0,-1 0 0,1 0 0,0 0 0,0 0 0,0 0 0,-1-1 0,1 1 0,0 0 0,0 0 0,-1 0 0,1 0 0,0 0 0,0 0 0,0 0 0,-1-1 0,1 1 0,0 0 0,0 1 0,0 1 0,0-1 0,0 1 0,0-1 0,0 1 0,1-1 0,-1 0 0,1 1 0,-1-1 0,1 1 0,-1-1 0,1 0 0,0 1 0,0-1 0,-1 0 0,1 0 0,0 0 0,0 0 0,2 2 0,4 0 0,1 0 0,0 0 0,-1-1 0,1 0 0,0 0 0,0 0 0,1-1 0,-1-1 0,0 1 0,0-2 0,11 0 0,-8 0 0,0 0 0,0-1 0,0 0 0,0-1 0,0 0 0,0-1 0,15-8 0,-8-6 0,-16 12 0,-11 11 0,2 2 0,0-1 0,1 1 0,0 0 0,0 1 0,0-1 0,1 1 0,0 1 0,1-1 0,0 0 0,0 1 0,1 0 0,0 0 0,0 0 0,1 0 0,0 0 0,0 15 0,2-22 0,1-1 0,0 0 0,-1 0 0,1-1 0,0 1 0,0 0 0,0 0 0,0 0 0,0 0 0,0-1 0,0 1 0,0 0 0,0-1 0,0 1 0,0-1 0,0 1 0,0-1 0,1 0 0,-1 1 0,0-1 0,0 0 0,0 0 0,1 0 0,-1 0 0,0 0 0,0 0 0,0 0 0,3-1 0,38-3 0,-26-1 0,0-1 0,-1-1 0,0 0 0,27-17 0,-28 15 0,0 1 0,1 0 0,0 1 0,29-9 0,-43 15 0,-1 1 0,1 0 0,-1 0 0,1 0 0,-1-1 0,1 1 0,0 0 0,-1 0 0,1 0 0,-1 0 0,1 0 0,0 0 0,-1 0 0,1 0 0,-1 0 0,1 1 0,0-1 0,-1 0 0,1 0 0,-1 0 0,1 1 0,-1-1 0,1 0 0,-1 1 0,1-1 0,-1 0 0,1 1 0,-1-1 0,1 1 0,-1-1 0,0 0 0,1 1 0,-1-1 0,0 1 0,1 0 0,-1-1 0,1 2 0,-1 26 0,0-26 0,-1-1 0,1 1 0,0 0 0,-1-1 0,1 1 0,0 0 0,0 0 0,0-1 0,0 1 0,0 0 0,1-1 0,-1 1 0,0 0 0,1-1 0,-1 1 0,1 0 0,0-1 0,0 1 0,-1-1 0,1 1 0,0-1 0,0 1 0,0-1 0,1 0 0,1 2 0,-2-2-89,0 0 0,1 0 1,-1 0-1,0 0 0,0 0 0,1 0 1,-1 0-1,0 0 0,0 0 0,0 1 0,0-1 1,-1 0-1,1 1 0,0-1 0,0 0 0,-1 1 1,1-1-1,-1 1 0,0-1 0,1 1 1,-1 0-1,0-1 0,0 1 0,0-1 0,0 1 1,0 0-1,0-1 0,0 1 0,-1 1 0,1 2-802</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26.143"/>
    </inkml:context>
    <inkml:brush xml:id="br0">
      <inkml:brushProperty name="width" value="0.025" units="cm"/>
      <inkml:brushProperty name="height" value="0.025" units="cm"/>
    </inkml:brush>
  </inkml:definitions>
  <inkml:trace contextRef="#ctx0" brushRef="#br0">1 0 13325,'0'0'11915,"83"52"-10250,-35-48-447,7-4-482,5 0-479,-3 0-161,0-9-64,-7 1-481,-13 0-736,-10 3-1634,-15 1-1409</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26.484"/>
    </inkml:context>
    <inkml:brush xml:id="br0">
      <inkml:brushProperty name="width" value="0.025" units="cm"/>
      <inkml:brushProperty name="height" value="0.025" units="cm"/>
    </inkml:brush>
  </inkml:definitions>
  <inkml:trace contextRef="#ctx0" brushRef="#br0">0 1 16271,'0'0'7271,"71"29"-6022,-23-29-288,9 0-384,7-1-385,2-6-352,-1 1-3011,-6 1-5541</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30.068"/>
    </inkml:context>
    <inkml:brush xml:id="br0">
      <inkml:brushProperty name="width" value="0.025" units="cm"/>
      <inkml:brushProperty name="height" value="0.025" units="cm"/>
    </inkml:brush>
  </inkml:definitions>
  <inkml:trace contextRef="#ctx0" brushRef="#br0">1 0 14606,'39'61'7512,"10"-6"-5086,62 40-2045,1-19-2538,-111-75 2242,3 2-1972,-10 0-5455,-9-3 1790</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30.411"/>
    </inkml:context>
    <inkml:brush xml:id="br0">
      <inkml:brushProperty name="width" value="0.025" units="cm"/>
      <inkml:brushProperty name="height" value="0.025" units="cm"/>
    </inkml:brush>
  </inkml:definitions>
  <inkml:trace contextRef="#ctx0" brushRef="#br0">0 302 11627,'0'0'12972,"54"-67"-11562,-10 36-449,7-3-545,6-2-320,-3 4-32,-1 1-288,-13 5-2018,-11 3-2659,-11 1-3555</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30.769"/>
    </inkml:context>
    <inkml:brush xml:id="br0">
      <inkml:brushProperty name="width" value="0.025" units="cm"/>
      <inkml:brushProperty name="height" value="0.025" units="cm"/>
    </inkml:brush>
  </inkml:definitions>
  <inkml:trace contextRef="#ctx0" brushRef="#br0">0 55 16496,'0'0'9368,"10"-8"-8214,-4 3-1027,0 0 0,1 0 1,-1 1-1,1 0 0,0 0 1,0 1-1,0 0 0,0 0 1,1 1-1,-1 0 1,1 0-1,-1 1 0,14-2 1,-17 3-114,1 0 0,-1 0 0,0 0 0,0 1 0,0-1 1,0 1-1,1 0 0,-1 0 0,0 0 0,6 4 1,-8-4-12,-1 1 1,1-1 0,-1 1 0,0-1 0,0 1 0,0-1 0,0 1 0,0 0 0,0-1 0,-1 1 0,1 0-1,0 0 1,-1 0 0,0 0 0,1-1 0,-1 1 0,0 0 0,0 0 0,0 0 0,0 0 0,0 0 0,0 0-1,-1 0 1,1 0 0,-1-1 0,0 4 0,-2 4 20,-1-1 0,1 1 0,-1-1 0,-1 0 0,0 0 0,0 0 0,0 0 0,-1-1 0,0 0 0,-8 7-1,7-8 44,1 1 0,0-1 0,0 1 0,1 0 0,0 1-1,0 0 1,1-1 0,0 2 0,0-1 0,-5 16-1,9-22-61,0-1-1,0 0 1,0 0-1,0 0 0,0 0 1,0 0-1,0 0 0,0 0 1,0 0-1,0 0 0,1 0 1,-1 0-1,1 0 0,-1 0 1,0 0-1,1 0 0,0 0 1,-1 0-1,1 0 1,-1 0-1,1 0 0,0 0 1,0-1-1,0 1 0,-1 0 1,1-1-1,1 2 0,2-1 4,-1 1 0,1 0 0,0-1-1,-1 0 1,1 0 0,0 0-1,0 0 1,4 0 0,12 0-1424,-1-1 0,27-3 0,-41 3 412,28-7-5675,-2-8-5044</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31.767"/>
    </inkml:context>
    <inkml:brush xml:id="br0">
      <inkml:brushProperty name="width" value="0.025" units="cm"/>
      <inkml:brushProperty name="height" value="0.025" units="cm"/>
    </inkml:brush>
  </inkml:definitions>
  <inkml:trace contextRef="#ctx0" brushRef="#br0">51 0 8552,'1'6'14000,"-7"24"-10010,-11 38-2719,9-41-1115,2 1-1,0 1 1,2-1-1,1 1 1,1 0-1,3 34 1,5-36-2214,-5-26 1752,-1-1 0,0 1 0,1-1 0,-1 1-1,0-1 1,1 1 0,-1-1 0,1 1 0,-1-1-1,1 1 1,-1-1 0,1 0 0,-1 1 0,1-1 0,-1 0-1,1 1 1,0-1 0,-1 0 0,1 0 0,-1 0-1,1 0 1,0 1 0,0-1 0,0-13-14225</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32.124"/>
    </inkml:context>
    <inkml:brush xml:id="br0">
      <inkml:brushProperty name="width" value="0.025" units="cm"/>
      <inkml:brushProperty name="height" value="0.025" units="cm"/>
    </inkml:brush>
  </inkml:definitions>
  <inkml:trace contextRef="#ctx0" brushRef="#br0">0 3 14414,'0'0'10313,"67"-2"-9352,-31 2-224,3 1-545,-2 2-128,2 1-448,-4-2-1858,-6-2-3043,-5 0-5029</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32.667"/>
    </inkml:context>
    <inkml:brush xml:id="br0">
      <inkml:brushProperty name="width" value="0.025" units="cm"/>
      <inkml:brushProperty name="height" value="0.025" units="cm"/>
    </inkml:brush>
  </inkml:definitions>
  <inkml:trace contextRef="#ctx0" brushRef="#br0">0 184 17296,'0'0'8382,"1"11"-6978,7 103-190,37 170 1,-34-204-883,-8-52 561,2 0 0,8 32-1,-13-60-887,0 1 0,0-1-1,0 0 1,0 1-1,0-1 1,0 0-1,0 1 1,0-1 0,1 0-1,-1 1 1,0-1-1,0 0 1,0 1-1,0-1 1,1 0 0,-1 0-1,0 1 1,0-1-1,0 0 1,1 0-1,-1 1 1,0-1-1,0 0 1,1 0 0,-1 0-1,0 0 1,1 1-1,-1-1 1,0 0-1,1 0 1,-1 0 0,0 0-1,1 0 1,-1 0-1,0 0 1,1 0-1,-1 0 1,10-10 64,4-20-66,1-19-145,-1-1 1,-3-1-1,9-101 1,-13-159-603,-7 233 698,0 77 42,1 1-1,0-1 1,-1 0-1,1 0 1,0 0-1,0 0 1,0 1 0,0-1-1,-1 0 1,1 1-1,0-1 1,0 1-1,0-1 1,0 1 0,0-1-1,0 1 1,0 0-1,1-1 1,-1 1-1,0 0 1,0 0 0,1 0-1,37-6-147,-28 5 128,363-44 56,-373 45-32,1-1-1,0 1 1,0 0-1,0 0 1,0 0-1,0 0 1,0 0-1,0 0 1,0 1-1,0-1 1,0 1-1,0-1 1,0 1-1,-1 0 1,1-1-1,0 1 1,0 0-1,-1 0 0,1 0 1,-1 1-1,1-1 1,-1 0-1,1 1 1,-1-1-1,0 1 1,2 1-1,-1 2 62,0 1-1,-1-1 0,0 0 0,0 1 1,0-1-1,-1 0 0,1 1 1,-2 8-1,0 8 70,-1 1 1,-2 0-1,0-1 0,-1 0 1,-10 27-1,-4 17-864,14-45-1664,4-14-1489,1 0-4274</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32.997"/>
    </inkml:context>
    <inkml:brush xml:id="br0">
      <inkml:brushProperty name="width" value="0.025" units="cm"/>
      <inkml:brushProperty name="height" value="0.025" units="cm"/>
    </inkml:brush>
  </inkml:definitions>
  <inkml:trace contextRef="#ctx0" brushRef="#br0">4 1 10186,'0'0'9737,"-4"72"-7143,8-41-352,11 1-512,5 1-192,3 1-449,5 3-801,-3-4-192,4 1 0,-4-3-192,-2-4-833,-8-2-1345,-7-7 128,-8-6-1185,0-4-449,-10-8-1633,-10 0-4580</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33.354"/>
    </inkml:context>
    <inkml:brush xml:id="br0">
      <inkml:brushProperty name="width" value="0.025" units="cm"/>
      <inkml:brushProperty name="height" value="0.025" units="cm"/>
    </inkml:brush>
  </inkml:definitions>
  <inkml:trace contextRef="#ctx0" brushRef="#br0">0 271 12684,'0'0'12075,"47"-63"-11178,-6 40-192,11-2-481,2-6-192,-1-3-993,-2-9-4420,-7-9-11403</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1:19.911"/>
    </inkml:context>
    <inkml:brush xml:id="br0">
      <inkml:brushProperty name="width" value="0.025" units="cm"/>
      <inkml:brushProperty name="height" value="0.025" units="cm"/>
    </inkml:brush>
  </inkml:definitions>
  <inkml:trace contextRef="#ctx0" brushRef="#br0">1 0 8872</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36.066"/>
    </inkml:context>
    <inkml:brush xml:id="br0">
      <inkml:brushProperty name="width" value="0.025" units="cm"/>
      <inkml:brushProperty name="height" value="0.025" units="cm"/>
    </inkml:brush>
  </inkml:definitions>
  <inkml:trace contextRef="#ctx0" brushRef="#br0">192 5 8136,'0'0'7564,"-8"-1"-4676,-27-3-2012,33 4-828,0 0 0,1 0 0,-1 1-1,0-1 1,0 0 0,0 1 0,1-1 0,-1 1 0,0-1 0,1 1 0,-1 0 0,0 0 0,1 0 0,-1-1 0,1 2 0,-1-1-1,1 0 1,0 0 0,-1 0 0,1 1 0,0-1 0,0 1 0,0-1 0,0 1 0,0-1 0,0 1 0,0-1 0,1 1 0,-1 0 0,1 0-1,-2 3 1,0 5 154,0-1-1,1 1 1,0 0-1,0 12 1,1-20-170,1 48 377,3 0 0,2-1 0,12 52 0,-7-50-273,-3 1 0,3 75 0,-11-127-144,0 1-1,-1-1 0,1 0 0,0 0 0,0 0 0,0 0 0,0 0 1,0 1-1,0-1 0,0 0 0,-1 0 0,1 0 0,0 0 0,0 0 1,0 0-1,0 0 0,0 0 0,-1 0 0,1 1 0,0-1 0,0 0 1,0 0-1,0 0 0,-1 0 0,1 0 0,0 0 0,0 0 1,0 0-1,0 0 0,-1 0 0,1 0 0,0 0 0,0 0 0,0-1 1,0 1-1,-1 0 0,1 0 0,0 0 0,0 0 0,0 0 0,0 0 1,0 0-1,-1 0 0,1 0 0,0-1 0,0 1 0,0 0 0,0 0 1,0 0-1,0 0 0,0 0 0,0-1 0,-1 1 0,1 0 0,-9-9-790,-11-18-2970,2-2-1,1 0 1,-26-59 0,12 10 1096,29 74 3264,0 1-1,1-1 1,0 0 0,-1 0 0,1 0 0,1 1 0,-1-1 0,1 0-1,-1 0 1,1 0 0,0 0 0,1-5 0,-1 8-322,1 0 0,-1 0 1,1 0-1,0 0 0,-1 0 1,1 0-1,0 0 0,0 0 0,-1 0 1,1 0-1,0 0 0,0 1 1,0-1-1,0 0 0,0 1 1,0-1-1,0 1 0,0-1 0,3 0 1,22-4 548,27 3 412,42-5-661,-85 5-1140,1 0 0,-1-1-1,-1 0 1,11-4 0,11-10-5771</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36.410"/>
    </inkml:context>
    <inkml:brush xml:id="br0">
      <inkml:brushProperty name="width" value="0.025" units="cm"/>
      <inkml:brushProperty name="height" value="0.025" units="cm"/>
    </inkml:brush>
  </inkml:definitions>
  <inkml:trace contextRef="#ctx0" brushRef="#br0">44 0 15182,'0'0'4581,"-35"56"-4037,29-20 129,3 5-225,3 3-256,0 4-127,11-5-65,5-3-129,4-5-1472,3-11-1058,0-10-3394</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36.751"/>
    </inkml:context>
    <inkml:brush xml:id="br0">
      <inkml:brushProperty name="width" value="0.025" units="cm"/>
      <inkml:brushProperty name="height" value="0.025" units="cm"/>
    </inkml:brush>
  </inkml:definitions>
  <inkml:trace contextRef="#ctx0" brushRef="#br0">164 1 14253,'0'0'5109,"-4"9"-4142,-104 225 2049,97-203-2943,1 1 0,1 0 0,2 0 1,1 1-1,2 0 0,-1 35 0,5-61-196,1-1 0,0 1 0,0 0-1,0 0 1,0 0 0,1-1 0,1 1 0,-1 0 0,1-1-1,3 6 1,21 19-3021,-24-29 2487,0 0 0,1 0-1,-1 0 1,0 0 0,1-1-1,-1 0 1,1 1 0,0-1 0,4 0-1,21 1-8027</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37.108"/>
    </inkml:context>
    <inkml:brush xml:id="br0">
      <inkml:brushProperty name="width" value="0.025" units="cm"/>
      <inkml:brushProperty name="height" value="0.025" units="cm"/>
    </inkml:brush>
  </inkml:definitions>
  <inkml:trace contextRef="#ctx0" brushRef="#br0">261 0 14926,'0'0'7751,"-45"69"-6117,21-28-545,-3 6-544,-1 3-385,-1-2-96,6-3-64,5-8-32,4-6-673,5-12-480,5-11-1025,2-17-6951</inkml:trace>
  <inkml:trace contextRef="#ctx0" brushRef="#br0" timeOffset="1">1 110 11499,'0'0'4965,"71"51"-3876,-39-33-417,5-4-383,3 0-193,0-6-385,-2-4-4739</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37.448"/>
    </inkml:context>
    <inkml:brush xml:id="br0">
      <inkml:brushProperty name="width" value="0.025" units="cm"/>
      <inkml:brushProperty name="height" value="0.025" units="cm"/>
    </inkml:brush>
  </inkml:definitions>
  <inkml:trace contextRef="#ctx0" brushRef="#br0">60 0 13677,'0'0'3619,"10"74"-2530,3-40 417,3 5 223,-4 3-928,-5 4-192,-2 2-385,-5 7-96,-2 3 64,-18 3-256,-12 1-1249,-2-4-1570,0-13-3138</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37.778"/>
    </inkml:context>
    <inkml:brush xml:id="br0">
      <inkml:brushProperty name="width" value="0.025" units="cm"/>
      <inkml:brushProperty name="height" value="0.025" units="cm"/>
    </inkml:brush>
  </inkml:definitions>
  <inkml:trace contextRef="#ctx0" brushRef="#br0">0 6 16976,'0'0'4100,"82"5"-2915,-39-5-737,4 0-287,2-1-129,-4-1-225,-8-2-2593,-9 0-3684</inkml:trace>
  <inkml:trace contextRef="#ctx0" brushRef="#br0" timeOffset="1">51 172 16432,'0'0'6662,"70"27"-5893,-21-27-577,5 0-64,4-5-1569,0-7-3812</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43.224"/>
    </inkml:context>
    <inkml:brush xml:id="br0">
      <inkml:brushProperty name="width" value="0.025" units="cm"/>
      <inkml:brushProperty name="height" value="0.025" units="cm"/>
    </inkml:brush>
  </inkml:definitions>
  <inkml:trace contextRef="#ctx0" brushRef="#br0">1 144 6887,'40'-49'9091,"6"9"-4457,-35 33-4317,-1 0 0,1 1 1,1 0-1,-1 1 1,1 0-1,0 1 1,0 1-1,0-1 0,0 2 1,1 0-1,-1 0 1,21 1-1,-32 1-312,0 0 0,0 0 0,0 0 0,0 0 0,0 0 0,1 0 0,-1 0 0,0 1 0,0-1 0,0 0 0,0 1 0,0-1 0,0 1 0,0-1 0,0 1 0,0-1 0,0 1 0,0 0 0,0 0 0,-1-1 0,1 1 0,0 0 0,0 0 0,-1 0 0,1 0 0,0 1 0,0 0 14,0 0-1,-1 1 1,0-1-1,1 0 1,-1 1-1,0-1 1,0 0 0,0 1-1,0-1 1,-1 0-1,1 1 1,-1 2-1,-2 4 98,0 1 1,-1 0-1,0-1 0,-1 0 0,-5 9 0,-76 95 801,54-74-161,-34 53 0,63-87-714,0 0 1,0 1-1,1-1 1,0 0-1,0 1 0,0 0 1,0-1-1,1 1 1,0 0-1,0 6 1,1-10-44,0 0 0,0 0 1,1 0-1,-1 0 1,0 0-1,1 0 1,0 0-1,-1-1 1,1 1-1,0 0 0,0 0 1,0-1-1,0 1 1,0 0-1,0-1 1,1 1-1,-1-1 1,0 0-1,1 1 1,-1-1-1,1 0 0,0 0 1,-1 0-1,1 0 1,0 0-1,0 0 1,-1 0-1,1-1 1,0 1-1,0-1 1,0 1-1,4-1 0,9 3-1004,1-1 0,0-1 0,0-1 0,0 0-1,0-1 1,-1 0 0,1-1 0,0-1 0,19-7-1,16-10-5042</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43.568"/>
    </inkml:context>
    <inkml:brush xml:id="br0">
      <inkml:brushProperty name="width" value="0.025" units="cm"/>
      <inkml:brushProperty name="height" value="0.025" units="cm"/>
    </inkml:brush>
  </inkml:definitions>
  <inkml:trace contextRef="#ctx0" brushRef="#br0">278 1 15887,'0'0'8333,"-9"4"-6779,-7 5-1171,1 1-1,0 0 1,1 1 0,0 0 0,1 2 0,0-1 0,-17 22 0,-7 14-199,-34 55 1,45-44-179,21-43-9092,9-33 4276,-1-8-3011</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43.926"/>
    </inkml:context>
    <inkml:brush xml:id="br0">
      <inkml:brushProperty name="width" value="0.025" units="cm"/>
      <inkml:brushProperty name="height" value="0.025" units="cm"/>
    </inkml:brush>
  </inkml:definitions>
  <inkml:trace contextRef="#ctx0" brushRef="#br0">0 0 13164,'0'0'11499,"73"61"-10282,-41-36-416,3-3-448,1 5-257,-3-3 32,-3 3-673,-3-5-1857,-6-4-2595,0-5-7783</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44.420"/>
    </inkml:context>
    <inkml:brush xml:id="br0">
      <inkml:brushProperty name="width" value="0.025" units="cm"/>
      <inkml:brushProperty name="height" value="0.025" units="cm"/>
    </inkml:brush>
  </inkml:definitions>
  <inkml:trace contextRef="#ctx0" brushRef="#br0">18 1 8104,'0'0'13799,"2"13"-12379,0 12-907,-1-1-1,0 1 1,-2 0-1,-5 30 1,2-33-460,0-6-108,1 1 1,0-1-1,1 1 0,1 0 0,1 0 0,3 27 0,-3-44-35,0 1-1,0-1 1,0 1 0,0-1 0,0 1 0,0-1 0,0 0-1,0 1 1,0-1 0,1 1 0,-1-1 0,0 1-1,0-1 1,0 1 0,1-1 0,-1 0 0,0 1-1,1-1 1,-1 0 0,0 1 0,1-1 0,-1 0 0,0 1-1,1-1 1,-1 0 0,1 0 0,-1 1 0,1-1-1,-1 0 1,1 0 0,-1 0 0,0 0 0,1 0-1,-1 1 1,1-1 0,-1 0 0,1 0 0,-1 0 0,1 0-1,-1 0 1,1-1 0,-1 1 0,1 0 0,-1 0-1,1 0 1,-1 0 0,1 0 0,0-1 0,0 0-369,0 1-1,-1-1 1,1 0 0,0 1 0,0-1 0,0 0 0,0 0-1,-1 0 1,1 0 0,0 0 0,-1 0 0,1 0 0,-1 0 0,1 0-1,-1 0 1,1 0 0,-1 0 0,0 0 0,0 0 0,1-2 0,-1-17-9754</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1:20.240"/>
    </inkml:context>
    <inkml:brush xml:id="br0">
      <inkml:brushProperty name="width" value="0.025" units="cm"/>
      <inkml:brushProperty name="height" value="0.025" units="cm"/>
    </inkml:brush>
  </inkml:definitions>
  <inkml:trace contextRef="#ctx0" brushRef="#br0">1 1 5990,'0'0'1569</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44.747"/>
    </inkml:context>
    <inkml:brush xml:id="br0">
      <inkml:brushProperty name="width" value="0.025" units="cm"/>
      <inkml:brushProperty name="height" value="0.025" units="cm"/>
    </inkml:brush>
  </inkml:definitions>
  <inkml:trace contextRef="#ctx0" brushRef="#br0">1 29 8360,'0'0'11723,"56"-5"-10410,-21 2-512,8 0-417,3 0-288,0-1-64,-2 0-1056,-3-3-3493</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45.332"/>
    </inkml:context>
    <inkml:brush xml:id="br0">
      <inkml:brushProperty name="width" value="0.025" units="cm"/>
      <inkml:brushProperty name="height" value="0.025" units="cm"/>
    </inkml:brush>
  </inkml:definitions>
  <inkml:trace contextRef="#ctx0" brushRef="#br0">1 271 14286,'0'0'7922,"9"-3"-6662,15-6-1041,-1-1 1,0-1-1,-1-1 1,0 0 0,-1-2-1,26-22 1,4-7 228,59-64 1,-95 93-462,-29 36-1,-2 1 30,-1 4 75,2 1 0,-21 57-1,30-69-66,1 1 0,1 0 0,1 0 0,0 0 0,1 0 0,1 0 1,0 18-1,2-33-55,-1 0 1,0 0-1,1 0 0,-1-1 1,1 1-1,0 0 1,-1 0-1,1-1 1,0 1-1,0-1 1,0 1-1,0-1 1,2 2-1,8 3-1980,2-10-3414,-7-7-2113</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45.660"/>
    </inkml:context>
    <inkml:brush xml:id="br0">
      <inkml:brushProperty name="width" value="0.025" units="cm"/>
      <inkml:brushProperty name="height" value="0.025" units="cm"/>
    </inkml:brush>
  </inkml:definitions>
  <inkml:trace contextRef="#ctx0" brushRef="#br0">1 87 14862,'0'0'8296,"64"21"-7207,-15-29-64,12-6-320,6-4-417,5-1-224,-1 1-64,-2 1-1249,-7 8-1506,-13 5 833,-7 4-1377,-13 0-3908</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46.018"/>
    </inkml:context>
    <inkml:brush xml:id="br0">
      <inkml:brushProperty name="width" value="0.025" units="cm"/>
      <inkml:brushProperty name="height" value="0.025" units="cm"/>
    </inkml:brush>
  </inkml:definitions>
  <inkml:trace contextRef="#ctx0" brushRef="#br0">128 1 10954,'0'0'12113,"10"2"-11478,9 2-408,-7-1 48,1-1 0,-1 1 0,1 1 0,21 10 0,-31-13-240,-1 0 1,0 1-1,0-1 0,0 0 1,0 0-1,0 1 1,0-1-1,-1 1 0,1 0 1,0 0-1,-1 0 0,0-1 1,1 1-1,-1 0 1,0 1-1,0-1 0,0 0 1,0 0-1,0 0 1,0 1-1,-1-1 0,1 0 1,-1 1-1,0-1 1,0 0-1,1 1 0,-2-1 1,1 1-1,0-1 1,0 0-1,-1 1 0,1-1 1,-1 0-1,-1 4 0,-6 7 12,1 0-1,-2 0 0,0-1 0,-1-1 0,0 1 0,0-1 0,-1-1 1,-14 10-1,2 1-8,-21 17 2,24-22-19,1 1 0,1 0-1,-25 32 1,43-49-21,-1 0 0,1 1 0,0-1 0,-1 0 0,1 1 0,0-1 0,-1 0 0,1 1 0,0-1 0,0 1 0,-1-1 0,1 0 0,0 1 0,0-1 0,0 1 0,0-1 0,-1 1 0,1-1 0,0 1 0,0-1 0,0 0 0,0 1 0,0-1 0,0 1 0,0-1 0,0 1 0,1-1 0,-1 1 0,0-1 0,0 1 0,0-1 0,0 0 1,1 1-1,-1-1 0,0 1 0,0-1 0,1 0 0,-1 1 0,0-1 0,0 0 0,1 1 0,-1-1 0,1 1 0,27 2 0,34-15-6,-50 8-42,104-33-2111,-40 9-2911,-26 9-802</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46.548"/>
    </inkml:context>
    <inkml:brush xml:id="br0">
      <inkml:brushProperty name="width" value="0.025" units="cm"/>
      <inkml:brushProperty name="height" value="0.025" units="cm"/>
    </inkml:brush>
  </inkml:definitions>
  <inkml:trace contextRef="#ctx0" brushRef="#br0">28 137 14510,'0'0'10751,"-4"12"-9833,-4 31-700,1 0 0,2 0 0,2 0 0,2 0 0,7 64 0,1-82 130,-6-25-305,-1 0-1,1 0 1,-1 0 0,0 0 0,1 0 0,-1 0-1,1 0 1,-1 0 0,0 0 0,1 0 0,-1-1-1,1 1 1,-1 0 0,0 0 0,1 0 0,-1-1-1,0 1 1,1 0 0,-1 0 0,0-1 0,0 1-1,1 0 1,-1 0 0,0-1 0,0 1 0,1-1-1,-1 1 1,0 0 0,0-1 0,0 1 0,0 0-1,1-1 1,17-48 1277,-17 47-1469,12-44 235,-2 0 1,-2-1-1,-2 0 0,-2-1 1,-2-58-1,-2 94-158,2 15-135,11 9 144,-9-10 56,0 0 0,0 0 0,0-1 0,0 0 0,0 1 0,0-2 0,1 1 0,-1 0-1,0-1 1,0 0 0,1-1 0,-1 1 0,0-1 0,1 0 0,-1 0 0,0 0 0,9-5 0,8-3-80,0-1 0,35-23-1,-22 13 18,-30 16 65,35-15-141,-38 18 137,0 0-1,-1 0 1,1 0 0,0 1-1,0-1 1,0 1-1,0-1 1,0 1 0,-1 0-1,1 0 1,0 0-1,0 0 1,0 0 0,0 0-1,0 0 1,0 1-1,3 0 1,-4 2 2,0 1 1,0-1-1,0 1 1,0-1-1,-1 1 1,1-1-1,-1 1 1,0-1-1,0 1 1,0 0-1,0-1 1,-2 6-1,1-2 12,-1 12 218,-2-1 1,0 0-1,-2 0 0,-7 21 1,-9 27-2889,16-25-6459,6-54-10</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46.923"/>
    </inkml:context>
    <inkml:brush xml:id="br0">
      <inkml:brushProperty name="width" value="0.025" units="cm"/>
      <inkml:brushProperty name="height" value="0.025" units="cm"/>
    </inkml:brush>
  </inkml:definitions>
  <inkml:trace contextRef="#ctx0" brushRef="#br0">87 0 9641,'0'0'16619,"0"8"-15509,-5 19-856,-1-1 0,-2 1 1,-17 42-1,-13 42-5670,36-117-548,2 3 4593,-2-17-4752</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47.263"/>
    </inkml:context>
    <inkml:brush xml:id="br0">
      <inkml:brushProperty name="width" value="0.025" units="cm"/>
      <inkml:brushProperty name="height" value="0.025" units="cm"/>
    </inkml:brush>
  </inkml:definitions>
  <inkml:trace contextRef="#ctx0" brushRef="#br0">1 0 6726,'0'0'13709,"57"58"-12459,-30-39-161,5 2-417,8 4-544,3-2-160,-1-4-3395,-1 1-3492</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50.257"/>
    </inkml:context>
    <inkml:brush xml:id="br0">
      <inkml:brushProperty name="width" value="0.025" units="cm"/>
      <inkml:brushProperty name="height" value="0.025" units="cm"/>
    </inkml:brush>
  </inkml:definitions>
  <inkml:trace contextRef="#ctx0" brushRef="#br0">3777 563 10570,'0'0'2247,"2"-11"-1622,7-32-257,-9 40-351,1 1-1,-1 0 1,-1-1-1,1 1 0,0-1 1,0 1-1,-1 0 1,1 0-1,-1-1 0,0 1 1,0 0-1,0 0 1,0 0-1,0 0 1,0 0-1,0 0 0,-1 0 1,1 0-1,-4-3 1,-34-24-112,29 22 6,-22-12-205,-1 2 1,0 0 0,-40-13 0,-112-29 421,155 50-119,-805-188 1980,607 163-98,-399-10 0,538 46-1555,-1 3 0,1 5 0,1 3 0,0 4 0,1 4 0,-135 52 0,150-44-224,3 3 0,0 3 1,2 3-1,2 3 0,2 3 1,2 2-1,2 3 1,-53 57-1,81-73-120,2 1 0,2 2 0,1 0 0,2 2 0,2 1 0,-34 79 0,48-98-13,0 0-1,2 0 0,1 1 1,0 0-1,2 0 1,0 0-1,2 1 1,0-1-1,1 1 1,1-1-1,1 0 1,1 1-1,1-1 1,1-1-1,1 1 1,11 27-1,-2-19 19,2-1-1,0 0 1,2-1 0,1-2-1,1 0 1,2 0-1,0-2 1,1-1-1,1-1 1,2-1 0,-1-2-1,51 27 1,-7-11 192,1-2 0,2-4 1,1-2-1,95 18 0,-13-12 153,300 19-1,166-45-196,-387-16-261,-1-10 1,0-11 0,-3-10 0,310-95-1,-421 96 376,151-74 0,-213 85 107,-1-2 0,-2-3 0,-1-3 0,69-60-1,-104 79-246,-1 0 0,-1-1-1,-1 0 1,0-2-1,-2 1 1,0-2-1,-2 0 1,0-1 0,14-40-1,-23 53-110,0 0 1,0 0-1,-1 0 0,0 0 1,-1 0-1,0-1 0,-1 1 0,0 0 1,0-1-1,-1 1 0,-1 0 1,0 0-1,0 0 0,-1 0 1,0 0-1,0 0 0,-1 1 0,-1 0 1,0-1-1,0 2 0,-1-1 1,0 1-1,0-1 0,-1 2 1,0-1-1,-11-9 0,0 3-215,0 1-1,-1 1 1,0 1 0,-1 0-1,0 2 1,0 0 0,-1 1-1,-34-8 1,-19 1-1567,-94-8 1,-88 4-4586,-48 13-7538</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57.367"/>
    </inkml:context>
    <inkml:brush xml:id="br0">
      <inkml:brushProperty name="width" value="0.025" units="cm"/>
      <inkml:brushProperty name="height" value="0.025" units="cm"/>
    </inkml:brush>
  </inkml:definitions>
  <inkml:trace contextRef="#ctx0" brushRef="#br0">1 49 5541,'0'0'9962,"12"-3"-8697,80-7 512,0 3 1,136 7-1,-94 2-1579,110-2-358,-494-1 244,-273 2 1589,1271 15-1577,-600-7-107,-308-17 162,138 5 86,0-1 1,1 0-1,0-2 0,0 0 1,-30-15-1,51 21-244,0 0 1,1 0-1,-1 0 0,0 0 1,0 0-1,0 0 1,0 0-1,0 0 0,0 0 1,0 0-1,0 0 1,0 0-1,0 0 0,0 0 1,0 0-1,0 0 1,0 0-1,0 0 0,0 0 1,1 0-1,-1 0 1,0 0-1,0-1 0,0 1 1,0 0-1,0 0 1,0 0-1,0 0 0,0 0 1,0 0-1,0 0 1,0 0-1,0 0 0,0 0 1,0 0-1,0 0 1,0-1-1,0 1 0,0 0 1,0 0-1,0 0 1,0 0-1,0 0 0,0 0 1,-1 0-1,1 0 1,0 0-1,0 0 0,0 0 1,0 0-1,0 0 1,0 0-1,16-1-811,34 2-2760,-20 1-1114,15-2-6685</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45.140"/>
    </inkml:context>
    <inkml:brush xml:id="br0">
      <inkml:brushProperty name="width" value="0.025" units="cm"/>
      <inkml:brushProperty name="height" value="0.025" units="cm"/>
    </inkml:brush>
  </inkml:definitions>
  <inkml:trace contextRef="#ctx0" brushRef="#br0">74 1 13389,'0'0'7676,"-1"9"-6330,-5 36 121,-21 77 0,15-82-964,3 0 1,2 1 0,-5 69-1,12-107-485,0 0-1,1 0 1,-1 0-1,0 0 1,1 0-1,0 0 1,0 0-1,0 0 1,0 0-1,0-1 1,1 1-1,-1 0 1,1-1-1,-1 1 1,1-1-1,0 1 1,0-1-1,0 0 1,1 0-1,-1 0 1,0 0-1,1 0 1,-1-1-1,1 1 1,0-1-1,-1 1 1,6 0-1,-3 0-309,1 0-1,0-1 1,0 0 0,-1 0-1,1-1 1,0 1-1,0-1 1,0-1 0,0 1-1,0-1 1,-1 0 0,1 0-1,11-4 1,20-16-5399</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08.147"/>
    </inkml:context>
    <inkml:brush xml:id="br0">
      <inkml:brushProperty name="width" value="0.025" units="cm"/>
      <inkml:brushProperty name="height" value="0.025" units="cm"/>
    </inkml:brush>
  </inkml:definitions>
  <inkml:trace contextRef="#ctx0" brushRef="#br0">1 54 14574,'0'0'11210,"49"14"-9672,-6-18-449,9-6-769,4-3-224,-2 3-320,-4-2-2659,-8 2-2466,-6 2-7303</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1:20.582"/>
    </inkml:context>
    <inkml:brush xml:id="br0">
      <inkml:brushProperty name="width" value="0.025" units="cm"/>
      <inkml:brushProperty name="height" value="0.025" units="cm"/>
    </inkml:brush>
  </inkml:definitions>
  <inkml:trace contextRef="#ctx0" brushRef="#br0">0 78 9001,'0'0'15486,"14"-9"-12235,11-4-2796,2 0 0,0 2 0,0 1 0,50-12-1,-77 22-445,1 0 0,-1 0 0,1 0-1,0 0 1,-1 0 0,1 0-1,-1 0 1,1 0 0,0 0 0,-1 1-1,1-1 1,-1 0 0,1 0 0,-1 0-1,1 1 1,-1-1 0,1 0 0,-1 1-1,1-1 1,-1 0 0,1 1-1,-1-1 1,1 0 0,-1 1 0,0-1-1,1 1 1,-1-1 0,0 1 0,1-1-1,-1 2 1,3 22 537,-14 39 458,6-46-978,4 1-536,2-14-4809,6-5-1461</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47.037"/>
    </inkml:context>
    <inkml:brush xml:id="br0">
      <inkml:brushProperty name="width" value="0.025" units="cm"/>
      <inkml:brushProperty name="height" value="0.025" units="cm"/>
    </inkml:brush>
  </inkml:definitions>
  <inkml:trace contextRef="#ctx0" brushRef="#br0">48 78 6278,'0'0'13570,"-5"9"-11963,1-3-1213,-16 33 1004,16-5 2271,4-34-3601,0 1 0,1-1 0,-1 0 0,0 1 0,1-1 0,-1 1 0,0-1 0,1 0 0,-1 1 0,1-1 0,-1 0 0,1 1 0,-1-1 0,1 0 0,-1 0 0,1 0 0,-1 1 0,1-1 0,-1 0 0,1 0-1,0 0 1,-1 0 0,1 0 0,-1 0 0,1 0 0,-1 0 0,1 0 0,0 0 0,-1 0 0,1 0 0,-1-1 0,1 1 0,-1 0 0,1 0 0,-1-1 0,1 1 0,-1 0 0,1-1 0,22-11 538,-14 4-539,-1 0 1,-1-1-1,0 0 1,0 0-1,9-18 1,-12 21-53,-2 0-1,1 0 1,-1 0 0,1 0-1,-2 0 1,1 0 0,-1 0 0,0-1-1,0 1 1,-1 0 0,0-13-1,-2 19-4,1 0-1,-1-1 0,0 1 0,1 0 1,-1 0-1,0 0 0,0 1 0,1-1 1,-1 0-1,0 1 0,1-1 0,-1 1 1,1-1-1,-4 2 0,-4 5 44,1 0-1,0 1 1,0 0-1,0 0 1,1 1-1,0 0 1,1 0-1,0 0 1,0 1-1,1 0 1,1 0-1,-1 0 1,2 1-1,-1-1 1,1 1-1,1 0 1,-2 15-1,4-24-54,0 0-1,0 1 1,1-1-1,-1 0 1,0 1-1,1-1 1,-1 0-1,1 0 1,0 0-1,0 1 1,0-1-1,0 0 1,0 0 0,0 0-1,1-1 1,-1 1-1,0 0 1,1 0-1,0-1 1,-1 1-1,4 1 1,-2-1-18,1 0 0,-1 0-1,1-1 1,0 1 0,0-1 0,0 0 0,0 0 0,0 0 0,0-1 0,0 1 0,6-1 0,-1 0-557,0-1 1,0 0-1,0 0 1,15-5-1,-18 4-753,1 0 0,-1-1 1,0 0-1,-1 0 0,12-7 0,15-18-10126</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32.373"/>
    </inkml:context>
    <inkml:brush xml:id="br0">
      <inkml:brushProperty name="width" value="0.025" units="cm"/>
      <inkml:brushProperty name="height" value="0.025" units="cm"/>
    </inkml:brush>
  </inkml:definitions>
  <inkml:trace contextRef="#ctx0" brushRef="#br0">279 3 9705,'0'0'12161,"-9"-1"-11115,6 0-1002,0 1-1,1 0 1,-1 0-1,0 0 1,0 0-1,1 0 1,-1 1-1,0-1 0,0 1 1,1 0-1,-1-1 1,1 1-1,-1 0 1,1 1-1,-4 1 1,3 0 24,0 0 1,0 0-1,0 0 1,0 1-1,1-1 0,-1 1 1,1-1-1,0 1 1,0 0-1,1 0 1,-1 0-1,-1 6 1,-3 12 271,1 1 0,0-1 0,2 1 0,1 0-1,1 33 1,15 115 929,-8-117-1080,-1 0 0,-3 59 0,-3-113-196,1 1 0,0-1-1,0 0 1,0 1-1,0-1 1,0 0-1,0 0 1,0 1-1,-1-1 1,1 0-1,0 1 1,0-1-1,0 0 1,-1 0-1,1 1 1,0-1-1,0 0 1,-1 0-1,1 1 1,0-1 0,0 0-1,-1 0 1,1 0-1,0 0 1,-1 0-1,1 1 1,0-1-1,-1 0 1,1 0-1,0 0 1,-1 0-1,1 0 1,0 0-1,-1 0 1,1 0-1,0 0 1,-1 0-1,1 0 1,0 0 0,-1 0-1,1-1 1,0 1-1,-1 0 1,1 0-1,0 0 1,-1 0-1,1-1 1,0 1-1,0 0 1,-1 0-1,1 0 1,0-1-1,0 1 1,-1 0-1,1-1 1,0 1-1,0 0 1,-1-1 0,-15-14-1773,-68-115-7779,21 30 8521,60 97 1442,1 0 0,0 0 0,0 0 0,0 0 0,1 0 0,-1-1 0,1 1 0,-1-6 0,2 9-289,0-1 0,0 0 0,0 0-1,1 0 1,-1 0 0,1 1 0,-1-1 0,0 0 0,1 0 0,-1 1 0,1-1 0,-1 0 0,1 1 0,0-1-1,-1 1 1,1-1 0,0 1 0,-1-1 0,1 1 0,0-1 0,0 1 0,-1 0 0,1-1 0,0 1 0,0 0-1,0 0 1,0-1 0,-1 1 0,1 0 0,0 0 0,0 0 0,0 0 0,0 0 0,0 0 0,-1 0-1,1 1 1,1-1 0,35-2 176,-1-1 0,53-12-1,-71 10-1878,-1 0 0,0-2 0,0 0 0,16-9 0,22-18-11379</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32.702"/>
    </inkml:context>
    <inkml:brush xml:id="br0">
      <inkml:brushProperty name="width" value="0.025" units="cm"/>
      <inkml:brushProperty name="height" value="0.025" units="cm"/>
    </inkml:brush>
  </inkml:definitions>
  <inkml:trace contextRef="#ctx0" brushRef="#br0">149 0 16816,'0'0'6182,"-71"75"-4196,47-39-353,4 1-95,3 2-513,5 0-353,8-5-351,4-1-129,0-6 0,3-1-64,14-7-64,1-6 32,5 0-32,6-8-961,3-4-1729,2-1-2147,-3-9-1985</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33.060"/>
    </inkml:context>
    <inkml:brush xml:id="br0">
      <inkml:brushProperty name="width" value="0.025" units="cm"/>
      <inkml:brushProperty name="height" value="0.025" units="cm"/>
    </inkml:brush>
  </inkml:definitions>
  <inkml:trace contextRef="#ctx0" brushRef="#br0">218 1 6790,'0'0'16912,"7"49"-15054,-20-17-32,-7 5-737,-6 5-545,-3 1-319,1-4-129,3-3-32,1-8-384,7-11-866,9-12-1312,6-23-5317,2-10-1730</inkml:trace>
  <inkml:trace contextRef="#ctx0" brushRef="#br0" timeOffset="1">1 82 13325,'0'0'9865,"52"27"-8680,-23-11-608,4-1-417,5-3-160,0-5-2691,1-7-4163</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33.402"/>
    </inkml:context>
    <inkml:brush xml:id="br0">
      <inkml:brushProperty name="width" value="0.025" units="cm"/>
      <inkml:brushProperty name="height" value="0.025" units="cm"/>
    </inkml:brush>
  </inkml:definitions>
  <inkml:trace contextRef="#ctx0" brushRef="#br0">111 0 12043,'0'0'9097,"13"60"-7528,-6-34 97,-1 4-481,-5 3-224,-1 4-416,0 6-353,-15 2-64,-7 0-32,-3 0-32,-2-7-32,5-7-1057,4-16-1954,9-15-2402</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33.731"/>
    </inkml:context>
    <inkml:brush xml:id="br0">
      <inkml:brushProperty name="width" value="0.025" units="cm"/>
      <inkml:brushProperty name="height" value="0.025" units="cm"/>
    </inkml:brush>
  </inkml:definitions>
  <inkml:trace contextRef="#ctx0" brushRef="#br0">62 6 7815,'0'0'15663,"62"36"-14382,-20-36-544,3 0-417,5-4-191,-5-5-129,-6-1-1346,-9-1-2241,-9 4-3460</inkml:trace>
  <inkml:trace contextRef="#ctx0" brushRef="#br0" timeOffset="1">1 164 15631,'0'0'9128,"77"25"-7398,-32-25-1153,4 0-417,4 0-96,-2-7-160,-6 0-1666,1-3-2882,-2-4-6695</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38.994"/>
    </inkml:context>
    <inkml:brush xml:id="br0">
      <inkml:brushProperty name="width" value="0.025" units="cm"/>
      <inkml:brushProperty name="height" value="0.025" units="cm"/>
    </inkml:brush>
  </inkml:definitions>
  <inkml:trace contextRef="#ctx0" brushRef="#br0">104 149 3331,'0'0'3289,"7"-10"992,-1 2-3622,35-54 3963,-38 58-3908,-1-1 0,0 0 0,0 0 0,0 0 0,-1-1 0,0 1 0,0 0 0,0-8 0,-1 12-617,0 1 0,0-1 0,0 1-1,0-1 1,0 1 0,0-1 0,0 0 0,0 1 0,0-1-1,0 1 1,-1-1 0,1 1 0,0-1 0,0 0 0,-1 1-1,1-1 1,0 1 0,-1-1 0,1 1 0,0 0 0,-1-1-1,1 1 1,-1-1 0,1 1 0,-1 0 0,1-1 0,-1 1-1,1 0 1,-1 0 0,1-1 0,-2 1 0,-21 2 935,18 0-963,0 0 1,0 1-1,0-1 1,0 1 0,1 0-1,-8 5 1,2 4 20,0 0 0,1 1 0,1 0 0,0 1 0,1-1 0,0 2 0,1-1 0,1 1-1,0-1 1,1 1 0,-3 16 0,2 2 46,1-1-1,2 1 0,1-1 1,4 42-1,-1-61-90,1 0-1,0-1 1,1 1-1,0-1 1,1 0-1,0 0 1,10 15-1,-4-5-5,-8-10-459,-9-11-2558,-13-16-2331,5-8 852,0-6-1666</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39.352"/>
    </inkml:context>
    <inkml:brush xml:id="br0">
      <inkml:brushProperty name="width" value="0.025" units="cm"/>
      <inkml:brushProperty name="height" value="0.025" units="cm"/>
    </inkml:brush>
  </inkml:definitions>
  <inkml:trace contextRef="#ctx0" brushRef="#br0">1 429 12460,'0'0'9353,"62"3"-8360,-34-3-513,3 0-352,2-10-96,-3-2-1345,-2-5-2210,-6-5-1858,-6-6-6951</inkml:trace>
  <inkml:trace contextRef="#ctx0" brushRef="#br0" timeOffset="1">293 0 12716,'0'0'11115,"-25"41"-10955,18-1-96,0 2-64,6-2 32,1-2-32,1-4 0,13-7-833,-1-11-1281,0-14-2723,3-2-7430</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39.789"/>
    </inkml:context>
    <inkml:brush xml:id="br0">
      <inkml:brushProperty name="width" value="0.025" units="cm"/>
      <inkml:brushProperty name="height" value="0.025" units="cm"/>
    </inkml:brush>
  </inkml:definitions>
  <inkml:trace contextRef="#ctx0" brushRef="#br0">176 1 12524,'0'0'10100,"-10"1"-9160,5 0-850,-1 0 1,0 1-1,0 0 1,1 0-1,-1 0 1,1 1-1,0-1 1,0 1-1,0 0 1,0 1-1,0-1 1,0 1-1,1 0 1,0 0-1,0 1 1,0-1-1,0 1 1,1 0-1,0 0 1,-3 6-1,-5 8 24,1 0 0,1 0-1,1 1 1,-6 23 0,10-32-62,2 0 0,0 0 0,0 0 0,1 0 0,0 0 0,1 0 0,0 0 0,1 0 0,3 21 0,-2-29-95,-1 1-1,1-1 0,0 0 1,0 0-1,0 0 1,0 0-1,1 0 1,-1 0-1,1 0 1,-1-1-1,1 1 0,0-1 1,0 0-1,0 0 1,0 0-1,1 0 1,-1-1-1,1 1 1,-1-1-1,1 0 0,-1 0 1,6 1-1,0 0-1060,1 0 0,-1-1 0,0 0 1,1-1-1,-1 0 0,1 0 0,17-4 0,4-7-5815</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40.133"/>
    </inkml:context>
    <inkml:brush xml:id="br0">
      <inkml:brushProperty name="width" value="0.025" units="cm"/>
      <inkml:brushProperty name="height" value="0.025" units="cm"/>
    </inkml:brush>
  </inkml:definitions>
  <inkml:trace contextRef="#ctx0" brushRef="#br0">310 0 8552,'0'0'14350,"-48"62"-13069,21-27-448,-9 9-353,1 0-288,-4 0-128,1-3 0,7-5-32,8-8-128,5-10-929,8-8-928,6-10-1186,4-24-9097</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1:21.205"/>
    </inkml:context>
    <inkml:brush xml:id="br0">
      <inkml:brushProperty name="width" value="0.025" units="cm"/>
      <inkml:brushProperty name="height" value="0.025" units="cm"/>
    </inkml:brush>
  </inkml:definitions>
  <inkml:trace contextRef="#ctx0" brushRef="#br0">52 41 3107,'0'0'23558,"-6"0"-22469,4 0-1009,0 1 0,0-1 0,0 1-1,0 0 1,0 0 0,0 0 0,0-1-1,1 2 1,-1-1 0,0 0 0,0 0 0,1 1-1,-1-1 1,1 1 0,-1-1 0,1 1-1,0-1 1,-1 1 0,1 0 0,0 0 0,0 0-1,0 0 1,1 0 0,-1 0 0,0 0-1,1 0 1,-1 0 0,1 0 0,0 0 0,-1 3-1,-1 9 233,0 0 0,1 0 0,1 29 0,0-42-306,1 0-1,-1-1 1,0 1-1,1 0 1,-1 0 0,1 0-1,-1 0 1,1 0-1,-1 0 1,1-1-1,-1 1 1,1 0-1,0-1 1,-1 1 0,1 0-1,0-1 1,0 1-1,-1 0 1,1-1-1,0 0 1,0 1 0,0-1-1,0 1 1,0-1-1,0 0 1,0 0-1,0 1 1,0-1 0,0 0-1,0 0 1,-1 0-1,1 0 1,0 0-1,0 0 1,0-1 0,0 1-1,2-1 1,39-10 263,-28 3-243,0 0 0,-1-1 0,-1 0 1,0-1-1,0 0 0,0-1 1,-2 0-1,1-1 0,-1-1 0,-1 1 1,0-1-1,13-28 0,-26 51 44,1 1 0,0 1 0,0-1-1,0 12 1,0-8 8,2-10-73,0-1-1,0 1 1,1-1-1,-1 1 1,1 0-1,0-1 0,0 1 1,1-1-1,-1 1 1,1-1-1,2 8 1,-1-10-6,-1 0 1,1 0-1,-1 0 1,1 0-1,0-1 1,-1 1 0,1-1-1,0 1 1,0-1-1,0 0 1,0 0-1,1 0 1,-1 0-1,0 0 1,0 0 0,1 0-1,-1-1 1,0 1-1,1-1 1,-1 0-1,0 0 1,1 1-1,3-2 1,16 2 0,-1-1 0,1-1 0,0-1 0,23-5 0,-39 6 0,0 0 0,-1 0 0,1-1 0,0 0 0,-1 0 0,1-1 0,-1 1 0,0-1 0,0 0 0,0-1 0,0 1 0,0-1 0,-1 0 0,1 0 0,-1-1 0,0 1 0,-1-1 0,1 0 0,5-10 0,-9 13 0,1 1 0,0-1 0,-1 1 0,1-1 0,-1 0 0,0 1 0,1-1 0,-1 0 0,0 0 0,0 1 0,0-1 0,0 0 0,-1 0 0,1 1 0,0-1 0,-1 0 0,1 1 0,-1-1 0,0 0 0,1 1 0,-1-1 0,0 1 0,-1-2 0,-1 0 0,0 0 0,0 0 0,0 0 0,0 0 0,-1 1 0,1-1 0,-1 1 0,1 0 0,-7-2 0,-9-3 0,0 0 0,-1 2 0,-22-4 0,37 9 0,-10-2-656,32 8-1045,35 6-3234,-14-9-1087,5-3-1516</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40.504"/>
    </inkml:context>
    <inkml:brush xml:id="br0">
      <inkml:brushProperty name="width" value="0.025" units="cm"/>
      <inkml:brushProperty name="height" value="0.025" units="cm"/>
    </inkml:brush>
  </inkml:definitions>
  <inkml:trace contextRef="#ctx0" brushRef="#br0">0 136 11339,'0'0'7815,"42"59"-6470,-20-39-384,7-1-352,2-3-321,5-3-224,2-4-640,0-7-1859,-4-2-1953,-4-1-3555</inkml:trace>
  <inkml:trace contextRef="#ctx0" brushRef="#br0" timeOffset="1">368 0 11627,'0'0'8376,"10"11"-7223,0-2-985,-1 1 1,-1 0-1,0 0 0,0 1 1,-1 0-1,0 0 0,-1 0 1,-1 1-1,1 0 0,-2 0 1,0 1-1,0-1 0,-1 1 1,1 14-1,-4-18-111,0 0 0,-1 0 0,0 0 0,-1-1 0,1 1 0,-2 0 1,1-1-1,-1 0 0,-1 1 0,1-1 0,-1 0 0,-1-1 0,-6 10 0,-2 0 59,-1-1-1,0-1 1,-1 0 0,-26 19-1,25-24-57,5-6-1188,6-6-3579,5-13-987</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40.864"/>
    </inkml:context>
    <inkml:brush xml:id="br0">
      <inkml:brushProperty name="width" value="0.025" units="cm"/>
      <inkml:brushProperty name="height" value="0.025" units="cm"/>
    </inkml:brush>
  </inkml:definitions>
  <inkml:trace contextRef="#ctx0" brushRef="#br0">0 0 16464,'0'0'11018,"77"42"-10313,-35-42-481,4 0-96,-3 0-64,-6 0-769,-8 0-1377,-11 1-928,-12 4-642,-6 1-1761,-12 2-2402</inkml:trace>
  <inkml:trace contextRef="#ctx0" brushRef="#br0" timeOffset="1">0 159 11883,'0'0'13549,"92"45"-13325,-29-45-128,5-3-256,-1-1-1473,-3-4-898,-2 2-3875</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34.971"/>
    </inkml:context>
    <inkml:brush xml:id="br0">
      <inkml:brushProperty name="width" value="0.025" units="cm"/>
      <inkml:brushProperty name="height" value="0.025" units="cm"/>
    </inkml:brush>
  </inkml:definitions>
  <inkml:trace contextRef="#ctx0" brushRef="#br0">164 0 13581,'0'0'5717,"-7"12"-4452,-28 45 1139,-41 96-1,67-132-2194,1-1 0,1 1 0,1 1 0,1-1 0,1 1 0,1 0 1,1 0-1,1 0 0,2 30 0,-1-49-190,1 0 0,-1 1 0,1-1 0,0 0 1,-1 0-1,2-1 0,-1 1 0,0 0 0,0 0 1,1 0-1,0-1 0,-1 1 0,1-1 0,0 1 0,0-1 1,1 0-1,-1 0 0,0 0 0,1 0 0,3 2 1,-1-1-142,0-1 1,1 0-1,-1 0 1,0-1-1,1 1 1,-1-1 0,1 0-1,0-1 1,-1 1-1,10-2 1,-1 0-990,0 0 1,-1-1-1,1-1 1,-1 0-1,0-1 1,0-1-1,0 0 1,20-11-1,16-18-6806</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35.312"/>
    </inkml:context>
    <inkml:brush xml:id="br0">
      <inkml:brushProperty name="width" value="0.025" units="cm"/>
      <inkml:brushProperty name="height" value="0.025" units="cm"/>
    </inkml:brush>
  </inkml:definitions>
  <inkml:trace contextRef="#ctx0" brushRef="#br0">159 8 15407,'-11'4'3640,"0"1"-2817,-1 0-1,1 1 0,0 1 0,1 0 0,-1 0 0,-15 16 0,21-18-606,0 0 0,0 0 0,0 0 0,1 1 0,0 0 0,0 0-1,0 0 1,1 1 0,0-1 0,0 1 0,1-1 0,-1 1 0,2 0-1,-1 0 1,0 11 0,1-17-201,1 1 0,0-1 0,0 1 0,0 0 0,1-1-1,-1 1 1,0-1 0,1 1 0,-1-1 0,1 1 0,-1-1 0,1 1 0,-1-1-1,1 0 1,0 1 0,0-1 0,0 0 0,0 0 0,0 1 0,0-1 0,0 0 0,0 0-1,1 0 1,-1 0 0,2 0 0,0 1 7,0-1-1,1 0 1,-1 0 0,0 0 0,1 0-1,-1-1 1,1 1 0,-1-1-1,1 0 1,6-1 0,0 0-33,-1 0 1,1-1 0,-1-1 0,1 1 0,-1-1 0,0-1 0,15-8 0,-16 7-59,-1 1 0,0-2 0,-1 1 1,1-1-1,-1 0 0,0 0 1,-1-1-1,1 0 0,-1 0 1,0 0-1,-1 0 0,0-1 0,0 0 1,-1 0-1,0 0 0,0 0 1,-1 0-1,0-1 0,0 1 1,-1-1-1,0 0 0,-1-10 0,0 18 65,0 0 1,0 0-1,0 0 0,0 1 0,0-1 0,0 0 0,-1 0 0,1 1 0,0-1 0,-1 0 0,1 0 0,0 1 0,-1-1 0,1 0 0,-1 1 0,1-1 1,-1 0-1,0 1 0,1-1 0,-1 1 0,1-1 0,-1 1 0,0-1 0,1 1 0,-1 0 0,0-1 0,0 1 0,0 0 0,1-1 0,-1 1 0,0 0 0,0 0 1,0 0-1,1 0 0,-1 0 0,0 0 0,0 0 0,0 0 0,1 0 0,-1 0 0,0 0 0,0 0 0,-1 1 0,-1 0-6,1 0-1,-1 0 1,1 0-1,0 0 1,-1 0-1,1 0 1,0 1-1,0-1 1,-1 1-1,1 0 1,1-1-1,-4 4 1,3-2-30,0 0 0,0 0 1,0 0-1,1 0 0,-1 0 1,1 0-1,0 0 0,0 1 0,0-1 1,0 0-1,0 1 0,1-1 1,0 1-1,0-1 0,0 1 0,0 4 1,1-7-172,-1 1 1,1-1 0,0 1 0,0-1-1,0 0 1,0 0 0,0 1-1,0-1 1,0 0 0,0 0-1,0 0 1,0 0 0,1 0 0,-1 0-1,0 0 1,1-1 0,-1 1-1,1 0 1,-1-1 0,1 1 0,-1-1-1,1 1 1,-1-1 0,1 0-1,-1 0 1,1 0 0,-1 0-1,1 0 1,0 0 0,-1 0 0,1 0-1,-1-1 1,1 1 0,-1-1-1,1 1 1,1-1 0,21-9-4488,1-7-2685</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35.687"/>
    </inkml:context>
    <inkml:brush xml:id="br0">
      <inkml:brushProperty name="width" value="0.025" units="cm"/>
      <inkml:brushProperty name="height" value="0.025" units="cm"/>
    </inkml:brush>
  </inkml:definitions>
  <inkml:trace contextRef="#ctx0" brushRef="#br0">104 1 11755,'0'0'4073,"-1"9"-987,-9 36-389,5-26-1279,1-1 1,0 1-1,0 19 0,4-37-1399,0 0-1,0-1 0,0 1 0,0 0 0,0-1 0,0 1 1,0 0-1,1-1 0,-1 1 0,0 0 0,0-1 0,1 1 1,-1 0-1,0-1 0,1 1 0,-1-1 0,1 1 0,-1-1 0,1 1 1,-1-1-1,1 1 0,-1-1 0,1 1 0,-1-1 0,1 0 1,-1 1-1,1-1 0,0 0 0,-1 1 0,2-1 0,27-1-246,23-18-2893,-52 19 3111,1 0-1,-1 0 1,1 0 0,0 0-1,-1-1 1,1 1 0,-1 0-1,1 0 1,-1 0 0,1 0 0,0 0-1,-1 0 1,1 1 0,-1-1-1,1 0 1,0 0 0,-1 0 0,1 0-1,-1 1 1,1-1 0,-1 0-1,1 1 1,-1-1 0,1 0-1,-1 1 1,0-1 0,1 0 0,-1 1-1,1-1 1,-1 1 0,0-1-1,1 1 1,-1-1 0,0 1 0,0-1-1,1 1 1,-1-1 0,0 1-1,0 0 1,0-1 0,0 1-1,0-1 1,1 1 0,-1 0 0,0-1-1,0 1 1,-1-1 0,1 1-1,0-1 1,0 2 0,0 44 838,-1-31-517,1 33 105,-8 60-1,7-95-184,-1 0-1,-1 0 0,0-1 0,-1 1 0,0 0 1,-1-1-1,-1 0 0,0 0 0,-13 19 0,18-29-129,0 0-1,0 0 1,-1 0-1,1-1 0,-1 1 1,1 0-1,-1-1 0,1 1 1,-1-1-1,0 1 1,0-1-1,0 0 0,0 1 1,0-1-1,0 0 1,0-1-1,0 1 0,-1 0 1,1-1-1,0 1 0,0-1 1,-1 1-1,1-1 1,0 0-1,0 0 0,-1 0 1,1-1-1,0 1 1,0 0-1,-4-2 0,2 0-75,1 0 0,0-1 0,0 1 0,0-1-1,0 0 1,0 0 0,1 0 0,-1 0 0,1 0 0,0-1-1,0 1 1,0-1 0,0 1 0,1-1 0,-1 0 0,0-6-1,-4-8-35,2-1 0,0 1-1,2-1 1,0 1 0,1-1-1,0 0 1,4-23 0,-3 40 5,1 0 0,-1 0 0,1-1 0,0 1 0,0 0 0,0 0 0,0 0 0,0 0 0,1 0 0,-1 1 0,0-1 0,1 0 0,0 1 0,-1-1 0,1 0 0,0 1 0,0 0 0,0 0 0,-1-1 0,2 1 0,-1 0 0,0 0 0,3 0 0,62-14-1709,-18 5-4263,-19-4-450</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36.297"/>
    </inkml:context>
    <inkml:brush xml:id="br0">
      <inkml:brushProperty name="width" value="0.025" units="cm"/>
      <inkml:brushProperty name="height" value="0.025" units="cm"/>
    </inkml:brush>
  </inkml:definitions>
  <inkml:trace contextRef="#ctx0" brushRef="#br0">18 0 14542,'0'0'10089,"-18"57"-8487,18-24-161,0 2-736,3 3-417,9-1-160,6 0-96,3-2 0,5-7-224,-6-6-1377,1-4-641,-3-5-385,-11-5-576,-2-6-961</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36.668"/>
    </inkml:context>
    <inkml:brush xml:id="br0">
      <inkml:brushProperty name="width" value="0.025" units="cm"/>
      <inkml:brushProperty name="height" value="0.025" units="cm"/>
    </inkml:brush>
  </inkml:definitions>
  <inkml:trace contextRef="#ctx0" brushRef="#br0">41 203 7495,'0'0'16111,"-40"-55"-14285,63 46-737,12-4-288,10-1-417,11-3-320,2-2-32,4-3-864,-5-2-2596,-6-6-5092</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3:37.849"/>
    </inkml:context>
    <inkml:brush xml:id="br0">
      <inkml:brushProperty name="width" value="0.025" units="cm"/>
      <inkml:brushProperty name="height" value="0.025" units="cm"/>
    </inkml:brush>
  </inkml:definitions>
  <inkml:trace contextRef="#ctx0" brushRef="#br0">35 213 5477,'0'0'18033,"-7"8"-16543,-21 24-156,29-26 291,9-6-835,12-5 148,10-14-649,0-2 0,-2-2 1,0-1-1,-2-1 0,28-30 1,-13 12-174,-32 31-126,-9 9 8,0 0 0,0 0 1,1 1-1,-1-1 0,1 1 1,-1-1-1,1 1 0,0 0 1,0 0-1,0 0 0,0 0 1,3-1-1,-10 39 29,-35 48 528,31-71-564,1 1-1,1-1 0,0 1 1,0 0-1,1 1 0,1 0 1,1-1-1,0 1 1,-1 18-1,11-18-4279,-7-15 3920,0 1 1,1-1-1,-1 0 0,1 1 0,-1-1 1,1 0-1,-1 0 0,1 0 0,-1 0 1,1 1-1,-1-1 0,1 0 0,-1 0 1,1 0-1,-1 0 0,1 0 0,-1 0 1,1 0-1,-1 0 0,1 0 0,-1-1 0,1 1 1,-1 0-1,1 0 0,-1 0 0,1 0 1,-1-1-1,0 1 0,1 0 0,-1-1 1,1 1-1,-1 0 0,1-1 0,6-10-11242</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3:38.222"/>
    </inkml:context>
    <inkml:brush xml:id="br0">
      <inkml:brushProperty name="width" value="0.025" units="cm"/>
      <inkml:brushProperty name="height" value="0.025" units="cm"/>
    </inkml:brush>
  </inkml:definitions>
  <inkml:trace contextRef="#ctx0" brushRef="#br0">1 93 12876,'0'0'10245,"11"2"-8099,4-1-1681,0 0 0,0-1 0,-1-1 0,1 0 0,0-1 0,0-1 0,-1 0 0,19-7 0,21-9-428,92-26 1085,-129 41-1946,0 1 1,0 0-1,1 2 0,0 0 0,-1 0 1,25 4-1,-29 1-2672,-7 1-1822,-2 0-2866</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3:38.830"/>
    </inkml:context>
    <inkml:brush xml:id="br0">
      <inkml:brushProperty name="width" value="0.025" units="cm"/>
      <inkml:brushProperty name="height" value="0.025" units="cm"/>
    </inkml:brush>
  </inkml:definitions>
  <inkml:trace contextRef="#ctx0" brushRef="#br0">16 56 8936,'0'0'15898,"9"7"-14387,7 4-1000,-1 1-1,0 1 1,-1 1 0,0 0-1,13 18 1,3 4-450,15 21 242,-42-54-748,-1 1-1,0 0 1,0 0-1,0 0 1,-1 0-1,0 0 1,1 0 0,-2 1-1,1-1 1,0 0-1,-1 1 1,0-1-1,0 7 1,-1-8 91,0-1 1,0 0-1,0 1 0,0-1 1,0 0-1,-1 0 1,1 0-1,-1 0 0,1 0 1,-1-1-1,0 1 0,0 0 1,0-1-1,0 1 0,0-1 1,0 0-1,0 0 1,0 0-1,-1 0 0,1 0 1,0 0-1,-1 0 0,1-1 1,-1 1-1,-2-1 1,-8 3-696,0-1 0,-1-1 1,-15 1-1,-1-5 980,24 1 696,0 1 0,1-1 0,-1 1 0,0-2 0,1 1 0,-8-5-1,12 7-405,-1-1 0,1 0-1,-1 0 1,1 0-1,0-1 1,-1 1-1,1 0 1,0 0 0,0-1-1,0 1 1,0-1-1,0 1 1,0-1-1,0 1 1,0-1-1,1 0 1,-1 1 0,1-1-1,-1 0 1,1 0-1,0 1 1,-1-1-1,1 0 1,0 0 0,0 1-1,0-1 1,0 0-1,1 0 1,-1 1-1,0-1 1,1 0-1,-1 0 1,1 1 0,0-1-1,0 0 1,-1 1-1,1-1 1,0 1-1,0-1 1,0 1 0,1 0-1,-1-1 1,2 0-1,22-27 782,2 1 1,1 2-1,48-36 0,-20 17-3115,-3-3-3440,-16 11-3912</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1:21.564"/>
    </inkml:context>
    <inkml:brush xml:id="br0">
      <inkml:brushProperty name="width" value="0.025" units="cm"/>
      <inkml:brushProperty name="height" value="0.025" units="cm"/>
    </inkml:brush>
  </inkml:definitions>
  <inkml:trace contextRef="#ctx0" brushRef="#br0">158 4 16944,'0'0'5082,"-11"0"-923,-2-1-3326,1 2 1,-1 0 0,1 0-1,-23 7 1,32-8-748,0 1 0,-1 0 0,1 1 1,0-1-1,0 0 0,0 1 0,0 0 1,0 0-1,0 0 0,1 0 0,-1 0 0,1 0 1,-1 1-1,1-1 0,0 1 0,0 0 1,0-1-1,0 1 0,0 0 0,1 0 0,-1 0 1,1 1-1,0-1 0,0 0 0,0 0 1,0 1-1,0 3 0,1-6-86,0 0 0,0 0 0,0 0 0,0-1 0,0 1 0,1 0 0,-1 0 0,0 0 0,0-1 0,0 1 0,1 0 0,-1 0 0,0-1 0,1 1 0,-1 0 0,1 0 0,-1-1 0,1 1 0,-1-1 0,1 1 0,-1 0 0,1-1 0,0 1 0,-1-1 0,1 1 0,0-1 0,-1 0 0,1 1 0,1 0 0,31 2 0,-23-4 0,-1 0 0,0-1 0,1-1 0,16-5 0,-13 1 0,-1-1 0,0 0 0,0-1 0,-1 0 0,0 0 0,0-2 0,16-20 0,-42 62 0,9-19 0,0-1 0,1 1 0,1 0 0,0 0 0,0 0 0,1 1 0,0-1 0,0 15 0,3-26-19,0 0 0,0 0-1,0 0 1,0 0 0,0 0 0,0 0 0,0 0 0,0 0-1,0 0 1,1 0 0,-1 0 0,0 0 0,1 0 0,-1 0-1,1 0 1,-1 0 0,1 0 0,0-1 0,-1 1 0,1 0-1,0 0 1,-1-1 0,1 1 0,0 0 0,0-1-1,0 1 1,-1-1 0,1 1 0,1 0 0,1-1-108,-1 0 1,0 1 0,1-1-1,-1 0 1,1 0 0,-1 0-1,0-1 1,1 1 0,-1-1-1,0 1 1,5-2 0,2-2-641,0 0 1,0 0 0,-1-1 0,0 0-1,11-8 1,10-15-5304,-3-7-2247</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07.277"/>
    </inkml:context>
    <inkml:brush xml:id="br0">
      <inkml:brushProperty name="width" value="0.025" units="cm"/>
      <inkml:brushProperty name="height" value="0.025" units="cm"/>
    </inkml:brush>
  </inkml:definitions>
  <inkml:trace contextRef="#ctx0" brushRef="#br0">42 0 9097,'0'0'14691,"-1"11"-14387,-18 203 2436,7-112-1353,3 144 1,8-245-1368,1 1 1,0-1 0,0 1 0,0-1-1,0 1 1,1-1 0,-1 1 0,0-1 0,0 1-1,1-1 1,-1 1 0,1-1 0,0 0-1,-1 1 1,1-1 0,0 0 0,0 1-1,0-1 1,0 0 0,0 0 0,0 0-1,0 0 1,0 0 0,0 0 0,0 0-1,1 0 1,-1 0 0,0-1 0,1 1-1,-1 0 1,0-1 0,1 1 0,-1-1-1,1 0 1,-1 1 0,1-1 0,-1 0 0,1 0-1,-1 0 1,1 0 0,-1 0 0,1 0-1,-1 0 1,1-1 0,-1 1 0,3-2-1,4 0 188,-1-1 0,1 0-1,-1 0 1,0 0 0,0-1-1,-1-1 1,12-8 0,8-10-121,-2-1 0,-1-1 0,-1-1 1,-1-1-1,32-57 0,-55 88-743,-1 1-1238,0 0 1,0 0 0,0 1-1,0-1 1,1 1-1,0 0 1,0-1 0,-1 9-1</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07.792"/>
    </inkml:context>
    <inkml:brush xml:id="br0">
      <inkml:brushProperty name="width" value="0.025" units="cm"/>
      <inkml:brushProperty name="height" value="0.025" units="cm"/>
    </inkml:brush>
  </inkml:definitions>
  <inkml:trace contextRef="#ctx0" brushRef="#br0">171 96 7527,'0'0'7025,"3"-9"-3058,-1 4-4058,1-1 1037,-1-1 0,1 0 0,-1 0 0,-1 0 0,2-11 0,-3 17-843,0 0-1,0 0 1,0 0 0,0 0 0,0-1-1,0 1 1,0 0 0,-1 0-1,1 0 1,0 0 0,-1 0 0,1 0-1,-1 0 1,1 0 0,-1 0-1,1 0 1,-1 0 0,0 0 0,0 0-1,1 0 1,-1 1 0,0-1-1,0 0 1,0 0 0,0 1 0,0-1-1,0 1 1,0-1 0,0 1-1,0-1 1,0 1 0,0-1 0,0 1-1,0 0 1,-1 0 0,1 0-1,0 0 1,0 0 0,0 0-1,0 0 1,0 0 0,0 0 0,-1 0-1,1 0 1,0 1 0,0-1-1,0 1 1,-2 0 0,-3 1-89,1 0 1,-1 0 0,1 1-1,0 0 1,0 0-1,0 0 1,0 1 0,0-1-1,1 1 1,-1 0-1,1 1 1,0-1-1,0 1 1,-4 8 0,-5 5 61,2 1 1,-14 32-1,20-40-60,1-1 0,0 1 0,1 0 0,0 0 0,1 0 0,0 0 0,0 23 0,2-32-13,0-1-1,0 0 1,0 1-1,0-1 1,0 0-1,0 1 1,1-1-1,-1 0 1,0 0-1,1 1 1,-1-1-1,1 0 1,-1 0-1,1 0 1,0 1-1,-1-1 1,1 0-1,0 0 1,0 0-1,0 0 1,0 0-1,0-1 1,0 1-1,0 0 1,0 0-1,0-1 1,0 1-1,0 0 1,1-1-1,-1 1 1,0-1-1,0 0 0,1 1 1,-1-1-1,0 0 1,1 0-1,-1 0 1,0 0-1,0 0 1,1 0-1,-1 0 1,0 0-1,1 0 1,-1-1-1,0 1 1,3-1-1,2-1 108,0 0 0,0 0 0,0 0-1,0-1 1,0 0 0,-1 0 0,1-1 0,8-6 0,0-4 125,-1 1 1,0-2 0,-1 0-1,16-25 1,-23 31-166,0 0 0,0 0 0,-1 0 0,-1-1 0,1 0 0,-1 0 0,-1 0 0,0 0 0,0 0 0,0-12 0,-2 21-70,0 1 0,0-1 0,0 1 0,0-1 0,0 0 0,0 1 0,0-1 0,-1 1 0,1-1 0,0 0 0,0 1 0,0-1 0,-1 1 0,1-1 0,0 1 0,0-1 0,-1 1 0,1-1 0,0 1 0,-1-1 0,1 1 0,-1-1 0,1 1 0,-1 0 0,1-1 0,-1 1 0,1 0 0,-1-1 0,1 1 0,-1 0 0,1 0 0,-1 0 0,1-1 0,-1 1 0,0 0 0,1 0 0,-1 0 0,1 0 0,-1 0 0,0 0 0,1 0 0,-1 0 0,1 0 0,-1 0 0,1 0 0,-1 1 0,0-1 0,1 0 0,-1 0 0,1 0 0,-1 1 0,1-1 0,-1 0 0,1 1 0,-1 0 0,-29 20 0,8 9-1864,21-28 1685,0-1 0,0 0 1,0 1-1,1 0 0,-1-1 1,0 1-1,1-1 1,-1 1-1,1 0 0,0 0 1,0-1-1,-1 1 0,1 0 1,0-1-1,0 1 1,1 0-1,-1 0 0,1 2 1,0-4-126,-1 1 1,1 0 0,0-1-1,0 1 1,0-1-1,0 1 1,0-1 0,0 0-1,1 1 1,-1-1 0,0 0-1,0 0 1,0 0 0,0 0-1,0 0 1,0 0-1,0 0 1,0 0 0,1 0-1,-1-1 1,0 1 0,1-1-1,26-6-4804,0-6-2275</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08.231"/>
    </inkml:context>
    <inkml:brush xml:id="br0">
      <inkml:brushProperty name="width" value="0.025" units="cm"/>
      <inkml:brushProperty name="height" value="0.025" units="cm"/>
    </inkml:brush>
  </inkml:definitions>
  <inkml:trace contextRef="#ctx0" brushRef="#br0">166 0 15439,'0'0'3005,"-10"5"-272,-2 1-1879,0 1-1,1 1 0,0 0 0,0 0 1,1 1-1,-17 18 0,20-19-620,1-1 0,0 1-1,1 0 1,-1 0 0,2 0 0,-1 1-1,1-1 1,1 1 0,-1 0 0,1 0-1,-3 19 1,6-27-232,0 0 0,0 1 0,-1-1 1,1 0-1,0 0 0,0 0 0,0 0 0,0 0 0,1 0 0,-1 0 1,0 0-1,0 0 0,1 0 0,-1 0 0,0 1 0,1-1 0,-1-1 1,1 1-1,0 0 0,-1 0 0,1 0 0,0 0 0,-1 0 1,1 0-1,0-1 0,0 1 0,0 0 0,0-1 0,1 2 0,1-1 10,-1-1 0,1 1 0,-1-1 0,1 0 0,0 0 0,-1 0 0,1 0 0,-1 0 0,1 0 0,0-1 0,-1 1-1,4-2 1,5-2 38,0 0 1,-1 0-1,1-1 0,16-10 0,10-18 62,-31 26-102,0 1 0,0 1-1,1-1 1,14-8 0,-20 27-207,-4 35 118,-16 90 1,1-19 190,11-28 167,4-40 789,-10 58 1,12-108-1066,1 1 1,0-1-1,-1 0 0,1 0 1,-1 0-1,0 0 0,1 0 1,-1-1-1,0 1 0,1 0 1,-1 0-1,0 0 0,0-1 1,0 1-1,0 0 0,0-1 1,0 1-1,0-1 0,0 1 0,0-1 1,0 1-1,0-1 0,0 0 1,0 1-1,0-1 0,0 0 1,0 0-1,0 0 0,-1 0 1,1 0-1,0 0 0,0 0 1,0 0-1,0-1 0,0 1 1,0 0-1,0-1 0,0 1 1,-1 0-1,1-1 0,0 1 1,-1-2-1,-2 0-4,-1 0 0,0 0-1,0-1 1,1 1 0,0-1 0,-1 0-1,1 0 1,-4-5 0,2 1 0,-1-1 0,2-1 0,-1 1-1,1-1 1,0 0 0,1 0 0,0 0 0,0 0 0,1-1 0,1 0 0,-1 0-1,2 0 1,-1 0 0,1 0 0,1 0 0,0 0 0,0 0 0,1 0-1,0 0 1,1 0 0,0 0 0,0 0 0,1 1 0,1-1 0,-1 1 0,2 0-1,-1 0 1,1 0 0,1 0 0,-1 1 0,1 0 0,1 0 0,0 1-1,0-1 1,0 2 0,1-1 0,0 1 0,0 0 0,14-7 0,28-10-1320,-1 0-3533,5-4-3905</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10.732"/>
    </inkml:context>
    <inkml:brush xml:id="br0">
      <inkml:brushProperty name="width" value="0.025" units="cm"/>
      <inkml:brushProperty name="height" value="0.025" units="cm"/>
    </inkml:brush>
  </inkml:definitions>
  <inkml:trace contextRef="#ctx0" brushRef="#br0">159 2 7399,'-3'-2'12171,"-3"7"-9958,-5 8-2562,-4 11 623,1 1 1,2 0 0,1 1-1,-16 54 1,-16 113 252,41-182-492,-3 22 46,-4 65 0,9-92-78,-1 0-1,2 1 1,-1-1 0,1 1 0,-1-1-1,2 0 1,-1 0 0,1 0-1,0 0 1,0 0 0,1 0-1,-1 0 1,1 0 0,1-1 0,-1 0-1,1 0 1,6 7 0,-5-8-55,0-1 1,0-1-1,1 1 1,-1-1-1,1 0 1,-1 0-1,1-1 1,0 1-1,0-1 1,0 0-1,0-1 1,-1 0-1,12 0 1,-10-1-1109,0 1 0,1-1 0,-1-1 0,0 1 0,0-1 0,8-3 0,7-6-8486</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11.290"/>
    </inkml:context>
    <inkml:brush xml:id="br0">
      <inkml:brushProperty name="width" value="0.025" units="cm"/>
      <inkml:brushProperty name="height" value="0.025" units="cm"/>
    </inkml:brush>
  </inkml:definitions>
  <inkml:trace contextRef="#ctx0" brushRef="#br0">266 63 10314,'0'0'5728,"7"-9"-3358,2-3-1549,19-30 2447,-63 109 1252,-60 92-2676,24-61-1224,-37 57-1577,108-167-9324,0-9 4718</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11.618"/>
    </inkml:context>
    <inkml:brush xml:id="br0">
      <inkml:brushProperty name="width" value="0.025" units="cm"/>
      <inkml:brushProperty name="height" value="0.025" units="cm"/>
    </inkml:brush>
  </inkml:definitions>
  <inkml:trace contextRef="#ctx0" brushRef="#br0">0 7 10730,'0'0'12524,"52"-7"-10826,-29 8-449,5 7-320,3 3-513,1 1-352,-2 3 0,-2 3-128,-5 1-1409,-5 2-898,-7 2-1504,-7-4 95,-4-3-1761</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11.943"/>
    </inkml:context>
    <inkml:brush xml:id="br0">
      <inkml:brushProperty name="width" value="0.025" units="cm"/>
      <inkml:brushProperty name="height" value="0.025" units="cm"/>
    </inkml:brush>
  </inkml:definitions>
  <inkml:trace contextRef="#ctx0" brushRef="#br0">1 1 15471,'0'0'14317,"22"31"-14893,-6-30-1058,-5-1-960,-2 0-1090,0-12-2113,-5 0-8617</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12.330"/>
    </inkml:context>
    <inkml:brush xml:id="br0">
      <inkml:brushProperty name="width" value="0.025" units="cm"/>
      <inkml:brushProperty name="height" value="0.025" units="cm"/>
    </inkml:brush>
  </inkml:definitions>
  <inkml:trace contextRef="#ctx0" brushRef="#br0">22 54 11723,'0'0'11974,"-4"11"-9529,-11 32-443,15-41-1949,-1-1 0,1 0 1,0 0-1,-1 1 0,1-1 0,0 0 0,0 1 1,-1-1-1,1 0 0,0 1 0,1-1 0,-1 0 1,0 1-1,0-1 0,0 0 0,1 1 0,-1-1 1,1 0-1,-1 0 0,1 1 0,-1-1 0,1 0 1,0 0-1,0 0 0,-1 0 0,2 1 0,0-1-27,0 1-1,0-1 0,0 0 1,1 0-1,-1-1 0,0 1 1,0 0-1,0-1 0,1 1 1,-1-1-1,0 0 0,0 0 0,5 0 1,1-1-17,1 0 1,0 0-1,-1-1 1,1 0 0,-1 0-1,13-6 1,-1-5-787,0 0 1,-1-2 0,0 0-1,-1-1 1,-1-1 0,22-29-1,-46 93 596,-11-5 1862,-46 77 0,37-73-1120,-20 49 1,39-76-1334,1 0 1,1 1-1,-4 25 0,5-24-3077,0-8-3726,2-7-1660</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12.685"/>
    </inkml:context>
    <inkml:brush xml:id="br0">
      <inkml:brushProperty name="width" value="0.025" units="cm"/>
      <inkml:brushProperty name="height" value="0.025" units="cm"/>
    </inkml:brush>
  </inkml:definitions>
  <inkml:trace contextRef="#ctx0" brushRef="#br0">274 1 18225,'0'9'1276,"-10"190"6473,0-25-5008,8-142-2583,0-1 0,-2 1 0,-2 0-1,-1-1 1,-21 59 0,20-69-461,-2 1-1,-1-2 1,-1 1 0,0-1-1,-2-1 1,0-1 0,-1 0-1,-31 29 1,12-22-3925,6-14-2840</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13.263"/>
    </inkml:context>
    <inkml:brush xml:id="br0">
      <inkml:brushProperty name="width" value="0.025" units="cm"/>
      <inkml:brushProperty name="height" value="0.025" units="cm"/>
    </inkml:brush>
  </inkml:definitions>
  <inkml:trace contextRef="#ctx0" brushRef="#br0">1 1 8200,'0'0'15054,"51"26"-13036,-8-22-224,9-4-737,9 0-577,3 0-352,2-1-32,-8-3-512,-8 3-1826,-13 1-1346,-15 0-1504,-16 0-4453</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1:22.374"/>
    </inkml:context>
    <inkml:brush xml:id="br0">
      <inkml:brushProperty name="width" value="0.025" units="cm"/>
      <inkml:brushProperty name="height" value="0.025" units="cm"/>
    </inkml:brush>
  </inkml:definitions>
  <inkml:trace contextRef="#ctx0" brushRef="#br0">130 1 14926,'0'0'4431,"-5"9"-940,-12 16-2728,1 1 0,2 0 0,1 1 0,0 1 0,3 0 0,0 1 0,2 0 0,0 0 0,3 1 0,0 0 0,2 0 0,1 43 0,2-71-763,-1 0 0,2 1 0,-1-1 0,0 0 0,0 0 0,1 0 0,-1 0 0,1 1 0,0-1 0,-1 0 0,1 0 0,0 0 0,0 0 0,1-1 0,-1 1 0,0 0 0,2 2 0,-2-4 0,1 1 0,-1 0 0,0-1 0,0 1 0,0-1 0,1 1 0,-1-1 0,0 0 0,0 1 0,1-1 0,-1 0 0,0 0 0,1 0 0,-1 0 0,0 0 0,1 0 0,-1 0 0,0-1 0,1 1 0,1-1 0,4-2 0,0-1 0,-1 1 0,1-1 0,-1 0 0,0 0 0,0-1 0,-1 0 0,8-8 0,8-11 0,27-28 0,-44 49 0,-1 0 0,1 0 0,-1 0 0,1 0 0,0 1 0,0 0 0,0 0 0,0 0 0,1 0 0,-1 0 0,8-1 0,-11 3 0,-1 1 0,1-1 0,0 0 0,0 0 0,-1 1 0,1-1 0,0 0 0,-1 1 0,1-1 0,0 1 0,-1-1 0,1 0 0,-1 1 0,1 0 0,-1-1 0,1 1 0,-1-1 0,1 1 0,-1 0 0,1-1 0,-1 1 0,0 0 0,1-1 0,-1 1 0,0 0 0,0 0 0,1-1 0,-1 1 0,0 0 0,0 0 0,0-1 0,0 1 0,0 0 0,0 0 0,-1 1 0,1 36 0,-1-30 0,0 12 0,0-17 0,0 1 0,1 0 0,0 0 0,0 0 0,0 0 0,0-1 0,1 1 0,1 7 0,-1-10 0,0 0 0,0 0 0,-1 0 0,1 0 0,0 0 0,0 0 0,0-1 0,0 1 0,0 0 0,1-1 0,-1 1 0,0-1 0,0 1 0,0-1 0,1 1 0,-1-1 0,0 0 0,0 0 0,1 0 0,-1 1 0,0-1 0,0 0 0,1-1 0,-1 1 0,0 0 0,0 0 0,1 0 0,-1-1 0,0 1 0,0-1 0,0 1 0,2-2 0,8-2 0,-1 0 0,0-1 0,-1 0 0,1-1 0,15-12 0,39-22 0,-60 39 0,0-1 0,0 1 0,0-1 0,0 1 0,1 0 0,-1 1 0,0-1 0,0 1 0,1-1 0,-1 1 0,0 1 0,0-1 0,1 1 0,5 1 0,21 12 0,-27-11 0,0-1 0,0 0 0,1 0 0,-1 0 0,1-1 0,-1 1 0,1-1 0,6 1 0,17-1-296,0-2-1,50-6 1,-55 3 63,0 2 1,0 0 0,-1 2 0,46 4 0,-65-3 259,1 0-1,-1 1 1,0-1-1,1 1 1,-1 0 0,0 0-1,0 0 1,-1 0-1,1 0 1,0 0-1,-1 1 1,1-1 0,-1 1-1,0 0 1,3 4-1,29 55 709,-19-33-592,17 23-6,-15-28-113,21 44 0,-35-61-14,0 0 1,-1 0-1,1 0 0,-1 0 1,-1 0-1,1 0 0,-1 1 1,-1-1-1,1 1 1,-1-1-1,-1 12 0,0-17 0,0 0 0,-1 0 0,1 0 0,0 0 0,-1 0 0,1-1-1,-1 1 1,1 0 0,-1-1 0,0 1 0,1-1 0,-1 1 0,0-1 0,0 0 0,0 0-1,0 0 1,0 0 0,-1 0 0,1-1 0,0 1 0,0-1 0,-1 1 0,1-1 0,0 0-1,0 0 1,-5 0 0,-5 1 33,0-1 0,0 0-1,-22-3 1,22 0-43,0-1 0,1 0 0,0 0 0,0-1 0,0-1 0,0 1 0,1-2 0,0 0 0,-15-12 0,19 14 0,0 0 0,0-1 0,1 1 0,0-1 0,0 0 0,0 0 0,1-1 0,0 1 0,0-1 0,1 0 0,0 0 0,0 0 0,0 0 0,1-1 0,0 1 0,-1-10 0,4 14 0,-1 0 0,1 0 0,0 1 0,-1-1 0,1 0 0,1 0 0,-1 0 0,0 1 0,1-1 0,-1 0 0,1 1 0,0-1 0,-1 1 0,1 0 0,1 0 0,-1 0 0,0 0 0,0 0 0,1 0 0,-1 0 0,1 1 0,0-1 0,-1 1 0,6-2 0,9-4 0,1 0 0,31-8 0,-34 12 0,98-20-3320,-37 10-129,-65 9-2519</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13.619"/>
    </inkml:context>
    <inkml:brush xml:id="br0">
      <inkml:brushProperty name="width" value="0.025" units="cm"/>
      <inkml:brushProperty name="height" value="0.025" units="cm"/>
    </inkml:brush>
  </inkml:definitions>
  <inkml:trace contextRef="#ctx0" brushRef="#br0">0 99 19058,'0'0'4676,"87"4"-2369,-26-12-546,12-6-1024,11-1-641,10-6-1441,-5-2-4581,-9 1-5477</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43.030"/>
    </inkml:context>
    <inkml:brush xml:id="br0">
      <inkml:brushProperty name="width" value="0.025" units="cm"/>
      <inkml:brushProperty name="height" value="0.025" units="cm"/>
    </inkml:brush>
  </inkml:definitions>
  <inkml:trace contextRef="#ctx0" brushRef="#br0">28 75 14670,'0'0'3940,"7"-9"-1864,-4 6-1793,2-4 424,1 0 0,-1 0 0,0-1 0,-1 0 0,0 0 0,4-9 0,-17 88 2341,-2-34-2410,-32 110 720,39-130-1580,1 0 0,1 1 0,1-1 1,0 1-1,1-1 0,3 27 0,-3-43-57,1 0 1,-1 0-1,1 0 0,-1 0 0,1 0 0,-1 1 1,1-1-1,0 0 0,-1 0 0,1 0 0,0 0 1,0-1-1,0 1 0,0 0 0,-1 0 0,1 0 1,0-1-1,1 1 0,-1-1 0,0 1 0,0 0 1,0-1-1,0 0 0,0 1 0,1-1 0,-1 0 1,0 0-1,0 1 0,0-1 0,1 0 0,-1 0 1,0 0-1,0-1 0,1 1 0,-1 0 0,0 0 1,0-1-1,0 1 0,2-1 0,17-9-6575</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43.387"/>
    </inkml:context>
    <inkml:brush xml:id="br0">
      <inkml:brushProperty name="width" value="0.025" units="cm"/>
      <inkml:brushProperty name="height" value="0.025" units="cm"/>
    </inkml:brush>
  </inkml:definitions>
  <inkml:trace contextRef="#ctx0" brushRef="#br0">98 1 15855,'0'0'3924,"-10"8"-2104,3-3-1543,-1 1 0,1 1 0,1-1 0,-1 1 0,1 0-1,1 0 1,-1 1 0,1 0 0,0 0 0,1 0 0,0 0 0,0 1 0,1 0-1,-3 11 1,5-16-204,0 1-1,0-1 1,0 0-1,1 1 1,0-1 0,-1 1-1,2-1 1,-1 1-1,0-1 1,1 1-1,0-1 1,0 0-1,0 1 1,1-1-1,3 7 1,-3-9 23,1 1 0,-1-1 1,1 0-1,-1 0 0,1 0 0,0-1 1,0 1-1,0 0 0,0-1 0,0 0 1,0 0-1,1 0 0,-1 0 0,0 0 0,1-1 1,-1 1-1,0-1 0,1 0 0,-1 0 1,0 0-1,5-2 0,2 1 121,0-1 1,0 0-1,-1-1 0,1 0 0,-1 0 1,0-1-1,0 0 0,0-1 1,14-10-1,-19 13-159,-1 0 0,1 0 0,-1-1 0,0 1 0,0-1-1,0 0 1,0 0 0,-1 0 0,1 0 0,-1 0 0,0 0 0,1-1 0,-1 1 0,-1-1 0,1 0 0,-1 1 0,1-1 0,-1 0 0,0 0-1,0 0 1,-1 0 0,1 0 0,-1 0 0,0 0 0,0 0 0,-1-8 0,-1 9-58,0 1 0,1-1 0,-1 1 0,0 0 0,0 0 0,0 0 0,0 0 0,-1 0 0,1 0 0,-1 0 0,1 0 0,-1 1 0,1 0 0,-1-1 0,0 1 0,0 0 0,0 0 0,0 1 0,1-1 0,-1 0 0,0 1 0,-4 0 0,-1-1 0,0 0 0,1 0 0,-1 1 0,0 0 0,0 1 0,0 0 0,-12 3 0,19-4-145,0 0-1,0 1 1,0-1-1,0 1 1,0-1-1,0 1 1,0-1-1,0 1 1,0-1-1,0 1 1,0 0-1,0 0 1,0 0-1,0-1 1,1 1-1,-1 0 1,0 0 0,1 0-1,-1 0 1,0 0-1,1 0 1,-1 2-1,6 3-3418,13-8-710,4-9-6194</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44.513"/>
    </inkml:context>
    <inkml:brush xml:id="br0">
      <inkml:brushProperty name="width" value="0.025" units="cm"/>
      <inkml:brushProperty name="height" value="0.025" units="cm"/>
    </inkml:brush>
  </inkml:definitions>
  <inkml:trace contextRef="#ctx0" brushRef="#br0">162 6 5701,'0'0'18199,"-9"-2"-16267,6 1-1814,-1 0-1,1 0 0,0 1 0,0-1 0,0 1 1,-1 0-1,1 0 0,0 0 0,0 1 0,0-1 0,-1 1 1,1 0-1,0-1 0,0 1 0,-4 2 0,3 0-43,0 0-1,0 0 0,0 1 1,0-1-1,0 1 0,1-1 1,-1 1-1,1 1 0,0-1 0,0 0 1,-3 8-1,3-7 2,1 0 0,-1 0 1,1 1-1,0-1 0,1 1 0,-1-1 1,1 1-1,0 0 0,0-1 0,1 10 0,0-15-67,1 1-1,-1 0 0,0-1 0,1 1 1,-1 0-1,1-1 0,-1 1 0,1-1 1,-1 1-1,1-1 0,-1 1 0,1-1 1,0 1-1,-1-1 0,1 1 0,0-1 1,-1 0-1,1 1 0,0-1 0,0 0 1,-1 0-1,1 0 0,0 1 0,0-1 1,-1 0-1,1 0 0,0 0 0,0 0 1,0 0-1,-1 0 0,1-1 0,0 1 1,1 0-1,28-7 462,-16 0-180,0 0 0,-1-1 1,0-1-1,0 0 0,21-21 0,16-10 538,-50 39-825,0 1 0,0 0-1,1 0 1,-1-1 0,1 1-1,-1 0 1,0 0-1,1-1 1,-1 1 0,0 0-1,1 0 1,-1 0 0,1 0-1,-1-1 1,1 1 0,-1 0-1,0 0 1,1 0 0,-1 0-1,1 0 1,-1 0 0,1 0-1,-1 0 1,1 0-1,-1 1 1,0-1 0,1 0-1,-1 0 1,1 0 0,-1 0-1,0 1 1,1-1 0,-1 0-1,1 1 1,5 17-15,-7 36-10,0-43 60,-4 54-34,-2-1 0,-4 0 1,-2 0-1,-31 89 0,38-137-3,-1 1 0,0-2 0,-15 23 0,21-35 0,-1 0 0,0 0 0,0 0 0,0-1 0,0 1 0,0-1 0,-1 1 0,1-1 0,-1 0 0,0 0 0,1 0 0,-1 0 0,0 0 0,0-1 0,0 1 0,-1-1 0,1 0 0,0 0 0,0 0 0,-1 0 0,1 0 0,0-1 0,-1 0 0,1 0 0,-4 0 0,4-1 0,-1-1 0,1 1 0,0-1 0,0 0 0,0 0 0,0 0 0,1 0 0,-1-1 0,1 1 0,-1-1 0,1 1 0,0-1 0,0 0 0,0 0 0,0 0 0,0 0 0,1-1 0,0 1 0,-1 0 0,1-1 0,0 1 0,1 0 0,-1-1 0,0-6 0,-2-10 0,1 0 0,1-39 0,2 52 2,0 0 0,0 1 0,1-1 0,-1 1 0,2-1 0,-1 1 0,1 0 0,0 0 0,0 0 0,0 0-1,1 1 1,0-1 0,0 1 0,1 0 0,-1 0 0,1 1 0,0-1 0,6-3 0,16-11-17,0 1-1,47-23 1,-6 3-147,-31 12-1360,-4-4-3298,-7-3-2248</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45.087"/>
    </inkml:context>
    <inkml:brush xml:id="br0">
      <inkml:brushProperty name="width" value="0.025" units="cm"/>
      <inkml:brushProperty name="height" value="0.025" units="cm"/>
    </inkml:brush>
  </inkml:definitions>
  <inkml:trace contextRef="#ctx0" brushRef="#br0">338 0 13869,'0'0'14547,"-5"12"-13805,-11 15-339,-1 0 0,-1-1 0,-1-1 0,-1-1 0,-32 30 1,14-16-188,18-21-246,2 1 0,0 0-1,1 2 1,1 0-1,0 1 1,2 0-1,-15 31 1,24-42-3974,5-15-4338,2-8 5879,0-14-4925</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45.426"/>
    </inkml:context>
    <inkml:brush xml:id="br0">
      <inkml:brushProperty name="width" value="0.025" units="cm"/>
      <inkml:brushProperty name="height" value="0.025" units="cm"/>
    </inkml:brush>
  </inkml:definitions>
  <inkml:trace contextRef="#ctx0" brushRef="#br0">0 0 11755,'0'0'15599,"57"0"-14158,-35 17-448,2 3-64,1 2-256,4 1-353,2-1-224,-3 0-64,-1-3-705,-3-4-1921,-5-7-3011,-3-4-5990</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46.313"/>
    </inkml:context>
    <inkml:brush xml:id="br0">
      <inkml:brushProperty name="width" value="0.025" units="cm"/>
      <inkml:brushProperty name="height" value="0.025" units="cm"/>
    </inkml:brush>
  </inkml:definitions>
  <inkml:trace contextRef="#ctx0" brushRef="#br0">1 1 10154,'0'0'21540,"4"11"-20958,0 3-521,0 1 1,-1-1-1,-1 1 0,-1 0 1,0 0-1,0 0 1,-3 18-1,-2 17-1850,2 66-8003,2-105 9121,-1-18-5938,-2-9-3870</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46.688"/>
    </inkml:context>
    <inkml:brush xml:id="br0">
      <inkml:brushProperty name="width" value="0.025" units="cm"/>
      <inkml:brushProperty name="height" value="0.025" units="cm"/>
    </inkml:brush>
  </inkml:definitions>
  <inkml:trace contextRef="#ctx0" brushRef="#br0">1 28 1281,'0'0'30109,"73"-23"-29725,-40 23-256,4 0-96,2 0-64,-1 0-1729,-2 0-2403,-4 0-3460,-5-4-9320</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47.031"/>
    </inkml:context>
    <inkml:brush xml:id="br0">
      <inkml:brushProperty name="width" value="0.025" units="cm"/>
      <inkml:brushProperty name="height" value="0.025" units="cm"/>
    </inkml:brush>
  </inkml:definitions>
  <inkml:trace contextRef="#ctx0" brushRef="#br0">29 1 22870,'0'0'8493,"0"9"-8039,-13 96-33,6-67-244,3 1-1,-1 67 0,6-103-344,-1 0 0,1 0 1,-1 0-1,1 0 0,0 0 0,0 0 0,0 0 0,1 0 1,-1 0-1,1 0 0,0-1 0,0 1 0,3 4 1,-3-5-201,0 0 0,1 0 1,-1 0-1,0 0 0,1-1 1,-1 1-1,1-1 0,-1 1 1,1-1-1,0 0 0,0 0 1,0 0-1,-1 0 0,1-1 1,0 1-1,0-1 0,0 0 1,0 1-1,0-1 0,0-1 1,0 1-1,0 0 0,4-2 1,10-7-9408</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47.374"/>
    </inkml:context>
    <inkml:brush xml:id="br0">
      <inkml:brushProperty name="width" value="0.025" units="cm"/>
      <inkml:brushProperty name="height" value="0.025" units="cm"/>
    </inkml:brush>
  </inkml:definitions>
  <inkml:trace contextRef="#ctx0" brushRef="#br0">127 1 18129,'0'0'7858,"-9"0"-5450,2 0-2232,1 0 0,0 0 0,-1 1 1,1 0-1,-1 0 0,1 1 0,0 0 0,0 0 1,-10 5-1,13-6-163,0 1 0,0 0-1,0 0 1,0 1 0,0-1 0,1 0 0,-1 1 0,1-1 0,0 1 0,0 0 0,0 0-1,0 0 1,0 0 0,1 0 0,-1 1 0,1-1 0,0 0 0,0 1 0,0-1 0,0 0-1,1 1 1,0-1 0,-1 6 0,1-8 3,0 0 0,0 0-1,0 1 1,0-1 0,0 0 0,0 0-1,1 0 1,-1 1 0,0-1-1,1 0 1,-1 0 0,0 0 0,1 0-1,0 0 1,-1 0 0,1 0 0,0 0-1,-1 0 1,1 0 0,0 0 0,0 0-1,0 0 1,0 0 0,0-1-1,1 2 1,0-1 45,1 0-1,-1-1 0,0 1 1,1-1-1,-1 1 1,1-1-1,-1 0 1,0 0-1,1 0 0,-1 0 1,1 0-1,2-1 1,2-1 39,-1 1 1,0-1-1,0 0 1,-1 0 0,1-1-1,0 0 1,-1 0-1,1 0 1,-1 0-1,5-6 1,-7 7-101,0-1 0,-1-1 0,1 1 0,-1 0 0,0 0 0,0-1 0,0 1 0,0-1 0,-1 0 0,1 0 0,-1 1 0,0-1 0,0 0 0,-1 0 0,1 0 0,-1-8 0,0 11-7,-1 1 1,1-1-1,0 1 1,-1-1-1,1 1 1,-1-1-1,1 1 1,-1-1-1,0 1 1,1 0-1,-1-1 0,1 1 1,-1 0-1,0-1 1,1 1-1,-1 0 1,0 0-1,1 0 1,-1 0-1,0 0 1,1 0-1,-1 0 0,0 0 1,1 0-1,-1 0 1,0 0-1,1 0 1,-1 0-1,0 0 1,0 1-1,0-1-41,-1 0 1,1 0-1,0 0 0,0 1 0,0-1 0,0 0 0,0 0 1,0 1-1,0-1 0,0 1 0,0-1 0,0 1 1,0 0-1,0-1 0,0 1 0,1 0 0,-1-1 1,0 1-1,0 0 0,1 0 0,-1 0 0,-1 1 0,2-1-103,0 9-3017,15-6-15432</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1:22.729"/>
    </inkml:context>
    <inkml:brush xml:id="br0">
      <inkml:brushProperty name="width" value="0.025" units="cm"/>
      <inkml:brushProperty name="height" value="0.025" units="cm"/>
    </inkml:brush>
  </inkml:definitions>
  <inkml:trace contextRef="#ctx0" brushRef="#br0">0 1 6983,'0'0'21492,"57"34"-20435,-26-26-673,8 0-288,4-5-704,-1-3-4293,-5-11-6790</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47.699"/>
    </inkml:context>
    <inkml:brush xml:id="br0">
      <inkml:brushProperty name="width" value="0.025" units="cm"/>
      <inkml:brushProperty name="height" value="0.025" units="cm"/>
    </inkml:brush>
  </inkml:definitions>
  <inkml:trace contextRef="#ctx0" brushRef="#br0">110 1 18001,'0'0'4991,"-10"5"-1697,6-3-3034,-50 33 3421,52-34-3623,0 0 1,0 0-1,0 1 1,1-1-1,-1 1 1,0-1-1,1 1 1,0-1-1,-1 1 1,1 0-1,0 0 1,0 0-1,0 0 1,0 0-1,0 0 1,0 0 0,1 0-1,-1 0 1,1 0-1,-1 0 1,1 0-1,0 1 1,0-1-1,0 0 1,0 0-1,0 0 1,0 0-1,1 1 1,0 2-1,3-1-44,-1 1-1,1-1 1,0 0-1,0-1 1,1 1 0,-1-1-1,7 5 1,16 12 16,-21-13-64,-1 0 0,1 1 0,-1-1 0,0 1 0,-1 0-1,0 1 1,0-1 0,-1 1 0,0 0 0,-1 0 0,0 0 0,2 18 0,-1-5 15,-2 0-1,-1 0 1,0 1 0,-5 27 0,4-43 94,-1 0 0,0-1 0,0 1 0,0 0 0,0-1 0,-1 1 0,-7 10 0,8-14-48,1-1 0,-1 0-1,0 1 1,1-1-1,-1 0 1,0 0-1,-1-1 1,1 1 0,0 0-1,0-1 1,-1 1-1,1-1 1,-1 0-1,1 1 1,-1-1 0,0-1-1,1 1 1,-1 0-1,0-1 1,0 1-1,-5-1 1,6 0-27,-1-1 0,1 0 0,0 0 0,-1 0 0,1-1 0,0 1 0,0 0 0,0-1 0,0 0 0,0 1 0,0-1 0,1 0 0,-1 0 0,0 0 0,1 0 0,0 0 0,-1 0 0,1-1 0,0 1 0,0 0 0,0-1 0,0 1 0,1 0 0,-1-1 0,1 1 0,-1-5 0,-9-71 0,9 76 0,0-13 22,0-1-1,1 1 1,1-1-1,0 0 1,6-26-1,-6 38-48,0 0 1,1-1-1,0 1 0,0 0 0,0 0 0,0 0 0,0 0 0,1 1 0,0-1 0,0 1 0,0-1 0,0 1 0,1 0 0,-1 0 0,1 1 0,-1-1 0,1 1 0,0-1 0,0 1 0,0 0 0,1 1 0,-1-1 0,9-1 0,6-2-3539,-1 1-4425</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48.071"/>
    </inkml:context>
    <inkml:brush xml:id="br0">
      <inkml:brushProperty name="width" value="0.025" units="cm"/>
      <inkml:brushProperty name="height" value="0.025" units="cm"/>
    </inkml:brush>
  </inkml:definitions>
  <inkml:trace contextRef="#ctx0" brushRef="#br0">1 0 19603,'0'0'13164,"53"54"-13164,-34-41 0,4-4 0,-2-3 0,7-3 0,-5-3-1217,-1 0-6534,-4-6-3716</inkml:trace>
  <inkml:trace contextRef="#ctx0" brushRef="#br0" timeOffset="1">311 4 15118,'0'0'12492,"-33"58"-10122,11-25-640,-7 3-673,-1 9-1057,-4 5 0,3 6 0,0 0 0,4 3 0,7-2 0,3-6 0,7-7-1057,7-14-5605,3-11-8617</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26.851"/>
    </inkml:context>
    <inkml:brush xml:id="br0">
      <inkml:brushProperty name="width" value="0.025" units="cm"/>
      <inkml:brushProperty name="height" value="0.025" units="cm"/>
    </inkml:brush>
  </inkml:definitions>
  <inkml:trace contextRef="#ctx0" brushRef="#br0">1 73 1634,'0'0'96,"56"-42"-224,-43 31 160,-2 1-32,-3 0-65</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28.760"/>
    </inkml:context>
    <inkml:brush xml:id="br0">
      <inkml:brushProperty name="width" value="0.025" units="cm"/>
      <inkml:brushProperty name="height" value="0.025" units="cm"/>
    </inkml:brush>
  </inkml:definitions>
  <inkml:trace contextRef="#ctx0" brushRef="#br0">198 66 3267,'0'0'2253,"-5"22"240,-32 55-745,15-32-1204,1 2-1,-19 63 1,25-42-467,4 2 1,2-1-1,4 1 0,3 75 1,0-19-38,-13 20 146,9-108-88,1 0-1,2 0 1,5 73 0,-2-103-88,1-1 1,1 1 0,-1-1-1,2 0 1,-1 0-1,0 0 1,1 0 0,1 0-1,-1-1 1,1 1 0,0-1-1,1 0 1,-1 0-1,1 0 1,0-1 0,1 0-1,-1 0 1,1 0 0,0 0-1,0-1 1,0 0-1,1-1 1,0 1 0,-1-1-1,1 0 1,13 3 0,12 1 55,-1-2 0,1 0 0,0-3 1,61-1-1,-59-1 4,205-3-192,1-10-1,279-52 0,-406 48-12,1 5 0,1 5 1,170 11-1,-194-2 197,0-4 0,137-21 1,-186 17 112,1 2 0,51 1 1,-76 3-85,0 2 1,-1 1 0,1 0 0,-1 1-1,1 0 1,-2 2 0,34 15 0,37 19 1169,1-4 0,2-4 0,167 36 0,289 16-396,-401-72-843,1-6-1,1-6 0,-1-7 1,252-44-1,-32-36-49,-78 16-798,-238 64 757,1 2 1,-1 3-1,1 1 1,65 9-1,42-1 81,270-4 335,-416-3-261,0-1 1,0 0-1,-1-1 0,1-1 1,-1 0-1,0 0 1,1-1-1,-2 0 0,1-1 1,0 0-1,-1-1 0,0 0 1,0-1-1,-1 0 1,0 0-1,0-1 0,-1 0 1,11-14-1,-3 2 66,-1-2 0,0 0 0,-2-1 0,-1 0-1,-1-1 1,-1 0 0,9-32 0,-14 40-135,-1 0-1,-1 0 1,-1 0 0,0-1-1,-1 1 1,-1-1 0,0 1-1,-1-1 1,-1 1 0,-5-20-1,1 11 31,-2 1 0,-1 0 0,-1 0 0,-1 1-1,-26-41 1,-3 1 14,3-1-1,-53-127 1,86 182-59,0 0 0,-1 0 1,0 1-1,-1 0 0,0 0 0,0 0 0,-1 1 1,0 0-1,0 0 0,0 1 0,-1 0 1,0 0-1,-1 1 0,1 0 0,-1 0 1,0 1-1,0 0 0,0 0 0,0 1 1,-14-2-1,-20-4 9,0 2-1,0 2 1,-60 1 0,49 2 0,-108-13 5,-299-70 1,289 47 1,-240-22 1,-393 48-310,513 14 229,-241-10 59,-314 5-4,335 45 33,-112 3 44,44-55 1286,576 11-1340,0-1 0,0 0 0,0-1 1,0 1-1,0-1 0,-1 1 0,1-1 1,0 0-1,1-1 0,-9-2 0,12 3-66,-1 1 0,1-1 0,-1 0-1,1 1 1,-1-1 0,1 0 0,-1 1-1,1-1 1,0 0 0,-1 1 0,1-1-1,0 0 1,0 0 0,-1 1-1,1-1 1,0 0 0,0 0 0,0 1-1,0-1 1,0 0 0,0 0 0,0-1-1,13-28-3936,18-13-7661</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57.553"/>
    </inkml:context>
    <inkml:brush xml:id="br0">
      <inkml:brushProperty name="width" value="0.025" units="cm"/>
      <inkml:brushProperty name="height" value="0.025" units="cm"/>
    </inkml:brush>
  </inkml:definitions>
  <inkml:trace contextRef="#ctx0" brushRef="#br0">1 730 5733,'0'0'7698,"13"-2"-6710,58-12 450,107-37 0,-30 7-999,833-178 1576,-686 160-2028,-68 13 93,949-171 219,-1125 214-147,-1 1 221,0-2 0,-1-3 0,85-26 0,-133 34 870,-9 2-997,-21 3-1971,4-1-1610,-3-2-2265</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5:34.284"/>
    </inkml:context>
    <inkml:brush xml:id="br0">
      <inkml:brushProperty name="width" value="0.025" units="cm"/>
      <inkml:brushProperty name="height" value="0.025" units="cm"/>
    </inkml:brush>
  </inkml:definitions>
  <inkml:trace contextRef="#ctx0" brushRef="#br0">0 102 4708,'0'0'7319,"12"-1"-6635,441-50 781,-353 41-1382,813-30 625,4 61 186,-574-11-1028,1012 18 329,77 2 373,293-15 393,-778-63-558,-132 1 636,235 43-810,-873 12-264,75 0-1339,-141-14-2150</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5:38.655"/>
    </inkml:context>
    <inkml:brush xml:id="br0">
      <inkml:brushProperty name="width" value="0.025" units="cm"/>
      <inkml:brushProperty name="height" value="0.025" units="cm"/>
    </inkml:brush>
  </inkml:definitions>
  <inkml:trace contextRef="#ctx0" brushRef="#br0">563 37 5701,'-11'-4'1581,"-6"-3"-795,-1 1 0,0 1 0,0 0 1,0 2-1,0 0 0,-20 0 0,24 2-482,1 2 0,-1-1 0,0 2 0,1 0 0,-1 1 0,1 0 0,0 1 0,0 0 0,0 1 0,0 0 0,1 1 0,0 1 0,0 0-1,-11 9 1,4-2-142,2 1-1,0 1 0,0 0 0,2 1 0,0 1 0,1 0 0,1 1 1,1 1-1,-11 21 0,17-28-190,0 0 1,0 1-1,2 0 0,-1 0 1,2 1-1,0-1 0,1 1 1,0 0-1,1-1 0,1 1 1,0 0-1,1 0 0,1 0 1,0-1-1,5 18 1,-5-26 7,0-1 1,0 1 0,1 0 0,-1-1 0,1 0-1,1 1 1,-1-1 0,1-1 0,-1 1 0,1 0 0,1-1-1,-1 0 1,1 0 0,-1 0 0,8 4 0,-4-4 51,-1 0 1,1-1 0,0 0 0,0-1-1,0 1 1,0-2 0,1 1 0,-1-1-1,17 0 1,-3-2 238,0-1-1,-1-1 1,1 0-1,-1-2 1,0-1 0,0-1-1,33-15 1,-3-2 84,-1-2-1,54-39 1,-87 53-351,-1 0 1,-1 0-1,0-2 0,-1 0 1,0 0-1,-1-2 0,-1 0 1,0 0-1,16-31 0,-25 41-55,0-1-1,-1 1 0,0-1 1,0 0-1,0 0 0,-1 0 1,0 0-1,-1 0 1,1 0-1,-2-10 0,1 13-53,-1 1 0,1 0 0,-1 0 0,0 0 0,0 0 0,-1 0 0,1 0 0,0 1 0,-1-1 0,0 0 0,0 1 0,0-1 0,0 1 0,0-1 0,0 1 0,0 0 0,-1 0 0,1 0 0,-1 0 0,0 0 0,1 1 0,-1-1 0,0 1 0,-5-2 0,-30-7-3252,-5-1-3342</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5:50.721"/>
    </inkml:context>
    <inkml:brush xml:id="br0">
      <inkml:brushProperty name="width" value="0.025" units="cm"/>
      <inkml:brushProperty name="height" value="0.025" units="cm"/>
    </inkml:brush>
  </inkml:definitions>
  <inkml:trace contextRef="#ctx0" brushRef="#br0">364 1 9353,'-14'3'875,"-5"1"-471,0 2 0,0 0-1,0 1 1,1 1 0,0 1-1,0 0 1,1 2 0,0 0-1,1 0 1,0 2 0,1 0-1,-18 19 1,20-13-250,1 0 0,1 1 0,1 1 1,0-1-1,1 1 0,2 1 0,0 0 0,1 0 0,-4 39 0,3 2 5,3 0 0,6 80 0,0-101-16,2 0 0,2 0 1,2-1-1,1 0 0,2 0 0,2-1 1,2 0-1,2-1 0,1-1 0,1-1 1,41 56-1,-53-84-140,0 0 1,1 0-1,0-1 0,1 0 1,0-1-1,0 0 0,1-1 1,-1 1-1,1-2 1,15 7-1,-19-10 4,1 1 1,0-2-1,0 1 1,0-1-1,0 0 1,0 0-1,1 0 0,-1-1 1,0-1-1,0 1 1,0-1-1,0 0 1,0-1-1,0 1 0,0-2 1,0 1-1,12-6 1,-4-2 185,0 1 1,0-2 0,-1 0-1,-1-1 1,0 0 0,-1-1-1,0 0 1,17-25 0,-2-3 1094,42-86-1,-43 69-767,-2-1-1,-3-1 1,-3-1-1,13-76 1,-18 45-363,-3 0 0,-2-117 1,-8 199-154,0-1 0,-1 1 0,0-1 1,0 1-1,-1-1 0,-1 1 0,-3-11 0,5 18-76,-1 0-1,1 1 1,-1-1-1,0 0 1,0 1 0,0-1-1,0 1 1,0 0-1,-1 0 1,1 0 0,-1 0-1,1 0 1,-1 0-1,1 1 1,-1-1 0,0 1-1,0 0 1,0-1-1,0 1 1,0 1 0,0-1-1,0 0 1,0 1-1,-1 0 1,1 0 0,-6 0-1,-9 1-1781,-1 1-1,1 1 0,-29 7 1,31-6-161,-33 7-6580</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5:56.905"/>
    </inkml:context>
    <inkml:brush xml:id="br0">
      <inkml:brushProperty name="width" value="0.025" units="cm"/>
      <inkml:brushProperty name="height" value="0.025" units="cm"/>
    </inkml:brush>
  </inkml:definitions>
  <inkml:trace contextRef="#ctx0" brushRef="#br0">1 47 2787,'4'-1'3168,"17"-6"-2124,237-11 2670,44-2-2704,1133 26 2989,-1069 6-3869,515 40-36,-857-49-193,34 6-235,1-3-1,0-2 1,92-7 0,-134-2-3227,3-8-3672</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5:58.334"/>
    </inkml:context>
    <inkml:brush xml:id="br0">
      <inkml:brushProperty name="width" value="0.025" units="cm"/>
      <inkml:brushProperty name="height" value="0.025" units="cm"/>
    </inkml:brush>
  </inkml:definitions>
  <inkml:trace contextRef="#ctx0" brushRef="#br0">1 41 6182,'0'0'3427,"8"-4"-2631,6-1-695,1 0 0,-1 1 0,1 1 0,0 0 0,0 1 0,0 1 0,0 0 0,23 2 0,135 22-174,-50-5 133,662 3 108,-532-23 684,1268 27 1203,-1499-24-2041,1370 48-442,1-60-39,858-15 900,-1886 20-406,-276-1 8,0-3 1,92-24-1,-106 12 209,-49 14-34,1 0 0,0 2 0,37-4 0,-86 10-1336,-18 0-1490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3:21.747"/>
    </inkml:context>
    <inkml:brush xml:id="br0">
      <inkml:brushProperty name="width" value="0.025" units="cm"/>
      <inkml:brushProperty name="height" value="0.025" units="cm"/>
    </inkml:brush>
  </inkml:definitions>
  <inkml:trace contextRef="#ctx0" brushRef="#br0">10 485 7175,'0'0'4052,"-3"-13"-4186,1-1-510,0 0 0,0-1 0,2 1 0,0-1 0,0 1 1,1-1-1,4-18 0,13-31-2774,2-1 4528,58-121 15483,-78 185-16336,1-1 1,-1 1-1,1 0 0,-1-1 1,1 1-1,0 0 0,0-1 0,-1 1 1,1 0-1,0 0 0,0 0 1,0 0-1,0-1 0,1 2 0,-1-1 1,0 0-1,0 0 0,2-1 1,-2 3-175,0-1 1,-1 0-1,1 1 1,0-1-1,-1 1 1,1-1 0,-1 1-1,1-1 1,-1 1-1,1 0 1,-1-1 0,0 1-1,1 0 1,-1-1-1,0 1 1,1 0 0,-1-1-1,0 1 1,0 0-1,0 0 1,1-1 0,-1 1-1,0 0 1,0 1-1,3 67 726,-3-62-567,-4 52 3,-1 0-1,-27 110 1,16-98 263,-7 93 1,22-161-428,1-1 1,0 1-1,-1 0 0,1 0 0,1 0 1,-1-1-1,0 1 0,1 0 0,-1 0 1,1 0-1,1 3 0,10-3 455,9-17-77,7-16-333,-1 0 1,-1-2-1,-2-1 1,-1-1-1,20-43 1,-11 22-96,-7 15-31,11-18 0,49-108 0,-85 166-126,0 0 0,0 0 1,0 0-1,0 0 0,-1 0 0,1 0 0,0 0 0,0 0 1,0 0-1,0 0 0,0 0 0,0 0 0,-1 0 1,1 0-1,0 0 0,0 0 0,0 0 0,0 0 0,0 0 1,0-1-1,0 1 0,-1 0 0,1 0 0,0 0 0,0 0 1,0 0-1,0 0 0,-17 22-7303,5-6 2035,-11 12-3756</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9:59.886"/>
    </inkml:context>
    <inkml:brush xml:id="br0">
      <inkml:brushProperty name="width" value="0.025" units="cm"/>
      <inkml:brushProperty name="height" value="0.025" units="cm"/>
    </inkml:brush>
  </inkml:definitions>
  <inkml:trace contextRef="#ctx0" brushRef="#br0">103 0 8072,'0'0'12182,"1"10"-10970,0 16-193,-2 1 0,0-1 1,-10 51-1,-28 89 681,22-100-1445,6-25-127,5-21-66,1 0 1,0 1-1,2-1 0,0 1 1,1 33-1,2-53-82,0-1 1,0 1-1,1 0 0,-1-1 1,0 1-1,1-1 1,-1 1-1,0-1 1,1 1-1,-1-1 0,1 1 1,-1-1-1,1 0 1,-1 1-1,1-1 0,-1 0 1,1 1-1,-1-1 1,1 0-1,-1 0 0,1 1 1,0-1-1,-1 0 1,1 0-1,-1 0 1,1 0-1,0 0 0,-1 0 1,1 0-1,0 0 1,-1 0-1,1 0 0,-1 0 1,1 0-1,0 0 1,-1 0-1,2-1 1,24-7-1746,39-36-5890,-29 14 709</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00.212"/>
    </inkml:context>
    <inkml:brush xml:id="br0">
      <inkml:brushProperty name="width" value="0.025" units="cm"/>
      <inkml:brushProperty name="height" value="0.025" units="cm"/>
    </inkml:brush>
  </inkml:definitions>
  <inkml:trace contextRef="#ctx0" brushRef="#br0">147 0 8520,'0'0'7629,"-12"11"-4175,-7 5-2494,1 1 0,1 1 1,-21 28-1,33-41-717,1 1-1,0 0 1,0 1 0,0-1-1,0 1 1,1 0-1,0 0 1,1 0-1,0 0 1,0 0 0,0 0-1,1 0 1,0 1-1,0-1 1,1 1-1,0-1 1,0 1 0,3 11-1,-3-17-219,1 0 0,0 0 0,0-1 0,0 1 0,1 0 0,-1 0 0,0-1-1,1 1 1,-1-1 0,1 0 0,-1 1 0,1-1 0,0 0 0,-1 0 0,1 0 0,0 0 0,0 0-1,0 0 1,0 0 0,0-1 0,0 1 0,0-1 0,0 1 0,0-1 0,0 0 0,0 0 0,0 0-1,0 0 1,0 0 0,0-1 0,0 1 0,0 0 0,4-2 0,1 0 126,-1 1 1,1-1 0,-1 0-1,1-1 1,-1 0-1,0 0 1,0 0-1,11-9 1,-9 5 11,0-1 0,-1-1 0,-1 1 0,1-1 1,-1 0-1,0-1 0,-1 0 0,4-10 0,-6 14-101,-1 0 1,0-1-1,0 1 0,0 0 0,-1-1 1,0 1-1,-1-1 0,1 1 0,-1-1 1,0 1-1,-1-1 0,1 1 1,-1-1-1,-4-11 0,4 16-72,0-1 0,0 1 0,0 0 0,0 0 0,-1 1 0,1-1 0,0 0 0,-1 0 0,0 1 0,1-1 0,-1 1 0,0-1 1,0 1-1,0 0 0,0-1 0,0 1 0,0 0 0,0 0 0,0 1 0,0-1 0,-1 0 0,1 1 0,0-1 0,0 1 0,-1 0 0,1 0 0,0 0 0,-1 0 0,1 0 0,0 0 0,-1 1 0,1-1 0,0 1 0,0 0 0,-3 1 0,3-2-155,-1 1-1,1 0 1,0 1-1,0-1 1,-1 0 0,1 1-1,0-1 1,1 1-1,-1 0 1,0-1-1,0 1 1,1 0 0,-1 0-1,-1 3 1,2-4-195,1 1 0,-1 0 0,0 0 0,1 0 0,-1 0 0,1 0 0,-1-1 1,1 1-1,0 0 0,0 0 0,0 0 0,0 0 0,0 0 0,0 0 0,1 0 0,-1 0 1,1 0-1,-1 0 0,3 3 0,5 2-4192,11-6-1617</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00.600"/>
    </inkml:context>
    <inkml:brush xml:id="br0">
      <inkml:brushProperty name="width" value="0.025" units="cm"/>
      <inkml:brushProperty name="height" value="0.025" units="cm"/>
    </inkml:brush>
  </inkml:definitions>
  <inkml:trace contextRef="#ctx0" brushRef="#br0">148 1 18514,'-8'9'2049,"-6"7"-725,1 1 0,-21 35-1,28-43-963,2 0 0,-1 1 0,1-1 0,0 1 0,1 0 0,1 0 0,-1 0-1,1 1 1,0 14 0,2-22-353,0-1 1,0 0-1,1 0 0,-1 1 0,1-1 1,0 0-1,-1 0 0,1 0 0,0 0 0,0 0 1,1 0-1,-1 0 0,0 0 0,1 0 0,-1-1 1,1 1-1,-1-1 0,1 1 0,0-1 1,-1 1-1,4 1 0,50 22 168,-9-4-103,-40-16 12,0 1 1,-1-1-1,1 1 1,-1 1-1,0-1 1,-1 1-1,1-1 1,-1 1-1,-1 1 1,1-1-1,-1 0 1,0 1-1,-1 0 1,0-1-1,0 1 0,-1 0 1,0 0-1,0 0 1,-1 0-1,0 0 1,0 0-1,-1 0 1,-2 9-1,3-11-23,-1-1 0,0 0 0,0 1 0,-1-1 0,0 0 0,0 0 0,0 0-1,0 0 1,-1-1 0,1 1 0,-1 0 0,-1-1 0,1 0 0,-1 0 0,1 0 0,-1 0-1,0-1 1,0 1 0,-1-1 0,1 0 0,-1 0 0,0-1 0,1 1 0,-1-1 0,0 0 0,0 0-1,-1-1 1,1 0 0,0 1 0,-1-2 0,1 1 0,0-1 0,-1 0 0,-10-1 0,13 1-57,-1-1 0,1 0 0,-1 0 0,1 0 0,-1 0 0,1 0 0,-1-1 0,1 0 0,0 0 0,0 0 1,0 0-1,0 0 0,0 0 0,1-1 0,-1 0 0,-3-4 0,1 0-2,1 1 0,0-1 1,0 0-1,1 0 0,0 0 0,0 0 0,-3-15 0,4 13-3,0 0 0,1-1 0,0 1 0,1 0 0,-1-1-1,2 1 1,-1 0 0,1 0 0,1-1 0,0 1 0,0 0-1,1 0 1,0 1 0,4-10 0,-3 11-252,1 2 0,-1-1 0,1 0-1,0 1 1,0 0 0,11-8 0,0 3-1457,0 0 1,1 1-1,19-7 1,6-2-1895,-11 2-5610</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01.255"/>
    </inkml:context>
    <inkml:brush xml:id="br0">
      <inkml:brushProperty name="width" value="0.025" units="cm"/>
      <inkml:brushProperty name="height" value="0.025" units="cm"/>
    </inkml:brush>
  </inkml:definitions>
  <inkml:trace contextRef="#ctx0" brushRef="#br0">71 45 21749,'-1'9'2082,"-5"35"1422,-20 79 1,15-83-3166,2-1 0,2 1 0,-3 62 0,30-184 232,-13 5-571,-5-105 0,-3 103 0,-4 121 0,3-30 0,0-1 0,0 1 0,1-1 0,1 1 0,2 22 0,-1-31 0,-1-1 0,1 0 0,-1 0 0,1 0 0,0 0 0,0 0 0,0 0 0,0 0 0,1 0 0,-1 0 0,0-1 0,1 1 0,-1 0 0,1-1 0,0 1 0,-1-1 0,1 0 0,0 1 0,0-1 0,0 0 0,0 0 0,0 0 0,0 0 0,0-1 0,0 1 0,1-1 0,-1 1 0,0-1 0,0 0 0,0 1 0,1-1 0,-1 0 0,0-1 0,0 1 0,1 0 0,-1-1 0,2 0 0,3 0 0,-1-1 0,0 0 0,1 0 0,-1 0 0,0-1 0,-1 0 0,1 0 0,0 0 0,-1-1 0,1 0 0,-1 0 0,0 0 0,-1-1 0,6-6 0,8-11 0,0 0 0,14-26 0,-3 4 0,-29 43 0,0 1 0,0 0 0,0 0 0,0-1 0,0 1 0,0 0 0,0 0 0,0-1 0,0 1 0,0 0 0,1 0 0,-1-1 0,0 1 0,0 0 0,0 0 0,0 0 0,1-1 0,-1 1 0,0 0 0,0 0 0,0 0 0,1 0 0,-1-1 0,0 1 0,0 0 0,1 0 0,-1 0 0,0 0 0,0 0 0,1 0 0,-1 0 0,0 0 0,0 0 0,1 0 0,-1 0 0,0 0 0,0 0 0,1 0 0,-1 0 0,0 0 0,0 0 0,1 0 0,-1 0 0,0 0 0,0 0 0,1 0 0,-1 0 0,0 0 0,0 1 0,1-1 0,-1 0 0,2 19 0,-8 28 0,-16 39 0,12-49 0,0 0 0,3 1 0,-5 75 0,12-112-104,0-1 0,0 1 0,0-1 1,0 1-1,0-1 0,1 1 0,-1-1 0,0 1 0,0-1 0,1 1 0,-1-1 1,0 1-1,1-1 0,-1 1 0,0-1 0,1 0 0,-1 1 0,1-1 1,-1 1-1,0-1 0,1 0 0,-1 0 0,1 1 0,-1-1 0,1 0 0,-1 0 1,1 0-1,0 1 0,0-1-334,0 0 1,0 0 0,0 0-1,0 1 1,0-1 0,0 0-1,0 0 1,0-1-1,0 1 1,0 0 0,0 0-1,0 0 1,0-1 0,0 1-1,0 0 1,0-1-1,1 0 1,7-10-11195</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01.896"/>
    </inkml:context>
    <inkml:brush xml:id="br0">
      <inkml:brushProperty name="width" value="0.025" units="cm"/>
      <inkml:brushProperty name="height" value="0.025" units="cm"/>
    </inkml:brush>
  </inkml:definitions>
  <inkml:trace contextRef="#ctx0" brushRef="#br0">15 1 7111,'0'0'21028,"0"11"-19897,-15 304 1891,18-296-2862,8-20-6,-9-1-143,-1 0 1,1 0-1,0 1 1,-1-2-1,1 1 1,-1 0-1,1 0 1,-1 0-1,0-1 1,0 1-1,0-1 1,0 1-1,0-4 1,6-12-12,-1 1 0,2 1 0,0-1 0,1 1 0,1 1 0,21-27 0,-10 13 0,6-16 0,-20 32 0,0 1 0,0 0 0,1 0 0,12-12 0,-20 25-758</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02.443"/>
    </inkml:context>
    <inkml:brush xml:id="br0">
      <inkml:brushProperty name="width" value="0.025" units="cm"/>
      <inkml:brushProperty name="height" value="0.025" units="cm"/>
    </inkml:brush>
  </inkml:definitions>
  <inkml:trace contextRef="#ctx0" brushRef="#br0">0 51 16432,'0'0'16079,"9"1"-15860,-7 0-218,0-1-1,0 1 1,1-1 0,-1 0 0,1 1 0,-1-1 0,0 0 0,1 0 0,-1-1 0,0 1-1,1 0 1,-1-1 0,0 1 0,1-1 0,-1 0 0,0 0 0,0 0 0,0 0 0,1 0-1,-1 0 1,0-1 0,-1 1 0,1-1 0,0 1 0,0-1 0,-1 0 0,1 0 0,-1 0-1,1 1 1,-1-1 0,0-1 0,0 1 0,0 0 0,0 0 0,0 0 0,0-1 0,-1 1-1,1 0 1,-1-1 0,1 1 0,-1-4 0,-8 20-2327,7-13 2086,1-1 1,0 1-1,-1-1 1,1 1-1,0-1 1,-1 1-1,1-1 0,0 1 1,0-1-1,-1 1 1,1-1-1,0 1 1,0 0-1,0-1 1,0 1-1,0-1 1,0 1-1,0 0 1,0-1-1,0 1 1,0-1-1,0 1 0,0-1 1,0 1-1,1 0 1,-1-1-1,0 1 1,1 0-1,8-1-11339</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03.032"/>
    </inkml:context>
    <inkml:brush xml:id="br0">
      <inkml:brushProperty name="width" value="0.025" units="cm"/>
      <inkml:brushProperty name="height" value="0.025" units="cm"/>
    </inkml:brush>
  </inkml:definitions>
  <inkml:trace contextRef="#ctx0" brushRef="#br0">1 13 14926,'0'0'10442,"61"6"-8296,-21-6-512,9 0-802,6 0-351,7-7-289,-5 0-160,-3 4-64,-12 2-1249,-7 1-1666,-16 0-1249,-14 0-801</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03.390"/>
    </inkml:context>
    <inkml:brush xml:id="br0">
      <inkml:brushProperty name="width" value="0.025" units="cm"/>
      <inkml:brushProperty name="height" value="0.025" units="cm"/>
    </inkml:brush>
  </inkml:definitions>
  <inkml:trace contextRef="#ctx0" brushRef="#br0">0 18 17008,'0'0'12076,"82"20"-11019,-30-20-609,9-7-384,3-1-512,-4-2-3204,-7-3-4932</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03.735"/>
    </inkml:context>
    <inkml:brush xml:id="br0">
      <inkml:brushProperty name="width" value="0.025" units="cm"/>
      <inkml:brushProperty name="height" value="0.025" units="cm"/>
    </inkml:brush>
  </inkml:definitions>
  <inkml:trace contextRef="#ctx0" brushRef="#br0">36 1 9513,'0'0'14542,"8"49"-12492,-16-5 0,-1 6-1057,2 3-449,-2-2-256,3-2-95,1-7-1,5-5-96,0-10-32,3-6-256,8-10-1218,5-10-1761,1-1-1089,1-12-1633</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04.107"/>
    </inkml:context>
    <inkml:brush xml:id="br0">
      <inkml:brushProperty name="width" value="0.025" units="cm"/>
      <inkml:brushProperty name="height" value="0.025" units="cm"/>
    </inkml:brush>
  </inkml:definitions>
  <inkml:trace contextRef="#ctx0" brushRef="#br0">111 29 17745,'0'0'3502,"-8"7"-353,-3 1-2431,0 1 0,1 1-1,0 0 1,1 0 0,-10 15-1,15-20-545,0 0 0,1 1 0,0-1 0,0 1 0,0 0 0,0 0 0,1 1 0,0-1 0,1 0 0,-1 1 0,1-1 0,0 0 0,1 1 0,0 0 0,0 9 0,0-15-162,1 0 1,-1 0 0,0 0-1,1 0 1,-1 0 0,0 0-1,1 0 1,0 0 0,-1 0-1,1-1 1,-1 1 0,1 0-1,0 0 1,0 0 0,-1-1-1,1 1 1,0 0 0,0-1-1,0 1 1,0-1 0,0 1-1,0-1 1,0 1 0,0-1-1,1 1 1,34 0 432,-29-3-358,1 0 0,0 0-1,0 0 1,-1-1 0,0 0-1,11-6 1,-11 3-85,-1 0 0,-1 0 0,1 0 0,-1-1 0,0 1 0,0-1 0,-1-1 0,0 1 0,0-1 0,0 1 0,-1-1 0,3-12 0,-5 16 0,0 1 0,0-1 0,0 1 0,0-1 0,-1 1 0,1-1 0,-1 1 0,0-1 0,0 0 0,0 1 0,-1-1 0,1 1 0,-1-1 0,0 0 0,0 1 0,0 0 0,0-1 0,0 1 0,-1 0 0,0-1 0,0 1 0,0 0 0,0 0 0,0 1 0,0-1 0,-1 0 0,0 1 0,1-1 0,-1 1 0,-6-4 0,9 5-117,-1 1-1,0-1 1,0 1-1,0-1 1,0 1 0,0-1-1,0 1 1,0-1-1,-1 1 1,1 0-1,0-1 1,0 1 0,0 0-1,0 0 1,0 0-1,0 0 1,0 0 0,-1 0-1,1 0 1,0 1-1,0-1 1,0 0 0,0 0-1,0 1 1,0-1-1,0 1 1,0-1-1,0 1 1,0 0 0,0-1-1,0 1 1,0 0-1,0-1 1,1 1 0,-1 0-1,0 0 1,0 0-1,1 0 1,-1 0 0,1 0-1,-2 1 1,2 0-227,0 0 0,0-1 0,-1 1 0,1-1 0,0 1 0,0-1 0,0 1 0,1-1 0,-1 1 0,0-1 0,1 1-1,-1-1 1,1 1 0,-1-1 0,1 1 0,0-1 0,-1 0 0,1 1 0,0-1 0,0 0 0,0 0 0,0 1 0,0-1 0,0 0 0,0 0 0,1 0 0,-1 0 0,0-1 0,3 3 0,17 6-12943</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3:22.091"/>
    </inkml:context>
    <inkml:brush xml:id="br0">
      <inkml:brushProperty name="width" value="0.025" units="cm"/>
      <inkml:brushProperty name="height" value="0.025" units="cm"/>
    </inkml:brush>
  </inkml:definitions>
  <inkml:trace contextRef="#ctx0" brushRef="#br0">12 1 14125,'0'0'6791,"-11"60"-3684,11-46-833,0-1-416,2-4-801,6-1-673,5-3-320,-1-4-32,3-1-128,0 0-416,2-5-834,-2-5-1376,-5-3-1410,1-2-2787</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04.433"/>
    </inkml:context>
    <inkml:brush xml:id="br0">
      <inkml:brushProperty name="width" value="0.025" units="cm"/>
      <inkml:brushProperty name="height" value="0.025" units="cm"/>
    </inkml:brush>
  </inkml:definitions>
  <inkml:trace contextRef="#ctx0" brushRef="#br0">153 42 18065,'0'0'6246,"-10"-8"-3726,-32-22-775,41 30-1703,0-1 0,0 1 0,0-1 0,0 1 0,-1-1-1,1 1 1,0 0 0,0 0 0,-1 0 0,1-1 0,0 1 0,0 0-1,0 1 1,-1-1 0,1 0 0,0 0 0,0 0 0,-1 1 0,1-1-1,0 0 1,0 1 0,0 0 0,0-1 0,0 1 0,0-1-1,0 1 1,0 0 0,0 0 0,0 0 0,0-1 0,0 1 0,0 0-1,0 2 1,-23 36 263,20-32-52,0 1-49,0-1 0,0 1 0,1-1 0,0 1 0,-4 15 0,7-22-193,0 0-1,0 0 1,0 1 0,0-1-1,0 0 1,0 0 0,0 1-1,0-1 1,0 0-1,1 1 1,-1-1 0,0 0-1,1 0 1,-1 0 0,1 0-1,-1 1 1,1-1 0,0 0-1,-1 0 1,1 0-1,0 0 1,0 0 0,0 0-1,0-1 1,0 1 0,0 0-1,0 0 1,0-1 0,0 1-1,0 0 1,0-1 0,0 1-1,1-1 1,-1 1-1,0-1 1,0 0 0,1 0-1,-1 0 1,0 1 0,0-1-1,1 0 1,-1 0 0,0-1-1,3 1 1,9-1 36,1 0 0,-1 0 0,0-2 0,1 0 0,-1 0 0,20-8 0,-7 2-269,-25 8 200,0 0 0,1 1 0,-1-1 1,1 1-1,-1-1 0,0 1 1,1 0-1,-1-1 0,1 1 0,-1 0 1,1 0-1,-1 0 0,1 0 0,-1 0 1,1 0-1,-1 1 0,1-1 1,-1 0-1,0 1 0,1-1 0,-1 1 1,1 0-1,-1-1 0,0 1 0,0 0 1,1 0-1,-1 0 0,0 0 1,0 0-1,0 0 0,0 0 0,0 0 1,0 0-1,0 0 0,-1 1 0,1-1 1,0 0-1,-1 1 0,1-1 1,0 0-1,-1 1 0,1 1 0,0 8-7,1 0 0,-2-1 0,0 1 0,0 0-1,-2 11 1,0 6 39,2-3 116,-2 0-1,-1-1 1,-1 0 0,-1 1-1,-12 32 1,14-46-76,-1-1-1,-1 0 1,1 0 0,-1 0 0,-1-1-1,0 1 1,0-1 0,-1-1 0,0 1-1,-1-1 1,1-1 0,-1 1 0,-1-1-1,-13 8 1,20-13-50,0-1 0,1 0 0,-1 0 0,0 0 0,0 0 0,0 0 0,0-1 0,0 1 0,-1 0 0,1-1 0,0 0 0,0 1 0,0-1 0,0 0 0,-1 0 0,1 0 0,0-1 0,0 1 0,0 0 0,0-1 0,0 0 0,0 1 0,0-1 0,0 0 0,0 0 0,0 0 0,0 0 0,0 0 0,0-1 0,1 1 0,-1 0 0,0-1 0,1 1 0,-1-1 0,1 0 0,0 1 0,0-1 0,-1 0 0,1 0 0,0 0 0,1 0 0,-1 0 0,0 0 0,1 0 0,-2-3 0,-2-11 0,0 0 0,1 0 0,1 0 0,0-27 0,1 30-2,1-1 0,0 0-1,1 1 1,0-1 0,2 1 0,-1-1-1,2 1 1,8-23 0,-8 28-76,0 1 0,0-1 1,1 1-1,0 0 0,1 1 0,-1-1 0,1 1 0,0 0 1,1 1-1,0-1 0,0 1 0,0 0 0,0 1 0,1 0 1,9-4-1,25-10-4241,5 0-3326</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04.838"/>
    </inkml:context>
    <inkml:brush xml:id="br0">
      <inkml:brushProperty name="width" value="0.025" units="cm"/>
      <inkml:brushProperty name="height" value="0.025" units="cm"/>
    </inkml:brush>
  </inkml:definitions>
  <inkml:trace contextRef="#ctx0" brushRef="#br0">46 1 10890,'0'0'11948,"0"68"-9514,-7-32-801,-1 3-383,1 3-321,1-2-289,1-3-384,2-3-192,3-9 0,0-5-992,0-9-834,0-8-1249,-9-11-6886</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05.165"/>
    </inkml:context>
    <inkml:brush xml:id="br0">
      <inkml:brushProperty name="width" value="0.025" units="cm"/>
      <inkml:brushProperty name="height" value="0.025" units="cm"/>
    </inkml:brush>
  </inkml:definitions>
  <inkml:trace contextRef="#ctx0" brushRef="#br0">1 95 15246,'0'0'7154,"9"-10"-4757,-3 3-2125,1 0 0,0 1-1,0-1 1,0 2 0,1-1 0,0 1 0,0 0 0,1 1 0,-1 0 0,1 0-1,0 1 1,0 0 0,15-3 0,5 1-33,0 1-1,0 2 0,0 0 1,0 2-1,53 7 1,-79-6-225,-1-1 0,1 0 1,-1 1-1,1-1 0,-1 1 1,1 0-1,-1 0 1,0 0-1,1 0 0,-1 0 1,0 1-1,0-1 0,0 1 1,0-1-1,0 1 0,0 0 1,0 0-1,-1 0 0,1 0 1,-1 0-1,1 0 0,-1 0 1,0 0-1,0 1 0,0-1 1,0 0-1,0 1 0,0-1 1,0 3-1,-1-1 91,-1-1 0,1 1 0,-1-1 0,1 1 1,-1-1-1,0 0 0,-1 1 0,1-1 0,0 0 0,-1 0 0,0 0 0,0 0 0,0 0 0,0 0 0,0 0 0,0-1 1,-1 1-1,0-1 0,1 1 0,-6 2 0,-4 4-98,0-1 1,0-1-1,-1 0 0,-1-1 1,1 0-1,-1-1 1,0 0-1,0-1 0,0-1 1,0 0-1,-1-1 1,-20 0-1,24-4-467,12-2-799,10-1-2926,9-1-1570,5 1-1420</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05.523"/>
    </inkml:context>
    <inkml:brush xml:id="br0">
      <inkml:brushProperty name="width" value="0.025" units="cm"/>
      <inkml:brushProperty name="height" value="0.025" units="cm"/>
    </inkml:brush>
  </inkml:definitions>
  <inkml:trace contextRef="#ctx0" brushRef="#br0">1 1 5029,'0'0'1825</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05.866"/>
    </inkml:context>
    <inkml:brush xml:id="br0">
      <inkml:brushProperty name="width" value="0.025" units="cm"/>
      <inkml:brushProperty name="height" value="0.025" units="cm"/>
    </inkml:brush>
  </inkml:definitions>
  <inkml:trace contextRef="#ctx0" brushRef="#br0">38 12 2018,'-5'-2'1548,"-23"-5"3963,23 4 174,18 4 2626,-12-1-7930,0 1 1,0 0 0,0 0 0,-1 0 0,1 0 0,0 1-1,-1-1 1,1 0 0,0 0 0,-1 0 0,0 0 0,1 1 0,-1-1-1,0 0 1,1 1 0,-1-1 0,0 0 0,0 0 0,0 1-1,0 1 1,1 33 971,-1-33-1126,-2 31-140,1 43-57,2-72-31,-1 0-1,0-1 0,1 1 1,0 0-1,0-1 0,1 1 1,-1-1-1,1 1 1,0-1-1,0 0 0,0 0 1,4 5-1,-4-8 0,-1 1 1,1-1-1,0 0 1,0 1-1,0-1 1,0 0-1,0 0 1,0-1-1,0 1 1,0 0-1,0-1 0,0 1 1,1-1-1,-1 0 1,0 0-1,0 1 1,0-1-1,1-1 1,-1 1-1,0 0 1,0-1-1,0 1 0,0-1 1,1 1-1,-1-1 1,0 0-1,0 0 1,0 0-1,0 0 1,-1 0-1,1-1 1,0 1-1,2-2 0,8-6-296,-1-1-1,1 0 1,13-16-1,-23 24 190,22-27-6706,-2-2-3581,-8 10-1178</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06.205"/>
    </inkml:context>
    <inkml:brush xml:id="br0">
      <inkml:brushProperty name="width" value="0.025" units="cm"/>
      <inkml:brushProperty name="height" value="0.025" units="cm"/>
    </inkml:brush>
  </inkml:definitions>
  <inkml:trace contextRef="#ctx0" brushRef="#br0">290 0 13100,'0'0'12460,"-38"55"-9289,16-15-929,-7 6-640,2 3-1410,-5 4-192,2 2 0,1 0 0,1-1 0,7 0 0,4-5 0,6-7 0,6-12-320,5-16-5670</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55.668"/>
    </inkml:context>
    <inkml:brush xml:id="br0">
      <inkml:brushProperty name="width" value="0.025" units="cm"/>
      <inkml:brushProperty name="height" value="0.025" units="cm"/>
    </inkml:brush>
  </inkml:definitions>
  <inkml:trace contextRef="#ctx0" brushRef="#br0">9 1 15599,'0'0'7265,"-1"9"-5396,-5 169 3913,5 103-4274,1-261-1442,0-19-151,0-1 0,0 1 0,0 0 0,0-1 0,0 1 0,0-1 0,0 1 0,0-1 0,0 1 0,0 0 0,1-1 0,-1 1 0,0-1 0,0 1 0,0-1 0,1 1 0,-1-1 0,0 1 0,1-1 0,-1 1 0,1-1 0,-1 1 0,0-1 0,1 0 0,-1 1 0,1-1 0,-1 0 0,1 1 0,-1-1 0,1 0 0,0 0 0,-1 1 0,1-1 0,-1 0 0,1 0 0,-1 0 0,1 0 0,0 0 0,-1 0-1,1 0 1,-1 0 0,1 0 0,0 0 0,-1 0 0,1 0 0,-1 0 0,1-1 0,-1 1 0,1 0 0,-1 0 0,1 0 0,0-1 0,-1 1 0,1 0 0,-1-1 0,0 1 0,1-1 0,-1 1 0,1 0 0,0-2 0,31-24-8128,-8 0 189</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56.055"/>
    </inkml:context>
    <inkml:brush xml:id="br0">
      <inkml:brushProperty name="width" value="0.025" units="cm"/>
      <inkml:brushProperty name="height" value="0.025" units="cm"/>
    </inkml:brush>
  </inkml:definitions>
  <inkml:trace contextRef="#ctx0" brushRef="#br0">131 1 17072,'0'0'5056,"-8"4"-1677,-1 2-2928,0 0 1,0 0-1,1 1 1,-1 0-1,2 1 1,-1 0-1,1 0 1,1 1-1,-1 0 0,-6 12 1,9-14-324,0 1 1,0 0-1,0 0 0,1 0 1,0 0-1,1 0 1,0 1-1,0-1 0,1 1 1,0-1-1,0 1 1,1 0-1,0 0 0,3 13 1,-3-19-123,1-1 0,0 0 0,0 0-1,0 0 1,0 0 0,0 0 0,0 0 0,1-1 0,-1 1 0,0 0 0,1-1 0,0 1 0,-1-1 0,1 1 0,0-1 0,0 0 0,0 1 0,0-1 0,0 0 0,0 0 0,0-1 0,0 1 0,0 0-1,0-1 1,0 1 0,1-1 0,-1 0 0,0 0 0,0 1 0,1-2 0,-1 1 0,0 0 0,0 0 0,0-1 0,1 1 0,3-2 0,1 0 7,0 0 1,0 0-1,0 0 1,0-1-1,-1 0 1,1 0-1,-1-1 1,1 0-1,-1 0 1,5-5-1,-5 2-13,0 1 0,-1-1 0,0 0 0,-1-1 0,0 1 0,0-1 0,0 0 0,-1 0 0,0 0 0,0 0 0,-1 0 0,-1-1 0,1 1 0,-1-1 0,0 1 0,-1-1 0,0 0 0,-1 1 0,-1-13 0,1 18 2,0 1 0,0 0 0,0 0 0,0 0 0,0 0 1,0 0-1,-1 0 0,1 0 0,-1 0 0,1 0 0,-1 0 0,0 1 0,1-1 0,-1 1 0,0-1 0,0 1 1,0 0-1,0 0 0,-1 0 0,1 0 0,0 0 0,0 0 0,-1 0 0,1 1 0,0-1 0,-1 1 0,1 0 1,-1 0-1,-2 0 0,3 0-11,0 0 0,0 0 1,1 0-1,-1 0 0,0 1 0,0-1 1,0 1-1,0-1 0,0 1 1,1 0-1,-1 0 0,0 0 0,1 0 1,-1 0-1,0 0 0,1 0 1,-1 0-1,1 1 0,0-1 1,-1 0-1,1 1 0,0-1 0,0 1 1,0 0-1,0-1 0,0 1 1,0 0-1,1 0 0,-1 0 0,0-1 1,1 1-1,0 0 0,-1 0 1,1 0-1,0 3 0,0-4-163,0 0-1,0 0 1,0 0 0,0-1-1,1 1 1,-1 0 0,0 0-1,1 0 1,-1-1 0,0 1-1,1 0 1,-1-1-1,1 1 1,-1 0 0,1-1-1,-1 1 1,1-1 0,-1 1-1,1 0 1,0-1 0,-1 1-1,1-1 1,0 0 0,0 1-1,-1-1 1,1 0-1,0 1 1,0-1 0,-1 0-1,1 0 1,1 1 0,30 1-8294,-26-3 6122,18 1-7921</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56.428"/>
    </inkml:context>
    <inkml:brush xml:id="br0">
      <inkml:brushProperty name="width" value="0.025" units="cm"/>
      <inkml:brushProperty name="height" value="0.025" units="cm"/>
    </inkml:brush>
  </inkml:definitions>
  <inkml:trace contextRef="#ctx0" brushRef="#br0">133 0 6438,'0'0'18151,"-13"10"-15317,-3 3-1744,-1 1-1,-21 24 1,33-32-942,0 0 0,0 0 0,1 0 1,0 0-1,0 1 0,0 0 0,1 0 1,0 0-1,0 0 0,1 1 0,0-1 1,0 0-1,0 9 0,2-15-148,0 0 0,0 0 0,0-1 0,0 1 0,0 0 0,0 0 0,0 0 0,0 0 0,1 0 0,-1 0 0,0 0 0,0-1 0,1 1 0,-1 0 0,1 0 0,-1 0 0,1-1 0,-1 1 0,1 0 0,-1-1 0,1 1 0,0 0 0,-1-1 0,1 1 0,0-1 0,0 1 0,0 0 0,1-1 0,0 1 0,1 0 0,-1-1 0,0 0 0,0 1 0,0-1 0,1 0 0,-1 0 0,0 0 0,5-1 0,0 0 0,1-1 0,0 0 0,-1-1 0,1 0 0,11-6 0,5-7-10,-19 12 1,1 0 0,-1 0 0,1 1 0,0 0 0,-1 0 0,1 0 0,1 1 0,-1-1 0,0 1 0,1 1 1,7-2-1,-14 3 3,1 1 0,-1-1 0,1 0 0,-1 1 0,1-1 0,-1 0 1,1 1-1,-1-1 0,1 0 0,-1 1 0,1-1 0,-1 1 0,0-1 1,1 1-1,-1-1 0,0 1 0,1-1 0,-1 1 0,0 0 0,0-1 1,0 1-1,1-1 0,-1 1 0,0 0 0,0-1 0,0 1 1,0-1-1,0 1 0,0 1 0,0 25-59,0-20 55,0 36 20,2 0 53,-3 0 0,-1 0 0,-2 0 0,-18 80 0,20-116-58,0-1-1,-1-1 1,0 1-1,0 0 1,0-1-1,-1 1 0,1-1 1,-1 0-1,-1 0 1,1-1-1,-9 8 1,11-10-6,0-1 1,1 0 0,-1 0 0,0 0-1,0 0 1,0 0 0,0 0-1,0-1 1,-1 1 0,1-1 0,0 1-1,0-1 1,0 0 0,0 0-1,0 0 1,-1 0 0,1 0 0,0 0-1,0-1 1,0 1 0,0-1-1,0 1 1,0-1 0,0 0 0,0 0-1,0 0 1,0 0 0,0 0 0,0 0-1,0-1 1,1 1 0,-1-1-1,1 1 1,-1-1 0,1 1 0,-1-1-1,-1-3 1,-3-4 0,0-1 0,0 1 0,1-1 0,1-1 0,-1 1 0,1 0 0,1-1 0,0 0 0,1 0 0,0 0 0,1 0 0,0-1 0,0-17 0,1 22 0,1 0 0,-1-1 0,1 1 0,0 0 0,1 0 0,0 0 0,0 0 0,0 0 0,1 0 0,0 1 0,1-1 0,-1 1 0,1 0 0,0 0 0,1 0 0,-1 1 0,1-1 0,0 1 0,1 0 0,-1 1 0,12-9 0,5 4-140,-1 0-1,2 1 1,-1 2-1,36-7 1,41-12-2847,-43 3-5079</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57.749"/>
    </inkml:context>
    <inkml:brush xml:id="br0">
      <inkml:brushProperty name="width" value="0.025" units="cm"/>
      <inkml:brushProperty name="height" value="0.025" units="cm"/>
    </inkml:brush>
  </inkml:definitions>
  <inkml:trace contextRef="#ctx0" brushRef="#br0">24 51 11755,'0'0'14131,"1"9"-12017,-1 33-84,-11 76-1,-2 32-1497,28-176-356,-5-12-176,-1-1 0,-2 0 0,-2 0 0,-2 0 0,-3-74 0,0 80 0,-2 30 0,-3 18 0,-1 25 0,5-34 0,1 0 0,1 0 0,-1 0 0,1 0 0,-1 0 0,2 0 0,-1 0 0,1 0 0,0-1 0,0 1 0,6 10 0,-6-14 0,0 0 0,0 0 0,0 0 0,0 0 0,0-1 0,1 1 0,-1-1 0,1 1 0,-1-1 0,1 0 0,-1 0 0,1 0 0,0 0 0,-1 0 0,1-1 0,0 1 0,0-1 0,0 0 0,-1 0 0,1 0 0,0 0 0,0 0 0,0-1 0,-1 1 0,1-1 0,0 0 0,0 0 0,3-2 0,3 0 0,0-1 0,0 0 0,0-1 0,-1 0 0,1-1 0,-2 0 0,1 0 0,0 0 0,8-11 0,5-6 0,29-43 0,-46 66 0,-3 12 0,-4 14 0,-21 50 0,-7 25 0,28-91 0,2 0 0,-1 0 0,1 1 0,1-1 0,-1 0 0,2 1 0,2 15 0,-3-25-16,0 0 0,0 0 0,0 0 0,1 0 0,-1 0 0,0 0 0,1 0 0,-1 0 0,0 0 0,1-1 0,0 1 0,-1 0 0,1 0 0,-1-1 0,1 1 0,0 0 0,-1-1 0,1 1 0,0 0 0,0-1 0,-1 1 0,1-1 0,0 1 0,0-1 0,0 0 0,0 1 0,0-1 0,0 0 0,0 0 0,0 0 0,0 1 0,0-1 0,-1 0 0,1 0 0,0 0 0,0 0 0,0-1 0,0 1 0,0 0 0,0 0 1,0-1-1,0 1 0,0 0 0,0-1 0,-1 1 0,3-2 0,1 0-289,0 0 0,0-1 0,0 1-1,0-1 1,0 0 0,-1 0 0,1 0 0,2-4 0,22-42-11786,-17 22 581</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3:22.964"/>
    </inkml:context>
    <inkml:brush xml:id="br0">
      <inkml:brushProperty name="width" value="0.025" units="cm"/>
      <inkml:brushProperty name="height" value="0.025" units="cm"/>
    </inkml:brush>
  </inkml:definitions>
  <inkml:trace contextRef="#ctx0" brushRef="#br0">0 181 6822,'0'0'13896,"3"-9"-11654,-3 6-2011,0 0 0,1 0 0,0 0-1,-1 0 1,1 1 0,0-1-1,1 0 1,-1 0 0,0 0 0,1 1-1,0-1 1,-1 1 0,1-1-1,0 1 1,0 0 0,0 0 0,1 0-1,-1 0 1,1 0 0,-1 0-1,1 0 1,-1 1 0,1 0 0,0-1-1,0 1 1,0 0 0,-1 0-1,1 0 1,0 1 0,0-1 0,4 1-1,-3-1-188,-1 1 0,0 0 0,0 1-1,1-1 1,-1 1 0,0-1 0,0 1-1,0 0 1,0 0 0,0 0 0,0 1 0,0-1-1,0 1 1,0-1 0,0 1 0,-1 0-1,1 0 1,-1 0 0,0 1 0,1-1-1,-1 0 1,0 1 0,0 0 0,-1-1-1,1 1 1,0 0 0,-1 0 0,0 0 0,1 0-1,-1 0 1,-1 0 0,1 0 0,0 4-1,2 5 85,-1 1-1,-1-1 1,0 0-1,-1 1 1,0-1-1,-1 0 1,-4 22-1,2-23-125,0-10 0,-2-20 0,1-32 0,0-86 0,6 140 0,1-1 0,-1 1 0,0-1 0,1 0 0,-1 0 0,1 1 0,-1-2 0,1 1 0,0 0 0,0 0 0,0-1 0,0 0 0,0 0 0,0 1 0,0-2 0,6 2 0,-3-2 0,0 1 0,0-2 0,0 1 0,0-1 0,0 0 0,0 0 0,0-1 0,-1 1 0,1-1 0,0 0 0,-1-1 0,0 0 0,7-3 0,3-5 0,0-1 0,24-24 0,14-12 0,-50 99 0,-16 73 0,13-123 0,0-1 0,0 0 0,0 1 0,0-1 0,0 1 0,0-1 0,0 1 0,0-1 0,0 0 0,0 1 0,0-1 0,0 1 0,0-1 0,1 0 0,-1 1 0,0-1 0,0 1 0,0-1 0,1 0 0,-1 1 0,0-1 0,1 0 0,-1 1 0,0-1 0,0 0 0,1 0 0,-1 1 0,1-1 0,-1 0 0,0 0 0,1 1 0,-1-1 0,0 0 0,1 0 0,-1 0 0,1 0 0,18-6 0,14-19 0,-9-6 0,-1 0 0,29-51 0,-52 82 0,0 0 0,0 0 0,0 0 0,0 1 0,0-1 0,0 0 0,0 0 0,0 0 0,0 0 0,0 0 0,0 0 0,0 1 0,0-1 0,0 0 0,0 0 0,0 0 0,0 0 0,0 0 0,0 0 0,0 0 0,0 0 0,1 1 0,-1-1 0,0 0 0,0 0 0,0 0 0,0 0 0,0 0 0,0 0 0,0 0 0,0 0 0,1 0 0,-1 0 0,0 0 0,0 0 0,0 0 0,0 0 0,0 0 0,0 0 0,0 0 0,1 0 0,-1 0 0,0 0 0,0 0 0,0 0 0,0 0 0,0 0 0,0 0 0,1 0 0,-1 0 0,0 0 0,0 0 0,0 0 0,0 0 0,0 0 0,0 0 0,0 0 0,1 0 0,-1 0 0,0 0 0,0-1 0,0 1 0,0 0 0,0 0 0,3 21 0,-2 27 0,-1-47 0,-1 25 0,0-18 0,0 0 0,1 0 0,0 0 0,1 0 0,2 13 0,-3-21 0,1 1 0,0 0 0,-1 0 0,1-1 0,0 1 0,-1 0 0,1-1 0,0 1 0,0-1 0,0 1 0,0-1 0,-1 0 0,1 1 0,0-1 0,0 0 0,0 1 0,0-1 0,0 0 0,0 0 0,0 0 0,0 0 0,0 0 0,0 0 0,0 0 0,0 0 0,0 0 0,0-1 0,0 1 0,0 0 0,-1-1 0,1 1 0,0 0 0,0-1 0,0 1 0,0-1 0,32-16 0,-30 14-2,0 1 1,-1 0-1,1 0 0,0 0 1,0 0-1,0 0 0,1 1 1,-1-1-1,0 1 0,1 0 1,-1 0-1,0 0 0,1 1 1,-1-1-1,5 0 0,-6 2 0,0 0 0,0 0 0,0 1-1,-1-1 1,1 0 0,0 1 0,-1-1-1,1 1 1,-1-1 0,1 1-1,-1 0 1,0 0 0,1-1 0,-1 1-1,0 0 1,0 0 0,0 0 0,-1 0-1,1 0 1,0 1 0,-1-1 0,0 0-1,1 0 1,-1 0 0,0 3 0,8 35 16,-3 0 0,-1 0 0,-1 1 1,-3-1-1,-9 81 0,6-107-14,0 0 0,-1 0 0,-1-1 0,-11 24 0,14-32 0,0-1 0,-1 0 0,0 0 0,0 0 0,0 0 0,-1 0 0,-6 5 0,8-7 0,0-1 0,1 0 0,-1 0 0,0 0 0,0 0 0,0-1 0,0 1 0,0 0 0,0-1 0,0 1 0,0-1 0,0 0 0,0 0 0,0 0 0,0 0 0,0 0 0,0 0 0,0 0 0,-3-1 0,2-1 0,-1 0 0,1 1 0,0-2 0,-1 1 0,1 0 0,0-1 0,0 1 0,1-1 0,-1 0 0,0 0 0,1 0 0,0 0 0,0 0 0,0-1 0,0 1 0,0-1 0,1 1 0,-3-8 0,-1-3 0,1 0 0,1 0 0,-3-25 0,4 28-194,1 0 1,0 0-1,1 0 1,1 0-1,0 0 0,0 0 1,1 0-1,0 1 1,1-1-1,0 1 1,1-1-1,0 1 0,0 0 1,1 0-1,1 1 1,0 0-1,0 0 0,11-13 1,40-44-12982,-27 29-2066</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58.105"/>
    </inkml:context>
    <inkml:brush xml:id="br0">
      <inkml:brushProperty name="width" value="0.025" units="cm"/>
      <inkml:brushProperty name="height" value="0.025" units="cm"/>
    </inkml:brush>
  </inkml:definitions>
  <inkml:trace contextRef="#ctx0" brushRef="#br0">9 0 12460,'0'0'18065,"-9"66"-16464,9-39-960,0 4-641,0-3 0,3-1 0,7-3 0,1-3 0,-1-2 0,-2-5-1153,-3-3-449,0-4-512</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58.445"/>
    </inkml:context>
    <inkml:brush xml:id="br0">
      <inkml:brushProperty name="width" value="0.025" units="cm"/>
      <inkml:brushProperty name="height" value="0.025" units="cm"/>
    </inkml:brush>
  </inkml:definitions>
  <inkml:trace contextRef="#ctx0" brushRef="#br0">1 45 10122,'0'0'21332,"58"-18"-20948,-17 19-320,3-1-224,1 0-1730,-5-10-3907,1-7-10347</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59.302"/>
    </inkml:context>
    <inkml:brush xml:id="br0">
      <inkml:brushProperty name="width" value="0.025" units="cm"/>
      <inkml:brushProperty name="height" value="0.025" units="cm"/>
    </inkml:brush>
  </inkml:definitions>
  <inkml:trace contextRef="#ctx0" brushRef="#br0">92 1 9097,'-2'6'11425,"2"1"-4157,0 7-2219,1 2-4629,0 11-2704,-2-11 4023,-4 12-1723,-1 0 1,-1 0-1,-19 44 1,17-51-19,1 2 0,0-1 0,2 1 1,1 0-1,1 0 0,-2 27 0,6-49 2,0 0 0,0 0 0,0 0 0,0 0 0,0 0 0,0 0 0,1 0 0,-1 0 0,0 0 0,0 0 0,1 0 0,-1 0 0,1 0 0,-1 0 0,1 0 0,-1 0 0,1 0 0,0 0 0,-1-1 0,1 1 0,0 0 0,0 0 0,0-1 0,-1 1 0,1-1 0,0 1 0,1 0 0,1 0 0,-1-1 0,1 1 0,0-1 0,-1 1 0,1-1 0,0 0 0,0 0 0,-1 0 0,1-1 0,5 0 0,9-4 0,0 0 0,28-14 0,-28 12 0,8 2-2221,-21 4 987,-1 1-1,1-1 1,-1 1 0,1-1-1,-1 0 1,0 0 0,1 0-1,3-3 1</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0:59.953"/>
    </inkml:context>
    <inkml:brush xml:id="br0">
      <inkml:brushProperty name="width" value="0.025" units="cm"/>
      <inkml:brushProperty name="height" value="0.025" units="cm"/>
    </inkml:brush>
  </inkml:definitions>
  <inkml:trace contextRef="#ctx0" brushRef="#br0">24 0 18898,'0'0'6721,"0"8"-4137,-9 41-927,4-31-1242,2-1 0,0 1 1,1-1-1,1 1 0,0 0 1,3 20-1,-2-37-415,0 0 0,1 0 0,-1 0 0,1-1 0,-1 1 0,1 0 0,0-1 0,-1 1 0,1 0 0,0-1 0,-1 1 0,1-1 0,0 1 0,0-1 0,-1 1 0,1-1 0,0 0 0,0 1 0,0-1 0,0 0 0,0 1 0,-1-1 0,1 0 0,0 0 0,0 0 0,0 0 0,0 0 0,0 0 0,0 0 0,0 0 0,0-1 0,-1 1 0,1 0 0,0 0 0,0-1 0,0 1 0,0 0 0,0-1 0,34-16 0,-15 1 0,0-1 0,19-22 0,1-2 0,-40 41 0,0 0 0,0 0 0,0 0 0,0-1 0,0 1 0,1 0 0,-1 0 0,0 0 0,0 0 0,0-1 0,0 1 0,0 0 0,1 0 0,-1 0 0,0 0 0,0 0 0,0 0 0,1-1 0,-1 1 0,0 0 0,0 0 0,0 0 0,1 0 0,-1 0 0,0 0 0,0 0 0,0 0 0,1 0 0,-1 0 0,0 0 0,0 0 0,1 0 0,-1 0 0,0 0 0,0 0 0,0 0 0,1 0 0,-1 0 0,0 0 0,0 1 0,0-1 0,1 0 0,-1 0 0,0 0 0,0 0 0,0 0 0,0 1 0,1-1 0,-1 0 0,0 0 0,1 16 0,-8 18 0,3-26 44,-1 0-120,-1-19-1536,3 4-4874,-5 0-5275</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00.800"/>
    </inkml:context>
    <inkml:brush xml:id="br0">
      <inkml:brushProperty name="width" value="0.025" units="cm"/>
      <inkml:brushProperty name="height" value="0.025" units="cm"/>
    </inkml:brush>
  </inkml:definitions>
  <inkml:trace contextRef="#ctx0" brushRef="#br0">133 25 9129,'0'0'15705,"-8"2"-12929,1 0-2525,0 1 0,0 0 0,0 1 0,1 0 0,0 0 0,0 0-1,0 0 1,0 1 0,0 0 0,1 1 0,0-1 0,0 1 0,1 0 0,-1 0 0,1 0 0,0 1-1,1-1 1,-3 8 0,-14 36 139,20-50-390,0 0 0,0 0 0,0 1 0,0-1 0,0 0 0,0 0 0,0 0 0,0 0 0,1 1 0,-1-1 0,0 0 0,0 0 0,0 0 0,0 0 0,0 0 0,0 0 0,0 1 0,0-1 0,1 0 0,-1 0 0,0 0 0,0 0 0,0 0 0,0 0 0,0 0 0,1 0 0,-1 0 0,0 1 0,0-1 0,0 0 0,0 0 0,0 0 0,1 0 0,-1 0 0,0 0 0,0 0 0,0 0 0,0 0 0,1 0 0,-1 0 0,0 0 0,0 0 0,0-1 0,0 1 0,1 0 0,-1 0 0,0 0 0,0 0 0,0 0 0,0 0 0,0 0 0,1 0 0,-1 0 0,0-1 0,0 1 0,0 0 0,0 0 0,0 0 0,0 0 0,0 0 0,0-1 0,0 1 0,1 0 0,8-7 0,10-11 0,30-37 0,-45 49 0,1 1 0,-1-1 0,0 0 0,-1 0 0,0-1 0,0 1 0,0-1 0,0 1 0,-1-1 0,0 0 0,1-13 0,-3 19 0,0 1 0,0 0 0,0-1 0,-1 1 0,1-1 0,0 1 0,0 0 0,0-1 0,-1 1 0,1-1 0,0 1 0,0 0 0,-1-1 0,1 1 0,0 0 0,-1-1 0,1 1 0,0 0 0,-1 0 0,1 0 0,-1-1 0,1 1 0,0 0 0,-1 0 0,1 0 0,-1 0 0,1-1 0,0 1 0,-1 0 0,1 0 0,-1 0 0,1 0 0,-1 0 0,1 0 0,-1 0 0,1 0 0,0 1 0,-1-1 0,1 0 0,-1 0 0,1 0 0,0 0 0,-1 1 0,1-1 0,-1 0 0,1 0 0,0 1 0,-1-1 0,1 1 0,-23 11 0,12-2 0,0 0 0,1 1 0,-10 13 0,17-20 0,-1 1 0,2-1 0,-1 1 0,0-1 0,1 1 0,0 0 0,0 0 0,0 0 0,1 0 0,0 0 0,0 0 0,-1 6 0,3-10 2,-1 0 0,1-1 0,-1 1 0,0 0 0,1 0 0,0-1 0,-1 1 0,1 0 0,-1-1 0,1 1 0,0-1 0,-1 1 0,1-1 0,0 1 0,0-1 0,-1 0 0,1 1 0,0-1 0,0 0 0,0 1 0,-1-1 0,1 0 0,0 0 0,0 0 0,0 0 0,0 0 0,-1 0 0,1 0 0,2 0 0,33-1-164,-30 1 13,37-7-3041,-2-5-4137,-16 4 863</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01.203"/>
    </inkml:context>
    <inkml:brush xml:id="br0">
      <inkml:brushProperty name="width" value="0.025" units="cm"/>
      <inkml:brushProperty name="height" value="0.025" units="cm"/>
    </inkml:brush>
  </inkml:definitions>
  <inkml:trace contextRef="#ctx0" brushRef="#br0">139 3 14606,'0'0'15220,"-10"0"-13816,8 0-1357,0-1-3,-1 1-1,1-1 1,-1 1 0,1 0 0,-1 0 0,1 0 0,-1 0-1,1 1 1,-1-1 0,1 1 0,0-1 0,-1 1 0,1 0-1,-1 0 1,1 0 0,0 0 0,0 0 0,0 1 0,0-1-1,0 0 1,0 1 0,0 0 0,0 0 0,0-1 0,1 1-1,-1 0 1,1 0 0,-1 0 0,1 1 0,0-1-1,0 0 1,0 0 0,-1 4 0,0-2-44,0 0 0,0 1 0,1-1 0,0 1 0,0-1 0,0 1 0,0 0 0,1-1 0,-1 7 0,2-9 0,-1 0 0,1 0 0,-1 0 0,1 0 0,0 0 0,0 0 0,-1 0 0,2 0 0,-1 0 0,0-1 0,0 1 0,0 0 0,1-1 0,-1 1 0,1-1 0,-1 1 0,1-1 0,0 0 0,-1 0 0,1 0 0,0 0 0,3 2 0,2 1 0,0 1 0,-1 0 0,0 0 0,0 0 0,-1 1 0,1 0 0,-1 0 0,0 0 0,-1 0 0,0 1 0,0 0 0,0 0 0,-1 0 0,0 1 0,0-1 0,-1 1 0,0-1 0,2 16 0,-2-15 0,-1 1 0,0-1 0,0 1 0,-1-1 0,0 1 0,0-1 0,-1 1 0,-1-1 0,1 0 0,-1 1 0,0-1 0,-1 0 0,0 0 0,0 0 0,-1-1 0,0 1 0,-9 12 0,12-18 0,-1-1 0,1 1 0,-1 0 0,0 0 0,1 0 0,-1-1 0,0 1 0,0-1 0,0 0 0,0 1 0,-1-1 0,1 0 0,0 0 0,0 0 0,-1-1 0,1 1 0,0 0 0,-1-1 0,1 0 0,-1 1 0,1-1 0,0 0 0,-1 0 0,1-1 0,-1 1 0,1 0 0,0-1 0,-1 1 0,1-1 0,0 0 0,-1 0 0,1 0 0,-3-2 0,1 0 0,0 0 0,0 0 0,1-1 0,-1 0 0,1 1 0,0-1 0,0-1 0,0 1 0,0 0 0,1-1 0,0 1 0,0-1 0,0 0 0,-2-9 0,2 5 0,0 1 0,0-1 0,1 1 0,1-1 0,-1 1 0,1-1 0,1 0 0,0 1 0,0-1 0,4-15 0,-2 18 0,-1 1 0,1-1 0,0 1 0,0-1 0,1 1 0,-1 0 0,1 0 0,0 1 0,1-1 0,-1 1 0,1 0 0,0 0 0,0 0 0,0 1 0,11-6 0,36-20-1739,-3-7-5709,-24 11-6971</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01.889"/>
    </inkml:context>
    <inkml:brush xml:id="br0">
      <inkml:brushProperty name="width" value="0.025" units="cm"/>
      <inkml:brushProperty name="height" value="0.025" units="cm"/>
    </inkml:brush>
  </inkml:definitions>
  <inkml:trace contextRef="#ctx0" brushRef="#br0">0 0 8712,'0'0'17206,"4"9"-14900,3 14-1634,-1 0 1,0 1-1,2 32 1,-4-28-210,0 0 0,2-1 1,11 33-1,-16-59-463,-1 1 0,1 0 0,-1-1 0,1 1 0,0 0 0,0-1 0,0 1 0,0-1 0,0 0 0,0 1 0,0-1 0,0 0 0,0 0 0,1 1 0,-1-1 0,0 0 0,1 0 0,-1 0 0,1-1 0,-1 1 0,1 0 0,-1 0 0,1-1 0,2 1 0,-2-1 0,0 0 0,1-1 0,-1 1 0,0-1 0,1 1 0,-1-1 0,0 0 0,0 0 0,0 0 0,0 0 0,0 0 0,0 0 0,0-1 0,0 1 0,2-3 0,8-7 0,-1-1 0,-1 0 0,17-26 0,-25 36 0,16-25 0,0 0 0,-2-1 0,-1-1 0,-2-1 0,11-31 0,-24 65-2164,2 5-6877,2 0-1695</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02.232"/>
    </inkml:context>
    <inkml:brush xml:id="br0">
      <inkml:brushProperty name="width" value="0.025" units="cm"/>
      <inkml:brushProperty name="height" value="0.025" units="cm"/>
    </inkml:brush>
  </inkml:definitions>
  <inkml:trace contextRef="#ctx0" brushRef="#br0">1 37 23350,'0'0'9417,"68"6"-9417,-30-13 0,3-2 0,-3-1 0,-4 1 0,-8 2 0,-6 6-2691,-8 1-1505,-9 0-736,-3 4-994,-12 6-4259</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02.574"/>
    </inkml:context>
    <inkml:brush xml:id="br0">
      <inkml:brushProperty name="width" value="0.025" units="cm"/>
      <inkml:brushProperty name="height" value="0.025" units="cm"/>
    </inkml:brush>
  </inkml:definitions>
  <inkml:trace contextRef="#ctx0" brushRef="#br0">0 40 10378,'0'0'22389,"54"28"-22389,-13-34 0,4-3 0,-3-4 0,-3 3 0,-4-4-3459,-6-2-6118</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02.917"/>
    </inkml:context>
    <inkml:brush xml:id="br0">
      <inkml:brushProperty name="width" value="0.025" units="cm"/>
      <inkml:brushProperty name="height" value="0.025" units="cm"/>
    </inkml:brush>
  </inkml:definitions>
  <inkml:trace contextRef="#ctx0" brushRef="#br0">27 0 10090,'0'0'19613,"-2"11"-18054,-3 19-1134,-2 1-155,2 1 0,1 0 0,1 64 0,3-94-364,0 0 1,0 0-1,1 0 0,-1 0 1,1 0-1,-1 0 1,1 0-1,0-1 0,0 1 1,0 0-1,0-1 0,0 1 1,0 0-1,0-1 0,1 1 1,-1-1-1,0 0 0,1 1 1,-1-1-1,1 0 1,-1 0-1,5 2 0,-2-2-365,0 1 0,0-1 0,0 0 0,0-1 0,0 1 0,1-1-1,-1 1 1,0-1 0,1-1 0,4 0 0,4-1-1262,1-1-1,0 0 1,-1-1 0,0-1 0,20-9 0,-2-3-4995</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3:23.558"/>
    </inkml:context>
    <inkml:brush xml:id="br0">
      <inkml:brushProperty name="width" value="0.025" units="cm"/>
      <inkml:brushProperty name="height" value="0.025" units="cm"/>
    </inkml:brush>
  </inkml:definitions>
  <inkml:trace contextRef="#ctx0" brushRef="#br0">86 30 10794,'0'0'11606,"-3"9"-10074,-8 34-675,2 2 1,-6 66-1,-9 54-2030,6-53 1680,13-80 5312,6-64-5631,2 0 1,1 0 0,17-61 0,39-89 166,-53 162-355,-2 4 0,0 1 0,0 0 0,2 1 0,0-1 0,0 1 0,2 1 0,17-23 0,-25 34-3,0 1 0,1-1 0,-1 1-1,0 0 1,1 0 0,-1-1 0,1 1 0,0 0 0,-1 0 0,1 1-1,0-1 1,0 0 0,-1 1 0,1-1 0,0 1 0,0-1 0,0 1 0,0 0-1,3 0 1,-3 0-3,-1 0-1,1 1 0,-1 0 1,1-1-1,-1 1 0,1 0 1,-1 0-1,0 0 0,1 0 1,-1 0-1,0 0 0,0 0 1,0 1-1,0-1 0,0 0 1,0 1-1,0-1 0,1 2 0,1 4-1,0 0-1,-1 0 1,1 0-1,-1 0 0,-1 1 1,1-1-1,-1 0 1,0 11-1,-2-7 26,0 0 1,0 1-1,-1-1 0,-1 0 0,0 0 0,0-1 1,-1 1-1,0-1 0,-1 1 0,-6 9 1,8-16-15,0 1 1,0 0-1,0 0 1,-1-1-1,0 0 1,1 0-1,-2 0 1,1 0-1,0 0 1,-1-1-1,1 0 1,-1 0-1,0 0 1,0-1-1,0 1 1,-1-1-1,1 0 1,-1-1-1,1 1 1,-1-1 0,-9 0-1,13-1-60,0 0 1,0 0-1,0-1 0,0 1 1,1-1-1,-1 0 0,0 1 0,0-1 1,0 0-1,1 0 0,-1 0 1,0-1-1,1 1 0,-1 0 1,1 0-1,0-1 0,-1 1 0,1-1 1,0 1-1,0-1 0,0 0 1,0 1-1,0-1 0,0 0 1,0 0-1,1 0 0,-1 0 0,1 1 1,-1-1-1,1 0 0,0 0 1,0-3-1,-1 2-178,1-1 0,-1 1 1,1-1-1,0 0 0,0 1 0,1-1 1,-1 1-1,1-1 0,0 1 0,0 0 1,0-1-1,0 1 0,1 0 1,-1-1-1,1 1 0,0 0 0,3-4 1,38-28-12322,-18 16 651</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03.411"/>
    </inkml:context>
    <inkml:brush xml:id="br0">
      <inkml:brushProperty name="width" value="0.025" units="cm"/>
      <inkml:brushProperty name="height" value="0.025" units="cm"/>
    </inkml:brush>
  </inkml:definitions>
  <inkml:trace contextRef="#ctx0" brushRef="#br0">111 40 6726,'0'0'15823,"-10"4"-12924,0 1-2265,1-1 0,-1 2 0,1-1 0,0 1 0,-10 10 0,16-14-505,0 0-1,1 0 1,-1 1-1,1-1 1,-1 1-1,1 0 0,0 0 1,0 0-1,0 0 1,0 0-1,1 0 1,-1 0-1,1 1 0,0-1 1,0 0-1,0 1 1,1-1-1,-1 1 0,1-1 1,-1 1-1,1-1 1,0 1-1,1 5 1,0-8-119,0 0 1,-1-1-1,1 1 1,-1 0-1,1-1 1,0 1-1,0-1 1,-1 1-1,1-1 1,0 1-1,0-1 1,0 0-1,0 1 1,-1-1 0,1 0-1,0 1 1,0-1-1,0 0 1,0 0-1,0 0 1,0 0-1,0 0 1,0 0-1,0 0 1,-1 0-1,3-1 1,24-3 137,-20 0-148,1 0 0,-1 0 0,0 0 0,0-1 0,0 0 0,-1 0 0,1-1 0,-1 0 0,-1 0 0,8-9 0,-10 12 0,0-1 0,0 0 0,0-1 0,0 1 0,-1-1 0,0 1 0,0-1 0,0 0 0,0 1 0,-1-1 0,0 0 0,0 0 0,0 0 0,0 0 0,-1 0 0,0-1 0,0 1 0,-1-6 0,1 10 0,0 1 0,-1-1 0,1 1 0,0 0 0,0-1 0,-1 1 0,1-1 0,0 1 0,0 0 0,-1-1 0,1 1 0,0 0 0,-1-1 0,1 1 0,-1 0 0,1 0 0,0 0 0,-1-1 0,1 1 0,-1 0 0,1 0 0,-1 0 0,1 0 0,0 0 0,-1-1 0,1 1 0,-1 0 0,1 0 0,-1 0 0,1 0 0,-1 1 0,1-1 0,-1 0 0,1 0 0,0 0 0,-1 0 0,1 0 0,-1 0 0,1 1 0,-1-1 0,1 0 0,0 0 0,-1 1 0,1-1 0,0 0 0,-1 1 0,1-1 0,-18 16 0,17-14-168,0 0 1,0 0-1,-1 0 1,1 0-1,1 0 1,-1 1-1,0-1 1,1 0-1,-1 0 1,1 1-1,-1-1 1,1 0-1,0 1 1,0-1-1,0 0 1,0 1-1,1-1 1,-1 0-1,1 0 1,-1 1-1,1-1 1,1 4-1,0-5-1,-1 0-1,1 1 1,-1-1-1,1 0 1,0 0-1,0 0 1,-1 0-1,1 0 1,0 0 0,0-1-1,0 1 1,0-1-1,0 1 1,0-1-1,0 0 1,0 0 0,0 1-1,0-2 1,0 1-1,0 0 1,0 0-1,0-1 1,0 1-1,0-1 1,4-1 0,-1 0 144,0 0 0,-1 0 0,1-1 0,0 0 0,-1 0 0,0 0 0,0 0 0,0-1 0,0 0 1,0 1-1,-1-2 0,0 1 0,1 0 0,-2 0 0,5-9 0,9-10 1075,-16 54-207,-5 0-82,-17 56-1,13-61-128,2 1-1,2 0 0,-4 30 1,10-6-76,-1-30-93,0 0-1,-3 28 1,2-44-417,0-1-1,1 0 0,-1 0 1,-1 1-1,1-1 1,-1 0-1,1 0 1,-1 0-1,-1 0 1,1-1-1,0 1 1,-1-1-1,0 1 1,1-1-1,-1 0 1,-7 5-1,9-6-45,-1-1 0,0 0 0,0 1 0,1-1 0,-1 0 0,0 0 0,0 0 0,0-1 0,0 1 0,-1 0 0,1-1 0,0 1 0,0-1 0,0 0 0,0 0 0,0 0 0,-1 0 0,1 0 0,0 0 0,0 0 0,0-1 0,0 1 0,-3-2 0,2 0 0,1 1 0,0-1 0,0 0 0,0 0 0,0 0 0,0 0 0,0 0 0,0-1 0,1 1 0,-1 0 0,1-1 0,0 0 0,-1 1 0,1-1 0,-1-4 0,0-1 0,0 0 0,0 0 0,1-1 0,0 1 0,1 0 0,0-1 0,0 1 0,1 0 0,0-1 0,0 1 0,4-13 0,0 11-65,0 1 0,0 0 0,1 0 0,1 0 0,0 1 1,0 0-1,0 0 0,1 1 0,16-13 0,10-4-1627,44-23 0,-61 38 792,29-17-7620</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03.768"/>
    </inkml:context>
    <inkml:brush xml:id="br0">
      <inkml:brushProperty name="width" value="0.025" units="cm"/>
      <inkml:brushProperty name="height" value="0.025" units="cm"/>
    </inkml:brush>
  </inkml:definitions>
  <inkml:trace contextRef="#ctx0" brushRef="#br0">45 1 18898,'0'0'10538,"-36"53"-9321,34-23-320,-2 4-449,1 2-352,3 0-32,0-4-192,0-2-961,0-9-897,2-6-2049,3-9-2916</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04.098"/>
    </inkml:context>
    <inkml:brush xml:id="br0">
      <inkml:brushProperty name="width" value="0.025" units="cm"/>
      <inkml:brushProperty name="height" value="0.025" units="cm"/>
    </inkml:brush>
  </inkml:definitions>
  <inkml:trace contextRef="#ctx0" brushRef="#br0">0 103 20563,'0'0'6465,"6"-10"-4527,-3 5-1783,-1 1-47,0 0-1,0 0 0,1 0 1,0 0-1,0 0 0,0 0 1,0 1-1,1-1 1,0 1-1,-1 0 0,1 0 1,0 0-1,0 1 0,1 0 1,-1-1-1,6-1 1,14-3 30,1 0 0,0 2 0,0 0 0,0 2 1,0 1-1,1 1 0,-1 1 0,28 4 0,-50-4-128,-1 0-1,0 0 0,0 0 1,0 1-1,0-1 0,0 0 1,0 1-1,0 0 0,1 0 0,-2-1 1,1 1-1,0 0 0,0 0 1,0 1-1,0-1 0,-1 0 1,1 1-1,0-1 0,-1 1 0,1-1 1,-1 1-1,0 0 0,0 0 1,1-1-1,-1 1 0,0 0 1,-1 0-1,1 0 0,0 0 0,0 3 1,-1-3 2,0 1 0,-1 0 0,1 0 0,-1-1 0,0 1 0,0-1 0,0 1 0,0-1 0,0 1 0,-1-1 0,1 1 0,-1-1 0,1 0 0,-1 0 0,0 0 0,0 0 0,0 0 0,0 0 0,0-1 0,0 1 0,0-1 0,-1 1 0,-2 1 0,-12 6-12,0-1 0,0 0 0,-1-2 0,1 1 0,-28 4 0,44-11-47,-4 1-2127,4-5-2710,3-9-8094</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04.470"/>
    </inkml:context>
    <inkml:brush xml:id="br0">
      <inkml:brushProperty name="width" value="0.025" units="cm"/>
      <inkml:brushProperty name="height" value="0.025" units="cm"/>
    </inkml:brush>
  </inkml:definitions>
  <inkml:trace contextRef="#ctx0" brushRef="#br0">96 0 6054,'0'0'20595,"4"53"-18417,-9-25-1025,-1 4-576,3 0-385,3-1-160,0-5-32,1-7-705,7-6-1120,0-7-1346,-3-6-513,-5-9-12171</inkml:trace>
  <inkml:trace contextRef="#ctx0" brushRef="#br0" timeOffset="1">1 93 6278,'0'0'20307,"53"-40"-18801,-21 37-642,4 2-543,2-3-257,1 3-385,1-4-2369,-2-5-2755,-7-5-6438</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04.812"/>
    </inkml:context>
    <inkml:brush xml:id="br0">
      <inkml:brushProperty name="width" value="0.025" units="cm"/>
      <inkml:brushProperty name="height" value="0.025" units="cm"/>
    </inkml:brush>
  </inkml:definitions>
  <inkml:trace contextRef="#ctx0" brushRef="#br0">88 0 20275,'0'0'5990,"-26"62"-3364,14-30-864,-1 4-321,1 2-768,1 1-673,2-2 0,7-3 0,0-3 0,2-5 0,0-4 0,0-5 0,9-7-224,5-5-1570,4-5-993,5 0-2145,3-11-2595</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05.173"/>
    </inkml:context>
    <inkml:brush xml:id="br0">
      <inkml:brushProperty name="width" value="0.025" units="cm"/>
      <inkml:brushProperty name="height" value="0.025" units="cm"/>
    </inkml:brush>
  </inkml:definitions>
  <inkml:trace contextRef="#ctx0" brushRef="#br0">216 30 19699,'-10'0'4019,"-3"0"-3328,0 1-1,0 1 0,0 0 0,0 1 0,0 0 0,1 1 1,-22 9-1,28-10-537,1-1 0,0 1 1,0-1-1,1 2 0,-1-1 1,1 0-1,-1 1 1,1 0-1,0 0 0,0 0 1,1 0-1,-1 1 0,1 0 1,0-1-1,0 1 0,1 0 1,-1 0-1,1 1 1,0-1-1,1 0 0,-1 1 1,0 9-1,2-14-153,0 1 0,0 0 0,0-1 0,0 1 0,1-1 0,-1 1 0,1 0 0,-1-1 0,1 1 0,0-1 0,-1 0 0,1 1 0,0-1 0,0 1 0,0-1 0,0 0 0,0 0 0,0 0 0,1 0 0,-1 0 0,0 0 0,0 0 0,1 0 0,-1 0 0,1 0 0,-1-1 0,1 1 0,-1 0 0,1-1 0,-1 0 0,1 1 0,-1-1 0,1 0 0,0 0 0,-1 0 0,1 0 0,0 0 0,-1 0 0,3-1 0,5 1 0,-1 0 0,1-1 0,-1-1 0,0 1 0,0-1 0,14-5 0,-13 2 0,1 0 0,-1 0 0,0-1 0,-1 0 0,1 0 0,-1-1 0,12-13 0,-16 15 0,0 0 0,0 0 0,0 0 0,-1 0 0,0 0 0,0-1 0,-1 1 0,1-1 0,-1 0 0,0 0 0,-1 0 0,1 0 0,-1 0 0,0-9 0,-1 13-18,0 1 1,0-1-1,-1 0 1,1 1-1,-1-1 1,1 1-1,-1-1 1,0 1-1,1-1 1,-1 1-1,0 0 1,0-1-1,0 1 1,0 0-1,0 0 1,0 0-1,-1 0 1,1 0-1,0 0 1,-1 0-1,1 0 1,0 0-1,-1 0 1,1 1-1,-1-1 1,1 1-1,-1-1 1,0 1-1,1-1 1,-1 1-1,1 0 1,-1 0-1,0 0 1,-1 0-1,-1 0-230,0-1 1,0 2-1,0-1 0,0 0 0,0 1 0,0-1 0,0 1 0,0 0 0,1 0 0,-1 1 0,0-1 0,1 1 0,-7 4 0,0 2-7103</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05.668"/>
    </inkml:context>
    <inkml:brush xml:id="br0">
      <inkml:brushProperty name="width" value="0.025" units="cm"/>
      <inkml:brushProperty name="height" value="0.025" units="cm"/>
    </inkml:brush>
  </inkml:definitions>
  <inkml:trace contextRef="#ctx0" brushRef="#br0">162 19 11179,'0'0'19442,"-9"-5"-18033,6 4-1387,1-1 0,-1 0-1,0 1 1,0 0 0,1 0-1,-1 0 1,0 0 0,0 0-1,0 0 1,0 1 0,0-1-1,0 1 1,0 0 0,-1 0-1,1 0 1,0 0 0,0 0-1,0 1 1,0 0 0,0-1-1,0 1 1,0 0 0,1 1-1,-1-1 1,0 0 0,0 1-1,1-1 1,-1 1 0,1 0-1,-1 0 1,1 0 0,0 0-1,-4 5 1,-33 43-22,37-47 0,0 0 0,0 0 0,1 0 0,-1 0 0,1 0 0,0 0 0,0 0 0,0 1 0,0-1 0,1 0 0,-1 1 0,1-1 0,0 1 0,0-1 0,0 0 0,1 6 0,0-8 0,0 0 0,0 0 0,0-1 0,0 1 0,1 0 0,-1 0 0,0-1 0,0 1 0,0 0 0,1-1 0,-1 1 0,0-1 0,1 0 0,-1 1 0,0-1 0,1 0 0,-1 0 0,0 0 0,1 0 0,-1 0 0,0 0 0,1 0 0,2-1 0,34-5 0,-21 1 0,-10 2 0,1 1 0,0 0 0,-1 0 0,1 0 0,0 1 0,14 0 0,-20 1 0,0 1 0,0-1 0,0 1 0,0-1 0,0 1 0,0 0 0,0 0 0,-1 0 0,1 0 0,0 0 0,0 0 0,-1 0 0,1 1 0,-1-1 0,1 1 0,-1-1 0,1 1 0,-1 0 0,0-1 0,0 1 0,0 0 0,0 0 0,0 0 0,0 0 0,0-1 0,-1 1 0,1 1 0,-1-1 0,1 0 0,-1 3 0,3 12 0,-1-1 0,-1 1 0,-1 0 0,0 0 0,-1 0 0,-1 0 0,-7 28 0,7-34 0,-1 0 0,-1 0 0,0 0 0,-1-1 0,1 1 0,-2-1 0,0 0 0,0-1 0,-1 1 0,0-1 0,0-1 0,-11 10 0,17-16 0,-1 0 0,0-1 0,0 1 0,0-1 0,0 1 0,-1-1 0,1 0 0,0 0 0,0 0 0,-1 0 0,1 0 0,-1 0 0,1-1 0,-1 1 0,1-1 0,-1 0 0,1 1 0,-6-2 0,6 1 0,0-1 0,0 0 0,0 0 0,1 0 0,-1 0 0,0 0 0,0 0 0,1-1 0,-1 1 0,0 0 0,1-1 0,0 0 0,-1 1 0,1-1 0,0 0 0,0 1 0,-2-5 0,-1-4 0,0 1 0,1-1 0,0-1 0,1 1 0,0 0 0,0-1 0,1-16 0,0 11 0,0 0 0,1 0 0,1 0 0,0 0 0,1 0 0,4-18 0,-5 30 0,1-1 0,-1 1 0,1 0 0,0 0 0,0 0 0,1 0 0,-1 0 0,1 1 0,0-1 0,0 1 0,0-1 0,0 1 0,1 0 0,-1 0 0,1 1 0,0-1 0,0 1 0,0 0 0,0 0 0,0 0 0,0 0 0,1 1 0,4-2 0,28-6-1051,27-7-5142,-27 1-1777</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06.013"/>
    </inkml:context>
    <inkml:brush xml:id="br0">
      <inkml:brushProperty name="width" value="0.025" units="cm"/>
      <inkml:brushProperty name="height" value="0.025" units="cm"/>
    </inkml:brush>
  </inkml:definitions>
  <inkml:trace contextRef="#ctx0" brushRef="#br0">57 0 21685,'0'0'5055,"-6"10"-2733,-1 3-1910,0 0-1,0 0 1,1 1 0,1 0-1,0 0 1,1 1 0,1-1-1,-4 30 1,7-43-416,0 1 0,0-1 0,1 0 0,-1 0 1,0 1-1,0-1 0,1 0 0,-1 0 0,0 1 0,1-1 0,-1 0 0,1 0 0,0 0 0,-1 0 1,1 0-1,0 0 0,-1 0 0,1 0 0,0 0 0,0 0 0,0 0 0,0 0 0,0-1 0,2 2 1,-1-1-27,1 0 0,-1 0 0,1 0 0,0-1 0,0 1 0,-1-1 0,1 0 0,0 1 0,0-1 0,5-1 0,-2 0-128,1 0 0,-1 0 0,1 0 0,-1-1 0,0 0 0,0-1 0,0 1 0,0-1 0,8-5 0,-8 2-1707,1 0 1,-1-1-1,-1 1 0,1-1 1,-1 0-1,7-15 0,2-3-6329</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06.369"/>
    </inkml:context>
    <inkml:brush xml:id="br0">
      <inkml:brushProperty name="width" value="0.025" units="cm"/>
      <inkml:brushProperty name="height" value="0.025" units="cm"/>
    </inkml:brush>
  </inkml:definitions>
  <inkml:trace contextRef="#ctx0" brushRef="#br0">241 1 17617,'0'0'6182,"-36"61"-3556,22-35-320,-1 5-672,0 5-193,0 5-480,-6 5-961,1 6 0,-1 4 0,0 2 0,1 0 0,4-4 0,5-8 0,1-5 0,8-10 0,-1-16-1249</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13.826"/>
    </inkml:context>
    <inkml:brush xml:id="br0">
      <inkml:brushProperty name="width" value="0.025" units="cm"/>
      <inkml:brushProperty name="height" value="0.025" units="cm"/>
    </inkml:brush>
  </inkml:definitions>
  <inkml:trace contextRef="#ctx0" brushRef="#br0">30 55 5349,'0'0'9246,"3"-9"-5173,-1 1-4749,7-26 8327,-6 30-3478,-2 25-2845,-34 372 295,29-309-1623,1 268 0,7-338-91,-1-28-397,-2 11 272,-1 0 1,0 1 0,0-1-1,0 0 1,0 1 0,0-1-1,0 0 1,-1 1-1,1-1 1,-1 1 0,0-1-1,0 1 1,0-1 0,0 1-1,-2-4 1,-4 2-9021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3:23.964"/>
    </inkml:context>
    <inkml:brush xml:id="br0">
      <inkml:brushProperty name="width" value="0.025" units="cm"/>
      <inkml:brushProperty name="height" value="0.025" units="cm"/>
    </inkml:brush>
  </inkml:definitions>
  <inkml:trace contextRef="#ctx0" brushRef="#br0">66 53 8008,'0'0'9518,"4"-9"-4420,17-28-1153,-21 37-3896,0 0 1,0 0-1,0-1 0,0 1 1,0 0-1,0-1 0,0 1 1,0 0-1,1 0 0,-1-1 1,0 1-1,0 0 0,0 0 1,0-1-1,1 1 0,-1 0 1,0 0-1,0-1 0,0 1 1,1 0-1,-1 0 0,0 0 1,0 0-1,1-1 0,-1 1 1,0 0-1,1 0 0,-1 0 0,0 0 1,0 0-1,1 0 0,-1 0 1,0 0-1,1 0 0,-1 0 1,0 0-1,1 0 0,-1 0 1,1 0-1,2 14 1970,-4 22 187,-7 14-2206,-27 92 0,24-104 0,1 0 0,1 1 0,3 0 0,-3 54 0,12-90 0,5-10 0,4-11 0,-8 5-44,-1-1 0,0-1-1,-1 1 1,-1 0 0,0 0 0,-2-23-1,1 28 26,-1 1 1,0 0-1,0 0 0,-1 0 0,0 0 0,0 1 0,-1-1 0,0 0 0,0 1 0,-1 0 1,0 0-1,-10-13 0,14 20 23,0 0 1,0 0-1,0 1 1,0-1-1,0 0 0,0 0 1,0 0-1,0 1 1,0-1-1,0 0 0,0 0 1,-1 0-1,1 1 1,0-1-1,0 0 1,0 0-1,0 0 0,0 0 1,0 0-1,-1 1 1,1-1-1,0 0 1,0 0-1,0 0 0,0 0 1,-1 0-1,1 0 1,0 0-1,0 0 1,0 0-1,-1 0 0,1 0 1,0 0-1,0 0 1,0 0-1,-1 0 0,1 0 1,0 0-1,0 0 1,0 0-1,-1 0 1,1 0-1,0 0 0,0 0 1,0 0-1,-1 0 1,1 0-1,0 0 1,0 0-1,0 0 0,0-1 1,-1 1-1,1 0 1,0 0-1,0 0 1,0 0-1,0 0 0,0-1 1,0 1-1,-1 0 1,1 0-1,0 0 1,0-1-1,0 1 0,0 0 1,0 0-1,0 0 1,0 0-1,0-1 0,0 2 7,0 0 0,0-1-1,1 1 1,-1 0 0,0 0 0,0-1-1,1 1 1,-1 0 0,1 0-1,-1-1 1,1 1 0,-1-1-1,1 1 1,-1 0 0,1-1-1,-1 1 1,1-1 0,0 1-1,-1-1 1,1 1 0,0-1-1,0 1 1,9 3-788,-1-1 0,1 0 0,0 0 0,15 1 0,77 1-11424,-96-5 11621,22 0-10396</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14.818"/>
    </inkml:context>
    <inkml:brush xml:id="br0">
      <inkml:brushProperty name="width" value="0.025" units="cm"/>
      <inkml:brushProperty name="height" value="0.025" units="cm"/>
    </inkml:brush>
  </inkml:definitions>
  <inkml:trace contextRef="#ctx0" brushRef="#br0">30 0 15759,'1'9'8272,"-1"14"-3772,-2 147-2015,-7 18-1861,9-107-5636,-7-104-4117,-5-3 1976</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15.144"/>
    </inkml:context>
    <inkml:brush xml:id="br0">
      <inkml:brushProperty name="width" value="0.025" units="cm"/>
      <inkml:brushProperty name="height" value="0.025" units="cm"/>
    </inkml:brush>
  </inkml:definitions>
  <inkml:trace contextRef="#ctx0" brushRef="#br0">1 7 16528,'0'0'11050,"74"5"-10858,-39-5-128,2 0-608,-1 0-2531,-3-5-2691,-4-1-4451</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15.737"/>
    </inkml:context>
    <inkml:brush xml:id="br0">
      <inkml:brushProperty name="width" value="0.025" units="cm"/>
      <inkml:brushProperty name="height" value="0.025" units="cm"/>
    </inkml:brush>
  </inkml:definitions>
  <inkml:trace contextRef="#ctx0" brushRef="#br0">110 178 16688,'0'0'2845,"-9"9"-85,-3 3-1982,0 1 0,1 0 0,0 1 1,-10 18-1,16-24-594,1 0-1,0 0 1,0 1 0,1 0 0,0-1 0,0 1-1,1 0 1,0 0 0,0 1 0,1-1 0,1 12 0,0-19-171,0-1 0,0 1 0,0-1 0,1 1 0,-1-1 1,1 1-1,-1-1 0,1 0 0,0 1 0,-1-1 0,1 0 1,0 0-1,0 1 0,0-1 0,0 0 0,0 0 1,0 0-1,0 0 0,0 0 0,0 0 0,1 0 0,-1-1 1,0 1-1,1 0 0,-1-1 0,0 1 0,1-1 0,-1 1 1,1-1-1,-1 0 0,1 0 0,-1 1 0,1-1 0,-1 0 1,1 0-1,-1-1 0,1 1 0,2-1 0,1 1 60,0-1-1,1 0 0,-1 0 0,0-1 0,0 1 0,0-1 1,0-1-1,-1 1 0,1 0 0,4-4 0,-2 0 90,-1 0 0,0-1-1,0 1 1,0-1-1,-1 0 1,0-1-1,-1 1 1,0-1-1,0 0 1,0 0 0,-1 0-1,-1 0 1,1-1-1,-1 1 1,0-1-1,-1 1 1,0-1-1,-1-15 1,1 24-162,-1-1 0,0 0 0,0 1 0,0-1 0,0 0 0,0 1 0,0-1 0,0 1 0,0-1 0,0 0 0,0 1 0,0-1 0,0 0 0,-1 1 0,1-1 0,0 1 0,0-1 0,-1 1 0,1-1 0,0 0 0,-1 1 0,1-1 0,0 1 0,-1-1 0,1 1 0,-1 0 0,1-1 0,-1 1 0,1-1 0,-1 1 0,1 0 0,-1-1 0,0 1 0,1 0 0,-1 0 0,1 0 0,-1-1 0,0 1 0,1 0 0,-1 0 0,1 0 0,-1 0 0,0 0 0,1 0 0,-1 0 0,0 0 0,1 0 0,-1 0 0,1 1 0,-1-1 0,0 0 0,1 0 0,-1 1 0,1-1 0,-1 0 0,0 0 0,1 1 0,-1-1 0,1 1 0,-1 0 0,-31 27 0,28-23-9,0 0-1,0 0 1,1 1 0,0 0-1,0 0 1,0 0 0,1 0-1,0 0 1,0 0 0,0 0-1,0 10 1,2-16 5,0 1 1,0-1 0,0 1-1,0-1 1,0 1-1,0-1 1,0 0-1,0 1 1,0-1-1,0 1 1,1-1-1,-1 1 1,0-1-1,0 0 1,0 1 0,1-1-1,-1 0 1,0 1-1,0-1 1,1 0-1,-1 1 1,0-1-1,1 0 1,-1 1-1,0-1 1,1 0 0,-1 0-1,0 0 1,1 1-1,-1-1 1,1 0-1,-1 0 1,0 0-1,1 0 1,-1 0-1,1 0 1,0 0 0,21-5-25,18-19 27,-31 14-154,0 0 0,0-1 0,-2 0 0,1 0 0,-1-1 1,-1 0-1,0 0 0,4-14 0,3-13-537,9-53-1,-7 27 893,-33 132 150,-20 86 1189,34-130-1347,1 0 1,1 1-1,0-1 1,5 43-1,-3-67-192,0 1 0,0-1 0,0 1 0,0-1 0,1 1 0,-1 0 0,0-1 0,0 1 0,1-1 0,-1 1 0,0 0 0,1-1 0,-1 1 0,0 0 0,1 0 0,-1-1 0,1 1 0,-1 0 0,1 0 0,-1-1 0,0 1 0,1 0 0,-1 0 0,1 0 0,-1 0 0,1 0 0,-1 0 0,1 0 0,-1 0 0,1 0 0,-1 0 0,0 0 0,1 0 0,-1 0 0,1 0 0,-1 0 0,1 0 0,-1 1 0,1-1 0,-1 0 0,0 0 0,1 0 0,-1 1 0,1-1 0,-1 0 0,0 1 0,1-1 0,-1 0 0,0 1 0,1-1 0,-1 0 0,0 1 0,0-1 0,1 1 0,-2-6-225,1 0 1,-1-1-1,-1 1 1,1 0-1,-1 0 1,1 0-1,-1 0 1,-1 0-1,1 1 0,-1-1 1,-3-4-1,-43-53-4381,14 20 3040,34 41 1766,0 0 1,0 0-1,0 0 0,0 0 1,1 0-1,-1 0 1,0 0-1,0 0 0,1 0 1,-1-1-1,1 1 0,-1 0 1,1 0-1,-1-1 1,1 1-1,0 0 0,-1-1 1,1 1-1,0 0 0,0-1 1,0 1-1,0 0 0,1-2 1,1 2 124,0-1-1,1 2 1,-1-1 0,0 0 0,1 0-1,-1 1 1,1-1 0,-1 1 0,0 0-1,1-1 1,4 2 0,-3-2-527,120-4 631,-70 5-4921,-41 0-3157</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16.126"/>
    </inkml:context>
    <inkml:brush xml:id="br0">
      <inkml:brushProperty name="width" value="0.025" units="cm"/>
      <inkml:brushProperty name="height" value="0.025" units="cm"/>
    </inkml:brush>
  </inkml:definitions>
  <inkml:trace contextRef="#ctx0" brushRef="#br0">1 0 25080,'0'0'7687,"3"55"-7687,14-53 0,0-2 0,2 0 0,-2-5-288,-8-8-7143,-9-6-12941</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16.499"/>
    </inkml:context>
    <inkml:brush xml:id="br0">
      <inkml:brushProperty name="width" value="0.025" units="cm"/>
      <inkml:brushProperty name="height" value="0.025" units="cm"/>
    </inkml:brush>
  </inkml:definitions>
  <inkml:trace contextRef="#ctx0" brushRef="#br0">9 0 20563,'0'0'10635,"6"77"-10315,-6-41-224,0 4-64,0-2-192,0-4-1282,0-2-1120,0-10-1666,-4-4-2210,-7-9-4869</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16.854"/>
    </inkml:context>
    <inkml:brush xml:id="br0">
      <inkml:brushProperty name="width" value="0.025" units="cm"/>
      <inkml:brushProperty name="height" value="0.025" units="cm"/>
    </inkml:brush>
  </inkml:definitions>
  <inkml:trace contextRef="#ctx0" brushRef="#br0">1 124 7911,'0'0'9775,"3"-11"-5707,-2 3-3463,0 5-353,0-1 1,0 0-1,0 0 0,0 1 0,0-1 0,0 1 0,1-1 0,0 1 1,0-1-1,0 1 0,0 0 0,0 0 0,1 0 0,-1 0 0,1 1 0,0-1 1,0 1-1,0-1 0,4-1 0,6-3 37,1 1-1,0 1 1,0 0-1,1 0 1,-1 2 0,1 0-1,0 0 1,0 2 0,0 0-1,17 1 1,-28 0-228,1 0 0,0 0-1,-1 1 1,1 0 0,0 0 0,-1 0 0,1 0 0,-1 1-1,0 0 1,1 0 0,-1 0 0,0 0 0,0 1 0,0 0-1,-1 0 1,1 0 0,-1 0 0,1 0 0,-1 0 0,0 1-1,0 0 1,-1 0 0,1 0 0,-1 0 0,0 0 0,0 0-1,0 0 1,0 1 0,-1-1 0,0 1 0,0-1 0,0 1-1,0 0 1,-1-1 0,0 8 0,0 7-61,-1-1 0,0 0 0,-1 0 0,-2 0 0,-8 29 0,10-40 0,0 0 0,0 0 0,-1 0 0,0-1 0,-1 1 0,1-1 0,-1 0 0,0 0 0,-1-1 0,1 1 0,-1-1 0,-1 0 0,1 0 0,0 0 0,-1-1 0,0 0 0,-9 5 0,7-7 0,0 0 0,0 0 0,-1-1 0,1 0 0,0 0 0,-1-1 0,1 0 0,0-1 0,-1 0 0,1 0 0,0 0 0,0-1 0,0-1 0,0 1 0,0-1 0,0-1 0,1 1 0,-14-10 0,14 6-1007,11 3-1590,17 3-4806,-15 2 4973,16-1-6714</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17.199"/>
    </inkml:context>
    <inkml:brush xml:id="br0">
      <inkml:brushProperty name="width" value="0.025" units="cm"/>
      <inkml:brushProperty name="height" value="0.025" units="cm"/>
    </inkml:brush>
  </inkml:definitions>
  <inkml:trace contextRef="#ctx0" brushRef="#br0">1 1 20083,'0'0'12396,"9"49"-12108,-9-22-288,-2 0 0,-3-1 0,3-6-160,2-5-865,0-4-641,3-7-640,3-4-2146,3 0-2723</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18.104"/>
    </inkml:context>
    <inkml:brush xml:id="br0">
      <inkml:brushProperty name="width" value="0.025" units="cm"/>
      <inkml:brushProperty name="height" value="0.025" units="cm"/>
    </inkml:brush>
  </inkml:definitions>
  <inkml:trace contextRef="#ctx0" brushRef="#br0">47 55 20019,'0'0'5696,"-2"9"-3897,-9 60-1460,4 1 0,3 1 0,6 82 0,-1-53-3708,-1-100 3294,-1 0 0,1 0 0,0 0-1,0 0 1,-1 1 0,1-1 0,0 0-1,-1 0 1,1 0 0,0 0-1,0 0 1,-1 0 0,1 0 0,0 0-1,-1 0 1,1 0 0,0 0 0,-1 0-1,1 0 1,0 0 0,-1 0-1,1 0 1,0 0 0,0-1 0,-1 1-1,1 0 1,0 0 0,0 0 0,-1 0-1,1-1 1,0 1 0,0 0 0,-1 0-1,1 0 1,0-1 0,0 1-1,0 0 1,-1 0 0,1-1 0,0 1-1,0 0 1,0-1 0,0 1 0,0 0-1,0 0 1,0-1 0,0 1-1,0 0 1,0-1 0,-4-14 118,0 1 0,2-1 1,0 0-1,0 0 0,2 0 0,0 0 1,0 0-1,2 0 0,3-20 0,-2 29 290,0-1 0,0 1 0,1 0 0,-1 0 0,1 0 0,1 1-1,-1-1 1,1 1 0,0 0 0,0 0 0,11-7 0,23-26 658,-29 25-925,0-1 0,-1 1 0,-1-2 0,0 1 0,10-28 0,16-83 4969,-34 123-4903,-58 288-72,48-221-64,3 0 0,3 99 0,7-137 4,-3-26 0,1 0 0,-1 0 0,0 0 0,0 0 0,0-1 0,1 1 0,-1 0 0,0 0 0,1 0 0,-1-1 0,1 1 0,-1 0 0,1 0 0,-1-1 0,1 1 0,-1 0 0,1-1 0,0 1 0,0-1 0,-1 1 0,1-1 0,0 1 0,0-1 0,-1 1 0,2-1 0,-1-1 0,0 0 0,0 0 0,0 0 0,-1 0 0,1-1 0,0 1 0,-1 0 0,1-1 0,-1 1 0,1 0 0,-1-1 0,0 1 0,0-1 0,1 1 0,-1-1 0,0 1 0,0 0 0,-1-3 0,1 0 0,3-42-1271,-6-64 0,0 19-217,3 91 676,26 8-1051,12-10 747,-34 1 1365,1-1 1,-1 0-1,0 1 0,1-2 0,-1 1 0,0 0 0,0-1 0,0 0 0,4-5 0,-2 3 272,-1-1 1,0-1-1,0 1 0,0-1 0,-1 0 1,0 0-1,-1 0 0,1 0 0,2-13 1,-4-2-405,-2 21-116,0 1 0,0 0 0,0-1 0,-1 1 0,1 0 0,0-1 0,0 1 0,-1 0 0,1-1 0,0 1 0,-1 0 0,1 0 0,0-1 0,-1 1 0,1 0 0,0 0 0,-1-1 0,1 1 0,0 0 0,-1 0 0,1 0 0,-1 0 0,1 0 0,0 0 0,-1 0-1,1 0 1,-1 0 0,1 0 0,-1 0 0,-1 0-3,-1 1 0,1 0 0,0-1 1,0 1-1,0 0 0,-1 1 0,1-1 0,0 0 0,0 0 0,1 1 0,-1-1 0,0 1 0,0 0 0,-1 2 0,-3 3 2,0 0 0,0 0 0,1 0 0,0 1 0,1 0 0,0 0 0,0 0 0,0 0 0,1 1 0,1 0 0,-1-1 0,1 1 0,1 0 0,-1 13 0,2-22 0,0 1 0,0 0 0,0-1 0,0 1 0,0-1 0,0 1 0,0-1 0,1 1 0,-1-1 0,0 1 0,0-1 0,0 1 0,1-1 0,-1 1 0,0-1 0,1 0 0,-1 1 0,0-1 0,1 1 0,-1-1 0,1 0 0,-1 1 0,1-1 0,-1 0 0,0 0 0,1 1 0,-1-1 0,1 0 0,-1 0 0,1 0 0,0 1 0,23-1 0,21-14 0,-30 6 0,34-13 0,-46 19 0,0 1 0,-1 0 0,1 1 0,0-1 0,0 0 0,0 1 0,-1 0 0,1 0 0,0 0 0,0 0 0,0 0 0,0 0 0,0 1 0,2 0 0,-4 0 0,0 0 0,0 0 0,-1 0 0,1 0 0,0 0 0,-1 0 0,1 1 0,-1-1 0,1 0 0,-1 0 0,0 0 0,0 1 0,1-1 0,-1 0 0,0 0 0,0 1 0,0 1 0,-1 1 0,0-23 0,1-87 0,10 127-2034,4 2-4164,-4-11-3283</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18.431"/>
    </inkml:context>
    <inkml:brush xml:id="br0">
      <inkml:brushProperty name="width" value="0.025" units="cm"/>
      <inkml:brushProperty name="height" value="0.025" units="cm"/>
    </inkml:brush>
  </inkml:definitions>
  <inkml:trace contextRef="#ctx0" brushRef="#br0">1 10 14798,'0'5'17104,"2"-5"-16239,6 0-865,1 0 0,1-1 0,2-4 0,-2 0 0,0 3 0,-6 1-4100</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19.814"/>
    </inkml:context>
    <inkml:brush xml:id="br0">
      <inkml:brushProperty name="width" value="0.025" units="cm"/>
      <inkml:brushProperty name="height" value="0.025" units="cm"/>
    </inkml:brush>
  </inkml:definitions>
  <inkml:trace contextRef="#ctx0" brushRef="#br0">52 146 3812,'-7'23'17183,"7"-23"-16968,0 0 1,0 1-1,0-1 1,0 1-1,0-1 1,0 0-1,0 1 1,1-1-1,-1 0 0,0 1 1,0-1-1,0 0 1,1 1-1,-1-1 1,0 0-1,1 1 1,-1-1-1,0 0 0,1 0 1,-1 1-1,0-1 1,1 0-1,-1 0 1,0 0-1,1 1 1,-1-1-1,0 0 0,1 0 1,-1 0-1,1 0 1,2 0-95,-1 0 1,0-1 0,0 1-1,0 0 1,0-1 0,0 0-1,0 1 1,0-1-1,0 0 1,0 0 0,0 0-1,0-1 1,0 1-1,-1 0 1,1-1 0,-1 1-1,4-4 1,0-1 9,0-1 1,-1 0-1,1 0 0,-1-1 1,-1 1-1,1-1 0,-1 0 1,-1 0-1,1 0 0,-1 0 0,-1 0 1,1 0-1,-2 0 0,1-18 1,-1 26-122,0-1 1,0 0 0,0 0-1,0 0 1,0 0 0,0 0-1,0 0 1,0 0 0,-1 0-1,1 0 1,0 0 0,-1 0-1,1 0 1,0 0-1,-1 0 1,1 1 0,-1-1-1,0 0 1,1 0 0,-1 0-1,1 1 1,-1-1 0,0 0-1,0 1 1,1-1 0,-1 1-1,0-1 1,0 1-1,0-1 1,0 1 0,0 0-1,0-1 1,0 1 0,1 0-1,-2 0 1,0 0-12,0 0-1,0 0 1,0 0 0,0 0-1,0 1 1,0-1 0,0 1-1,0 0 1,0 0 0,0-1-1,1 1 1,-1 0 0,0 1-1,0-1 1,1 0 0,-1 0-1,1 1 1,-2 1-1,-6 9 5,0 0-1,0 1 1,2 0 0,-1 0-1,2 1 1,0 0-1,0 0 1,2 0-1,-1 1 1,2-1-1,0 1 1,1 0-1,0 0 1,1 1-1,1-1 1,3 23-1,-3-37 2,0 1 0,0-1 0,0 0 0,1 0 0,-1 0 1,0 1-1,1-1 0,-1 0 0,1 0 0,0 0 0,-1 0 0,1 0 0,0 0 0,0 0 0,-1 0 0,1 0 0,0 0 0,0-1 0,0 1 0,0 0 0,0-1 0,0 1 0,0 0 1,3 0-1,-2-1 10,1 1 0,-1-1-1,1 0 1,-1 0 0,0 0 0,1 0 0,-1 0 0,1-1 0,-1 1 0,0-1 0,1 0 0,1-1 0,5-1 28,-1-1 0,0 0 0,0-1-1,-1 0 1,12-9 0,26-35-42,-35 37 0,0 1 0,0 0 0,1 0 0,23-16 0,-33 27 0,-1 0 0,0 0 0,0 0 0,1 0 0,-1 0 0,0 0 0,0 0 0,1 0 0,-1 0 0,0 0 0,0 0 0,1 0 0,-1 0 0,0 0 0,0 0 0,1 0 0,-1 0 0,0 0 0,0 0 0,0 0 0,1 0 0,-1 1 0,0-1 0,0 0 0,0 0 0,1 0 0,-1 0 0,0 1 0,0-1 0,0 0 0,0 0 0,1 0 0,-1 1 0,0-1 0,0 0 0,0 0 0,0 1 0,0-1 0,0 0 0,0 0 0,0 1 0,0-1 0,0 0 0,0 0 0,0 1 0,0-1 0,0 0 0,0 0 0,0 1 0,0-1 0,0 12 0,-5 147 0,5-159 0,0 1 0,0-1 0,0 1 0,0-1 0,0 0 0,0 1 0,0-1 0,0 1 0,0-1 0,1 1 0,-1-1 0,0 1 0,0-1 0,1 0 0,-1 1 0,0-1 0,0 0 0,1 1 0,-1-1 0,0 0 0,1 1 0,-1-1 0,1 0 0,-1 1 0,0-1 0,1 0 0,-1 0 0,1 0 0,-1 0 0,0 1 0,1-1 0,-1 0 0,1 0 0,-1 0 0,1 0 0,-1 0 0,1 0 0,-1 0 0,1 0 0,-1 0 0,1 0 0,-1 0 0,1 0 0,-1-1 0,0 1 0,1 0 0,-1 0 0,1 0 0,-1-1 0,0 1 0,1 0 0,-1 0 0,1-1 0,-1 1 0,0 0 0,1-1 0,-1 1 0,0 0 0,1-1 0,24-20 0,18-48-3399,-29 41 139,-2-1 0,-1 0 0,-1-1 0,7-35 0,-9 30-3850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08.476"/>
    </inkml:context>
    <inkml:brush xml:id="br0">
      <inkml:brushProperty name="width" value="0.025" units="cm"/>
      <inkml:brushProperty name="height" value="0.025" units="cm"/>
    </inkml:brush>
  </inkml:definitions>
  <inkml:trace contextRef="#ctx0" brushRef="#br0">49 0 19955,'0'0'2941,"-2"11"-1489,-12 39 243,6-29-1328,2 0 0,0 1 0,2-1 0,0 1 0,0 26 0,4-48-355,0 1 0,0-1 0,0 1 0,0-1 0,0 1 0,0-1 0,0 1 0,0 0-1,1-1 1,-1 1 0,0-1 0,0 0 0,1 1 0,-1-1 0,0 1 0,1-1 0,-1 1 0,0-1-1,1 0 1,-1 1 0,1-1 0,-1 0 0,1 1 0,-1-1 0,0 0 0,1 0 0,-1 1 0,1-1-1,-1 0 1,1 0 0,0 0 0,-1 0 0,2 0 0,23-4 521,21-18 227,-15 0-693,34-32-1,25-17-215,-90 71 154,0-1 0,0 1 0,1 0-1,-1 0 1,0-1 0,1 1 0,-1 0 0,0 0 0,1-1 0,-1 1-1,0 0 1,1 0 0,-1 0 0,0 0 0,1 0 0,-1 0-1,0-1 1,1 1 0,-1 0 0,1 0 0,-1 0 0,0 0 0,1 0-1,-1 0 1,1 1 0,-1-1 0,0 0 0,1 0 0,-1 0 0,0 0-1,1 0 1,-1 0 0,0 1 0,1-1 0,-1 0 0,0 0 0,1 1-1,1 16 478,-11 23 843,3-21-934,3-12-326,0 0 1,1 0-1,0 0 1,1 0-1,0 0 1,-1 12-1,2-18-65,1-1 0,-1 0 0,1 1 0,-1-1 0,1 1 0,-1-1 0,1 0 0,0 1 0,-1-1 0,1 0 0,-1 0 0,1 0 0,0 1 0,-1-1 0,1 0 0,0 0 0,-1 0 0,1 0 0,0 0 0,-1 0 0,1 0 0,0 0 0,-1 0 0,1-1 0,0 1 0,-1 0 0,1 0 0,0-1 0,22-5 0,-9-1 0,-1 0 0,1-1 0,-1-1 0,16-14 0,-19 15 0,0 0 0,1 0 0,0 1 0,0 0 0,0 1 0,1 0 0,19-6 0,-31 12 0,0 0 0,1 0 0,-1 0 0,1 0 0,-1 0 0,0 0 0,1 1 0,-1-1 0,0 0 0,1 0 0,-1 0 0,1 0 0,-1 1 0,0-1 0,1 0 0,-1 0 0,0 1 0,0-1 0,1 0 0,-1 0 0,0 1 0,0-1 0,1 0 0,-1 1 0,0-1 0,0 0 0,0 1 0,0-1 0,1 1 0,-1-1 0,0 0 0,0 1 0,0-1 0,0 0 0,0 2 0,3 23 0,-7 25 0,2-44-85,-2 24-1595,4-30 1574,0 1 1,0-1 0,0 1-1,0-1 1,0 1 0,0 0-1,0-1 1,0 1-1,0-1 1,0 1 0,0-1-1,0 1 1,0 0 0,1-1-1,-1 1 1,0-1-1,0 1 1,1-1 0,-1 1-1,0-1 1,1 1 0,-1-1-1,0 1 1,1-1-1,-1 1 1,1-1 0,-1 0-1,1 1 1,-1-1 0,1 0-1,-1 1 1,1-1-1,-1 0 1,1 0 0,-1 0-1,2 1 1,6-1-6851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3:24.788"/>
    </inkml:context>
    <inkml:brush xml:id="br0">
      <inkml:brushProperty name="width" value="0.025" units="cm"/>
      <inkml:brushProperty name="height" value="0.025" units="cm"/>
    </inkml:brush>
  </inkml:definitions>
  <inkml:trace contextRef="#ctx0" brushRef="#br0">108 45 4805,'0'0'23019,"-11"1"-20863,7-1-2060,0 1 1,-1 0-1,1 0 0,0 0 0,0 0 0,0 0 0,0 1 0,0 0 0,0 0 0,0 0 0,0 0 0,1 1 1,-1 0-1,1-1 0,0 1 0,-1 0 0,1 1 0,1-1 0,-1 0 0,0 1 0,1 0 0,0-1 0,0 1 1,0 0-1,0 0 0,1 0 0,0 0 0,-2 6 0,2-7-96,0 0 0,0 0 0,1 0 0,-1 0 0,1 0 0,-1 0 0,1 1 0,0-1 0,1 0 0,-1 0 0,0 0 0,1 0 0,-1 0 0,1 0 0,0 0 0,0 0 0,0 0 0,1-1 0,-1 1 0,1 0 0,-1-1 0,1 1 0,0-1 0,0 1 0,0-1 0,0 0 0,1 0 0,-1 0 0,4 2 0,-1-1 0,-1-1 0,1 0 0,0 0 0,0-1 0,0 1 0,0-1 0,0 0 0,1-1 0,-1 1 0,0-1 0,0 0 0,1-1 0,-1 1 0,0-1 0,0 0 0,0 0 0,8-3 0,-9 2 0,1 0 0,-1-1 0,1 0 0,-1 0 0,0 0 0,0-1 0,0 1 0,-1-1 0,1 0 0,-1 0 0,0 0 0,0 0 0,0-1 0,0 1 0,-1-1 0,0 0 0,2-7 0,-3 10 0,0 0 0,0 0 0,0 0 0,0 0 0,-1 0 0,1-1 0,-1 1 0,0 0 0,0 0 0,0-1 0,0 1 0,0 0 0,0-1 0,0 1 0,-1 0 0,1 0 0,-1-1 0,0 1 0,1 0 0,-1 0 0,0 0 0,0 0 0,-1 0 0,1 0 0,0 0 0,-1 0 0,1 1 0,-1-1 0,1 0 0,-1 1 0,0-1 0,0 1 0,1 0 0,-1 0 0,0-1 0,0 1 0,-1 0 0,1 1 0,0-1 0,-3 0 0,-36-3-2609,40 4 2470,0 0 0,0 0 0,-1 0 1,1 0-1,0 0 0,0 0 0,0 1 0,0-1 0,0 0 1,0 1-1,1-1 0,-1 1 0,0-1 0,0 1 0,0-1 0,0 1 1,0 0-1,1-1 0,-1 1 0,0 0 0,0 0 0,1-1 1,-1 1-1,1 0 0,-1 0 0,1 0 0,-1 0 0,1 0 1,0 0-1,-1 0 0,1 0 0,0 0 0,0 0 0,-1 2 1,1-3-182,0 1 1,1-1-1,-1 1 0,0-1 1,0 0-1,0 1 1,0-1-1,0 0 1,1 1-1,-1-1 1,0 0-1,0 1 0,1-1 1,-1 0-1,0 0 1,0 1-1,1-1 1,-1 0-1,0 0 1,1 1-1,-1-1 1,0 0-1,1 0 0,-1 0 1,0 0-1,1 0 1,-1 1-1,0-1 1,1 0-1,-1 0 1,1 0-1,-1 0 0,1 0 1,20-1-3095,20-10 2339,22-17 852,27-12 2994,-30 24 6330,-60 16-8872,1 0 1,-1 0-1,1 0 1,-1 0-1,0 0 1,1 0-1,-1 0 0,1 0 1,-1 0-1,0 0 1,1 0-1,-1 0 1,1 0-1,-1 0 1,0 1-1,1-1 1,-1 0-1,1 0 0,-1 0 1,0 1-1,1-1 1,-1 0-1,0 0 1,1 1-1,-1-1 1,0 0-1,0 1 1,1-1-1,-1 0 1,0 1-1,0-1 0,0 0 1,1 1-1,-1 18 2414,-12 20-1967,-2-7-628,8-20-48,0 1 1,1-1 0,0 1-1,1 0 1,1 0 0,0 1-1,-2 22 1,5-35-1,0-1 0,0 1 0,0-1 0,0 1 0,0-1 0,0 1 0,0-1 0,1 1 0,-1-1 0,0 1 0,0-1 0,0 1 0,1-1 0,-1 1 0,0-1 0,0 1 0,1-1 0,-1 0 0,1 1 0,-1-1 0,0 0 0,1 1 0,-1-1 0,1 0 0,-1 1 0,1-1 0,-1 0 0,0 0 0,1 1 0,-1-1 0,1 0 0,0 0 0,24-2 0,20-18 0,-26 7 0,-1-2 0,0-1 0,-1 0 0,-1-1 0,-1-1 0,0 0 0,-1-1 0,17-31 0,-29 66 0,-4 14 0,-1-6 0,0-1 0,2 1 0,1 32 0,1-54 0,-1 0 0,0 0 0,1 1 0,0-1 0,0-1 0,-1 1 0,1 0 0,0 0 0,1 0 0,-1 0 0,0-1 0,0 1 0,1 0 0,-1-1 0,1 1 0,-1-1 0,1 0 0,0 1 0,-1-1 0,1 0 0,0 0 0,0 0 0,0 0 0,0-1 0,0 1 0,0 0 0,0-1 0,0 0 0,0 1 0,0-1 0,0 0 0,1 0 0,-1 0 0,2 0 0,2 0 0,0-1 0,-1 1 0,1-1 0,-1 0 0,1 0 0,-1 0 0,0-1 0,1 0 0,-1 0 0,0 0 0,0-1 0,6-4 0,-4 0 0,0 0 0,-1-1 0,1 1 0,-2-2 0,1 1 0,-1 0 0,-1-1 0,1 0 0,-2 0 0,1-1 0,-1 1 0,-1-1 0,1 1 0,-2-1 0,1 0 0,-1 0 0,-1 0 0,0 0 0,-2-17 0,2 26-156,0 0 1,0 1-1,0-1 0,-1 0 1,1 1-1,0-1 1,-1 0-1,1 1 0,0-1 1,-1 0-1,1 1 0,0-1 1,-1 0-1,1 1 0,-1-1 1,0 1-1,1-1 1,-1 1-1,1 0 0,-1-1 1,0 1-1,1-1 0,-1 1 1,0 0-1,1 0 0,-1-1 1,0 1-1,1 0 1,-1 0-1,0 0 0,0 0 1,1 0-1,-2 0 0,-1 1-4380,22-2 586,-7 0-3604</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20.278"/>
    </inkml:context>
    <inkml:brush xml:id="br0">
      <inkml:brushProperty name="width" value="0.025" units="cm"/>
      <inkml:brushProperty name="height" value="0.025" units="cm"/>
    </inkml:brush>
  </inkml:definitions>
  <inkml:trace contextRef="#ctx0" brushRef="#br0">49 0 9289,'0'0'12801,"-1"8"-10174,-17 84 1461,8-49-3164,2 1 0,-3 75 0,11-116-897,2 35 35,-2-37-57,0-1-1,0 1 1,0-1 0,0 1-1,0-1 1,0 1-1,0-1 1,0 1-1,0-1 1,0 1 0,0-1-1,0 1 1,0-1-1,1 1 1,-1-1-1,0 1 1,0-1 0,0 1-1,1-1 1,-1 1-1,0-1 1,1 0-1,-1 1 1,0-1-1,1 1 1,-1-1 0,1 0-1,-1 1 1,0-1-1,1 0 1,-1 0-1,1 1 1,-1-1 0,1 0-1,-1 0 1,1 0-1,-1 0 1,1 0-1,-1 0 1,1 1 0,-1-1-1,1 0 1,-1 0-1,1 0 1,-1-1-1,1 1 1,-1 0 0,1 0-1,-1 0 1,1 0-1,-1 0 1,1-1-1,-1 1 1,1 0 0,-1 0-1,1-1 1,-1 1-1,0 0 1,1-1-1,0 0 1,2-2 32,0-1 1,-1 0 0,1 0-1,-1 0 1,0 0-1,0-1 1,0 1-1,0-1 1,-1 1 0,0-1-1,1-6 1,7-58 251,-8 61-239,0-1-28,0-47-12,-1 55-10,0 1 0,0 0 0,-1 0 0,1-1 0,0 1 0,0 0 0,0-1 0,0 1 0,0 0 0,-1 0 0,1 0 0,0-1 0,0 1 0,-1 0 0,1 0 0,0 0 0,0-1 0,0 1 0,-1 0 0,1 0 0,0 0 0,-1 0 0,1 0 0,0 0 0,0 0 0,-1 0 0,1 0 0,0 0 0,-1 0 0,1-1 0,0 2 0,0-1 0,-1 0 0,1 0 0,0 0 0,-1 0 0,1 0 0,0 0 0,0 0 0,-1 0 0,1 0 0,0 0 0,0 1 0,-1-1 0,1 0 0,0 0 0,0 0 0,0 1 0,-1-1 0,1 0 0,0 0 0,0 0 0,0 1 0,-1-1 0,1 0 0,0 0 0,0 1 0,-12 13 0,9-5 0,0 0 0,0 1 0,1-1 0,0 0 0,1 1 0,0 0 0,1 10 0,0-18 0,0 1 0,0-1 0,0 0 0,0 0 0,1 0 0,-1 0 0,1 0 0,0 0 0,0 0 0,-1 0 0,1 0 0,1 0 0,-1 0 0,0 0 0,3 3 0,-3-4 0,1-1 0,-1 1 0,1 0 0,-1-1 0,1 1 0,-1-1 0,1 1 0,0-1 0,-1 0 0,1 0 0,0 1 0,-1-1 0,1-1 0,-1 1 0,1 0 0,0 0 0,-1 0 0,1-1 0,-1 1 0,1-1 0,0 1 0,-1-1 0,0 0 0,3-1 0,3-3 0,-1 1 0,1-2 0,-1 1 0,0-1 0,0 0 0,-1 0 0,0-1 0,0 1 0,-1-1 0,1 0 0,4-12 0,-3 8 0,0 0 0,1 0 0,15-17 0,-21 29 0,-1-1 0,0 0 0,0 0 0,1 0 0,-1 0 0,0 0 0,0 0 0,1 0 0,-1 0 0,0 1 0,0-1 0,1 0 0,-1 0 0,0 0 0,0 1 0,1-1 0,-1 0 0,0 0 0,0 0 0,0 1 0,0-1 0,1 0 0,-1 1 0,0-1 0,0 0 0,0 0 0,0 1 0,0-1 0,0 0 0,0 1 0,0-1 0,0 0 0,0 0 0,0 1 0,0-1 0,0 0 0,0 1 0,0-1 0,0 0 0,0 0 0,0 1 0,0-1 0,-1 1 0,2 15 0,-3 2 0,-1 0 0,-10 31 0,9-34 0,0 0 0,0 0 0,2 1 0,-2 18 0,4-34 0,1 0 0,-1 1 0,0-1 0,0 0 0,0 0 0,0 0 0,0 0 0,0 1 0,0-1 0,1 0 0,-1 0 0,0 0 0,0 0 0,0 1 0,1-1 0,-1 0 0,0 0 0,0 0 0,0 0 0,1 0 0,-1 0 0,0 0 0,0 0 0,0 0 0,1 0 0,-1 0 0,0 0 0,0 0 0,1 0 0,-1 0 0,0 0 0,0 0 0,0 0 0,1 0 0,-1 0 0,0 0 0,0 0 0,0 0 0,1 0 0,-1 0 0,0 0 0,0-1 0,0 1 0,1 0 0,-1 0 0,0 0 0,0 0 0,0-1 0,11-6 0,10-26-2549,-14 14-952,-1 0 0,-1 0-1,2-23 1,-1 4-5601</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20.635"/>
    </inkml:context>
    <inkml:brush xml:id="br0">
      <inkml:brushProperty name="width" value="0.025" units="cm"/>
      <inkml:brushProperty name="height" value="0.025" units="cm"/>
    </inkml:brush>
  </inkml:definitions>
  <inkml:trace contextRef="#ctx0" brushRef="#br0">33 0 12620,'0'0'16143,"-33"61"-15887,33-44-191,0-3-610,0-4-2114,9-3-1761,6-2-3491</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20.978"/>
    </inkml:context>
    <inkml:brush xml:id="br0">
      <inkml:brushProperty name="width" value="0.025" units="cm"/>
      <inkml:brushProperty name="height" value="0.025" units="cm"/>
    </inkml:brush>
  </inkml:definitions>
  <inkml:trace contextRef="#ctx0" brushRef="#br0">99 48 14670,'0'0'11317,"-8"10"-9640,-4 4-1293,2-5 119,0 1 1,1 1 0,1 0 0,0 0 0,0 1 0,1-1 0,-11 27-1,18-38-497,0 0-1,0 0 0,0 1 0,0-1 1,0 0-1,0 0 0,0 1 0,0-1 1,0 0-1,-1 0 0,2 1 0,-1-1 1,0 0-1,0 0 0,0 1 0,0-1 0,0 0 1,0 0-1,0 1 0,0-1 0,0 0 1,0 0-1,0 1 0,1-1 0,-1 0 1,0 0-1,0 0 0,0 1 0,0-1 1,1 0-1,-1 0 0,0 0 0,0 0 1,0 1-1,1-1 0,-1 0 0,0 0 1,0 0-1,1 0 0,-1 0 0,0 0 1,14-2 218,13-13 20,-12 3-244,0-1 0,-1-1 0,0 0 0,-2-1 0,1 0 0,-2-1 0,0 0 0,-1-1 0,11-24 0,-20 38 0,-4 6 0,-8 15 0,-14 29 0,18-30 0,0 1 0,1-1 0,1 1 0,-4 25 0,8-37 0,1 0 0,-1-1 0,1 1 0,1 0 0,-1 0 0,1-1 0,0 1 0,2 7 0,-2-10 0,0-1 0,0 1 0,0-1 0,1 1 0,-1-1 0,1 0 0,-1 0 0,1 0 0,0 0 0,0 0 0,0 0 0,0 0 0,0-1 0,0 1 0,1-1 0,-1 1 0,0-1 0,5 2 0,2 0-224,0-1 0,0 0 0,0 0-1,0-1 1,1 0 0,-1-1 0,15 0 0,36-10-5910,-1-12-9161</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1:22.268"/>
    </inkml:context>
    <inkml:brush xml:id="br0">
      <inkml:brushProperty name="width" value="0.025" units="cm"/>
      <inkml:brushProperty name="height" value="0.025" units="cm"/>
    </inkml:brush>
  </inkml:definitions>
  <inkml:trace contextRef="#ctx0" brushRef="#br0">0 71 18898,'0'0'2183,"2"-8"406,-1 5-2370,12-36 3558,-13 38-3616,1-1 1,0 1-1,0 0 0,0-1 0,0 1 0,0 0 0,1 0 1,-1 0-1,0 0 0,0 0 0,1 0 0,-1 0 0,1 0 0,-1 0 1,1 1-1,-1-1 0,1 1 0,-1-1 0,1 1 0,0-1 1,-1 1-1,1 0 0,-1 0 0,1 0 0,0 0 0,-1 0 1,1 0-1,2 1 0,-3 0-149,0-1 0,0 1 0,0 0 0,1 0 0,-1 0 1,0 0-1,0 0 0,0 0 0,0 0 0,-1 1 0,1-1 0,0 0 0,0 0 0,-1 1 0,1-1 1,-1 0-1,1 1 0,-1-1 0,1 1 0,-1-1 0,0 1 0,0-1 0,0 0 0,0 1 0,0 2 1,0 47 94,-1-40-102,-2 34-5,-3-1 0,-15 60 0,9-53 0,-6 65 0,16-97-4,-3 76-1480,11-34-2793,4-36-7639</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04.186"/>
    </inkml:context>
    <inkml:brush xml:id="br0">
      <inkml:brushProperty name="width" value="0.025" units="cm"/>
      <inkml:brushProperty name="height" value="0.025" units="cm"/>
    </inkml:brush>
  </inkml:definitions>
  <inkml:trace contextRef="#ctx0" brushRef="#br0">3765 4 11243,'0'0'7575,"12"-1"-6785,7-1-307,0 1 1,0 1-1,0 1 1,0 0-1,0 2 1,21 5-1,6 4-329,-1 2-1,0 1 0,-1 3 0,-1 2 1,-1 1-1,41 28 0,-69-40-210,-1 1 0,0 0-1,-1 1 1,0 1 0,0-1 0,-1 2 0,-1 0 0,0 0-1,-1 1 1,0 0 0,-1 0 0,-1 1 0,0 0 0,-1 0-1,-1 1 1,0 0 0,-1 0 0,-1 0 0,0 0-1,0 31 1,-3-30 159,0 1 0,-2-1 0,0 0 0,0 0 0,-2 0-1,0 0 1,-1 0 0,-1-1 0,-1 0 0,0 0 0,0-1-1,-11 16 1,-8 5 155,-1-1 0,-2-1 0,-1-1 0,-1-2 0,-2-1 0,-1-2 1,-2-1-1,-54 32 0,-2-7-114,-2-5 1,-141 51-1,113-56-117,-2-6 0,-172 29-1,115-40-53,-197 3 1,1-18-258,-612 36-466,839-30 733,-240 58 0,328-57 77,1 2-1,1 3 1,0 2-1,2 3 1,1 3-1,-79 53 1,117-69 3,0 1 1,1 1-1,-22 23 1,36-35-32,1 0 0,-1 0 0,1 0 1,0 0-1,1 0 0,-1 1 0,1-1 0,-1 1 0,2 0 0,-1 0 0,0-1 0,1 1 1,0 0-1,0 0 0,0 1 0,1-1 0,0 0 0,0 0 0,0 0 0,0 0 1,1 0-1,1 8 0,1-9 22,0 1 1,0 0 0,0-1-1,0 0 1,0 0-1,1 0 1,0 0 0,0 0-1,0-1 1,0 0-1,0 0 1,1 0 0,0 0-1,-1-1 1,1 1-1,0-1 1,6 1 0,13 5 99,-1-1 1,34 6-1,24-3-338,2-4-1,-1-3 1,119-11-1,-54-7-3557,-51-1-2561,-38 4-3006</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04.545"/>
    </inkml:context>
    <inkml:brush xml:id="br0">
      <inkml:brushProperty name="width" value="0.025" units="cm"/>
      <inkml:brushProperty name="height" value="0.025" units="cm"/>
    </inkml:brush>
  </inkml:definitions>
  <inkml:trace contextRef="#ctx0" brushRef="#br0">0 3 18385,'0'0'3449,"12"0"-2291,64-2-228,127 2 292,-201 0-1211,1 0 1,-1 0 0,1 0-1,-1 0 1,1 1 0,0-1-1,-1 1 1,0 0 0,1 0-1,-1-1 1,1 2 0,-1-1-1,0 0 1,0 0 0,0 1-1,0-1 1,0 1 0,0 0 0,0 0-1,0 0 1,0 0 0,-1 0-1,1 0 1,-1 0 0,0 0-1,1 0 1,-1 1 0,1 3-1,-1-2 105,-1 0 0,0 0-1,0 0 1,0-1 0,-1 1 0,1 0-1,-1 0 1,0-1 0,0 1 0,0 0-1,0-1 1,-1 1 0,0-1 0,1 0-1,-1 1 1,0-1 0,-1 0-1,1 0 1,-3 2 0,-41 43 1301,-100 80 1,143-126-1782,-10 8-140,5-9-4581</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05.356"/>
    </inkml:context>
    <inkml:brush xml:id="br0">
      <inkml:brushProperty name="width" value="0.025" units="cm"/>
      <inkml:brushProperty name="height" value="0.025" units="cm"/>
    </inkml:brush>
  </inkml:definitions>
  <inkml:trace contextRef="#ctx0" brushRef="#br0">120 314 5445,'0'0'6492,"9"-10"-3044,31-33-699,-38 41-2402,0 0-1,0 0 1,0-1-1,0 1 0,-1 0 1,1-1-1,-1 1 0,1-1 1,-1 0-1,0 1 1,0-1-1,0 0 0,-1 0 1,1 0-1,0 0 0,-1 0 1,0 1-1,0-1 0,0 0 1,0 0-1,0 0 1,-1 0-1,1 0 0,-1 0 1,1 0-1,-1 0 0,0 1 1,-2-4-1,1 4-205,0 0-1,1 0 1,-1 0 0,0 0-1,0 1 1,-1-1-1,1 1 1,0-1-1,0 1 1,-1 0 0,1 0-1,-1 0 1,1 0-1,-1 1 1,1-1 0,-1 1-1,1-1 1,-1 1-1,0 0 1,1 0 0,-1 0-1,1 0 1,-1 0-1,0 1 1,1-1 0,-1 1-1,-3 1 1,0 1-111,0 0 1,0 1 0,0-1 0,0 1 0,1 0-1,0 1 1,-1-1 0,2 1 0,-1 0 0,0 0-1,1 1 1,0-1 0,1 1 0,-7 12-1,5-8-8,0 0-1,1 1 0,0 0 0,0 0 0,1 0 0,1 0 0,0 0 0,-1 14 0,3-24-21,0 1 0,0 0 0,0-1 0,0 1 0,0 0 0,1-1 0,-1 1 0,0 0 0,1-1 0,-1 1 0,1-1 0,0 1 0,-1-1 0,1 1 0,0-1 0,0 0 0,0 1 0,0-1 0,0 0 0,0 0 0,1 0 0,-1 0 0,0 0 0,3 2 0,-1-2 0,1 1 0,-1-1 0,0 0 0,1-1 0,-1 1 0,1-1 0,-1 1 0,1-1 0,-1 0 0,1 0 0,4-1 0,4-1 0,-1-1 0,1 0 0,-1 0 0,0-1 0,0 0 0,14-8 0,-2-2 0,-2-1 0,0-1 0,0 0 0,-2-2 0,0 0 0,25-32 0,-34 37 0,0 0 0,-1-1 0,-1-1 0,0 1 0,-1-1 0,0-1 0,-1 1 0,-1-1 0,-1 0 0,0 0 0,2-24 0,-8 26 0,-6 19 0,-7 21 0,4 1 0,2-1 0,1 1 0,1 1 0,1-1 0,2 1 0,0 0 0,2 56 0,2-82 1,0 1-1,1-1 1,-1 0 0,1 0 0,-1 0-1,1 0 1,0 0 0,0 0 0,0 0-1,0 0 1,0 0 0,0 0 0,0 0-1,1 0 1,-1-1 0,1 1 0,-1 0-1,1-1 1,0 0 0,-1 1 0,1-1-1,0 0 1,0 0 0,0 0 0,2 1-1,15 11-435</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08.606"/>
    </inkml:context>
    <inkml:brush xml:id="br0">
      <inkml:brushProperty name="width" value="0.025" units="cm"/>
      <inkml:brushProperty name="height" value="0.025" units="cm"/>
    </inkml:brush>
  </inkml:definitions>
  <inkml:trace contextRef="#ctx0" brushRef="#br0">180 43 9641,'27'-42'15545,"-39"60"-12003,-8 8-2405,-12 16-1139,9-7 303,2 1 1,2 2-1,-23 59 0,34-71-221,0 0-1,1 0 1,2 0-1,1 1 1,1 0-1,0 43 1,3-66-126,0-1 0,1 1 0,-1-1 0,1 1 0,0-1 0,0 0 0,0 1 0,0-1 0,1 0-1,-1 1 1,1-1 0,0 0 0,0 0 0,0-1 0,0 1 0,1 0 0,-1-1 0,1 1 0,4 3 0,-2-3-602,-1 0 0,1-1-1,1 1 1,-1-1-1,0 0 1,0-1-1,1 1 1,-1-1-1,1 0 1,-1 0-1,11-1 1,15 0-5427</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09.156"/>
    </inkml:context>
    <inkml:brush xml:id="br0">
      <inkml:brushProperty name="width" value="0.025" units="cm"/>
      <inkml:brushProperty name="height" value="0.025" units="cm"/>
    </inkml:brush>
  </inkml:definitions>
  <inkml:trace contextRef="#ctx0" brushRef="#br0">183 0 15182,'0'0'14612,"-9"11"-13555,-22 28-456,-47 80 0,68-102-522,1 1 1,1-1-1,0 2 0,1-1 1,1 1-1,1 0 0,1 0 1,-3 29-1,7-46-113,0 0 0,0-1 1,0 1-1,0 0 0,0 0 0,1-1 1,-1 1-1,0 0 0,1-1 0,-1 1 0,1 0 1,0-1-1,0 1 0,0-1 0,0 1 0,0-1 1,0 0-1,0 1 0,0-1 0,0 0 1,0 1-1,1-1 0,2 1 0,-1 0-158,0 0 0,1-1-1,-1 0 1,1 0-1,0 0 1,-1 0 0,1 0-1,0-1 1,0 0 0,6 0-1,1 0-588,-1-1 0,1-1 0,0 0-1,-1 0 1,1-1 0,-1-1 0,12-5-1,12-10-6857</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09.782"/>
    </inkml:context>
    <inkml:brush xml:id="br0">
      <inkml:brushProperty name="width" value="0.025" units="cm"/>
      <inkml:brushProperty name="height" value="0.025" units="cm"/>
    </inkml:brush>
  </inkml:definitions>
  <inkml:trace contextRef="#ctx0" brushRef="#br0">105 0 16111,'-9'8'5008,"5"-3"-4467,-12 11 1385,0 1-1,-15 23 1,28-36-1712,0 0-1,0 1 0,0-1 1,0 1-1,1 0 0,0 0 1,0 0-1,0 0 0,0 0 1,1 1-1,0-1 0,0 0 1,1 1-1,-1-1 1,1 1-1,0-1 0,1 7 1,0-11-207,0 1 0,0-1 0,1 0 0,-1 1 0,0-1 0,0 0 0,1 0 1,-1 1-1,1-1 0,-1 0 0,1 0 0,-1-1 0,1 1 0,-1 0 0,1 0 1,0-1-1,0 1 0,-1-1 0,1 0 0,0 1 0,0-1 0,0 0 0,-1 0 1,1 0-1,0 0 0,0 0 0,-1-1 0,1 1 0,0-1 0,2 0 0,3 0-8,0 0 0,-1-1 0,1 0 0,-1 0 0,1-1 0,11-6 0,-11 3 10,1 0 0,-2 0-1,1-1 1,-1 0 0,0-1-1,0 1 1,8-15 0,-12 17 20,1 0-1,-1 0 1,0 0 0,0 0-1,0 0 1,-1 0 0,0 0-1,0 0 1,0-1 0,0 1-1,-1 0 1,0-1 0,0 1-1,-1 0 1,0-7 0,0 11-22,1 1 0,0-1 0,0 1 1,-1-1-1,1 1 0,0-1 0,-1 1 1,1-1-1,-1 1 0,1-1 0,-1 1 1,1-1-1,-1 1 0,1 0 0,-1-1 1,1 1-1,-1 0 0,1-1 0,-1 1 1,1 0-1,-1 0 0,0-1 0,1 1 1,-1 0-1,0 0 0,1 0 0,-1 0 1,1 0-1,-1 0 0,0 0 1,1 0-1,-1 0 0,0 0 0,1 1 1,-1-1-1,1 0 0,-1 0 0,0 1 1,1-1-1,-1 0 0,1 0 0,-1 1 1,1-1-1,-1 1 0,0 0 0,-23 19 183,20-17-241,1 2-1,0-1 1,0 0 0,0 1 0,1-1-1,-1 1 1,1 0 0,0-1 0,1 1-1,-1 0 1,1 1 0,0-1 0,0 0-1,0 9 1,2-13-171,-1 0 1,1 0-1,0 0 0,-1 0 0,1 0 1,0 0-1,0 0 0,0 0 0,0-1 1,0 1-1,-1 0 0,1-1 1,0 1-1,0-1 0,1 1 0,-1-1 1,0 1-1,0-1 0,0 0 0,0 1 1,0-1-1,0 0 0,1 0 1,-1 0-1,0 0 0,0 0 0,0 0 1,0 0-1,3-1 0,35-7-7321,-31 4 5978,0 0-1,-1-1 0,0 0 1,0 0-1,0-1 0,7-7 1,19-22 3462,-19 20 2959,-14 20 3561,-10 29-6008,4-20-1661,0 1-1,1-1 1,1 1 0,0 0 0,-3 21 0,7-27-669,-1-1-1,1 0 1,1 1 0,0-1 0,0 0 0,0 0 0,1 0 0,0 0 0,1 0 0,-1 0 0,8 12 0,-10-19-76,32 70-184,-31-67 179,1 0 0,-1 1 0,0-1 0,0 0 1,-1 0-1,1 1 0,-1-1 0,0 0 0,0 1 0,-1-1 0,1 0 1,-1 1-1,0-1 0,0 0 0,-3 7 0,3-9 52,0 0 0,0-1 0,0 1 1,0 0-1,-1-1 0,1 1 0,-1-1 0,1 1 0,-1-1 0,0 0 0,1 1 0,-1-1 0,0 0 0,0 0 0,0 0 1,0-1-1,0 1 0,0 0 0,0-1 0,0 1 0,0-1 0,0 0 0,0 0 0,0 0 0,0 0 0,0 0 1,-1 0-1,1 0 0,0-1 0,0 1 0,0-1 0,0 1 0,-2-2 0,-1 0 53,1 1-1,0-1 0,1 0 1,-1 0-1,0-1 1,0 1-1,1-1 1,0 0-1,-1 0 0,1 0 1,0 0-1,0 0 1,1-1-1,-1 0 1,-1-3-1,1 2-102,1 1 0,0 0 0,1-1 0,-1 0 0,1 1 0,0-1 0,0 0 0,0 0 0,1 1 0,0-1 0,0 0 0,0 0 0,0 0 0,1 1 0,0-1 0,0 0 0,0 0 0,1 1 0,2-8 0,0 6 0,0 0 0,0 0 0,1 1 0,0-1 0,0 1 0,0 0 0,1 0 0,0 0 0,0 1 0,0 0 0,13-6 0,31-14-2542,-33 17-340,0-1-1,-1 0 1,29-21-1,-15 3-5466</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3:25.160"/>
    </inkml:context>
    <inkml:brush xml:id="br0">
      <inkml:brushProperty name="width" value="0.025" units="cm"/>
      <inkml:brushProperty name="height" value="0.025" units="cm"/>
    </inkml:brush>
  </inkml:definitions>
  <inkml:trace contextRef="#ctx0" brushRef="#br0">119 59 13196,'0'0'19240,"-10"3"-18941,4-2-298,0 1 0,0 0 0,0 1 1,1-1-1,-1 1 0,1 0 0,0 0 0,0 1 0,0-1 0,0 1 1,1 1-1,-1-1 0,1 0 0,0 1 0,0 0 0,1 0 0,0 0 1,-1 0-1,2 1 0,-1-1 0,1 1 0,-1 0 0,2-1 0,-1 1 1,1 0-1,0 0 0,-1 9 0,2-14-1,1-1 0,-1 1 0,0 0 0,1 0 0,-1-1 0,1 1 0,-1 0 0,1 0 0,-1-1 0,1 1 0,-1 0 0,1-1 0,0 1 0,-1-1 0,1 1 0,0-1 0,-1 1 0,1-1 0,0 0 0,0 1 0,0-1 0,-1 0 0,1 0 0,0 1 0,0-1 0,0 0 0,0 0 0,0 0 0,-1 0 0,1 0 0,0 0 0,0 0 0,0 0 0,0-1 0,0 1 0,-1 0 0,1 0 0,1-1 0,38-11 0,-26 3 0,1-1 0,-1 0 0,-1-2 0,0 1 0,-1-1 0,0-1 0,0 0 0,-2-1 0,1 0 0,-2-1 0,0 0 0,12-27 0,-54 156 0,33-112 0,-3 6 0,0 1 0,1 0 0,1 1 0,-1-1 0,1 0 0,1 0 0,0 1 0,0-1 0,3 16 0,-2-24-108,-1 0 0,1 0 1,0 0-1,-1 0 0,1 0 0,0 0 0,0 0 1,0-1-1,0 1 0,-1 0 0,1-1 0,0 1 1,0 0-1,0-1 0,0 1 0,1-1 0,-1 0 1,0 1-1,0-1 0,0 0 0,0 0 0,0 0 0,0 1 1,1-1-1,-1 0 0,2-1 0,-1 1-381,1 0-1,-1-1 1,0 1 0,1-1-1,-1 1 1,0-1 0,1 0-1,-1 0 1,0 0-1,0 0 1,0 0 0,3-2-1,13-18-7790</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10.295"/>
    </inkml:context>
    <inkml:brush xml:id="br0">
      <inkml:brushProperty name="width" value="0.025" units="cm"/>
      <inkml:brushProperty name="height" value="0.025" units="cm"/>
    </inkml:brush>
  </inkml:definitions>
  <inkml:trace contextRef="#ctx0" brushRef="#br0">86 82 18097,'0'0'7837,"-8"9"-5483,-1 2-1996,1-1 0,1 1 1,-1 1-1,2-1 0,0 1 0,0 1 0,1-1 0,1 1 1,0-1-1,-4 21 0,5-6-187,1 51-1,2-78-170,-1 1 0,1-1 0,0 1 0,0-1 0,0 1 0,0-1-1,0 1 1,0-1 0,0 1 0,0-1 0,0 0 0,0 1-1,0-1 1,0 1 0,0-1 0,1 1 0,-1-1 0,0 1 0,0-1-1,0 1 1,1-1 0,-1 0 0,0 1 0,0-1 0,1 0-1,-1 1 1,0-1 0,1 0 0,-1 1 0,1-1 0,-1 0-1,0 1 1,1-1 0,-1 0 0,1 0 0,-1 0 0,0 0 0,1 1-1,-1-1 1,1 0 0,-1 0 0,1 0 0,-1 0 0,1 0-1,-1 0 1,1 0 0,-1 0 0,1 0 0,-1 0 0,1 0 0,-1-1-1,1 1 1,-1 0 0,0 0 0,1 0 0,-1 0 0,1-1-1,-1 1 1,0 0 0,1-1 0,21-22 100,-10-6-134,-1 0 1,-2 0-1,-1-2 0,-1 1 0,-2-1 0,-1 1 1,-1-1-1,-3-41 0,-3 52 15,-6 18-13,7 3 38,1 0 0,-1 0 0,1 0 0,-1 1-1,1-1 1,0 0 0,-1 1 0,1-1 0,0 1 0,0 0 0,0-1 0,0 1 0,0 0-1,0 3 1,-2 1 14,2 0 0,-1 0 0,1 1 0,-1-1 0,2 1 0,-1-1 0,1 1 0,0-1-1,0 0 1,2 8 0,-2-13-14,1 1-1,-1-1 0,0 1 1,1-1-1,0 0 1,-1 1-1,1-1 1,0 0-1,-1 0 0,1 1 1,0-1-1,0 0 1,0 0-1,0 0 1,0 0-1,0 0 0,1 0 1,-1 0-1,2 0 1,-1 0-4,0 0 1,0-1-1,1 0 1,-1 1 0,0-1-1,0 0 1,1 0-1,-1 0 1,0-1-1,0 1 1,0-1 0,1 1-1,-1-1 1,0 1-1,0-1 1,0 0-1,2-1 1,2-2-3,-1 0 0,1 0 0,-1 0 0,0 0 0,0-1 0,0 0 0,-1 0 0,0-1 0,5-7 0,-5 8 0,-1 0 0,1 0 0,0 1 0,0-1 0,0 1 0,0 0 0,1 0 0,0 0 0,0 0 0,9-4 0,-14 9 0,1-1 0,-1 1 0,1 0 0,-1-1 0,1 1 0,-1 0 0,1-1 0,-1 1 0,1 0 0,-1 0 0,0 0 0,0 0 0,1-1 0,-1 1 0,0 0 0,0 0 0,0 0 0,0 0 0,0 0 0,0-1 0,0 1 0,0 0 0,-1 1 0,1-2 0,-1 25 0,-2-1 0,0 0 0,-9 30 0,6-34 0,2 0 0,0 0 0,2 0 0,0 1 0,1 24 0,1-44-65,0-1 0,0 1 0,0 0 0,0-1 0,0 1 0,0 0-1,1-1 1,-1 1 0,0 0 0,0-1 0,1 1 0,-1 0 0,0-1 0,1 1 0,-1-1 0,0 1 0,1-1 0,-1 1 0,1-1-1,-1 1 1,1-1 0,-1 1 0,1-1 0,-1 1 0,1-1 0,0 0 0,-1 1 0,1-1 0,0 0 0,-1 0 0,1 0 0,0 1-1,-1-1 1,1 0 0,0 0 0,-1 0 0,1 0 0,0 0 0,-1 0 0,1 0 0,0 0 0,-1-1 0,1 1 0,0 0 0,1-1-1,0 0-570,1 0 0,0 0-1,0 0 1,-1 0-1,1-1 1,-1 0-1,1 1 1,-1-1-1,4-3 1,12-17-7142</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10.636"/>
    </inkml:context>
    <inkml:brush xml:id="br0">
      <inkml:brushProperty name="width" value="0.025" units="cm"/>
      <inkml:brushProperty name="height" value="0.025" units="cm"/>
    </inkml:brush>
  </inkml:definitions>
  <inkml:trace contextRef="#ctx0" brushRef="#br0">71 0 12716,'0'0'9673,"-1"53"-7335,-2-30-512,1 1-160,1 5-801,1-1-577,0 0-224,0-1-577,0-6-2369,1-6-1571,2-4-95</inkml:trace>
  <inkml:trace contextRef="#ctx0" brushRef="#br0" timeOffset="1">1 149 17553,'0'0'11434,"58"-31"-11145,-26 25-225,4 1-160,0-3-4196,8-2-7079</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11.087"/>
    </inkml:context>
    <inkml:brush xml:id="br0">
      <inkml:brushProperty name="width" value="0.025" units="cm"/>
      <inkml:brushProperty name="height" value="0.025" units="cm"/>
    </inkml:brush>
  </inkml:definitions>
  <inkml:trace contextRef="#ctx0" brushRef="#br0">0 0 16207,'0'0'13581,"47"68"-12043,-45-33-481,-2 4-673,0-1-384,0 1 0,0-5 0,2-3-256,4-5-1538,3-9-1793,1-8-1923,4-9-2978</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11.429"/>
    </inkml:context>
    <inkml:brush xml:id="br0">
      <inkml:brushProperty name="width" value="0.025" units="cm"/>
      <inkml:brushProperty name="height" value="0.025" units="cm"/>
    </inkml:brush>
  </inkml:definitions>
  <inkml:trace contextRef="#ctx0" brushRef="#br0">117 29 18642,'0'0'10917,"-11"2"-9871,6-1-1011,0 0 0,0 0-1,0 0 1,0 1 0,0 0 0,0 0 0,1 0-1,-1 1 1,1-1 0,-1 1 0,1 0 0,0 1-1,0-1 1,0 1 0,1-1 0,-1 1 0,1 0-1,0 0 1,0 1 0,0-1 0,1 1 0,-1-1-1,1 1 1,0 0 0,1 0 0,-3 10 0,3-12-34,0 0 1,1 0-1,-1 1 1,1-1-1,0 0 1,0 1 0,0-1-1,0 0 1,0 0-1,1 1 1,0-1-1,-1 0 1,1 0-1,0 1 1,1-1 0,-1 0-1,1 0 1,-1-1-1,1 1 1,0 0-1,0 0 1,0-1 0,0 1-1,0-1 1,1 0-1,4 4 1,-3-4 41,0 0 0,0-1 1,0 1-1,0-1 0,0 0 0,1 0 1,-1 0-1,1-1 0,-1 0 0,0 1 0,1-1 1,-1-1-1,1 1 0,-1-1 0,0 0 1,1 0-1,-1 0 0,0 0 0,0-1 1,5-2-1,-2 0-33,0-1 1,0 0-1,-1 0 1,0 0-1,0-1 1,0 0-1,-1 0 1,1 0-1,-2-1 0,1 0 1,-1 0-1,0 0 1,0 0-1,-1-1 1,0 0-1,0 1 1,-1-1-1,0 0 1,0 0-1,-1 0 1,0 0-1,-1-1 1,0 1-1,0 0 1,-2-16-1,2 23-13,0 1 0,0-1 0,-1 0 0,1 1 0,0-1 0,0 0 0,0 0 0,-1 1 0,1-1 0,0 0 0,-1 1 0,1-1 0,0 0 0,-1 1 0,1-1 1,-1 1-1,1-1 0,-1 1 0,1-1 0,-1 1 0,0-1 0,1 1 0,-1 0 0,0-1 0,1 1 0,-1 0 0,0-1 0,1 1 0,-1 0 0,0 0 0,1 0 0,-1-1 0,0 1 0,0 0 0,1 0 0,-1 0 0,0 0 0,0 1 0,1-1 0,-1 0 0,0 0 0,0 0 0,1 0 0,-1 1 0,0-1 0,1 0 0,-1 1 1,0 0-1,-1 0-53,0 0 1,0 0 0,1 0 0,-1 0 0,1 1-1,-1-1 1,1 1 0,0-1 0,-1 1 0,1-1-1,0 1 1,0 0 0,0 0 0,0-1 0,1 1 0,-2 4-1,1-5-170,1-1-1,0 1 0,0 0 0,0-1 0,0 1 1,0 0-1,0 0 0,0-1 0,0 1 0,0 0 1,0-1-1,1 1 0,-1 0 0,0-1 0,0 1 1,1 0-1,-1-1 0,0 1 0,1 0 0,-1-1 1,1 1-1,-1-1 0,1 1 0,-1-1 0,1 1 1,-1-1-1,1 1 0,-1-1 0,1 1 1,-1-1-1,1 0 0,0 1 0,-1-1 0,1 0 1,1 1-1,26 0-8035,-25-2 7424,20-1-7303</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11.820"/>
    </inkml:context>
    <inkml:brush xml:id="br0">
      <inkml:brushProperty name="width" value="0.025" units="cm"/>
      <inkml:brushProperty name="height" value="0.025" units="cm"/>
    </inkml:brush>
  </inkml:definitions>
  <inkml:trace contextRef="#ctx0" brushRef="#br0">121 0 8104,'0'0'18951,"-6"11"-17979,5-10-974,-36 69 1344,34-65-1223,1 1-1,0 0 1,0 0 0,1 0-1,-1 0 1,1 0-1,1 0 1,-1 0-1,1 0 1,0 0-1,0 0 1,1 1-1,1 6 1,1-9-195,-1 0 0,1 0 1,0 0-1,0 0 0,1 0 1,-1-1-1,1 0 0,0 0 1,0 0-1,0 0 1,0 0-1,6 2 0,26 22-1204,-34-26 1231,0 1 0,-1 0 0,1 0-1,0 0 1,-1 0 0,1 0 0,-1 1 0,0-1-1,1 0 1,-1 1 0,0-1 0,0 0 0,-1 1-1,1-1 1,0 1 0,-1 0 0,0-1 0,0 1-1,1-1 1,-1 1 0,-1 0 0,1-1 0,0 1-1,-1-1 1,1 1 0,-1-1 0,0 1 0,0-1-1,0 1 1,0-1 0,0 0 0,-1 1 0,1-1-1,0 0 1,-1 0 0,0 0 0,0 0 0,1 0-1,-1 0 1,-4 2 0,0 0 391,1-1-1,0 0 1,-1 0 0,0 0-1,1-1 1,-1 1-1,0-2 1,0 1 0,-1 0-1,1-1 1,0 0-1,0-1 1,-1 0 0,1 0-1,0 0 1,-9-1-1,13 0-333,0 0 0,0 0-1,0 1 1,0-1 0,0-1-1,0 1 1,0 0-1,0 0 1,1-1 0,-1 1-1,0-1 1,1 1 0,-1-1-1,1 0 1,0 1-1,0-1 1,-1 0 0,1 0-1,0 0 1,1 0 0,-1 0-1,0 0 1,0 0-1,1-1 1,-1 1 0,1 0-1,0 0 1,0 0 0,0-1-1,0 1 1,0 0-1,0 0 1,0 0 0,2-5-1,-1 0-12,0 0 0,1 0-1,0 0 1,0 0 0,1 0-1,0 0 1,0 1 0,0-1-1,7-7 1,-2 4-209,2 1-1,-1 0 1,1 1-1,0 0 1,1 1 0,0 0-1,0 1 1,1 0 0,16-6-1,35-20-2280,-42 18-3388,0-3-2717</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12.163"/>
    </inkml:context>
    <inkml:brush xml:id="br0">
      <inkml:brushProperty name="width" value="0.025" units="cm"/>
      <inkml:brushProperty name="height" value="0.025" units="cm"/>
    </inkml:brush>
  </inkml:definitions>
  <inkml:trace contextRef="#ctx0" brushRef="#br0">16 4 11787,'0'0'17003,"-2"9"-15540,-4 35-835,1-1 1,3 0-1,3 50 1,-1-89-629,1-1 0,-1 1 0,1-1 0,0 1 0,0-1 0,1 0 0,-1 1 0,1-1 0,0 0 0,-1 0 0,1 0 0,1 0 0,-1 0 0,0 0 0,5 3 0,-6-5 0,1 0 0,-1 0 0,1 0 0,0 0 0,-1 0 0,1-1 0,0 1 0,-1-1 0,1 1 0,0-1 0,0 0 0,-1 1 0,1-1 0,0 0 0,0 0 0,0 0 0,-1-1 0,1 1 0,0 0 0,0-1 0,0 1 0,-1-1 0,1 0 0,0 1 0,-1-1 0,1 0 0,-1 0 0,1 0 0,-1 0 0,1 0 0,-1 0 0,2-3 0,17-16 0,-1-2 0,-1 0 0,-2-2 0,0 0 0,-1 0 0,-1-1 0,-2-1 0,17-49 0,-26 71 137,0-14-1203</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12.597"/>
    </inkml:context>
    <inkml:brush xml:id="br0">
      <inkml:brushProperty name="width" value="0.025" units="cm"/>
      <inkml:brushProperty name="height" value="0.025" units="cm"/>
    </inkml:brush>
  </inkml:definitions>
  <inkml:trace contextRef="#ctx0" brushRef="#br0">30 0 16464,'10'9'2685,"9"6"-1447,-1 1 1,-1 0-1,0 2 1,-1 0-1,-1 1 1,22 38-1,-30-45-1089,-1 2-1,-1-1 1,0 1-1,-1 0 1,-1 0-1,0 0 1,-1 0-1,0 0 1,-1 1-1,-1-1 1,0 0-1,-1 1 0,-1-1 1,0 0-1,-5 17 1,0-7-87,-2-1 0,-1 0 0,-1 0 0,-1-1 0,0 0 0,-2-1 0,-29 35 0,-44 38-1871,104-118-14676</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12.968"/>
    </inkml:context>
    <inkml:brush xml:id="br0">
      <inkml:brushProperty name="width" value="0.025" units="cm"/>
      <inkml:brushProperty name="height" value="0.025" units="cm"/>
    </inkml:brush>
  </inkml:definitions>
  <inkml:trace contextRef="#ctx0" brushRef="#br0">1 3 22806,'0'0'9961,"67"3"-9961,-35-3 0,5 0 0,4 0 0,-2 0 0,-6 0-2402,-8-3-2275,-11 1-1344</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13.324"/>
    </inkml:context>
    <inkml:brush xml:id="br0">
      <inkml:brushProperty name="width" value="0.025" units="cm"/>
      <inkml:brushProperty name="height" value="0.025" units="cm"/>
    </inkml:brush>
  </inkml:definitions>
  <inkml:trace contextRef="#ctx0" brushRef="#br0">1 66 13869,'0'0'12332,"65"9"-10539,-21-18-1152,6-2-417,2-2-224,0-3-576,-3 3-2435,-8 1-4004</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13.757"/>
    </inkml:context>
    <inkml:brush xml:id="br0">
      <inkml:brushProperty name="width" value="0.025" units="cm"/>
      <inkml:brushProperty name="height" value="0.025" units="cm"/>
    </inkml:brush>
  </inkml:definitions>
  <inkml:trace contextRef="#ctx0" brushRef="#br0">157 362 7335,'5'-8'8349,"-1"1"-7134,0 0 0,0 0-1,-1 0 1,0-1 0,3-12-1,-5 19-1055,-1-1-1,1 1 1,-1-1-1,0 1 1,0-1-1,0 1 1,0-1-1,0 0 1,0 1-1,0-1 1,0 1 0,-1-1-1,1 1 1,0-1-1,-1 1 1,1-1-1,-1 1 1,0 0-1,0-1 1,1 1-1,-1 0 1,0-1-1,0 1 1,0 0-1,0 0 1,0 0-1,-1 0 1,1 0-1,0 0 1,0 0-1,-1 0 1,1 0-1,-1 1 1,1-1-1,0 1 1,-1-1-1,1 1 1,-1-1-1,1 1 1,-1 0-1,1 0 1,-4 0-1,-1 0-104,1 0 0,-1 0 0,1 1 0,0 0 0,-1 0 0,1 1 0,0-1 0,-1 1 0,1 0 0,0 1 0,0-1 0,1 1-1,-1 0 1,0 0 0,1 1 0,0-1 0,0 1 0,0 0 0,0 0 0,1 0 0,-1 1 0,1-1 0,-5 10 0,3-6-41,1 0 0,-1 1 0,1-1 0,1 1 1,0 0-1,0 0 0,1 0 0,0 0 0,0 1 0,1-1 0,0 0 1,1 1-1,1 13 0,0-21 8,-1-1 0,1 1 0,-1 0 0,1-1 0,0 1 0,0-1 0,0 1 0,-1-1 0,1 0 0,1 1 0,-1-1 0,0 0 0,0 0 0,0 1 0,1-1 0,-1 0 0,1 0 0,-1-1 0,1 1 0,-1 0 0,1 0 0,-1-1 0,1 1 0,0-1 0,-1 1 0,1-1 0,0 0 0,-1 0 0,1 0 0,0 0 0,-1 0 0,1 0 0,0 0 0,0 0 0,2-1 0,5-1 91,-1 1-1,1-1 1,-1-1-1,0 1 1,16-9-1,-2-2-101,0-1-1,0-1 0,-2-1 1,0-1-1,0 0 0,-2-2 1,0 0-1,-2-1 0,16-24 1,-20 26-12,0 0 1,-2-1-1,0-1 0,-1 1 1,-1-1-1,-1-1 1,-1 1-1,0-1 1,-2 0-1,0-1 1,0-28-1,-7 46 2,-5 12 0,-5 15 0,0 12 0,2 2 0,1-1 0,2 1 0,2 1 0,2-1 0,1 1 0,3 69 0,1-103-70,-1 1 0,1 0-1,0 0 1,1-1 0,-1 1 0,1-1-1,0 1 1,0-1 0,0 0 0,3 4-1,-4-6-71,0 0 0,1-1 0,-1 1 0,0-1 0,1 1-1,-1-1 1,1 0 0,-1 0 0,1 0 0,0 0 0,0 0 0,-1 0 0,1 0-1,0 0 1,0-1 0,0 1 0,0 0 0,0-1 0,0 0 0,0 0-1,0 1 1,0-1 0,0 0 0,0-1 0,3 1 0,4-4-7081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3:26.811"/>
    </inkml:context>
    <inkml:brush xml:id="br0">
      <inkml:brushProperty name="width" value="0.025" units="cm"/>
      <inkml:brushProperty name="height" value="0.025" units="cm"/>
    </inkml:brush>
  </inkml:definitions>
  <inkml:trace contextRef="#ctx0" brushRef="#br0">139 1 16976,'0'0'10613,"-4"13"-9508,-33 107-301,-28 107 1294,54-183-1805,3 0 0,2 0-1,-1 59 1,7-103-293,0 1 0,0-1 0,0 1 0,0-1 0,0 1 0,0-1 0,0 1 0,0-1 0,0 1 0,0 0 0,1-1 0,-1 1 0,0-1 0,0 1 0,0-1 0,1 0 0,-1 1 0,0-1 0,1 1 0,-1-1 0,0 1 0,1-1 0,-1 0 0,1 1 0,-1-1 0,1 0 0,-1 1 0,0-1 0,1 0 0,-1 0 0,1 0 0,-1 1 0,1-1 0,-1 0 0,1 0 0,0 0 0,-1 0 0,1 0 0,-1 0 0,1 0 0,-1 0 0,1 0 0,-1 0 0,1 0 0,-1 0 0,1 0 0,-1 0 0,1-1 0,-1 1 0,1 0 0,-1 0 0,1-1 0,-1 1 0,1 0 0,-1-1 0,1 1 0,-1 0 0,0-1 0,1 1 0,-1-1 0,1 0 0,28-23 0,-6-4 0,-7 9 0,1 0 0,29-25 0,-41 39 0,0 1 0,1 1 0,-1-1 0,1 1 0,-1 0 0,1 0 0,0 0 0,0 1 0,1 0 0,-1 0 0,0 1 0,1 0 0,-1 0 0,13 0 0,-17 1 0,0 1 0,0-1 0,0 1 0,1 0 0,-1 0 0,0 0 0,0 0 0,0 0 0,0 1 0,0-1 0,-1 0 0,1 1 0,0-1 0,-1 1 0,1 0 0,-1 0 0,1 0 0,-1-1 0,0 1 0,0 0 0,0 1 0,0-1 0,0 0 0,0 0 0,-1 0 0,1 0 0,-1 1 0,1-1 0,-1 0 0,0 4 0,2 11 0,0 1 0,-3 33 0,0-37 0,0 3 0,7-42 0,-5 22 0,6-13 0,0 0 0,14-22 0,-20 35 0,1 1 0,0-1 0,0 0 0,0 1 0,0-1 0,0 1 0,0 0 0,1 0 0,-1 0 0,1 0 0,-1 0 0,1 0 0,0 1 0,0-1 0,0 1 0,0 0 0,0 0 0,0 0 0,0 0 0,0 0 0,4 0 0,-4 2 0,-1 0 0,1 0 0,0 0 0,-1 1 0,1-1 0,0 1 0,-1-1 0,0 1 0,1 0 0,-1 0 0,0 0 0,0 0 0,0 0 0,0 1 0,0-1 0,-1 1 0,1-1 0,1 5 0,0-3 0,-1 0 0,1 0 0,0 0 0,0-1 0,0 1 0,0-1 0,1 0 0,0 0 0,4 3 0,-4-3-3,1-1 0,0-1 0,-1 1 0,1-1-1,0 0 1,0 0 0,0 0 0,0 0 0,0-1 0,0 0 0,1 0 0,-1-1-1,0 1 1,0-1 0,8-2 0,2-3-24,0 0-1,-1-1 1,23-13-1,-28 14 15,0 0-1,0 1 0,1 0 0,0 1 0,-1 0 0,1 0 0,1 1 0,-1 0 0,21-2 0,-30 6 11,0-1 0,0 1 0,0-1 0,0 1 1,0-1-1,0 1 0,0 0 0,0 0 0,0-1 0,0 1 0,-1 0 0,1 0 0,0 0 0,-1 0 0,1 0 0,0 0 1,-1 0-1,1 0 0,-1 0 0,0 0 0,1 1 0,-1-1 0,0 0 0,0 0 0,1 0 0,-1 3 1,5 41 240,-4-34-195,0 0-37,1 0-1,0 0 1,0-1 0,1 0-1,1 1 1,0-1-1,0 0 1,1 0 0,0-1-1,1 0 1,0 0 0,0 0-1,1-1 1,0 1 0,1-2-1,9 9 1,-8-7-6,0 0 0,-1 0 0,0 1 0,-1 0 0,0 0 0,0 0 0,-1 1 0,5 15 0,-9-21 0,0 0 0,-1 0 0,0 1 0,0-1 0,0 0 0,-1 1 0,1-1 0,-1 1 0,-1-1 0,1 0 0,-1 1 0,0-1 0,0 0 0,0 1 0,-1-1 0,0 0 0,0 0 0,0 0 0,-1-1 0,1 1 0,-6 7 0,2-6 0,1 0 0,-1 0 0,0 0 0,-1 0 0,1-1 0,-1 0 0,0-1 0,-1 0 0,1 0 0,-1 0 0,1-1 0,-1 0 0,0 0 0,-1-1 0,-8 2 0,14-4 0,0 1 0,-1-1 0,1 0 0,-1 0 0,1 0 0,-1 0 0,1 0 0,0-1 0,-1 1 0,1-1 0,0 0 0,-1 0 0,1-1 0,0 1 0,0 0 0,0-1 0,0 0 0,0 0 0,0 0 0,1 0 0,-1 0 0,1-1 0,-1 1 0,1-1 0,0 1 0,0-1 0,0 0 0,0 0 0,0 0 0,1 0 0,0 0 0,-1-1 0,1 1 0,0 0 0,0 0 0,1-1 0,-1 1 0,1-6 0,-1 0 0,0 0 0,1 0 0,0 0 0,1 0 0,0 0 0,0 0 0,1 1 0,0-1 0,1 0 0,0 0 0,0 1 0,1 0 0,0 0 0,0 0 0,1 0 0,0 1 0,7-8 0,11-11 0,1 0 0,1 2 0,36-25 0,32-33 0,-89 79 0,1-1 0,-1 0 0,0-1 0,-1 1 0,1 0 0,-1-1 0,0 0 0,0 0 0,0 0 0,0 0 0,-1-1 0,0 1 0,0-1 0,1-10 0,-3 16 0,0-1 0,0 1 0,0 0 0,0-1 0,0 1 0,0 0 0,0-1 0,0 1 0,0 0 0,0-1 0,0 1 0,0 0 0,0 0 0,0-1 0,-1 1 0,1 0 0,0 0 0,0-1 0,0 1 0,-1 0 0,1 0 0,0-1 0,0 1 0,0 0 0,-1 0 0,1 0 0,0-1 0,-1 1 0,1 0 0,0 0 0,0 0 0,-1 0 0,1 0 0,0 0 0,-1 0 0,1 0 0,0 0 0,-1-1 0,-16 6 0,-12 14 0,25-14 0,0-1 0,1 1 0,0 0 0,-1 0 0,2 0 0,-1 1 0,1-1 0,-1 1 0,1-1 0,1 1 0,-1 0 0,0 11 0,3-16 0,-1-1 0,1 1 0,0 0 0,0-1 0,0 1 0,0-1 0,0 1 0,0-1 0,0 1 0,0-1 0,0 1 0,0-1 0,0 0 0,1 0 0,-1 0 0,0 0 0,0 0 0,0 0 0,0 0 0,0 0 0,0 0 0,0 0 0,1 0 0,0-1 0,34-5 0,13-11 0,39-11 0,-80 27 0,0-1 0,0 1 0,0 0 0,0 1 0,0-1 0,0 2 0,0-1 0,14 4 0,-20-3 0,0 0 0,1 0 0,-1 0 0,-1 0 0,1 0 0,0 1 0,0-1 0,0 1 0,-1-1 0,1 1 0,-1 0 0,1 0 0,-1 0 0,0 0 0,0 0 0,1 0 0,-2 0 0,1 0 0,0 0 0,0 0 0,-1 0 0,1 3 0,0-3 0,-1 0 0,0 0 0,1 0 0,-1 0 0,1 0 0,0 0 0,0 0 0,-1 0 0,1-1 0,0 1 0,1 0 0,-1-1 0,0 1 0,0 0 0,1-1 0,-1 0 0,1 1 0,-1-1 0,1 0 0,0 0 0,-1 0 0,1 0 0,0 0 0,0 0 0,0 0 0,-1-1 0,1 1 0,0-1 0,0 1 0,0-1 0,3 0 0,4 0-189,0-2 1,1 1-1,-1-1 1,-1-1-1,1 1 1,0-2-1,13-6 1,-14 6-372,0 1 1,1-1-1,0 1 1,-1 1-1,1-1 1,0 2-1,15-2 1</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14.429"/>
    </inkml:context>
    <inkml:brush xml:id="br0">
      <inkml:brushProperty name="width" value="0.025" units="cm"/>
      <inkml:brushProperty name="height" value="0.025" units="cm"/>
    </inkml:brush>
  </inkml:definitions>
  <inkml:trace contextRef="#ctx0" brushRef="#br0">1 0 8296,'0'0'9385</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14.864"/>
    </inkml:context>
    <inkml:brush xml:id="br0">
      <inkml:brushProperty name="width" value="0.025" units="cm"/>
      <inkml:brushProperty name="height" value="0.025" units="cm"/>
    </inkml:brush>
  </inkml:definitions>
  <inkml:trace contextRef="#ctx0" brushRef="#br0">151 56 14894,'0'0'3411,"0"-8"-427,2-3-1951,0-25 3497,-12 45-2165,-11 27-2188,2 0 1,1 1-1,1 1 1,3 0-1,1 1 1,2 1-1,-10 60 1,17-73 52,1-1 0,1 1 0,1-1 1,1 1-1,2 0 0,0-1 0,8 33 0,-7-49-387,0-1 1,0 1-1,1-1 1,0 0-1,1 0 0,0 0 1,0 0-1,1-1 0,11 13 1,-12-16-567,1 0 0,0 0 0,0 0 0,0-1 0,1 0 0,-1-1 0,1 1 0,0-1 0,0-1 0,0 1 0,0-1 0,0 0 0,1-1 0,11 2 0,4-3-7172</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15.238"/>
    </inkml:context>
    <inkml:brush xml:id="br0">
      <inkml:brushProperty name="width" value="0.025" units="cm"/>
      <inkml:brushProperty name="height" value="0.025" units="cm"/>
    </inkml:brush>
  </inkml:definitions>
  <inkml:trace contextRef="#ctx0" brushRef="#br0">67 1 13581,'0'0'13938,"-4"11"-12987,-12 43-254,2 1 1,3 1-1,2-1 1,3 2-1,0 85 1,6-140-693,0-1 0,0 1 0,-1 0 0,1 0 0,1-1 0,-1 1 0,0 0 1,0-1-1,1 1 0,-1 0 0,1-1 0,-1 1 0,1-1 0,0 1 0,-1-1 0,1 1 0,0-1 0,0 1 0,0-1 1,0 0-1,0 0 0,1 1 0,-1-1 0,0 0 0,1 0 0,-1 0 0,0 0 0,1 0 0,-1-1 0,1 1 0,-1 0 1,1-1-1,0 1 0,-1-1 0,1 1 0,0-1 0,-1 0 0,1 0 0,0 0 0,-1 0 0,1 0 0,0 0 0,-1 0 1,1-1-1,2 0 0,2 0-118,-1-1 0,1 1 0,-1-2 0,0 1 0,0 0 1,0-1-1,0 0 0,0 0 0,-1-1 0,0 1 0,1-1 1,5-7-1,15-26-4718,-4-3-4170,-8 14-1158</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15.567"/>
    </inkml:context>
    <inkml:brush xml:id="br0">
      <inkml:brushProperty name="width" value="0.025" units="cm"/>
      <inkml:brushProperty name="height" value="0.025" units="cm"/>
    </inkml:brush>
  </inkml:definitions>
  <inkml:trace contextRef="#ctx0" brushRef="#br0">89 1 1217,'0'0'22768,"-8"5"-20616,2-2-2030,0 1 0,0 0 0,1 1-1,-1-1 1,1 1 0,1 0 0,-1 1 0,1-1 0,-1 1 0,2 0 0,-1 0 0,1 0 0,-1 0 0,2 1 0,-1-1 0,1 1 0,0-1-1,0 1 1,1 0 0,0 0 0,0 0 0,1 0 0,0 0 0,1 11 0,-1-16-100,1-1 0,-1 1 0,1 0-1,0 0 1,0-1 0,0 1 0,0 0 0,0-1 0,0 1-1,0-1 1,1 1 0,-1-1 0,0 0 0,1 1 0,-1-1 0,1 0-1,0 0 1,-1 0 0,1 0 0,0 0 0,0-1 0,-1 1 0,1-1-1,0 1 1,0-1 0,0 1 0,0-1 0,0 0 0,0 0 0,0 0-1,0 0 1,-1 0 0,5-1 0,-2 1 80,1-1-1,-1 0 1,1 0 0,-1 0 0,0 0-1,0-1 1,1 0 0,-1 0 0,0 0-1,-1 0 1,1 0 0,0-1 0,5-5-1,-3 1 17,-1 0 0,0 0-1,0-1 1,0 0 0,-1 0-1,5-14 1,-8 18-76,1-1 0,-1 0 0,0 1 1,0-1-1,0 0 0,0 0 0,-1 0 1,0 0-1,0 1 0,0-1 0,-1 0 1,0 0-1,-2-8 0,3 12-76,-1 0 0,1-1 0,-1 1 0,0 0 0,1 0 0,-1 0 1,0-1-1,0 1 0,0 0 0,0 0 0,0 0 0,0 0 0,0 1 0,0-1 0,0 0 0,-1 0 0,1 1 0,0-1 0,0 1 0,-1-1 1,1 1-1,0-1 0,-1 1 0,1 0 0,-1 0 0,1-1 0,0 1 0,-1 0 0,1 0 0,-1 1 0,1-1 0,0 0 0,-1 0 1,1 1-1,0-1 0,-1 1 0,-1 0 0,0 0-121,0 0 1,1 1 0,-1-1-1,1 1 1,-1-1 0,1 1-1,0 0 1,-1 0-1,1 0 1,0 0 0,0 0-1,1 0 1,-1 1 0,0-1-1,1 1 1,-1-1 0,0 4-1,-2 27-9326,4-22 1313</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16.185"/>
    </inkml:context>
    <inkml:brush xml:id="br0">
      <inkml:brushProperty name="width" value="0.025" units="cm"/>
      <inkml:brushProperty name="height" value="0.025" units="cm"/>
    </inkml:brush>
  </inkml:definitions>
  <inkml:trace contextRef="#ctx0" brushRef="#br0">157 29 10410,'0'0'17051,"-9"6"-16304,8-7-715,1 1 0,0-1 1,0 0-1,-1 1 0,1-1 0,0 1 1,0-1-1,0 1 0,0-1 0,0 0 0,0 1 1,-1-1-1,1 1 0,1-1 0,-1 0 0,0 1 1,0-1-1,0 1 0,0-1 0,0 1 1,0-1-1,1 0 0,-1 1 0,1-2 0,0-15 1639,-2 17-1647,1 0-1,-1-1 0,0 1 0,0 0 0,1 0 1,-1 0-1,0 0 0,0 0 0,0 0 1,1 0-1,-1 0 0,0 0 0,0 0 0,0 0 1,1 0-1,-1 0 0,0 1 0,0-1 0,1 0 1,-1 1-1,0-1 0,0 1 0,1-1 1,-1 0-1,0 1 0,1-1 0,-1 1 0,0 1 1,-13 6 128,1 2 0,0-1 0,1 2 0,-21 21 0,29-28-113,0 0-1,0 1 0,0 0 0,1-1 0,0 1 0,0 0 0,0 1 1,1-1-1,-1 0 0,1 1 0,1-1 0,-1 1 0,1 0 1,0 0-1,0-1 0,0 10 0,2-13-38,0-1 0,-1 0 0,1 1 0,0-1 0,0 0 0,0 0 0,0 0 0,0 0 0,0 0 0,1 0 0,-1 0 0,0 0 0,0 0 0,1 0 0,-1-1 0,0 1 0,1-1 0,-1 1 0,1-1 0,-1 1 0,1-1 0,-1 0 0,1 0 0,-1 0 0,1 1 0,-1-2 0,1 1 0,-1 0 0,3 0 0,48-6 0,-44 3 0,-1-1 0,1 1 0,-1-1 0,0-1 0,0 1 0,-1-1 0,1 0 0,-1-1 0,0 1 0,-1-1 0,1-1 0,5-7 0,-4 4 0,0 0 0,-1 0 0,0 0 0,8-20 0,-37 114 0,-1-1 0,3 2 0,-12 114 0,32-175 0,0-10 0,1 0 0,-2 0 0,0-1 0,0 1 0,-1 0 0,-1-1 0,-1 0 0,-7 18 0,12-31 0,0 1 0,-1 0 0,1 0 0,0-1 0,0 1 0,-1 0 0,1-1 0,0 1 0,-1-1 0,1 1 0,0 0 0,-1-1 0,1 1 0,-1-1 0,1 1 0,-1-1 0,1 1 0,-1-1 0,0 0 0,1 1 0,-1-1 0,1 1 0,-1-1 0,0 0 0,1 0 0,-1 1 0,0-1 0,0 0 0,1 0 0,-1 0 0,0 0 0,1 0 0,-1 0 0,0 0 0,0 0 0,1 0 0,-1 0 0,0 0 0,1-1 0,-1 1 0,0 0 0,1 0 0,-1-1 0,0 1 0,1 0 0,-1-1 0,1 1 0,-1-1 0,0 1 0,1-1 0,-1 1 0,1-1 0,0 1 0,-1-1 0,1 1 0,-1-1 0,1 0 0,0 1 0,-1-2 0,-2-4 0,1 1 0,-1-1 0,1 0 0,0 1 0,-1-13 0,-1-3 9,2-1 0,1-1 0,1 1 0,0 0 0,2 0 0,8-41 0,-7 50-33,1 0-1,0 0 1,1 0 0,1 1 0,0 0 0,0 0 0,1 0 0,1 1 0,0 0-1,0 1 1,1-1 0,15-12 0,-19 19-192,22-22-6764,-14 9-691</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16.519"/>
    </inkml:context>
    <inkml:brush xml:id="br0">
      <inkml:brushProperty name="width" value="0.025" units="cm"/>
      <inkml:brushProperty name="height" value="0.025" units="cm"/>
    </inkml:brush>
  </inkml:definitions>
  <inkml:trace contextRef="#ctx0" brushRef="#br0">1 1 20756,'0'0'10602,"0"59"-9449,0-24-897,0 6-256,0 0 0,0-3 0,0-4 0,0-4-737,2-9-1409,-1-5-929,-1-7-416</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16.860"/>
    </inkml:context>
    <inkml:brush xml:id="br0">
      <inkml:brushProperty name="width" value="0.025" units="cm"/>
      <inkml:brushProperty name="height" value="0.025" units="cm"/>
    </inkml:brush>
  </inkml:definitions>
  <inkml:trace contextRef="#ctx0" brushRef="#br0">1 90 11018,'0'0'16112,"38"-51"-14799,-10 46-897,2 0-320,3 1-64,-1-1-672,-3-3-2691,-1-4-4357</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17.761"/>
    </inkml:context>
    <inkml:brush xml:id="br0">
      <inkml:brushProperty name="width" value="0.025" units="cm"/>
      <inkml:brushProperty name="height" value="0.025" units="cm"/>
    </inkml:brush>
  </inkml:definitions>
  <inkml:trace contextRef="#ctx0" brushRef="#br0">39 8 6022,'9'-7'12267,"-3"11"-5456,-1 27-2860,-6 27-5861,-1-41 3687,-2 13-1484,-1-1 0,-13 39 0,11-46-133,1 0-1,1 0 1,1 0-1,1 1 1,0 42-1,3-63-142,0 0 0,1 0 0,-1 1 0,1-1 0,-1 0-1,1 0 1,0 0 0,0 1 0,0-1 0,0 0-1,0 0 1,0 0 0,1-1 0,-1 1 0,1 0 0,-1 0-1,1-1 1,0 1 0,3 2 0,0-2 30,-1 1 0,1-1 1,0 0-1,0 0 0,0-1 0,0 1 0,1-1 1,6 1-1,5-1-717,0 0 0,-1-1 0,1-1-1,27-5 1,-35 4-1076,0-1-1,0 0 1,0 0-1,0-1 1,9-5-1,9-7-8412</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18.119"/>
    </inkml:context>
    <inkml:brush xml:id="br0">
      <inkml:brushProperty name="width" value="0.025" units="cm"/>
      <inkml:brushProperty name="height" value="0.025" units="cm"/>
    </inkml:brush>
  </inkml:definitions>
  <inkml:trace contextRef="#ctx0" brushRef="#br0">116 35 16720,'0'0'2124,"-10"5"263,3-2-2098,1 1 1,-1 0 0,1 0 0,0 0-1,0 0 1,0 1 0,1 0-1,0 0 1,0 1 0,0-1-1,0 1 1,1 0 0,0 1 0,-3 6-1,3-6-115,1 0 0,0 0-1,1 0 1,-1 0 0,1 0-1,1 1 1,0-1 0,0 1 0,0-1-1,1 1 1,0-1 0,1 11-1,0-17-123,0 1 0,0-1 0,0 0 0,0 1 0,0-1 0,1 0 0,-1 0-1,0 0 1,1 0 0,-1 0 0,1 0 0,-1 0 0,1-1 0,0 1 0,-1 0 0,1-1 0,-1 1-1,1-1 1,0 0 0,0 0 0,-1 1 0,1-1 0,0 0 0,1-1 0,45-2 843,-39 0-797,-1 0 1,1 0-1,-1-1 0,0-1 0,0 1 1,-1-1-1,1 0 0,-1-1 0,0 0 1,0 0-1,-1 0 0,0-1 1,0 0-1,-1 0 0,0-1 0,0 0 1,0 1-1,-1-1 0,0-1 1,-1 1-1,0-1 0,0 1 0,-1-1 1,0 0-1,-1 0 0,0 0 0,0 0 1,-1-16-1,0 23-104,-1 1 1,0-1-1,0 0 0,0 1 1,0-1-1,0 1 0,0-1 1,0 1-1,0 0 0,-1-1 0,1 1 1,0 0-1,-1 0 0,1 0 1,-1 0-1,1 0 0,-1 0 1,0 0-1,1 0 0,-1 1 1,0-1-1,0 1 0,0-1 1,1 1-1,-1 0 0,0 0 1,0 0-1,0 0 0,1 0 1,-1 0-1,0 0 0,-3 1 0,-3 0-186,1 0 0,-1 0 0,1 0 0,-1 1 0,1 0 0,-13 6 0,-30 16-9309,23-14-522</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18.676"/>
    </inkml:context>
    <inkml:brush xml:id="br0">
      <inkml:brushProperty name="width" value="0.025" units="cm"/>
      <inkml:brushProperty name="height" value="0.025" units="cm"/>
    </inkml:brush>
  </inkml:definitions>
  <inkml:trace contextRef="#ctx0" brushRef="#br0">1 1 5093,'0'0'22405,"6"8"-21556,-3-2-793,1 0 0,-1 0 0,0 1 0,-1-1 0,1 1 0,-1 0 0,-1-1 0,1 1 0,0 9 0,2 76 153,-4 43-11030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3:27.154"/>
    </inkml:context>
    <inkml:brush xml:id="br0">
      <inkml:brushProperty name="width" value="0.025" units="cm"/>
      <inkml:brushProperty name="height" value="0.025" units="cm"/>
    </inkml:brush>
  </inkml:definitions>
  <inkml:trace contextRef="#ctx0" brushRef="#br0">0 70 19314,'31'-11'1474,"11"-3"63,9 7 673,11 1-1665,4-1-513,1-4-3107,-7-2-12300</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19.035"/>
    </inkml:context>
    <inkml:brush xml:id="br0">
      <inkml:brushProperty name="width" value="0.025" units="cm"/>
      <inkml:brushProperty name="height" value="0.025" units="cm"/>
    </inkml:brush>
  </inkml:definitions>
  <inkml:trace contextRef="#ctx0" brushRef="#br0">0 163 13485,'0'0'3811,"1"-11"-362,0 2-2831,1 0 1,-1 0-1,2 0 1,-1 1-1,1-1 1,1 1-1,-1-1 1,9-11-1,-10 15-457,1 1-1,0-1 1,1 1-1,-1 0 1,1 0-1,0 1 1,0-1-1,0 1 1,0-1-1,1 1 1,-1 1-1,1-1 1,-1 1-1,1-1 1,0 1-1,0 1 1,0-1-1,1 1 1,5-1-1,-7 1-134,0 1 0,0 0 0,0 0 0,-1 1 0,1-1 0,0 1 0,0 0 0,0 0 0,0 0 0,-1 0 0,1 1 0,0 0 0,-1-1 0,1 1 0,-1 1-1,0-1 1,0 0 0,5 5 0,-6-5-20,0 0 0,-1 1-1,1-1 1,0 0 0,-1 1-1,0-1 1,0 1-1,0-1 1,0 1 0,0-1-1,0 1 1,0 0 0,-1-1-1,0 1 1,1 0 0,-1 0-1,0-1 1,0 1-1,-1 0 1,1 0 0,0-1-1,-1 1 1,0 0 0,0-1-1,0 1 1,0-1 0,0 1-1,-2 3 1,1-3 55,-1 1 1,0 0-1,0-1 0,0 0 1,0 1-1,-1-1 0,1 0 1,-1-1-1,0 1 0,0-1 1,0 0-1,0 0 0,0 0 1,-5 1-1,0 0-154,0 0 0,0-1 1,0 0-1,0 0 0,-19 0 0,42-15-9500,3 4 2610</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19.781"/>
    </inkml:context>
    <inkml:brush xml:id="br0">
      <inkml:brushProperty name="width" value="0.025" units="cm"/>
      <inkml:brushProperty name="height" value="0.025" units="cm"/>
    </inkml:brush>
  </inkml:definitions>
  <inkml:trace contextRef="#ctx0" brushRef="#br0">104 52 15310,'0'0'6625,"0"-9"-3438,0 6-2821,-3-25 1568,2 28-1883,1-1-1,0 0 1,0 1 0,-1-1-1,1 1 1,0-1 0,-1 0-1,1 1 1,-1-1-1,1 1 1,-1-1 0,1 1-1,-1-1 1,1 1-1,-1 0 1,1-1 0,-1 1-1,0 0 1,1-1 0,-1 1-1,0 0 1,1-1-1,-1 1 1,0 0 0,1 0-1,-1 0 1,0 0-1,1 0 1,-1 0 0,0 0-1,1 0 1,-1 0 0,0 0-1,1 0 1,-1 0-1,0 1 1,1-1 0,-1 0-1,0 0 1,1 1 0,-1-1-1,0 0 1,0 1-1,-3 2 30,0 0-1,0 0 1,1 0-1,-1 1 0,1-1 1,-1 1-1,1 0 1,0 0-1,1 0 0,-1 0 1,1 1-1,0-1 1,-3 8-1,2-4 0,0 1 0,0 0 0,1 0 1,0 0-1,0 0 0,0 13 0,2-22-70,0 1 0,1 0 0,-1 0-1,0-1 1,1 1 0,-1 0 0,0-1 0,1 1 0,-1 0 0,1-1 0,-1 1-1,1-1 1,-1 1 0,1 0 0,-1-1 0,1 1 0,0-1 0,-1 0-1,1 1 1,0-1 0,-1 1 0,1-1 0,0 0 0,-1 0 0,1 1 0,0-1-1,0 0 1,-1 0 0,1 0 0,1 0 0,36 2 158,-10 0-139,-25-1-57,0 0-1,-1 1 1,1-1 0,0 1 0,0 0 0,-1-1 0,1 1-1,-1 1 1,0-1 0,1 0 0,-1 0 0,0 1-1,-1-1 1,1 1 0,0 0 0,-1 0 0,1-1 0,-1 1-1,0 0 1,0 0 0,0 0 0,0 0 0,0 6-1,2 7-45,-2 1 0,1 0 0,-3 21 0,1-18 83,0-3 4,-1 0 0,0 0 0,-2 0 0,0 0 0,0 0 0,-2 0 0,0-1 0,-1 0 0,0 0 0,-2 0 0,-14 24 0,21-39 5,0 1 0,0-1 1,0 1-1,0-1 0,-1 1 1,1-1-1,0 1 0,-1-1 0,1 0 1,-1 0-1,1 0 0,-1 0 0,0 0 1,1 0-1,-1 0 0,0-1 1,0 1-1,1 0 0,-1-1 0,-3 1 1,4-2 11,-1 1 1,1 0-1,0-1 1,-1 1-1,1-1 1,0 0 0,0 0-1,0 1 1,-1-1-1,1 0 1,0 0-1,0 0 1,0 0 0,0 0-1,0 0 1,1 0-1,-1-1 1,0 1-1,0 0 1,0-2 0,-3-7 111,0 0 0,1 0 0,0 0 1,1-1-1,-2-17 0,3 15-141,-6-106 0,7 109 0,1 0 0,-1-1 0,2 1 0,-1 0 0,2 0 0,-1 0 0,1 1 0,1-1 0,6-12 0,-8 18-573,1 1-1,0-1 1,0 1-1,1 0 1,-1 0-1,1 0 1,-1 0-1,1 0 1,0 1-1,0 0 1,8-3-1,19-13-5821,-17 7-3678</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20.136"/>
    </inkml:context>
    <inkml:brush xml:id="br0">
      <inkml:brushProperty name="width" value="0.025" units="cm"/>
      <inkml:brushProperty name="height" value="0.025" units="cm"/>
    </inkml:brush>
  </inkml:definitions>
  <inkml:trace contextRef="#ctx0" brushRef="#br0">0 0 14926,'0'0'12204,"6"64"-10859,1-47-352,3 0-128,2-7-97,5-4-415,1-4-161,3-2-128,1 0-416,2-4-1346,-4-9-1921,-2-2-1410,-1-2-1025,-3-4-3171</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2:20.478"/>
    </inkml:context>
    <inkml:brush xml:id="br0">
      <inkml:brushProperty name="width" value="0.025" units="cm"/>
      <inkml:brushProperty name="height" value="0.025" units="cm"/>
    </inkml:brush>
  </inkml:definitions>
  <inkml:trace contextRef="#ctx0" brushRef="#br0">110 246 11723,'0'0'9193,"-25"62"-5894,8-33-609,2 6-447,-2 1-610,1 1-448,4-1-384,4-4-801,8-5 0,0-8 0,6-8-256,8-9-2018,1-2-1730,0-10-3619</inkml:trace>
  <inkml:trace contextRef="#ctx0" brushRef="#br0" timeOffset="1">273 0 12268,'0'0'12000,"5"9"-9774,6 11-1769,0 1 0,-2 0-1,0 1 1,-2 0-1,0 0 1,-1 0 0,3 31-1,-7-36-237,-1 0-1,0 0 0,-2 0 0,0 0 1,-1 0-1,0-1 0,-2 1 1,0 0-1,0-1 0,-2 0 1,-9 20-1,-9 10-1136,-56 80 1,56-94-1320,-1-1-1,-58 54 1,34-45-10068</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3:45.513"/>
    </inkml:context>
    <inkml:brush xml:id="br0">
      <inkml:brushProperty name="width" value="0.025" units="cm"/>
      <inkml:brushProperty name="height" value="0.025" units="cm"/>
    </inkml:brush>
  </inkml:definitions>
  <inkml:trace contextRef="#ctx0" brushRef="#br0">1 237 5926,'0'0'9833,"9"-2"-7682,149-33 4072,87-20-3618,56-13-2582,-267 61-329,84-22-2164,-42 1-4875,-51 16 955</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3:45.996"/>
    </inkml:context>
    <inkml:brush xml:id="br0">
      <inkml:brushProperty name="width" value="0.025" units="cm"/>
      <inkml:brushProperty name="height" value="0.025" units="cm"/>
    </inkml:brush>
  </inkml:definitions>
  <inkml:trace contextRef="#ctx0" brushRef="#br0">1 201 14061,'0'0'11659,"60"-13"-11402,-15 0-193,12-5-32,4 2-32,6-4-321,1-1-768,0 0-448,-2-3-1186,-7-1-2049,-2-5-6855</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3:46.681"/>
    </inkml:context>
    <inkml:brush xml:id="br0">
      <inkml:brushProperty name="width" value="0.025" units="cm"/>
      <inkml:brushProperty name="height" value="0.025" units="cm"/>
    </inkml:brush>
  </inkml:definitions>
  <inkml:trace contextRef="#ctx0" brushRef="#br0">1 188 4869,'0'0'20627,"48"-7"-19762,5-7-449,13-4-352,9-2 0,5-2-256,3-3-1217,-1 2-1506,-2-5-1665,-9-2-6054</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3:47.145"/>
    </inkml:context>
    <inkml:brush xml:id="br0">
      <inkml:brushProperty name="width" value="0.025" units="cm"/>
      <inkml:brushProperty name="height" value="0.025" units="cm"/>
    </inkml:brush>
  </inkml:definitions>
  <inkml:trace contextRef="#ctx0" brushRef="#br0">0 203 7559,'0'0'16207,"71"-22"-15502,-16 11-256,14-4-321,6 0 0,7-2-128,3-3 32,-4-1-352,2-3-1570,-5-4-1954,-10-2-3683</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3:49.803"/>
    </inkml:context>
    <inkml:brush xml:id="br0">
      <inkml:brushProperty name="width" value="0.025" units="cm"/>
      <inkml:brushProperty name="height" value="0.025" units="cm"/>
    </inkml:brush>
  </inkml:definitions>
  <inkml:trace contextRef="#ctx0" brushRef="#br0">56 59 4388,'0'0'7906,"-9"-2"-5530,-26-8-70,24 3 1445,15-1-1932,13 0-812,10 1-677,0 2 1,0 0-1,0 2 1,0 1-1,1 1 1,-1 1-1,44 6 1,-23 2-346,-1 3 0,0 1 0,65 26 0,-81-28 451,0-1 0,0-2 1,1-1-1,44 2 0,-31-4-279,-42-3-249,35 5 436,-37-6-434,0 0 0,1 0 0,-1 0 0,0 1 0,0-1 0,1 1 0,-1-1 0,0 0 0,0 1 0,0 0 0,0-1 1,0 1-1,0 0 0,0-1 0,0 1 0,0 0 0,0 0 0,0 0 0,0 0 0,0 0 0,-1 0 0,1 0 0,0 0 0,0 2 0,-4-2-940,1-1 0,-1 1-1,0-1 1,1 0 0,-1 0 0,0 0-1,1 0 1,-1 0 0,0 0-1,-4-2 1,-7-9-5723</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3:50.147"/>
    </inkml:context>
    <inkml:brush xml:id="br0">
      <inkml:brushProperty name="width" value="0.025" units="cm"/>
      <inkml:brushProperty name="height" value="0.025" units="cm"/>
    </inkml:brush>
  </inkml:definitions>
  <inkml:trace contextRef="#ctx0" brushRef="#br0">0 2 11851,'0'0'9214,"12"-1"-7628,4 1-1129,0 0 1,-1 2-1,1 0 0,-1 0 1,29 10-1,-39-11-376,-1 1-1,1 0 1,0 0-1,-1 1 1,0-1-1,0 1 1,0 0 0,0 0-1,0 0 1,0 1-1,5 6 1,-7-8-39,-1 1 1,0 0-1,1-1 0,-1 1 1,0 0-1,0 0 1,0 0-1,-1 0 1,1 0-1,-1 0 0,0 0 1,1 1-1,-2-1 1,1 0-1,0 0 1,0 0-1,-1 0 0,0 0 1,1 0-1,-1 0 1,-2 3-1,-4 7 144,0 0 0,-1-1 0,0 0 0,-1 0 0,0-1 0,-1 0 0,0-1 0,-1 0 0,-13 9 0,10-7-396,0 0 1,0 1-1,2 1 0,-19 25 1,27-30-3240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3:38.277"/>
    </inkml:context>
    <inkml:brush xml:id="br0">
      <inkml:brushProperty name="width" value="0.025" units="cm"/>
      <inkml:brushProperty name="height" value="0.025" units="cm"/>
    </inkml:brush>
  </inkml:definitions>
  <inkml:trace contextRef="#ctx0" brushRef="#br0">3796 370 7527,'0'0'8873,"-9"-9"-5366,-16-17-2561,-2 2 0,-1 0 0,-1 2 0,-39-23 0,22 23-289,-1 1 0,0 3 0,-2 2-1,0 2 1,-77-12 0,-262-13 453,291 32-1069,15 1-4,-562-37 87,-1 35-151,542 15 13,1 4 0,0 5 0,1 5 0,-106 35 1,-378 162-55,480-175 66,92-38 12,6-2-24,0 0 1,0 0-1,0-1 1,0 0-1,0 0 0,-15 1 1,22-4-178,-1 1 0,0-1 0,1 1 0,-1-1 1,1 1-1,-1-1 0,1 1 0,0-1 0,-1 0 0,1 1 0,-1-1 1,1 0-1,0 1 0,0-1 0,-1 0 0,1 1 0,0-1 1,0 0-1,0 1 0,0-1 0,0 0 0,0 0 0,0 1 1,0-1-1,0 0 0,0 1 0,0-1 0,1 0 0,-1 0 1,0 1-1,0-1 0,1 0 0,-1 1 0,0-1 0,1 1 1,0-2-1,10-29-3804,11-24-3185,-13 23 2023</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3:59.811"/>
    </inkml:context>
    <inkml:brush xml:id="br0">
      <inkml:brushProperty name="width" value="0.025" units="cm"/>
      <inkml:brushProperty name="height" value="0.025" units="cm"/>
    </inkml:brush>
  </inkml:definitions>
  <inkml:trace contextRef="#ctx0" brushRef="#br0">134 125 4676,'28'-31'3585,"13"-18"5955,-7 8-2379,-26 37-2489,-8 16-3575,-8 18-935,-18 25 123,-3-1-1,-67 94 1,10-17-1374,178-281-13805,-65 102 9220</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00.150"/>
    </inkml:context>
    <inkml:brush xml:id="br0">
      <inkml:brushProperty name="width" value="0.025" units="cm"/>
      <inkml:brushProperty name="height" value="0.025" units="cm"/>
    </inkml:brush>
  </inkml:definitions>
  <inkml:trace contextRef="#ctx0" brushRef="#br0">52 1 11018,'0'0'13426,"-6"9"-11952,-1 4-1061,1 1-1,0 0 1,0 0-1,1 1 1,1-1 0,1 1-1,0 0 1,1 0 0,-1 28-1,3-38-387,0 0-1,0-1 0,0 1 0,0 0 0,1-1 1,0 1-1,0 0 0,0-1 0,1 1 0,-1-1 1,1 0-1,0 1 0,0-1 0,1 0 0,-1 0 1,1 0-1,0-1 0,0 1 0,0 0 0,1-1 1,3 3-1,37 19-2521,-42-25 2031,7 5-2665,-7 1-4157</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00.505"/>
    </inkml:context>
    <inkml:brush xml:id="br0">
      <inkml:brushProperty name="width" value="0.025" units="cm"/>
      <inkml:brushProperty name="height" value="0.025" units="cm"/>
    </inkml:brush>
  </inkml:definitions>
  <inkml:trace contextRef="#ctx0" brushRef="#br0">1 79 17040,'0'0'10250,"71"3"-9001,-27-15-448,3-1-257,1 0-352,-2 0-160,-7 3-544,-7 4-2307,-11-1-2754,-7 0-5670</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01.172"/>
    </inkml:context>
    <inkml:brush xml:id="br0">
      <inkml:brushProperty name="width" value="0.025" units="cm"/>
      <inkml:brushProperty name="height" value="0.025" units="cm"/>
    </inkml:brush>
  </inkml:definitions>
  <inkml:trace contextRef="#ctx0" brushRef="#br0">0 1 12300,'0'0'15358,"1"10"-14626,0 35-79,-1-25-278,0 1-1,2 0 0,4 27 1,-6-46-353,0-1 0,1 0-1,-1 0 1,0 0 0,0 0 0,1 1 0,-1-1 0,1 0-1,-1 0 1,1 0 0,-1 0 0,1 0 0,0 0 0,-1 0-1,1 0 1,0 0 0,0 0 0,0-1 0,0 1 0,-1 0-1,1 0 1,0-1 0,0 1 0,1-1 0,-1 1 0,0-1-1,0 1 1,0-1 0,0 0 0,0 1 0,0-1 0,1 0-1,-1 0 1,0 0 0,0 0 0,0 0 0,1 0 0,-1 0-1,0 0 1,0-1 0,0 1 0,0 0 0,1-1-1,-1 1 1,0-1 0,0 1 0,0-1 0,0 1 0,0-1-1,0 0 1,0 0 0,1-1 0,5-3 156,-1-1 0,1 0 0,-1 0 1,0-1-1,8-10 0,11-25-178,11-15 0,-37 100 0,-5-19 0,-4 43 0,10-66 0,0-1 0,0 1 0,0-1 0,1 1 0,-1-1 0,0 1 0,0 0 0,0-1 0,1 1 0,-1-1 0,0 0 0,1 1 0,-1-1 0,0 1 0,1-1 0,-1 1 0,1-1 0,-1 0 0,0 1 0,1-1 0,-1 0 0,1 1 0,-1-1 0,1 0 0,-1 0 0,1 1 0,0-1 0,-1 0 0,1 0 0,-1 0 0,1 0 0,-1 0 0,1 0 0,0 0 0,-1 0 0,1 0 0,-1 0 0,1 0 0,-1 0 0,1 0 0,-1-1 0,1 1 0,0 0 0,-1 0 0,1 0 0,-1-1 0,0 1 0,1 0 0,-1-1 0,1 1 0,-1-1 0,1 1 0,0-1 0,29-19 0,-10-2 0,31-41 0,2-3 0,-52 65 0,-1 1 0,0 0 0,0 0 0,0-1 0,0 1 0,0 0 0,0 0 0,0 0 0,0-1 0,1 1 0,-1 0 0,0 0 0,0 0 0,0 0 0,1-1 0,-1 1 0,0 0 0,0 0 0,0 0 0,1 0 0,-1 0 0,0 0 0,0-1 0,1 1 0,-1 0 0,0 0 0,0 0 0,0 0 0,1 0 0,-1 0 0,0 0 0,0 0 0,1 0 0,-1 0 0,0 0 0,0 0 0,1 0 0,-1 1 0,0-1 0,0 0 0,1 0 0,-1 0 0,0 0 0,0 0 0,0 0 0,1 1 0,-1-1 0,0 0 0,0 0 0,0 0 0,0 0 0,1 1 0,-1-1 0,0 0 0,0 1 0,3 20 0,-9 27 0,-1-20 0,3-18 0,2 1 0,-1 0 0,1 0 0,0 14 0,5-21-3142,5-8-8626</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01.528"/>
    </inkml:context>
    <inkml:brush xml:id="br0">
      <inkml:brushProperty name="width" value="0.025" units="cm"/>
      <inkml:brushProperty name="height" value="0.025" units="cm"/>
    </inkml:brush>
  </inkml:definitions>
  <inkml:trace contextRef="#ctx0" brushRef="#br0">1 191 17521,'0'0'8594,"9"-2"-6154,217-64 2176,116-27-6467,-316 88-35,50-13-9376,-56 11 5486</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02.653"/>
    </inkml:context>
    <inkml:brush xml:id="br0">
      <inkml:brushProperty name="width" value="0.025" units="cm"/>
      <inkml:brushProperty name="height" value="0.025" units="cm"/>
    </inkml:brush>
  </inkml:definitions>
  <inkml:trace contextRef="#ctx0" brushRef="#br0">0 126 17553,'0'0'13431,"8"4"-12315,-5-3-1080,0 1 0,-1-1 1,1 1-1,-1-1 1,0 1-1,1 0 0,-1 0 1,0 0-1,0 0 1,0 0-1,0 1 0,0-1 1,-1 0-1,3 5 1,-2 0-22,0-1 0,0 1 0,-1-1 0,0 1 0,0-1 1,-1 1-1,0 9 0,0 15-15,-1-1 0,-2 1 0,-1-1 0,-1 1 0,-18 52 0,31-115 0,-1-1 0,-2-1 0,2-51 0,-7 75 0,3-131 0,-3 134 0,0 11 0,0 11 0,-1-6 0,1 1 0,1 0 0,-1-1 0,1 1 0,1-1 0,2 10 0,-3-17 0,-1-1 0,1 1 0,0-1 0,-1 1 0,1-1 0,0 0 0,0 1 0,0-1 0,0 0 0,0 0 0,0 0 0,0 0 0,1 0 0,-1 0 0,0 0 0,0 0 0,4 1 0,-3-1 0,0-1 0,1 1 0,-1-1 0,0 0 0,1 0 0,-1 0 0,0 0 0,1-1 0,-1 1 0,1 0 0,-1-1 0,0 0 0,0 1 0,1-1 0,2-2 0,2-1 0,0-1 0,0 1 0,0-1 0,-1-1 0,0 1 0,0-1 0,0 0 0,-1-1 0,0 1 0,5-9 0,42-77 0,-45 78 0,22-42 0,-31 118 0,-8-5 0,3-25 0,1 0 0,2-1 0,1 2 0,2-1 0,3 38 0,-1-67 0,0 0 0,0-1 0,0 1 0,0 0 0,0-1 0,0 1 0,1-1 0,0 1 0,-1-1 0,1 0 0,0 1 0,0-1 0,0 0 0,0-1 0,0 1 0,1 0 0,3 2 0,-4-3 0,0 1 0,0-1 0,0 1 0,0-1 0,0 1 0,0 0 0,0 0 0,-1 0 0,1 0 0,-1 0 0,1 0 0,-1 1 0,2 3 0,-3-5-2,1 4-1469,-6-2-4343,-4-3-4868</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03.413"/>
    </inkml:context>
    <inkml:brush xml:id="br0">
      <inkml:brushProperty name="width" value="0.025" units="cm"/>
      <inkml:brushProperty name="height" value="0.025" units="cm"/>
    </inkml:brush>
  </inkml:definitions>
  <inkml:trace contextRef="#ctx0" brushRef="#br0">1 96 15150,'0'0'14884,"2"10"-13443,5 34-1128,-2 0 0,-3 1 1,-2 49-1,0-50-274,3-32-39,0-19 0,-2 7 0,4-14 0,0-1 0,-1 0 0,0 0 0,-1 0 0,0 0 0,-1-18 0,-1-100 0,-2 70 0,1 37 0,-1 21 0,1 16 0,-1 2 0,1-5 0,-1 0 0,1 1 0,1-1 0,0 0 0,3 16 0,-4-22 0,1-1 0,0 1 0,-1-1 0,1 1 0,0-1 0,0 0 0,-1 1 0,1-1 0,0 0 0,0 0 0,1 0 0,-1 0 0,0 0 0,0 0 0,0 0 0,1 0 0,-1 0 0,0 0 0,1-1 0,-1 1 0,1-1 0,-1 1 0,1-1 0,-1 1 0,1-1 0,-1 0 0,1 0 0,-1 0 0,1 0 0,0 0 0,-1 0 0,1 0 0,-1 0 0,1-1 0,-1 1 0,1-1 0,-1 1 0,3-2 0,0 1 0,1-1 0,-1-1 0,1 1 0,-1 0 0,0-1 0,0 0 0,0 0 0,0 0 0,-1 0 0,1-1 0,4-5 0,33-51 0,-20 27 0,-21 32 0,1 0 0,-1 1 0,0-1 0,1 0 0,-1 1 0,1-1 0,-1 0 0,1 1 0,-1-1 0,1 0 0,0 1 0,-1-1 0,1 1 0,0 0 0,-1-1 0,1 1 0,0-1 0,0 1 0,-1 0 0,1 0 0,0-1 0,0 1 0,1 0 0,5 14 0,-6 41 0,-1-44 0,-2 29 0,0-29 0,1 1 0,1-1 0,0 1 0,0-1 0,1 1 0,0-1 0,1 1 0,5 16 0,-6-27-54,0 0 0,-1 0-1,1 0 1,-1 0 0,1 0 0,0 0 0,0-1-1,-1 1 1,1 0 0,0 0 0,0-1 0,0 1-1,0-1 1,0 1 0,0-1 0,0 1 0,0-1-1,0 0 1,2 1 0,-2-1-136,0 0-1,0 0 1,0 0 0,0 0 0,-1 0-1,1 0 1,0 0 0,0-1-1,0 1 1,-1 0 0,1-1-1,0 1 1,0 0 0,0-1 0,-1 1-1,1-1 1,0 1 0,-1-1-1,1 0 1,12-18-9398</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03.991"/>
    </inkml:context>
    <inkml:brush xml:id="br0">
      <inkml:brushProperty name="width" value="0.025" units="cm"/>
      <inkml:brushProperty name="height" value="0.025" units="cm"/>
    </inkml:brush>
  </inkml:definitions>
  <inkml:trace contextRef="#ctx0" brushRef="#br0">1 1 8552,'0'0'17296,"2"65"-14189,-2-31-1281,0 2-833,5 5-352,2-3-289,4-2-352,2-7 0,0-6-96,-2-7-1089,-2-8-160,-4-6-385,-18-23-12492,-6-2 962</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04.351"/>
    </inkml:context>
    <inkml:brush xml:id="br0">
      <inkml:brushProperty name="width" value="0.025" units="cm"/>
      <inkml:brushProperty name="height" value="0.025" units="cm"/>
    </inkml:brush>
  </inkml:definitions>
  <inkml:trace contextRef="#ctx0" brushRef="#br0">0 71 13068,'0'0'16720,"78"-15"-15535,-40 7-608,6-1-417,3-1-128,-5 2-769,-4-1-2594,-9-3-4356</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05.004"/>
    </inkml:context>
    <inkml:brush xml:id="br0">
      <inkml:brushProperty name="width" value="0.025" units="cm"/>
      <inkml:brushProperty name="height" value="0.025" units="cm"/>
    </inkml:brush>
  </inkml:definitions>
  <inkml:trace contextRef="#ctx0" brushRef="#br0">97 23 11627,'0'0'18962,"0"14"-18087,0 5-776,-2 0-1,0-1 1,-2 1-1,0-1 0,-1 0 1,-13 33-1,-44 85-450,68-179-3332,52-130-6136,-6 65 7709,-52 107 2217,-1 1 1,1 0-1,1-1 0,-1 1 1,0-1-1,0 1 1,0-1-1,0 1 0,0 0 1,0-1-1,0 1 0,0 0 1,1-1-1,-1 1 1,0-1-1,0 1 0,1 0 1,-1-1-1,0 1 0,0 0 1,1 0-1,-1-1 0,0 1 1,1 0-1,-1 0 1,0-1-1,1 1 0,-1 0 1,1 0-1,-1 0 0,0 0 1,1 0-1,-1-1 0,1 1 1,-1 0-1,0 0 1,1 0-1,-1 0 0,1 0 1,-1 0-1,0 0 0,1 0 1,-1 1-1,1-1 1,3 23 1982,-9 36-178,-4-12-995,3-22-250,2 1-1,1 0 1,0 0-1,3 36 1,-1-62-669,1 1 0,0-1 0,0 1 0,0-1 0,0 1 0,0-1 0,0 1 0,0-1 0,0 1 0,0-1 0,0 1 0,0-1 0,0 1 0,1 0 0,-1-1 0,0 1-1,0-1 1,0 0 0,1 1 0,-1-1 0,0 1 0,1-1 0,-1 1 0,0-1 0,1 0 0,-1 1 0,0-1 0,1 0 0,-1 1 0,1-1 0,-1 0 0,1 1 0,-1-1 0,1 0 0,-1 0 0,1 0 0,-1 0 0,1 1 0,-1-1 0,1 0 0,-1 0 0,1 0 0,-1 0 0,1 0 0,-1 0 0,1 0 0,-1 0 0,1-1 0,-1 1 0,1 0-1,-1 0 1,1 0 0,0-1 0,0 0-406,1 0-1,-1 1 1,0-1 0,0 0-1,0 0 1,0 0-1,0-1 1,0 1-1,0 0 1,0 0-1,0 0 1,-1-1-1,1 1 1,0 0-1,-1-1 1,1 1-1,-1-1 1,1-1-1,-1-8-5553</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3:38.651"/>
    </inkml:context>
    <inkml:brush xml:id="br0">
      <inkml:brushProperty name="width" value="0.025" units="cm"/>
      <inkml:brushProperty name="height" value="0.025" units="cm"/>
    </inkml:brush>
  </inkml:definitions>
  <inkml:trace contextRef="#ctx0" brushRef="#br0">531 88 6983,'0'0'10409,"-5"-9"-9362,-14-27 47,19 35-999,0 0-1,-1 0 1,1 0-1,0-1 1,0 1-1,0 0 1,0 0 0,0 0-1,0-1 1,1 1-1,-1 0 1,0 0-1,0 0 1,1 0-1,-1-1 1,1 1-1,-1 0 1,1 0 0,0 0-1,-1 0 1,1 0-1,0 0 1,0 1-1,-1-1 1,1 0-1,0 0 1,2-1 0,22-10 2409,-24 13-2476,-1-1 1,0 1 0,0-1 0,1 1 0,-1 0-1,0-1 1,0 1 0,0-1 0,0 1-1,0 0 1,0-1 0,0 1 0,0 0 0,0-1-1,0 1 1,0-1 0,0 1 0,0 0 0,-1-1-1,1 1 1,0 0 0,-1 0 0,-8 17 346,-1 0 1,0 0 0,-2-1 0,0-1 0,0 0 0,-2-1 0,-18 17-1,12-11-162,-139 135 1125,-28 30-589,187-186-749,-46 58 94,43-55-94,1 1 0,0 0 0,0 0 1,0-1-1,0 1 0,0 0 0,1 1 0,0-1 0,0 0 0,0 0 1,0 1-1,1-1 0,0 9 0,0-12-1,0-1 0,1 1 1,-1 0-1,0 0 0,1 0 0,-1 0 0,1-1 1,0 1-1,-1 0 0,1 0 0,0-1 0,-1 1 1,1-1-1,0 1 0,0-1 0,-1 1 0,1-1 0,0 1 1,0-1-1,0 1 0,0-1 0,0 0 0,0 0 1,0 1-1,0-1 0,-1 0 0,3 0 0,33 0 74,-24 0-32,37-3 45,-1-2 1,0-3-1,49-13 0,-50 10-327,2 1 0,0 3 0,52-1 0,-82 8-638,33-2-6106,-25-5-2848</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05.348"/>
    </inkml:context>
    <inkml:brush xml:id="br0">
      <inkml:brushProperty name="width" value="0.025" units="cm"/>
      <inkml:brushProperty name="height" value="0.025" units="cm"/>
    </inkml:brush>
  </inkml:definitions>
  <inkml:trace contextRef="#ctx0" brushRef="#br0">1 18 15791,'0'0'12268,"68"13"-11276,-39-18-351,-5 1-417,1 3-192,-3-2-672,1 3-1186,-5-2-1633,-2-4-1730,-4-4-3171</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05.702"/>
    </inkml:context>
    <inkml:brush xml:id="br0">
      <inkml:brushProperty name="width" value="0.025" units="cm"/>
      <inkml:brushProperty name="height" value="0.025" units="cm"/>
    </inkml:brush>
  </inkml:definitions>
  <inkml:trace contextRef="#ctx0" brushRef="#br0">0 82 13997,'0'0'10896,"1"10"-8547,1 3-2095,0 0 0,1-1 1,0 1-1,1 0 0,0-1 1,1 0-1,1 0 0,0-1 1,0 1-1,1-1 0,1 0 1,0-1-1,10 10 0,-17-19-231,0 0 0,0 0 0,0 0-1,1 0 1,-1-1 0,1 1 0,-1 0-1,0-1 1,1 1 0,-1-1 0,1 1-1,-1-1 1,1 0 0,-1 0 0,1 0-1,0 0 1,-1 0 0,1 0 0,-1 0-1,1 0 1,-1 0 0,1-1 0,-1 1-1,1-1 1,-1 1 0,1-1 0,-1 1-1,0-1 1,1 0 0,-1 0 0,0 0-1,0 0 1,1 0 0,-1 0 0,0 0-1,0 0 1,0 0 0,0-1 0,1-1-1,6-8 223,-1 0-1,0 0 1,9-22-1,-9 19-167,3-4-77,-1-1 0,-1 0 0,0 0 0,-2-1 0,0 0 0,5-40 0,-11 60-1,0 0 1,0 0-1,0 0 0,-1 0 1,1 0-1,0 1 0,0-1 1,0 0-1,0 0 0,-1 0 1,1 0-1,0 0 0,0 0 0,0 0 1,0 0-1,-1 0 0,1 0 1,0 0-1,0 0 0,0 0 1,0 0-1,-1 0 0,1 0 1,0 0-1,0-1 0,0 1 1,0 0-1,-1 0 0,1 0 1,0 0-1,0 0 0,0 0 1,0 0-1,0 0 0,0-1 0,-1 1 1,1 0-1,0 0 0,0 0 1,0 0-1,0-1 0,0 1 1,0 0-1,0 0 0,-8 13-1255,-4 14-9282,4-13 1671</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06.029"/>
    </inkml:context>
    <inkml:brush xml:id="br0">
      <inkml:brushProperty name="width" value="0.025" units="cm"/>
      <inkml:brushProperty name="height" value="0.025" units="cm"/>
    </inkml:brush>
  </inkml:definitions>
  <inkml:trace contextRef="#ctx0" brushRef="#br0">1 172 11691,'0'0'20339,"74"-8"-19602,-32 1-737,6-5 0,6-1 0,2-3 0,1-1 0,-5-1 0,-5-3-1025,-8 1-2979,-12-1-3395,-8 2-6246</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06.417"/>
    </inkml:context>
    <inkml:brush xml:id="br0">
      <inkml:brushProperty name="width" value="0.025" units="cm"/>
      <inkml:brushProperty name="height" value="0.025" units="cm"/>
    </inkml:brush>
  </inkml:definitions>
  <inkml:trace contextRef="#ctx0" brushRef="#br0">1 82 16496,'0'0'14114,"4"10"-13196,19 66-335,-19-55-489,1-1 0,1 0-1,1 0 1,1-1 0,0 0-1,15 25 1,-22-43-94,0 0 0,0 0 0,0 0 0,0 1 0,0-1 0,0 0 0,0 0 0,1 0 0,-1-1 0,0 1 0,0 0 0,1 0 0,-1-1 0,1 1 0,-1-1 0,0 1 0,1-1 0,-1 1 0,1-1 0,-1 0 0,1 0 0,-1 0 0,1 0 0,-1 0 0,1 0 0,0 0 0,-1 0 0,0-1 0,1 1 0,-1-1 0,1 1 0,-1-1 0,1 1 0,-1-1 0,0 0 0,1 0 0,-1 0 0,0 1 0,0-1 0,0 0 0,0-1 0,0 1 0,0 0 0,0 0 0,1-2 0,6-7 0,-1 0 0,0 0 0,-1-1 0,7-14 0,-11 21 0,15-33 0,-1-1 0,-3-1 0,0 0 0,10-62 0,-23 95-3491</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07.183"/>
    </inkml:context>
    <inkml:brush xml:id="br0">
      <inkml:brushProperty name="width" value="0.025" units="cm"/>
      <inkml:brushProperty name="height" value="0.025" units="cm"/>
    </inkml:brush>
  </inkml:definitions>
  <inkml:trace contextRef="#ctx0" brushRef="#br0">0 0 17489,'0'0'10089,"3"9"-7970,21 96 109,-18-72-2170,1 1 0,22 61 1,-29-95-90,0 1 0,0-1 0,0 0 0,0 1 0,0-1-1,0 1 1,0-1 0,1 1 0,-1-1 0,0 0 0,0 1 0,0-1 0,0 1 0,1-1 0,-1 0 0,0 1 0,0-1 0,1 0 0,-1 1 0,0-1 0,0 0 0,1 1 0,-1-1 0,0 0 0,1 0 0,-1 1 0,1-1 0,-1 0 0,0 0 0,1 0 0,-1 1-1,1-1 1,-1 0 0,0 0 0,1 0 0,-1 0 0,1 0 0,3-18-424,-7-29-419,3 46 799,0-1-157,-1 0 0,1 0-1,0 0 1,-1 0 0,1 0-1,-1 1 1,1-1-1,-1 0 1,0 0 0,0 0-1,0 1 1,0-1 0,0 1-1,0-1 1,0 1-1,0-1 1,-1 1 0,1-1-1,-1 1 1,-1-1 0,2 7-17,0 1 0,0-1 1,0 1-1,1 0 1,0-1-1,1 9 1,-1-9 162,0 14-1750</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07.620"/>
    </inkml:context>
    <inkml:brush xml:id="br0">
      <inkml:brushProperty name="width" value="0.025" units="cm"/>
      <inkml:brushProperty name="height" value="0.025" units="cm"/>
    </inkml:brush>
  </inkml:definitions>
  <inkml:trace contextRef="#ctx0" brushRef="#br0">1 116 3587,'0'0'27552,"11"-5"-26180,43-19-1179,78-33-94,-115 51-154,0 0 0,0 1 0,1 1 0,0 1 0,30-2 0,-48 5-36,0 0 1,1 0-1,-1 0 0,0 0 0,0 0 0,0 0 0,0 0 0,0 0 0,0 0 0,1 0 0,-1 0 0,0 0 1,0 0-1,0 0 0,0 0 0,0 0 0,1 0 0,-1 0 0,0 1 0,0-1 0,0 0 0,0 0 0,0 0 1,0 0-1,0 0 0,0 0 0,1 0 0,-1 0 0,0 1 0,0-1 0,0 0 0,0 0 0,0 0 0,0 0 0,0 0 1,0 1-1,0-1 0,0 0 0,0 0 0,0 0 0,0 0 0,0 0 0,0 0 0,0 1 0,0-1 0,0 0 1,0 0-1,0 0 0,0 0 0,0 0 0,0 1 0,0-1 0,0 0 0,0 0 0,-1 0 0,1 0 0,0 0 1,0 0-1,0 0 0,0 1 0,0-1 0,0 0 0,0 0 0,0 0 0,-1 0 0,1 0 0,-8 8-4772,-9 1-2242</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08.383"/>
    </inkml:context>
    <inkml:brush xml:id="br0">
      <inkml:brushProperty name="width" value="0.025" units="cm"/>
      <inkml:brushProperty name="height" value="0.025" units="cm"/>
    </inkml:brush>
  </inkml:definitions>
  <inkml:trace contextRef="#ctx0" brushRef="#br0">32 169 18289,'0'0'9364,"9"-4"-7122,3 0-2071,31-16 369,1 3 0,1 1 1,1 2-1,76-12 0,-109 25-540,-1 0 0,0-1 0,1-1 0,-1 0 0,19-7 0,-73 28 0,0-3 0,-1-1 0,-47 9 0,39-11 0,-86 32 0,131-40 0,7-2 0,18-3 0,31-8 0,-27 2 0,46-15 0,0-2 0,-1-4 0,70-39 0,-209 97 0,27-14 0,-17 10 0,-1-3 0,-1-3 0,-107 19 0,328-108 0,-75 37 0,123-42 0,-314 111-290,-49 15-895,131-45 819,-1-1 0,1-1 0,-1-2 0,-29 1 1,52-4-529,-7-1-1493,7-4-2249,3-8-1856</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08.957"/>
    </inkml:context>
    <inkml:brush xml:id="br0">
      <inkml:brushProperty name="width" value="0.025" units="cm"/>
      <inkml:brushProperty name="height" value="0.025" units="cm"/>
    </inkml:brush>
  </inkml:definitions>
  <inkml:trace contextRef="#ctx0" brushRef="#br0">155 78 18898,'0'0'13389,"11"-5"-12957,9-5-425,1 0 0,1 2 0,-1 1-1,1 0 1,0 2 0,39-5 0,-85 30-7,-259 105 0,253-113 0,12-7 0,41-18 0,46-22 0,108-37 0,-31 15 0,-209 85 0,-224 89 0,251-112 0,30-11 0,18-8 0,0 5-486,1 0-1,-1 2 1,1-1 0,0 2 0,1 0-1,-1 0 1,22-5 0,6 1-3465,56-6 0,-75 13-5493</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10.436"/>
    </inkml:context>
    <inkml:brush xml:id="br0">
      <inkml:brushProperty name="width" value="0.025" units="cm"/>
      <inkml:brushProperty name="height" value="0.025" units="cm"/>
    </inkml:brush>
  </inkml:definitions>
  <inkml:trace contextRef="#ctx0" brushRef="#br0">132 33 6438,'0'0'23761,"-2"9"-23232,-10 29-474,-2-2 0,-1 0 0,-2-1 0,-1 0 1,-29 40-1,42-70-2191,3-7 247,6-17-1310,12-26-2005,20-54-5426,-22 59 7818,1 1 3370,6-11 8376,-14 42-1623,-3 19-4258,-4 25-1636,0-32-701,-3 82 1621,1-45-1963,4 70 0,9-93-756,-5-15-2711,-5-10-7093,-4-6-1708</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10.761"/>
    </inkml:context>
    <inkml:brush xml:id="br0">
      <inkml:brushProperty name="width" value="0.025" units="cm"/>
      <inkml:brushProperty name="height" value="0.025" units="cm"/>
    </inkml:brush>
  </inkml:definitions>
  <inkml:trace contextRef="#ctx0" brushRef="#br0">1 75 19314,'0'0'8488,"59"6"-7110,-30-6-706,3-1-287,2-7-289,-1-3-160,-3-1-1089,-9-1-2115,-4-4-1760,-8-1-2563</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3:40.564"/>
    </inkml:context>
    <inkml:brush xml:id="br0">
      <inkml:brushProperty name="width" value="0.025" units="cm"/>
      <inkml:brushProperty name="height" value="0.025" units="cm"/>
    </inkml:brush>
  </inkml:definitions>
  <inkml:trace contextRef="#ctx0" brushRef="#br0">0 106 16303,'12'-9'1340,"7"-5"-546,1 0 0,1 2 0,35-16 0,-44 23-528,0 0-1,0 1 1,0 0-1,0 1 1,0 1-1,1 0 1,-1 0-1,1 1 1,0 1-1,14 1 1,-26-1-245,0 1 0,0-1 0,0 0 0,1 1 0,-1-1 0,0 1 0,0 0 0,0-1 0,0 1 0,0 0 0,0-1 0,0 1 0,0 0-1,-1 0 1,1 0 0,0 0 0,0 0 0,-1 0 0,1 0 0,0 0 0,-1 0 0,1 0 0,-1 0 0,0 1 0,1-1 0,-1 0 0,0 0 0,0 0 0,0 1 0,1-1 0,-1 0 0,-1 0 0,1 1 0,0-1 0,0 0 0,0 0 0,-1 0 0,1 1 0,0-1 0,-1 0 0,1 0 0,-1 0 0,1 0 0,-2 1 0,-1 6 294,0 0 0,-1-1 0,0 1 0,0-1 0,-7 8 0,-65 70 1725,-26 33-1035,91-105-862,2 2-1,-1-1 0,2 1 1,0 1-1,1-1 0,-9 28 1,15-40-128,0 0 0,0 0 0,0 0 0,0-1 0,1 1 0,-1 0 0,1 0 0,0 0 0,-1 0 0,2 0 0,-1 0 0,0 1 1,0-2-1,1 1 0,0 0 0,0 0 0,0 0 0,0 0 0,0 0 0,0-1 0,1 1 0,-1 0 0,1-1 0,0 1 0,-1-1 0,1 0 1,4 4-1,1-2-25,-1-1 1,1 0 0,0-1 0,0 1-1,0-1 1,1 0 0,-1-1 0,0 0-1,1 0 1,9-1 0,60 3-3989,-26-7-5884,-18-4-6373</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11.119"/>
    </inkml:context>
    <inkml:brush xml:id="br0">
      <inkml:brushProperty name="width" value="0.025" units="cm"/>
      <inkml:brushProperty name="height" value="0.025" units="cm"/>
    </inkml:brush>
  </inkml:definitions>
  <inkml:trace contextRef="#ctx0" brushRef="#br0">136 68 18353,'0'0'8200,"0"67"-7399,0-37-417,0-1-224,3 2-64,5-3-63,1-2-674,-3-4-1089,1-3-672,-1-4-833,-4-7 544</inkml:trace>
  <inkml:trace contextRef="#ctx0" brushRef="#br0" timeOffset="1">0 94 17264,'0'0'5077,"10"-11"-2397,-3 4-2367,0 0 1,1 0-1,0 0 0,0 1 1,1 0-1,-1 0 0,1 1 1,0 1-1,1-1 0,-1 1 1,1 1-1,13-4 0,-4 4 158,0 1-1,0 0 1,0 1 0,24 2-1,-39-1-406,0 1-1,1 0 1,-1 0 0,0 0-1,0 0 1,1 1-1,-1-1 1,0 1-1,0 0 1,7 5 0,-10-5-39,1-1 0,-1 1 1,1-1-1,-1 1 0,0 0 1,1 0-1,-1 0 0,0 0 1,0 0-1,-1 0 0,1 0 1,0 0-1,0 0 0,-1 0 1,0 1-1,1-1 1,-1 0-1,0 0 0,0 0 1,0 1-1,0-1 0,-1 4 1,-1-2-24,1-1 0,0 1 1,-1-1-1,0 1 0,0-1 1,0 0-1,0 0 0,0 0 1,-1 0-1,1 0 0,-1-1 0,0 1 1,0-1-1,0 0 0,0 1 1,0-1-1,0-1 0,-1 1 1,-4 2-1,-12 5-5,-1-1 1,-22 5-1,28-8 2,-13 2 1,21-6 0,-1 1 0,1 0 0,0 0 0,-1 1 0,-10 6 0,18-9-70,0 0-1,0 1 1,0-1 0,0 0-1,0 1 1,0-1 0,1 0-1,-1 0 1,0 1 0,0-1-1,0 0 1,1 1 0,-1-1-1,0 0 1,0 0 0,0 0-1,1 1 1,-1-1-1,0 0 1,1 0 0,-1 0-1,0 1 1,0-1 0,1 0-1,-1 0 1,0 0 0,1 0-1,-1 0 1,0 0 0,1 0-1,-1 0 1,0 0 0,1 0-1,-1 0 1,0 0 0,1 0-1,-1 0 1,0 0 0,1 0-1,-1 0 1,19 2-5401,3 0-780,0 1-2781</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11.464"/>
    </inkml:context>
    <inkml:brush xml:id="br0">
      <inkml:brushProperty name="width" value="0.025" units="cm"/>
      <inkml:brushProperty name="height" value="0.025" units="cm"/>
    </inkml:brush>
  </inkml:definitions>
  <inkml:trace contextRef="#ctx0" brushRef="#br0">1 207 10314,'0'0'15465,"14"-2"-13084,40-11-1365,0-2-1,-1-3 1,89-42 0,-37 15-472,-89 39-955,-10 5-37,-1-1 1,0 0 0,1 0 0,-1 0 0,0 0 0,0-1-1,0 0 1,-1 0 0,1 0 0,-1 0 0,1-1 0,4-5-1,-9 8 267,0 1 0,0 0 0,0 0-1,0-1 1,0 1 0,0 0-1,0-1 1,0 1 0,0 0 0,0 0-1,0-1 1,0 1 0,0 0-1,-1 0 1,1-1 0,0 1 0,0 0-1,0 0 1,0-1 0,0 1-1,-1 0 1,1 0 0,0 0 0,0-1-1,0 1 1,-1 0 0,1 0-1,0 0 1,0 0 0,-1-1 0,1 1-1,0 0 1,0 0 0,-1 0-1,1 0 1,0 0 0,-1 0 0,1 0-1,0 0 1,0 0 0,-1 0-1,1 0 1,0 0 0,-1 0 0,1 0-1,0 0 1,0 0 0,-1 0-1,-17 0-6907</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11.838"/>
    </inkml:context>
    <inkml:brush xml:id="br0">
      <inkml:brushProperty name="width" value="0.025" units="cm"/>
      <inkml:brushProperty name="height" value="0.025" units="cm"/>
    </inkml:brush>
  </inkml:definitions>
  <inkml:trace contextRef="#ctx0" brushRef="#br0">0 0 19731,'0'0'5349,"20"65"-3043,-13-35-1089,-1 4-769,-3-3-351,3 5-65,-3-4-64,1 0-545,-1-5-512,-1-3-577,1-8-896,-1-7-1250,-2-5-1216</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12.182"/>
    </inkml:context>
    <inkml:brush xml:id="br0">
      <inkml:brushProperty name="width" value="0.025" units="cm"/>
      <inkml:brushProperty name="height" value="0.025" units="cm"/>
    </inkml:brush>
  </inkml:definitions>
  <inkml:trace contextRef="#ctx0" brushRef="#br0">1 182 10730,'0'-10'6940,"0"3"-6356,0 0 0,0 0 0,0 1 0,1-1 0,1 0 0,-1 1-1,1-1 1,0 1 0,0-1 0,1 1 0,0 0 0,0 0 0,0 0 0,1 0 0,0 1 0,0-1 0,0 1 0,1 0-1,0 0 1,7-5 0,-3 5-386,1-1-1,0 2 1,0-1-1,1 2 1,0-1-1,-1 1 0,1 1 1,0 0-1,0 0 1,15 1-1,-20 0-202,-1 1 0,0 0-1,1 0 1,-1 0 0,0 1-1,1 0 1,-1 0 0,0 0 0,0 0-1,0 1 1,0 0 0,0 0-1,0 0 1,0 1 0,-1 0-1,1 0 1,-1 0 0,0 0-1,0 1 1,0-1 0,0 1 0,-1 0-1,4 5 1,-5-5 17,-1 0 0,1 0 0,-1 0 0,1 0 0,-1 0 0,-1 0 0,1 0 0,0 1 0,-1-1 0,0 0 0,0 0 0,0 1 0,-1-1-1,1 0 1,-1 0 0,0 0 0,0 1 0,-1-1 0,1 0 0,-1-1 0,0 1 0,0 0 0,0 0 0,0-1 0,-1 1 0,1-1 0,-1 0 0,0 0 0,0 0 0,-6 5 0,4-4 10,-1 0 0,1 0 0,-1 0 0,1-1 0,-1 0 0,0 0 0,-1 0 0,1-1 0,0 0 1,-1 0-1,1 0 0,-1-1 0,0 0 0,1 0 0,-1-1 0,0 0 0,0 0 0,-12-3 0,17 3-108,1 0 1,0-1-1,0 1 0,0-1 1,0 1-1,0-1 0,0 1 0,0-1 1,0 0-1,0 0 0,0 1 1,0-1-1,0 0 0,0 0 1,1 0-1,-1 0 0,0 0 0,0 0 1,1 0-1,-1 0 0,1 0 1,-1 0-1,1-1 0,0 1 1,-1 0-1,1 0 0,0 0 1,0-1-1,0 1 0,0 0 0,0 0 1,0-3-1,0 2-460,1-1 0,-1 0 0,1 0 1,0 0-1,0 1 0,0-1 0,0 0 0,0 1 0,1-1 1,-1 1-1,1-1 0,3-3 0,14-12-9581</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12.788"/>
    </inkml:context>
    <inkml:brush xml:id="br0">
      <inkml:brushProperty name="width" value="0.025" units="cm"/>
      <inkml:brushProperty name="height" value="0.025" units="cm"/>
    </inkml:brush>
  </inkml:definitions>
  <inkml:trace contextRef="#ctx0" brushRef="#br0">1 0 5637,'0'0'23639,"53"51"-22326,-45-27-480,-1 5-353,-1 3-256,-1 0-160,0-1-32,-1-4 1,0-3-578,1-6-704,-5-2-417,0-6-1249,0-6-1409,-9-4-3395</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13.116"/>
    </inkml:context>
    <inkml:brush xml:id="br0">
      <inkml:brushProperty name="width" value="0.025" units="cm"/>
      <inkml:brushProperty name="height" value="0.025" units="cm"/>
    </inkml:brush>
  </inkml:definitions>
  <inkml:trace contextRef="#ctx0" brushRef="#br0">0 112 14990,'0'0'12844,"65"-31"-11659,-31 19-672,4-3-289,-4 2-192,-2 0-704,-9 3-2820,-10 2-2882,-7-2-7271</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13.491"/>
    </inkml:context>
    <inkml:brush xml:id="br0">
      <inkml:brushProperty name="width" value="0.025" units="cm"/>
      <inkml:brushProperty name="height" value="0.025" units="cm"/>
    </inkml:brush>
  </inkml:definitions>
  <inkml:trace contextRef="#ctx0" brushRef="#br0">80 1 15599,'0'0'13986,"0"9"-12470,-3 9-1172,0-1-1,0 0 1,-2 1-1,0-2 1,-14 32-1,10-28-1151,1 1 0,1 0-1,1 0 1,-5 35 0,11-65-10172,0-9 6276,1-7-5210</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13.832"/>
    </inkml:context>
    <inkml:brush xml:id="br0">
      <inkml:brushProperty name="width" value="0.025" units="cm"/>
      <inkml:brushProperty name="height" value="0.025" units="cm"/>
    </inkml:brush>
  </inkml:definitions>
  <inkml:trace contextRef="#ctx0" brushRef="#br0">37 1 11691,'0'0'14713,"10"8"-14217,3 4-319,1 0 1,-2 1-1,0 1 0,13 17 0,-12-12-671,-4-6 631,0 1-1,-1-1 1,7 18-1,-7-5-3060,-5 3-3599,-3-20 15</inkml:trace>
  <inkml:trace contextRef="#ctx0" brushRef="#br0" timeOffset="1">0 248 14734,'0'0'13357,"70"-3"-12621,-35-2-255,-2 1-289,-6-3-160,-3 1-32,-7 1-1217,-9 0-1922,-6-3-2915</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14.775"/>
    </inkml:context>
    <inkml:brush xml:id="br0">
      <inkml:brushProperty name="width" value="0.025" units="cm"/>
      <inkml:brushProperty name="height" value="0.025" units="cm"/>
    </inkml:brush>
  </inkml:definitions>
  <inkml:trace contextRef="#ctx0" brushRef="#br0">1 79 9289,'0'0'17814,"10"5"-16453,-7-3-1357,11 5 406,1 0-1,0-1 1,0-1-1,19 5 1,-29-9-565,0 0-1,-1 0 1,1-1-1,0 1 1,0-1 0,-1 0-1,1-1 1,0 1 0,-1-1-1,1 0 1,0 0-1,-1 0 1,1-1 0,-1 0-1,1 0 1,-1 0 0,0 0-1,0 0 1,0-1-1,0 0 1,5-5 0,-5 4-642,1-1 1,-2 0-1,1-1 1,0 1 0,-1-1-1,0 1 1,0-1-1,-1 0 1,0 0 0,2-6-1,-1-16 5052,-3 66-768,-2-21-2792,2 0 1,0 0-1,1 1 0,0-1 1,2 0-1,5 23 1,3-29-2542,0-10-6430</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15.107"/>
    </inkml:context>
    <inkml:brush xml:id="br0">
      <inkml:brushProperty name="width" value="0.025" units="cm"/>
      <inkml:brushProperty name="height" value="0.025" units="cm"/>
    </inkml:brush>
  </inkml:definitions>
  <inkml:trace contextRef="#ctx0" brushRef="#br0">1 213 18129,'0'0'9161,"49"21"-7688,-15-21-160,6-15-191,12-9-386,7-3-191,8-6-257,2 1-288,-1 2 0,-8 6-801,-9 5-1121,-12 6-1697,-16 2-1282,-10 5-1505</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3:40.906"/>
    </inkml:context>
    <inkml:brush xml:id="br0">
      <inkml:brushProperty name="width" value="0.025" units="cm"/>
      <inkml:brushProperty name="height" value="0.025" units="cm"/>
    </inkml:brush>
  </inkml:definitions>
  <inkml:trace contextRef="#ctx0" brushRef="#br0">37 1 21685,'0'0'4452,"-36"61"-2210,36-50-609,0-6-447,6-5-578,15 0-256,5-1-159,8-10-129,1-1-1666,-6-1-2882,-11 0-2915,-11-1-10090</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15.450"/>
    </inkml:context>
    <inkml:brush xml:id="br0">
      <inkml:brushProperty name="width" value="0.025" units="cm"/>
      <inkml:brushProperty name="height" value="0.025" units="cm"/>
    </inkml:brush>
  </inkml:definitions>
  <inkml:trace contextRef="#ctx0" brushRef="#br0">0 1 18161,'0'0'14056,"9"3"-13549,-3-2-503,0 1-1,-1 1 0,1-1 0,-1 1 1,0 0-1,0 0 0,0 1 1,0 0-1,0 0 0,-1 0 0,0 0 1,8 10-1,-10-12-253,0 1 1,1-1-1,0 1 0,-1-1 1,1 0-1,0 0 0,0 0 1,0 0-1,7 2 0,-7-3-182,0 0-1,-1 0 1,1 0-1,0-1 1,0 1 0,0-1-1,0 0 1,0 0-1,0 0 1,0 0-1,0 0 1,0-1-1,-1 1 1,1-1-1,0 0 1,0 0-1,0 0 1,-1 0 0,1 0-1,0 0 1,-1-1-1,1 0 1,-1 1-1,0-1 1,1 0-1,-1 0 1,0 0-1,0 0 1,0-1-1,1-2 1,7-12-8200</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4:15.808"/>
    </inkml:context>
    <inkml:brush xml:id="br0">
      <inkml:brushProperty name="width" value="0.025" units="cm"/>
      <inkml:brushProperty name="height" value="0.025" units="cm"/>
    </inkml:brush>
  </inkml:definitions>
  <inkml:trace contextRef="#ctx0" brushRef="#br0">106 1 15535,'0'0'10313,"-24"70"-8231,12-32-993,3 7-384,-3 5-192,0 3-321,1-2-128,1-6-32,2-5-160,5-6-737,3-10-1185,-4-10-3043,4-5-7975</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5:04.486"/>
    </inkml:context>
    <inkml:brush xml:id="br0">
      <inkml:brushProperty name="width" value="0.025" units="cm"/>
      <inkml:brushProperty name="height" value="0.025" units="cm"/>
    </inkml:brush>
  </inkml:definitions>
  <inkml:trace contextRef="#ctx0" brushRef="#br0">0 635 6406,'0'0'4260,"12"-7"-934,62-30-2239,2 3 1,144-44-1,184-24 2203,-209 55-2737,-132 34-55,0 2 0,76-3 1,129 8 1186,-263 6-1678,74-4 370,-1-4-1,0-4 0,80-22 1,-83 16-46,0 4 0,0 2 0,110-2 0,-30 29 4980,-96-16-5213,0-3 0,0-2-1,-1-3 1,70-20-1,-61 9-3063,97-42-1,-150 56 266,1-1 0,25-18 0,-23 10-4037</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5:05.743"/>
    </inkml:context>
    <inkml:brush xml:id="br0">
      <inkml:brushProperty name="width" value="0.025" units="cm"/>
      <inkml:brushProperty name="height" value="0.025" units="cm"/>
    </inkml:brush>
  </inkml:definitions>
  <inkml:trace contextRef="#ctx0" brushRef="#br0">46 97 17136,'0'0'5226,"-4"12"-3485,-7 26-1294,1 0 1,3 1 0,1 0-1,1 1 1,3-1 0,2 43-1,0-79-413,0 1-1,1-1 0,-1 0 0,1 1 0,0-1 0,0 0 0,0 1 1,0-1-1,1 0 0,-1 0 0,1 0 0,0 0 0,0 0 1,0-1-1,2 4 0,-2-5 33,0 0 0,0 1-1,0-1 1,0 0 0,0 0 0,0 0 0,0 0 0,0 0 0,0-1 0,0 1 0,1-1-1,-1 1 1,0-1 0,0 0 0,1 0 0,-1 0 0,4 0 0,1-2 98,0 1 1,0-1-1,0-1 1,0 1-1,-1-1 1,1-1-1,-1 1 0,1-1 1,-1 0-1,0 0 1,0-1-1,7-8 1,7-8-13,-1-2 1,-2 0-1,0-1 0,-1-1 1,-2-1-1,0 0 0,-2-1 1,-1 0-1,-1-1 1,8-36-1,-17 157-152,-4-63 0,-2 61 0,5-87 0,0 0 0,0 1 0,1-1 0,-1 0 0,1 0 0,0 0 0,0 0 0,1 0 0,-1 0 0,1 0 0,0 0 0,0 0 0,0-1 0,0 1 0,0-1 0,5 5 0,-4-6 0,0 0 0,1 0 0,-1 0 0,0-1 0,1 0 0,-1 1 0,0-1 0,1 0 0,0-1 0,-1 1 0,1-1 0,-1 1 0,1-1 0,0 0 0,-1-1 0,1 1 0,-1-1 0,1 1 0,-1-1 0,1 0 0,-1 0 0,1-1 0,-1 1 0,0-1 0,0 1 0,1-1 0,2-3 0,3-1 0,1-1 0,-1 0 0,-1 0 0,1-1 0,-1-1 0,0 1 0,8-13 0,-7 5 0,1-1 0,-2 0 0,0-1 0,-1 0 0,-1 0 0,-1 0 0,-1 0 0,0-1 0,-1 0 0,-1 0 0,-1 0 0,-2-36 0,1 51 9,-1 0 0,1 0 0,-1 0 1,0 0-1,0 0 0,-1 0 0,1 0 0,-1 0 0,0 1 0,0-1 1,0 1-1,-4-6 0,5 8-14,1 0 0,-1 1 0,0-1 0,1 0 0,-1 1 0,0-1 0,1 1 0,-1-1 0,0 1 0,0 0 0,0-1 0,1 1 0,-1 0 0,0-1 1,0 1-1,0 0 0,0 0 0,1 0 0,-1 0 0,0 0 0,0 0 0,0 0 0,-1 0 0,0 1-21,0 0-1,1-1 1,0 1-1,-1 1 1,1-1 0,-1 0-1,1 0 1,0 0-1,0 1 1,0-1 0,0 0-1,0 1 1,0-1-1,0 1 1,0 0 0,1-1-1,-2 3 1,-3 10-2893,0 0 0,0 0 1,-4 27-1,7-13-4309</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5:06.101"/>
    </inkml:context>
    <inkml:brush xml:id="br0">
      <inkml:brushProperty name="width" value="0.025" units="cm"/>
      <inkml:brushProperty name="height" value="0.025" units="cm"/>
    </inkml:brush>
  </inkml:definitions>
  <inkml:trace contextRef="#ctx0" brushRef="#br0">109 0 22133,'0'0'9385,"-8"7"-8841,-2 2-502,1 1-1,0 0 1,1 1-1,0 0 1,0 0-1,1 0 0,1 1 1,0 0-1,0 1 1,1-1-1,1 1 1,0 0-1,1 0 1,1 0-1,0 1 1,-1 20-1,3-33-41,0 0 0,0 0 0,0 0 0,0 0 0,0 1 0,0-1 0,1 0 0,-1 0 0,0 0 0,1 0 0,-1 0 0,1-1 0,-1 1 0,1 0 0,-1 0 0,1 0 0,-1 0 0,1 0 0,0-1 0,-1 1 0,1 0 0,0 0 0,0-1 0,0 1 0,0-1 0,0 1 0,1 0 0,0-1 0,0 1 0,1-1 0,-1 1 0,0-1 0,1 0 0,-1 0 0,1 0 0,-1 0 0,0-1 0,1 1 0,3-2 0,1 0 0,0 0 0,0-1 0,0 0 0,-1 0 0,1-1 0,-1 0 0,7-5 0,1-4 0,-1-1 0,-1-1 0,0 0 0,-1-1 0,-1 0 0,-1 0 0,0-1 0,11-29 0,-47 135 0,25-83 2,-4 6-123,2 1 1,0-1 0,0 1-1,1 0 1,-2 24-1,5-36-134,0 0 1,0 0-1,1-1 0,-1 1 0,0 0 0,0 0 0,1-1 1,-1 1-1,0 0 0,1-1 0,-1 1 0,1-1 0,-1 1 0,1-1 1,-1 1-1,1 0 0,-1-1 0,1 0 0,0 1 0,-1-1 0,1 1 1,0-1-1,-1 0 0,1 1 0,0-1 0,-1 0 0,1 0 1,0 0-1,0 1 0,-1-1 0,1 0 0,0 0 0,0 0 0,-1 0 1,1 0-1,0 0 0,0-1 0,-1 1 0,1 0 0,0 0 0,0 0 1,-1-1-1,1 1 0,0 0 0,0-1 0,19-6-7352</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5:06.568"/>
    </inkml:context>
    <inkml:brush xml:id="br0">
      <inkml:brushProperty name="width" value="0.025" units="cm"/>
      <inkml:brushProperty name="height" value="0.025" units="cm"/>
    </inkml:brush>
  </inkml:definitions>
  <inkml:trace contextRef="#ctx0" brushRef="#br0">97 211 18546,'-8'13'3443,"-1"2"-2665,-42 73 4211,46-77-4487,1-1 1,0 1-1,0-1 0,1 1 0,0 0 1,1 0-1,-1 20 0,3-30-497,0 1-1,0-1 1,0 0 0,0 0 0,1 0-1,-1 0 1,0 1 0,1-1-1,-1 0 1,1 0 0,-1 0-1,1 0 1,0 0 0,-1 0-1,1 0 1,0 0 0,0 0 0,-1 0-1,1-1 1,0 1 0,0 0-1,0-1 1,0 1 0,0 0-1,0-1 1,0 1 0,1-1-1,-1 1 1,0-1 0,0 0 0,0 0-1,0 1 1,1-1 0,-1 0-1,0 0 1,0 0 0,0 0-1,1 0 1,-1 0 0,0-1-1,0 1 1,0 0 0,0-1 0,2 0-1,2 0 7,0 0 0,0 0 0,0-1 0,0 0 0,-1 0 0,1 0 0,-1 0 0,1-1-1,6-5 1,0-4 8,0 0-1,-1-1 0,-1-1 0,0 1 0,0-2 0,-2 1 1,0-1-1,0 0 0,-1-1 0,5-25 0,-2 3 12,-2 0 1,-2-1-1,1-51 0,-6 87-34,0 0 1,0-1-1,0 1 1,0 0 0,-1-1-1,1 1 1,-1 0-1,0-1 1,0 1 0,-3-6-1,4 9 3,0-1 0,-1 1 0,1-1 0,0 1 0,-1 0 0,1-1 0,-1 1 0,1-1 0,-1 1 0,1 0 0,-1 0 0,1-1 0,-1 1 0,1 0 0,-1 0 0,0-1 0,1 1 0,-1 0 0,1 0 0,-1 0 0,0 0 0,1 0 0,-1 0 0,0 0 0,-22 13-11,0 11 83,0 2 0,2 0 0,1 2 1,2 0-1,-23 46 0,38-69-71,0 0 0,0 1 0,0-1 0,1 1 0,0 0 0,0 0 0,1 0 0,-1 7 0,2-12 0,0 0 0,0 0 0,0 0 0,0 0 0,0 0 0,0 0 0,1 0 0,-1 0 0,0 0 0,1 0 0,-1 0 0,1 0 0,-1-1 0,1 1 0,0 0 0,-1 0 0,1 0 0,0-1 0,-1 1 0,2 0 0,0 1 0,0-1 0,1 0 0,-1 0 0,0 0 0,0-1 0,1 1 0,-1-1 0,1 1 0,-1-1 0,0 0 0,5 0 0,165 1-2498,-170-1 2455,1 0 1,-1 1 0,0-1-1,1 1 1,-1-1-1,0 1 1,0 0 0,1-1-1,-1 1 1,0 1 0,0-1-1,0 0 1,0 0 0,0 1-1,0-1 1,-1 1 0,1-1-1,0 1 1,-1 0-1,1 0 1,-1 0 0,0 0-1,1 0 1,-1 0 0,0 0-1,0 0 1,-1 0 0,1 1-1,0-1 1,-1 0 0,1 1-1,-1-1 1,0 0-1,0 1 1,0 3 0,0 4 447,-1 0-1,0 0 1,0 0 0,-1-1 0,0 1 0,-1 0-1,-4 9 1,2-5 1082,3-9-4590,8-23-9828,4-5-1237</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5:06.914"/>
    </inkml:context>
    <inkml:brush xml:id="br0">
      <inkml:brushProperty name="width" value="0.025" units="cm"/>
      <inkml:brushProperty name="height" value="0.025" units="cm"/>
    </inkml:brush>
  </inkml:definitions>
  <inkml:trace contextRef="#ctx0" brushRef="#br0">80 2 18001,'0'0'8792,"-10"-1"-6283,-30 0-998,39 1-1481,0 0-1,-1 0 1,1 1-1,0-1 0,0 0 1,0 0-1,-1 1 1,1-1-1,0 0 1,0 1-1,0 0 1,0-1-1,0 1 1,0-1-1,0 1 1,0 0-1,0 0 1,0 0-1,0 0 0,0 0 1,0-1-1,1 1 1,-1 1-1,0-1 1,1 0-1,-1 0 1,1 0-1,-1 0 1,1 0-1,-1 0 1,1 1-1,0-1 0,0 0 1,0 0-1,-1 3 1,1-2-32,0 0 0,0 0 0,1 0 0,-1 0 0,0 0 0,1 0 0,-1-1-1,1 1 1,-1 0 0,1 0 0,0 0 0,0-1 0,0 1 0,0 0 0,0-1 0,0 1 0,0-1 0,1 1 0,1 1 0,6 2-150,0-1 0,1 0 1,0-1-1,-1 0 0,22 4 1,-22-6-200,0 1 0,1 1 1,-1-1-1,0 2 0,-1-1 1,1 1-1,9 6 0,-16-9 396,-1-1 0,0 1 0,0 0 0,0 0-1,1 0 1,-1 0 0,0 0 0,0 1 0,0-1-1,-1 0 1,1 0 0,0 1 0,0-1 0,-1 1-1,1-1 1,-1 0 0,1 1 0,-1-1 0,0 1 0,1-1-1,-1 1 1,0-1 0,0 3 0,-1-1 107,1 0 1,-1 0-1,0 0 1,0-1-1,0 1 1,0 0-1,-1-1 1,1 1-1,-1-1 1,0 1-1,-2 2 1,-4 4 120,0-1 0,-1 0 0,0-1-1,0 0 1,-11 6 0,17-11-279,-2 2-35,0-1 1,0 0 0,-1 0 0,1-1 0,-1 0-1,0 0 1,1 0 0,-11 2 0,15-8-704,0 1 1,0-1-1,1 1 0,0-1 1,0 0-1,0 1 0,0-1 1,0 1-1,1-5 1,7-26-4510,4-9-1538</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5:07.439"/>
    </inkml:context>
    <inkml:brush xml:id="br0">
      <inkml:brushProperty name="width" value="0.025" units="cm"/>
      <inkml:brushProperty name="height" value="0.025" units="cm"/>
    </inkml:brush>
  </inkml:definitions>
  <inkml:trace contextRef="#ctx0" brushRef="#br0">32 0 15599,'0'0'16367,"0"15"-15678,-27 288-577,25-265-112,0-15 0,2-1 0,0 1 0,7 41 0,-7-63 0,0 0 0,0 0 0,0 0 0,0 0 0,0 0 0,0-1 0,0 1 0,1 0 0,-1 0 0,0 0 0,1 0 0,-1-1 0,1 1 0,-1 0 0,1 0 0,-1-1 0,1 1 0,-1 0 0,1 0 0,0-1 0,-1 1 0,1-1 0,0 1 0,-1-1 0,1 1 0,0-1 0,0 1 0,0-1 0,0 0 0,-1 1 0,1-1 0,0 0 0,0 0 0,0 0 0,0 0 0,0 0 0,0 0 0,0 0 0,0 0 0,1-1 0,0 1 0,0-1 0,-1 0 0,1-1 0,0 1 0,-1 0 0,1 0 0,-1-1 0,1 1 0,-1 0 0,0-1 0,0 0 0,0 1 0,0-1 0,0 0 0,0 1 0,1-3 0,4-16 0,0-1 0,-1 1 0,-1-1 0,-1 1 0,-1-1 0,-1 0 0,-2-22 0,0 64 0,1-14 0,-1 0 0,1 0 0,0 0 0,1 1 0,-1-1 0,4 10 0,-4-15 0,1 1 0,0-1 0,0 0 0,0 0 0,1 0 0,-1 0 0,1 0 0,-1 0 0,1 0 0,-1 0 0,1-1 0,0 1 0,0-1 0,0 1 0,0-1 0,0 0 0,0 1 0,0-1 0,0 0 0,1-1 0,-1 1 0,0 0 0,1 0 0,-1-1 0,4 1 0,2 0 0,0 0 0,0-1 0,0 0 0,1 0 0,-1 0 0,0-1 0,0-1 0,0 1 0,0-1 0,0-1 0,12-4 0,-1-3 0,0 0 0,33-26 0,13-8 0,-65 44 0,1-1 0,-1 1 0,0 0 0,1 0 0,-1 0 0,0-1 0,1 1 0,-1 0 0,0 0 0,1 0 0,-1 0 0,0 0 0,1 0 0,-1 0 0,0-1 0,1 1 0,-1 0 0,0 0 0,1 0 0,-1 1 0,1-1 0,-1 0 0,0 0 0,1 0 0,-1 0 0,0 0 0,1 0 0,-1 0 0,0 1 0,1-1 0,-1 0 0,0 0 0,1 0 0,-1 1 0,0-1 0,0 0 0,1 0 0,-1 1 0,0-1 0,0 1 0,4 20 0,-12 42 0,5-41 0,3-21 0,-1 0 0,1 0 0,0 0 0,0 0 0,0 0 0,0 0 0,0 0 0,0 0 0,0 0 0,0 0 0,1 0 0,-1 0 0,0 0 0,0-1 0,1 1 0,-1 0 0,1 0 0,-1 0 0,1 0 0,-1-1 0,1 1 0,-1 0 0,1 0 0,0-1 0,-1 1 0,1 0 0,0-1 0,0 1 0,-1-1 0,2 1 0,0 0 0,0-1 0,0 0 0,0 0 0,0 0 0,0-1 0,0 1 0,0 0 0,0-1 0,0 1 0,-1-1 0,1 1 0,0-1 0,3-2 0,9-4 0,-1-2 0,22-17 0,-34 25 0,27-21-1611,-2 0-6232,40-25 1,-51 39-3561</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5:07.782"/>
    </inkml:context>
    <inkml:brush xml:id="br0">
      <inkml:brushProperty name="width" value="0.025" units="cm"/>
      <inkml:brushProperty name="height" value="0.025" units="cm"/>
    </inkml:brush>
  </inkml:definitions>
  <inkml:trace contextRef="#ctx0" brushRef="#br0">108 1 23542,'0'0'4767,"-9"0"-1259,2 0-3364,-1 0 1,1 0-1,0 0 1,0 1-1,0 1 1,-10 2-1,14-3-146,1 0 0,0 0 0,0 0 0,0 0 0,0 0 0,0 0 0,0 1-1,0-1 1,0 1 0,1-1 0,-1 1 0,0 0 0,1-1 0,-1 1 0,1 0 0,0 0-1,0 0 1,0 0 0,0 0 0,0 1 0,0-1 0,0 0 0,1 0 0,-1 1-1,1-1 1,-1 0 0,1 1 0,0 2 0,1-3 2,-1-1 0,1 0 0,-1 1 0,1-1 0,-1 0 0,1 0 0,0 0 0,0 0 0,-1 0 0,1 0 0,0 0 0,0 0 0,0 0 0,0 0 0,0 0 0,1 0 0,-1-1 0,0 1 0,0 0 0,0-1 0,1 1 0,-1-1 0,0 0 0,1 1 0,-1-1 0,0 0 0,1 0 0,-1 0 0,0 0 0,2 0 0,51 2 0,-46-2 0,21-1-375,-21 0 201,-1 0-1,1 0 0,0 1 1,0 1-1,-1-1 0,1 1 0,15 4 1,-23-5 184,1 0 0,-1 0 1,1 1-1,-1-1 1,0 0-1,1 0 0,-1 1 1,1-1-1,-1 0 1,0 1-1,1-1 1,-1 0-1,1 1 0,-1-1 1,0 1-1,0-1 1,1 0-1,-1 1 0,0-1 1,0 1-1,0-1 1,1 1-1,-1-1 0,0 1 1,0-1-1,0 1 1,0-1-1,0 1 0,0-1 1,0 1-1,0 0 1,-11 16 567,-23 9 279,33-25-853,-6 4-4,-15 10 0,1-2 0,-2 0 0,1-1 0,-26 9 0,81-55-7874,-29 29 6037,18-23-5578,0-3-2749</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5:08.155"/>
    </inkml:context>
    <inkml:brush xml:id="br0">
      <inkml:brushProperty name="width" value="0.025" units="cm"/>
      <inkml:brushProperty name="height" value="0.025" units="cm"/>
    </inkml:brush>
  </inkml:definitions>
  <inkml:trace contextRef="#ctx0" brushRef="#br0">1 0 10794,'0'0'19592,"2"11"-17537,0 74-1652,-2-61-422,0 1 0,1-1-1,6 30 1,-7-52 18,0 0 1,0-1-1,0 1 0,1 0 1,-1 0-1,1-1 0,0 1 0,-1 0 1,1-1-1,0 1 0,0-1 1,0 1-1,0-1 0,0 1 1,0-1-1,1 0 0,-1 0 1,0 1-1,1-1 0,-1 0 0,0 0 1,1 0-1,0 0 0,-1-1 1,1 1-1,3 1 0,-4-3-23,1 1-1,-1-1 0,1 1 1,-1-1-1,1 1 0,-1-1 1,1 0-1,-1 0 1,0 0-1,1 0 0,-1 0 1,0 0-1,0 0 0,0-1 1,0 1-1,0 0 0,0-1 1,0 1-1,0 0 0,0-1 1,-1 1-1,1-1 0,-1 1 1,1-1-1,-1 0 1,1 1-1,-1-1 0,0 1 1,0-3-1,5-27-2580,-2 1-1,-1-1 1,-1-32 0,-1 40 3379,2 30 3794,4 2-3932,-4-6-1242,0-1 0,0 0 0,0-1 0,1 1-1,-1 0 1,1-1 0,-1 1 0,1-1-1,0 0 1,-1 0 0,1 0 0,0 0 0,5 1-1,14 0-6557</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6:23.789"/>
    </inkml:context>
    <inkml:brush xml:id="br0">
      <inkml:brushProperty name="width" value="0.025" units="cm"/>
      <inkml:brushProperty name="height" value="0.025" units="cm"/>
    </inkml:brush>
  </inkml:definitions>
  <inkml:trace contextRef="#ctx0" brushRef="#br0">5827 468 11851,'-6'-23'24,"0"0"-1,-1 1 0,-1 0 1,-2 1-1,0-1 1,-1 2-1,-1 0 0,0 0 1,-2 1-1,0 1 1,-2 0-1,0 1 0,0 0 1,-26-18-1,18 18 104,-1 0 1,-1 2-1,0 1 0,-1 0 1,-1 3-1,0 0 0,0 1 0,-1 2 1,0 1-1,-55-6 0,-435 1 82,285 13 127,84-3-283,-422 1-60,1 34 260,-905 200 745,941-103-922,17 51-56,461-156-14,1 2-1,1 3 1,2 2 0,1 2 0,1 2-1,3 3 1,-88 89 0,114-102-13,1 1 1,1 1 0,1 1 0,2 1-1,0 0 1,-21 58 0,30-60-4,0-1 0,2 1 0,1 0 1,1 0-1,1 0 0,2 1 0,0-1 0,2 1 1,6 29-1,-2-29 5,2-1 0,2 1-1,0-1 1,2-1 0,1 0 0,1-1 0,1 0-1,22 30 1,13 10-6,97 103 0,-46-71 14,3-5 0,5-4 0,3-5 1,4-5-1,3-5 0,141 66 0,-67-53 9,4-7 0,3-10-1,285 63 1,-189-76 8,535 34 1,305-72 55,-36-89-148,-834 32 39,-1-12 0,279-92 1,-423 103 31,-3-4 0,155-83 1,-222 99-1,-2-2 0,-1-2-1,-1-3 1,-2-1 0,-1-2 0,-2-2 0,58-72 0,-80 85 3,-1-1 1,-1-1-1,-2 0 1,0-1-1,-2-1 1,-2 0-1,0-1 1,-2 0-1,-2-1 1,0 0-1,1-36 1,-6 29 55,-1 0-1,-3 1 1,-1-1 0,-1 0 0,-3 1-1,-1 0 1,-2 0 0,-28-70 0,1 28 179,-4 2 0,-2 2 0,-4 2 0,-4 1 0,-2 4 0,-3 1 0,-96-88 0,50 65-56,-3 5 0,-4 4 1,-3 5-1,-140-71 0,136 89-136,-2 5 0,-3 6 0,-2 4 0,-1 6 0,-186-31 0,200 53-104,0 4 0,-1 5 0,0 6 0,0 4 0,0 4-1,-189 40 1,-59 43-2117,121-28-1274,-71 9-4611</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5:08.932"/>
    </inkml:context>
    <inkml:brush xml:id="br0">
      <inkml:brushProperty name="width" value="0.025" units="cm"/>
      <inkml:brushProperty name="height" value="0.025" units="cm"/>
    </inkml:brush>
  </inkml:definitions>
  <inkml:trace contextRef="#ctx0" brushRef="#br0">90 355 13741,'0'0'15465,"-9"-1"-13121,6 1-2311,0 0 0,0 0 0,-1 1-1,1-1 1,0 1 0,0-1 0,-1 1 0,1 0 0,0 0 0,0 1 0,0-1 0,0 1-1,0-1 1,1 1 0,-1 0 0,0 0 0,1 0 0,-1 0 0,1 1 0,0-1 0,0 1 0,0-1-1,0 1 1,0 0 0,0 0 0,1 0 0,-1-1 0,1 2 0,0-1 0,0 0 0,0 0 0,1 0-1,-1 0 1,1 1 0,-1-1 0,1 6 0,0-8-33,0 0 0,-1 0 0,1 1 0,0-1 0,0 0 0,0 0 0,0 1 0,0-1 0,0 0 0,1 1 0,-1-1 0,0 0 0,1 0 0,-1 0 0,1 1 0,-1-1 0,1 0 0,-1 0 0,1 0 0,0 0 0,0 0 0,-1 0 0,1 0 0,0 0 0,0 0 0,0 0 0,0-1 0,0 1 0,0 0 0,0-1 0,1 1 0,-1-1 0,0 1 0,0-1 0,0 1 0,0-1 0,1 0 0,-1 1 0,0-1 0,1 0 0,-1 0 0,0 0 0,0 0 0,1 0 0,-1 0 0,0-1 0,0 1 0,1 0 0,-1-1 0,0 1 0,0-1 0,2 0 0,4-1 0,0-1 0,0 0 0,0 0 0,0-1 0,0 1 0,-1-2 0,11-7 0,69-95-683,-85 133 336,-11 6 630,7-28-233,1 0 0,0 1 0,1-1-1,-1 1 1,1-1 0,0 1 0,0 0 0,1-1-1,-1 1 1,1 0 0,0 0 0,0-1-1,1 1 1,0 5 0,0-9-50,0 0 0,-1 0 0,1 0 0,0-1 0,0 1 0,-1 0 0,1-1 0,0 1 0,0 0 0,0-1 0,0 1 0,0-1 0,0 1 0,0-1 0,0 0 0,0 1 0,0-1 0,0 0 0,0 0 0,0 0 0,0 0 0,0 0 0,0 0 0,0 0 0,0 0 0,0 0 0,0 0 0,0 0 0,0-1 0,0 1 0,0 0 0,0-1 0,0 1 0,0-1 0,1 0 0,34-20 0,-21 5 0,-1-1 0,-1-1 0,0 0 0,-1 0 0,-1-2 0,-1 1 0,11-31 0,41-148 0,-61 195 0,9-62 0,-45 140 0,25-45 0,2 0 0,0 0 0,2 1 0,1 0 0,2 0 0,1 0 0,3 52 0,11-28 0,-12-54 0,1 1 0,-1-1 0,0 1 0,1-1 0,-1 1 0,1-1 0,0 1 0,0-1 0,-1 0 0,1 1 0,0-1 0,0 0 0,0 1 0,0-1 0,0 0 0,1 0 0,-1 0 0,0 0 0,0 0 0,1 0 0,-1-1 0,1 1 0,-1 0 0,1-1 0,-1 1 0,1-1 0,-1 1 0,1-1 0,-1 0 0,3 1 0,-2-2 0,0 0 0,-1-1 0,1 1 0,-1 0 0,1-1 0,-1 1 0,0-1 0,0 1 0,0-1 0,1 0 0,-1 1 0,-1-1 0,1 0 0,0 0 0,0 0 0,-1 0 0,1 1 0,-1-1 0,1 0 0,-1-4 0,7-45 0,-7 49 0,2-42 0,-4-50 0,2 93 0,1 1 0,-1-1 0,0 0 0,0 1 0,0-1 0,0 1 0,0-1 0,0 0 0,0 1 0,0-1 0,0 1 0,0-1 0,0 0 0,0 1 0,0-1 0,-1 1 0,1-1 0,0 0 0,0 1 0,-1-1 0,1 1 0,0-1 0,-1 1 0,1-1 0,-1 1 0,1-1 0,0 1 0,-1 0 0,1-1 0,-1 1 0,1-1 0,-1 1 0,1 0 0,-1 0 0,0-1 0,1 1 0,-1 0 0,1 0 0,-2-1 0,1 2 0,0 0 0,1 0 0,-1-1 0,0 1 0,0 0 0,1 0 0,-1 0 0,1 0 0,-1 0 0,1-1 0,-1 1 0,1 0 0,-1 0 0,1 1 0,0-1 0,-1 0 0,1 0 0,0 0 0,0 0 0,0 0 0,0 2 0,0 1 0,-1-1 0,1 1 0,0 0 0,1-1 0,-1 1 0,0-1 0,1 1 0,0-1 0,0 1 0,0-1 0,0 1 0,1-1 0,-1 0 0,1 1 0,0-1 0,4 5 0,-3-6 0,0 0 0,0 0 0,1 0 0,-1 0 0,1 0 0,-1-1 0,1 0 0,0 1 0,0-1 0,-1-1 0,1 1 0,0-1 0,0 1 0,0-1 0,7-1 0,-7 1 0,1 0 0,0 0 0,0-1 0,-1 0 0,1 0 0,-1 0 0,1-1 0,7-3 0,-10 4 0,-1 1 0,1-1 0,-1 0 0,1 0 0,-1 0 0,0 0 0,1 0 0,-1-1 0,0 1 0,0 0 0,0-1 0,0 1 0,0-1 0,0 1 0,0-1 0,-1 1 0,1-1 0,-1 1 0,1-1 0,-1 0 0,1 1 0,-1-1 0,0 0 0,0 1 0,0-1 0,0-2 0,0 3 0,0 1 0,-1-1 0,1 1 0,-1-1 0,1 1 0,0 0 0,-1-1 0,1 1 0,-1-1 0,1 1 0,-1 0 0,1 0 0,-1-1 0,1 1 0,-1 0 0,0 0 0,1 0 0,-1-1 0,1 1 0,-1 0 0,1 0 0,-1 0 0,0 0 0,1 0 0,-1 0 0,1 0 0,-1 1 0,0-1 0,1 0 0,-1 0 0,1 0 0,-1 0 0,1 1 0,-1-1 0,1 0 0,-1 1 0,1-1 0,-1 1 0,-23 11 0,22-11 0,0 1 0,0 0 0,0 0 0,0 0 0,0 1 0,1-1 0,-1 0 0,0 1 0,1-1 0,0 1 0,0-1 0,0 1 0,0 0 0,0 0 0,0-1 0,0 1 0,1 0 0,0 0 0,-1 0 0,2 5 0,-1-6 0,1-1 0,0 1 0,0-1 0,0 1 0,0-1 0,0 1 0,1-1 0,-1 0 0,0 0 0,1 0 0,-1 1 0,1-1 0,-1 0 0,1-1 0,-1 1 0,1 0 0,0 0 0,-1-1 0,1 1 0,0-1 0,0 1 0,-1-1 0,1 0 0,0 0 0,0 0 0,0 0 0,-1 0 0,1 0 0,0 0 0,0-1 0,-1 1 0,4-2 0,7 0 0,0-1 0,-1-1 0,1 0 0,-1-1 0,17-9 0,-21 10 0,1-1 0,0 1 0,0 0 0,1 1 0,-1 0 0,1 1 0,0 0 0,-1 0 0,1 0 0,0 1 0,12 0 0,-20 2 0,0 1 0,-1-1 0,1 0 0,-1 0 0,1 0 0,-1 0 0,1 1 0,-1-1 0,0 0 0,0 0 0,1 1 0,-1-1 0,0 0 0,0 1 0,0-1 0,-1 0 0,1 0 0,0 3 0,-4 24 0,2-17-109,0 0-1,0 0 1,1 20-1</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5:10.519"/>
    </inkml:context>
    <inkml:brush xml:id="br0">
      <inkml:brushProperty name="width" value="0.025" units="cm"/>
      <inkml:brushProperty name="height" value="0.025" units="cm"/>
    </inkml:brush>
  </inkml:definitions>
  <inkml:trace contextRef="#ctx0" brushRef="#br0">105 357 5701,'4'-9'8318,"4"-13"-5742,-1 0 1,0-1 0,-2 0-1,0 0 1,1-39 0,-6 61-2546,0 1 1,0-1 0,0 1 0,0-1-1,0 1 1,0-1 0,0 1 0,0-1 0,0 1-1,0-1 1,-1 1 0,1-1 0,0 1 0,0-1-1,-1 1 1,1-1 0,0 1 0,-1-1-1,1 1 1,-1 0 0,1-1 0,0 1 0,-1 0-1,1-1 1,-1 1 0,1 0 0,-1-1 0,1 1-1,-1 0 1,1 0 0,-1 0 0,1 0-1,-1-1 1,1 1 0,-1 0 0,1 0 0,-1 0-1,1 0 1,-1 0 0,0 0 0,1 0-1,-1 1 1,1-1 0,-1 0 0,1 0 0,-1 0-1,1 0 1,-1 1 0,1-1 0,-1 0 0,1 1-1,-1-1 1,1 0 0,0 1 0,-1-1-1,1 0 1,-1 1 0,-28 22 223,15-4-96,0 1 1,2 0 0,-15 30 0,22-39-99,1-1 0,0 1 1,0 0-1,1 0 0,0 1 0,1-1 1,1 1-1,-1 22 0,2-34-61,0 1 0,0 0 0,0-1 0,0 1 0,1 0 0,-1 0 0,0-1 0,0 1 0,1-1 0,-1 1 0,1 0 0,-1-1 0,0 1 0,1 0 0,-1-1 0,1 1 0,-1-1 0,1 1 0,-1-1 0,1 0 0,0 1 0,-1-1 0,1 1 0,0-1 0,-1 0 0,1 0 0,0 1 0,-1-1 0,1 0 0,0 0 0,-1 0 0,1 0 0,0 0 0,0 0 0,-1 0 0,1 0 0,0 0 0,0 0 0,-1 0 0,1 0 0,0 0 0,-1-1 0,1 1 0,0 0 0,0-1 0,33-15 0,-17 2 0,-1 0 0,-1-1 0,0-1 0,-1 0 0,-1-1 0,21-34 0,-13 15 0,-2-2 0,23-61 0,-13 0 0,-42 143 0,-23 101 0,33-128 0,0-1 0,1 1 0,1 0 0,1 0 0,1 0 0,3 27 0,-3-42 0,-1 0 0,0 1 0,1-1 0,0 0 0,-1 1 0,1-1 0,0 0 0,0 0 0,1 0 0,-1 0 0,0 0 0,1 0 0,-1 0 0,1 0 0,-1 0 0,1-1 0,0 1 0,0-1 0,0 1 0,0-1 0,0 0 0,0 0 0,0 0 0,0 0 0,1 0 0,-1 0 0,0 0 0,0-1 0,1 1 0,-1-1 0,1 0 0,-1 0 0,0 0 0,1 0 0,-1 0 0,1 0 0,-1 0 0,0-1 0,1 0 0,2 0 0,2-1 0,0-1 0,0 1 0,0-2 0,0 1 0,-1 0 0,1-1 0,-1 0 0,0-1 0,0 0 0,0 0 0,8-9 0,-7 4 0,0 0 0,0 0 0,-1-1 0,-1 0 0,0 0 0,0-1 0,-1 0 0,0 1 0,-1-1 0,0 0 0,1-24 0,-4 37 0,0-1 0,0 0 0,-1 0 0,1 0 0,0 0 0,0 0 0,0 0 0,0 0 0,-1 0 0,1 0 0,0 0 0,0 0 0,0 0 0,-1 0 0,1 0 0,0 0 0,0 0 0,0 0 0,0 0 0,-1 0 0,1 0 0,0 0 0,0 0 0,0 0 0,0 0 0,-1 0 0,1 0 0,0 0 0,0 0 0,0-1 0,0 1 0,0 0 0,-1 0 0,1 0 0,0 0 0,0 0 0,0 0 0,0-1 0,0 1 0,0 0 0,0 0 0,0 0 0,0 0 0,0-1 0,0 1 0,-1 0 0,1 0 0,-7 14 0,2-2 0,2 0 0,-1 0 0,2 0 0,-1 0 0,2 0 0,-1 16 0,2-25 0,0-1 0,0 1 0,0 0 0,0-1 0,0 1 0,1 0 0,-1-1 0,1 1 0,0-1 0,0 1 0,0-1 0,0 1 0,0-1 0,1 0 0,-1 1 0,1-1 0,-1 0 0,1 0 0,0 0 0,0 0 0,0-1 0,0 1 0,0 0 0,0-1 0,0 1 0,1-1 0,-1 0 0,1 0 0,-1 0 0,1 0 0,-1 0 0,1 0 0,-1-1 0,6 1 0,3 0 0,-1 0 0,1-1 0,0-1 0,-1 0 0,1 0 0,-1-1 0,1 0 0,-1-1 0,0 0 0,0-1 0,0 0 0,0 0 0,-1-1 0,1-1 0,-1 1 0,0-1 0,10-10 0,-18 15 0,0 0 0,0-1 0,-1 1 0,1 0 0,0-1 0,0 1 0,-1 0 0,1-1 0,-1 1 0,1-1 0,-1 1 0,0-1 0,0 1 0,1-1 0,-1 1 0,0-1 0,0 0 0,0 1 0,-1-1 0,1 1 0,0-1 0,-1 1 0,1-1 0,-1 1 0,1 0 0,-1-1 0,0 1 0,1-1 0,-2 0 0,-33-45 0,18 25 0,14 19 0,1 0 0,0 0 0,0 0 0,0 0 0,1 0 0,-1-1 0,1 1 0,-1-1 0,1 1 0,0-1 0,1 0 0,-1 1 0,0-6 0,1 8 0,1 0 0,-1 0 0,0 1 0,1-1 0,-1 0 0,0 1 0,1-1 0,-1 0 0,1 0 0,0 1 0,-1-1 0,1 1 0,-1-1 0,1 1 0,0-1 0,-1 1 0,1-1 0,0 1 0,-1-1 0,1 1 0,1-1 0,32-3 0,-21 4-72,13 0-1893,-8-1-2169,11-2-8529</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5:11.141"/>
    </inkml:context>
    <inkml:brush xml:id="br0">
      <inkml:brushProperty name="width" value="0.025" units="cm"/>
      <inkml:brushProperty name="height" value="0.025" units="cm"/>
    </inkml:brush>
  </inkml:definitions>
  <inkml:trace contextRef="#ctx0" brushRef="#br0">2 94 13421,'0'0'11808,"0"10"-8968,0 95-631,-2-42-965,8 74 1,-5-130-1245,0 0 0,1-1 0,0 1 0,0 0 0,0 0 0,1-1 0,0 0 0,0 1 0,0-1 0,5 6 0,-6-10 0,-1 0 0,1-1 0,0 1 0,0 0 0,-1-1 0,1 1 0,0-1 0,0 0 0,0 0 0,1 0 0,-1 0 0,0 0 0,0 0 0,0 0 0,1-1 0,-1 1 0,0-1 0,1 1 0,-1-1 0,1 0 0,-1 0 0,0 0 0,1-1 0,-1 1 0,0 0 0,1-1 0,-1 0 0,0 1 0,1-1 0,-1 0 0,0 0 0,0 0 0,4-3 0,3-2 0,0-1 0,-1 0 0,0 0 0,-1-1 0,1 0 0,-1 0 0,-1-1 0,0 0 0,6-10 0,44-92 0,-31 52 0,-2-1 0,27-119 0,-58 211-1941,-14 28-5791,4-24-852</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5:11.888"/>
    </inkml:context>
    <inkml:brush xml:id="br0">
      <inkml:brushProperty name="width" value="0.025" units="cm"/>
      <inkml:brushProperty name="height" value="0.025" units="cm"/>
    </inkml:brush>
  </inkml:definitions>
  <inkml:trace contextRef="#ctx0" brushRef="#br0">106 207 9577,'0'0'7554,"5"-8"-3769,0 0-3110,0 1 102,0 1-1,0-1 0,-1 0 0,-1 0 0,1 0 1,-1 0-1,0-1 0,-1 1 0,1-1 1,0-10-1,-3 17-734,0 1 0,0-1 0,-1 1 0,1-1 0,0 1 0,-1-1 0,1 1 0,0 0 0,-1-1 0,1 1 0,-1-1 0,1 1 0,-1 0 0,1 0 0,-1-1 0,1 1 0,-1 0 0,1 0 0,-1 0 0,1-1 0,-1 1 0,1 0 0,-1 0 0,1 0 0,-1 0 0,1 0 0,-1 0 0,0 0 0,1 0 1,-1 0-1,1 0 0,-1 1 0,1-1 0,-1 0 0,1 0 0,-1 0 0,1 1 0,-2-1 0,-23 11 956,15-4-998,1 1 0,0 0 0,1 1 0,0 0 0,0 0 0,1 1 0,0 0 0,0 0 0,1 0 0,1 1 0,0 0 0,0 0 0,1 1 0,1-1 0,-1 1 0,2 0 0,-2 17 0,4-28 0,0 0 0,0-1 0,0 1 0,0 0 0,0 0 0,0-1 0,0 1 0,0 0 0,0 0 0,1-1 0,-1 1 0,0 0 0,1-1 0,-1 1 0,0 0 0,1-1 0,-1 1 0,1 0 0,-1-1 0,1 1 0,-1-1 0,1 1 0,-1-1 0,1 1 0,0-1 0,-1 1 0,1-1 0,0 0 0,-1 1 0,1-1 0,0 0 0,1 1 0,30-6 0,27-24 0,-19-1 0,-31 22 0,0 0 0,1 1 0,0 0 0,0 0 0,1 1 0,0 1 0,0 0 0,0 0 0,15-3 0,-25 8 0,0 0 0,-1 0 0,1 0 0,-1 1 0,1-1 0,0 0 0,-1 1 0,1-1 0,-1 1 0,1-1 0,-1 0 0,1 1 0,-1-1 0,0 1 0,1-1 0,-1 1 0,0 0 0,1-1 0,-1 1 0,0-1 0,1 1 0,-1-1 0,0 1 0,0 0 0,0-1 0,0 1 0,0 0 0,1 0 0,3 28 0,-5-13 0,-1-43 0,-3-31 0,3 49 0,1-1 0,0 1 0,0 0 0,1-1 0,0 1 0,3-16 0,0 27-45,0 0 0,0 0-1,0-1 1,1 1 0,-1-1 0,0 0 0,1 0-1,-1 0 1,1 0 0,-1 0 0,1-1-1,-1 0 1,1 1 0,-1-1 0,1-1 0,-1 1-1,1 0 1,-1-1 0,1 0 0,-1 0 0,1 0-1,-1 0 1,4-2 0,0-1-56,0 0-1,0 0 1,0-1 0,-1 1-1,0-1 1,0-1 0,0 1 0,-1-1-1,6-7 1,-4 2 239,-6 9-1,0-1 0,1 1-1,-1 0 1,1-1-1,0 1 1,-1 0 0,1 0-1,0 0 1,1 0-1,-1 0 1,4-2 0,-4 43 183,-9 56-320,4-64 0,0 58 0,3-88 0,1 0 0,-1-1 0,0 1 0,0 0 0,1-1 0,-1 1 0,1 0 0,-1-1 0,1 1 0,-1-1 0,1 1 0,-1 0 0,1-1 0,-1 0 0,1 1 0,-1-1 0,1 1 0,0-1 0,-1 0 0,1 1 0,0-1 0,0 0 0,-1 0 0,1 1 0,0-1 0,-1 0 0,1 0 0,0 0 0,0 0 0,-1 0 0,1 0 0,0 0 0,0 0 0,-1 0 0,1-1 0,0 1 0,-1 0 0,1 0 0,0-1 0,0 1 0,-1 0 0,1-1 0,-1 1 0,1-1 0,0 1 0,-1-1 0,1 1 0,-1-1 0,1 1 0,-1-1 0,1 1 0,-1-1 0,0 0 0,1 1 0,-1-1 0,1-1 0,2-5-421,1 0 0,-2-1 0,1 1 0,-1-1 0,0 1 0,-1-1 0,0 0-1,0 0 1,0-10 0,-7-73-7000,-2 47 411</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5:12.247"/>
    </inkml:context>
    <inkml:brush xml:id="br0">
      <inkml:brushProperty name="width" value="0.025" units="cm"/>
      <inkml:brushProperty name="height" value="0.025" units="cm"/>
    </inkml:brush>
  </inkml:definitions>
  <inkml:trace contextRef="#ctx0" brushRef="#br0">0 0 12043,'0'0'20628,"0"60"-29981,9-41-32</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5:12.588"/>
    </inkml:context>
    <inkml:brush xml:id="br0">
      <inkml:brushProperty name="width" value="0.025" units="cm"/>
      <inkml:brushProperty name="height" value="0.025" units="cm"/>
    </inkml:brush>
  </inkml:definitions>
  <inkml:trace contextRef="#ctx0" brushRef="#br0">111 55 18065,'0'0'12076,"-11"6"-10470,5-4-1569,0 0-1,0 1 1,1 0-1,-1 0 0,0 1 1,1 0-1,0 0 1,0 0-1,0 0 1,1 1-1,0 0 0,-1 0 1,1 0-1,1 0 1,-1 1-1,1-1 0,0 1 1,1 0-1,-1 0 1,1 0-1,0 0 0,0 1 1,1-1-1,0 0 1,0 1-1,1-1 1,0 10-1,0-15-36,0 0 0,1 0 0,-1 0 0,0 1 0,1-1 0,-1 0 0,1 0 0,0 0 0,-1 0 0,1 0 0,0 0 0,0 0 0,0 0 0,0 0 0,0 0 0,0-1 0,0 1 0,0 0 0,0-1 0,0 1 0,0 0 0,0-1 0,0 1 0,1-1 0,-1 0 0,0 1 0,0-1 0,1 0 0,-1 0 0,0 0 0,0 0 0,1 0 0,-1 0 0,0 0 0,0 0 0,1-1 0,-1 1 0,0 0 0,0-1 0,2 0 0,2 0 0,-1 0 0,1-1 0,0 1 0,0-1 0,-1 0 0,1-1 0,-1 1 0,9-7 0,-4-1 0,0-1 0,0 0 0,-1 0 0,0-1 0,-1 0 0,-1 0 0,0-1 0,0 0 0,-1 0 0,-1-1 0,0 1 0,-1-1 0,-1 0 0,2-18 0,-26 68 0,17-24 0,-2 4 0,0-1 0,2 1 0,0 0 0,0 0 0,2 0 0,0 1 0,1 0 0,0-1 0,2 24 0,0-39-103,0 0-1,0 0 1,0 0-1,0 0 1,0 0-1,1 0 1,-1 0-1,0 0 1,1 0 0,-1 0-1,0 0 1,1 0-1,-1-1 1,1 1-1,0 0 1,-1 0-1,1 0 1,0-1-1,-1 1 1,1 0 0,0-1-1,0 1 1,0-1-1,-1 1 1,1-1-1,0 1 1,0-1-1,0 1 1,0-1 0,0 0-1,0 0 1,0 1-1,0-1 1,0 0-1,0 0 1,0 0-1,0 0 1,0 0 0,0 0-1,2-1 1,-1 1-360,0-1 1,1 0 0,-1 0 0,0 0-1,1 0 1,-1 0 0,0 0-1,0-1 1,0 1 0,0-1 0,0 1-1,0-1 1,0 0 0,-1 0 0,3-2-1,11-22-6637</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5:12.934"/>
    </inkml:context>
    <inkml:brush xml:id="br0">
      <inkml:brushProperty name="width" value="0.025" units="cm"/>
      <inkml:brushProperty name="height" value="0.025" units="cm"/>
    </inkml:brush>
  </inkml:definitions>
  <inkml:trace contextRef="#ctx0" brushRef="#br0">57 11 18225,'0'0'12172,"-4"13"-10517,-26 104-1017,26-97-623,1 0 1,1 0-1,1 0 1,2 38-1,-1-56-15,0 0 0,1 0 0,0-1 0,-1 1 0,1 0 0,0-1 0,0 1 0,0-1 0,0 1 0,0-1 0,0 1 0,0-1 0,0 0 0,1 1 0,-1-1 0,0 0 0,1 0 0,-1 0 0,1 0 0,-1 0 0,1 0 0,0-1 0,-1 1 0,1 0 0,0-1 0,0 1 0,-1-1 0,1 0 0,0 0 0,3 0 0,9 1 0,-1-1 0,0 0 0,19-4 0,-4 1 0,-27 3 0,1 0 0,0 0 0,0 0 0,0 0 0,0 0 0,-1 1 0,1-1 0,0 0 0,0 1 0,-1-1 0,1 1 0,0 0 0,0 0 0,-1-1 0,1 1 0,-1 0 0,1 0 0,-1 1 0,1-1 0,-1 0 0,0 0 0,0 1 0,2 1 0,-2-1 0,-1 0 0,1 0 0,-1 0 0,1 0 0,-1 0 0,0 0 0,0 0 0,0 0 0,0 0 0,0 0 0,0 1 0,0-1 0,-1 0 0,1 0 0,-1 0 0,0 0 0,1 0 0,-1 0 0,0 0 0,0-1 0,-2 4 0,0 0 8,-1-1 0,0 1 0,0 0 0,-1-1 0,1 0 0,-1 0 1,0 0-1,0-1 0,0 0 0,0 0 0,-1 0 0,1 0 0,-1-1 0,0 0 0,0 0 0,0 0 0,0-1 0,0 0 0,-7 0 0,10 0-27,0-1-1,0 0 0,0 0 1,0 0-1,0 0 0,0 0 1,0 0-1,0-1 0,1 0 1,-1 1-1,0-1 0,0 0 0,0-1 1,1 1-1,-1 0 0,0-1 1,1 1-1,0-1 0,-1 0 1,1 0-1,0 0 0,0 0 1,0 0-1,0 0 0,0-1 0,0 1 1,1-1-1,-1 1 0,1-1 1,0 0-1,0 0 0,0 1 1,0-1-1,0 0 0,0 0 1,1 0-1,0 0 0,-1 0 0,1 0 1,0-3-1,0 3-688,0 1-1,1-1 1,-1 1-1,0 0 1,1-1-1,-1 1 1,1-1-1,0 1 1,-1 0-1,1-1 1,0 1-1,1 0 1,0-2-1,13-15-7240</inkml:trace>
  <inkml:trace contextRef="#ctx0" brushRef="#br0" timeOffset="1">287 0 22966,'0'0'9801,"-8"66"-9801,-2-22 0,0 1 0,-1 0 0,1-1 0,5-6 0,2-2 0,1-9 0,1-5 0,1-5-673,0-8-3298</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5:13.462"/>
    </inkml:context>
    <inkml:brush xml:id="br0">
      <inkml:brushProperty name="width" value="0.025" units="cm"/>
      <inkml:brushProperty name="height" value="0.025" units="cm"/>
    </inkml:brush>
  </inkml:definitions>
  <inkml:trace contextRef="#ctx0" brushRef="#br0">3 142 9801,'0'0'22672,"10"5"-22405,-6-4-260,-1 1-6,1 0-1,-1 0 1,0 0 0,1 0-1,-1-1 1,1 0 0,-1 0-1,1 0 1,0 0 0,-1 0-1,1-1 1,0 1-1,0-1 1,0 0 0,-1-1-1,1 1 1,0 0 0,0-1-1,-1 0 1,1 0 0,-1 0-1,1-1 1,-1 1 0,1-1-1,-1 1 1,0-1-1,1 0 1,-1-1 0,0 1-1,3-4 1,-1 1-1,0-1 0,-1 0 0,1 0 0,-1 0 0,-1-1 0,1 1 0,-1-1 0,0 0 0,-1 0 0,0 0 0,0-1 0,0 1 0,-1 0 0,0-1 0,0 1 0,-1-10 0,0 17 0,0-1 0,0 1 0,0-1 0,0 0 0,0 1 0,0-1 0,0 1 0,0-1 0,0 1 0,0-1 0,0 1 0,-1-1 0,1 1 0,0-1 0,0 1 0,0-1 0,-1 1 0,1-1 0,0 1 0,-1-1 0,1 1 0,0 0 0,-1-1 0,1 1 0,-1-1 0,1 1 0,-1 0 0,1 0 0,0-1 0,-1 1 0,0-1 0,-18 6 0,-17 23 0,16-3 0,-31 52 0,44-65 0,1 0 0,0 0 0,1 1 0,1 0 0,0 0 0,1 0 0,-3 17 0,6-29 0,0 0 0,0 0 0,0 0 0,0 1 0,0-1 0,0 0 0,0 0 0,0 0 0,0 0 0,1 0 0,-1 0 0,0 0 0,1 0 0,-1 0 0,0 0 0,1 0 0,0 0 0,-1 0 0,1 0 0,-1 0 0,1 0 0,0-1 0,0 1 0,-1 0 0,1 0 0,0-1 0,0 1 0,0-1 0,0 1 0,0 0 0,0-1 0,0 0 0,0 1 0,0-1 0,0 0 0,0 1 0,0-1 0,0 0 0,1 0 0,-1 0 0,0 0 0,0 0 0,0 0 0,0 0 0,0-1 0,0 1 0,0 0 0,0 0 0,0-1 0,2 0 0,5-1 0,-1 0 0,1-1 0,-1 0 0,0 0 0,14-9 0,41-40 0,-52 42 0,2-1 0,-1 1 0,1 1 0,1 0 0,-1 1 0,1 0 0,18-7 0,-31 15 0,1 0 0,-1-1 0,1 1 0,-1 0 0,0 0 0,1 0 0,-1 0 0,1 0 0,-1 0 0,0 0 0,1 0 0,-1 0 0,1 0 0,-1 0 0,0 0 0,1 0 0,-1 0 0,0 1 0,1-1 0,-1 0 0,0 0 0,1 0 0,-1 1 0,0-1 0,1 0 0,-1 0 0,0 1 0,1-1 0,-1 0 0,0 0 0,0 1 0,1-1 0,-1 0 0,0 1 0,0-1 0,1 1 0,1 20 0,-10 20 0,-1-17 0,7-18 0,-1-1 0,1 1 0,1 0 0,-1 0 0,1 0 0,-1 7 0,2-13 0,1 0 0,0 0 0,-1 1 0,1-1 0,-1 0 0,1 0 0,0 0 0,-1 0 0,1 0 0,0 0 0,-1 0 0,1 0 0,-1 0 0,1 0 0,0 0 0,-1 0 0,1 0 0,-1-1 0,1 1 0,0 0 0,-1 0 0,1-1 0,-1 1 0,1 0 0,-1-1 0,1 1 0,-1-1 0,1 1 0,-1 0 0,1-1 0,-1 1 0,0-1 0,1 1 0,-1-2 0,23-15 0,2-8 0,-17 15 0,1 1 0,0 0 0,0 1 0,0 0 0,2 0 0,-1 1 0,0 0 0,1 1 0,1 0 0,12-5 0,-24 11 0,1 0 0,-1 0 0,1 0 0,0 0 0,-1 0 0,1 0 0,-1 0 0,1 0 0,-1 0 0,1 0 0,-1 0 0,1 0 0,-1 0 0,1 0 0,-1 0 0,1 1 0,-1-1 0,1 0 0,-1 0 0,0 1 0,1-1 0,-1 0 0,1 0 0,-1 1 0,0-1 0,1 1 0,-1-1 0,0 0 0,1 1 0,-1-1 0,0 1 0,1-1 0,-1 1 0,2 23 0,-14 23 0,0-22 52,8-18-96,1-1 0,-1 0-1,2 1 1,-1 0 0,1-1-1,0 1 1,0 0-1,-1 10 1</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5:14.133"/>
    </inkml:context>
    <inkml:brush xml:id="br0">
      <inkml:brushProperty name="width" value="0.025" units="cm"/>
      <inkml:brushProperty name="height" value="0.025" units="cm"/>
    </inkml:brush>
  </inkml:definitions>
  <inkml:trace contextRef="#ctx0" brushRef="#br0">0 7 25368,'0'-7'7399,"0"20"-7399,0 11 0,0 5 0,0 5 0,0 6 0,0 1 0,0 1-1057,0 3-3491,0-5-2339,0-2-3170</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5:14.504"/>
    </inkml:context>
    <inkml:brush xml:id="br0">
      <inkml:brushProperty name="width" value="0.025" units="cm"/>
      <inkml:brushProperty name="height" value="0.025" units="cm"/>
    </inkml:brush>
  </inkml:definitions>
  <inkml:trace contextRef="#ctx0" brushRef="#br0">1 0 16367,'0'0'16400,"9"45"-16624</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8:34.554"/>
    </inkml:context>
    <inkml:brush xml:id="br0">
      <inkml:brushProperty name="width" value="0.025" units="cm"/>
      <inkml:brushProperty name="height" value="0.025" units="cm"/>
    </inkml:brush>
  </inkml:definitions>
  <inkml:trace contextRef="#ctx0" brushRef="#br0">0 30 6182,'10'0'790,"136"-2"5161,87-8-1668,309 6-356,-473 5-3322,312 30 1695,-122-6-1258,-38-10-501,719 33 834,-412-41-636,1290-15 327,-1023-11 257,-882 15-1521,-88-15-1,-4-2 63,-862 0-541,357 18 409,185-12-23,-958-15-950,1418 30 1176,-541 5-261,2 35 348,453-24-34,-80 7 142,1346-51-93,-612 10-58,1984 32-257,-2122-10-5717,-207-4-998</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5:44.434"/>
    </inkml:context>
    <inkml:brush xml:id="br0">
      <inkml:brushProperty name="width" value="0.025" units="cm"/>
      <inkml:brushProperty name="height" value="0.025" units="cm"/>
    </inkml:brush>
  </inkml:definitions>
  <inkml:trace contextRef="#ctx0" brushRef="#br0">373 39 4036,'0'0'6054,"-12"-6"-4469,10 5-1633,-9-5 546,1 1-1,-1 0 1,0 1-1,-21-5 1,28 8-342,0 1 1,-1-1-1,1 1 1,0 0-1,-1 0 0,1 0 1,0 0-1,0 1 1,-1 0-1,1 0 0,0 0 1,0 0-1,0 1 1,0 0-1,0 0 0,0 0 1,0 0-1,1 0 1,-7 6-1,-7 9 54,1 1-1,0 0 1,2 2 0,0-1-1,1 2 1,1 0 0,1 0-1,0 1 1,2 1 0,1 0-1,-7 27 1,3 5 249,1 1-1,3 0 1,-1 94 0,10-105-460,1-1 0,2 1 0,3 0-1,1-1 1,2-1 0,2 1 0,2-2 0,2 0 0,39 75 0,-53-114-25,9 20-269,1-1 0,2 0 0,0-1 0,22 25 0,-32-42 291,0 0 1,0-1 0,0 1-1,0-1 1,1 0-1,0 0 1,-1 0 0,1 0-1,0-1 1,1 0-1,7 3 1,-10-5 74,1 0 0,-1 1 1,1-1-1,0 0 0,-1-1 0,1 1 1,-1-1-1,1 1 0,-1-1 0,1 0 0,-1 0 1,1-1-1,-1 1 0,0-1 0,0 1 1,0-1-1,0 0 0,0 0 0,4-5 1,12-11 592,0-1 0,-2-1 0,0-1 1,-1 0-1,-2-1 0,21-40 0,57-151 2635,-59 127-2047,28-122-1,-52 171-1176,-3 1 0,-1-2 0,-1 1 0,-3 0 0,-1-1-1,-5-45 1,3 72-77,0 0 0,-1 0-1,-1 0 1,1 0-1,-2 1 1,1-1 0,-1 1-1,-1 0 1,0 0-1,0 1 1,-1 0 0,0 0-1,-1 0 1,0 1-1,0 1 1,-1-1 0,0 1-1,-11-7 1,6 6-364,0 0 0,-1 1 0,0 0 0,0 1 0,-16-4 0,13 6-1116,0 0 0,0 1 0,-1 1 0,-20 0 0,7 2-4524</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5:46.709"/>
    </inkml:context>
    <inkml:brush xml:id="br0">
      <inkml:brushProperty name="width" value="0.025" units="cm"/>
      <inkml:brushProperty name="height" value="0.025" units="cm"/>
    </inkml:brush>
  </inkml:definitions>
  <inkml:trace contextRef="#ctx0" brushRef="#br0">740 45 9801,'-26'0'431,"-1"2"0,0 0 0,1 2 1,-1 0-1,1 2 0,1 1 0,-1 1 0,1 1 0,0 2 0,1 0 0,-35 23 0,31-15-283,1 2 0,0 1 1,2 2-1,1 0 0,0 1 0,2 2 0,1 0 0,1 1 0,2 1 0,1 1 0,1 0 1,1 2-1,-14 45 0,8-12-96,4 0 0,2 1 0,3 1 0,3 0 0,0 127 0,10-157-32,1 1 0,3-1 0,1 0 0,1 0 0,2-1 0,2 0 0,1-1 0,25 49 0,-28-66-5,2 0 0,0-1-1,1 0 1,0-1 0,2 0 0,0-1 0,22 19 0,-25-26-8,0 0 1,1 0-1,0-1 1,0 0 0,1-1-1,0-1 1,0 0 0,0-1-1,1 0 1,-1-1 0,26 3-1,-27-6 44,1 0 0,-1-1-1,1 0 1,-1-1 0,0 0 0,1-1 0,-1-1-1,-1 0 1,1 0 0,0-1 0,-1-1-1,0 0 1,0 0 0,-1-1 0,0 0-1,0-1 1,11-11 0,13-16 430,-1-2 1,-1-1-1,26-43 0,-34 49-352,21-30 10,80-118-162,-106 150 254,-2 0 0,-2-2 0,0 0 0,10-38 0,-23 63 54,-1 1 1,0-1-1,-1 1 1,1-1-1,-2-12 1,0 12-139,1 1 1,0-1-1,0 1 1,1 0 0,0-1-1,0 1 1,3-11-1,19-44-22,52-163 761,-67 195-642,-2-1-1,-1 0 1,-1-1-1,-1 1 0,-3-50 1,-1 71-228,-1 1-1,-1 0 1,1 0 0,-1 0-1,0 0 1,-1 0 0,0 1-1,0 0 1,-1-1-1,0 2 1,0-1 0,0 0-1,-1 1 1,0 0 0,0 1-1,-1-1 1,-11-7 0,-13-7 46,0 1 1,-54-23 0,84 41-63,-37-17-280,-2-1-1360,-1 1 0,-43-12 0,58 25-3250,3 4-1986</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6:00.094"/>
    </inkml:context>
    <inkml:brush xml:id="br0">
      <inkml:brushProperty name="width" value="0.025" units="cm"/>
      <inkml:brushProperty name="height" value="0.025" units="cm"/>
    </inkml:brush>
  </inkml:definitions>
  <inkml:trace contextRef="#ctx0" brushRef="#br0">118 0 801,'-61'1'-289,"4"2"-223</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6:00.748"/>
    </inkml:context>
    <inkml:brush xml:id="br0">
      <inkml:brushProperty name="width" value="0.025" units="cm"/>
      <inkml:brushProperty name="height" value="0.025" units="cm"/>
    </inkml:brush>
  </inkml:definitions>
  <inkml:trace contextRef="#ctx0" brushRef="#br0">1 29 5477,'0'0'4623,"11"-4"-3902,17-3-574,0 1 1,0 1 0,1 1-1,-1 2 1,50 1-1,165 23-144,-63-4 113,451-5 1247,-129-7-789,414 49-60,407 8 328,8-126-340,-1128 36-94,-49 5-62,189-3 0,-338 25-430,0-1 0,0 1 1,0 1-1,0-1 0,0 1 0,0 0 1,0 0-1,-1 0 0,1 0 1,0 1-1,-1 0 0,1 0 0,-1 0 1,1 1-1,-1 0 0,0-1 0,0 1 1,6 6-1,0-2-2510,4-6-1421</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6:16.893"/>
    </inkml:context>
    <inkml:brush xml:id="br0">
      <inkml:brushProperty name="width" value="0.025" units="cm"/>
      <inkml:brushProperty name="height" value="0.025" units="cm"/>
    </inkml:brush>
  </inkml:definitions>
  <inkml:trace contextRef="#ctx0" brushRef="#br0">0 86 9129,'0'0'2978,"12"-3"-2219,29-5 196,0 2 1,1 2-1,64 3 1,235 18 441,-7 0-1294,317-43-61,-175 2 108,79-19 1355,-482 39-364,0 4 0,123 14 0,-135-9-1056,-24-5-2664,-19-6-2124</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6:18.833"/>
    </inkml:context>
    <inkml:brush xml:id="br0">
      <inkml:brushProperty name="width" value="0.025" units="cm"/>
      <inkml:brushProperty name="height" value="0.025" units="cm"/>
    </inkml:brush>
  </inkml:definitions>
  <inkml:trace contextRef="#ctx0" brushRef="#br0">211 50 12107,'0'0'9642,"0"-8"-8142,0 6-1449,0 0 1,0 1 0,0-1-1,0 0 1,-1 0 0,1 1 0,-1-1-1,1 0 1,-1 0 0,1 1-1,-1-1 1,0 0 0,0 1-1,0-1 1,0 1 0,0 0 0,0-1-1,0 1 1,-1 0 0,1-1-1,0 1 1,-4-2 0,3 2-21,-1 1 0,0-1 0,0 1 0,0-1 0,0 1 0,1 0 0,-1 0 0,0 0 0,0 0 0,0 1 0,1-1 0,-1 1 0,0 0 0,0 0 0,1 0 0,-1 0 0,0 0 0,1 0 0,-3 3 0,-6 1-9,1 1 0,0 0 0,0 1 0,0 0 0,1 1 0,0 0 0,1 0 0,-14 18 0,17-19-8,1 0 0,0 0 0,0 0 0,1 0 0,0 1 1,0-1-1,1 1 0,0 0 0,0 0 0,1-1 0,0 1 0,0 0 0,2 16 0,-1-22-33,0 0 0,0 0 0,1 0 0,-1 0 0,1 0 0,0 0 0,-1-1 0,1 1 0,0 0 0,0 0 0,0-1 0,0 1 0,0 0 0,1-1 0,-1 1 0,0-1 0,1 0 0,-1 1-1,1-1 1,-1 0 0,3 1 0,1 1-111,0-1 0,0 0 0,0 0 1,1 0-1,-1-1 0,1 0 0,8 1 0,2 0-397,0-2-1,1 0 1,-1-1 0,25-4 0,-26 1-901,0-1 1,0 0-1,0-1 1,24-14-1,7-7-4497</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6:19.161"/>
    </inkml:context>
    <inkml:brush xml:id="br0">
      <inkml:brushProperty name="width" value="0.025" units="cm"/>
      <inkml:brushProperty name="height" value="0.025" units="cm"/>
    </inkml:brush>
  </inkml:definitions>
  <inkml:trace contextRef="#ctx0" brushRef="#br0">122 80 5093,'0'0'4100,"2"-10"-454,1-4-2461,4-35 3358,-7 49-4455,0 0 1,0-1 0,0 1-1,0 0 1,0 0-1,0 0 1,0-1-1,0 1 1,0 0 0,0 0-1,0-1 1,0 1-1,0 0 1,0 0-1,0 0 1,-1-1-1,1 1 1,0 0 0,0 0-1,0 0 1,0 0-1,0-1 1,-1 1-1,1 0 1,0 0 0,0 0-1,0 0 1,0 0-1,-1-1 1,1 1-1,0 0 1,0 0-1,0 0 1,-1 0 0,1 0-1,0 0 1,0 0-1,-1 0 1,1 0-1,0 0 1,0 0-1,0 0 1,-1 0 0,1 0-1,-15 6 955,-8 12-936,11-5 107,0 0-1,1 1 0,-16 27 0,23-34-141,0 0 1,0 1-1,1-1 1,1 0-1,-1 1 1,1 0-1,0-1 1,1 1-1,0 0 1,0 14-1,1-20-64,0-1 1,1 0 0,-1 0-1,1 0 1,-1 1-1,1-1 1,-1 0-1,1 0 1,0 0-1,0 0 1,-1 0-1,1 0 1,0 0-1,0 0 1,0-1-1,0 1 1,0 0-1,0 0 1,0-1-1,1 1 1,-1-1-1,0 1 1,0-1-1,0 1 1,1-1-1,-1 0 1,0 0-1,0 1 1,1-1-1,-1 0 1,0 0-1,1 0 1,-1 0 0,2-1-1,49-7 303,-34 1-278,-1-1 1,1 0-1,-1-2 1,-1 0 0,0 0-1,0-2 1,-1 0 0,0-1-1,21-25 1,-79 107-122,37-59 79,1 1 0,-1 1 0,2-1 0,0 1 0,0 0 0,1 0 0,-2 16 0,5-27 7,0 0-1,0 0 1,0 0 0,0 0 0,0 0 0,0 0 0,0 0 0,1 0 0,-1 0-1,0 0 1,1 0 0,-1-1 0,1 1 0,-1 0 0,1 0 0,-1 0 0,1 0-1,-1-1 1,1 1 0,0 0 0,-1-1 0,1 1 0,0 0 0,0-1-1,-1 1 1,1-1 0,0 1 0,1 0 0,2 0-92,-1-1 0,0 1 1,1 0-1,-1-1 0,0 1 1,1-1-1,-1 0 0,6-1 0,2 0-822,-1-1-1,0 0 0,-1-1 0,1 0 0,11-5 1,21-16-5554</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6:19.519"/>
    </inkml:context>
    <inkml:brush xml:id="br0">
      <inkml:brushProperty name="width" value="0.025" units="cm"/>
      <inkml:brushProperty name="height" value="0.025" units="cm"/>
    </inkml:brush>
  </inkml:definitions>
  <inkml:trace contextRef="#ctx0" brushRef="#br0">91 56 17777,'0'0'5023,"11"-9"-3683,-4 4-1145,0 0 0,0 0 0,1 0 0,0 1 0,0 0 0,0 0 0,0 1 0,0 0 0,1 1 0,-1 0 0,1 0 1,0 1-1,0 0 0,16 0 0,-24 1-193,0 0 1,0 0 0,0 0 0,0 0 0,0 1 0,0-1 0,0 0 0,0 1 0,0-1-1,0 0 1,0 1 0,0-1 0,0 1 0,0 0 0,-1-1 0,1 1 0,0-1 0,0 1-1,-1 0 1,1 0 0,0-1 0,-1 1 0,1 0 0,-1 0 0,1 0 0,-1 0-1,1 0 1,-1 0 0,0 0 0,0 0 0,1 0 0,-1 0 0,0 0 0,0 0 0,0 0-1,0 0 1,0 0 0,0 0 0,0 0 0,0 0 0,0 0 0,-1 0 0,1 0 0,0 0-1,-1 1 1,-1 3 29,0 0-1,0 0 1,0 1-1,-1-2 1,1 1-1,-1 0 1,-5 6-1,-16 14 625,-52 44 1,54-51-354,1 0 0,0 2 1,2 0-1,-18 24 0,35-42-292,0 1-1,0-1 0,1 1 0,-1 0 0,1 0 1,-1 0-1,1 0 0,0 0 0,0 0 1,0 0-1,1 0 0,-1 0 0,1 1 0,-1-1 1,1 6-1,1-7-9,0 0 0,0-1 0,0 1 0,0-1 0,0 1 0,0 0 0,0-1 0,0 0 0,0 1 0,1-1 0,-1 0 0,1 0 0,-1 1 0,1-1 0,-1 0 0,1-1 0,0 1 0,-1 0 0,1 0 0,0-1 0,0 1 0,0-1 0,0 1 0,-1-1 0,1 0 0,0 0 0,3 0 0,24 3-800,0-2 0,0-1 0,1-1 0,44-7 0,-34 0-4063,44-14 0,-29 5-3434</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6:19.875"/>
    </inkml:context>
    <inkml:brush xml:id="br0">
      <inkml:brushProperty name="width" value="0.025" units="cm"/>
      <inkml:brushProperty name="height" value="0.025" units="cm"/>
    </inkml:brush>
  </inkml:definitions>
  <inkml:trace contextRef="#ctx0" brushRef="#br0">301 1 13389,'0'0'12716,"-72"51"-10762,33-18-321,-3 5-768,0-1-449,6 0-256,7-4-95,7-4-65,9-6 32,8-5-481,5-8-1056,0-8-1090,9-12-5444,0-13-834</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6:20.236"/>
    </inkml:context>
    <inkml:brush xml:id="br0">
      <inkml:brushProperty name="width" value="0.025" units="cm"/>
      <inkml:brushProperty name="height" value="0.025" units="cm"/>
    </inkml:brush>
  </inkml:definitions>
  <inkml:trace contextRef="#ctx0" brushRef="#br0">189 61 7271,'-9'-2'8088,"-7"-2"-6103,0 1 0,0 1 0,-30-1 0,41 3-1620,-1 1 0,0-1 0,0 1 0,0 0 0,1 1 0,-1-1 0,-8 5 0,12-5-290,-1 0 1,1 0-1,0 0 1,0 0-1,1 1 0,-1-1 1,0 1-1,0 0 1,1 0-1,-1-1 1,1 1-1,-1 0 0,1 0 1,0 0-1,0 0 1,0 1-1,0-1 1,0 0-1,-1 4 1,2-5-63,0-1 0,0 1 0,0-1 0,0 1 0,0 0 0,0-1 0,0 1 0,0-1 0,0 1 1,0 0-1,1-1 0,-1 1 0,0-1 0,0 1 0,0-1 0,1 1 0,-1-1 0,0 1 0,1-1 1,-1 1-1,0-1 0,1 1 0,-1-1 0,1 1 0,-1-1 0,1 1 0,-1-1 0,1 0 0,-1 1 1,1-1-1,25 6 327,30-8 103,-54 2-426,9-1 18,0-1 0,0 0 0,-1-1 0,1 0 0,0-1 1,-1 0-1,0 0 0,0-1 0,0-1 0,-1 1 0,1-2 0,-1 1 0,14-15 0,-22 20 0,0 0-1,0 1 1,0-1 0,0 0-1,0 0 1,0 0-1,-1 0 1,1-1 0,0 1-1,-1 0 1,1 0-1,-1 0 1,1-1 0,-1 1-1,1 0 1,-1 0-1,0-1 1,0 1 0,1 0-1,-1-1 1,0 1 0,0 0-1,0-1 1,-1 1-1,1-3 1,-1 3-18,0 0-1,-1 0 1,1 0 0,0 1-1,0-1 1,0 0 0,-1 0-1,1 1 1,0-1 0,-1 0 0,1 1-1,-1-1 1,1 1 0,0 0-1,-1 0 1,1-1 0,-1 1-1,-2 0 1,-3 0-16,0 0 0,0 0 1,0 1-1,-1 0 0,1 0 0,0 1 1,0 0-1,-10 4 0,11-2-71,-1 1 0,1 0 0,0 0 0,1 1 0,-1 0 0,1 0 0,0 0 0,0 0 0,1 1 0,0 0 0,0 0 0,0 0 0,1 0 0,0 0 0,-2 10 0,4-12-360,0 0-1,0 0 1,0 0-1,1 1 1,0-1-1,0 1 1,0-1 0,1 0-1,-1 0 1,3 8-1,-2-10-269,1 1-1,-1 0 1,1 0-1,0-1 1,0 1-1,0-1 1,0 1-1,1-1 1,0 0-1,-1 0 1,1 0-1,0-1 1,0 1-1,6 3 1,21 11-7185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08.830"/>
    </inkml:context>
    <inkml:brush xml:id="br0">
      <inkml:brushProperty name="width" value="0.025" units="cm"/>
      <inkml:brushProperty name="height" value="0.025" units="cm"/>
    </inkml:brush>
  </inkml:definitions>
  <inkml:trace contextRef="#ctx0" brushRef="#br0">0 1 13901,'0'0'8136,"58"16"-5029,-10-12-481,18-3-864,8-1-641,5 0-416,0 0-353,-11-3-256,-9-1-32,-16 3-64,-4 1-672,-9 0-1378,-4 0-2723,4 0-5605</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8:41.404"/>
    </inkml:context>
    <inkml:brush xml:id="br0">
      <inkml:brushProperty name="width" value="0.025" units="cm"/>
      <inkml:brushProperty name="height" value="0.025" units="cm"/>
    </inkml:brush>
  </inkml:definitions>
  <inkml:trace contextRef="#ctx0" brushRef="#br0">0 307 6790,'0'0'6839,"11"0"-6428,414 38 4214,379 16-3298,-684-54-857,1032-17 2179,-800-5-1003,440-82 1,-653 77-1646,847-130 2138,-963 154-2418,24-1 309,49-11-1,-80 12-2069,1-2 0,-1-1-1,25-11 1,-6-2-4894</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6:20.580"/>
    </inkml:context>
    <inkml:brush xml:id="br0">
      <inkml:brushProperty name="width" value="0.025" units="cm"/>
      <inkml:brushProperty name="height" value="0.025" units="cm"/>
    </inkml:brush>
  </inkml:definitions>
  <inkml:trace contextRef="#ctx0" brushRef="#br0">184 1 12460,'0'0'3854,"-12"9"-742,10-7-3039,-26 22 1787,1 1-1,-26 32 1,47-50-1594,0-1 1,0 2-1,0-1 1,1 1-1,1 0 0,-1 0 1,1 0-1,0 0 1,1 1-1,0 0 0,1-1 1,-1 1-1,2 0 1,-1 0-1,1 1 0,1 11 1,0-19-249,1 0 1,0 0 0,0 0-1,0-1 1,0 1-1,0 0 1,0 0 0,1-1-1,-1 1 1,1-1-1,-1 1 1,1-1 0,-1 0-1,1 1 1,0-1-1,0 0 1,-1 0 0,1 0-1,0-1 1,0 1 0,0 0-1,0-1 1,0 1-1,0-1 1,0 1 0,0-1-1,1 0 1,-1 0-1,3 0 1,6 0 110,1 0-1,-1-1 1,1 0-1,13-3 1,-9 0-79,-1-1 0,1-1 0,-1 0 0,-1-1 0,1 0 0,-1-1 0,17-14 0,-26 19 19,1-1 0,-1 0 0,0 0 0,-1 0 0,1 0 0,-1-1 0,0 0 0,0 0 0,-1 0-1,1 0 1,-1-1 0,0 1 0,0-1 0,-1 0 0,0 0 0,0 0 0,0 0 0,-1 0 0,0 0 0,0 0-1,0-11 1,-2 15-67,1-1 0,-1 1 0,0-1 0,0 1 0,-1 0 0,1 0 0,0-1 0,-1 1-1,1 0 1,-1 0 0,0 0 0,0 1 0,0-1 0,0 0 0,0 1 0,0-1 0,0 1 0,0 0 0,-1-1-1,1 1 1,0 0 0,-1 0 0,1 1 0,-1-1 0,1 1 0,-1-1 0,-4 1 0,-9-3-5,0 2 0,0 0 1,-17 2-1,32-1 3,-5 0-166,0 1-1,0 0 1,0 0-1,0 0 1,0 1-1,-9 3 1,11-3-305,0 0-1,0 1 1,0-1 0,0 1 0,0 0-1,1-1 1,0 2 0,-1-1 0,-2 4-1,2-1-8512</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6:24.792"/>
    </inkml:context>
    <inkml:brush xml:id="br0">
      <inkml:brushProperty name="width" value="0.025" units="cm"/>
      <inkml:brushProperty name="height" value="0.025" units="cm"/>
    </inkml:brush>
  </inkml:definitions>
  <inkml:trace contextRef="#ctx0" brushRef="#br0">46 322 7527,'0'0'6097,"-8"10"-3578,-25 30-415,28-30 1013,10-9-2320,10-8-355,70-43 269,-3-5 0,76-66 1,14-9-690,-143 113-15,-16 15-21,-13 2 12,1 0 0,-1 0 0,0 0 0,0 1-1,1-1 1,-1 0 0,0 0 0,0 1 0,0-1 0,1 0-1,-1 1 1,0-1 0,0 0 0,0 1 0,0-1 0,0 0-1,0 1 1,0-1 0,0 0 0,0 1 0,0-1-1,0 0 1,0 1 0,0-1 0,0 0 0,0 1 0,0-1-1,0 0 1,0 1 0,0-1 0,0 0 0,0 0 0,-1 1-1,1-1 1,0 1 0,-10 20 48,0 1 0,-2-1 1,0-1-1,-1 0 0,-19 22 0,15-21 132,1 1-1,1 1 1,-22 46 0,36-67-162,-1 1-1,1-1 1,1 1 0,-1 0 0,0-1 0,1 1 0,-1 0 0,1 0 0,0-1 0,-1 1 0,2 0-1,-1 0 1,0 0 0,1 4 0,0-6-36,0 0-1,-1 1 1,1-1-1,0 0 1,0 0-1,0 0 1,-1 0-1,1 0 1,0 0-1,1 0 0,-1 0 1,0 0-1,0 0 1,0-1-1,0 1 1,1 0-1,-1-1 1,0 1-1,1-1 1,2 1-1,3 0-360,1 0 0,0-1-1,0 0 1,0 0-1,0-1 1,-1 0 0,1-1-1,14-4 1,1-2-2206,-1-1 1,-1-1 0,33-21-1,5-5-5581</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6:25.153"/>
    </inkml:context>
    <inkml:brush xml:id="br0">
      <inkml:brushProperty name="width" value="0.025" units="cm"/>
      <inkml:brushProperty name="height" value="0.025" units="cm"/>
    </inkml:brush>
  </inkml:definitions>
  <inkml:trace contextRef="#ctx0" brushRef="#br0">55 22 12940,'0'0'7848,"-49"50"-5382,44-40-640,5-2-225,8-7-384,18-1-576,12 0-321,13-7-224,13-9-832,5-2-1667,-2-6-2113,-2-2-3427</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6:25.493"/>
    </inkml:context>
    <inkml:brush xml:id="br0">
      <inkml:brushProperty name="width" value="0.025" units="cm"/>
      <inkml:brushProperty name="height" value="0.025" units="cm"/>
    </inkml:brush>
  </inkml:definitions>
  <inkml:trace contextRef="#ctx0" brushRef="#br0">30 109 10762,'4'-10'3171,"0"1"-2317,0-1-1,1 1 1,1 0-1,11-15 1,-14 21-586,0-1 0,0 1 0,0 0 0,1 1 0,-1-1 0,1 0 0,-1 1-1,1 0 1,0 0 0,0 0 0,0 1 0,0-1 0,1 1 0,-1 0 0,0 0 0,0 0 0,7 0 0,-7 1-169,0 0 1,0 0-1,0 0 0,0 0 0,-1 1 0,1 0 0,0 0 0,0 0 0,-1 0 0,1 0 0,0 1 0,-1-1 0,1 1 0,-1 0 0,0 0 0,0 1 0,0-1 0,5 5 0,-6-4-73,0 0-1,0 0 1,-1 0 0,1 0-1,-1 0 1,0 0 0,0 0 0,0 0-1,0 0 1,-1 1 0,1-1-1,-1 0 1,0 0 0,0 1 0,0-1-1,0 0 1,-1 1 0,1-1-1,-1 0 1,0 0 0,0 0-1,0 1 1,-2 2 0,0 2 51,-1 0 1,-1-1 0,1 1-1,-1-1 1,0 0 0,-1-1-1,-12 12 1,-52 40 646,30-27-35,40-28-516,11-3-120,12-5-92,-9 1-364,-1 0 0,1 1 0,0 0 1,0 1-1,0 1 0,0 0 0,0 1 1,24 3-1,-37-3 385,0 0 0,0 1 0,1-1 0,-1 1 0,0-1 0,0 1 0,0-1 0,0 1 1,0 0-1,0 0 0,0-1 0,0 1 0,0 0 0,0 0 0,0 0 0,-1 0 0,1 0 0,0 0 0,-1 0 0,1 0 0,-1 0 1,1 1-1,-1-1 0,1 0 0,-1 0 0,0 0 0,1 1 0,-1-1 0,0 0 0,0 0 0,0 1 0,0-1 0,0 0 0,0 0 1,-1 1-1,1-1 0,0 0 0,-1 0 0,1 0 0,0 1 0,-1-1 0,0 0 0,0 1 0,-2 4 33,1-1-1,-2 1 1,1-1-1,-1 0 1,1 0-1,-1 0 1,-6 5-1,-8 7 809,-2-1 0,1-1-1,-2-1 1,0-1 0,0 0-1,-2-2 1,1 0 0,-44 13 0,144-76-12290,-39 28 3422</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6:25.837"/>
    </inkml:context>
    <inkml:brush xml:id="br0">
      <inkml:brushProperty name="width" value="0.025" units="cm"/>
      <inkml:brushProperty name="height" value="0.025" units="cm"/>
    </inkml:brush>
  </inkml:definitions>
  <inkml:trace contextRef="#ctx0" brushRef="#br0">302 1 13741,'0'0'10410,"-67"53"-9353,27-17-192,-4 5-257,0 0-223,3-1-65,8-4-160,10-9-32,14-6-32,9-8-64,1-12-128,17-1-1089,4-8-1185,3-14-1602,-3-7-2466</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6:26.162"/>
    </inkml:context>
    <inkml:brush xml:id="br0">
      <inkml:brushProperty name="width" value="0.025" units="cm"/>
      <inkml:brushProperty name="height" value="0.025" units="cm"/>
    </inkml:brush>
  </inkml:definitions>
  <inkml:trace contextRef="#ctx0" brushRef="#br0">190 28 10858,'-10'-3'3812,"-7"-3"-2345,0 1-1,-1 1 1,1 0 0,-23 0 0,36 3-1238,1 1 0,-1 0 0,0 0 0,0 0 0,1 1 0,-1-1 0,0 1 0,1 0 0,-1 0 0,1 0 0,-1 1 0,1-1 0,-6 5 0,7-5-185,1 1 0,-1-1 0,1 1 0,0 0 0,0 0 0,0 0 0,0 0 0,0 0 0,0 0 0,1 0 0,-1 0 0,1 0 0,-1 0 0,1 0 0,0 1 0,0-1 0,0 0 0,0 0 0,0 0 0,0 0 0,1 0 0,-1 1 0,1-1 0,-1 0 0,1 0 0,2 4 0,-2-4-19,0-1 0,0 1 0,0 0 0,1-1-1,-1 1 1,0 0 0,1-1 0,0 0 0,-1 1 0,1-1 0,0 0-1,0 0 1,-1 0 0,1 0 0,0 0 0,0 0 0,0-1-1,0 1 1,0 0 0,1-1 0,-1 0 0,4 1 0,55 1 461,-46-3-385,0 1-39,0-1 0,0-1 0,0 0 0,18-6 0,-29 8-59,0-1 1,0 0 0,0-1 0,-1 1 0,1-1 0,-1 1 0,1-1 0,-1 0-1,1 0 1,-1-1 0,0 1 0,0-1 0,0 1 0,0-1 0,-1 0 0,1 0-1,-1 0 1,0-1 0,0 1 0,0-1 0,2-4 0,-3 7-4,-1 1 0,0-1 0,0 1 1,0-1-1,0 1 0,0-1 0,0 1 0,0-1 1,0 1-1,0-1 0,0 1 0,0 0 0,0-1 0,0 1 1,0-1-1,0 1 0,0-1 0,-1 1 0,1-1 1,0 1-1,0 0 0,-1-1 0,1 1 0,0-1 1,-1 1-1,1 0 0,0-1 0,-1 1 0,1 0 1,0-1-1,-1 1 0,1 0 0,-1 0 0,1-1 1,0 1-1,-1 0 0,0 0 0,-24 0-5,-24 16-8,33-7-215,1 1 1,0 0-1,1 1 0,-20 20 1,29-27 125,1 1 0,0-1 0,0 1 0,1-1 0,-1 1 0,1 0 0,0 0 0,1 0 0,-1 1 0,1-1 0,0 1 0,0-1 0,1 1 0,0 0 0,0 0 1,0-1-1,0 13 0,1-16-63,1 0 0,-1-1 1,1 1-1,-1 0 0,1 0 1,0-1-1,-1 1 0,1 0 1,0-1-1,0 1 0,0-1 1,1 1-1,-1-1 0,0 1 1,0-1-1,1 0 0,-1 0 1,1 0-1,-1 0 0,4 2 1,36 10-4680,-4-7-1444</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6:26.502"/>
    </inkml:context>
    <inkml:brush xml:id="br0">
      <inkml:brushProperty name="width" value="0.025" units="cm"/>
      <inkml:brushProperty name="height" value="0.025" units="cm"/>
    </inkml:brush>
  </inkml:definitions>
  <inkml:trace contextRef="#ctx0" brushRef="#br0">123 62 13997,'-11'8'4009,"3"-2"-3389,-8 5 726,0 1 0,-22 22 1,35-32-1200,0 1 0,1 0 0,-1 0 0,0 0 0,1 0 0,0 0 1,-1 0-1,2 1 0,-1-1 0,0 1 0,0 0 0,1-1 0,0 1 1,0 0-1,0 0 0,0 0 0,1 0 0,-1 0 0,1 0 1,0 0-1,1 5 0,0-8-136,0 0 0,0 0 0,0 0 0,0 1 1,0-1-1,0-1 0,0 1 0,0 0 0,1 0 0,-1 0 1,0-1-1,0 1 0,1 0 0,-1-1 0,1 1 0,-1-1 1,1 0-1,-1 0 0,0 1 0,1-1 0,-1 0 0,1 0 1,-1 0-1,4-1 0,37-3 73,-28-1-62,-1 0 1,1 0-1,-1-1 1,0-1-1,-1 0 0,0-1 1,0-1-1,0 1 1,-1-2-1,-1 1 0,1-2 1,-2 1-1,1-2 1,13-21-1,-21 31 18,-1 0 1,0-1-1,0 1 0,0 0 0,0 0 0,0 0 0,0-1 1,-1 1-1,1 0 0,-1-1 0,0 1 0,0-1 1,1 1-1,-1 0 0,-1-1 0,1 1 0,0-1 1,-1 1-1,1 0 0,-1-1 0,-1-3 0,0 4 26,1 0 1,-1 0-1,0 1 0,0-1 0,0 0 0,0 1 0,0 0 0,0-1 0,0 1 0,0 0 0,0 0 0,-1 0 1,1 0-1,0 1 0,-1-1 0,1 0 0,-4 1 0,-2-1 28,-1 0 0,1 1 0,0 0 0,0 1 0,0-1 1,0 2-1,0-1 0,0 1 0,0 0 0,0 1 0,-12 6 0,17-8-148,0 1-1,0-1 0,0 1 1,0 0-1,1 0 1,-1 0-1,1 1 0,0-1 1,0 0-1,-1 1 1,1 0-1,1-1 0,-1 1 1,0 0-1,1 0 1,-1 0-1,1 0 0,0 0 1,0 0-1,0 1 1,0 5-1,4 2-3591,14-9-2733</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6:55.390"/>
    </inkml:context>
    <inkml:brush xml:id="br0">
      <inkml:brushProperty name="width" value="0.025" units="cm"/>
      <inkml:brushProperty name="height" value="0.025" units="cm"/>
    </inkml:brush>
  </inkml:definitions>
  <inkml:trace contextRef="#ctx0" brushRef="#br0">0 107 6662,'0'0'1762,"12"1"-545,142-2 1065,157-20 0,113-12 1509,214 15-2767,-151 6-906,1635-11 1537,713 129-988,-2330-79-225,1175 38-83,18-38 276,-1636-24-607,638 18 119,-2-40 634,-669 16-752,240-23 129,-219 18-130,1-2 0,-1-2 0,56-21 0,-95 29-52,0-1 1,-1 1 0,1-2-1,-1 0 1,-1 0 0,1 0-1,12-13 1,-16 16-1520,0 0-8835</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7:05.356"/>
    </inkml:context>
    <inkml:brush xml:id="br0">
      <inkml:brushProperty name="width" value="0.025" units="cm"/>
      <inkml:brushProperty name="height" value="0.025" units="cm"/>
    </inkml:brush>
  </inkml:definitions>
  <inkml:trace contextRef="#ctx0" brushRef="#br0">23 573 5285,'-3'3'912,"1"0"-1,0 0 1,-1 0 0,2 1 0,-1-1-1,0 1 1,1-1 0,-1 1 0,1 0-1,0 0 1,0 0 0,1-1 0,-1 1-1,1 0 1,0 0 0,0 0 0,0 0-1,1 4 1,-1-7-753,1 0-1,0-1 1,-1 1 0,1 0-1,0-1 1,0 1 0,0-1-1,-1 1 1,1-1 0,0 0-1,0 1 1,0-1-1,0 0 1,0 1 0,0-1-1,0 0 1,0 0 0,0 0-1,-1 0 1,1 0 0,0 0-1,0 0 1,0 0 0,0-1-1,0 1 1,0 0 0,0 0-1,0-1 1,0 1 0,0-1-1,32-13 1629,3-16-1357,-1-2 0,-1-1-1,-2-1 1,-2-2 0,32-47 0,-23 27-360,39-72 0,-66 107-5,-2-1-1,0-1 1,-1 0-1,-2 0 1,0-1-1,6-45 1,-38 114 218,-15 44-283,-118 293 0,138-322 0,2 1 0,2 1 0,4 0 0,-8 93 0,20-119 0,18-63-464,33-98-15423,-30 71 3603</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7:05.889"/>
    </inkml:context>
    <inkml:brush xml:id="br0">
      <inkml:brushProperty name="width" value="0.025" units="cm"/>
      <inkml:brushProperty name="height" value="0.025" units="cm"/>
    </inkml:brush>
  </inkml:definitions>
  <inkml:trace contextRef="#ctx0" brushRef="#br0">57 0 19218,'0'0'8510,"-6"13"-7128,-2 4-1082,0 1-1,1-1 1,0 1-1,2 1 1,0-1-1,2 1 1,0 0 0,-2 37-1,5-55-292,0 1 1,0-1-1,0 1 0,1-1 0,-1 0 0,0 1 1,0-1-1,1 0 0,-1 1 0,1-1 1,-1 0-1,1 0 0,0 1 0,-1-1 1,1 0-1,0 0 0,0 0 0,0 0 0,0 0 1,0 0-1,0 0 0,0 0 0,0 0 1,0-1-1,0 1 0,3 1 0,-2-1 18,1-1 0,0 0 0,-1 1 0,1-1 0,0 0 0,0 0 0,0-1 0,-1 1 0,1-1 1,0 1-1,-1-1 0,5-1 0,4-3 48,-1 1 0,0-1 1,0-1-1,0 0 1,13-11-1,-5 0-73,-1-1 0,-1-1 0,0 0 0,19-32 0,-35 51 0,0 0 0,0 0 0,0 0 0,0 0 0,0 1 0,0-1 0,1 0 0,-1 0 0,0 0 0,0 0 0,0 0 0,0 0 0,0 0 0,0 1 0,0-1 0,1 0 0,-1 0 0,0 0 0,0 0 0,0 0 0,0 0 0,0 0 0,1 0 0,-1 0 0,0 0 0,0 0 0,0 0 0,0 0 0,0 0 0,1 0 0,-1 0 0,0 0 0,0 0 0,0 0 0,0 0 0,1 0 0,-1 0 0,0 0 0,0 0 0,0 0 0,0 0 0,0 0 0,1 0 0,-1-1 0,0 1 0,0 0 0,0 0 0,0 0 0,0 0 0,0 0 0,0 0 0,0-1 0,1 1 0,-1 0 0,0 0 0,0 0 0,0 0 0,0 0 0,0-1 0,0 1 0,0 0 0,0 0 0,0 0 0,0-1 0,1 23 0,-8 29 0,3-34 0,1 0 0,1 0 0,0 1 0,1-1 0,2 24 0,-1-39 0,1 0 0,-1-1 0,0 1 0,1-1 0,-1 1 0,1-1 0,-1 1 0,1-1 0,0 1 0,0-1 0,0 0 0,0 1 0,0-1 0,0 0 0,0 0 0,0 0 0,0 0 0,0 0 0,1 0 0,-1 0 0,0 0 0,1 0 0,-1 0 0,1-1 0,-1 1 0,1-1 0,-1 1 0,1-1 0,-1 0 0,1 1 0,-1-1 0,1 0 0,0 0 0,-1 0 0,1 0 0,-1 0 0,1-1 0,0 1 0,-1 0 0,1-1 0,-1 1 0,1-1 0,2-1 0,1 1 0,1-1 0,-1 0 0,0-1 0,1 0 0,-1 1 0,0-2 0,-1 1 0,1 0 0,0-1 0,-1 0 0,4-5 0,-4 4 0,-1 0 0,0 0 0,0-1 0,0 1 0,-1-1 0,0 1 0,0-1 0,-1 0 0,1 0 0,-1 0 0,0-7 0,-1 10 0,0 1 0,0 0 0,0-1 0,0 1 0,0 0 0,-1 0 0,1-1 0,-1 1 0,0 0 0,0 0 0,0 0 0,0 0 0,0 0 0,0 0 0,0 0 0,0 0 0,-1 0 0,1 1 0,-1-1 0,0 0 0,1 1 0,-1-1 0,0 1 0,0 0 0,0 0 0,0-1 0,0 1 0,0 0 0,0 1 0,0-1 0,-4 0 0,6 1 0,0 0 0,0 0 0,0 0 0,-1 0 0,1 0 0,0 0 0,0 0 0,0 0 0,0 0 0,-1 0 0,1 0 0,0 0 0,0 0 0,0 0 0,-1 0 0,1-1 0,0 1 0,0 0 0,0 0 0,0 0 0,-1 0 0,1 0 0,0 0 0,0 0 0,0 0 0,0-1 0,-1 1 0,1 0 0,0 0 0,0 0 0,0 0 0,0-1 0,0 1 0,0 0 0,0 0 0,0 0 0,0 0 0,0-1 0,0 1 0,-1 0 0,1 0 0,0 0 0,0-1 0,0 1 0,0 0 0,0 0 0,0 0 0,1-1 0,-1 1 0,0 0 0,0 0 0,0 0 0,0 0 0,0-1 0,0 1 0,0 0 0,0 0 0,0 0 0,0 0 0,1-1 0,-1 1 0,0 0 0,0 0 0,20-11 0,40-9 0,-50 17 0,20-6 88,-20 7-184,1 0 0,-1-1-1,0-1 1,0 1-1,0-2 1,0 1-1,-1-1 1,16-11 0,-20 5-4703,-7-1-4357,-6-1-7820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8:46.870"/>
    </inkml:context>
    <inkml:brush xml:id="br0">
      <inkml:brushProperty name="width" value="0.025" units="cm"/>
      <inkml:brushProperty name="height" value="0.025" units="cm"/>
    </inkml:brush>
  </inkml:definitions>
  <inkml:trace contextRef="#ctx0" brushRef="#br0">62 227 6086,'0'0'3870,"-8"4"-2589,-3 2-648,-8 4-45,-4-3 4352,51-3-2145,44 15-2909,-51-14 577,63 18 132,-15-3-313,0-3 0,114 12 0,363-2 962,-169-7-1073,517-41 0,570-64 283,-907 63-382,726-20 144,-288-4-122,-1-35 61,-395 30-110,-363 30-69,480-22 2017,-631 53-4213,-73-13-1378,-3-9-2840</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7:06.229"/>
    </inkml:context>
    <inkml:brush xml:id="br0">
      <inkml:brushProperty name="width" value="0.025" units="cm"/>
      <inkml:brushProperty name="height" value="0.025" units="cm"/>
    </inkml:brush>
  </inkml:definitions>
  <inkml:trace contextRef="#ctx0" brushRef="#br0">68 71 16560,'0'0'6950,"-58"-48"-2946,50 37-1506,6 2-800,2 7-641,7 2-1057,17 0 0,4 11 0,8 3 0,4 0-1762,1-5-3971,0-6-6246</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7:07.894"/>
    </inkml:context>
    <inkml:brush xml:id="br0">
      <inkml:brushProperty name="width" value="0.025" units="cm"/>
      <inkml:brushProperty name="height" value="0.025" units="cm"/>
    </inkml:brush>
  </inkml:definitions>
  <inkml:trace contextRef="#ctx0" brushRef="#br0">197 0 15567,'0'0'6844,"-8"4"-5126,3-2-1555,1 0 0,0 1 0,1-1 0,-1 1 0,0 0 0,1 0 0,-1 0 0,1 0 0,0 0 0,-5 8 0,3-2 172,-1 0 1,2 1-1,-1-1 1,-5 20-1,-28 86 872,13-47-147,-22 105-1,47-172-1045,-1 1 0,0 0 0,1 0 1,0-1-1,-1 1 0,1 0 0,0 0 0,0 0 0,0-1 0,0 1 0,0 0 0,1 0 0,-1 0 0,0 0 0,1-1 0,-1 1 1,1 0-1,0-1 0,0 1 0,-1 0 0,1-1 0,0 1 0,2 2 0,-1-4-4,0 0 0,0 1 0,0-1 0,0 0 0,0 0 0,0 0-1,0 0 1,0 0 0,0-1 0,0 1 0,0-1 0,0 1 0,-1-1 0,1 0 0,0 0 0,0 1 0,0-1 0,-1 0-1,1-1 1,-1 1 0,1 0 0,1-2 0,27-20 62,31-32 0,21-17-670,-81 71 593,0 0 0,0 0 0,0 0 0,1 0 0,-1 1 0,0-1 0,0 0 0,1 0 0,-1 1-1,0-1 1,1 1 0,-1-1 0,0 1 0,1 0 0,-1-1 0,1 1 0,-1 0 0,1 0 0,-1 0 0,1 0-1,-1 0 1,2 1 0,-2-1 2,-1 1-1,1 0 1,0 0-1,0 0 0,-1 0 1,1 0-1,-1 0 1,1 0-1,-1 0 0,1 0 1,-1 0-1,1 0 1,-1 0-1,0 0 1,0 0-1,0 0 0,0 0 1,1 0-1,-1 0 1,-1 0-1,1 2 0,-1 9 73,-1 0 0,0 0 0,-6 21 0,-1-6 167,2-7 66,1 1-1,1 0 0,-3 24 1,7-44-299,1-1 0,0 1 1,0 0-1,0-1 0,0 1 0,0-1 1,0 1-1,0 0 0,0-1 1,1 1-1,-1-1 0,0 1 0,0 0 1,0-1-1,1 1 0,-1-1 0,0 1 1,0-1-1,1 1 0,-1-1 1,0 1-1,1-1 0,-1 1 0,1-1 1,-1 1-1,1-1 0,-1 0 1,1 1-1,-1-1 0,1 0 0,-1 0 1,1 1-1,-1-1 0,1 0 0,0 0 1,-1 0-1,1 1 0,-1-1 1,1 0-1,0 0 0,-1 0 0,1 0 1,0 0-1,-1 0 0,1 0 0,-1-1 1,1 1-1,0 0 0,-1 0 1,1 0-1,-1-1 0,1 1 0,-1 0 1,2-1-1,32-17 25,19-26-28,-34 27 0,2 1 0,0 0 0,23-12 0,-44 28 0,1-1 0,0 0 0,0 1 0,0-1 0,0 1 0,-1 0 0,1-1 0,0 1 0,0-1 0,0 1 0,0 0 0,0 0 0,0 0 0,0 0 0,0 0 0,0-1 0,0 2 0,0-1 0,0 0 0,0 0 0,0 0 0,0 0 0,0 1 0,0-1 0,-1 0 0,1 1 0,0-1 0,0 1 0,0-1 0,0 1 0,1 0 0,-1 1 0,0 0 0,0 0 0,-1 0 0,1 0 0,0 1 0,-1-1 0,1 0 0,-1 0 0,0 0 0,0 0 0,0 1 0,0-1 0,0 3 0,-2 11 0,0-1 0,-9 30 0,4-25 0,2-5 0,1 1 0,-5 28 0,9-43 0,-1-1 0,1 0 0,0 1 0,0-1 0,0 1 0,0-1 0,0 0 0,-1 1 0,1-1 0,0 0 0,0 1 0,0-1 0,0 1 0,0-1 0,0 0 0,0 1 0,0-1 0,0 1 0,0-1 0,1 0 0,-1 1 0,0-1 0,0 1 0,0-1 0,0 0 0,1 1 0,-1-1 0,0 0 0,0 1 0,0-1 0,1 0 0,-1 0 0,0 1 0,1-1 0,-1 0 0,0 0 0,1 1 0,-1-1 0,0 0 0,1 0 0,-1 0 0,0 0 0,1 1 0,8-6 0,-9 5 0,14-13-1,-1-1 0,-1 0 0,0 0 0,-1-2 0,-1 1 0,0-1 1,11-26-1,3 0-104,5-13-1471,27-71 1,20-39-1483,-58 138 3013,-17 26 58,-1 0-1,1 0 1,-1 0-1,1 0 1,-1 0 0,1 1-1,0-1 1,-1 0-1,1 1 1,0-1-1,0 0 1,0 1-1,-1-1 1,1 1-1,0-1 1,0 1 0,0-1-1,0 1 1,0 0-1,0-1 1,0 1-1,0 0 1,0 0-1,0 0 1,0 0-1,2 0 1,-2 6 149,0-1 0,-1 1 0,0 0 1,1 0-1,-2-1 0,1 1 0,-2 8 0,-4 15 221,-1 0 0,-2-1-1,-15 38 1,10-30 418,-13 49 1,23-66-670,0 0 0,1 0 0,0 1 0,2-1 0,0 1 1,2-1-1,3 31 0,-4-49-130,0 0 0,0 1 0,1-1 0,-1 0 0,0 0 0,1 0 0,-1 0 0,1 1 0,-1-1 0,1 0 0,-1 0 0,1 0 0,0 0 0,-1 0 0,1 0 0,0 0 0,0-1 0,0 1 0,0 0 0,0 0 0,0-1 0,0 1 0,1 0 0,-1-1-13,-1-1 0,1 1-1,0 0 1,-1-1 0,1 0 0,0 1 0,-1-1-1,1 1 1,-1-1 0,1 0 0,-1 1 0,1-1-1,-1 0 1,1 0 0,-1 1 0,0-1 0,1 0-1,-1 0 1,0 0 0,0 0 0,0 1 0,1-1-1,-1 0 1,0 0 0,0 0 0,0 0 0,0 0-1,-1 1 1,1-1 0,0-2 0,-1-14-203,-1-1-1,0 1 1,-1-1 0,0 1 0,-2 0-1,-12-31 1,-2 6 1314,-34-55-1,57 92-960,13 5-104,16 4-70,76 12-2718,-83-14-645,0-2 1,33-2-1,-11-6-16295</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7:09.063"/>
    </inkml:context>
    <inkml:brush xml:id="br0">
      <inkml:brushProperty name="width" value="0.025" units="cm"/>
      <inkml:brushProperty name="height" value="0.025" units="cm"/>
    </inkml:brush>
  </inkml:definitions>
  <inkml:trace contextRef="#ctx0" brushRef="#br0">0 34 6694,'3'-3'3306,"27"-21"7395,-30 23-10550,0 1 1,1-1-1,-1 1 0,1-1 1,-1 1-1,1-1 0,0 1 1,-1 0-1,1-1 0,-1 1 1,1 0-1,0 0 0,-1-1 1,1 1-1,0 0 1,-1 0-1,1 0 0,0 0 1,-1 0-1,1 0 0,0 0 1,-1 0-1,1 0 0,0 0 1,-1 0-1,1 1 0,0-1 1,-1 0-1,1 0 1,-1 1-1,1-1 0,0 0 1,-1 1-1,1-1 0,-1 0 1,1 1-1,-1-1 0,1 1 1,-1-1-1,1 1 0,-1-1 1,0 1-1,1 0 0,-1-1 1,0 1-1,1-1 1,-1 1-1,0 1 0,3 13 212,-1 1 1,-1 0-1,-1 1 0,0-1 0,-2 0 0,1 0 1,-2 0-1,0-1 0,-1 1 0,-6 15 0,3-7-153,2 1-1,-6 46 0,11-70-208,0-1-1,0 1 1,-1 0-1,1-1 1,0 1 0,0-1-1,0 1 1,0 0-1,0-1 1,0 1-1,0-1 1,0 1-1,0 0 1,0-1-1,0 1 1,0-1-1,1 1 1,-1 0 0,0-1-1,0 1 1,1-1-1,-1 1 1,0-1-1,1 1 1,-1-1-1,1 1 1,-1-1-1,0 1 1,1-1-1,-1 0 1,1 1 0,-1-1-1,1 1 1,-1-1-1,1 0 1,0 0-1,-1 1 1,1-1-1,-1 0 1,1 0-1,0 0 1,-1 0-1,1 0 1,-1 0-1,1 0 1,0 0 0,-1 0-1,1 0 1,-1 0-1,1 0 1,0 0-1,-1 0 1,1 0-1,-1-1 1,1 1-1,0 0 1,-1 0-1,1-1 1,-1 1 0,1 0-1,0-1 1,33-26-8,-4-7 7,47-72 0,12-15 0,-89 121 0,0-1 0,0 1 0,0 0 0,0 0 0,0-1 0,0 1 0,0 0 0,1-1 0,-1 1 0,0 0 0,0 0 0,0 0 0,0-1 0,0 1 0,1 0 0,-1 0 0,0-1 0,0 1 0,0 0 0,1 0 0,-1 0 0,0 0 0,0-1 0,0 1 0,1 0 0,-1 0 0,0 0 0,1 0 0,-1 0 0,0 0 0,0 0 0,1 0 0,-1 0 0,0 0 0,0 0 0,1 0 0,-1 0 0,0 0 0,0 0 0,1 0 0,-1 0 0,0 0 0,1 0 0,-1 0 0,0 0 0,0 0 0,1 1 0,-1-1 0,0 0 0,0 0 0,1 1 0,-3 18 0,-11 26 0,8-32 0,-3 5 0,1 1 0,0 0 0,2 0 0,0 1 0,1-1 0,-2 29 0,6-47 0,0 0 0,0-1 0,0 1 0,0 0 0,0 0 0,0 0 0,1 0 0,-1 0 0,1 0 0,-1-1 0,0 1 0,1 0 0,-1 0 0,1 0 0,-1-1 0,1 1 0,0 0 0,-1-1 0,1 1 0,0 0 0,0-1 0,-1 1 0,1-1 0,0 0 0,0 1 0,0-1 0,-1 1 0,1-1 0,0 0 0,0 0 0,0 1 0,0-1 0,0 0 0,0 0 0,0 0 0,0 0 0,0 0 0,-1 0 0,1 0 0,0-1 0,0 1 0,2-1 0,41-13 0,-28 4 0,-1-1 0,1 0 0,-2-1 0,1 0 0,-2-1 0,0-1 0,0 0 0,-1-1 0,-1 0 0,0-1 0,-2 0 0,0-1 0,12-30 0,-67 123 0,43-71 0,-3 6 0,-1 1 0,2-1 0,0 2 0,0-1 0,1 0 0,1 1 0,0 0 0,-2 18 0,5-30 0,0 0 0,0 0 0,0 0 0,0 0 0,0 0 0,0 0 0,0 0 0,1 0 0,-1 0 0,0-1 0,1 1 0,-1 0 0,0 0 0,1 0 0,-1 0 0,1-1 0,-1 1 0,1 0 0,-1-1 0,1 1 0,0 0 0,-1-1 0,1 1 0,0 0 0,0-1 0,-1 1 0,1-1 0,0 0 0,0 1 0,1-1 0,0 1 0,1-1 0,0 1 0,-1-1 0,1 0 0,0 0 0,0-1 0,-1 1 0,1 0 0,0-1 0,3-1 0,4-1 0,0-1 0,-1 0 0,1 0 0,15-11 0,-11 5 0,-1-1 0,0 0 0,-1-1 0,0-1 0,-1 0 0,0 0 0,-1-1 0,-1 0 0,0-1 0,-1 0 0,11-27 0,-31 77 0,6-18 0,0 0 0,1 0 0,1 0 0,1 1 0,-3 31 0,7-47 0,-1 0 0,1 0 0,-1-1 0,1 1 0,0 0 0,0-1 0,0 1 0,0 0 0,0-1 0,0 1 0,0-1 0,0 0 0,1 1 0,-1-1 0,0 0 0,1 0 0,-1 0 0,1 0 0,0 0 0,-1 0 0,1 0 0,0 0 0,-1-1 0,1 1 0,0-1 0,0 1 0,0-1 0,-1 0 0,1 0 0,0 0 0,0 0 0,3 0 0,65-3 0,-48-1 0,0-1 0,24-10 0,-27 9 0,0 0 0,0 1 0,26-2 0,-44 6 0,-1 1 0,0 0 0,1 0 0,-1-1 0,0 1 0,1 0 0,-1-1 0,0 1 0,0-1 0,1 1 0,-1 0 0,0-1 0,0 1 0,0-1 0,0 1 0,1-1 0,-1 1 0,0 0 0,0-1 0,0 1 0,0-1 0,0 1 0,0-1 0,0 1 0,0-1 0,0 1 0,0 0 0,-1-1 0,1 1 0,0-1 0,0 1 0,0-1 0,0 1 0,-1 0 0,1-1 0,0 1 0,0-1 0,-1 1 0,1-1 0,-13-23 0,11 19 0,-4-6 0,0 0 0,1-1 0,1 0 0,0 0 0,0 0 0,1-1 0,1 1 0,-2-16 0,5 27 0,0 0 0,-1 1 0,1-1 0,0 0 0,0 1 0,-1-1 0,1 1 0,0-1 0,0 1 0,0-1 0,0 1 0,0-1 0,-1 1 0,1 0 0,0 0 0,0-1 0,0 1 0,0 0 0,0 0 0,0 0 0,0 0 0,0 0 0,0 0 0,0 0 0,1 1 0,33 1 0,-34-2 0,48 6-926,23 2-5691,-22-7-4962</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7:10.168"/>
    </inkml:context>
    <inkml:brush xml:id="br0">
      <inkml:brushProperty name="width" value="0.025" units="cm"/>
      <inkml:brushProperty name="height" value="0.025" units="cm"/>
    </inkml:brush>
  </inkml:definitions>
  <inkml:trace contextRef="#ctx0" brushRef="#br0">15 122 15150,'0'0'220,"-1"0"0,1 0 0,-1 0-1,1 0 1,-1 0 0,1 0 0,-1 0-1,1 0 1,-1 0 0,1 0 0,-1 0-1,1 0 1,-1 0 0,1 0 0,-1-1-1,1 1 1,0 0 0,-1 0 0,1-1-1,-1 1 1,1 0 0,-1 0 0,1-1-1,0 1 1,-1-1 0,1 1 0,0 0-1,-1-1 1,1 1 0,0-1 0,0 1-1,-1-1 1,1 1 0,0 0 0,0-1-1,0 1 1,0-1 0,-1 1 0,1-1-1,0 1 1,0-1 0,0 0 0,0 0-1,25-13 3563,53-10-2608,-69 22-445,1-1-593,4-2 90,0 1 1,0 1 0,1 0-1,0 1 1,-1 1-1,1 0 1,16 1-1,-31 0-222,1 1 1,0-1-1,-1 0 1,1 0-1,0 1 1,-1-1-1,1 1 0,0-1 1,-1 1-1,1-1 1,-1 1-1,1-1 0,-1 1 1,1-1-1,-1 1 1,0 0-1,1-1 1,-1 1-1,0 0 0,1-1 1,-1 1-1,0 0 1,0 0-1,0-1 1,1 1-1,-1 0 0,0-1 1,0 1-1,0 0 1,0 0-1,0-1 0,-1 1 1,1 0-1,0 0 1,0-1-1,0 1 1,-1 0-1,1 1 0,-12 27 112,-24 19-85,30-41-32,0-1 1,0 1 0,1 0-1,0 1 1,0-1 0,1 1 0,0 0-1,0 0 1,0 1 0,1-1 0,1 1-1,-3 13 1,5-22 0,1 1 0,-1 0 0,0-1 0,1 1 0,-1 0 0,1-1 0,0 1 0,-1-1 0,1 1 0,-1-1 0,1 1 0,0-1 0,-1 0 0,1 1 0,0-1 0,-1 0 0,1 1 0,0-1 0,0 0 0,-1 0 0,1 0 0,0 0 0,0 0 0,-1 0 0,1 0 0,0 0 0,0 0 0,0 0 0,-1 0 0,2-1 0,29-3 0,-15-2 0,0 0 0,-1-1 0,0-1 0,0-1 0,-1 0 0,21-16 0,73-73 0,-72 60 0,-47 74 0,11-35 0,-34 71 0,32-67 0,0 0 0,0 0 0,1 1 0,0-1 0,0 0 0,0 1 0,0-1 0,1 1 0,0-1 0,0 1 0,0-1 0,2 7 0,-1-10 0,0-1 0,0 0 0,-1 0 0,1 0 0,0 0 0,0-1 0,0 1 0,0 0 0,0 0 0,0-1 0,1 1 0,-1 0 0,0-1 0,0 1 0,0-1 0,1 1 0,-1-1 0,0 0 0,1 0 0,-1 0 0,0 1 0,0-1 0,1 0 0,-1 0 0,2-1 0,35-4 0,-26 1 0,-1 0 0,0-1 0,0-1 0,0 0 0,-1-1 0,1 0 0,-2 0 0,1-1 0,-1 0 0,15-18 0,-11 11 0,0-1 0,-2 0 0,0 0 0,0-1 0,-2-1 0,8-18 0,-76 136 0,54-90 0,1 1 0,-1 0 0,2 0 0,0 0 0,0 0 0,1 1 0,0-1 0,0 12 0,2-22 0,0 0 0,0-1 0,0 1 0,0 0 0,1-1 0,-1 1 0,0-1 0,0 1 0,0 0 0,0-1 0,1 1 0,-1-1 0,0 1 0,0-1 0,1 1 0,-1-1 0,1 1 0,-1-1 0,0 1 0,1-1 0,-1 1 0,1-1 0,-1 1 0,1-1 0,-1 0 0,1 1 0,-1-1 0,1 0 0,-1 0 0,1 1 0,0-1 0,0 0 0,27-3 0,23-20 0,3-25 0,-43 37 0,0 0 0,1 1 0,0 0 0,0 1 0,16-8 0,-27 17 0,0-1 0,0 0 0,-1 1 0,1-1 0,0 1 0,0 0 0,0-1 0,0 1 0,0 0 0,1-1 0,-1 1 0,0 0 0,0 0 0,0 0 0,0 0 0,0 0 0,0 0 0,0 0 0,0 1 0,0-1 0,0 0 0,0 0 0,0 1 0,0-1 0,0 1 0,0-1 0,0 1 0,0-1 0,0 1 0,0 0 0,0-1 0,-1 1 0,1 0 0,0 0 0,0-1 0,-1 1 0,1 0 0,-1 0 0,1 0 0,-1 0 0,1 0 0,0 1 0,1 6 0,0 1 0,0-1 0,0 1 0,0 16 0,-2-20 0,0 1 0,1-1 0,-1 0 0,1 1 0,0-1 0,1 0 0,3 10 0,-5-15 0,0 1 0,1-1 0,-1 0 0,0 1 0,1-1 0,-1 1 0,1-1 0,-1 0 0,1 1 0,-1-1 0,0 0 0,1 1 0,-1-1 0,1 0 0,-1 0 0,1 0 0,-1 1 0,1-1 0,-1 0 0,1 0 0,0 0 0,-1 0 0,1 0 0,-1 0 0,1 0 0,-1 0 0,1 0 0,-1 0 0,1 0 0,-1 0 0,1-1 0,-1 1 0,1 0 0,-1 0 0,1-1 0,-1 1 0,1 0 0,-1 0 0,1-1 0,-1 1 0,1 0 0,-1-1 0,0 1 0,1-1 0,-1 1 0,0-1 0,1 1 0,-1-1 0,0 1 0,0-1 0,1 0 0,13-28 0,-14 29 0,7-24 0,-1 1 0,-2-1 0,0-1 0,-1 1 0,-2 0 0,-1-36 0,0 60 0,0-1 0,1 1 0,-1 0 0,0-1 0,1 1 0,-1 0 0,0 0 0,1-1 0,-1 1 0,0 0 0,1 0 0,-1 0 0,0-1 0,1 1 0,-1 0 0,1 0 0,-1 0 0,0 0 0,1 0 0,-1 0 0,1 0 0,-1 0 0,0 0 0,1 0 0,-1 0 0,1 0 0,-1 0 0,0 0 0,1 0 0,-1 0 0,1 1 0,-1-1 0,0 0 0,1 0 0,-1 0 0,0 1 0,1-1 0,-1 1 0,21 8 0,-19-9 0,7 4-376,1 0-1,0-1 1,0-1 0,18 3-1,42-2-7350,-25-3-6911</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7:10.542"/>
    </inkml:context>
    <inkml:brush xml:id="br0">
      <inkml:brushProperty name="width" value="0.025" units="cm"/>
      <inkml:brushProperty name="height" value="0.025" units="cm"/>
    </inkml:brush>
  </inkml:definitions>
  <inkml:trace contextRef="#ctx0" brushRef="#br0">0 1 15855,'0'0'9321,"0"77"-7111,3-39-512,-1 2-802,4 4-447,2-3-289,4-4-96,1-3-64,2-7-1153,-2-5-1666,-5-4-1569,-8-7-1505</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7:10.896"/>
    </inkml:context>
    <inkml:brush xml:id="br0">
      <inkml:brushProperty name="width" value="0.025" units="cm"/>
      <inkml:brushProperty name="height" value="0.025" units="cm"/>
    </inkml:brush>
  </inkml:definitions>
  <inkml:trace contextRef="#ctx0" brushRef="#br0">0 167 12908,'0'0'13741,"64"19"-11851,-14-19-705,13-6-384,9-10-321,3-4-320,-2 2-95,-8-5-33,-8 3-577,-17 3-1121,-14 1-1216,-18-2-834,-8 3-2081,-11-2-8937</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7:11.239"/>
    </inkml:context>
    <inkml:brush xml:id="br0">
      <inkml:brushProperty name="width" value="0.025" units="cm"/>
      <inkml:brushProperty name="height" value="0.025" units="cm"/>
    </inkml:brush>
  </inkml:definitions>
  <inkml:trace contextRef="#ctx0" brushRef="#br0">58 46 18546,'0'0'3042,"-53"-4"482,49 4-770,4-1-1184,22-3-225,18-2-224,6 0-480,15-4-417,6 3-224,4 0 0,3 6-641,-10 1-1953,-6 0-2403,-12 6-2081,-8 8-8713</inkml:trace>
  <inkml:trace contextRef="#ctx0" brushRef="#br0" timeOffset="1">627 229 16848,'0'0'4073,"-5"9"294,-13 30-652,17-38-3666,1-1-1,0 1 0,-1 0 1,1-1-1,0 1 0,0 0 0,-1-1 1,1 1-1,0 0 0,0-1 1,0 1-1,0 0 0,0-1 1,0 1-1,0 0 0,0 0 0,0-1 1,0 1-1,0 0 0,0-1 1,1 1-1,-1 0 0,0-1 0,1 1 1,-1 0-1,0-1 0,1 1 1,-1-1-1,0 1 0,1-1 1,-1 1-1,1-1 0,-1 1 0,1-1 1,0 1-1,-1-1 0,1 0 1,-1 1-1,1-1 0,0 0 0,-1 1 1,1-1-1,0 0 0,-1 0 1,1 0-1,0 1 0,-1-1 1,2 0-1,36-1 1273,-31 0-1245,9-2-76,0-1 0,0 0 0,0-1 0,-1 0 0,1-1 0,17-11 0,-18 9 0,0 1 0,1 1 0,-1 0 0,1 1 0,31-6 0,-46 11 0,0 0 0,-1 0 0,1 0 0,0 0 0,0 0 0,-1 0 0,1 0 0,0 0 0,-1 1 0,1-1 0,0 0 0,-1 0 0,1 1 0,0-1 0,-1 0 0,1 1 0,0-1 0,-1 1 0,1-1 0,-1 0 0,1 1 0,-1-1 0,1 1 0,-1 0 0,1-1 0,-1 1 0,0-1 0,1 2 0,3 25 0,-14 34 0,9-56 0,-1 0 1,1 0 0,0-1 0,0 1 0,0 0 0,1 0 0,0 0 0,0 0 0,0 0 0,0-1 0,2 9 0,-1-11-3,0-1 0,1 1 0,-1-1 0,0 1 0,1-1 0,-1 1 0,1-1 0,-1 0 0,1 0 0,0 0 0,-1 0 0,1 0 0,0 0 0,0 0 0,0-1 0,0 1 0,0-1 0,-1 1 0,1-1 0,0 0 0,0 0 0,0 0 0,0 0 0,0 0 0,0 0 0,4-1 0,-1 0-493,0 1-1,0-1 0,0-1 0,0 1 1,0-1-1,0 0 0,-1 0 1,1 0-1,-1 0 0,1-1 1,-1 0-1,6-5 0,0 0-2851,0-1 0,0-1 0,13-18 0,1-7-8872</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7:11.721"/>
    </inkml:context>
    <inkml:brush xml:id="br0">
      <inkml:brushProperty name="width" value="0.025" units="cm"/>
      <inkml:brushProperty name="height" value="0.025" units="cm"/>
    </inkml:brush>
  </inkml:definitions>
  <inkml:trace contextRef="#ctx0" brushRef="#br0">141 0 6726,'0'0'15327,"-10"10"-12007,0 2-2690,0-1 0,1 2 0,1-1 0,0 1 0,0 1 0,1-1 0,1 1 0,1 0 0,-6 20 0,2 14-494,2 0 1,2 0 0,2 0 0,2 1 0,3-1-1,1 1 1,13 59 0,-34-201-877,9 57 109,2-1 1,-4-71-1,12 107 677,0 1 1,-1-1-1,1 0 0,0 1 0,0-1 0,-1 1 1,1-1-1,0 1 0,0-1 0,0 1 0,0-1 0,0 1 1,-1 0-1,1 0 0,0-1 0,0 1 0,0 0 1,0 0-1,0 0 0,0 0 0,0 0 0,0 0 1,2 0-1,34 1 551,-27-1-429,0 0-132,0 0 0,1-1 0,-1-1 0,0 1 0,0-2 1,0 1-1,0-1 0,0-1 0,-1 0 0,1 0 0,-1-1 0,0 0 0,-1 0 0,1-1 0,-1-1 1,0 1-1,0-1 0,-1 0 0,0-1 0,11-16 0,-8 12-36,-1 0 0,-1-1 0,0 0 0,0-1 0,-2 0 0,1 0 0,-2 0 0,0-1 0,-1 0 0,0 0 0,-1 0 0,1-18 0,-4 32 0,0 1 0,0 0 0,0 0 0,0 0 0,0-1 0,0 1 0,0 0 0,0 0 0,0-1 0,0 1 0,0 0 0,0 0 0,0-1 0,0 1 0,0 0 0,0 0 0,0 0 0,0-1 0,0 1 0,0 0 0,0 0 0,0 0 0,0-1 0,0 1 0,0 0 0,-1 0 0,1 0 0,0-1 0,0 1 0,0 0 0,0 0 0,-1 0 0,1 0 0,0-1 0,0 1 0,0 0 0,-1 0 0,1 0 0,0 0 0,0 0 0,0 0 0,-1 0 0,1 0 0,0 0 0,0 0 0,-1 0 0,1 0 0,0 0 0,-1 0 0,-11 10 0,-9 20 0,6-3 0,2 0 0,1 1 0,1 0 0,1 1 0,2 0 0,1 0 0,1 1 0,1-1 0,0 39 0,5-66-67,0 1 1,1-1-1,-1 0 1,1 0-1,-1 0 1,1 1-1,0-1 1,0 0-1,0 0 1,0 0-1,0 0 1,0 0-1,1 0 1,-1-1-1,1 1 0,-1 0 1,1-1-1,0 1 1,0-1-1,-1 1 1,1-1-1,0 0 1,0 0-1,0 0 1,0 0-1,1 0 1,-1 0-1,0-1 1,0 1-1,0-1 0,1 1 1,-1-1-1,3 0 1,3 1-635,0 0 1,0-1-1,0-1 0,1 1 1,-1-1-1,0-1 0,0 1 1,13-5-1,14-11-8508</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7:12.485"/>
    </inkml:context>
    <inkml:brush xml:id="br0">
      <inkml:brushProperty name="width" value="0.025" units="cm"/>
      <inkml:brushProperty name="height" value="0.025" units="cm"/>
    </inkml:brush>
  </inkml:definitions>
  <inkml:trace contextRef="#ctx0" brushRef="#br0">154 246 11371,'-8'2'8488,"-5"3"-7323,1 0 1,0 1 0,0 1-1,0 0 1,1 0 0,-11 10 0,18-14-960,0 0 0,0 0 1,1 0-1,-1 0 1,1 1-1,0-1 1,0 1-1,0 0 1,0 0-1,1 0 1,-1 0-1,1 0 0,0 1 1,0-1-1,1 1 1,-1-1-1,1 1 1,0 0-1,1 0 1,-1-1-1,1 1 1,0 8-1,1-11-206,0-1 0,0 1 0,0-1 0,1 1 0,-1-1 0,0 1 0,1-1 0,-1 1 0,1-1 0,0 0 0,-1 0 0,1 0 0,0 0 0,0 0 0,-1 0 0,1-1 0,0 1 0,0-1 0,0 1 0,0-1 0,0 0 0,0 1 0,0-1 0,0 0 0,0 0 0,0-1 0,3 1 0,2 0 0,0-1 0,1 0 0,-1 0 0,0 0 0,1-1 0,9-3 0,-5-2-135,0-1 1,-1-1-1,0 0 1,-1 0-1,0-1 0,0 0 1,-1-1-1,0 0 1,-1-1-1,0 0 0,-1 0 1,-1 0-1,8-18 1,-46 117 211,30-78 51,-1 0 0,2-1 0,-1 1-1,1 0 1,1 0 0,-1 0 0,2 1 0,0 10-1,0-18-114,0 0-1,-1-1 1,1 1-1,0 0 1,0-1-1,0 1 1,0-1-1,0 0 1,0 1-1,1-1 1,-1 0-1,0 1 0,1-1 1,-1 0-1,0 0 1,1 0-1,0 0 1,-1-1-1,1 1 1,0 0-1,-1-1 1,1 1-1,0-1 1,-1 1-1,1-1 1,0 0-1,0 0 1,0 0-1,-1 0 0,1 0 1,0 0-1,0 0 1,-1-1-1,4 0 1,1 0 14,1 0 1,-1-1-1,1 1 1,-1-2-1,1 1 1,-1-1-1,11-6 1,0-4-66,-1-1 0,0-1 1,-1-1-1,-1 0 0,-1-1 0,0 0 1,-1-1-1,-1 0 0,13-30 0,-10 19-37,-2-1 0,-1-1 0,-2 0 0,-1 0 1,7-51-1,-15 82 78,0-1 0,0 1 0,0 0 0,0 0 0,1-1 0,-1 1 0,0 0 0,0 0 0,0-1 0,0 1 0,0 0 0,0 0 0,0-1 0,0 1 0,0 0 0,0 0 0,0-1 0,0 1 1,0 0-1,0 0 0,0-1 0,0 1 0,0 0 0,0 0 0,0-1 0,0 1 0,-1 0 0,1 0 0,0 0 0,0-1 0,0 1 0,0 0 0,0 0 0,-1 0 0,1-1 0,0 1 0,0 0 0,0 0 1,-1 0-1,1 0 0,0-1 0,0 1 0,-1 0 0,1 0 0,0 0 0,0 0 0,-1 0 0,1 0 0,0 0 0,0 0 0,-1 0 0,-14 12 244,-13 26 116,15-16-357,1 0-1,0 1 0,2 0 1,1 0-1,1 2 0,1-1 1,0 1-1,3-1 0,0 2 1,-1 29-1,5-51-5,0 0 0,0 0 0,1 0 0,0 0 0,0 0 0,0-1 0,0 1 0,0 0 0,1-1 0,-1 1 0,1-1 0,3 6 0,-3-7 0,-1 0 0,1-1 0,-1 1 0,1-1 0,0 1 0,-1-1 0,1 0 0,0 0 0,0 0 0,0 0 0,0 0 0,0 0 0,0 0 0,0-1 0,0 1 0,0-1 0,0 1 0,1-1 0,-1 0 0,0 0 0,0 0 0,0 0 0,0 0 0,4-1 0,-4 0 0,0 0 0,1-1 0,-1 1 0,0 0 0,0-1 0,0 0 0,0 1 0,0-1 0,0 0 0,-1 0 0,1 0 0,-1 0 0,1-1 0,-1 1 0,0 0 0,1 0 0,-1-1 0,0 1 0,-1-1 0,1 1 0,0-1 0,-1 1 0,1-6 0,7-63 0,-8 70 0,0-73 0,0 74 0,0 0 0,0 0 0,0 0 0,0 0 0,-1 0 0,1 0 0,0 0 0,0 0 0,0 0 0,0 0 0,0 0 0,0 0 0,-1 1 0,1-1 0,0 0 0,0 0 0,0 0 0,0 0 0,0 0 0,0-1 0,-1 1 0,1 0 0,0 0 0,0 0 0,0 0 0,0 0 0,0 0 0,0 0 0,-1 0 0,1 0 0,0 0 0,0 0 0,0 0 0,0 0 0,0 0 0,0-1 0,0 1 0,0 0 0,-1 0 0,1 0 0,0 0 0,0 0 0,0 0 0,0 0 0,0-1 0,0 1 0,0 0 0,0 0 0,0 0 0,0-1 0,-6 15 0,5-8 0,0-1 0,1 1 0,-1 0 0,1-1 0,0 1 0,0 0 0,1-1 0,0 1 0,0-1 0,0 1 0,1-1 0,0 0 0,0 1 0,0-1 0,5 8 0,-4-10 0,1 1 0,-1-1 0,1 0 0,0 0 0,-1 0 0,1 0 0,1-1 0,-1 1 0,0-1 0,1 0 0,-1 0 0,1-1 0,0 0 0,-1 1 0,1-2 0,0 1 0,0 0 0,0-1 0,4 0 0,8 1 0,-1-2 0,1 1 0,-1-2 0,0 0 0,1-1 0,26-9 0,-36 10 0,0-1 0,0 0 0,-1 0 0,1-1 0,-1 1 0,1-2 0,-1 1 0,-1 0 0,1-1 0,0 0 0,-1-1 0,0 1 0,-1-1 0,1 0 0,-1 0 0,0 0 0,4-9 0,-57 77 0,42-51 0,1 1 0,-1 0 0,2 0 0,0 0 0,0 1 0,1 0 0,0-1 0,1 2 0,-2 24 0,5-38-14,0 1 0,0 0 0,0-1 0,0 1 0,-1-1 0,1 1 0,0 0 1,0-1-1,0 1 0,0-1 0,1 1 0,-1 0 0,0-1 0,0 1 0,0-1 0,0 1 0,1 0 0,-1-1 0,0 1 0,0-1 0,1 1 0,-1-1 1,0 1-1,1-1 0,-1 1 0,1-1 0,-1 0 0,1 1 0,-1-1 0,1 0 0,-1 1 0,1-1 0,-1 0 0,1 1 0,-1-1 0,1 0 0,-1 0 1,1 0-1,0 1 0,-1-1 0,1 0 0,-1 0 0,1 0 0,0 0 0,-1 0 0,1 0 0,0 0 0,-1 0 0,1-1 0,-1 1 0,1 0 0,-1 0 1,1 0-1,0-1 0,-1 1 0,1 0 0,-1-1 0,1 0 0,2 0-382,0-1 0,0 0 0,0 0-1,0 0 1,-1-1 0,1 1 0,-1-1 0,0 1 0,3-5 0,11-25-9107,0-10-7665</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7:12.830"/>
    </inkml:context>
    <inkml:brush xml:id="br0">
      <inkml:brushProperty name="width" value="0.025" units="cm"/>
      <inkml:brushProperty name="height" value="0.025" units="cm"/>
    </inkml:brush>
  </inkml:definitions>
  <inkml:trace contextRef="#ctx0" brushRef="#br0">26 0 18193,'0'0'12940,"-26"64"-12875,29-46-706,7 1-2626,7-4-3235,2-1-6791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8:54.368"/>
    </inkml:context>
    <inkml:brush xml:id="br0">
      <inkml:brushProperty name="width" value="0.025" units="cm"/>
      <inkml:brushProperty name="height" value="0.025" units="cm"/>
    </inkml:brush>
  </inkml:definitions>
  <inkml:trace contextRef="#ctx0" brushRef="#br0">1 384 11147,'0'0'2840,"8"0"-2050,40 1 656,-1 2 1,74 13 0,16 8-354,231 9 0,-299-29-541,201 26 273,82 3-59,131-32-523,276 7 123,787 37 205,-960-22-502,23 0-15,-168-19-49,684-22 32,2164-279-1,-2516 222-34,612-38-4,-512 46 9,676 6 15,-291 61 95,-1237 0-343,38 1 499,-57-1-566,0 0 1,1 1-1,-1-1 0,0 1 1,0 0-1,1 0 0,-1-1 1,0 2-1,0-1 1,0 0-1,3 3 0,-25-3-19357</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7:13.203"/>
    </inkml:context>
    <inkml:brush xml:id="br0">
      <inkml:brushProperty name="width" value="0.025" units="cm"/>
      <inkml:brushProperty name="height" value="0.025" units="cm"/>
    </inkml:brush>
  </inkml:definitions>
  <inkml:trace contextRef="#ctx0" brushRef="#br0">176 1 16560,'0'0'10052,"-8"3"-6886,-8 3-2743,1 0 1,0 2 0,1 0 0,-23 17 0,31-21-366,0 0 0,0 1 0,1-1 0,0 1 0,0 1 0,0-1 0,1 1 0,0 0 0,0 0 0,0 0 0,1 0 0,0 1 0,0-1 0,-3 13 0,6-18-58,-1 0 0,1 0 0,0 0 0,0 0 0,0 0 0,0 0 0,0 0 0,0 0 0,0 0 0,0 0 0,1 0 0,-1 0 0,0 0 0,1 0 0,-1 0 0,1 0 0,-1 0 0,1 0 0,-1 0 0,1 0 0,-1 0 0,1-1 0,0 1 0,0 0 0,-1 0 0,1-1 0,0 1 0,0 0 0,1 0 0,2 0 0,-1 1 0,1-1 0,-1 0 0,1-1 0,-1 1 0,1-1 0,0 1 0,-1-1 0,5 0 0,7-2 0,-1 1 0,0-2 0,25-7 0,61-30 0,-64 24 0,55-17 0,-91 32 0,1 1 0,-1 0 0,0 0 0,1 0 0,-1 0 0,1-1 0,-1 1 0,0 0 0,1 0 0,-1 0 0,1 0 0,-1 0 0,1 0 0,-1 0 0,0 0 0,1 0 0,-1 0 0,1 0 0,-1 1 0,1-1 0,-1 0 0,0 0 0,1 0 0,-1 0 0,0 1 0,1-1 0,-1 0 0,0 0 0,1 1 0,-1-1 0,0 0 0,1 1 0,-1-1 0,0 0 0,0 1 0,1-1 0,-1 0 0,0 1 0,0-1 0,0 1 0,1-1 0,-1 0 0,0 1 0,0-1 0,0 1 0,0-1 0,0 1 0,0-1 0,0 0 0,0 1 0,0-1 0,0 1 0,0-1 0,0 1 0,-1-1 0,1 0 0,0 1 0,0-1 0,0 1 0,-1 0 0,-15 40 0,2-4 0,14-36 0,0 1 0,1-1 0,-1 0 0,0 0 0,1 0 0,0 0 0,-1 0 0,1 0 0,-1 0 0,1 0 0,0 0 0,0 0 0,-1-1 0,1 1 0,0 0 0,0 0 0,0-1 0,0 1 0,0 0 0,0-1 0,0 1 0,0-1 0,0 0 0,0 1 0,1-1 0,-1 0 0,0 0 0,0 1 0,0-1 0,0 0 0,1 0 0,-1 0 0,0 0 0,0-1 0,2 1 0,49-5 0,-50 5 0,27-7 0,-1-1 0,40-15 0,-44 13 0,0 1 0,1 2 0,44-8 0,-68 15 0,-1 0 0,1 0 0,-1 0 0,1 0 0,-1 0 0,1 0 0,-1 0 0,1 0 0,-1 0 0,0 0 0,1 0 0,-1 0 0,1 0 0,-1 0 0,1 0 0,-1 1 0,1-1 0,-1 0 0,0 0 0,1 0 0,-1 1 0,1-1 0,-1 0 0,0 1 0,1-1 0,-1 0 0,0 1 0,1-1 0,-1 0 0,0 1 0,1 0 0,-3 17 0,-20 27 0,16-34 0,-2 19 216,9-30-241,-1 1 0,0-1 0,0 1 0,0 0 0,0-1-1,1 1 1,-1-1 0,0 1 0,1 0 0,-1-1 0,0 1 0,1-1-1,-1 1 1,0-1 0,1 1 0,-1-1 0,1 0 0,-1 1 0,1-1-1,-1 1 1,1-1 0,0 0 0,-1 0 0,1 1 0,-1-1 0,1 0-1,0 0 1,-1 0 0,1 0 0,0 1 0,-1-1 0,1 0 0,-1 0-1,1 0 1,0 0 0,-1-1 0,1 1 0,0 0 0,-1 0 0,1 0-1,-1 0 1,2-1 0,19-5-4299</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7:13.562"/>
    </inkml:context>
    <inkml:brush xml:id="br0">
      <inkml:brushProperty name="width" value="0.025" units="cm"/>
      <inkml:brushProperty name="height" value="0.025" units="cm"/>
    </inkml:brush>
  </inkml:definitions>
  <inkml:trace contextRef="#ctx0" brushRef="#br0">1 1 13741,'0'0'15343,"0"49"-14351,0-18-607,8 6-33,10 2-256,6 0-128,7-4-1922,3 0-3811,0-3-7047</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7:13.937"/>
    </inkml:context>
    <inkml:brush xml:id="br0">
      <inkml:brushProperty name="width" value="0.025" units="cm"/>
      <inkml:brushProperty name="height" value="0.025" units="cm"/>
    </inkml:brush>
  </inkml:definitions>
  <inkml:trace contextRef="#ctx0" brushRef="#br0">0 62 18033,'0'0'14734,"72"-61"-46604</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8:50.429"/>
    </inkml:context>
    <inkml:brush xml:id="br0">
      <inkml:brushProperty name="width" value="0.025" units="cm"/>
      <inkml:brushProperty name="height" value="0.025" units="cm"/>
    </inkml:brush>
  </inkml:definitions>
  <inkml:trace contextRef="#ctx0" brushRef="#br0">24 131 9289,'0'0'4682,"-5"9"-4293,-12 26-138,16-34-240,1 0 0,0 0 0,0 0 0,0 0-1,0 0 1,0 0 0,0 0 0,0 0 0,0 0 0,0 0-1,1 0 1,-1 0 0,0 0 0,1 0 0,-1 0 0,1 0 0,-1 0-1,1 0 1,-1 0 0,1-1 0,0 1 0,-1 0 0,1 0-1,0-1 1,0 1 0,-1 0 0,1-1 0,0 1 0,0 0 0,0-1-1,0 0 1,0 1 0,0-1 0,0 1 0,0-1 0,0 0-1,0 0 1,0 0 0,1 1 0,45 7 294,-43-8-232,85 4 846,-1-4 0,1-4 0,98-18 0,-6 3 49,970-39-44,6 52-971,-795 7 147,456 12 862,2 0-702,-150-12 481,611-1-136,569-119 3254,-1827 116-3823,165-11 259,-218 34-5676,3-9-689,-2-1-4772</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9:07.547"/>
    </inkml:context>
    <inkml:brush xml:id="br0">
      <inkml:brushProperty name="width" value="0.025" units="cm"/>
      <inkml:brushProperty name="height" value="0.025" units="cm"/>
    </inkml:brush>
  </inkml:definitions>
  <inkml:trace contextRef="#ctx0" brushRef="#br0">1 0 9129,'0'0'5263,"9"1"-4254,194 4 1342,34 3-111,331 26-56,4-35-610,-101-2-693,886 54 1121,-357 5-1218,1-50 594,-715-20-660,419-73 0,-677 82-693,-12 3-10,0-1 0,0-1 1,0 0-1,20-9 1,-70 10-7618,6 3 1399</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9:40.683"/>
    </inkml:context>
    <inkml:brush xml:id="br0">
      <inkml:brushProperty name="width" value="0.025" units="cm"/>
      <inkml:brushProperty name="height" value="0.025" units="cm"/>
    </inkml:brush>
  </inkml:definitions>
  <inkml:trace contextRef="#ctx0" brushRef="#br0">58 186 9001,'0'0'3138,"-8"6"-794,-30 23-812,38-28-1401,-1-1-1,0 1 0,0-1 1,1 0-1,-1 1 0,0 0 1,1-1-1,-1 1 0,0-1 1,1 1-1,-1 0 1,1-1-1,-1 1 0,1 0 1,-1 0-1,1-1 0,0 1 1,-1 0-1,1 0 0,0 0 1,0-1-1,-1 1 1,1 0-1,0 1 0,17 2 1190,27-13-432,98-38 1231,-77 23-1252,110-24 1,-42 29-481,215-1-1,-57 6 699,658-19 1701,-713 18-1324,-162 7-1360,1 3 0,101 6-1,-91 14-84,-11-2-1887,-24-11-2800,-19-4-2201</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9:42.070"/>
    </inkml:context>
    <inkml:brush xml:id="br0">
      <inkml:brushProperty name="width" value="0.025" units="cm"/>
      <inkml:brushProperty name="height" value="0.025" units="cm"/>
    </inkml:brush>
  </inkml:definitions>
  <inkml:trace contextRef="#ctx0" brushRef="#br0">0 85 11403,'0'0'1500,"11"-1"-753,796-11 5766,-40 3-3689,4-11 954,151-11-2121,-708 20-520,-213 11-1135,0 0 0,1 0 1,-1 0-1,0 0 0,0 0 1,1 0-1,-1 0 1,0 0-1,0 1 0,0-1 1,1 0-1,-1 1 0,0-1 1,0 1-1,0-1 0,0 1 1,0-1-1,0 1 0,0 0 1,0 0-1,2 1 1,-3-1-27,0 0 1,0 0-1,0 0 1,0 0-1,0 0 1,0-1-1,0 1 1,0 0-1,0 0 1,0 0 0,0 0-1,-1 0 1,1 0-1,0-1 1,-1 1-1,1 0 1,0 0-1,-1 0 1,1-1 0,-1 1-1,-1 1 1,-2 3-803,0 0 0,0-1 0,-1 0 0,0 0 0,1 0 0,-12 7 0,-11-1-5671</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9:48.522"/>
    </inkml:context>
    <inkml:brush xml:id="br0">
      <inkml:brushProperty name="width" value="0.025" units="cm"/>
      <inkml:brushProperty name="height" value="0.025" units="cm"/>
    </inkml:brush>
  </inkml:definitions>
  <inkml:trace contextRef="#ctx0" brushRef="#br0">1 172 5029,'0'0'5936,"10"-4"-5541,20-7-285,1 2 0,0 1-1,0 1 1,0 2 0,43-1 0,178 3 617,-175 4-10,340 16 1127,-81 0-1253,1197-8 1950,-993-10-2349,978-48 238,-5 0 1553,-1357 50-1878,362-16 110,-508 14-218,2 1 113,-1-2 0,1 1 0,-1-1-1,1-1 1,-1 0 0,0 0 0,16-8 0,-27 11-136,1 0 0,-1-1 0,0 1 0,0 0 0,0 0 1,1 0-1,-1 0 0,0 0 0,0 0 0,0 0 0,1 0 0,-1 0 0,0-1 1,0 1-1,0 0 0,0 0 0,1 0 0,-1 0 0,0-1 0,0 1 1,0 0-1,0 0 0,0 0 0,0-1 0,1 1 0,-1 0 0,0 0 1,0 0-1,0-1 0,0 1 0,0 0 0,0 0 0,0-1 0,0 1 1,0 0-1,0 0 0,0 0 0,0-1 0,0 1 0,0 0 0,0 0 0,-1 0 1,1-1-1,0 1 0,0 0 0,0 0 0,0 0 0,0-1 0,0 1 1,-1 0-1,1 0 0,0 0 0,0 0 0,0-1 0,0 1 0,-1 0 1,1 0-1,0 0 0,0 0 0,0 0 0,-1 0 0,1 0 0,0 0 1,0 0-1,0-1 0,-1 1 0,-3-2-1183,-4-8-3195</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9:55.013"/>
    </inkml:context>
    <inkml:brush xml:id="br0">
      <inkml:brushProperty name="width" value="0.025" units="cm"/>
      <inkml:brushProperty name="height" value="0.025" units="cm"/>
    </inkml:brush>
  </inkml:definitions>
  <inkml:trace contextRef="#ctx0" brushRef="#br0">0 268 6022,'0'0'6198,"13"-8"-6092,-13 8-105,13-9 5,1 1 0,-1 0 0,1 1 0,1 1 0,-1 0 0,16-3 0,205-50 133,3 10 0,248-17-1,611 37 1208,-677 27-935,-260 0-294,587 12 1442,-715-7-1551,120 13 171,-136-14-211,1 2 0,-1 0 0,0 1 0,0 1 0,-1 0 0,27 15 0,-39-19-272,0 0 1,0 0-1,0 0 1,-1 0 0,1 0-1,-1 1 1,0-1-1,1 1 1,-1-1 0,0 1-1,2 5 1,0 4-3685</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9:55.696"/>
    </inkml:context>
    <inkml:brush xml:id="br0">
      <inkml:brushProperty name="width" value="0.025" units="cm"/>
      <inkml:brushProperty name="height" value="0.025" units="cm"/>
    </inkml:brush>
  </inkml:definitions>
  <inkml:trace contextRef="#ctx0" brushRef="#br0">1 29 8616,'0'0'2723,"16"3"-2691,88 15 286,192 7 0,130-23 415,-350-3-709,576-35 1876,-110 2 332,108 29-986,-480 13-1239,303 53 0,-460-59-50,212 38-4329,-114-30-3539</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16.182"/>
    </inkml:context>
    <inkml:brush xml:id="br0">
      <inkml:brushProperty name="width" value="0.025" units="cm"/>
      <inkml:brushProperty name="height" value="0.025" units="cm"/>
    </inkml:brush>
  </inkml:definitions>
  <inkml:trace contextRef="#ctx0" brushRef="#br0">0 29 2530,'14'-2'2835,"154"-18"2544,-71 14-3545,0 5-1,136 16 1,648 74 3109,-344-14-3869,-336-40-607,221 9-1,451-51 190,-1-47-442,-289 15-160,-42 27 52,-16 2-20,32-18 5,-419 25-119,43-3 921,-179 5-934,-1 2 2,-1-1 0,1 0 0,0 0 0,0 0 0,0 0 0,-1 0 0,1 0 0,0 0 0,0 0 0,0 0 0,-1-1 0,1 1 0,0 0 1,0 0-1,-1-1 0,1 1 0,0 0 0,-1-1 0,1 1 0,0-1 0,-1 1 0,1-1 0,-1 1 0,1-1 0,0 0 0,-1 1 0,0-1 0,1 1 0,-1-1 0,1 0 0,-1 0 0,0 1 0,1-1 0,-1 0 0,0 0 0,0 1 1,0-1-1,1 0 0,-1 0 0,0 1 0,0-1 0,0 0 0,0 0 0,-1-1 0,-3-14-4760</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39:56.974"/>
    </inkml:context>
    <inkml:brush xml:id="br0">
      <inkml:brushProperty name="width" value="0.025" units="cm"/>
      <inkml:brushProperty name="height" value="0.025" units="cm"/>
    </inkml:brush>
  </inkml:definitions>
  <inkml:trace contextRef="#ctx0" brushRef="#br0">123 185 4036,'-3'-9'646,"-4"-19"-291,-6-47 0,13 72-351,-1 1 1,1 0 0,-1-1 0,0 1-1,0 0 1,1-1 0,-1 1-1,-1 0 1,1 0 0,0 0-1,0 0 1,-1 0 0,1 0 0,-1 1-1,0-1 1,0 0 0,1 1-1,-5-3 1,-39-15 1473,16 9 1631,86 8-1422,-4 5-1644,99 20 0,-5 1-6,670 18 807,-702-38-615,1023-23 2524,-312-4-1833,-756 23-925,473 20-166,-519-17-14,160 15-3736,-85-17-1599</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40:22.997"/>
    </inkml:context>
    <inkml:brush xml:id="br0">
      <inkml:brushProperty name="width" value="0.025" units="cm"/>
      <inkml:brushProperty name="height" value="0.025" units="cm"/>
    </inkml:brush>
  </inkml:definitions>
  <inkml:trace contextRef="#ctx0" brushRef="#br0">1 1 6983,'0'0'7740,"1"9"-7024,-1-8-705,0 2 66,1 1 1,-1-1-1,1 1 1,0-1-1,0 1 1,0-1-1,0 1 1,1-1-1,-1 0 1,1 0-1,0 0 1,0 0-1,0 0 1,0 0-1,1 0 1,-1 0-1,1-1 1,-1 0-1,1 1 1,0-1-1,0 0 1,6 3-1,11 3 111,0 0 0,0-1 0,1-2 0,0 0 1,0-1-1,27 2 0,133-4 984,-95-4-362,414 35 65,-122-2-810,118-26 471,526-63 1,186-12 56,-725 49-465,1354-23 1180,-1544 70-1142,-12 0-17,162-23-39,-267-4 164,-176 2-271,0 1-1,0-1 1,0 0 0,0 1-1,0-1 1,-1 0 0,1 1-1,0-1 1,-1 0 0,1 0-1,-1 0 1,1 1 0,-1-1-1,0 0 1,0 0 0,1 0-1,-1 0 1,0 0 0,-1 1-1,-46 50-2936,14-22-2438,2-6-4472</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43:50.621"/>
    </inkml:context>
    <inkml:brush xml:id="br0">
      <inkml:brushProperty name="width" value="0.025" units="cm"/>
      <inkml:brushProperty name="height" value="0.025" units="cm"/>
    </inkml:brush>
  </inkml:definitions>
  <inkml:trace contextRef="#ctx0" brushRef="#br0">7769 619 9577,'0'0'2199,"-13"-7"-1174,-11-6-911,-1 2-1,0 0 1,-50-12-1,-536-84 454,323 62 585,-534-78 2422,-415-28-2482,397 66-764,-4 42-53,-342 86 1036,1002-22-1059,2 8 1,0 9-1,3 7 1,-245 97-1,342-108-240,1 3-1,-81 52 1,135-71-7,0 0 0,1 1 0,1 2 0,0 1 0,2 1 0,1 0 0,1 2 1,0 1-1,-17 29 0,31-42-9,1 0 1,-1 0 0,2 0 0,0 1 0,1 0-1,0 0 1,1 0 0,0 1 0,2-1 0,-1 1-1,2-1 1,0 1 0,1-1 0,0 1 0,1-1-1,0 1 1,2-1 0,-1 0 0,2 0 0,0-1-1,0 1 1,2-1 0,-1 0 0,2-1 0,0 1-1,0-2 1,1 1 0,0-1 0,21 19 0,1-5 15,0-1 0,1-2 0,1-1 0,1-1 0,1-2 0,52 18 0,11-1 77,121 25-1,567 69-41,12-67-13,-719-57-29,561 23 5,922-78 1,811-224 85,-1806 173-64,-390 60 56,196-72 0,-309 89 192,111-58-1,-155 72-147,-1-2 0,0-1 0,0 0 0,-2-1 0,0-1 0,0-1 0,-1 0 0,-1-1 0,17-27 0,-27 36-70,0 0-1,-1 0 0,0-1 0,-1 0 0,0 0 1,0 0-1,-1 0 0,-1 0 0,1 0 0,-1-1 1,-1 1-1,1 0 0,-2-1 0,1 1 1,-1-1-1,-1 1 0,0 0 0,0 0 0,-1 0 1,0 0-1,0 0 0,-1 1 0,0-1 0,-1 1 1,0 0-1,0 0 0,0 1 0,-1-1 1,-12-10-1,-9-6-12,-2 1 0,0 1 0,-2 2 0,0 1 0,-1 2 0,0 0 0,-37-11 0,-37-9 105,-111-24-1,-51 4 131,-3 11 0,-467-17 1,90 56-2109,3 21-6514,626-14 7947,-335 9-13382</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34:23.597"/>
    </inkml:context>
    <inkml:brush xml:id="br0">
      <inkml:brushProperty name="width" value="0.025" units="cm"/>
      <inkml:brushProperty name="height" value="0.025" units="cm"/>
    </inkml:brush>
  </inkml:definitions>
  <inkml:trace contextRef="#ctx0" brushRef="#br0">5007 367 5669,'-15'-3'7367,"-63"-19"-5658,-134-55-1,132 43-1514,-1 3 0,-2 4 0,-1 4 0,0 4 0,-168-17 0,-710-21 2959,562 37-1689,-490 3-656,644 28-745,-389 66 1,552-61 396,2 3 0,0 4 0,-122 52 0,164-57-501,1 2 1,0 1-1,2 2 0,1 2 0,1 1 0,1 1 1,1 2-1,-52 62 0,72-76-42,0 0 0,2 1 0,-1 0 0,2 1 0,-14 33 0,21-43 94,0 0 0,0 0 0,0 0-1,1 0 1,0 1 0,1-1 0,0 0-1,0 1 1,0-1 0,1 0-1,0 1 1,0-1 0,1 0 0,0 0-1,0 0 1,1 0 0,0 0 0,5 9-1,9 10 110,2-1-1,0-1 1,2 0-1,0-2 1,2 0-1,0-2 1,1 0-1,1-2 1,41 24-1,1-6-21,2-3 1,126 42-1,-57-34-235,0-7 1,3-6-1,0-6 1,1-6-1,200-4 1,720-82-177,-852 49 404,722-77-191,-4-41-8,-394 7 226,-428 96 5,-1-5-1,184-101 0,-288 142-118,27-16 284,-1-1 1,42-34-1,-63 46-220,-1 0 0,1 0-1,-1 0 1,0-1 0,-1 0-1,1 0 1,-1 0 0,0 0 0,-1-1-1,0 1 1,0-1 0,0 0-1,-1 0 1,0 0 0,0 0-1,0-1 1,0-9 0,-3 12-29,1 1 0,-1-1 0,0 0 0,0 0 0,0 0 0,0 0 1,-1 1-1,0-1 0,0 1 0,-1-1 0,1 1 0,-1 0 0,0 0 0,0 0 1,0 0-1,0 1 0,-1-1 0,1 1 0,-9-6 0,-5-3 21,-1 1-1,-1 1 0,-27-11 0,-17-4-60,-2 4-1,-1 2 0,0 2 1,-105-10-1,-276-2-219,-127 26-3043,391 3 543,-76 0-4000</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34:35.365"/>
    </inkml:context>
    <inkml:brush xml:id="br0">
      <inkml:brushProperty name="width" value="0.025" units="cm"/>
      <inkml:brushProperty name="height" value="0.025" units="cm"/>
    </inkml:brush>
  </inkml:definitions>
  <inkml:trace contextRef="#ctx0" brushRef="#br0">11694 146 2915,'-22'-1'6052,"-3"-8"-3571,23 7-2396,0 1 1,0-1-1,1 0 1,-1 0 0,0 0-1,1 0 1,-1 0-1,1-1 1,0 1 0,0 0-1,0-1 1,0 1-1,0 0 1,1-1 0,-1 1-1,0-5 1,0 6-65,1 0 1,-1 0-1,0 0 1,0 1-1,1-1 1,-1 0-1,0 1 1,0-1-1,0 1 1,0-1 0,0 1-1,0-1 1,0 1-1,0-1 1,0 1-1,0 0 1,0 0-1,0 0 1,-1 0-1,1-1 1,0 1-1,0 1 1,0-1-1,-2 0 1,-30 2 331,17 1-107,0 1-1,-32 12 0,32-10-10,0-1 0,0 0 1,-26 4-1,-292 9 2240,212-14-2201,-623 1 1204,414-7-1339,-438-15 579,584 11-779,-270 1 231,-221-10 520,-581-9-395,705 24 568,-1281 55 557,942-46-1262,488-13-167,-191-3 61,-465 8-200,949 4 160,0 4-1,1 5 0,1 5 1,0 5-1,2 4 0,1 5 1,-130 60-1,209-82 5,5-2-10,1 1-1,1 0 1,-37 26-1,51-32-24,0 0 1,1 0-1,-1 1 1,1-1-1,0 1 1,1 0-1,-1 0 0,1 1 1,0-1-1,0 1 1,0-1-1,1 1 1,0 0-1,0 0 0,1 0 1,-1 0-1,1 1 1,0 10-1,2 0 19,1 0-1,0 0 0,1 0 1,1 0-1,1-1 0,0 1 1,1-1-1,1-1 0,0 1 1,1-1-1,1 0 0,0-1 1,22 26-1,3-2 11,1-2 1,2-1-1,60 45 0,-54-50-12,1-1 1,1-3-1,66 28 0,153 48-6,-195-77-30,18 6 10,2-3 1,1-4-1,1-4 0,0-4 1,104 4-1,459-14-83,-220-5 9,145-1-86,187 4 162,-501 6-27,303 5-6,1477-113-427,-152-141 422,-1040 140-5,-90 12 10,-279 16 59,-9-39 0,-474 110 0,50-16 41,99-44 0,-137 54-31,-1 0 1,1-2-1,-1 0 1,0 0-1,-1-1 1,0 0 0,0-1-1,-1 0 1,-1-1-1,1 0 1,-2-1-1,14-22 1,-19 26 55,1-1 1,-1 1-1,-1-1 1,0 0-1,0 0 1,0 0-1,-1 0 0,-1 0 1,0-1-1,0 1 1,0 0-1,-1 0 0,-1 0 1,0 0-1,-3-11 1,1 8-56,0 1 0,-1 0 0,0 0 0,-1 0 0,0 1 0,-1-1 0,0 2 0,-1-1 1,0 1-1,0 0 0,-10-8 0,-3 1-67,0 1 0,-2 0 0,1 2-1,-2 1 1,1 0 0,-2 2 0,0 1 0,-34-9 0,-19 2-222,-113-10 0,11 3-3407,105 5-2315,12-11-5136</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34:45.001"/>
    </inkml:context>
    <inkml:brush xml:id="br0">
      <inkml:brushProperty name="width" value="0.025" units="cm"/>
      <inkml:brushProperty name="height" value="0.025" units="cm"/>
    </inkml:brush>
  </inkml:definitions>
  <inkml:trace contextRef="#ctx0" brushRef="#br0">0 18 5733,'0'0'10170,"5"-3"-10127,2 0-26,1 1-1,-1-1 1,1 1 0,-1 1 0,1-1-1,0 1 1,0 1 0,0 0 0,0 0 0,-1 0-1,1 1 1,10 2 0,20 5 628,50 16 0,12 3 991,53-8 86,286-4 0,-157-11-1194,864 24-48,151-57 826,-1071 21-1160,10 6 131,-104 3-770,240-28-1,-331 19-2615,48-15-1,-35 5-2880</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35:47.734"/>
    </inkml:context>
    <inkml:brush xml:id="br0">
      <inkml:brushProperty name="width" value="0.025" units="cm"/>
      <inkml:brushProperty name="height" value="0.025" units="cm"/>
    </inkml:brush>
  </inkml:definitions>
  <inkml:trace contextRef="#ctx0" brushRef="#br0">1 0 12908,'0'0'15086,"15"72"-14637,-15-35-321,0 5-96,0-4 0,0-3-128,-2-6-352,2-7 351,0-7 1,0-7-320,3-6-865,1-2-513,1-5-480,-2-15-1313,-3-4-3172</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35:48.091"/>
    </inkml:context>
    <inkml:brush xml:id="br0">
      <inkml:brushProperty name="width" value="0.025" units="cm"/>
      <inkml:brushProperty name="height" value="0.025" units="cm"/>
    </inkml:brush>
  </inkml:definitions>
  <inkml:trace contextRef="#ctx0" brushRef="#br0">1 28 18578,'0'0'10089,"74"-11"-8071,-29 7-416,7 0-1122,0 0-480,1 1 0,-3 2 0,-5 1 0,-5 0-673,-7 0-1120,-11 2-802,-9 1-2241</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35:48.436"/>
    </inkml:context>
    <inkml:brush xml:id="br0">
      <inkml:brushProperty name="width" value="0.025" units="cm"/>
      <inkml:brushProperty name="height" value="0.025" units="cm"/>
    </inkml:brush>
  </inkml:definitions>
  <inkml:trace contextRef="#ctx0" brushRef="#br0">41 3 15278,'0'0'15023,"72"20"-13230,-31-23-1120,2-3-673,-1-1 0,-4 3 0,-8 2-416,-9 2-1602,-11 0-1666,-10 8-1216,-7 4-482,-19 3-2913</inkml:trace>
  <inkml:trace contextRef="#ctx0" brushRef="#br0" timeOffset="1">0 257 14253,'0'0'11980,"51"32"-10058,-13-32-673,3-1-1025,3-7-480,-3-4-2275,-4-3-2593,-6 0-3397</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35:48.808"/>
    </inkml:context>
    <inkml:brush xml:id="br0">
      <inkml:brushProperty name="width" value="0.025" units="cm"/>
      <inkml:brushProperty name="height" value="0.025" units="cm"/>
    </inkml:brush>
  </inkml:definitions>
  <inkml:trace contextRef="#ctx0" brushRef="#br0">21 177 17745,'0'0'9481,"0"56"-7271,-6-18-737,-1 3-576,1 0-448,4-3-353,2-9-64,0-3-32,13-10-193,-2-9-31,4-7-224,-1-5-577,-2-14-609,-2-12-1665,-3-12-1633,-2-8-1859</inkml:trace>
  <inkml:trace contextRef="#ctx0" brushRef="#br0" timeOffset="1">107 1 14510,'0'0'11595,"-27"62"-11275,27-36-320,1-2-1185,14-1-3075,8-6-4388</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36.408"/>
    </inkml:context>
    <inkml:brush xml:id="br0">
      <inkml:brushProperty name="width" value="0.025" units="cm"/>
      <inkml:brushProperty name="height" value="0.025" units="cm"/>
    </inkml:brush>
  </inkml:definitions>
  <inkml:trace contextRef="#ctx0" brushRef="#br0">0 684 12556,'0'0'13773,"14"-8"-11723,20-14-1265,-2-3-1,0 0 1,50-53 0,33-42-394,-6-5 1,99-147-1,-208 271-388,0 1-1,1-1 0,-1 1 0,0 0 1,0-1-1,0 1 0,0-1 0,1 1 1,-1 0-1,0-1 0,1 1 0,-1 0 1,0-1-1,0 1 0,1 0 0,-1-1 1,1 1-1,-1 0 0,0 0 1,1-1-1,-1 1 0,1 0 0,-1 0 1,0 0-1,1-1 0,-1 1 0,1 0 1,-1 0-1,1 0 0,-1 0 0,1 0 1,-1 0-1,3 15 17,-8 26-38,-22 75 19,-13 62 0,36-151 0,2-1 0,0 1 0,2 0 0,4 47 0,10-39-583,-12-32 321,0 1 0,0-1 0,0 1 0,-1 0 0,1 0 0,-1-1 0,0 1 0,0 6 0,-9-12-7650,-10-11 566,-7-4-3410</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35:49.292"/>
    </inkml:context>
    <inkml:brush xml:id="br0">
      <inkml:brushProperty name="width" value="0.025" units="cm"/>
      <inkml:brushProperty name="height" value="0.025" units="cm"/>
    </inkml:brush>
  </inkml:definitions>
  <inkml:trace contextRef="#ctx0" brushRef="#br0">120 0 19923,'0'0'2995,"-11"11"-743,3-4-2043,-46 49 2153,50-52-2235,0 1 0,1 0 0,-1 0 0,1 1 0,1-1 0,-1 1 1,1-1-1,0 1 0,0 0 0,0 0 0,1 0 0,-1 11 0,2-15-152,0-1 0,0 0 0,1 0 0,-1 1 0,1-1 1,-1 0-1,1 0 0,-1 0 0,1 0 0,-1 0 0,1 0 0,0 0 0,0 0 0,-1 0 0,1 0 0,0 0 0,0 0 0,0-1 0,0 1 1,0 0-1,0-1 0,0 1 0,1 0 0,-1-1 0,0 1 0,2-1 0,41 11 100,-20-6-155,-17-2 51,0 0-1,0 1 1,0 0-1,-1 0 1,1 0 0,-1 1-1,0 0 1,-1 1-1,1-1 1,-1 1-1,0 0 1,0 0 0,-1 1-1,0 0 1,0-1-1,0 1 1,-1 0-1,0 1 1,0-1 0,-1 1-1,0-1 1,0 1-1,-1 0 1,1 11-1,-1-11 167,-1 0-1,1 0 0,-1-1 0,0 1 0,-1 0 1,0 0-1,0-1 0,-1 1 0,0-1 0,0 1 1,0-1-1,-1 0 0,0 0 0,-1 0 0,0 0 1,0 0-1,0-1 0,-1 0 0,0 0 0,0 0 1,0 0-1,-1-1 0,0 0 0,-12 8 0,16-11-111,-1 0-1,1-1 0,-1 1 0,0-1 0,0 0 0,0 0 1,0 0-1,0 0 0,0 0 0,0-1 0,0 1 1,0-1-1,0 0 0,0 0 0,-1 0 0,1 0 0,0 0 1,0-1-1,0 1 0,0-1 0,0 0 0,0 0 0,0 0 1,0 0-1,1-1 0,-1 1 0,0-1 0,1 0 1,-1 0-1,1 0 0,-1 0 0,1 0 0,0 0 0,0-1 1,0 1-1,0-1 0,0 1 0,1-1 0,-1 0 1,1 1-1,0-1 0,-2-5 0,-2-6 19,0-1 0,1 0 0,1 0 0,1 0-1,0-1 1,0 1 0,2-21 0,0 28-518,1 0 0,0-1 0,0 1 0,1 0 0,0 0 0,0 0 0,1 0 0,0 1 0,0-1 0,0 1 0,1 0 0,1 0 0,-1 0-1,1 0 1,0 1 0,11-11 0,-7 10-321,0 0 0,0 1-1,1-1 1,0 2-1,0-1 1,0 2-1,1-1 1,0 1 0,-1 1-1,2 0 1,16-2-1,-5 2-500,-16 3 887,1-1 1,-1 0-1,0-1 1,1 0-1,6-2 1,4-10 4963,-12-11 7645,-6 26-12132,0-1 0,0 0 0,0 0 0,0 1 1,0-1-1,0 0 0,0 0 0,0 1 0,0-1 0,-1 0 0,1 0 0,0 0 0,0 1 0,0-1 0,0 0 0,-1 0 0,1 0 0,0 0 0,0 1 0,0-1 0,-1 0 0,1 0 0,0 0 0,0 0 0,-1 0 0,1 0 0,0 0 0,0 1 1,-1-1-1,1 0 0,0 0 0,0 0 0,-1 0 0,1 0 0,0 0 0,0 0 0,-1 0 0,1-1 0,0 1 0,0 0 0,-1 0 0,1 0 0,0 0 0,0 0 0,0 0 0,-1 0 0,1-1 0,0 1 0,0 0 0,-1 0 0,1 0 1,0 0-1,0-1 0,0 1 0,0 0 0,0 0 0,-1 0 0,1-1 0,0 1 0,0 0 0,0 0 0,0-1 0,0 1 0,0 0 0,0 0 0,0-1 0,0 1 0,0 0 0,0-1 0,-14 20-318,14-18 253,-1 0-1,1 0 1,0 0 0,-1 0 0,1 0-1,0 0 1,0 0 0,0 0 0,-1 1-1,1-1 1,1 0 0,-1 0 0,0 0-1,0 0 1,0 0 0,0 1 0,1-1 0,-1 0-1,1 0 1,-1 0 0,1 0 0,-1 0-1,1 0 1,-1 0 0,1 0 0,0-1-1,0 1 1,-1 0 0,1 0 0,0 0-1,0-1 1,0 1 0,0 0 0,0-1-1,0 1 1,0-1 0,0 1 0,0-1-1,0 0 1,0 1 0,0-1 0,0 0-1,0 0 1,1 0 0,-1 1 0,0-1 0,0 0-1,0-1 1,2 1 0,8 0 23,1-2 1,-1 1 0,22-6-1,-27 5-23,21-5-2,5-1 0,1 1 0,-1 1 0,53-3 0,-83 9 0,0 0 0,0 1 0,0-1 0,0 0 0,0 0 0,0 1 0,0-1 0,0 1 0,-1 0 0,1 0 0,0-1 0,0 1 0,0 0 0,-1 1 0,1-1 0,-1 0 0,1 0 0,-1 1 0,1-1 0,-1 1 0,0-1 0,1 1 0,-1 0 0,1 2 0,0 1 0,0 0 0,0 0 0,-1 0 0,1 0 0,-1 0 0,0 1 0,0 9 0,-1-14 3,0 0-1,1 0 1,-1 0-1,1-1 1,-1 1-1,1 0 1,-1-1-1,1 1 1,-1 0 0,1-1-1,0 1 1,-1-1-1,1 1 1,0-1-1,-1 1 1,1-1-1,0 1 1,0-1 0,-1 0-1,1 1 1,0-1-1,0 0 1,0 0-1,0 1 1,-1-1 0,1 0-1,0 0 1,0 0-1,0 0 1,0 0-1,0 0 1,0-1-1,-1 1 1,1 0 0,1-1-1,34-8-462,-7-9-3021,3-5-6923</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35:49.804"/>
    </inkml:context>
    <inkml:brush xml:id="br0">
      <inkml:brushProperty name="width" value="0.025" units="cm"/>
      <inkml:brushProperty name="height" value="0.025" units="cm"/>
    </inkml:brush>
  </inkml:definitions>
  <inkml:trace contextRef="#ctx0" brushRef="#br0">29 1 11979,'0'0'11126,"-5"10"-10737,1-2-243,0-1 1,1 1-1,0 0 0,1 0 1,0 0-1,0 1 0,1-1 0,0 0 1,0 17-1,1 222 7440,0-246-7581,-1-1 1,1 1-1,0-1 0,0 0 1,0 1-1,0-1 0,0 0 1,0 1-1,1-1 0,-1 1 1,0-1-1,0 0 0,0 1 1,0-1-1,0 0 1,0 1-1,1-1 0,-1 0 1,0 1-1,0-1 0,1 0 1,-1 0-1,0 1 0,0-1 1,1 0-1,-1 0 0,0 1 1,1-1-1,-1 0 1,0 0-1,1 0 0,-1 1 1,0-1-1,1 0 0,-1 0 1,0 0-1,1 0 0,-1 0 1,1 0-1,0 0 1,19-8 54,21-20-115,-40 27 54,284-265 1,-281 261-1065,-9 9-4372,-9 10-5550</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35:50.162"/>
    </inkml:context>
    <inkml:brush xml:id="br0">
      <inkml:brushProperty name="width" value="0.025" units="cm"/>
      <inkml:brushProperty name="height" value="0.025" units="cm"/>
    </inkml:brush>
  </inkml:definitions>
  <inkml:trace contextRef="#ctx0" brushRef="#br0">0 70 22197,'0'0'6214,"58"-13"-4709,-34 6-1313,5 0-192,-4 1-736,1 1-1474,-1 0-1698,-3-1-1281,0-3-1313,-4-3-2691</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35:50.524"/>
    </inkml:context>
    <inkml:brush xml:id="br0">
      <inkml:brushProperty name="width" value="0.025" units="cm"/>
      <inkml:brushProperty name="height" value="0.025" units="cm"/>
    </inkml:brush>
  </inkml:definitions>
  <inkml:trace contextRef="#ctx0" brushRef="#br0">71 31 2466,'9'-23'11885,"-9"23"-11650,0 0 1,0-1-1,0 1 0,0 0 1,0-1-1,0 1 1,0 0-1,0-1 0,0 1 1,-1 0-1,1 0 1,0-1-1,0 1 0,0 0 1,0 0-1,-1-1 1,1 1-1,0 0 1,0 0-1,0 0 0,-1-1 1,1 1-1,0 0 1,0 0-1,-1 0 0,1 0 1,0-1-1,0 1 1,-1 0-1,1 0 0,0 0 1,-1 0-1,1 0 1,0 0-1,0 0 1,-1 0-1,0 0 0,-15 6 4765,-1 11-5873,12-11 884,0 1 0,1-1-1,0 1 1,1 0 0,0 1-1,0-1 1,0 0 0,1 1-1,0 0 1,0-1 0,1 1-1,0 0 1,0 15 0,1-23-15,0 1-1,0 0 1,0-1 0,1 1 0,-1 0 0,0-1-1,0 1 1,1 0 0,-1-1 0,0 1 0,1 0 0,-1-1-1,0 1 1,1-1 0,-1 1 0,1-1 0,-1 1-1,1-1 1,-1 1 0,1-1 0,-1 1 0,1-1 0,0 0-1,-1 1 1,1-1 0,-1 0 0,1 0 0,0 1-1,0-1 1,26-2 116,-20 0-56,0-1-1,0 1 1,-1-1 0,1-1-1,8-4 1,6-9-433,33-35 1,-32 25-3588,-3 1-5562</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35:50.865"/>
    </inkml:context>
    <inkml:brush xml:id="br0">
      <inkml:brushProperty name="width" value="0.025" units="cm"/>
      <inkml:brushProperty name="height" value="0.025" units="cm"/>
    </inkml:brush>
  </inkml:definitions>
  <inkml:trace contextRef="#ctx0" brushRef="#br0">56 91 3235,'0'0'2648,"9"-10"528,45-47 1976,-53 67-2264,-9 27-1560,-2-1 0,-15 39 0,-7 26 480,-4 74 3830,27-56-4635,31-166-309,15-94-558,-27 93-404,3 0 1,1 1-1,41-89 1,-50 127 251,-1 1 0,1 1 1,1-1-1,10-11 1,-13 17-5,-1-1 0,0 1 0,1 0 0,0 0 0,-1 0 0,1 1 0,0-1 0,0 1 1,0-1-1,0 1 0,0 0 0,0 0 0,0 1 0,0-1 0,1 0 0,3 1 0,-6 0 35,-1 0-1,1 0 0,0 1 1,-1-1-1,1 0 1,0 0-1,-1 1 0,1-1 1,0 0-1,-1 1 1,1-1-1,-1 1 0,1-1 1,-1 1-1,1-1 1,-1 1-1,1-1 0,-1 1 1,1 0-1,-1-1 1,0 1-1,1 0 0,-1-1 1,0 1-1,0 0 0,1-1 1,-1 1-1,0 0 1,0-1-1,0 1 0,0 0 1,0 0-1,0-1 1,0 1-1,0 0 0,0-1 1,0 1-1,0 0 1,-1 0-1,1-1 0,0 1 1,0 0-1,-1-1 0,1 1 1,-1 0-1,1-1 1,0 1-1,-1 0 0,-18 34 1385,8-24-1201,0 0 1,-1-1 0,0 0-1,-1-1 1,0-1 0,0 0 0,0 0-1,-22 7 1,67-32-7376,8-5-4688,-5 7 62</inkml:trace>
  <inkml:trace contextRef="#ctx0" brushRef="#br0" timeOffset="1">404 0 18417,'0'0'14350,"-43"66"-14350,31-38 0,2 0 0,7-6-705,3-3-2466,0-7-1057,2-7-672,9-5-1474</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35:51.571"/>
    </inkml:context>
    <inkml:brush xml:id="br0">
      <inkml:brushProperty name="width" value="0.025" units="cm"/>
      <inkml:brushProperty name="height" value="0.025" units="cm"/>
    </inkml:brush>
  </inkml:definitions>
  <inkml:trace contextRef="#ctx0" brushRef="#br0">148 15 18546,'0'0'4425,"-5"9"-1750,-20 37-1003,2 1 0,-29 89 1,41-100-1791,2 0 1,1 1 0,2 0 0,-2 72-1,8-109 120,0 0-1,0 0 1,0 0-1,1 0 1,-1 0-1,0 0 1,0 0-1,0 0 1,0 0-1,0 0 1,0 0-1,0 0 1,1 0-1,-1 0 1,0 0-1,0 0 1,0 0-1,0 0 1,0 0 0,0 0-1,0 0 1,1 0-1,-1 0 1,0 0-1,0 0 1,0 0-1,0 0 1,0 0-1,0 0 1,0 1-1,0-1 1,0 0-1,0 0 1,1 0-1,-1 0 1,0 0-1,0 0 1,0 0-1,0 0 1,0 1-1,0-1 1,0 0-1,0 0 1,0 0-1,0 0 1,0 0-1,0 0 1,0 0-1,0 1 1,0-1-1,0 0 1,0 0-1,0 0 1,0 0-1,0 0 1,0 0-1,0 0 1,0 1-1,0-1 1,0 0-1,-1 0 1,1 0-1,0 0 1,0 0-1,0 0 1,7-12 76,5-23-90,7-132-501,12 211-1008,-28-40 877,0 0 1,1-1-1,-1 1 0,1-1 1,0 1-1,0-1 0,0 0 1,0-1-1,0 1 0,1-1 1,4 2-1,-4-2 302,-1 0 0,1-1 1,0 0-1,0 0 0,0 0 0,0-1 0,0 1 1,0-1-1,0 0 0,6-1 0,-7 0 416,0 0 0,-1 0 0,1 0 0,0 0 0,-1-1 0,1 1 1,-1-1-1,1 0 0,-1 0 0,0 0 0,0 0 0,0-1 0,3-2 0,-3 2 370,-1 0 1,0-1-1,0 1 1,0 0-1,0-1 1,0 1-1,0-1 1,-1 1-1,0-1 1,0 0-1,0 1 1,0-1-1,-1 0 1,1-7-1,-1 12-374,0-1-1,-1 0 0,1 1 0,0-1 0,0 1 0,-1-1 1,1 0-1,0 1 0,0-1 0,-1 0 0,1 0 0,-1 1 0,1-1 1,0 0-1,-1 0 0,1 1 0,0-1 0,-1 0 0,1 0 1,-1 0-1,1 0 0,-1 0 0,1 1 0,-1-1 0,1 0 0,0 0 1,-1 0-1,1 0 0,-1 0 0,1-1 0,-1 1 0,1 0 1,-1 0-1,1 0 0,0 0 0,-1 0 0,1-1 0,-1 1 1,1 0-1,0 0 0,-1 0 0,1-1 0,0 1 0,-1 0 0,1-1 1,0 1-1,-1 0 0,1-1 0,0 1 0,0-1 0,-1 1 1,1 0-1,0-1 0,0 1 0,0-1 0,0 1 0,-1 0 0,1-1 1,0 1-1,0-1 0,0 1 0,0-1 0,0 1 0,0-1 1,0 1-1,0 0 0,0-1 0,1 1 0,-1-1 0,-25 27 461,-1 25 234,25-48-734,-1 0 0,1 1-1,0-1 1,0 1 0,0 0-1,0-1 1,1 1 0,0 0-1,-1-1 1,1 1 0,1 0-1,-1 0 1,1 4 0,0-8-19,0 1 1,-1 0 0,1 0-1,0-1 1,0 1-1,0-1 1,-1 1 0,1-1-1,0 1 1,0-1 0,0 1-1,0-1 1,0 0-1,0 1 1,0-1 0,0 0-1,0 0 1,0 0 0,0 0-1,0 0 1,0 0 0,1 0-1,0 0 1,26-4 488,-13-1-400,1-2 0,-1 0 0,-1 0-1,1-1 1,-1-1 0,-1-1 0,0 0 0,14-13 0,-6 5-400,39-24 0,-60 42 270,1-1 1,-1 1-1,0 0 1,1-1-1,-1 1 0,1 0 1,-1-1-1,1 1 0,-1 0 1,0 0-1,1 0 1,-1-1-1,1 1 0,-1 0 1,1 0-1,-1 0 0,1 0 1,-1 0-1,1 0 1,-1 0-1,1 0 0,-1 0 1,1 0-1,-1 0 0,1 0 1,-1 0-1,1 0 1,-1 0-1,1 0 0,-1 1 1,1-1-1,-1 0 1,1 0-1,-1 1 0,0-1 1,1 0-1,-1 1 0,1-1 1,-2 24-305,-23 38 691,20-53-319,2-4 48,-1 1 1,2 0 0,-1-1-1,1 1 1,-1 0 0,1-1-1,0 8 1,2-12-66,-1 0 1,0 0-1,0 0 0,0 0 0,1 0 1,-1 0-1,0 0 0,1 0 0,-1 0 1,1 0-1,-1 0 0,1 0 0,0 0 1,-1 0-1,1 0 0,0 0 0,0-1 1,0 1-1,-1 0 0,1 0 0,0-1 0,0 1 1,0-1-1,0 1 0,0-1 0,0 1 1,0-1-1,0 0 0,0 1 0,0-1 1,1 0-1,-1 0 0,0 0 0,0 0 1,0 0-1,0 0 0,0 0 0,0 0 1,0-1-1,1 1 0,-1 0 0,0 0 1,1-1-1,8-2-6,0 0 1,-1 0 0,1-1-1,-1 0 1,0-1 0,0 0-1,0 0 1,-1-1 0,1 0-1,9-10 1,8-8-14,38-45 0,-33 31-2,40-63 0,-59 81 0,-1 0 0,-1-1 0,0 0 0,-2-1 0,8-29 0,-16 51 0,0 0 0,1 0 0,-1 0 0,0 0 0,0 0 0,0-1 0,0 1 0,0 0 0,0 0 0,0 0 0,0 0 0,1 0 0,-1-1 0,0 1 0,0 0 0,0 0 0,0 0 0,0 0 0,0-1 0,0 1 0,0 0 0,0 0 0,0 0 0,0 0 0,0-1 0,0 1 0,0 0 0,0 0 0,0 0 0,0 0 0,-1 0 0,1-1 0,0 1 0,0 0 0,0 0 0,0 0 0,0 0 0,0 0 0,0-1 0,0 1 0,-1 0 0,1 0 0,0 0 0,0 0 0,0 0 0,0 0 0,0 0 0,-1 0 0,1 0 0,0 0 0,0 0 0,0-1 0,0 1 0,0 0 0,-1 0 0,-9 9 0,-11 16 0,-17 30 0,-33 63 0,59-97 0,2 1 0,0 0 0,2 1 0,0 0 0,2 0 0,-6 36 0,12-55 0,-1 1 0,1-1 0,-1 0 0,1 0 0,0 0 0,1 1 0,-1-1 0,1 0 0,0 0 0,0 0 0,0 0 0,1 0 0,-1 0 0,1 0 0,0 0 0,3 3 0,-3-4 0,1 0 0,0-1 0,1 1 0,-1-1 0,0 0 0,1 0 0,-1 0 0,1-1 0,-1 1 0,1-1 0,0 0 0,0 0 0,-1 0 0,1 0 0,0-1 0,8 1 0,6 0-716,0 0 0,0-1 0,34-4 0,-47 3 208,0 0 1,0 0-1,0-1 1,-1 1-1,1-1 1,0 0-1,-1 0 1,0 0-1,1-1 0,-1 0 1,0 1-1,0-2 1,-1 1-1,1 0 1,-1-1-1,1 1 1,-1-1-1,0 0 1,3-5-1,7-27-18635</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35:51.929"/>
    </inkml:context>
    <inkml:brush xml:id="br0">
      <inkml:brushProperty name="width" value="0.025" units="cm"/>
      <inkml:brushProperty name="height" value="0.025" units="cm"/>
    </inkml:brush>
  </inkml:definitions>
  <inkml:trace contextRef="#ctx0" brushRef="#br0">1 0 23702,'0'0'5542</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37:16.178"/>
    </inkml:context>
    <inkml:brush xml:id="br0">
      <inkml:brushProperty name="width" value="0.025" units="cm"/>
      <inkml:brushProperty name="height" value="0.025" units="cm"/>
    </inkml:brush>
  </inkml:definitions>
  <inkml:trace contextRef="#ctx0" brushRef="#br0">0 26 9737,'0'0'5910,"12"3"-4549,28 2-645,0-2-1,0-2 1,74-7-1,-12 0-166,276 5 2139,236-12-630,-319 2-1800,0 12 0,391 51 0,69-6 132,-263-35-78,415-15 385,-906 4-782,46-4 853,-29 2-1600,-16 2-1069,-7 0-1441,-5 0-2749</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37:24.200"/>
    </inkml:context>
    <inkml:brush xml:id="br0">
      <inkml:brushProperty name="width" value="0.025" units="cm"/>
      <inkml:brushProperty name="height" value="0.025" units="cm"/>
    </inkml:brush>
  </inkml:definitions>
  <inkml:trace contextRef="#ctx0" brushRef="#br0">102 166 10890,'0'0'5755,"-8"1"-3924,4 0-1663,-1 0 0,1 0 0,0 0 0,0 0 0,0 1-1,0 0 1,0 0 0,0 0 0,0 0 0,1 0 0,-1 1 0,1 0 0,0-1 0,0 1-1,0 0 1,0 1 0,0-1 0,0 0 0,1 1 0,0 0 0,0 0 0,0-1-1,0 1 1,0 0 0,1 0 0,0 1 0,0-1 0,-1 5 0,-1 5 0,1-1 0,1 1 1,0 0-1,1 0 0,0 0 1,1-1-1,3 17 1,-3-26-149,0-1 0,0 0 0,0 1-1,0-1 1,0 0 0,1 0 0,-1 1 0,1-1 0,0 0 0,0-1 0,0 1 0,1 0 0,-1 0 0,4 3 0,-3-5 1,-1 0-1,0 0 0,1 0 1,-1 0-1,0-1 0,1 1 1,-1 0-1,1-1 0,0 0 1,-1 0-1,1 0 0,-1 0 1,1 0-1,-1 0 0,1-1 1,-1 1-1,1-1 0,-1 1 0,1-1 1,-1 0-1,0 0 0,5-3 1,7-5 160,1-1 1,-2-1-1,1 0 1,-2-1-1,1 0 0,-2-1 1,0 0-1,18-29 1,-16 25-91,-3 3-29,75-108 179,-76 106-165,0 0 0,-1-1 0,-1 1 0,0-2-1,8-34 1,-15 46 1150,-6 13-927,-7 16-297,-2 16 22,1 1 0,-11 55 0,20-73-15,1 1 1,2 0-1,0 0 0,1 1 1,5 42-1,-4-64-57,0-1 0,0 1 0,1 0-1,-1 0 1,0 0 0,1 0 0,0-1 0,-1 1 0,1 0-1,0-1 1,0 1 0,0-1 0,0 1 0,0-1 0,1 1-1,-1-1 1,0 0 0,1 1 0,-1-1 0,0 0 0,1 0 0,0 0-1,-1 0 1,1 0 0,0 0 0,-1-1 0,1 1 0,0-1-1,0 1 1,-1-1 0,1 1 0,0-1 0,0 0 0,0 0 0,2 0-1,1-1-200,0 1-1,0-1 0,0-1 0,0 1 0,0-1 1,0 1-1,-1-1 0,1-1 0,-1 1 1,1-1-1,-1 1 0,5-5 0,4-5-1633,-1 0 0,0-1-1,-1 0 1,14-22-1,5-17-7484</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37:24.557"/>
    </inkml:context>
    <inkml:brush xml:id="br0">
      <inkml:brushProperty name="width" value="0.025" units="cm"/>
      <inkml:brushProperty name="height" value="0.025" units="cm"/>
    </inkml:brush>
  </inkml:definitions>
  <inkml:trace contextRef="#ctx0" brushRef="#br0">134 0 14670,'-7'11'2044,"-14"20"-596,5-10-477,1 1-1,1 1 1,0 0-1,2 1 1,-13 36-1,25-60-963,0 0 0,0 1-1,0-1 1,0 0 0,0 0 0,0 1-1,0-1 1,0 0 0,0 1-1,0-1 1,0 0 0,0 0-1,0 1 1,0-1 0,0 0 0,0 0-1,1 0 1,-1 1 0,0-1-1,0 0 1,0 0 0,0 0-1,1 1 1,-1-1 0,0 0 0,0 0-1,1 0 1,-1 0 0,0 0-1,0 1 1,1-1 0,-1 0-1,0 0 1,0 0 0,1 0 0,-1 0-1,0 0 1,0 0 0,1 0-1,-1 0 1,0 0 0,0 0-1,1 0 1,20-3 114,16-8-110,-31 8 3,1 0 1,-1 1-1,1 0 0,0 0 0,0 1 0,0 0 0,0 0 0,0 0 0,0 1 0,11 1 0,-17 0 18,0-1 0,1 1-1,-1 0 1,0 0 0,0 0-1,0 0 1,0 0 0,0 0-1,0 0 1,0 0 0,0 0-1,0 0 1,0 0 0,-1 1 0,1-1-1,0 0 1,-1 1 0,1-1-1,-1 0 1,0 1 0,1-1-1,-1 0 1,0 1 0,0-1-1,0 1 1,0-1 0,0 1-1,0-1 1,0 0 0,-1 3-1,1 2 192,-1 0 0,0 0 0,0 0-1,0 0 1,-1-1 0,-3 9-1,-1-4 171,0 0 0,-1 0-1,0 0 1,-1-1 0,0-1-1,0 1 1,-11 8 0,14-13-254,-1 1 1,0-1-1,0 0 1,0 0-1,0 0 0,-1-1 1,1 0-1,-1-1 1,0 1-1,0-1 1,0-1-1,-14 3 0,21-5-211,-1 1 0,1 0-1,0-1 1,0 1 0,0-1-1,0 1 1,0-1-1,0 1 1,0 0 0,0-1-1,0 1 1,0-1 0,0 1-1,0-1 1,0 1 0,0 0-1,0-1 1,1 1-1,-1-1 1,0 1 0,0 0-1,0-1 1,1 1 0,-1-1-1,0 1 1,1-1-1,6-5-1578,0-1 0,0 2 0,1-1 0,13-7 0,6-4-3194,6-8-3034</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36.781"/>
    </inkml:context>
    <inkml:brush xml:id="br0">
      <inkml:brushProperty name="width" value="0.025" units="cm"/>
      <inkml:brushProperty name="height" value="0.025" units="cm"/>
    </inkml:brush>
  </inkml:definitions>
  <inkml:trace contextRef="#ctx0" brushRef="#br0">0 51 16047,'0'0'13741,"85"12"-12588,-33-12-576,4-8-353,0-5-224,-7 0-577,-8-1-3811,-13 0-4676</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37:24.887"/>
    </inkml:context>
    <inkml:brush xml:id="br0">
      <inkml:brushProperty name="width" value="0.025" units="cm"/>
      <inkml:brushProperty name="height" value="0.025" units="cm"/>
    </inkml:brush>
  </inkml:definitions>
  <inkml:trace contextRef="#ctx0" brushRef="#br0">0 232 14798,'0'0'15535,"61"-20"-15311,-32 9-128,2-1-865,-2 2-1985,-3 1-2179,-5-4-3203</inkml:trace>
  <inkml:trace contextRef="#ctx0" brushRef="#br0" timeOffset="1">285 0 16848,'0'0'9353,"-3"63"-9353,11-25 32,2 3 96,3 0-352,2-4-1186,-4-5 65,2-5 32,-7-5-321,-5-8-1665,-1-9-1954</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37:25.218"/>
    </inkml:context>
    <inkml:brush xml:id="br0">
      <inkml:brushProperty name="width" value="0.025" units="cm"/>
      <inkml:brushProperty name="height" value="0.025" units="cm"/>
    </inkml:brush>
  </inkml:definitions>
  <inkml:trace contextRef="#ctx0" brushRef="#br0">6 157 12236,'-1'-10'2375,"-1"2"-1808,1 0 411,0-1 0,1 0-1,0 1 1,1-13 0,-1 18-792,1 0 1,-1 0 0,1 0 0,0 0 0,0 0 0,1 0 0,-1 0-1,0 0 1,1 0 0,0 1 0,0-1 0,0 1 0,0-1 0,0 1 0,0 0-1,0 0 1,6-4 0,-1 1-97,0 1-1,1 1 1,0-1 0,0 1-1,0 0 1,0 1 0,0 0-1,0 0 1,1 1 0,-1 0-1,1 0 1,-1 1-1,1 0 1,-1 1 0,1 0-1,8 2 1,-12-2-79,-1 0 0,1 0-1,0 1 1,-1 0 0,1 0 0,-1 0-1,0 0 1,0 1 0,1 0 0,-2-1 0,1 2-1,0-1 1,-1 0 0,1 1 0,-1 0-1,0-1 1,0 1 0,-1 0 0,1 1 0,-1-1-1,0 0 1,0 1 0,0-1 0,0 1-1,-1 0 1,0 0 0,0-1 0,0 9 0,0 0 405,0 0 1,-1 0 0,-1 0-1,0 0 1,-1 0 0,0 0-1,-1-1 1,-1 1 0,0-1-1,0 1 1,-2-1 0,1-1 0,-1 1-1,-1-1 1,0 0 0,-1 0-1,-13 14 1,17-22-448,-1 0 0,1 0-1,-1-1 1,0 1 0,0-1 0,0 0-1,0-1 1,0 1 0,-10 0 0,-15-4-468,29 2 469,0-1-1,0 1 1,0-1-1,1 1 1,-1-1-1,0 1 1,0-1-1,1 1 1,-1-1-1,0 0 1,1 1 0,-1-1-1,1 0 1,-1 0-1,1 1 1,-1-1-1,1 0 1,0 0-1,-1 0 1,1 0-1,0 1 1,0-1-1,0 0 1,-1 0-1,1 0 1,0-2-1,1 2-230,-1 0 0,0 1-1,1-1 1,-1 0-1,1 0 1,-1 0-1,1 0 1,0 0-1,-1 1 1,1-1-1,0 0 1,-1 1-1,1-1 1,0 0-1,0 1 1,-1-1 0,1 1-1,0-1 1,0 1-1,0 0 1,0-1-1,1 1 1,27-10-3284,-23 8 2400,31-8-3425,6-3-2129</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37:25.588"/>
    </inkml:context>
    <inkml:brush xml:id="br0">
      <inkml:brushProperty name="width" value="0.025" units="cm"/>
      <inkml:brushProperty name="height" value="0.025" units="cm"/>
    </inkml:brush>
  </inkml:definitions>
  <inkml:trace contextRef="#ctx0" brushRef="#br0">242 43 6854,'0'0'16192,"-13"0"-12845,-3 0-2864,0 2 1,1 0-1,-1 0 1,1 2-1,0 0 1,-21 8-1,30-10-445,1 0-1,-1 1 0,0-1 1,1 1-1,-1 1 1,1-1-1,0 1 0,0-1 1,0 2-1,1-1 0,-1 0 1,1 1-1,0 0 1,0 0-1,1 0 0,0 0 1,0 1-1,0-1 0,0 1 1,1 0-1,0-1 1,-2 8-1,4-11-45,-1-1 1,1 0-1,0 1 1,-1-1-1,1 0 0,0 1 1,0-1-1,0 1 1,0-1-1,0 0 1,0 1-1,1-1 0,-1 1 1,0-1-1,1 0 1,-1 1-1,1-1 0,0 0 1,-1 0-1,1 1 1,0-1-1,0 0 1,-1 0-1,1 0 0,0 0 1,0 0-1,0 0 1,0 0-1,1 0 0,-1 0 1,0-1-1,0 1 1,3 1-1,-1-2 9,0 1 1,1-1-1,-1 0 0,1 0 0,-1 0 1,1-1-1,-1 1 0,0-1 0,1 0 1,-1 0-1,0 0 0,1 0 0,4-3 1,3-2 25,0-1-1,0 1 1,-1-2 0,0 0 0,0 0 0,0 0-1,-1-1 1,11-15 0,-14 17 2,-1 0-1,0 0 1,-1-1 0,1 0-1,-1 0 1,-1 0 0,0 0-1,0-1 1,0 1 0,-1-1-1,0 1 1,0-18 0,-2 26-49,0 0 1,0 0 0,0 0 0,-1-1-1,1 1 1,0 0 0,0 0-1,-1 0 1,1 0 0,0 0 0,-1 0-1,1 0 1,0 0 0,0 0 0,-1 0-1,1 0 1,0 0 0,0 0-1,-1 0 1,1 0 0,0 0 0,0 0-1,-1 0 1,1 1 0,0-1-1,0 0 1,-1 0 0,1 0 0,0 0-1,0 0 1,0 1 0,-1-1 0,1 0-1,0 0 1,0 1 0,-3 2-290,1 1 1,-1-1-1,1 1 0,0 0 1,0-1-1,1 1 1,-1 0-1,1 0 1,0 1-1,0-1 1,0 0-1,0 7 0,-1 31-8876,2-36 2058</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37:25.918"/>
    </inkml:context>
    <inkml:brush xml:id="br0">
      <inkml:brushProperty name="width" value="0.025" units="cm"/>
      <inkml:brushProperty name="height" value="0.025" units="cm"/>
    </inkml:brush>
  </inkml:definitions>
  <inkml:trace contextRef="#ctx0" brushRef="#br0">18 43 13036,'0'0'6812,"-1"15"-5301,-6 90 385,0-26-15,4 113 1,3-188-1859,1-1 0,-1 0 0,1 0 0,-1 0 0,1 1 0,0-1 1,0 0-1,1 0 0,-1 0 0,1-1 0,-1 1 0,1 0 1,4 4-1,-5-6-12,0 0 0,0 0 0,0-1 0,0 1 1,1 0-1,-1-1 0,0 1 0,0-1 0,1 1 0,-1-1 1,0 0-1,1 0 0,-1 1 0,1-1 0,-1 0 1,0 0-1,1 0 0,-1-1 0,1 1 0,-1 0 0,0 0 1,1-1-1,-1 1 0,0-1 0,1 1 0,-1-1 0,0 1 1,0-1-1,0 0 0,1 0 0,-1 0 0,0 0 1,0 1-1,1-3 0,4-3 10,-1 0 0,1-1 0,-1 1-1,0-1 1,-1 0 0,0 0 0,0-1 0,0 1 0,-1-1 0,0 0-1,2-14 1,4-16-334,4-44-1,-10 61 146,7-81-235,5-32 326,-20 277 669,1-105-493,-2 22 350,2-1 1,4 76-1,0-134-436,0 0 0,-1 1-1,1-1 1,0 0 0,1 1-1,-1-1 1,0 0 0,0 0 0,0 1-1,1-1 1,-1 0 0,1 0-1,-1 1 1,1-1 0,-1 0 0,1 0-1,0 0 1,-1 0 0,1 0-1,0 0 1,0 0 0,0 0 0,0 0-1,0 0 1,0 0 0,0-1-1,0 1 1,0 0 0,0-1 0,1 1-1,-1-1 1,0 1 0,0-1-1,1 0 1,-1 1 0,0-1-1,0 0 1,1 0 0,-1 0 0,0 0-1,1 0 1,-1 0 0,2-1-1,0 0-180,0 0-1,0 0 0,0 0 0,0-1 0,0 0 0,0 1 0,-1-1 1,1 0-1,0 0 0,-1-1 0,0 1 0,1 0 0,-1-1 0,0 1 0,-1-1 1,3-3-1,16-49-10060,-14 26 941</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37:26.305"/>
    </inkml:context>
    <inkml:brush xml:id="br0">
      <inkml:brushProperty name="width" value="0.025" units="cm"/>
      <inkml:brushProperty name="height" value="0.025" units="cm"/>
    </inkml:brush>
  </inkml:definitions>
  <inkml:trace contextRef="#ctx0" brushRef="#br0">80 156 14542,'0'0'16773,"-3"-6"-16378,3 5-392,0 0-1,0 1 1,-1-1-1,1 0 1,0 0-1,0 1 1,-1-1-1,1 0 1,0 1-1,-1-1 1,1 0-1,0 1 1,-1-1 0,1 0-1,-1 1 1,1-1-1,-1 1 1,0-1-1,1 1 1,-1-1-1,0 1 1,1-1-1,-1 1 1,0 0-1,1-1 1,-1 1 0,0 0-1,1 0 1,-1-1-1,0 1 1,0 0-1,0 0 1,1 0-1,-1 0 1,0 0-1,0 0 1,1 0-1,-1 0 1,0 1 0,0-1-1,1 0 1,-1 0-1,0 1 1,0-1-1,1 0 1,-1 1-1,-1 0 1,-2 3-8,0 1-1,0 0 1,0 0 0,0 1 0,1-1 0,-5 11-1,5-11 23,1 0 0,-1 0 0,1 0 0,1 0 0,-1 0 0,1 1 0,0-1 0,0 1 0,0-1 0,1 7 0,0-11-16,1 0 0,-1 0-1,0-1 1,1 1 0,-1 0-1,1-1 1,-1 1 0,1 0-1,-1-1 1,1 1 0,-1-1-1,1 1 1,0-1 0,-1 1 0,1-1-1,0 1 1,0-1 0,-1 0-1,1 1 1,0-1 0,0 0-1,-1 0 1,1 1 0,0-1-1,0 0 1,0 0 0,-1 0-1,1 0 1,0 0 0,0 0-1,0 0 1,0-1 0,31-2 35,-18-2-11,0 0 1,0-1-1,0 0 1,23-16-1,-27 15-47,0 1-1,0 0 1,0 1 0,0 0-1,1 1 1,0 0 0,0 0-1,0 1 1,21-2 0,-32 5 34,1 1 0,0 0 0,-1-1 0,1 1 0,0 0 0,-1 0 0,1-1 0,-1 1 0,1 0 0,-1 0 0,0 0 0,1 0 0,-1 0-1,0 0 1,0 0 0,1 0 0,-1 0 0,0 0 0,0-1 0,0 1 0,0 0 0,0 0 0,0 0 0,-1 0 0,1 0 0,0 0 0,0 0 0,-1 0 0,1 0 0,0 0 0,-1 0 0,0 0 0,-5 9 281,2-28-159,2-123-134,10 138 0,-7 3 0,67-3-4014,-55 1 1537,-1 0 0,1-1 0,18-6-1,16-11-11914</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38:32.594"/>
    </inkml:context>
    <inkml:brush xml:id="br0">
      <inkml:brushProperty name="width" value="0.025" units="cm"/>
      <inkml:brushProperty name="height" value="0.025" units="cm"/>
    </inkml:brush>
  </inkml:definitions>
  <inkml:trace contextRef="#ctx0" brushRef="#br0">1 9 7111,'0'0'7148,"12"-2"-5819,115-5 1855,226 16 0,-277-5-2591,564 45 1020,-80-27-578,-543-22-1160,0-1-1,0 0 1,0-1-1,-1-1 1,25-8-1,-40 11-198,0-1 0,0 1-1,0-1 1,0 0-1,0 1 1,0-1-1,0 0 1,0 1-1,0-1 1,0 0-1,-1 0 1,1 0-1,0 0 1,-1 0-1,1 0 1,0 0-1,-1 0 1,1 0-1,-1 0 1,0 0-1,1 0 1,-1-1-1,4-18-9225</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38:38.475"/>
    </inkml:context>
    <inkml:brush xml:id="br0">
      <inkml:brushProperty name="width" value="0.025" units="cm"/>
      <inkml:brushProperty name="height" value="0.025" units="cm"/>
    </inkml:brush>
  </inkml:definitions>
  <inkml:trace contextRef="#ctx0" brushRef="#br0">0 114 2691,'0'0'5781,"9"0"-4350,7-1-878,-1-1 0,0-1 0,0 0 0,0-1 1,0-1-1,-1 0 0,17-9 0,2 3-254,-1 2-1,2 1 1,-1 1 0,51-3-1,13-2-125,5 0 378,0 5 0,169 10 0,-76 1 812,451 28-605,100 0 109,-499-30-581,983 1-15,-676-4-264,625 10 14,-511 10-19,-61-1 39,-584-18-43,159 3 107,340-40 0,-513 36-161,299-48-98,-176 30-3223,-67 10-1503</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1:27.726"/>
    </inkml:context>
    <inkml:brush xml:id="br0">
      <inkml:brushProperty name="width" value="0.025" units="cm"/>
      <inkml:brushProperty name="height" value="0.025" units="cm"/>
    </inkml:brush>
  </inkml:definitions>
  <inkml:trace contextRef="#ctx0" brushRef="#br0">0 1 9001,'0'0'9683,"11"7"-9555,-2 0-116,0-1 0,1-1 0,0 0-1,0 0 1,0-1 0,0 0 0,1 0-1,0-1 1,21 3 0,197-5 463,-147-3 321,131 13-1,-91 1-542,226-4-1,122-49 241,-230 15-149,2 12-1,400 25 0,362 52 247,-851-54-395,49-1-77,1-9-1,219-28 1,-394 26-127,644-53 3546,-669 57-3518,0-1 1,1 0-1,-1 1 0,0 0 1,0 0-1,0 0 0,0 0 1,0 0-1,0 1 0,4 1 0,-7-2-36,1-1-1,-1 0 0,1 1 0,-1-1 1,1 0-1,-1 1 0,0-1 0,1 0 1,-1 1-1,0-1 0,1 1 0,-1-1 0,0 1 1,1-1-1,-1 1 0,0-1 0,0 1 1,0 0-1,0-1 0,0 1 0,1-1 0,-1 1 1,0-1-1,0 2 0,-1-1-85,1 0 0,-1 0 0,0 0 0,1 0 0,-1 0 0,0 0 0,1 0 0,-1 0 0,0-1-1,0 1 1,0 0 0,0 0 0,0-1 0,0 1 0,0-1 0,0 1 0,-2 0 0,-28 7-5406,-11-7-6481</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3:55.976"/>
    </inkml:context>
    <inkml:brush xml:id="br0">
      <inkml:brushProperty name="width" value="0.025" units="cm"/>
      <inkml:brushProperty name="height" value="0.025" units="cm"/>
    </inkml:brush>
  </inkml:definitions>
  <inkml:trace contextRef="#ctx0" brushRef="#br0">1 35 7815,'0'0'2606,"9"-1"-1619,59-12 1349,-31 6 409,72-7 0,610 37-1368,-1 37-579,350 18-426,-39-64-301,15 1 295,1422 26 72,-213-10 1868,-1587 2-1982,-385-16-3605,-269-16-461,-22-1-2157</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3:56.635"/>
    </inkml:context>
    <inkml:brush xml:id="br0">
      <inkml:brushProperty name="width" value="0.025" units="cm"/>
      <inkml:brushProperty name="height" value="0.025" units="cm"/>
    </inkml:brush>
  </inkml:definitions>
  <inkml:trace contextRef="#ctx0" brushRef="#br0">57 292 9705,'-10'1'1666,"-29"7"288,32-5-866,10 0-768,12 0-15,64 3 1121,103-6-1,-98-1-1030,667-40 234,-476 21-585,-95 7-75,2414-147 924,2 79 1512,83 133-489,-1969-11-1773,1216 35-280,-1867-76-396,142-6-1568,-173 3-87,-1-2 0,48-14-1,9-16-10644</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37.498"/>
    </inkml:context>
    <inkml:brush xml:id="br0">
      <inkml:brushProperty name="width" value="0.025" units="cm"/>
      <inkml:brushProperty name="height" value="0.025" units="cm"/>
    </inkml:brush>
  </inkml:definitions>
  <inkml:trace contextRef="#ctx0" brushRef="#br0">37 1 18770,'0'0'3811,"-5"75"-1536,0-35-994,-2 3-192,3 0-256,0 2-321,4-3-384,0-4-64,0-6-32,0-5-32,2-5-256,1-5-1025,-3-6-737,0-2-769,-1-5-1537,-14-4-2274</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09.832"/>
    </inkml:context>
    <inkml:brush xml:id="br0">
      <inkml:brushProperty name="width" value="0.025" units="cm"/>
      <inkml:brushProperty name="height" value="0.025" units="cm"/>
    </inkml:brush>
  </inkml:definitions>
  <inkml:trace contextRef="#ctx0" brushRef="#br0">0 0 22934,'0'0'-833</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49.935"/>
    </inkml:context>
    <inkml:brush xml:id="br0">
      <inkml:brushProperty name="width" value="0.025" units="cm"/>
      <inkml:brushProperty name="height" value="0.025" units="cm"/>
    </inkml:brush>
  </inkml:definitions>
  <inkml:trace contextRef="#ctx0" brushRef="#br0">10 364 3844,'-1'1'110,"0"0"1,0 0-1,0 0 1,1 0 0,-1 0-1,0 1 1,1-1-1,-1 0 1,1 0 0,-1 0-1,1 1 1,0-1-1,-1 0 1,1 0 0,0 1-1,0-1 1,0 0-1,0 1 1,0-1 0,0 0-1,1 2 1,-1-3 255,1 1 0,0-1 0,0 0 0,0 1 0,0-1 0,-1 0 0,1 0 0,0 0 1,0 0-1,0 0 0,0 0 0,0 0 0,0 0 0,-1 0 0,1 0 0,0 0 0,0-1 0,0 1 0,0 0 0,-1-1 0,1 1 0,1-1 0,35-18 8078,-20 7-9254,145-137 5455,-106 93-3361,115-86 0,-170 141-1247,0 0 0,1-1 1,-1 1-1,1 0 1,-1 0-1,1 0 1,0 1-1,-1-1 1,1 0-1,0 1 0,-1-1 1,1 1-1,0-1 1,0 1-1,0 0 1,0 0-1,-1 0 0,5 0 1,-5 1-27,0-1 1,-1 1-1,1 0 0,0-1 1,-1 1-1,1 0 1,0 0-1,-1-1 0,1 1 1,-1 0-1,1 0 1,-1 0-1,0 0 0,1 0 1,-1 0-1,0 0 0,0 0 1,0 0-1,1 0 1,-1 0-1,0 0 0,0 0 1,0 0-1,-1 1 1,0 12 53,-2 0 1,1 0 0,-9 21 0,10-30-7,-28 83 209,15-51-234,1 0 0,2 1-1,2 0 1,2 1-1,-4 49 1,11-88-71,0 1 1,0 0-1,0-1 0,0 1 1,0 0-1,0-1 0,0 1 1,0-1-1,1 1 0,-1 0 1,0-1-1,0 1 0,1 0 1,-1-1-1,0 1 0,1-1 1,-1 1-1,0-1 0,1 1 1,-1-1-1,1 1 0,-1-1 1,1 0-1,-1 1 0,1-1 1,-1 1-1,1-1 0,-1 0 1,1 0-1,0 1 0,-1-1 1,1 0-1,0 0 0,-1 0 1,1 1-1,-1-1 0,1 0 1,0 0-1,-1 0 0,1 0 1,0 0-1,-1-1 0,1 1 1,0 0-1,-1 0 0,1 0 1,-1 0-1,1-1 0,0 1 1,-1 0-1,1-1 0,-1 1 1,1 0-1,-1-1 0,1 1 1,-1-1-1,1 1 0,0-1 1,34-25-4746,-5-5-2115</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50.278"/>
    </inkml:context>
    <inkml:brush xml:id="br0">
      <inkml:brushProperty name="width" value="0.025" units="cm"/>
      <inkml:brushProperty name="height" value="0.025" units="cm"/>
    </inkml:brush>
  </inkml:definitions>
  <inkml:trace contextRef="#ctx0" brushRef="#br0">56 1 15727,'0'0'14510,"-17"70"-13806,6-33-63,-1 4-225,3 3-288,5-3-96,2-6 0,2-4-576,0-6-545,0-7-673,0-5-1056,0-8-578</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50.619"/>
    </inkml:context>
    <inkml:brush xml:id="br0">
      <inkml:brushProperty name="width" value="0.025" units="cm"/>
      <inkml:brushProperty name="height" value="0.025" units="cm"/>
    </inkml:brush>
  </inkml:definitions>
  <inkml:trace contextRef="#ctx0" brushRef="#br0">1 2 9897,'0'0'16112,"51"-1"-14863,-15 2-288,4 1-353,8 0-480,8-2-288,7 0-3203,5-3-5509</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48.464"/>
    </inkml:context>
    <inkml:brush xml:id="br0">
      <inkml:brushProperty name="width" value="0.025" units="cm"/>
      <inkml:brushProperty name="height" value="0.025" units="cm"/>
    </inkml:brush>
  </inkml:definitions>
  <inkml:trace contextRef="#ctx0" brushRef="#br0">0 0 4004,'0'0'11435</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51.117"/>
    </inkml:context>
    <inkml:brush xml:id="br0">
      <inkml:brushProperty name="width" value="0.025" units="cm"/>
      <inkml:brushProperty name="height" value="0.025" units="cm"/>
    </inkml:brush>
  </inkml:definitions>
  <inkml:trace contextRef="#ctx0" brushRef="#br0">118 201 2915,'0'0'277,"9"-7"44,-4 3-1092,24-19 2591,-25 19-654,1 0 1,-1 0 0,0 0-1,0 0 1,-1-1-1,1 0 1,-1 0 0,0 0-1,0 0 1,-1 0-1,1-1 1,-1 1 0,0-1-1,-1 1 1,3-12-1,-4 11-578,0 1 1,0 0-1,0-1 0,0 1 0,-1 0 0,0-1 1,0 1-1,0 0 0,-3-7 0,3 11-539,0-1 1,0 1-1,1 0 0,-1 0 1,0 0-1,-1 0 0,1 0 1,0 0-1,0 0 0,0 0 0,-1 0 1,1 0-1,0 1 0,-1-1 1,1 0-1,0 1 0,-1-1 1,1 1-1,-1 0 0,1 0 1,-1-1-1,1 1 0,-1 0 0,1 0 1,-1 0-1,1 0 0,-1 1 1,1-1-1,-1 0 0,1 1 1,-1-1-1,1 1 0,0-1 0,-1 1 1,1-1-1,0 1 0,-1 0 1,-1 2-1,-5 2 46,1 0-1,-1 0 1,1 1-1,0 0 1,1 0 0,0 1-1,-9 12 1,-36 55 387,47-68-474,-1 1 1,1 0-1,1 0 1,-1 0 0,1 0-1,0 1 1,1-1 0,0 1-1,0 0 1,1 0-1,0 0 1,0 13 0,1-19-4,1-1 0,-1 1 0,1 0 1,0-1-1,-1 0 0,1 1 0,0-1 0,0 1 1,0-1-1,0 0 0,0 1 0,0-1 0,1 0 1,-1 0-1,0 0 0,1 0 0,-1 0 1,0 0-1,1-1 0,-1 1 0,1 0 0,-1-1 1,1 1-1,0-1 0,-1 1 0,1-1 0,0 0 1,-1 0-1,1 0 0,0 0 0,-1 0 1,4 0-1,3 0 27,1-1 1,-1 0 0,1 0 0,-1-1-1,11-3 1,-5-1-31,-1-1-1,0-1 1,-1 0 0,1 0 0,-2-1 0,1-1-1,-1 0 1,-1-1 0,17-20 0,4-3-4,-31 33 2,0 1 0,0 0 0,0 0 0,0 0 0,0 0 0,1 0 0,-1-1 0,0 1 0,0 0 0,0 0 0,0 0 0,0 0 0,0 0 0,0-1 0,0 1 0,1 0 0,-1 0 0,0 0 0,0 0 0,0 0 0,0 0 0,0 0 0,1 0 0,-1 0 0,0 0 0,0 0 0,0-1 0,0 1 0,0 0 0,1 0 0,-1 0 0,0 0 0,0 0 0,0 0 0,0 0 0,1 0 0,-1 0 0,0 1 0,0-1 0,0 0 0,0 0 0,1 0 0,-1 0 0,0 0 0,0 0 0,0 0 0,0 0 0,0 0 0,0 0 0,1 1 0,-1-1 0,0 0 0,0 0 0,0 0 0,0 0 0,0 0 0,0 1 0,0 14 0,-7 19 0,-40 114 0,27-92 0,2 2 0,-14 78 0,31-131-145,-1 16-2326,4-16 441,5-12-269,3-10-5901,2-5-6988</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51.489"/>
    </inkml:context>
    <inkml:brush xml:id="br0">
      <inkml:brushProperty name="width" value="0.025" units="cm"/>
      <inkml:brushProperty name="height" value="0.025" units="cm"/>
    </inkml:brush>
  </inkml:definitions>
  <inkml:trace contextRef="#ctx0" brushRef="#br0">54 0 19250,'0'0'9663,"0"9"-8339,-3 33-358,-14 71 0,1-12-368,16-94-1943,0 6-4633,0-13 5858,-1 1 0,1-1 0,0 0 1,0 0-1,0 0 0,0 0 0,0 0 0,0 0 0,-1 1 0,1-1 1,0 0-1,0 0 0,0 0 0,0 0 0,-1 0 0,1 0 0,0 0 1,0 0-1,0 0 0,-1 0 0,1 0 0,0 0 0,0 0 0,0 0 1,0 0-1,-1 0 0,1 0 0,0 0 0,0 0 0,0 0 0,-1 0 1,1 0-1,0 0 0,0 0 0,0 0 0,0 0 0,-1-1 0,1 1 1,0 0-1,0 0 0,0 0 0,0 0 0,0 0 0,0 0 0,-1-1 1,1 1-1,0 0 0,0 0 0,0 0 0,0 0 0,0-1 0,0 1 0,0 0 1,0 0-1,0 0 0,0-1 0,0 1 0,-10-12-9660</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51.831"/>
    </inkml:context>
    <inkml:brush xml:id="br0">
      <inkml:brushProperty name="width" value="0.025" units="cm"/>
      <inkml:brushProperty name="height" value="0.025" units="cm"/>
    </inkml:brush>
  </inkml:definitions>
  <inkml:trace contextRef="#ctx0" brushRef="#br0">0 40 6854,'0'0'17937,"72"-8"-16399,-34 8-673,3-3-673,2 0-96,5-1-1826,3-3-2818,0 1-2242,-3-2 31</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52.207"/>
    </inkml:context>
    <inkml:brush xml:id="br0">
      <inkml:brushProperty name="width" value="0.025" units="cm"/>
      <inkml:brushProperty name="height" value="0.025" units="cm"/>
    </inkml:brush>
  </inkml:definitions>
  <inkml:trace contextRef="#ctx0" brushRef="#br0">247 31 8072,'0'0'10543,"-10"-5"-5909,2 1-4005,-1 0 1,0 0 0,0 1 0,-1 0 0,1 0 0,-11 0-1,15 2-522,0 1-1,0-1 1,1 2-1,-1-1 1,0 0-1,0 1 1,1 0 0,-1 0-1,0 0 1,1 1-1,-1-1 1,1 1-1,-1 0 1,1 1-1,0-1 1,0 1-1,-4 3 1,-1 2-44,0 0 1,0 1 0,1 0 0,0 1 0,-7 11-1,13-18-52,0 1 0,-1-1 0,2 1-1,-1-1 1,0 1 0,1 0 0,-1 0 0,1 0-1,0 0 1,0 0 0,1 0 0,-1 0-1,1 1 1,0-1 0,0 0 0,0 0-1,1 0 1,1 7 0,0-9-1,-1 0 0,1 0 0,-1 0 0,1 0 0,0-1 0,0 1-1,0 0 1,0-1 0,0 0 0,0 0 0,0 1 0,0-1 0,1 0 0,-1-1 0,0 1 0,1 0 0,-1-1 0,0 1 0,1-1 0,-1 0 0,1 0 0,-1 0 0,4 0-1,5 0 63,0 0 0,0-1 0,-1 0 0,13-4 0,-12 2-39,-1-1 1,0-1 0,0 1 0,0-2-1,-1 1 1,0-1 0,0-1-1,16-14 1,-7 3 50,0-2 0,24-33 0,-77 135-324,-42 104 677,68-160-233,1 1 1,2-1 0,0 1 0,2 1 0,-1 36-1,5-64-242,0 1-1,0 0 0,0-1 0,0 1 1,0 0-1,0-1 0,0 1 0,0 0 1,0 0-1,0-1 0,0 1 0,0 0 1,0-1-1,1 1 0,-1-1 0,0 1 1,0 0-1,1-1 0,-1 1 0,0-1 1,1 1-1,-1-1 0,1 1 0,-1-1 1,1 1-1,-1-1 0,1 1 0,-1-1 1,1 1-1,0-1 0,-1 0 0,1 1 1,-1-1-1,1 0 0,0 0 0,-1 0 1,1 1-1,0-1 0,-1 0 1,1 0-1,0 0 0,-1 0 0,1 0 1,0 0-1,-1 0 0,1 0 0,0-1 1,0 1-1,2-1-497,-1 0 0,1 0 0,-1 0 1,0 0-1,1 0 0,-1-1 0,0 1 1,0-1-1,0 0 0,0 0 0,3-3 0,13-22-6484</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52.535"/>
    </inkml:context>
    <inkml:brush xml:id="br0">
      <inkml:brushProperty name="width" value="0.025" units="cm"/>
      <inkml:brushProperty name="height" value="0.025" units="cm"/>
    </inkml:brush>
  </inkml:definitions>
  <inkml:trace contextRef="#ctx0" brushRef="#br0">1 51 11531,'8'-5'3689,"4"-2"-2662,-1 1 0,1 0-1,1 1 1,-1 0 0,1 1 0,0 0 0,0 1 0,0 1 0,0 0 0,18 0 0,-16 2-353,0 1-1,1 0 1,-1 1 0,0 1 0,20 6 0,-31-8-588,0 1 1,1 0-1,-1 0 1,0 0-1,-1 0 0,1 0 1,0 1-1,-1 0 1,1 0-1,3 4 0,-5-5-61,-1 0-1,0 0 0,1 0 1,-1 0-1,0 0 0,0 1 0,-1-1 1,1 0-1,0 1 0,-1-1 1,1 0-1,-1 1 0,0-1 1,0 0-1,0 1 0,0-1 0,0 1 1,-1-1-1,1 0 0,-2 4 1,1-1-4,-1 0 0,0-1 1,-1 0-1,1 1 1,-1-1-1,0 0 0,0 0 1,0-1-1,-1 1 1,1-1-1,-8 6 0,-54 35 361,28-20-273,32-21-119,1 0 0,0 1-1,0-1 1,0 1 0,0 0 0,0 1-1,1-1 1,-3 5 0,5-8-2,1 0 0,0 0 1,-1 0-1,1 0 0,0 0 0,0 0 1,-1 0-1,1 0 0,0 0 0,0 0 1,0 0-1,0 0 0,0 0 0,0 0 0,1 0 1,-1 1-1,0-1 0,0 0 0,1-1 1,-1 1-1,1 0 0,-1 0 0,1 0 1,-1 0-1,1 0 0,0 0 0,-1 0 1,1-1-1,0 1 0,-1 0 0,1-1 1,0 1-1,0 0 0,0-1 0,0 1 1,0-1-1,0 1 0,0-1 0,0 0 0,0 1 1,0-1-1,0 0 0,0 0 0,0 0 1,0 0-1,0 1 0,1-2 0,10 4-1030,1-1 0,-1 0 0,23-1-1,15-2-6452,1-3-5424</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37.981"/>
    </inkml:context>
    <inkml:brush xml:id="br0">
      <inkml:brushProperty name="width" value="0.025" units="cm"/>
      <inkml:brushProperty name="height" value="0.025" units="cm"/>
    </inkml:brush>
  </inkml:definitions>
  <inkml:trace contextRef="#ctx0" brushRef="#br0">0 126 16047,'0'0'2402,"7"-10"140,-4 6-2270,0-2 26,1 1 0,0-1-1,0 1 1,1 0 0,0 0-1,-1 0 1,2 1 0,-1-1-1,0 1 1,1 1 0,0-1-1,12-5 1,14-2 437,1 2 0,1 1 1,-1 2-1,1 1 0,1 1 0,44 2 0,-75 2-703,0 0-1,0 0 1,0 0-1,0 1 1,0 0-1,0 0 1,0 0-1,0 0 1,0 0-1,-1 1 1,8 3-1,-10-4-11,0 0 0,0 1 0,0-1 0,0 0 0,1 0 0,-2 1 0,1-1 0,0 1 0,0-1 0,0 1 0,-1-1 0,1 1 0,-1 0 0,1-1 0,-1 1 0,0 0 0,1-1 0,-1 1 0,0 0 0,0-1 0,0 1 0,0 0 0,-1-1 0,1 1 0,0 0 1,-1-1-1,1 1 0,-1 0 0,0-1 0,-1 3 0,-1 4 54,-1-1 0,0 0 0,-1 0 0,0 0 1,0-1-1,0 1 0,-1-1 0,-6 5 0,-60 46 600,34-28-526,29-22-148,6-5 0,1-1 0,-1 1 0,1-1 0,-1 1 0,1 0 0,0 0 0,0 0 0,0 0 0,0 0 0,0 0 0,0 1 0,1-1 0,-1 1 0,1-1 0,-1 1 0,1-1 0,0 1 0,0 0 0,-1 4 0,5-6 0,0 1 0,0-1 0,-1 0 0,1 0 0,0 0 0,0 0 0,0 0 0,0-1 0,0 1 0,0-1 0,0 0 0,0 0 0,6-1 0,-3 1 0,3 1-1,17-1-42,1 2 1,-1 1-1,1 1 1,-1 1-1,29 9 1,-51-12 40,0-1 0,1 1 0,-1-1 1,0 1-1,0 1 0,0-1 0,0 0 0,0 1 1,-1 0-1,1 0 0,-1 0 0,0 0 1,0 1-1,0-1 0,0 1 0,-1 0 0,1 0 1,-1 0-1,0 0 0,0 0 0,0 0 1,-1 1-1,1-1 0,-1 0 0,0 1 0,-1-1 1,1 1-1,-1 0 0,0-1 0,0 1 1,0-1-1,0 1 0,-1-1 0,0 1 0,0-1 1,0 1-1,-1-1 0,-1 5 0,-2 3 25,-1 0-1,0 0 1,0-1-1,-2 1 1,1-2-1,-1 1 0,0-1 1,-1 0-1,-1-1 1,-13 12-1,4-6-6,0-1 0,-1-1 0,0-1-1,-41 18 1,52-27-16,1 0 0,-1 0 0,0-1 0,0 0 0,1-1 0,-1 0 0,0 0 0,0-1 0,0 0 0,0 0 0,-17-4 0,23 3 0,-1 0 0,1 0 0,0 0 0,0 0 0,0-1 0,0 1 0,0-1 0,0 0 0,1 1 0,-1-1 0,0-1 0,1 1 0,0 0 0,-1-1 0,1 1 0,0-1 0,0 0 0,0 1 0,1-1 0,-1 0 0,1 0 0,0 0 0,-1 0 0,1 0 0,1-1 0,-1 1 0,0 0 0,1-1 0,-1 1 0,1 0 0,0 0 0,0-1 0,1 1 0,0-5 0,-1 5-179,1 1 0,0-1 0,-1 0 0,1 0 0,0 1 0,0-1 0,0 1 0,1-1 1,-1 1-1,1-1 0,-1 1 0,4-4 0,27-20-9330,-7 9-8989</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52.866"/>
    </inkml:context>
    <inkml:brush xml:id="br0">
      <inkml:brushProperty name="width" value="0.025" units="cm"/>
      <inkml:brushProperty name="height" value="0.025" units="cm"/>
    </inkml:brush>
  </inkml:definitions>
  <inkml:trace contextRef="#ctx0" brushRef="#br0">26 1 22453,'0'0'5638,"-12"53"-5318,4-20 417,3 3-225,5 1-288,0-1-160,3-5-96,12-4-961,0-6-1729,-2-10-577,-6-6-673,-2-5-1858</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53.237"/>
    </inkml:context>
    <inkml:brush xml:id="br0">
      <inkml:brushProperty name="width" value="0.025" units="cm"/>
      <inkml:brushProperty name="height" value="0.025" units="cm"/>
    </inkml:brush>
  </inkml:definitions>
  <inkml:trace contextRef="#ctx0" brushRef="#br0">0 21 4676,'0'0'18898,"61"-20"-18545,-16 20 31,9 0-224,7 0-128,6 2-1185,0-2-3876,4 0-9320</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53.580"/>
    </inkml:context>
    <inkml:brush xml:id="br0">
      <inkml:brushProperty name="width" value="0.025" units="cm"/>
      <inkml:brushProperty name="height" value="0.025" units="cm"/>
    </inkml:brush>
  </inkml:definitions>
  <inkml:trace contextRef="#ctx0" brushRef="#br0">279 26 7559,'-9'-4'10474,"-2"0"-9562,-1 0-1,0 0 0,-1 1 1,1 0-1,0 2 1,-1-1-1,1 1 1,-25 2-1,30-1-726,0 1 0,0 0 0,0 0 0,0 1 0,0 0 0,0 0 0,0 1 0,1 0 0,0 0 0,-1 0 0,1 1 0,0 0 0,0 0 0,1 0 0,-1 1 0,1 0 0,0 0 0,-7 10 0,11-14-179,1-1 0,-1 1 1,0 0-1,0-1 0,1 1 0,-1 0 0,0 0 1,1 0-1,-1 0 0,1-1 0,0 1 1,-1 0-1,1 0 0,-1 0 0,1 0 1,0 0-1,0 0 0,0 0 0,0 0 1,0 0-1,0 0 0,0 0 0,0 0 1,0 0-1,0 0 0,0 0 0,0 0 1,1 0-1,-1 0 0,0 0 0,1 0 0,-1 0 1,1 0-1,-1 0 0,1 0 0,0 0 1,-1-1-1,1 1 0,0 0 0,-1 0 1,1-1-1,0 1 0,0-1 0,0 1 1,0 0-1,0-1 0,0 0 0,-1 1 1,1-1-1,0 1 0,0-1 0,0 0 1,0 0-1,0 0 0,0 0 0,0 0 0,1 0 1,0 0-1,8 1 57,0 0 0,1-1 0,-1-1 0,15-2 0,-12 0-37,-1 0-1,0-1 1,0-1-1,-1 0 0,1 0 1,-1-1-1,19-14 1,29-14 117,-59 34-144,0 0-1,1 0 0,-1 0 1,0 0-1,0 0 1,1 0-1,-1 0 0,0 0 1,0 0-1,1 0 1,-1 0-1,0 0 1,0 0-1,1 0 0,-1 0 1,0 0-1,0 0 1,1 1-1,-1-1 1,0 0-1,0 0 0,0 0 1,1 0-1,-1 1 1,0-1-1,0 0 1,0 0-1,0 0 0,0 1 1,1-1-1,-1 0 1,0 0-1,0 0 0,0 1 1,0-1-1,0 0 1,0 0-1,0 1 1,0-1-1,0 0 0,0 0 1,0 1-1,0-1 1,0 0-1,0 0 1,0 1-1,0-1 0,0 1 1,-1 17-127,1-14 120,-4 30 44,-1 0 1,-3 0 0,-20 60 0,2-7-3,13-40 0,6-26 40,1 0 1,1 1-1,1-1 0,-2 36 1,6-58-97,0 1 0,0 0 0,1-1 0,-1 1 0,0 0 1,0-1-1,1 1 0,-1 0 0,0-1 0,1 1 0,-1 0 0,1 0 0,-1-1 1,0 1-1,1 0 0,-1 0 0,1 0 0,-1-1 0,0 1 0,1 0 0,-1 0 1,1 0-1,-1 0 0,1 0 0,-1 0 0,1 0 0,-1 0 0,1 0 0,-1 0 1,0 0-1,1 1 0,-1-1 0,1 0 0,-1 0 0,1 0 0,-1 0 0,0 1 1,1-1-1,-1 0 0,0 0 0,1 1 0,-1-1 0,0 0 0,1 1 0,-1-1 0,0 0 1,1 1-1,-1-1 0,0 1 0,0-1 0,0 0 0,1 1 0,-1-1 0,0 1 1,0-1-1,0 1 0,0-1 0,0 0 0,0 1 0,0-1 0,0 1 0,0-1 1,0 1-1,0-1 0,0 1 0,24-32-9024,-8 1-5565</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53.939"/>
    </inkml:context>
    <inkml:brush xml:id="br0">
      <inkml:brushProperty name="width" value="0.025" units="cm"/>
      <inkml:brushProperty name="height" value="0.025" units="cm"/>
    </inkml:brush>
  </inkml:definitions>
  <inkml:trace contextRef="#ctx0" brushRef="#br0">0 48 13357,'0'0'14931,"9"-7"-12438,0 1-2239,1 0-1,0 0 1,0 1-1,0 0 1,14-3 0,-21 7-227,0 0 0,0 0 0,0 0 0,0 1 0,1 0 0,-1-1 0,0 1 0,0 1 0,1-1 1,-1 0-1,0 1 0,4 0 0,-6 0-22,1 0-1,0 0 1,-1 0 0,1 0-1,0 0 1,-1 0 0,0 1-1,1-1 1,-1 0 0,0 1-1,1-1 1,-1 1 0,0-1-1,0 1 1,0 0 0,-1-1-1,1 1 1,0 0 0,-1 0-1,1 0 1,-1-1 0,1 1-1,-1 2 1,1 0-5,-1 0 0,1-1 0,-1 1 0,0-1 0,0 1 0,0 0 0,-1-1 0,1 1 0,-1-1 0,0 1 0,0-1 0,0 1 0,0-1 0,-1 0 0,-2 5 0,-1-1 0,0 0 0,-1-1 0,0 1 0,-12 9 0,-22 24 0,40-39 0,0-1 0,-1 1 0,1-1 0,0 0 0,0 1 0,0-1 0,-1 1 0,1-1 0,0 1 0,0-1 0,0 1 0,0-1 0,0 1 0,0-1 0,0 1 0,0-1 0,0 1 0,0-1 0,0 1 0,0-1 0,0 1 0,0-1 0,1 1 0,-1-1 0,0 0 0,0 1 0,1-1 0,-1 1 0,0-1 0,0 1 0,1-1 0,-1 0 0,0 1 0,1-1 0,-1 0 0,0 1 0,1-1 0,-1 0 0,1 0 0,-1 1 0,1-1 0,-1 0 0,1 0 0,-1 0 0,0 0 0,1 0 0,0 1 0,32 6 0,-23-5 0,-2 0 0,9 2 0,1 1 0,25 11 0,-40-15 0,0 0 0,0 0 0,0 1 0,-1-1 0,1 1 0,0-1 0,-1 1 0,0 0 0,1 0 0,-1 0 0,0 1 0,0-1 0,0 0 0,0 1 0,0-1 0,-1 1 0,1 0 0,-1 0 0,0-1 0,1 1 0,-1 0 0,0 5 0,-1-6 0,0 0 0,-1 0 0,1 1 0,-1-1 0,0 0 0,1 0 0,-1 0 0,0 0 0,0 0 0,-1 0 0,1 0 0,0 0 0,-1 0 0,1-1 0,-1 1 0,1 0 0,-1-1 0,0 0 0,0 1 0,0-1 0,0 0 0,0 0 0,-3 2 0,-54 21 0,51-21 0,-4 1 0,-1-1 0,1 0 0,-1-1 0,0 0 0,0-1 0,0 0 0,-21-2 0,33 1-14,1 0 0,0 0 0,-1 0 0,1 0 0,-1 0 0,1 0 0,0 0 0,-1-1 1,1 1-1,0 0 0,-1 0 0,1 0 0,0-1 0,-1 1 0,1 0 0,0 0 0,0-1 0,-1 1 0,1 0 0,0 0 0,0-1 0,-1 1 0,1 0 0,0-1 1,0 1-1,0 0 0,0-1 0,-1 1 0,1 0 0,0-1 0,0 1 0,0-1 0,0 1 0,0 0 0,0-1 0,0 1 0,0 0 0,0-1 0,0 1 0,0-1 1,0 1-1,0 0 0,1-1 0,-1 1 0,0 0 0,0-1 0,0 1 0,0 0 0,1-1 0,-1 1 0,0 0 0,0-1 0,1 1 0,-1 0 0,0 0 0,1-1 0,-1 1 1,0 0-1,0 0 0,1 0 0,-1-1 0,1 1 0,19-18-7511,8 1-10657</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54.965"/>
    </inkml:context>
    <inkml:brush xml:id="br0">
      <inkml:brushProperty name="width" value="0.025" units="cm"/>
      <inkml:brushProperty name="height" value="0.025" units="cm"/>
    </inkml:brush>
  </inkml:definitions>
  <inkml:trace contextRef="#ctx0" brushRef="#br0">246 26 18866,'0'0'5237,"-10"-5"-1959,6 2-3159,1 1 0,-1-1 0,0 1 0,0 0 0,0 1 0,0-1 0,-1 1 0,1 0 0,0 0 0,0 0 0,-1 0 0,1 1 0,-1 0 0,1 0 0,0 0 0,-1 0 0,1 1 0,-1-1 0,1 1 0,0 0 1,0 1-1,-1-1 0,1 1 0,0 0 0,0 0 0,1 0 0,-1 0 0,0 1 0,-5 4 0,-1 1-111,1 1 0,0 0 1,0 0-1,1 1 0,0 0 0,0 0 0,2 1 0,-1 0 1,1 0-1,1 1 0,0 0 0,0 0 0,1 0 1,-2 15-1,5-25-12,1 0 0,0 0 0,-1 0 0,1 0 0,0 0 0,0 1 0,1-1 0,-1 0 0,0 0 0,1 0 1,0 0-1,-1 0 0,1 0 0,0 0 0,0 0 0,0 0 0,0 0 0,0-1 0,0 1 0,1 0 0,2 3 0,-1-4 6,-1 1-1,1 0 0,0-1 1,0 0-1,0 1 0,0-1 1,0 0-1,0 0 0,1-1 1,-1 1-1,0-1 0,0 0 1,4 0-1,5 0 38,1-1-1,-1 0 1,0-1 0,0-1-1,0 0 1,20-9 0,-2-2 168,0-3 0,-2 0 1,0-2-1,-1 0 1,0-3-1,23-23 1,-50 44-207,1 0 1,-1 0-1,1 0 1,0 0 0,0 0-1,-1 1 1,1-1 0,0 0-1,0 1 1,0-1-1,0 1 1,0-1 0,0 1-1,0-1 1,0 1-1,0-1 1,0 1 0,0 0-1,0 0 1,0 0 0,1-1-1,-2 19 10,-22 42-19,19-54 7,-23 54-139,-47 124-1554,64-158 1219,2 0 0,1 0 1,1 0-1,1 1 1,0 31-1,5-48-4191,6-8-2738</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56.206"/>
    </inkml:context>
    <inkml:brush xml:id="br0">
      <inkml:brushProperty name="width" value="0.025" units="cm"/>
      <inkml:brushProperty name="height" value="0.025" units="cm"/>
    </inkml:brush>
  </inkml:definitions>
  <inkml:trace contextRef="#ctx0" brushRef="#br0">330 47 5541,'0'0'5531,"-10"-5"-3834,-3-2-736,1 0 0,-1 2-1,0-1 1,-1 2 0,-14-4 0,23 7-751,-1 0 1,1 0 0,-1 0-1,1 1 1,-1 0 0,1 0-1,-1 0 1,1 1 0,0 0-1,-1 0 1,1 0 0,0 1-1,-1 0 1,1 0 0,0 0-1,0 0 1,1 1 0,-1 0-1,-4 3 1,-2 4-37,0 0 0,1 1-1,1 0 1,0 1 0,0 0 0,1 0 0,1 1-1,0 0 1,0 0 0,2 1 0,-1-1 0,2 1 0,0 1-1,1-1 1,-3 26 0,5-37-149,1 0 1,0 0-1,0 0 0,0 0 1,0 0-1,0 0 0,0 0 0,1 0 1,0 0-1,0 0 0,-1 0 0,1-1 1,1 1-1,-1 0 0,0-1 1,1 1-1,0 0 0,-1-1 0,1 0 1,0 1-1,0-1 0,0 0 1,0 0-1,1 0 0,-1 0 0,1-1 1,-1 1-1,1-1 0,-1 1 0,1-1 1,0 0-1,0 0 0,0 0 1,0 0-1,0-1 0,-1 1 0,1-1 1,4 1-1,1-1 266,1 0 1,0 0-1,-1-1 0,1 0 0,-1-1 1,1 1-1,-1-2 0,0 1 1,0-1-1,0 0 0,0-1 0,12-7 1,-8 2-88,0 0 0,0-1 0,-1 0 0,0-1 1,-1 0-1,0-1 0,15-24 0,-19 28-144,-2-1-1,1 0 1,-1 0-1,0 0 1,-1 0-1,0-1 1,-1 1-1,0-1 1,0 0-1,-1 1 1,-1-1-1,1 0 1,-2-11-1,1 20-88,0 0-1,0 0 1,0 0 0,0 0 0,0 0-1,-1 0 1,1 0 0,0 0 0,0 1-1,-1-1 1,1 0 0,0 0 0,-1 0-1,1 0 1,-1 1 0,1-1 0,-1 0-1,0 1 1,1-1 0,-1 0-1,0 1 1,1-1 0,-1 1 0,0-1-1,0 1 1,1-1 0,-1 1 0,0-1-1,0 1 1,0 0 0,0-1 0,0 1-1,0 0 1,1 0 0,-1 0 0,0 0-1,0 0 1,0 0 0,0 0-1,0 0 1,0 0 0,0 0 0,0 0-1,0 1 1,1-1 0,-1 0 0,0 1-1,0-1 1,0 1 0,0-1 0,1 0-1,-1 1 1,-1 0 0,-2 2-332,0 0 1,-1-1-1,1 1 0,0 1 1,0-1-1,1 1 0,-1-1 1,-3 7-1,3-4-1090,0 1 0,0 1 0,1-1-1,0 0 1,-3 13 0,4 2-4522</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56.549"/>
    </inkml:context>
    <inkml:brush xml:id="br0">
      <inkml:brushProperty name="width" value="0.025" units="cm"/>
      <inkml:brushProperty name="height" value="0.025" units="cm"/>
    </inkml:brush>
  </inkml:definitions>
  <inkml:trace contextRef="#ctx0" brushRef="#br0">282 10 11755,'0'0'5429,"9"-2"-2199,25-5-550,-34 7-2629,1 0 0,-1 0-1,0 0 1,0 0 0,1 0 0,-1-1 0,0 1 0,0 0-1,0 0 1,1 0 0,-1 1 0,0-1 0,0 0 0,1 0-1,-1 0 1,0 0 0,0 0 0,1 0 0,-1 0 0,0 0-1,0 0 1,1 0 0,-1 1 0,0-1 0,0 0 0,0 0-1,0 0 1,1 0 0,-1 1 0,0-1 0,0 0 0,0 0-1,0 1 1,0-1 0,0 0 0,1 0 0,-1 0 0,0 1-1,0-1 1,0 0 0,0 0 0,0 1 0,0-1 0,0 0-1,0 0 1,0 1 0,0-1 0,0 0 0,0 0 0,0 1-1,0-1 1,0 0 0,-1 0 0,1 1 0,0-1 0,-5 12 638,5-11-552,-9 11 181,1 1 0,-2-1 0,0 0 0,0-1 0,-1-1 1,0 1-1,-17 10 0,-91 56 324,12-24 1402,107-53-2035,0 0 1,0 0-1,-1 0 0,1 0 0,0 0 0,0 0 0,0 0 1,-1 1-1,1-1 0,0 0 0,0 0 0,0 0 0,0 0 0,-1 1 1,1-1-1,0 0 0,0 0 0,0 0 0,0 1 0,0-1 1,0 0-1,-1 0 0,1 1 0,0-1 0,0 0 0,0 0 0,0 1 1,0-1-1,0 0 0,0 0 0,0 1 0,0-1 0,0 0 1,0 0-1,0 0 0,0 1 0,0-1 0,1 0 0,-1 0 0,0 1 1,0-1-1,0 0 0,12 10 9,21 7-185,-30-16 221,7 4-100,112 43-1647,-104-42-1136,1-1-1,28 3 0,-4-5-7484</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56.921"/>
    </inkml:context>
    <inkml:brush xml:id="br0">
      <inkml:brushProperty name="width" value="0.025" units="cm"/>
      <inkml:brushProperty name="height" value="0.025" units="cm"/>
    </inkml:brush>
  </inkml:definitions>
  <inkml:trace contextRef="#ctx0" brushRef="#br0">393 0 12204,'0'0'19196,"-10"3"-18651,-5 1-513,0 0 0,0 2 0,1 0 0,0 0 0,-20 14 1,-76 54 10,27-17 4,59-42-33,-34 25 73,58-40-86,0 0 1,0 0-1,0 0 0,0 0 0,0 0 1,0 0-1,0 0 0,-1 0 0,1 1 0,0-1 1,0 0-1,0 0 0,0 0 0,0 0 0,0 0 1,0 0-1,0 1 0,0-1 0,0 0 0,0 0 1,0 0-1,0 0 0,0 0 0,0 0 1,0 1-1,0-1 0,0 0 0,0 0 0,0 0 1,0 0-1,0 0 0,0 0 0,0 1 0,1-1 1,-1 0-1,0 0 0,0 0 0,0 0 0,0 0 1,0 0-1,0 0 0,0 0 0,0 1 1,0-1-1,1 0 0,-1 0 0,0 0 0,0 0 1,0 0-1,0 0 0,0 0 0,0 0 0,1 0 1,-1 0-1,0 0 0,0 0 0,0 0 0,0 0 1,0 0-1,1 0 0,15 3 143,20-2 75,-35-1-218,62 1-2713,0 3 0,79 15 0,-115-13-4815</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57.437"/>
    </inkml:context>
    <inkml:brush xml:id="br0">
      <inkml:brushProperty name="width" value="0.025" units="cm"/>
      <inkml:brushProperty name="height" value="0.025" units="cm"/>
    </inkml:brush>
  </inkml:definitions>
  <inkml:trace contextRef="#ctx0" brushRef="#br0">1 354 5509,'0'0'19774,"11"-1"-17153,23-7-2006,0 0 0,0-3 0,-1-1 1,54-26-1,127-83 1172,-182 102-1787,-2-2 0,0-1 0,-1-1 0,44-47 0,-83 87 9,1-1-1,1 1 1,0 1-1,-5 18 1,-31 98-223,16-27-4318,19-70-2072</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1:00.109"/>
    </inkml:context>
    <inkml:brush xml:id="br0">
      <inkml:brushProperty name="width" value="0.025" units="cm"/>
      <inkml:brushProperty name="height" value="0.025" units="cm"/>
    </inkml:brush>
  </inkml:definitions>
  <inkml:trace contextRef="#ctx0" brushRef="#br0">57 0 10378,'0'0'13837,"-16"59"-12844,7-21 96,-5 5-352,5 1-449,2 0-128,6-5-224,1-5-2210,0-10-2242,1-6-2819</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38.633"/>
    </inkml:context>
    <inkml:brush xml:id="br0">
      <inkml:brushProperty name="width" value="0.025" units="cm"/>
      <inkml:brushProperty name="height" value="0.025" units="cm"/>
    </inkml:brush>
  </inkml:definitions>
  <inkml:trace contextRef="#ctx0" brushRef="#br0">399 3 13293,'0'0'16218,"-14"-1"-14932,5 0-1180,1 0 0,-1 1 0,1 0 0,-1 1 0,1 0 0,-1 0 0,1 0 0,0 1 0,-1 1 0,1-1 0,0 1-1,-11 7 1,-14 10 4,0 1-1,1 2 0,-31 30 0,53-44-98,0 0 0,1 1 0,0 0 0,1 0 1,0 1-1,0 0 0,1 0 0,1 1 0,0-1 0,1 2 1,0-1-1,1 0 0,-3 14 0,6-23-11,1-1 0,0 1 0,-1-1 0,1 1 0,0-1 0,1 0 0,-1 1 0,0-1 0,1 1 0,-1-1 0,1 1 0,0-1 0,0 0 0,0 0 0,0 1 0,0-1 0,0 0 0,1 0 0,-1 0 0,1 0 0,-1 0 0,1-1 0,0 1 0,0 0 0,0-1 0,0 1 0,0-1 0,0 0 0,0 1 0,0-1 0,0 0 0,1 0 0,-1-1 0,0 1 0,1 0 0,4 0 0,6 1 0,-1-1 0,1 0 0,0-1 0,0-1 0,25-3 0,-10-1-237,0-2 0,-1-1 0,1-1-1,-1-1 1,26-15 0,63-42-3967,-46 18-5608</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1:00.435"/>
    </inkml:context>
    <inkml:brush xml:id="br0">
      <inkml:brushProperty name="width" value="0.025" units="cm"/>
      <inkml:brushProperty name="height" value="0.025" units="cm"/>
    </inkml:brush>
  </inkml:definitions>
  <inkml:trace contextRef="#ctx0" brushRef="#br0">0 17 13869,'0'0'12556,"51"-16"-12428,-12 16-128,10 0 0,7 0-2114,6 0-2626,5 0-4613</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2:42.334"/>
    </inkml:context>
    <inkml:brush xml:id="br0">
      <inkml:brushProperty name="width" value="0.025" units="cm"/>
      <inkml:brushProperty name="height" value="0.025" units="cm"/>
    </inkml:brush>
  </inkml:definitions>
  <inkml:trace contextRef="#ctx0" brushRef="#br0">0 327 9513,'0'0'14542,"10"-1"-12113,-5 1-2233,1-1-1,-1 0 1,0 0 0,1-1 0,-1 1 0,0-1 0,0 0-1,0-1 1,0 1 0,-1-1 0,9-6 0,52-53 710,139-175-404,-204 238-492,0-1 0,0 0 0,0 0-1,0 0 1,0 0 0,0 0 0,0 0 0,0 0 0,0 0 0,0 1 0,0-1-1,0 0 1,1 0 0,-1 0 0,0 0 0,0 0 0,0 0 0,0 0 0,0 0-1,0 0 1,0 0 0,0 0 0,1 0 0,-1 1 0,0-1 0,0 0 0,0 0-1,0 0 1,0 0 0,0 0 0,0 0 0,1 0 0,-1 0 0,0 0 0,0 0 0,0 0-1,0 0 1,0 0 0,0 0 0,0 0 0,1-1 0,-1 1 0,0 0 0,0 0-1,0 0 1,0 0 0,0 0 0,0 0 0,0 0 0,0 0 0,1 0 0,-1 0-1,0 0 1,0 0 0,0-1 0,0 1 0,0 0 0,0 0 0,0 0 0,0 0-1,0 0 1,0 0 0,0 0 0,0-1 0,0 1 0,0 0 0,-2 15 239,-8 19 62,-3-2-148,0 1 0,3 0 0,0 1 0,3 0 0,0 0-1,3 0 1,-2 56 0,6-88-219,0 0 0,1-1 1,-1 1-1,0-1 0,1 1 0,-1-1 1,1 1-1,0-1 0,-1 1 0,1-1 0,0 1 1,0-1-1,0 0 0,0 1 0,0-1 1,0 0-1,0 0 0,0 0 0,1 0 0,-1 0 1,0 0-1,1 0 0,-1 0 0,0-1 1,1 1-1,-1 0 0,1-1 0,0 1 0,-1-1 1,1 0-1,-1 0 0,1 1 0,1-1 1,0 0-183,0 0 0,-1 0 0,1 0 0,-1 0 0,1-1 0,-1 1 0,1-1 1,-1 1-1,1-1 0,-1 0 0,1 0 0,-1 0 0,0 0 0,1-1 0,-1 1 1,0 0-1,0-1 0,0 0 0,0 1 0,1-3 0,9-16-7316</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2:42.771"/>
    </inkml:context>
    <inkml:brush xml:id="br0">
      <inkml:brushProperty name="width" value="0.025" units="cm"/>
      <inkml:brushProperty name="height" value="0.025" units="cm"/>
    </inkml:brush>
  </inkml:definitions>
  <inkml:trace contextRef="#ctx0" brushRef="#br0">1 26 17104,'0'0'7244,"9"7"-5188,2-2-1693,0 0 1,0 0-1,0-1 0,1 0 1,-1-1-1,1-1 1,0 0-1,0 0 1,0-1-1,0-1 1,21-1-1,269-24 1123,-108 5-970,-132 18-516,34-4 0,-151-2-8515,37 4 1848</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2:43.112"/>
    </inkml:context>
    <inkml:brush xml:id="br0">
      <inkml:brushProperty name="width" value="0.025" units="cm"/>
      <inkml:brushProperty name="height" value="0.025" units="cm"/>
    </inkml:brush>
  </inkml:definitions>
  <inkml:trace contextRef="#ctx0" brushRef="#br0">94 0 14157,'0'0'16336,"10"50"-15119,-20 2-865,-3 6-224,1 2-63,0-2-65,2-4-545,1-10-768,1-7-449,3-12-320,0-10 224,-1-11-704,1-4-833,-4-11-2243</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2:43.472"/>
    </inkml:context>
    <inkml:brush xml:id="br0">
      <inkml:brushProperty name="width" value="0.025" units="cm"/>
      <inkml:brushProperty name="height" value="0.025" units="cm"/>
    </inkml:brush>
  </inkml:definitions>
  <inkml:trace contextRef="#ctx0" brushRef="#br0">1 117 13997,'11'-10'4095,"3"-1"-2976,1-1 0,1 2 0,-1 0 0,2 1 0,-1 0 0,1 2 0,34-11 0,-21 11 73,-1 2 0,46-3-1,-64 7-1049,-1 1 0,1 0 0,0 1 0,-1 0 0,1 1 0,0 0-1,-1 1 1,0 0 0,0 0 0,14 7 0,-21-9-136,0 1 1,-1-1-1,1 1 1,0 0-1,-1 0 1,1 0-1,-1 0 1,0 1-1,0-1 1,0 0-1,0 1 1,0 0-1,0-1 1,-1 1-1,1 0 1,-1 0 0,0 0-1,0 0 1,0 0-1,1 5 1,-2-4 7,0 0 0,-1 0 0,1 0 0,-1 0 0,0 0 0,0 0 0,0 0 0,-1 0 0,1 0 0,-1 0 0,0 0 0,0-1 0,-4 6 0,-7 7 29,-1 0-1,0-2 0,-1 1 0,0-2 1,-18 12-1,17-14-42,-3 4 0,0 0 0,-18 18 0,33-30 0,0 1 0,1 0 0,0 0 0,-1 0 0,1 1 0,1-1 0,-1 1 0,1 0 0,-1-1 0,1 1 0,1 0 0,-1 0 0,1 1 0,0-1 0,-1 7 0,2-10 0,1-1 0,-1 0 0,0 0 0,1 1 0,-1-1 0,1 0 0,-1 0 0,1 0 0,0 0 0,-1 1 0,1-1 0,0 0 0,0 0 0,0 0 0,0 0 0,0-1 0,0 1 0,0 0 0,0 0 0,0-1 0,0 1 0,0 0 0,0-1 0,1 1 0,-1-1 0,0 0 0,0 1 0,3-1 0,43 8 0,-34-7 0,6 1 3,0 1-1,0 1 1,0 0 0,25 10-1,-35-10-8,0 1-1,0 0 0,0 0 1,-1 1-1,1 0 0,-1 1 1,-1 0-1,1 0 0,11 15 1,-14-15-189,6 6-1695,-3-6-4118,3-6-6986</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2:54.535"/>
    </inkml:context>
    <inkml:brush xml:id="br0">
      <inkml:brushProperty name="width" value="0.025" units="cm"/>
      <inkml:brushProperty name="height" value="0.025" units="cm"/>
    </inkml:brush>
  </inkml:definitions>
  <inkml:trace contextRef="#ctx0" brushRef="#br0">1289 234 4036,'4'-8'5263,"-1"-2"-4451,1 0 0,-1 0 0,-1-1 0,0 1 0,0 0 0,0-15 0,-2 20-552,0 0 1,0-1-1,-1 1 1,0 0-1,0 0 1,0 0-1,0 0 1,-1 0-1,0 0 1,0 0-1,0 0 1,-1 1-1,0-1 1,1 1-1,-2-1 1,1 1-1,-4-4 1,0 3-121,1 0-1,-2 0 1,1 0-1,0 1 1,-1 0 0,0 0-1,0 1 1,0 0-1,0 0 1,-1 1 0,1 0-1,-1 0 1,1 1 0,-1 0-1,1 1 1,-1 0-1,0 0 1,1 1 0,-1 0-1,0 1 1,-16 4-1,-12 6-75,1 1-1,0 1 0,-50 29 0,85-43-61,-59 34 350,2 3 0,1 2 0,2 3 0,2 2 1,1 2-1,3 2 0,-84 109 0,82-88-186,4 2 0,3 2-1,3 2 1,4 1 0,3 3-1,-26 88 1,46-121-146,2-1 0,2 2-1,3-1 1,1 1 0,2 0 0,3 52 0,3-75 41,0 0-1,1 0 1,2-1-1,1 1 1,0-1 0,2 0-1,0 0 1,2-1-1,0-1 1,2 1 0,0-2-1,1 1 1,28 31-1,-20-30 1,1-1-1,1-1 0,1 0 0,0-2 1,1-1-1,1-1 0,1-1 0,1-2 0,-1 0 1,2-2-1,0-1 0,0-1 0,1-2 0,0-1 1,0-1-1,0-1 0,1-2 0,-1-1 1,1-2-1,-1-1 0,1-1 0,-1-1 0,0-2 1,50-17-1,-38 7 19,-2-1-1,0-3 1,-1-1 0,-1-2 0,-2-1 0,54-46-1,-47 31 148,-3-2 0,-1-1 0,-2-2 0,52-82 0,-51 62-46,-2-2 0,-4-1 0,-2-2-1,-4 0 1,-3-2 0,-2-1 0,-4-1-1,10-94 1,-21 110-259,-2 1 1,-3 0-1,-2-1 0,-2 1 0,-15-72 1,13 105 12,-1 1 1,-1 0 0,-1 0 0,-1 1 0,-1 0 0,-22-34 0,23 42 21,-1 0 1,-1 1-1,0 0 0,0 1 0,-1 0 1,0 1-1,-1 0 0,-1 1 0,1 1 0,-26-12 1,16 11-334,0 2 1,-1 0-1,0 2 0,0 1 1,0 0-1,0 2 1,0 1-1,-1 1 1,1 1-1,0 1 0,-1 1 1,-38 10-1,-5 5-2544,2 3 0,0 3-1,-71 37 1,-17 17-9870</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11.271"/>
    </inkml:context>
    <inkml:brush xml:id="br0">
      <inkml:brushProperty name="width" value="0.025" units="cm"/>
      <inkml:brushProperty name="height" value="0.025" units="cm"/>
    </inkml:brush>
  </inkml:definitions>
  <inkml:trace contextRef="#ctx0" brushRef="#br0">400 59 8008,'0'0'10169,"-7"-9"-7815,4 5-2152,0 0 0,-1 0 0,1 0-1,-1 1 1,0 0 0,0-1 0,0 1-1,0 1 1,-1-1 0,1 1 0,-1-1-1,0 1 1,1 0 0,-1 1 0,0 0-1,0-1 1,0 1 0,0 1 0,0-1-1,0 1 1,0 0 0,-1 0 0,-7 1-1,0 2 41,0 0 0,0 0 0,0 1 0,0 0-1,1 2 1,0-1 0,0 1 0,0 1 0,1 0 0,0 1-1,0 0 1,1 0 0,0 1 0,1 1 0,0 0-1,0 0 1,1 0 0,-8 14 0,8-12-134,0 0 0,1 1 0,1 0 0,0 0 1,1 1-1,0-1 0,1 1 0,1 0 0,0 0 0,0 1 0,2-1 0,0 1 1,0-1-1,2 1 0,0-1 0,4 25 0,-4-35-97,0-1-1,0 1 1,1-1-1,-1 1 1,1-1 0,-1 0-1,1 0 1,0 1-1,1-1 1,-1-1 0,0 1-1,1 0 1,0-1-1,-1 1 1,1-1 0,0 0-1,6 4 1,-4-4 12,1 0 0,-1 0 0,1 0 0,0 0 0,0-1 0,-1 0 0,1 0 0,0-1-1,0 0 1,7 0 0,3-2 21,-1 0 0,1-1 0,-1-1 0,0 0 0,0-1 0,0-1 1,21-11-1,-21 9-24,0-1 1,0-1-1,-1 0 1,13-14-1,-24 22-17,0 0-1,-1 0 0,1-1 0,-1 1 0,0-1 1,1 0-1,-1 0 0,-1 0 0,1 0 1,0 0-1,-1 0 0,1 0 0,-1-1 1,0 1-1,0-1 0,0 1 0,-1-1 1,1 1-1,-1-1 0,0 1 0,0-1 1,0 1-1,0-1 0,-1 1 0,1-1 1,-1 1-1,-1-5 0,1 6-2,-1 1 0,1-1 0,0 1 0,0 0 0,-1-1 0,1 1 0,-1 0 0,1 0 0,-1 0 0,1 0 0,-1 0 0,1 1 0,-1-1 0,0 0 0,0 1 0,1-1 0,-1 1 0,0-1 0,0 1 0,0 0 0,0 0 0,1 0 0,-1 0 0,0 0 0,0 0 0,0 1 0,-2 0 0,0-1 0,-1 1 0,0 0 0,0 1 0,1-1 0,-1 1 0,1 0 0,-1 0 0,1 0 0,-6 5 0,7-5 0,0 1 0,0-1 0,0 1 0,0 0 0,0 0 0,1 0 0,-1 1 0,1-1 0,0 1 0,0-1 0,0 1 0,0 0 0,1-1 0,0 1 0,-1 0 0,1 0 0,1 0 0,-1 5 0,1-8 0,0 0 0,0-1 0,1 1 0,-1 0 0,0-1 0,1 1 0,-1 0 0,1-1 0,-1 1 0,1-1 0,-1 1 0,1-1 0,-1 1 0,1-1 0,-1 0 0,1 1 0,0-1 0,-1 1 0,1-1 0,0 0 0,-1 0 0,1 1 0,0-1 0,0 0 0,-1 0 0,1 0 0,0 0 0,1 0 0,27 1 0,-21-2 0,117-6 0,-124 8 0,1-1 0,-1 1 0,0 0 0,0-1 0,0 1 0,0 0 0,0 0 0,0 0 0,0-1 0,0 1 0,0 0 0,0 0 0,0 1 0,0-1 0,-1 0 0,1 0 0,0 0 0,-1 0 0,1 1 0,-1-1 0,1 0 0,-1 1 0,0-1 0,0 0 0,1 1 0,-1-1 0,0 0 0,0 1 0,0-1 0,-1 0 0,1 1 0,0-1 0,-1 2 0,-7 50 0,-5-23 36,10-25-56,1 0-1,-1 0 0,1 0 0,0 0 1,1 1-1,-1-1 0,1 0 0,0 1 0,1-1 1,-1 8-1,21-31-3604,23-56-7046,-18 28-1330</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11.938"/>
    </inkml:context>
    <inkml:brush xml:id="br0">
      <inkml:brushProperty name="width" value="0.025" units="cm"/>
      <inkml:brushProperty name="height" value="0.025" units="cm"/>
    </inkml:brush>
  </inkml:definitions>
  <inkml:trace contextRef="#ctx0" brushRef="#br0">190 106 18706,'0'0'7575,"-2"9"-5894,-14 70 684,-12 70-197,20-47-11035,-1-111-2811,-10-11 7228,-28-53 3239,9-11 4731,34 71-2719,0 1 0,0-1 0,1 0 0,1 0 0,0-1 0,1 1 0,1 0 0,0-1 0,0 1 0,1 0 0,5-19 0,-5 28-558,0 0-1,1 0 1,0 0-1,0 1 1,0-1-1,1 0 1,-1 1-1,1 0 1,-1 0-1,1-1 1,0 1 0,1 1-1,-1-1 1,0 0-1,7-3 1,-3 2 130,0 1 0,1 0 0,-1 0 0,1 0 0,0 1 0,0 0 0,0 0 0,11 0-1,-12 1-109,0 1 0,0 0 0,0 0-1,0 1 1,0 0 0,0 0 0,0 1-1,-1 0 1,12 4 0,-15-4-174,1-1 0,-1 1 0,0 0 0,0 0 0,0 0 0,-1 0 1,1 1-1,0-1 0,-1 1 0,1 0 0,-1 0 0,0 0 0,0 0 0,0 0 0,-1 0 0,1 0 0,-1 0 1,3 7-1,-3-4-9,1 1 1,-1-1 0,-1 1 0,1-1 0,-1 1-1,0-1 1,0 1 0,-1-1 0,0 1 0,0-1-1,0 1 1,-5 12 0,1-10 11,0 0 0,0 0 1,-1 0-1,0 0 0,0-1 0,-1 0 1,-10 10-1,21-21-139,0 0 1,1 1-1,-1 0 0,0 0 0,1 0 1,-1 0-1,1 1 0,0 0 1,-1 0-1,1 0 0,0 1 0,7-1 1,60 4-602,-70-3 648,1 0 0,-1 1 0,0-1 0,0 1-1,1 0 1,-1 0 0,0 0 0,0 0-1,0 0 1,0 0 0,0 0 0,0 1 0,0-1-1,-1 1 1,1-1 0,-1 1 0,1 0-1,-1-1 1,1 1 0,-1 0 0,0 0-1,0 0 1,0 0 0,0 0 0,0 1 0,0-1-1,-1 0 1,1 0 0,-1 1 0,1-1-1,-1 0 1,0 0 0,0 1 0,0-1-1,0 0 1,0 1 0,-1-1 0,1 0 0,-2 5-1,0 2 107,-1 0 0,0 0 0,0 0 0,-1-1 0,0 1 0,-1-1 0,0 0 0,-8 11 0,-3 0-54,-1-2 0,-1 0 0,0-1 0,-39 26-1,43-33-45,0-1 0,0-1-1,-1 0 1,1-1-1,-2-1 1,1 0 0,0-1-1,-24 4 1,37-8-5,0 1 1,0-1-1,0 1 0,0-1 1,0 0-1,0 0 0,0 0 0,0 0 1,0 0-1,0 0 0,0-1 1,0 1-1,0-1 0,0 1 1,0-1-1,1 0 0,-1 0 0,0 0 1,0 0-1,1 0 0,-1 0 1,0 0-1,1 0 0,-1-1 1,1 1-1,0 0 0,-1-1 0,1 0 1,0 1-1,0-1 0,0 0 1,0 1-1,0-1 0,0 0 1,1 0-1,-1 0 0,1 0 0,-1-2 1,1-1-18,0 0 0,0 1 0,1-1 0,-1 1 0,1-1 1,0 1-1,1-1 0,-1 1 0,1 0 0,0 0 0,0-1 1,0 1-1,1 0 0,-1 1 0,7-8 0,27-27-3317,-10 13-4288,9-8-9921</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13.643"/>
    </inkml:context>
    <inkml:brush xml:id="br0">
      <inkml:brushProperty name="width" value="0.025" units="cm"/>
      <inkml:brushProperty name="height" value="0.025" units="cm"/>
    </inkml:brush>
  </inkml:definitions>
  <inkml:trace contextRef="#ctx0" brushRef="#br0">1 507 7239,'6'-10'11449,"3"-1"-4733,4-3-3240,10-9-3828,1-1-1192,-10 9 3291,206-266-875,-125 153-772,-95 128-95,0 0 1,0 0-1,0 0 1,0 0-1,1 1 1,-1-1-1,0 0 1,0 0 0,0 0-1,0 0 1,0 1-1,0-1 1,0 0-1,0 0 1,0 0-1,1 0 1,-1 0-1,0 1 1,0-1-1,0 0 1,0 0-1,0 0 1,1 0-1,-1 0 1,0 0 0,0 0-1,0 0 1,0 0-1,1 0 1,-1 0-1,0 0 1,0 0-1,0 0 1,1 0-1,-1 0 1,0 0-1,0 0 1,0 0-1,0 0 1,1 0-1,-1 0 1,0 0 0,0 0-1,0 0 1,0 0-1,1 0 1,-1 0-1,0 0 1,0-1-1,0 1 1,0 0-1,0 0 1,1 0-1,-1 0 1,0 0-1,0 0 1,0-1-1,0 1 1,0 0 0,0 0-1,0 0 1,0 0-1,0-1 1,0 1-1,0 0 1,0 26 169,-11 33 224,-18 22 134,18-56-268,1 0 0,2 1 1,1 0-1,1 1 1,-6 53-1,12-79-389,1 0-1,-1 0 1,0 0-1,1 0 1,-1 0-1,0-1 1,1 1-1,-1 0 1,1 0-1,-1-1 1,1 1 0,0 0-1,-1-1 1,1 1-1,0 0 1,-1-1-1,1 1 1,0-1-1,0 1 1,0-1 0,-1 1-1,1-1 1,0 0-1,0 0 1,0 1-1,0-1 1,0 0-1,-1 0 1,1 0-1,0 0 1,2 0 0,31 0-8119,-21-3-1537</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26.231"/>
    </inkml:context>
    <inkml:brush xml:id="br0">
      <inkml:brushProperty name="width" value="0.025" units="cm"/>
      <inkml:brushProperty name="height" value="0.025" units="cm"/>
    </inkml:brush>
  </inkml:definitions>
  <inkml:trace contextRef="#ctx0" brushRef="#br0">35 11 16560,'0'0'12374,"-2"9"-12224,-8 31-74,1 1 1,3 0 0,2 0 0,0 66 0,4-107-64,0 1 0,0 0 0,0 0 0,0 0 0,1 0 0,-1-1 0,0 1 0,0 0 0,1 0 0,-1 0 0,0-1 0,1 1-1,-1 0 1,1 0 0,-1-1 0,1 1 0,-1-1 0,1 1 0,0 0 0,-1-1 0,1 1 0,0-1 0,-1 1 0,1-1 0,0 0 0,0 1 0,-1-1 0,1 0 0,0 1 0,0-1 0,0 0 0,-1 0 0,1 0 0,0 0 0,0 1 0,0-1 0,0 0 0,-1-1 0,1 1 0,0 0 0,0 0 0,0 0 0,0 0 0,-1-1 0,1 1 0,0 0-1,0-1 1,-1 1 0,2-2 0,39-22 1250,-4-8-1036,-2-1 0,-1-2 0,-2-2 0,-2-1-1,31-48 1,-54 72-321,-7 9-3395,-19 12-6471,-5 10-3055</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41.653"/>
    </inkml:context>
    <inkml:brush xml:id="br0">
      <inkml:brushProperty name="width" value="0.025" units="cm"/>
      <inkml:brushProperty name="height" value="0.025" units="cm"/>
    </inkml:brush>
  </inkml:definitions>
  <inkml:trace contextRef="#ctx0" brushRef="#br0">54 1 13389,'0'0'15470,"5"13"-15085,-1 3-334,1 0 0,-2 1 1,0-1-1,-1 1 1,-1 0-1,0 0 0,-4 32 1,-2 1-235,-15 86-1437,17-123-123,-1 1 0,0-1 1,-1 0-1,-7 14 0,1-13-2997,0-6-1907</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26.902"/>
    </inkml:context>
    <inkml:brush xml:id="br0">
      <inkml:brushProperty name="width" value="0.025" units="cm"/>
      <inkml:brushProperty name="height" value="0.025" units="cm"/>
    </inkml:brush>
  </inkml:definitions>
  <inkml:trace contextRef="#ctx0" brushRef="#br0">0 181 7111,'9'-2'10276,"18"-4"-7671,-1-2 1,32-13-1,-38 13-2061,1 0 1,-1 1-1,1 1 1,1 1-1,-1 1 1,38-2-1,-58 6-524,1 0-1,0 0 1,-1 0 0,1 0 0,-1 1-1,1-1 1,-1 0 0,1 1-1,-1 0 1,1-1 0,-1 1-1,0 0 1,1 0 0,-1-1-1,0 1 1,0 0 0,1 0-1,-1 0 1,0 1 0,0-1-1,0 0 1,0 0 0,-1 1-1,1-1 1,0 0 0,0 1-1,-1-1 1,1 1 0,-1-1-1,1 1 1,-1-1 0,0 1 0,1-1-1,-1 1 1,0-1 0,0 1-1,0 0 1,0-1 0,-1 1-1,1 1 1,-1 6 416,-1-1 0,1 1-1,-1-1 1,-1 0 0,-6 16 0,31-112-105,-14 55-331,-8 35 0,0 1 0,0-1 0,1 1 0,-1 0 0,1-1 0,-1 1 0,1-1 0,0 1 0,0-1 0,0 1 0,0-1 0,1 0 0,-1 0 0,1 1 0,-1-1 0,1 0 0,0 0 0,0-1 0,0 1 0,0 0 0,0 0 0,0-1 0,0 0 0,4 3 0,-4-3 0,0 0 0,0 0 0,0 0 0,0 0 0,0 0 0,0 0 0,0-1 0,0 1 0,1-1 0,-1 1 0,0-1 0,0 0 0,0 0 0,1 0 0,-1 0 0,0 0 0,0 0 0,1-1 0,-1 1 0,0-1 0,0 1 0,0-1 0,0 0 0,0 0 0,0 0 0,0 0 0,0 0 0,0 0 0,0-1 0,-1 1 0,1-1 0,1-1 0,5-8 0,-1 0 0,0 0 0,-1 0 0,-1-1 0,0 0 0,0 0 0,-1 0 0,0-1 0,2-18 0,-39 59 0,24-21 0,9-19 0,0 12 0,0 0 0,-1 0 0,1-1 0,0 1 0,0 0 0,0 0 0,0-1 0,0 1 0,0 0 0,0 0 0,0-1 0,-1 1 0,1 0 0,0 0 0,0 0 0,0-1 0,0 1 0,-1 0 0,1 0 0,0 0 0,0 0 0,0-1 0,-1 1 0,1 0 0,0 0 0,0 0 0,-1 0 0,1 0 0,0 0 0,0 0 0,-1 0 0,1 0 0,0 0 0,0 0 0,-1 0 0,1 0 0,0 0 0,-1 0 0,1 0 0,0 0 0,0 0 0,0 0 0,-1 0 0,1 0 0,0 0 0,0 1 0,-1-1 0,1 0 0,0 0 0,0 0 0,0 0 0,-1 1 0,1-1 0,0 0 0,0 0 0,0 1 0,-4 2 0,0 1 0,1 1 0,-1-1 0,1 0 0,0 1 0,1 0 0,-1-1 0,1 1 0,0 0 0,0 0 0,0 1 0,0 4 0,-1 4 0,1 1 0,0-1 0,1 20 0,1-33-20,0 0 1,0 0-1,0 0 0,1 0 1,-1 0-1,0 0 0,1 0 1,-1 0-1,0 0 0,1 0 1,-1-1-1,1 1 0,0 0 1,-1 0-1,1 0 0,0-1 1,-1 1-1,1 0 0,0 0 1,0-1-1,-1 1 0,1-1 1,0 1-1,0-1 0,2 1 1,33 7-1420,-21-8 169,0-1 0,-1 0 0,16-3-1,5-7-6048</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27.449"/>
    </inkml:context>
    <inkml:brush xml:id="br0">
      <inkml:brushProperty name="width" value="0.025" units="cm"/>
      <inkml:brushProperty name="height" value="0.025" units="cm"/>
    </inkml:brush>
  </inkml:definitions>
  <inkml:trace contextRef="#ctx0" brushRef="#br0">211 240 7495,'0'0'20190,"-10"-8"-17959,-34-23-1398,41 30-819,1 0 0,0 0-1,0 0 1,-1 0 0,1 1 0,0-1 0,-1 1-1,1-1 1,-1 1 0,1 0 0,0 0 0,-1 0-1,1 0 1,-1 1 0,1-1 0,0 1 0,-1-1-1,1 1 1,0 0 0,-1 0 0,1 0 0,0 0-1,0 0 1,-3 2 0,-2 2-33,0 1 0,1 0 0,-1 0 1,-8 11-1,13-15 24,-3 4-11,0 0-1,0 0 1,0 1-1,1-1 1,0 1-1,0 0 1,1 0-1,-1 1 1,2-1 0,-1 1-1,1-1 1,0 1-1,-1 11 1,3-18 4,0 0 0,0 0 0,0 0 0,0 0 0,0 0 0,0 0 1,1 0-1,-1 0 0,0 0 0,0 0 0,1-1 0,-1 1 0,1 0 1,-1 0-1,1 0 0,-1 0 0,1 0 0,0-1 0,-1 1 0,1 0 0,0-1 1,-1 1-1,1 0 0,0-1 0,0 1 0,0-1 0,0 1 0,0-1 1,1 1-1,1 0 8,0-1 0,0 1 0,0-1 0,0 0 0,0 0 0,0 0 0,0 0 0,1-1 0,4-1 0,2-1 22,0 0 1,0 0 0,0-1-1,0-1 1,9-6 0,1-4-16,-1 0 1,-1-2-1,0 0 1,-1-1-1,-1-1 1,24-37-1,-18 20 372,-1 0 0,-2-2 0,15-45-1,-35 87-364,-100 202 3,95-191-23,1 1 0,0-1 0,2 1 0,-1 0 0,-1 31 0,5-46 0,0 0 0,0 1 0,0-1 0,0 0 0,0 0 0,0 0 0,0 0 0,0 0 0,0 1 0,1-1 0,-1 0 0,1 0 0,-1 0 0,1 0 0,-1 0 0,1 0 0,-1 0 0,1 0 0,0 0 0,0-1 0,-1 1 0,1 0 0,0 0 0,0-1 0,0 1 0,1 1 0,1-2 0,-1 1 0,0-1 0,0 1 0,0-1 0,1 0 0,-1 0 0,0 0 0,0 0 0,0 0 0,1 0 0,-1-1 0,4 0 0,3-2 0,-1 0 0,1-1 0,-1 0 0,0 0 0,15-10 0,-5-1 0,-1-1 0,0-1 0,-1-1 0,-1 0 0,0 0 0,-2-2 0,0 0 0,15-33 0,-56 106 0,-21 43 0,44-84 0,1-1 0,0 1 0,1 0 0,0 0 0,1 0 0,-1 24 0,3-35-25,0 0-1,0 0 1,0 1-1,0-1 1,1 0-1,-1 0 1,0 1-1,1-1 1,-1 0-1,1 0 1,-1 0-1,1 0 1,-1 1-1,1-1 1,0 0-1,0 0 1,0 0-1,-1-1 1,1 1 0,0 0-1,0 0 1,0 0-1,0-1 1,1 1-1,-1 0 1,0-1-1,0 1 1,0-1-1,0 1 1,1-1-1,-1 0 1,0 0-1,0 1 1,1-1-1,-1 0 1,0 0-1,0 0 1,1 0 0,-1 0-1,0-1 1,0 1-1,1 0 1,-1-1-1,0 1 1,2-2-1,4 1-395,1-1 1,-1-1-1,-1 1 0,1-1 1,0-1-1,-1 1 0,7-6 0,22-22-5793,1-8-3790</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27.808"/>
    </inkml:context>
    <inkml:brush xml:id="br0">
      <inkml:brushProperty name="width" value="0.025" units="cm"/>
      <inkml:brushProperty name="height" value="0.025" units="cm"/>
    </inkml:brush>
  </inkml:definitions>
  <inkml:trace contextRef="#ctx0" brushRef="#br0">178 0 17136,'-6'10'4725,"-8"16"-2463,0 2 0,2 0 1,-14 49-1,16-38-1937,2 0-1,2 1 0,1-1 1,1 75-1,4-113-335,0 0-1,0 0 1,1 0 0,-1 1-1,0-1 1,0 0 0,0 0-1,1 0 1,-1 0-1,1 1 1,-1-1 0,1 0-1,-1 0 1,1 0 0,0 0-1,0 1 1,0-2-30,-1 0 0,1 0 0,-1 0 0,0 0 0,1 0 0,-1 0 0,0 0 0,1 0 0,-1-1 0,0 1 0,1 0 0,-1 0 0,0 0 0,1 0 0,-1-1 0,0 1 0,1 0 0,-1 0 0,0-1 0,0 1 0,1 0 0,-1 0 0,0-1 0,0 1 0,0 0 0,1-1 0,-1 1 0,0 0 0,0-1 1,0 1-1,0 0 0,0-1 0,0 1 0,0-1 0,0 1 0,0 0 0,0-1 0,0 1 0,0 0 0,0-1 0,0 1 0,0 0 0,0-1 0,0 1 0,0-1 0,0 1 0,0 0 0,-1-1 0,1 1 0,1-10-1351,-1 0 0,-1 0 0,1 0 0,-2 0 0,1 0 0,-1 0 0,-1 1 0,0-1 0,0 1 0,-9-17 0,-10-9 543,-6 0 3931,27 34-2696,0 0 0,0 0 0,0 0 0,0 0 0,1 0 0,-1 0 0,0 0 0,0 0 1,1 0-1,-1 0 0,1 0 0,-1 0 0,1-1 0,0 1 0,-1 0 0,1 0 0,0-1 0,0 1 0,0 0 0,0 0 0,0-1 0,0-1 0,1 2-212,-1 0 0,1 0 0,0 0 0,0 0 0,0 0 0,0 0 0,0 0 0,0 0 0,0 0-1,0 1 1,0-1 0,0 0 0,0 1 0,0-1 0,1 1 0,-1-1 0,0 1 0,2-1 0,11-1-238,0 0 1,0 1-1,21 0 1,-17 1 630,-14 0-608,50-4-724,-18-4-3965,-17 0-2018</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28.136"/>
    </inkml:context>
    <inkml:brush xml:id="br0">
      <inkml:brushProperty name="width" value="0.025" units="cm"/>
      <inkml:brushProperty name="height" value="0.025" units="cm"/>
    </inkml:brush>
  </inkml:definitions>
  <inkml:trace contextRef="#ctx0" brushRef="#br0">1 0 8008,'0'0'23061</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35.390"/>
    </inkml:context>
    <inkml:brush xml:id="br0">
      <inkml:brushProperty name="width" value="0.025" units="cm"/>
      <inkml:brushProperty name="height" value="0.025" units="cm"/>
    </inkml:brush>
  </inkml:definitions>
  <inkml:trace contextRef="#ctx0" brushRef="#br0">306 133 8392,'0'0'9054,"2"-12"-4922,5-38-1372,-6 47-2595,-1 1 0,0-1 1,0 1-1,0-1 0,0 0 1,-1 1-1,1-1 1,-1 1-1,0-1 0,0 1 1,1-1-1,-1 1 0,-1-1 1,1 1-1,0 0 0,-1 0 1,1 0-1,-1 0 1,0 0-1,1 0 0,-1 0 1,0 0-1,0 1 0,0-1 1,0 1-1,-1-1 0,1 1 1,0 0-1,-1 0 0,1 0 1,-1 0-1,1 0 1,-1 0-1,1 1 0,-1 0 1,-4-1-1,-3 0-35,1 0 0,0 1 0,-1 0-1,1 0 1,-1 1 0,1 0 0,0 1 0,-16 4 0,15-1-100,0 0 0,0 0 0,0 1 0,0 0 0,1 1 1,0 0-1,0 1 0,1-1 0,0 2 0,0-1 0,1 1 1,0 0-1,0 1 0,1-1 0,1 1 0,0 1 0,0-1 0,1 1 1,-4 11-1,8-20-28,-1 0 0,1 0-1,-1 1 1,1-1 0,0 0 0,0 0 0,0 0 0,0 0 0,0 0 0,1 0 0,-1 0-1,1 0 1,-1 0 0,1 0 0,0 0 0,0 0 0,-1 0 0,1 0 0,1-1 0,-1 1-1,0 0 1,0-1 0,1 1 0,1 1 0,0-1 10,0 0 0,0-1-1,0 0 1,0 0 0,0 0 0,0 0 0,0 0 0,1 0-1,-1-1 1,0 0 0,1 0 0,-1 0 0,6 0 0,3-2 22,-1 0 1,0 0-1,0-1 1,0 0-1,-1-1 1,1 0-1,-1-1 0,10-5 1,-9 2-34,-1 1 0,0-1 1,-1-1-1,0 0 0,0 0 0,-1-1 1,0 0-1,0 0 0,-1-1 0,-1 0 1,0 0-1,9-23 0,-57 124-1,32-62 0,0 1 0,2 1 0,1-1 0,1 1 0,-3 60 0,9-88-69,0-1 1,0 1-1,0-1 0,0 1 0,0-1 1,1 1-1,-1-1 0,0 1 0,1-1 1,-1 1-1,1-1 0,0 1 0,-1-1 1,1 0-1,0 1 0,0-1 1,0 0-1,0 0 0,0 1 0,0-1 1,0 0-1,0 0 0,0 0 0,1 0 1,-1-1-1,0 1 0,1 0 0,-1 0 1,0-1-1,1 1 0,-1-1 1,1 1-1,2-1 0,-1 1-276,0-1-1,0 0 0,0 0 1,-1-1-1,1 1 1,0 0-1,0-1 0,-1 0 1,1 0-1,0 0 1,-1 0-1,1 0 0,-1 0 1,1-1-1,-1 1 1,0-1-1,5-3 1,10-11-8651</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35.732"/>
    </inkml:context>
    <inkml:brush xml:id="br0">
      <inkml:brushProperty name="width" value="0.025" units="cm"/>
      <inkml:brushProperty name="height" value="0.025" units="cm"/>
    </inkml:brush>
  </inkml:definitions>
  <inkml:trace contextRef="#ctx0" brushRef="#br0">138 0 19667,'0'0'3923,"-11"12"-1376,-9 10-1517,1 0-1,-27 45 1,40-59-944,1 1 1,0 0-1,1 0 0,0 0 1,0 0-1,1 1 0,0 0 0,1-1 1,0 1-1,0 0 0,1 0 1,1 0-1,0 20 0,1-27-77,0-1 0,0 1 0,0-1 0,1 1 0,-1-1 0,0 1 0,1-1 0,0 0 0,-1 0 1,1 0-1,0 0 0,0 0 0,0 0 0,1 0 0,-1 0 0,0-1 0,1 0 0,-1 1 0,1-1 0,-1 0 0,1 0 0,-1 0 0,1 0 0,0-1 0,0 1 0,-1-1 0,1 1 0,0-1 0,0 0 0,-1 0 0,1-1 0,0 1 0,3-1 0,3 0 95,-1 0-1,0 0 0,1-1 0,-1 0 1,0 0-1,0-1 0,0 0 1,0-1-1,13-8 0,-11 5-58,-1-2 0,-1 1 0,1-1 1,-1 0-1,-1-1 0,0 1 0,0-2 0,-1 1 0,0-1 0,-1 0 1,0 0-1,-1 0 0,0-1 0,-1 1 0,0-1 0,-1 0 0,0 0 0,-1 0 1,-1 0-1,1 0 0,-4-24 0,3 35-45,-1 0 0,1-1 0,0 1 0,-1 0 0,1-1 0,0 1 0,-1 0 0,0 0 0,1 0 0,-1 0 0,0-1 0,0 1 0,1 0 0,-1 0 0,0 0 0,0 0 0,0 1 0,0-1 0,0 0 0,-1 0 0,1 1 0,0-1 0,0 0 0,0 1 0,-1-1 0,1 1 0,0 0 0,0-1 0,-1 1 0,1 0 0,0 0 0,-1 0 0,1 0 0,0 0 0,-1 0 0,1 0 0,0 0 0,-1 1 0,1-1 0,0 0 0,0 1 0,-1-1 0,-1 2 0,-2 0 0,1 0 0,-1 0 0,1 0 0,-1 1 0,1 0 0,0 0 0,0 0 0,0 1 0,1-1 0,-5 5 0,-13 30-2396,19-34 1803,0 0-1,1 0 0,-1 0 0,1 1 0,0-1 0,0 1 0,0-1 0,1 1 0,0-1 0,0 1 1,0-1-1,1 8 0,8 1-7163,11-7-4767</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36.088"/>
    </inkml:context>
    <inkml:brush xml:id="br0">
      <inkml:brushProperty name="width" value="0.025" units="cm"/>
      <inkml:brushProperty name="height" value="0.025" units="cm"/>
    </inkml:brush>
  </inkml:definitions>
  <inkml:trace contextRef="#ctx0" brushRef="#br0">143 58 9417,'0'0'12641,"-13"10"-10783,-5 6-745,0 1 0,-21 25 1,32-35-776,1 1 0,1 0 0,-1 0 0,1 1 0,1-1 0,0 1-1,0 0 1,0 0 0,1 1 0,-3 17 0,6-25-325,0 0 0,0-1-1,0 1 1,0 0-1,0 0 1,1 0 0,-1-1-1,1 1 1,-1 0 0,1-1-1,-1 1 1,1 0 0,0-1-1,0 1 1,0-1-1,0 1 1,0-1 0,0 1-1,0-1 1,1 0 0,-1 1-1,0-1 1,1 0-1,-1 0 1,1 0 0,-1 0-1,1 0 1,0-1 0,-1 1-1,1 0 1,0-1 0,-1 1-1,1-1 1,0 0-1,0 1 1,-1-1 0,1 0-1,0 0 1,0 0 0,1-1-1,4 2 19,0-2 0,-1 1 0,1-1 0,0 0 0,-1 0 1,1 0-1,-1-1 0,0 0 0,1-1 0,5-2 0,-4-1 4,-1 1 0,0-1 1,0 0-1,0-1 0,-1 0 1,0 0-1,0 0 0,0-1 1,-1 0-1,-1 0 0,1 0 1,-1 0-1,-1-1 0,1 1 1,-1-1-1,-1 0 0,0 0 0,0 0 1,-1-1-1,0 1 0,0 0 1,-1-1-1,-1 1 0,1 0 1,-4-13-1,3 18-34,0 1 0,-1-1-1,1 1 1,-1 0 0,0-1 0,0 1 0,0 0-1,0 0 1,-1 0 0,1 1 0,-1-1 0,0 1-1,1-1 1,-1 1 0,0 0 0,-1 0 0,1 0 0,0 0-1,-1 1 1,1-1 0,0 1 0,-1 0 0,0 0-1,1 0 1,-1 1 0,0-1 0,1 1 0,-1 0-1,0 0 1,1 0 0,-1 0 0,0 1 0,0-1-1,1 1 1,-6 2 0,4-2-7,0 0 0,0 0 1,0 1-1,0-1 0,0 1 0,1 0 0,-1 1 0,0-1 0,1 1 0,0 0 1,0 0-1,-1 0 0,2 1 0,-1 0 0,0-1 0,1 1 0,0 1 1,0-1-1,0 0 0,0 1 0,1-1 0,-1 1 0,1 0 0,-2 9 1,3-13-168,1 0 1,0 0 0,0 0 0,0 1 0,0-1 0,0 0 0,0 0 0,0 0 0,0 0 0,1 0 0,-1 0-1,0 1 1,1-1 0,-1 0 0,1 0 0,-1 0 0,1 0 0,-1 0 0,1 0 0,0 0 0,-1-1 0,1 1-1,0 0 1,0 0 0,0 0 0,-1-1 0,1 1 0,0 0 0,0-1 0,0 1 0,0-1 0,0 1-1,0-1 1,1 0 0,-1 1 0,0-1 0,2 0 0,32 6-9074</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36.759"/>
    </inkml:context>
    <inkml:brush xml:id="br0">
      <inkml:brushProperty name="width" value="0.025" units="cm"/>
      <inkml:brushProperty name="height" value="0.025" units="cm"/>
    </inkml:brush>
  </inkml:definitions>
  <inkml:trace contextRef="#ctx0" brushRef="#br0">0 178 5990,'0'0'2204,"10"0"-1963,-5 0-352,-3 1 174,1-1 0,0 1 0,0-1 0,-1 0 0,1 0 0,0 0 0,0-1 0,-1 1 0,1-1 0,0 0 0,0 1 0,-1-1 0,1 0 0,-1 0 0,1-1 0,-1 1 0,1-1 0,-1 1 0,0-1 0,0 0 0,0 1 0,0-1 0,0 0 0,0-1 0,0 1 0,-1 0 0,1 0 0,-1-1 0,1 1 0,-1-1 0,1-3 0,20-64 1374,-19 62-344,0 0 0,1 1-1,0 0 1,0-1 0,1 1 0,8-10-1,-12 17-971,-1 0 1,0 0-1,0-1 0,0 1 0,0 0 0,0 0 0,0 0 0,0-1 0,1 1 0,-1 0 1,0 0-1,0 0 0,0 0 0,0 0 0,1-1 0,-1 1 0,0 0 0,0 0 0,0 0 1,1 0-1,-1 0 0,0 0 0,0 0 0,0 0 0,1 0 0,-1 0 0,0 0 0,0 0 1,1 0-1,-1 0 0,0 0 0,0 0 0,0 0 0,1 0 0,-1 0 0,0 0 0,0 0 1,0 0-1,1 0 0,-1 0 0,0 1 0,0-1 0,0 0 0,1 0 0,-1 0 0,3 14 2085,-5 18-325,-3 4-840,-19 64 1,16-72-722,1 0 0,1 1 0,1-1 0,0 36 0,6-56-1151,2-16-1263,1-22-3490,-14-1-1484,-8-6-4837</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37.103"/>
    </inkml:context>
    <inkml:brush xml:id="br0">
      <inkml:brushProperty name="width" value="0.025" units="cm"/>
      <inkml:brushProperty name="height" value="0.025" units="cm"/>
    </inkml:brush>
  </inkml:definitions>
  <inkml:trace contextRef="#ctx0" brushRef="#br0">0 45 17713,'0'0'11979,"91"-7"-10281,-38 2-577,11-2-865,-1 2-256,2 1-192,-8 0-1954,-9 1-2114,-14-2-1890,-6 1-3491</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37.462"/>
    </inkml:context>
    <inkml:brush xml:id="br0">
      <inkml:brushProperty name="width" value="0.025" units="cm"/>
      <inkml:brushProperty name="height" value="0.025" units="cm"/>
    </inkml:brush>
  </inkml:definitions>
  <inkml:trace contextRef="#ctx0" brushRef="#br0">256 1 15407,'0'0'9796,"-8"1"-7031,-2 2-2492,0 1 0,0 0 1,0 0-1,0 1 0,1 0 1,0 0-1,0 1 0,0 1 1,1 0-1,-10 9 0,7-5-218,1 0-1,-1 1 1,2 0 0,-1 1-1,2 0 1,0 0-1,-6 15 1,12-25-72,2-1 0,-1 0 1,0 0-1,0 1 0,1-1 0,-1 1 0,1-1 1,-1 0-1,1 1 0,0-1 0,1 5 0,-1-6-7,0 0-1,0 0 0,1 0 0,-1 0 1,1-1-1,-1 1 0,0 0 1,1 0-1,0 0 0,-1 0 1,1-1-1,0 1 0,-1 0 0,1-1 1,0 1-1,0 0 0,-1-1 1,1 1-1,0-1 0,1 1 1,4 1-129,0-1 1,0 0 0,0 0-1,0 0 1,0-1 0,1 0 0,7-1-1,5 1-81,182-11-3503,-200 11 3781,0 0-1,0 0 1,1 0 0,-1 0-1,0 0 1,0 0-1,1 0 1,-1 0-1,0 0 1,0 0-1,1 1 1,-1-1-1,0 1 1,0-1-1,0 1 1,0-1-1,0 1 1,0 0-1,0-1 1,0 1-1,0 0 1,0 0-1,0 0 1,0-1-1,0 1 1,0 0-1,-1 0 1,1 1-1,0-1 1,-1 0-1,1 0 1,-1 0-1,1 0 1,-1 0 0,0 1-1,1-1 1,-1 0-1,0 0 1,0 1-1,0-1 1,0 0-1,0 0 1,0 1-1,0-1 1,0 0-1,-1 2 1,0 1 163,-1 1 1,1-1 0,-1 1-1,0-1 1,0 0 0,0 0 0,-1 0-1,1 0 1,-1 0 0,0 0-1,-4 3 1,-4 3-48,-1-1 0,0-1 0,-1 0 0,0-1 0,0 0 0,-1-1 0,0 0 0,0-1 0,-20 4 0,5-2 122,-1-2 0,1-1 0,-49 0 0,77-4-311,-1 0-1,1 0 1,0 0-1,0 1 1,-1-2 0,1 1-1,0 0 1,0 0-1,0 0 1,-1 0 0,1-1-1,0 1 1,0-1 0,0 1-1,0-1 1,0 1-1,0-1 1,0 0 0,0 1-1,-2-3 1,3 3-38,0-1 0,0 0 0,0 0 0,0 0 0,0 1 0,0-1 0,0 0 0,0 0 0,0 1 0,0-1 1,1 0-1,-1 0 0,0 1 0,1-1 0,-1 0 0,0 1 0,1-1 0,-1 0 0,1 1 0,-1-1 0,1 0 0,-1 1 0,2-1 1,40-33-4640,-5 11-1241,6 1-2285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14.195"/>
    </inkml:context>
    <inkml:brush xml:id="br0">
      <inkml:brushProperty name="width" value="0.025" units="cm"/>
      <inkml:brushProperty name="height" value="0.025" units="cm"/>
    </inkml:brush>
  </inkml:definitions>
  <inkml:trace contextRef="#ctx0" brushRef="#br0">39 0 18321,'0'0'6556,"-1"9"-5681,-10 99 86,-9 104-763,17-181-161,2-23 139,0 0 0,0 0 1,1 0-1,0-1 0,0 1 0,2 12 0,13-26 508,0-10-390,-2-1 0,1-1 0,-2 0 1,0-1-1,12-27 0,4-5-207,-14 25-45,-10 17-28,0 1 0,1 0 0,-1 1 0,2-1 0,-1 1 1,1 0-1,7-7 0,-9 46-137,-13 154 507,9-185-382,0-1 0,0 1 0,0 0 0,0-1 0,1 1 0,-1-1-1,0 1 1,0-1 0,0 1 0,0-1 0,1 1 0,-1-1-1,0 1 1,0-1 0,1 1 0,-1-1 0,0 1 0,1-1 0,-1 1-1,0-1 1,1 0 0,-1 1 0,1-1 0,-1 0 0,1 1-1,-1-1 1,1 0 0,-1 0 0,1 1 0,-1-1 0,1 0 0,0 0-1,24-3 193,22-20 400,77-69-33,-19 12-337,-105 80-224,0-1 0,1 1 0,-1-1 0,1 1 0,-1 0 0,1-1 0,-1 1 0,0 0 0,1 0 0,-1-1 0,1 1 0,0 0 0,-1 0 0,1 0 0,-1-1 0,1 1 0,-1 0 0,1 0 0,-1 0 0,1 0 0,-1 0 0,1 0 0,0 0 0,-1 0 0,1 1 0,-1-1 0,1 0 0,-1 0 0,1 0 0,-1 0 0,1 1 0,-1-1 0,1 0 0,-1 1 0,1-1 0,-1 0 0,1 1 0,-1-1 0,0 0 0,1 1 0,-1-1 0,0 1 0,1-1 0,-1 1 0,0-1 0,1 2 0,0 2 0,0 0 0,0 0 0,0 1 0,-1-1 0,0 0 0,1 1 0,-2 5 0,-10 75 0,10-82 1,-1 6-20,0 0 1,0 0-1,1 0 1,0 0-1,1 1 1,0-1-1,0 0 1,3 12 0,5-13-1662,-1-8-2294,0 0-3243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09.967"/>
    </inkml:context>
    <inkml:brush xml:id="br0">
      <inkml:brushProperty name="width" value="0.025" units="cm"/>
      <inkml:brushProperty name="height" value="0.025" units="cm"/>
    </inkml:brush>
  </inkml:definitions>
  <inkml:trace contextRef="#ctx0" brushRef="#br0">66 1 8104,'0'0'20617,"-3"13"-19913,-60 297 2184,70-344-2781,1 0-1,17-44 0,-17 58-83,0 1-1,1-1 1,1 1-1,1 1 1,20-27-1,-26 41-52,0 0-1,0 0 1,0 1-1,0 0 1,0 0 0,0 1-1,1-1 1,0 1 0,-1 0-1,1 1 1,0-1-1,0 1 1,0 0 0,0 0-1,0 1 1,8 0 0,-11 0 18,-1 0 0,0 0 1,0 0-1,1 0 0,-1 0 1,0 1-1,0-1 0,1 1 1,-1-1-1,0 1 0,0 0 1,0 0-1,0 0 0,0 0 1,0 0-1,0 0 0,0 0 1,0 1-1,0-1 0,-1 1 1,1 0-1,-1-1 0,1 1 1,-1 0-1,1 0 0,-1 0 1,0 0-1,0 0 0,0 0 1,0 0-1,-1 0 1,1 0-1,0 1 0,-1-1 1,1 0-1,-1 0 0,0 1 1,0-1-1,0 0 0,0 0 1,0 1-1,-1-1 0,1 0 1,-1 3-1,-1 0 46,-1 0 1,1 0-1,-1 0 1,1-1-1,-2 1 1,1-1-1,0 0 0,-1 1 1,0-2-1,0 1 1,0 0-1,0-1 1,0 0-1,-10 6 1,-3 1 139,-1-1 1,-33 13 0,43-18-175,-2-1 0,1 0 0,0-1 0,0 0 0,-1 0 0,1-1 0,-1 0 0,-17-1 0,27 0-18,0 0 0,-1 0 0,1 0 0,-1 0-1,1 0 1,0 0 0,-1 0 0,1 0 0,0 0 0,-1 0 0,1 0 0,0-1 0,-1 1 0,1 0-1,0 0 1,-1 0 0,1-1 0,0 1 0,0 0 0,-1 0 0,1-1 0,0 1 0,0 0-1,-1-1 1,1 1 0,0 0 0,0-1 0,0 1 0,0 0 0,-1-1 0,1 1 0,0 0 0,0-1-1,0 1 1,0 0 0,0-1 0,0 1 0,0 0 0,0-1 0,0 1 0,0-1 0,0 1-1,0 0 1,0-1 0,0 1 0,1 0 0,-1-1 0,0 1 0,0 0 0,0-1 0,0 1 0,1 0-1,-1-1 1,0 1 0,0 0 0,1 0 0,-1-1 0,0 1 0,1 0 0,-1 0 0,0 0-1,0-1 1,1 1 0,-1 0 0,0 0 0,1 0 0,-1 0 0,1-1 0,23-15-3858,3 3-3042,5 0-3524</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41.995"/>
    </inkml:context>
    <inkml:brush xml:id="br0">
      <inkml:brushProperty name="width" value="0.025" units="cm"/>
      <inkml:brushProperty name="height" value="0.025" units="cm"/>
    </inkml:brush>
  </inkml:definitions>
  <inkml:trace contextRef="#ctx0" brushRef="#br0">0 124 16400,'0'0'9448,"58"-22"-8102,-26 12-546,2-3-383,1 1-353,-1 3 0,-4-1-576,-4 4-1635,-5-2-223,-5-1-1121,-8-1-865,-7-4-5413</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37.803"/>
    </inkml:context>
    <inkml:brush xml:id="br0">
      <inkml:brushProperty name="width" value="0.025" units="cm"/>
      <inkml:brushProperty name="height" value="0.025" units="cm"/>
    </inkml:brush>
  </inkml:definitions>
  <inkml:trace contextRef="#ctx0" brushRef="#br0">103 1 16848,'0'0'11499,"-24"57"-10186,9-23-384,0 6-577,1 3-128,2-1-224,1-4-32,4-3 97,2-7-834,5-9-1441,0-10-929</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38.162"/>
    </inkml:context>
    <inkml:brush xml:id="br0">
      <inkml:brushProperty name="width" value="0.025" units="cm"/>
      <inkml:brushProperty name="height" value="0.025" units="cm"/>
    </inkml:brush>
  </inkml:definitions>
  <inkml:trace contextRef="#ctx0" brushRef="#br0">0 31 7976,'0'0'19031,"13"-5"-17275,11-2-1354,-1 2-1,1 0 1,0 1-1,38 0 0,-46 3-382,0 2-1,1 0 0,-1 1 0,0 0 0,0 1 0,19 7 0,-30-8-25,-1-1 0,1 2-1,-1-1 1,1 0-1,-1 1 1,0 0-1,0 0 1,0 0 0,-1 0-1,1 1 1,-1-1-1,1 1 1,-1 0-1,0 0 1,-1 0 0,1 1-1,-1-1 1,0 1-1,0-1 1,0 1-1,-1 0 1,1 0 0,-1-1-1,1 10 1,-1-5 57,-1 1 0,0-1 1,0 0-1,-1 0 0,0 0 0,-1 1 1,0-1-1,0 0 0,-1-1 0,0 1 1,-1 0-1,0-1 0,0 0 1,-1 0-1,0 0 0,0 0 0,-1-1 1,0 0-1,0 0 0,-13 10 0,10-9 13,-1-1-1,0 0 1,-1 0-1,0-1 1,0-1-1,0 0 1,0 0-1,-1-1 1,0 0-1,0-1 1,0-1-1,0 0 1,-1 0-1,1-1 1,-14-1-1,24 0-210,0 0 1,-1-1-1,1 1 1,0 0-1,0-1 1,0 1-1,0-1 0,0 0 1,-1 0-1,1 1 1,0-2-1,1 1 1,-1 0-1,0 0 0,0 0 1,0-1-1,1 1 1,-1-1-1,1 0 1,-1 1-1,1-1 0,-1 0 1,1 0-1,0 0 1,0 0-1,0 0 1,0 0-1,1 0 0,-1 0 1,0 0-1,1 0 1,-1-5-1,1 4-396,-1-1 0,2 0 0,-1 0-1,0 0 1,1 0 0,-1 0 0,1 1 0,0-1 0,0 0-1,1 0 1,-1 1 0,1-1 0,0 1 0,0 0 0,0-1-1,0 1 1,0 0 0,5-4 0,20-15-12690</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38.503"/>
    </inkml:context>
    <inkml:brush xml:id="br0">
      <inkml:brushProperty name="width" value="0.025" units="cm"/>
      <inkml:brushProperty name="height" value="0.025" units="cm"/>
    </inkml:brush>
  </inkml:definitions>
  <inkml:trace contextRef="#ctx0" brushRef="#br0">354 1 4837,'0'0'26862,"-14"4"-26184,-4 2-629,1 2 0,0 0-1,0 0 1,1 2 0,0 0 0,0 1-1,-18 17 1,20-16-49,-54 55 0,63-61 0,-1 0 0,2 1 0,-1-1 0,1 1 0,0 0 0,0 0 0,1 1 0,0-1 0,-3 10 0,6-16 0,0 0 0,0 0 0,0 0 0,-1 0 0,1 0 0,0-1 0,1 1 0,-1 0 0,0 0 0,0 0 0,0 0 0,0 0 0,1-1 0,-1 1 0,0 0 0,1 0 0,-1 0 0,1-1 0,-1 1 0,1 0 0,-1 0 0,1-1 0,0 1 0,-1-1 0,1 1 0,0 0 0,-1-1 0,1 1 0,0-1 0,0 0 0,-1 1 0,1-1 0,0 0 0,0 1 0,0-1 0,0 0 0,0 0 0,1 1 0,41 0 0,-31-1 0,0 0-64,101-5-3888,-103 4 3304,0 0 0,-1-1 0,1 0 0,0-1 0,-1 0 0,0-1 1,0 0-1,0 0 0,10-7 0,-5-3-7237,-7 0-2947</inkml:trace>
  <inkml:trace contextRef="#ctx0" brushRef="#br0" timeOffset="0.99">1 126 4420,'0'0'19218,"63"9"-18097,-14-9-256,2-5-160,0 1-289,-3 0-320,-7 3-128,-8 0-1729,-12 1-1570,-12 0-2339</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38.849"/>
    </inkml:context>
    <inkml:brush xml:id="br0">
      <inkml:brushProperty name="width" value="0.025" units="cm"/>
      <inkml:brushProperty name="height" value="0.025" units="cm"/>
    </inkml:brush>
  </inkml:definitions>
  <inkml:trace contextRef="#ctx0" brushRef="#br0">0 97 6566,'0'0'15887,"49"5"-13196,4-7-705,12-9-993,7 0-545,7-5-192,-2-2-640,2-2-4228,1-3-16753</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49.078"/>
    </inkml:context>
    <inkml:brush xml:id="br0">
      <inkml:brushProperty name="width" value="0.025" units="cm"/>
      <inkml:brushProperty name="height" value="0.025" units="cm"/>
    </inkml:brush>
  </inkml:definitions>
  <inkml:trace contextRef="#ctx0" brushRef="#br0">384 6 14446,'-10'-1'3422,"7"1"-3290,-24-3 1389,-1 1 0,0 2 0,-48 5 0,67-3-1253,0 0 0,0 0 1,0 1-1,0 0 1,0 0-1,0 1 1,1 0-1,0 1 1,0 0-1,0 0 1,1 1-1,-1 0 0,1 0 1,0 0-1,-11 15 1,9-8-38,1 1 0,0 0 0,0 0 1,2 0-1,0 1 0,0 0 0,2 0 1,0 1-1,0-1 0,2 1 0,0 0 0,0 0 1,2 0-1,0-1 0,3 25 0,-2-35-220,0-1 0,1 1 0,-1-1 0,1 1 0,0-1 0,0 0 0,1 0 0,-1 1 0,1-2 0,0 1 0,0 0 0,1-1 0,-1 1 0,0-1 0,1 0 1,0 0-1,0 0 0,0-1 0,0 1 0,0-1 0,1 0 0,-1 0 0,1-1 0,-1 1 0,1-1 0,0 0 0,-1 0 0,1 0 0,0-1 0,0 0 0,0 0 0,-1 0 0,1-1 0,0 1 0,6-3 0,-6 3-3,0-1 0,-1 0 0,1 0 0,0 0 0,-1 0 0,0-1 1,1 0-1,-1 0 0,0 0 0,0-1 0,0 1 0,0-1 0,0 0 0,-1 0 1,1 0-1,-1 0 0,0-1 0,0 0 0,0 1 0,0-1 0,-1 0 0,1 0 0,-1-1 1,0 1-1,-1 0 0,1-1 0,-1 1 0,0-1 0,0 1 0,0-1 0,0 0 1,-1 1-1,0-1 0,0 0 0,-1-9 0,0 12-8,0 1 0,1-1 0,-1 0 0,0 0 0,-1 0 0,1 1 0,0-1 0,0 0 0,-1 1 0,1-1 0,-1 1 0,1 0 0,-1-1 0,0 1 0,0 0 0,1 0 0,-1 0 0,0 0 0,0 0 0,0 1 0,0-1 0,0 1 0,0-1 0,0 1 0,0 0 0,0-1 0,0 1 0,0 0 0,0 0 0,-1 1 0,1-1 0,0 0 0,-2 1 0,3 0 0,1-1 0,-1 0 0,1 0 0,-1 0 0,1 0 0,0 0 0,-1 1 0,1-1 0,0 0 0,-1 0 0,1 1 0,0-1 0,-1 0 0,1 0 0,0 1 0,-1-1 0,1 1 0,0-1 0,0 0 0,-1 1 0,1-1 0,0 0 0,0 1 0,0-1 0,0 1 0,0-1 0,-1 0 0,1 1 0,0-1 0,0 1 0,0-1 0,0 1 0,0-1 0,0 0 0,0 1 0,0-1 0,1 1 0,-1-1 0,0 1 0,0-1 0,0 0 0,0 1 0,1-1 0,-1 1 0,0 0 0,1 0 0,0 0 0,-1 0 0,1-1 0,-1 1 0,1 0 0,0 0 0,-1 0 0,1-1 0,0 1 0,0 0 0,0-1 0,0 1 0,0-1 0,0 1 0,-1-1 0,1 1 0,0-1 0,0 0 0,2 1 0,12-1 0,0 0 0,0-1 0,-1 0 0,1-1 0,0-1 0,-1 0 0,1-1 0,-1-1 0,0 0 0,0-1 0,23-14 0,6 0 0,-43 20 0,0 0 0,0 0 0,1 0 0,-1 0 0,0 0 0,0-1 0,0 1 0,0 0 0,1 0 0,-1 0 0,0 0 0,0 0 0,0 0 0,1 0 0,-1 0 0,0 0 0,0 0 0,0 0 0,1 0 0,-1 0 0,0 1 0,0-1 0,0 0 0,1 0 0,-1 0 0,0 0 0,0 0 0,0 0 0,0 0 0,0 0 0,1 1 0,-1-1 0,0 0 0,0 0 0,0 0 0,0 0 0,0 0 0,0 1 0,1-1 0,-1 0 0,0 0 0,0 0 0,0 1 0,0-1 0,0 0 0,0 0 0,0 0 0,0 1 0,0-1 0,0 0 0,0 0 0,0 0 0,0 1 0,0-1 0,0 0 0,0 0 0,0 0 0,0 0 0,0 1 0,-1-1 0,1 0 0,0 0 0,0 0 0,0 0 0,0 1 0,-4 12 0,-32 55 0,26-52 0,1 0 0,0 1 0,2 0 0,0 0 0,0 0 0,2 1 0,0 0 0,-2 19 0,7-36-7,0 1 0,-1-1-1,1 0 1,0 1 0,0-1 0,0 0-1,0 0 1,0 1 0,0-1 0,1 0 0,-1 1-1,0-1 1,1 0 0,-1 0 0,1 1-1,-1-1 1,1 0 0,0 0 0,-1 0 0,1 0-1,0 0 1,0 0 0,0 0 0,0 0-1,1 1 1,0-1-29,-1-1-1,1 0 0,0 1 1,0-1-1,-1 0 1,1 0-1,0 0 0,-1 0 1,1 0-1,0 0 1,-1-1-1,1 1 0,0-1 1,-1 1-1,1-1 0,2-1 1,6-3-544,-1 0 0,1-1 0,-1 0 0,16-14 0,12-19-4662,0-6-1597</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49.439"/>
    </inkml:context>
    <inkml:brush xml:id="br0">
      <inkml:brushProperty name="width" value="0.025" units="cm"/>
      <inkml:brushProperty name="height" value="0.025" units="cm"/>
    </inkml:brush>
  </inkml:definitions>
  <inkml:trace contextRef="#ctx0" brushRef="#br0">90 0 7944,'0'0'10858,"-15"62"-6951,-5-24-1056,-1 11-417,5 1-832,4 2-961,6-7-545,6-9-64,0-8-737,12-11-1473,2-13-1185,-3-4-833,-4-16-2050</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49.783"/>
    </inkml:context>
    <inkml:brush xml:id="br0">
      <inkml:brushProperty name="width" value="0.025" units="cm"/>
      <inkml:brushProperty name="height" value="0.025" units="cm"/>
    </inkml:brush>
  </inkml:definitions>
  <inkml:trace contextRef="#ctx0" brushRef="#br0">2 80 6502,'0'0'6561,"0"-10"-2200,0 5-3968,-1 3-213,1 0-1,0 0 1,-1 0 0,1 0 0,0 0-1,0 0 1,0 0 0,1-1-1,-1 1 1,0 0 0,1 0-1,0 0 1,-1 0 0,1 0-1,0 0 1,0 0 0,0 0 0,0 0-1,0 1 1,0-1 0,1 0-1,-1 1 1,1-1 0,-1 1-1,1-1 1,-1 1 0,1 0 0,0-1-1,0 1 1,0 0 0,0 0-1,-1 0 1,1 1 0,0-1-1,1 0 1,2 0 0,5 0 254,1 0 1,-1 0-1,1 1 0,-1 0 1,0 0-1,1 2 1,-1-1-1,21 6 0,-28-6-371,0 1 0,0-1 0,-1 0-1,1 1 1,0-1 0,0 1 0,-1 0-1,1 0 1,-1 0 0,1 0 0,-1 0-1,0 0 1,0 1 0,0-1 0,0 1-1,0 0 1,-1-1 0,1 1 0,-1 0-1,0 0 1,0 0 0,0 0 0,0 0-1,0 0 1,0 1 0,-1-1 0,0 0-1,0 0 1,0 0 0,0 0 0,0 1-1,0-1 1,-2 4 0,0-1 95,0-1 0,0 1-1,0 0 1,-1-1 0,0 1 0,0-1 0,-1 0 0,1 0 0,-1 0-1,0-1 1,-1 1 0,-8 7 0,-4 5 48,19-16-206,0 0 0,0 0 0,1-1 0,-1 1 0,0 0 0,1-1 0,-1 0 0,0 1 0,1-1 0,-1 0 0,4-1 0,33 0-229,-24 0-118,1 0-1,0 1 1,0 1-1,-1 0 1,30 7-1,-42-7 318,0 0 1,0 0-1,0 0 0,-1 0 0,1 1 0,0 0 0,-1-1 0,0 1 0,1 0 0,-1 0 0,0 0 0,0 1 0,0-1 0,0 0 0,0 1 0,0-1 0,-1 1 0,1 0 0,-1 0 0,0-1 0,0 1 0,0 0 0,0 0 1,0 0-1,-1 0 0,1 0 0,-1 0 0,0 0 0,0 0 0,0 0 0,0 0 0,-1 0 0,1 0 0,-1 0 0,0 0 0,-1 4 0,0 0 136,-1 1 1,1-1-1,-2 0 1,1 0-1,-1 0 0,0 0 1,0-1-1,-1 1 1,0-1-1,0 0 0,-1-1 1,1 1-1,-1-1 1,0 0-1,-1-1 0,1 1 1,-12 4-1,7-3 31,0 0 0,0-1 0,-1-1 0,1 0 0,-1-1 0,0 0 0,0 0 0,0-2 0,-1 1 0,-18-1 0,27-2-181,-1 0 0,0-1-1,1 1 1,-1-1 0,1 0 0,0 0-1,0 0 1,0-1 0,0 1 0,0-1 0,0 0-1,0 0 1,1 0 0,-6-7 0,8 9-27,-1-1 0,1 1 0,0-1 0,0 1 1,0-1-1,0 1 0,0-1 0,0 1 0,0-1 0,0 0 1,1 0-1,-1 1 0,1-1 0,-1 0 0,1 0 0,0 0 1,0 0-1,-1 0 0,1 0 0,1 1 0,-1-1 0,0 0 1,0 0-1,1 0 0,-1 0 0,1 1 0,-1-1 0,1 0 1,0 0-1,0 1 0,0-1 0,0 0 0,0 1 0,0-1 1,0 1-1,0 0 0,1-1 0,-1 1 0,2-2 0,19-11-5806,4-2-3198</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50.387"/>
    </inkml:context>
    <inkml:brush xml:id="br0">
      <inkml:brushProperty name="width" value="0.025" units="cm"/>
      <inkml:brushProperty name="height" value="0.025" units="cm"/>
    </inkml:brush>
  </inkml:definitions>
  <inkml:trace contextRef="#ctx0" brushRef="#br0">80 37 5221,'0'0'9369,"11"-4"-4559,3-2-3958,1 0 0,0 1 0,0 1 0,0 0 1,0 1-1,1 1 0,-1 1 0,1 0 0,0 0 1,26 4-1,-40-2-794,1-1 1,-1 1 0,0-1-1,1 1 1,-1 0-1,0 0 1,0 0-1,1 0 1,-1 1 0,0-1-1,0 1 1,0-1-1,-1 1 1,1-1-1,0 1 1,0 0-1,-1 0 1,1 0 0,-1 0-1,0 0 1,2 3-1,-2-1 23,0-1 1,-1 1-1,1 0 0,-1-1 0,0 1 1,1 0-1,-2-1 0,1 1 0,0-1 1,-1 1-1,0 0 0,-2 6 0,-1 2 110,-1 0 0,-1 0-1,0-1 1,0 0 0,-1 0 0,-1 0-1,-9 9 1,-11 8-154,-2-1 0,-2-2 0,-45 29 0,-24 19-62,102-73 25,-1 0 0,0 0 0,1 0 0,-1 0 0,0 0 0,1 0 0,-1 0 0,0 0 0,1 0 0,-1 0 0,0 1 0,1-1 0,-1 0 0,0 0 0,0 0 0,1 0 0,-1 1 0,0-1 0,1 0 0,-1 0 0,0 1 0,0-1 0,0 0 0,1 0 0,-1 1 0,0-1 0,0 0 0,0 1 0,0-1 0,0 0 0,1 1 0,-1-1 0,0 0 0,0 1 0,0-1 0,0 0 0,0 1 0,0-1 0,0 0 0,0 1 0,0-1 0,0 0 0,0 1 0,0-1 0,-1 0 0,1 1 0,0-1 0,0 0 0,0 1 0,0-1 0,-1 0 0,1 1 0,0-1 0,0 0 0,0 0 0,-1 1 0,1-1 0,0 0 0,-1 0 0,1 0 0,0 1 0,0-1 0,-1 0 0,1 0 0,0 0 0,-1 0 0,0 1 0,35 0 0,-29-1 0,301-8 0,-305 8-3,36 3-3389,-36-2 3122,1-1 0,-1 0 0,0 0 1,0 0-1,0 1 0,0-1 0,0 0 0,0 1 0,0-1 0,0 1 1,-1 0-1,1-1 0,0 1 0,0-1 0,0 1 0,-1 0 0,1 0 1,0 0-1,0-1 0,-1 1 0,1 0 0,-1 0 0,1 0 1,-1 0-1,1 0 0,-1 0 0,0 0 0,1 0 0,-1 0 0,0 2 1</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13.231"/>
    </inkml:context>
    <inkml:brush xml:id="br0">
      <inkml:brushProperty name="width" value="0.025" units="cm"/>
      <inkml:brushProperty name="height" value="0.025" units="cm"/>
    </inkml:brush>
  </inkml:definitions>
  <inkml:trace contextRef="#ctx0" brushRef="#br0">1 0 19923,'0'0'7367,"3"54"-6759,-3-36-351,0-5-193,2-6-32,16-6-929,6-1-609,2-13-31,4-10-961,-2-4-1410,-2-1-2979</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13.605"/>
    </inkml:context>
    <inkml:brush xml:id="br0">
      <inkml:brushProperty name="width" value="0.025" units="cm"/>
      <inkml:brushProperty name="height" value="0.025" units="cm"/>
    </inkml:brush>
  </inkml:definitions>
  <inkml:trace contextRef="#ctx0" brushRef="#br0">28 1 4356,'0'0'11787,"0"54"-8231,-10-29-289,1-1-1410,3 1-575,3-6-610,3-5-479,1-10-161,13-4-1089,2-12-4164,7-16-12204</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42.322"/>
    </inkml:context>
    <inkml:brush xml:id="br0">
      <inkml:brushProperty name="width" value="0.025" units="cm"/>
      <inkml:brushProperty name="height" value="0.025" units="cm"/>
    </inkml:brush>
  </inkml:definitions>
  <inkml:trace contextRef="#ctx0" brushRef="#br0">1 37 18033,'0'0'11051,"54"-16"-10507,-17 9-288,5-1-128,0 4-128,0 3-1057,-6 1-2466,-4 0-1314,-4 1-3298</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14.199"/>
    </inkml:context>
    <inkml:brush xml:id="br0">
      <inkml:brushProperty name="width" value="0.025" units="cm"/>
      <inkml:brushProperty name="height" value="0.025" units="cm"/>
    </inkml:brush>
  </inkml:definitions>
  <inkml:trace contextRef="#ctx0" brushRef="#br0">215 89 7495,'0'0'20580,"-5"7"-20447,1-2-131,1 1-1,0-1 1,0 1-1,1 0 0,0 0 1,0 0-1,0 0 1,1 0-1,-1 0 1,2 0-1,-1 0 1,1 1-1,0-1 1,0 0-1,0 1 1,1-1-1,0 0 1,0 0-1,1 0 1,0 0-1,0 0 1,0 0-1,1 0 1,3 5-1,12 11 24,-14-18-16,0 0-1,-1 0 1,1 0-1,-1 0 1,0 1-1,0 0 1,3 8-1,-6-12-12,1 1-1,-1 0 0,0 0 1,0-1-1,0 1 0,0 0 1,-1-1-1,1 1 0,0 0 0,-1-1 1,1 1-1,-1 0 0,1-1 1,-1 1-1,0-1 0,0 1 1,0-1-1,1 1 0,-2-1 0,1 0 1,0 0-1,0 1 0,0-1 1,0 0-1,-1 0 0,1 0 0,-1 0 1,1 0-1,-3 1 0,-8 5 37,1-1-1,-1 0 0,-1-1 0,1-1 1,-1 1-1,0-2 0,0 0 0,0 0 1,0-1-1,0-1 0,-1 0 1,1-1-1,-20-3 0,32 4-7,0-1 0,0 0 1,0 0-1,-1 0 0,1 0 0,0 0 0,0 0 1,0 0-1,0-1 0,0 1 0,0 0 0,0-1 0,-1 1 1,1-1-1,0 1 0,0-1 0,0 1 0,0-1 0,1 0 1,-1 1-1,0-1 0,0 0 0,0 0 0,1 0 1,-1 0-1,0 1 0,1-1 0,-1 0 0,0 0 0,1 0 1,-1 0-1,1-1 0,0 1 0,-1 0 0,1 0 0,0 0 1,0 0-1,0 0 0,0 0 0,0-1 0,0 1 1,0 0-1,0 0 0,0-2 0,2 0 4,-1 0-1,0 0 0,1 0 1,-1 0-1,1 0 1,0 0-1,0 1 1,0-1-1,1 1 1,-1-1-1,0 1 1,1 0-1,0 0 1,3-2-1,41-22 420,95-36-1,-95 44-261,0-2-1,61-37 1,-103 54-125,0-1 1,-1 0-1,1 0 1,-1 0-1,0 0 0,0 0 1,0-1-1,0 0 1,-1 0-1,4-6 1,-6 10-47,0-1 0,-1 0 1,1 0-1,-1 1 1,1-1-1,-1 0 1,1 0-1,-1 0 1,0 0-1,0 0 1,0 0-1,0 1 0,0-1 1,0 0-1,-1 0 1,1 0-1,-1 0 1,1 0-1,-1 1 1,1-1-1,-1 0 1,0 1-1,0-1 1,0 0-1,0 1 0,0-1 1,-1 1-1,1-1 1,0 1-1,-1 0 1,1 0-1,0-1 1,-1 1-1,0 0 1,-2-1-1,-7-4-14,0 1 0,0 1 0,-1 0 0,1 0 0,-1 1 0,0 0 0,0 1 0,0 1 0,0 0 0,0 0 0,0 1 0,-16 3 0,26-3-71,0 0 1,0 0-1,0 1 1,-1-1-1,1 1 1,0 0-1,0 0 1,1-1-1,-1 1 1,0 1-1,0-1 1,0 0-1,0 0 1,1 1-1,-1-1 1,1 0-1,-1 1 1,1 0-1,0-1 1,-1 1-1,1 0 0,0 0 1,0 0-1,0 0 1,0 0-1,1 0 1,-1 0-1,0 0 1,1 0-1,0 0 1,-1 0-1,1 0 1,0 0-1,0 0 1,0 0-1,0 1 1,0-1-1,1 0 1,-1 0-1,1 0 1,-1 0-1,1 0 1,0 0-1,0 0 0,0 0 1,0 0-1,0 0 1,0-1-1,1 1 1,-1 0-1,0-1 1,1 1-1,-1-1 1,1 1-1,0-1 1,2 2-1,3 0-1450,-1 0 1,1-1-1,0 0 0,-1 0 0,1 0 1,0-1-1,10 0 0,21 0-9423</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14.557"/>
    </inkml:context>
    <inkml:brush xml:id="br0">
      <inkml:brushProperty name="width" value="0.025" units="cm"/>
      <inkml:brushProperty name="height" value="0.025" units="cm"/>
    </inkml:brush>
  </inkml:definitions>
  <inkml:trace contextRef="#ctx0" brushRef="#br0">63 0 8264,'0'0'16592,"-2"65"-14607,-8-30-511,-3 5-449,0 1-321,3-1-447,0-4-161,6-7-32,4-5-256,0-10-1378,7-13-7719,5-14-192</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14.902"/>
    </inkml:context>
    <inkml:brush xml:id="br0">
      <inkml:brushProperty name="width" value="0.025" units="cm"/>
      <inkml:brushProperty name="height" value="0.025" units="cm"/>
    </inkml:brush>
  </inkml:definitions>
  <inkml:trace contextRef="#ctx0" brushRef="#br0">119 0 3748,'0'0'22613,"-5"10"-21908,-20 37 126,-35 70 1474,55-105-2061,0 0 0,1 1-1,0-1 1,1 1 0,0 0 0,1 0 0,0 24 0,2-36-237,0 0 1,0 0-1,0 0 0,0 0 1,0 0-1,0 0 0,1 0 1,-1 0-1,0 0 0,1 0 0,-1-1 1,1 1-1,-1 0 0,1 0 1,-1 0-1,1 0 0,-1-1 1,1 1-1,0 0 0,-1-1 1,1 1-1,0 0 0,0-1 0,-1 1 1,1-1-1,0 1 0,0-1 1,0 1-1,0-1 0,1 1 1,1-1 10,0 0-1,0 1 1,0-1 0,0-1 0,0 1 0,0 0 0,0-1 0,0 1-1,0-1 1,3-1 0,4-1 20,0-1 0,0-1 1,0 0-1,16-11 0,-15 7-38,0-1 0,-1 0 0,0 0 0,-1-1 0,0 0 0,12-22 0,-17 27 0,0-1 0,-1 0 0,0 0 0,0 0 0,-1 0 0,0 0 0,0-1 0,-1 1 0,0-1 0,0 1 0,-1-1 0,0 1 0,0-1 0,-3-11 0,3 17 2,-1 1-1,1-1 1,-1 0-1,0 1 1,0-1-1,0 1 1,0-1-1,0 1 1,0-1-1,0 1 1,-1 0-1,1-1 1,0 1-1,-1 0 1,1 0 0,-1 0-1,1 0 1,-1 0-1,0 1 1,1-1-1,-1 0 1,0 1-1,1-1 1,-1 1-1,0 0 1,0-1-1,0 1 1,1 0 0,-1 0-1,0 0 1,0 0-1,-2 1 1,0-1-19,1 0 0,-1 1 0,0 0 0,0-1 0,1 1 0,-1 1 0,0-1 0,1 0 1,-1 1-1,1 0 0,-1 0 0,1 0 0,0 0 0,-5 4 0,-15 23-2900,12-7-4869,8-12 114</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15.901"/>
    </inkml:context>
    <inkml:brush xml:id="br0">
      <inkml:brushProperty name="width" value="0.025" units="cm"/>
      <inkml:brushProperty name="height" value="0.025" units="cm"/>
    </inkml:brush>
  </inkml:definitions>
  <inkml:trace contextRef="#ctx0" brushRef="#br0">76 1 17168,'-7'33'6735,"-20"18"-3804,3-6-1984,21-35-912,-1-1-1,1 1 1,1 0 0,0 0-1,0 0 1,1 0 0,0 12 0,1-21-93,0 0 1,0 0-1,0 0 0,0 0 1,0 0-1,0 0 1,1-1-1,-1 1 1,0 0-1,0 0 1,1 0-1,-1 0 1,0-1-1,1 1 1,-1 0-1,1 0 1,-1-1-1,1 1 1,0 0-1,-1-1 1,1 1-1,-1-1 1,1 1-1,0-1 1,0 1-1,-1-1 1,1 1-1,0-1 0,1 1 1,1-1-123,-1 1 0,1-1 0,-1 0 0,1 0 0,-1 0 0,0 0 0,1-1 0,-1 1 0,1-1 0,3-1 0,2-1-557,0 0-1,-1 0 1,0-1-1,0 0 1,13-10-1,-9 3-104,0-1 0,-1 0 0,0-1 0,-1 0 0,12-24 0,-5-1 3232,-8 2 3892,-8 34-3202,-10 23-219,4-10-2742,1 0 0,0 0-1,0 1 1,1-1 0,1 1-1,0 0 1,0 0 0,1 0-1,1 0 1,0 1 0,1-1-1,1 18 1,7-15-2271,2-11-3954,3-3-6354</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33.266"/>
    </inkml:context>
    <inkml:brush xml:id="br0">
      <inkml:brushProperty name="width" value="0.025" units="cm"/>
      <inkml:brushProperty name="height" value="0.025" units="cm"/>
    </inkml:brush>
  </inkml:definitions>
  <inkml:trace contextRef="#ctx0" brushRef="#br0">21 0 12780,'0'0'11467,"-16"62"-11403,11-33-64,5 1 32,0-6-641,12-6-1537,12-11-1185,12-7-2082,7-12-6951</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33.609"/>
    </inkml:context>
    <inkml:brush xml:id="br0">
      <inkml:brushProperty name="width" value="0.025" units="cm"/>
      <inkml:brushProperty name="height" value="0.025" units="cm"/>
    </inkml:brush>
  </inkml:definitions>
  <inkml:trace contextRef="#ctx0" brushRef="#br0">90 1 6758,'0'0'3428,"-35"65"1408,14-22-3394,3 2-738,6-4-704,8-7-1601,4-12-7047</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42.143"/>
    </inkml:context>
    <inkml:brush xml:id="br0">
      <inkml:brushProperty name="width" value="0.025" units="cm"/>
      <inkml:brushProperty name="height" value="0.025" units="cm"/>
    </inkml:brush>
  </inkml:definitions>
  <inkml:trace contextRef="#ctx0" brushRef="#br0">1 0 17457,'0'0'7863,"10"8"-6304,-6-5-1407,0 1-48,1-1 1,0 1-1,0-1 1,0 0-1,0 0 1,0-1-1,1 0 0,-1 1 1,1-2-1,0 1 1,-1-1-1,1 0 1,0 0-1,7 0 1,12-2 6,0-2 0,42-9-1,-42 7-201,0 0 0,42-1-1,-67 6 85,1 0-1,-1 0 1,1 0-1,0 0 0,-1 0 1,1 0-1,-1 1 0,1-1 1,-1 0-1,1 0 0,0 0 1,-1 1-1,1-1 0,-1 0 1,0 1-1,1-1 1,-1 0-1,1 1 0,-1-1 1,1 1-1,-1-1 0,0 0 1,1 1-1,-1-1 0,0 1 1,1-1-1,-1 1 0,0-1 1,0 1-1,0 0 0,1 0 1,-2 24-32,-17 24 557,-29 28 297,-11 23 1761,38-47-6822,13 2-7268</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42.484"/>
    </inkml:context>
    <inkml:brush xml:id="br0">
      <inkml:brushProperty name="width" value="0.025" units="cm"/>
      <inkml:brushProperty name="height" value="0.025" units="cm"/>
    </inkml:brush>
  </inkml:definitions>
  <inkml:trace contextRef="#ctx0" brushRef="#br0">1 21 14253,'0'0'15151,"64"-11"-14671,-26 11-256,9 0-191,1 0-33,3 0-1506,-1 0-2690,-4-4-1794,-8-1-3779</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42.843"/>
    </inkml:context>
    <inkml:brush xml:id="br0">
      <inkml:brushProperty name="width" value="0.025" units="cm"/>
      <inkml:brushProperty name="height" value="0.025" units="cm"/>
    </inkml:brush>
  </inkml:definitions>
  <inkml:trace contextRef="#ctx0" brushRef="#br0">92 43 15631,'0'0'12726,"12"-7"-11962,-5 3-667,38-21 251,-42 24-324,0 0 1,0 0 0,0 0 0,1 0 0,-1 0 0,0 1 0,1-1 0,-1 1 0,1 0 0,-1 0 0,0 0 0,1 1 0,-1-1 0,1 1-1,4 1 1,-6-1-25,-1 0 0,1 0 0,0 0 0,0 1 0,-1-1 0,1 0 1,-1 1-1,1-1 0,-1 1 0,0-1 0,1 1 0,-1 0 0,0 0 0,0-1 0,0 1 0,0 0 0,-1 0 0,1 0 0,0 0 0,-1 0 0,1 0 0,-1 0 0,0 0 0,0 0 0,0 0 0,0 0 0,0 0 0,0 1 0,0-1 0,-1 0 0,1 0 0,-1 0 0,0 0 0,1 0 0,-1-1 0,-2 5 0,-2 5 29,0 0 1,-1-1-1,0 1 0,0-1 0,-9 9 1,-74 75 286,11-14 1215,76-77-1492,-1 0 0,1-1 0,0 1 1,0 0-1,0 1 0,0-1 1,1 0-1,-1 0 0,1 1 0,0-1 1,0 1-1,0-1 0,0 6 0,1-8-32,0 1-1,0-1 0,1 0 0,-1 1 0,0-1 1,1 0-1,-1 0 0,1 1 0,0-1 0,-1 0 1,1 0-1,0 0 0,0 0 0,-1 1 1,1-1-1,0 0 0,0-1 0,0 1 0,0 0 1,0 0-1,1 0 0,-1-1 0,0 1 0,0 0 1,0-1-1,1 1 0,-1-1 0,0 1 0,1-1 1,-1 0-1,0 0 0,1 0 0,-1 1 0,1-1 1,-1 0-1,2-1 0,12 2-598,1 0 1,-1-2-1,26-3 1,-28 1-637,0 0 1,0 0-1,0-2 1,18-7-1,15-11-7821</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43.327"/>
    </inkml:context>
    <inkml:brush xml:id="br0">
      <inkml:brushProperty name="width" value="0.025" units="cm"/>
      <inkml:brushProperty name="height" value="0.025" units="cm"/>
    </inkml:brush>
  </inkml:definitions>
  <inkml:trace contextRef="#ctx0" brushRef="#br0">117 14 19538,'-8'2'2953,"2"-1"-2619,1 0 1,-1 1-1,1 0 1,-1 0-1,1 1 0,0-1 1,0 1-1,0 0 1,0 1-1,0-1 1,-4 6-1,6-7-194,1 0 0,0 1 0,0-1 0,0 1 0,0-1-1,0 1 1,0 0 0,1 0 0,-1 0 0,1 0 0,0 0 0,0 0-1,0 0 1,0 1 0,1-1 0,-1 0 0,1 0 0,0 1 0,0-1-1,0 0 1,0 0 0,1 1 0,-1-1 0,1 0 0,2 5 0,-2-6-112,0 0 0,1 0 0,-1 0 0,1-1 0,-1 1 0,1-1 0,0 1 0,0-1 0,0 1 0,0-1 0,0 0 0,0 0 0,0 0 0,0 0 0,0 0 0,0-1 0,1 1 0,-1-1 0,0 1 0,0-1 0,1 0 0,-1 0 0,0 0 0,1 0 0,-1 0 0,0-1 0,0 1 0,1-1 0,1 0 0,5 0 12,0-1 0,-1 0 0,1-1 0,0 1 0,-1-2 0,10-4 1,-7 1-45,0-1 1,0 0 0,-1 0 0,0-1 0,0 0 0,-1-1 0,0 0 0,-1 0 0,0-1-1,-1 0 1,10-20 0,-24 52-45,1 0 1,1 0-1,1 1 0,-2 38 0,4 98 183,3-90 97,-1-64-172,-1 0 1,1-1-1,0 1 0,-1 0 0,0 0 0,0-1 0,0 1 0,0-1 0,-1 1 0,1-1 0,-1 1 1,0-1-1,0 0 0,0 0 0,-1 0 0,1 0 0,-1 0 0,1-1 0,-1 1 0,0-1 1,-6 5-1,3-4-41,0 0 0,0 0 0,0-1 0,-1 1 0,1-2 0,-1 1 0,1 0 0,-1-1 0,1 0 0,-1-1 0,-13 0 0,14 0-36,0-1-1,0 0 1,0 0-1,0 0 1,0-1-1,0 0 1,0 0-1,1 0 1,-1-1-1,1 1 0,-1-2 1,-8-6-1,11 8 16,1 0 0,-1-1 0,1 0 1,0 1-1,0-1 0,0 0 0,0 0 0,0 0 0,1 0 0,-1-1 0,1 1 0,0 0 0,0-1 0,0 1 0,1 0 0,-1-1 0,1 1 0,0-1 0,0 1 0,0-1 0,0 1 0,0-1 0,2-4 0,-2 6-228,1 0-1,0 0 0,-1 0 1,1 0-1,0 0 0,0 1 1,0-1-1,0 0 0,0 0 1,1 1-1,-1-1 0,3-2 1,36-18-10623,-40 22 10707,29-12-10317</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42.696"/>
    </inkml:context>
    <inkml:brush xml:id="br0">
      <inkml:brushProperty name="width" value="0.025" units="cm"/>
      <inkml:brushProperty name="height" value="0.025" units="cm"/>
    </inkml:brush>
  </inkml:definitions>
  <inkml:trace contextRef="#ctx0" brushRef="#br0">28 23 18065,'0'0'5419,"-5"11"-2820,0-1-1949,2-7-503,1 1 1,0-1-1,0 1 1,1 0-1,-1 0 1,1-1 0,0 1-1,0 0 1,0 0-1,0 0 1,1 0 0,0 5-1,0-9-129,0 1 0,0 0 1,0 0-1,1 0 0,-1 0 0,1 0 0,-1-1 0,0 1 0,1 0 1,-1 0-1,1-1 0,0 1 0,-1 0 0,1-1 0,-1 1 1,1 0-1,0-1 0,0 1 0,-1-1 0,1 1 0,0-1 0,0 0 1,0 1-1,0-1 0,-1 0 0,1 1 0,0-1 0,0 0 1,0 0-1,0 0 0,0 0 0,0 0 0,0 0 0,-1 0 0,1 0 1,0 0-1,0 0 0,0-1 0,0 1 0,0 0 0,1-1 1,41-13 579,106-78 32,-149 91-624,1 1-1,0-1 1,-1 0-1,1 1 1,0-1-1,0 1 1,0 0-1,-1-1 1,1 1-1,0 0 1,0-1-1,0 1 1,0 0-1,0 0 1,0 0-1,-1 0 1,1 0-1,0 0 1,0 0 0,0 0-1,0 0 1,0 0-1,0 0 1,0 1-1,-1-1 1,1 0-1,0 1 1,0-1-1,0 0 1,-1 1-1,1-1 1,0 1-1,0 0 1,-1-1-1,1 1 1,0-1-1,-1 1 1,1 0-1,-1 0 1,1-1-1,-1 1 1,1 0-1,-1 0 1,0-1-1,1 1 1,-1 0-1,0 0 1,1 0-1,-1 0 1,0 0-1,0 0 1,1 8 298,-1 0 1,0 0-1,0 0 1,-3 13-1,1-5-41,-4 52-210,8-70-162,1-1-1,0 0 1,-1 0-1,1 0 1,-1 0-1,1 0 1,-1 0 0,0-1-1,3-4 1,26-39-9511,-13 20 667</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43.823"/>
    </inkml:context>
    <inkml:brush xml:id="br0">
      <inkml:brushProperty name="width" value="0.025" units="cm"/>
      <inkml:brushProperty name="height" value="0.025" units="cm"/>
    </inkml:brush>
  </inkml:definitions>
  <inkml:trace contextRef="#ctx0" brushRef="#br0">20 0 16143,'0'0'9353,"-12"50"-6919,6-29-576,4 1-545,2-2-640,1-2-449,17-8-160,7-7-224,6-3-1313,2-9-1058,1-13-2946,-4-5-2370,-5 0-3076</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44.154"/>
    </inkml:context>
    <inkml:brush xml:id="br0">
      <inkml:brushProperty name="width" value="0.025" units="cm"/>
      <inkml:brushProperty name="height" value="0.025" units="cm"/>
    </inkml:brush>
  </inkml:definitions>
  <inkml:trace contextRef="#ctx0" brushRef="#br0">29 1 7111,'0'0'15374,"-17"47"-12843,10-21-1122,3 1-897,3-1-351,1-7-322,0-10-4675</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51.716"/>
    </inkml:context>
    <inkml:brush xml:id="br0">
      <inkml:brushProperty name="width" value="0.025" units="cm"/>
      <inkml:brushProperty name="height" value="0.025" units="cm"/>
    </inkml:brush>
  </inkml:definitions>
  <inkml:trace contextRef="#ctx0" brushRef="#br0">24 0 10122,'0'0'12331,"-19"55"-12267,15-31-480,4 1-2339,0-5-2530,3-6-5157</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52.045"/>
    </inkml:context>
    <inkml:brush xml:id="br0">
      <inkml:brushProperty name="width" value="0.025" units="cm"/>
      <inkml:brushProperty name="height" value="0.025" units="cm"/>
    </inkml:brush>
  </inkml:definitions>
  <inkml:trace contextRef="#ctx0" brushRef="#br0">44 0 6662,'0'0'8328,"-28"53"-5669,18-34-930,5-4-576,5-5-672,0-7-545,10-3-1474,4-6-2658,2-10-5445</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25.320"/>
    </inkml:context>
    <inkml:brush xml:id="br0">
      <inkml:brushProperty name="width" value="0.025" units="cm"/>
      <inkml:brushProperty name="height" value="0.025" units="cm"/>
    </inkml:brush>
  </inkml:definitions>
  <inkml:trace contextRef="#ctx0" brushRef="#br0">0 16 9033,'0'0'18033,"56"23"-17553,-10-23-352,8 0-32,2-4-1281,-6-5-2338,-9-5-2435,-13 2-6886</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25.673"/>
    </inkml:context>
    <inkml:brush xml:id="br0">
      <inkml:brushProperty name="width" value="0.025" units="cm"/>
      <inkml:brushProperty name="height" value="0.025" units="cm"/>
    </inkml:brush>
  </inkml:definitions>
  <inkml:trace contextRef="#ctx0" brushRef="#br0">13 18 5669,'0'0'21669,"12"-5"-20986,-4 3-615,0-1 0,1 1 0,-1 0 1,1 1-1,-1 0 0,1 0 0,-1 1 0,10 0 0,-14 0-57,0 1 0,0 0 0,0 0 0,0 0 0,0 0 0,-1 0 0,1 1 0,0 0-1,-1 0 1,1 0 0,-1 0 0,0 0 0,1 1 0,-1-1 0,0 1 0,-1 0 0,1 0 0,0 0 0,-1 0 0,0 0 0,1 1 0,-1-1 0,2 7 0,-2-5 27,0 0 0,-1 0 0,0 0 0,0 1 0,0-1 0,-1 0 0,1 1 0,-1-1 0,0 0 0,-1 1 0,1-1 0,-1 0 0,0 1 0,-1-1 0,1 0 0,-1 0 0,0 0 0,0 0 0,-1 0 0,0-1 0,1 1 0,-1-1 0,-1 1 0,1-1 0,-1 0 0,-4 4 0,-8 7 93,0-1 1,0-1-1,-1-1 1,-1 0-1,-26 12 1,42-22-520,-15 5-835,8-7-5243</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05.128"/>
    </inkml:context>
    <inkml:brush xml:id="br0">
      <inkml:brushProperty name="width" value="0.025" units="cm"/>
      <inkml:brushProperty name="height" value="0.025" units="cm"/>
    </inkml:brush>
  </inkml:definitions>
  <inkml:trace contextRef="#ctx0" brushRef="#br0">1 81 6758,'0'0'20884,"56"3"-19346,-9-4-706,7-8-575,7-1-193,0-3-224,-7-2-929,-7-3-2755,-14 0-4132</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05.455"/>
    </inkml:context>
    <inkml:brush xml:id="br0">
      <inkml:brushProperty name="width" value="0.025" units="cm"/>
      <inkml:brushProperty name="height" value="0.025" units="cm"/>
    </inkml:brush>
  </inkml:definitions>
  <inkml:trace contextRef="#ctx0" brushRef="#br0">72 0 11627,'0'0'9897,"3"9"-5781,0 0-3784,1 0 0,0 0 0,1 0 0,0-1 0,0 0 0,1 0 0,0 0 0,1 0 0,-1-1 0,1 0 0,1-1 0,-1 0 0,1 0 0,0 0 0,12 5 0,16 4-256,-30-14-121,0 1 0,0 1 1,0-1-1,-1 1 1,1 0-1,-1 0 0,10 7 1,-14-8 87,0 0 0,1 0 0,-1 0 0,0-1 0,0 1 0,-1 0 0,1 0 0,0 0 0,-1 0 0,1 1 0,-1-1 0,1 0 0,-1 0 0,0 0 0,0 0 0,0 0 0,0 1 0,0-1 0,-1 0 0,1 0 0,-1 0 0,1 0 0,-1 0 0,0 0 0,0 0 0,0 0 0,0 0 0,-1 2 0,-15 24 96,-1-1 0,-1-1 1,-2 0-1,0-2 0,-31 28 0,29-28-125,-23 20-158,14-21-2718,4-7-6656</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32.251"/>
    </inkml:context>
    <inkml:brush xml:id="br0">
      <inkml:brushProperty name="width" value="0.025" units="cm"/>
      <inkml:brushProperty name="height" value="0.025" units="cm"/>
    </inkml:brush>
  </inkml:definitions>
  <inkml:trace contextRef="#ctx0" brushRef="#br0">0 0 18898,'0'0'11915,"64"28"-10922,-25-28-641,5 0-255,5 0-130,0 0-1088,-3-4-1986,-6-7-2690,-9-1-2915</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32.580"/>
    </inkml:context>
    <inkml:brush xml:id="br0">
      <inkml:brushProperty name="width" value="0.025" units="cm"/>
      <inkml:brushProperty name="height" value="0.025" units="cm"/>
    </inkml:brush>
  </inkml:definitions>
  <inkml:trace contextRef="#ctx0" brushRef="#br0">106 1 4292,'0'0'22640,"9"0"-21764,-2 0-758,-1 1-1,1 0 1,-1 0 0,0 0 0,0 1 0,0 0 0,0 0 0,6 4 0,-9-5-108,0 1 0,0-1 0,-1 1 0,1 0 0,-1 0 0,1 0 0,-1 1 0,0-1 0,0 0 0,0 1 0,0 0 0,0-1 0,-1 1 0,1 0 0,-1 0 0,1 0 0,-1 0 0,0 0 0,0 0 0,-1 0 0,2 6 0,-2 0 114,-1 0 1,1-1-1,-1 1 1,-1 0-1,1-1 1,-2 1 0,1-1-1,-1 0 1,0 0-1,-1 0 1,0 0-1,0 0 1,0-1-1,-1 1 1,-1-1-1,-8 10 1,4-7-56,-1 0 0,1 0 0,-1-1 0,-1 0 0,0-1 0,0 0 1,-1-1-1,1-1 0,-22 8 0,33-13-418,-16 3-922,11-4-1650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43.040"/>
    </inkml:context>
    <inkml:brush xml:id="br0">
      <inkml:brushProperty name="width" value="0.025" units="cm"/>
      <inkml:brushProperty name="height" value="0.025" units="cm"/>
    </inkml:brush>
  </inkml:definitions>
  <inkml:trace contextRef="#ctx0" brushRef="#br0">115 133 20019,'0'0'2867,"-9"1"-262,4 0-2423,0 1 0,0-1 0,0 1 0,0 0 0,0 1 0,1-1 0,-1 1 0,1 0 0,-1 0 0,1 0 0,0 0 0,0 1 0,0 0 0,1 0 0,0 0 0,-1 0 0,1 0 0,1 1 0,-1-1 0,1 1 0,-4 8 0,3-7-95,1 0 1,0 0 0,0 0 0,0 0 0,1 0 0,0 0 0,0 0-1,0 0 1,1 1 0,0 9 0,1-14-74,-1 0 0,0-1 1,1 1-1,0 0 0,-1-1 0,1 1 0,0-1 0,0 1 1,0 0-1,0-1 0,0 0 0,0 1 0,0-1 1,0 0-1,0 0 0,1 1 0,-1-1 0,1 0 1,-1 0-1,1 0 0,-1-1 0,1 1 0,-1 0 0,1-1 1,0 1-1,-1-1 0,1 1 0,0-1 0,0 0 1,-1 1-1,1-1 0,0 0 0,0 0 0,-1-1 1,1 1-1,0 0 0,0 0 0,-1-1 0,1 1 1,2-2-1,4-1 51,0 0-1,0 0 1,-1 0 0,1-1 0,-1-1 0,0 1-1,0-1 1,0 0 0,0-1 0,-1 0 0,0 0-1,-1 0 1,7-9 0,8-12 37,33-56-1,-11-11 12,-25 51-194,-38 87 77,-31 72 331,47-101-284,-1 1 0,2-1 0,0 1 1,1 0-1,-1 27 0,4-41-43,0-1 0,0 1 0,0-1 0,0 0 0,0 1 0,1-1 0,-1 1 0,0-1 0,1 0 0,-1 1 0,1-1 0,0 0 0,-1 0 0,1 1 0,0-1 0,0 0 0,0 0 0,0 0 0,-1 0 0,2 0 0,-1 0 0,0 0 0,0 0 0,0-1 0,0 1 0,1 0 0,-1-1 0,0 1 0,0-1 0,1 1 0,-1-1 0,1 1 0,-1-1 0,0 0 0,1 0 0,-1 0 0,1 0 0,-1 0 0,0 0 0,1 0 0,2-1 0,2 1 0,-1-1 0,1 0 0,-1-1 0,1 1 0,-1-1 0,0 0 0,1-1 0,-1 1 0,8-6 0,5-8 0,-1 0 0,-1-2 0,0 0 0,-1-1 0,-1 0 0,13-24 0,-11 18 0,-25 78 0,4-39 0,-18 65 0,21-72 0,1 0 0,0 0 0,0 0 0,0 0 0,1 0 0,0 0 0,1 0 0,0 0 0,2 8 0,-3-14-26,0 0 1,0 0-1,0 0 1,1 0-1,-1-1 0,0 1 1,1 0-1,-1 0 0,1 0 1,-1-1-1,1 1 1,-1 0-1,1-1 0,0 1 1,-1 0-1,1-1 0,0 1 1,-1-1-1,1 1 1,0-1-1,0 1 0,0-1 1,-1 0-1,1 1 0,0-1 1,0 0-1,0 0 1,0 0-1,0 0 0,-1 1 1,1-1-1,0 0 0,0 0 1,0-1-1,0 1 1,0 0-1,0 0 0,0 0 1,-1-1-1,1 1 0,0 0 1,0-1-1,0 1 1,0-1-1,2 0-218,-1 0 1,0-1 0,0 1-1,0-1 1,0 1-1,0-1 1,-1 0-1,1 0 1,0 0 0,-1 0-1,1 0 1,-1 0-1,0 0 1,2-4-1,3-19-6348,0-6-3247</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30.096"/>
    </inkml:context>
    <inkml:brush xml:id="br0">
      <inkml:brushProperty name="width" value="0.025" units="cm"/>
      <inkml:brushProperty name="height" value="0.025" units="cm"/>
    </inkml:brush>
  </inkml:definitions>
  <inkml:trace contextRef="#ctx0" brushRef="#br0">71 40 12524,'0'0'13511,"3"8"-12945,0 12-191,0 0-1,0 0 1,-2 0-1,-1 1 0,-1-1 1,0 0-1,-1 0 1,-7 25-1,1-10 136,-2 1-1,-1-1 1,-30 63-1,55-148 44,-6 17-348,11-34-373,-3 0 0,-2 0 0,6-106-1,-21 203 136,0-18 62,1 0 1,0 0 0,1 1 0,0-1 0,0 0 0,4 12 0,-4-21-16,0 0 0,0-1 0,1 1 0,-1-1 0,1 1 0,-1-1 0,1 0 0,0 1 0,0-1 0,0 0 0,0 0 0,0 0 0,0 0 0,0-1 0,1 1 0,-1-1 0,1 1 0,-1-1 1,1 0-1,0 0 0,-1 0 0,1 0 0,0 0 0,0-1 0,0 1 0,-1-1 0,1 0 0,0 0 0,0 0 0,0 0 0,3-1 0,4 0-9,-1-1-1,1 0 1,-1-1-1,1 0 1,-1 0 0,0-1-1,0 0 1,0-1 0,-1 0-1,0 0 1,0-1-1,13-10 1,-3-1-8,0-1 0,-2 0 0,28-38 0,-40 55 3,-4 10 0,-4 16 0,-38 170 0,37-164 0,2-1 0,1 1 0,2 0 0,5 45 0,-4-70-123,0 0 0,1 0 0,-1 0 0,1 0 0,1-1 1,-1 1-1,1-1 0,0 1 0,0-1 0,4 5 0,-5-8-87,-1 0-1,1 0 1,0-1-1,-1 1 1,1 0-1,0-1 1,0 1 0,0-1-1,0 0 1,0 0-1,0 0 1,0 0-1,1 0 1,-1 0-1,0-1 1,1 1 0,-1-1-1,0 1 1,1-1-1,-1 0 1,0 0-1,1 0 1,-1 0 0,1 0-1,-1-1 1,0 1-1,5-2 1,19-14-11572</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21.741"/>
    </inkml:context>
    <inkml:brush xml:id="br0">
      <inkml:brushProperty name="width" value="0.025" units="cm"/>
      <inkml:brushProperty name="height" value="0.025" units="cm"/>
    </inkml:brush>
  </inkml:definitions>
  <inkml:trace contextRef="#ctx0" brushRef="#br0">196 124 4004,'7'-3'1134,"-1"-1"0,0 0 0,0 0 0,0 0 0,0-1 0,-1 0 0,0 0 0,6-7 0,-8 9-638,-1 1 0,0-1 0,-1 1 0,1-1 0,0 0 0,-1 0 0,1 0 0,-1 0 0,0 0 0,0 0 0,0 0 0,-1 0 0,1 0 0,-1-1 0,0 1 0,1 0 0,-1 0 0,-1-1 0,1 1 0,-2-6 0,2 8-374,-1 0 0,0 1 0,0-1 0,1 0 0,-1 1 0,0-1 1,0 1-1,0-1 0,0 1 0,0-1 0,0 1 0,0 0 0,0-1 0,0 1 0,0 0 0,0 0 0,0 0 1,0 0-1,0 0 0,0 0 0,0 0 0,-2 0 0,-25 4 615,20-2-584,-1 2 1,1-1-1,1 1 0,-1 0 1,0 1-1,1 0 1,0 0-1,0 0 1,1 1-1,-12 12 1,0 3 4,1 0 0,-17 28 0,24-32-80,0 0 1,1 1 0,-6 18-1,12-28-31,0 0 0,1 0 0,0 0 0,1 0 0,-1 0 0,1 0 0,1 1 0,0-1 0,1 15 0,0-22-38,0 1-1,0-1 0,-1 1 0,1-1 0,0 1 1,1-1-1,-1 0 0,0 0 0,0 1 0,0-1 1,1 0-1,-1 0 0,1 0 0,-1-1 0,0 1 1,1 0-1,0 0 0,-1-1 0,1 1 0,-1-1 1,1 1-1,0-1 0,-1 0 0,1 0 0,0 0 1,0 1-1,3-2 0,49-3 275,-40 1-244,-1-1 1,0-1 0,0 0-1,15-8 1,-22 10-19,0 0 0,0-1 1,-1 1-1,1-1 0,-1 0 1,1-1-1,-1 0 0,-1 1 1,1-2-1,5-7 0,-9 12-18,-1 1-1,1-1 0,0 1 1,-1-1-1,1 0 0,-1 1 1,0-1-1,1 0 0,-1 0 1,0 1-1,1-1 0,-1 0 1,0 0-1,0 0 1,0 1-1,0-1 0,0 0 1,1 0-1,-2 0 0,1 1 1,0-1-1,0 0 0,0 0 1,0 0-1,0 1 0,-1-1 1,1 0-1,0 0 0,-1 1 1,1-1-1,0 0 0,-1 0 1,1 1-1,-1-1 0,1 1 1,-1-1-1,0 0 0,1 1 1,-1-1-1,1 1 0,-1-1 1,0 1-1,0 0 1,1-1-1,-1 1 0,0-1 1,0 1-1,1 0 0,-1 0 1,0 0-1,0 0 0,0-1 1,1 1-1,-1 0 0,0 0 1,0 0-1,0 0 0,1 1 1,-1-1-1,0 0 0,0 0 1,-1 1-1,1-1-7,-1 0 1,1 0-1,0 0 0,-1 0 1,1 0-1,0 0 0,-1 1 1,1-1-1,0 0 0,0 1 1,-1-1-1,1 1 0,0-1 1,0 1-1,0 0 1,-1 0-1,1-1 0,0 1 1,0 0-1,0 0 0,0 0 1,1 0-1,-1 0 0,0 0 1,0 0-1,1 1 0,-1-1 1,0 0-1,1 0 0,-1 0 1,1 1-1,0-1 0,-1 2 1,4-2 0,1 0 0,-1-1 1,1 1-1,0-1 0,-1 0 0,1 0 1,-1 0-1,1-1 0,-1 1 1,1-1-1,-1 0 0,4-1 1,5-2-5,-1-1 0,1-1 0,-1 0 0,17-13 0,-19 13-127,0 0-1,0 0 1,1 1-1,-1 0 1,1 1-1,17-6 1,-27 11 131,1-1-1,-1 0 1,1 0-1,-1 0 1,0 1-1,1-1 1,-1 0-1,1 1 1,-1-1 0,0 0-1,1 1 1,-1-1-1,0 0 1,1 1-1,-1-1 1,0 1 0,0-1-1,1 0 1,-1 1-1,0-1 1,0 1-1,0-1 1,0 1-1,0-1 1,1 1 0,-1-1-1,0 1 1,0-1-1,0 1 1,0-1-1,0 1 1,-1-1-1,1 1 1,0-1 0,0 1-1,0-1 1,0 1-1,-1 0 1,-3 23 198,-25 52 485,22-62-529,1 0 0,0 1 0,1 0 0,1 0 1,0 1-1,-2 18 0,6-34-193,0 1 0,0 0 0,0-1 0,0 1 0,0 0 0,0-1 0,0 1 0,0-1 0,0 1 0,0 0 0,0-1 0,0 1-1,1-1 1,-1 1 0,0 0 0,0-1 0,1 1 0,-1-1 0,0 1 0,1-1 0,-1 1 0,1-1 0,-1 1 0,1-1 0,-1 1 0,1-1 0,-1 0 0,1 1 0,-1-1 0,1 0 0,-1 1 0,1-1 0,-1 0 0,1 0 0,0 0 0,-1 0-1,1 1 1,0-1 0,-1 0 0,1 0 0,-1 0 0,1 0 0,0 0 0,-1 0 0,1-1 0,0 1 0,-1 0 0,1 0 0,-1 0 0,1 0 0,0-1 0,-1 1 0,1 0 0,-1-1 0,2 0 0,31-21-6195,-8-5-3275</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22.670"/>
    </inkml:context>
    <inkml:brush xml:id="br0">
      <inkml:brushProperty name="width" value="0.025" units="cm"/>
      <inkml:brushProperty name="height" value="0.025" units="cm"/>
    </inkml:brush>
  </inkml:definitions>
  <inkml:trace contextRef="#ctx0" brushRef="#br0">73 1 9513,'0'0'10698,"1"60"-7815,-13-28-193,1 5-672,-1 6-672,-2 2-546,2-4-511,5-3-257,2-9-64,4-7-993,1-12-833,6-10-3523,-5-14 2082,-1-9-1442,0-3-3266</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23.138"/>
    </inkml:context>
    <inkml:brush xml:id="br0">
      <inkml:brushProperty name="width" value="0.025" units="cm"/>
      <inkml:brushProperty name="height" value="0.025" units="cm"/>
    </inkml:brush>
  </inkml:definitions>
  <inkml:trace contextRef="#ctx0" brushRef="#br0">0 116 3331,'0'0'12812,"1"-9"-10153,-1 5-2445,0 1 0,1-1 0,-1 1 0,1 0 0,-1-1-1,1 1 1,0 0 0,1-1 0,-1 1 0,0 0 0,1 0 0,0 0 0,-1 0 0,1 0 0,1 1 0,-1-1 0,0 1 0,1-1 0,-1 1 0,1 0 0,-1-1 0,1 1 0,0 1 0,0-1-1,6-2 1,10-3 305,1 1-1,0 0 0,0 2 1,0 0-1,1 2 1,-1 0-1,1 1 0,0 1 1,33 5-1,-52-5-477,1 0-1,-1 0 1,0 0 0,1 1-1,-1-1 1,0 1 0,0-1-1,0 1 1,0 0 0,1 0-1,-1 0 1,0 0 0,0 0-1,-1 0 1,1 1 0,0-1-1,0 0 1,-1 1 0,1 0 0,-1-1-1,1 1 1,-1 0 0,0 0-1,1 0 1,-1 0 0,0 0-1,0 0 1,-1 0 0,1 0-1,0 0 1,-1 1 0,1-1-1,-1 0 1,0 0 0,1 1-1,-1-1 1,0 0 0,-1 1-1,1-1 1,0 0 0,-1 0-1,1 0 1,-2 4 0,-1 4 135,-1 0 1,-1 0 0,0-1-1,0 0 1,-1 0 0,0 0-1,-13 15 1,-26 17-157,34-32-21,0 0 0,0 1 0,-13 18 0,27-27 1,0 0 0,0 1 0,0-1 0,0-1 0,0 1 0,0 0 0,0-1 0,0 1 0,1-1 0,-1 0 0,4-1 0,2 2 0,2 1-7,1 0-1,-1 1 1,1 0-1,-1 1 1,0 0 0,0 0-1,-1 1 1,15 10-1,-22-14 9,0 1-1,0 0 0,0 0 1,0 0-1,0 1 1,-1-1-1,1 1 1,-1-1-1,0 1 0,0 0 1,0 0-1,0 0 1,0 0-1,0 0 0,-1 1 1,0-1-1,0 0 1,0 1-1,0-1 0,0 1 1,0-1-1,-1 1 1,0-1-1,0 1 0,0 0 1,0-1-1,0 1 1,-1-1-1,1 1 0,-1-1 1,0 1-1,-2 3 1,1-3 3,-1 0 0,0 0 0,0-1 0,-1 1 0,1-1 1,-1 1-1,1-1 0,-1 0 0,0-1 0,0 1 0,0-1 1,-1 1-1,1-1 0,-1 0 0,-4 1 0,-72 21-17,58-20 13,1 0 0,-44 2 0,59-6 0,0 0 0,0 0 0,0-1 0,0 1 0,0-2 0,0 1 0,0-1 0,0 0 0,0 0 0,1-1 0,-1 0 0,1 0 0,-8-6 0,13 9-36,1 0 1,-1-1-1,1 1 0,-1-1 0,1 1 1,-1 0-1,1-1 0,-1 1 0,1-1 1,0 1-1,-1-1 0,1 1 0,0-1 1,-1 1-1,1-1 0,0 0 0,0 1 1,-1-1-1,1 1 0,0-1 0,0 0 1,0 1-1,0-1 0,0 0 1,0 1-1,0-1 0,0 1 0,0-1 1,0 0-1,0 1 0,0-1 0,1 0 1,-1 1-1,0-1 0,0 1 0,1-1 1,-1 1-1,0-1 0,1 1 0,-1-1 1,0 1-1,2-2 0,25-16-4083,-14 11 1362,11-10-6030</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24.414"/>
    </inkml:context>
    <inkml:brush xml:id="br0">
      <inkml:brushProperty name="width" value="0.025" units="cm"/>
      <inkml:brushProperty name="height" value="0.025" units="cm"/>
    </inkml:brush>
  </inkml:definitions>
  <inkml:trace contextRef="#ctx0" brushRef="#br0">0 27 4100,'0'0'26345,"9"-4"-25326,5-1-902,0 1-1,0 0 1,0 1-1,0 0 1,1 2-1,-1-1 1,1 2-1,-1 0 1,1 0-1,16 4 1,-29-4-117,-1 1 1,1 0 0,-1-1-1,0 1 1,0 0 0,1 0-1,-1 0 1,0 0 0,0 0-1,0 0 1,0 0 0,0 0-1,0 1 1,0-1 0,0 0-1,-1 0 1,1 1 0,0-1-1,-1 1 1,1-1 0,-1 1-1,0-1 1,1 0 0,-1 1-1,0-1 1,0 1 0,0 0-1,0-1 1,0 1 0,0-1-1,0 1 1,-1-1 0,1 1-1,0-1 1,-1 0 0,0 1-1,1-1 1,-1 1 0,-1 1-1,-2 5-1,1 0 1,-1-1-1,-1 1 0,1-1 0,-10 10 0,-7 2 1,17-16 0,-1 0 0,2 0 0,-1 0 0,0 1 0,1-1 0,-1 1 0,1 0 0,0 0 0,0 0 0,0 0 0,1 1 0,0-1 0,-3 6 0,6-9 0,0 0 0,0 0 0,0 0 0,0 0 0,0-1 0,0 1 0,0 0 0,0-1 0,0 1 0,0 0 0,0-1 0,0 1 0,1-1 0,-1 0 0,0 1 0,0-1 0,0 0 0,1 0 0,-1 0 0,0 0 0,0 0 0,1 0 0,-1 0 0,2-1 0,2 2 0,14 0-9,0 1 0,-1 1 0,0 1 0,1 1 1,21 8-1,-37-12 9,-1 0 0,1 0 0,0 0 1,0 1-1,-1-1 0,1 1 0,-1-1 1,1 1-1,-1 0 0,0 0 0,0 0 1,0 0-1,0 1 0,0-1 0,0 0 1,-1 1-1,1-1 0,-1 1 0,1 0 1,-1-1-1,0 1 0,0 0 0,0 0 1,-1 0-1,1 0 0,-1 0 0,1 0 1,-1 0-1,0 0 0,0 0 0,-1 0 1,1 0-1,0 0 0,-1 0 0,0-1 1,0 1-1,0 0 0,0 0 0,0 0 1,0-1-1,-1 1 0,-2 4 0,0-1 4,-1 1-1,1-1 1,-1 0 0,0 0-1,-1 0 1,1 0-1,-1-1 1,0 0-1,0-1 1,-1 1-1,0-1 1,1 0 0,-1-1-1,-12 5 1,4-3-6,0-1 1,-1-1-1,1 0 1,-1-1-1,0 0 1,-18-1-1,33-1-12,1 0 0,-1 0-1,0 1 1,0-1 0,1 0 0,-1 0-1,0 0 1,1 0 0,-1 0 0,0-1-1,0 1 1,1 0 0,-1 0 0,0 0-1,1-1 1,-1 1 0,0 0 0,1-1-1,-1 1 1,1 0 0,-1-1 0,1 1-1,-1-1 1,0 1 0,1-1 0,0 1-1,-1-1 1,1 1 0,-1-1 0,1 0-1,0 1 1,-1-1 0,1 1 0,0-1-1,-1 0 1,1 1 0,0-1 0,0 0-1,0 0 1,0 1 0,0-1 0,0 0-1,0 1 1,0-1 0,0 0 0,0 0-1,0 1 1,1-2 0,0-1-516,0-1-1,0 1 1,1 0-1,0 0 1,-1 0-1,1 0 1,0 0 0,5-5-1,13-11-10300</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54.173"/>
    </inkml:context>
    <inkml:brush xml:id="br0">
      <inkml:brushProperty name="width" value="0.025" units="cm"/>
      <inkml:brushProperty name="height" value="0.025" units="cm"/>
    </inkml:brush>
  </inkml:definitions>
  <inkml:trace contextRef="#ctx0" brushRef="#br0">386 64 10218,'0'0'4537,"-2"-9"-1510,2 5-2881,0 2 6,0 0-1,0-1 1,-1 1 0,1 0 0,0 0-1,-1 0 1,1 0 0,-1 0 0,0 0-1,0 0 1,1 1 0,-1-1 0,-1 0-1,1 0 1,0 1 0,0-1-1,-1 0 1,1 1 0,0-1 0,-1 1-1,0 0 1,1 0 0,-1-1 0,0 1-1,0 0 1,1 0 0,-1 1 0,0-1-1,0 0 1,0 0 0,0 1 0,0 0-1,0-1 1,0 1 0,0 0 0,-4 0-1,-3 1 135,0 1 0,0 0-1,0 0 1,0 1-1,1 0 1,-1 1 0,1 0-1,0 0 1,0 1 0,1 0-1,-1 0 1,1 1-1,-10 9 1,-12 13 101,-42 49 0,59-64-287,1 1 0,1 0 0,0 0 1,0 1-1,1 0 0,1 1 0,1 0 0,0 0 1,1 1-1,1-1 0,1 1 0,-4 21 0,8-35-88,0 1-1,0-1 0,0 0 0,0 0 0,0 0 0,1 0 0,-1 0 1,1 1-1,0-1 0,0 0 0,0-1 0,0 1 0,1 0 1,-1 0-1,1 0 0,-1-1 0,1 1 0,0-1 0,0 1 1,3 2-1,-1-3 12,-1 1 1,1-1 0,0 0-1,0 0 1,0 0 0,0 0 0,0-1-1,1 0 1,-1 0 0,0 0-1,1 0 1,-1-1 0,5 0 0,1 1 16,1-2 0,-1 0 1,0 0-1,0-1 1,0 0-1,0 0 1,0-2-1,0 1 1,0-1-1,-1 0 1,16-10-1,-15 6-60,-1 0-1,1 0 1,-2 0 0,1-1 0,12-19-1,-17 23 17,-1 0-1,0 0 0,-1 0 1,1-1-1,-1 1 0,0-1 1,0 0-1,-1 1 0,1-1 1,-1 0-1,-1 0 0,1 0 1,-1-11-1,0 16 4,0 0 0,-1 1-1,1-1 1,0 0 0,0 1-1,-1-1 1,1 1 0,0-1-1,0 0 1,-1 1 0,1-1-1,-1 1 1,1-1 0,-1 1-1,1-1 1,-1 1 0,1 0-1,-1-1 1,1 1 0,-1 0-1,1-1 1,-1 1 0,0 0-1,1-1 1,-1 1 0,1 0-1,-1 0 1,0 0 0,1 0-1,-1 0 1,0 0 0,1 0-1,-1 0 1,0 0 0,1 0 0,-1 0-1,0 0 1,1 0 0,-1 0-1,0 1 1,1-1 0,-1 0-1,0 1 1,-27 14-112,24-10 145,0 1-1,0-1 1,1 0 0,0 1-1,0 0 1,0 0-1,1 0 1,0 0-1,0 0 1,-2 12 0,4-16-26,0-1 1,-1 1 0,1 0-1,0 0 1,0 0 0,0 0-1,0 0 1,0-1 0,0 1-1,1 0 1,-1 0 0,1 0-1,-1 0 1,1-1 0,0 1-1,0 0 1,-1-1 0,1 1-1,0 0 1,0-1 0,1 1-1,-1-1 1,0 0 0,0 1-1,1-1 1,-1 0 0,1 0-1,-1 0 1,1 0 0,0 0-1,-1 0 1,1 0 0,0-1-1,-1 1 1,1 0 0,0-1-1,0 0 1,0 1 0,3-1-1,9 1-22,-1-2 0,1 1 0,-1-2 0,26-5-1,17-2-3767,-56 9 3671,0 0 0,1 0 0,-1 0 0,1 0-1,-1 0 1,0 0 0,1 0 0,-1 0 0,1 0 0,-1 1 0,0-1-1,1 0 1,-1 0 0,0 0 0,1 1 0,-1-1 0,0 0-1,0 0 1,1 1 0,-1-1 0,0 0 0,0 1 0,1-1-1,-1 0 1,0 1 0,0-1 0,0 0 0,0 1 0,1-1-1,-1 1 1,0-1 0,0 0 0,0 1 0,0-1 0,0 1-1,0-1 1,0 0 0,0 1 0,0-1 0,0 1 0,0-1 0,0 0-1,-1 1 1,1-1 0,0 1 0,-7 24-3738,5-18-204,1-3-1822</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54.519"/>
    </inkml:context>
    <inkml:brush xml:id="br0">
      <inkml:brushProperty name="width" value="0.025" units="cm"/>
      <inkml:brushProperty name="height" value="0.025" units="cm"/>
    </inkml:brush>
  </inkml:definitions>
  <inkml:trace contextRef="#ctx0" brushRef="#br0">79 1 17136,'0'0'2595,"-24"79"-1795,8-37 33,3 6-577,0 2 1,5-3-129,3-7-32,5-7-384,0-11-897,0-10-193,3-17-3010,-1-16 0</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54.850"/>
    </inkml:context>
    <inkml:brush xml:id="br0">
      <inkml:brushProperty name="width" value="0.025" units="cm"/>
      <inkml:brushProperty name="height" value="0.025" units="cm"/>
    </inkml:brush>
  </inkml:definitions>
  <inkml:trace contextRef="#ctx0" brushRef="#br0">16 157 9417,'-3'-12'2893,"0"0"-2276,0 3 3,1 0 1,0-1-1,1 1 1,0-1-1,0 1 1,1-11-1,0 18-483,1-1-1,-1 1 0,1 0 1,-1-1-1,1 1 0,0-1 1,0 1-1,0 0 1,0 0-1,0 0 0,0 0 1,1 0-1,-1 0 0,1 0 1,0 0-1,-1 0 0,1 0 1,0 1-1,0-1 0,0 1 1,0 0-1,0-1 0,0 1 1,0 0-1,1 0 0,-1 0 1,0 1-1,1-1 1,-1 0-1,1 1 0,-1 0 1,4-1-1,15-1 576,1 1 0,0 1 1,0 1-1,40 6 0,-50-5-476,-1 0 0,0 1-1,-1 0 1,1 1 0,-1 1 0,1-1-1,-1 1 1,0 1 0,-1 0 0,1 0-1,10 10 1,-19-14-195,1-1 0,-1 1-1,1-1 1,-1 1 0,0-1 0,0 1 0,0 0-1,0 0 1,0-1 0,0 1 0,0 0 0,0 0-1,-1 0 1,1 0 0,-1 0 0,1 0 0,-1 0 0,0 0-1,0 0 1,0 0 0,0 0 0,0 0 0,-1 4-1,0-3 49,-1 1-1,0-1 1,1 1-1,-1-1 0,-1 0 1,1 1-1,0-1 1,-1 0-1,0-1 0,1 1 1,-7 4-1,-7 5 352,-1-1 0,-1-1 0,-31 14 0,44-22-364,22 3-881,34-2-131,13 2-105,-59-4 992,0 0-1,0 0 0,0 0 0,-1 0 0,1 1 0,0 0 0,-1 0 1,1 0-1,-1 0 0,1 1 0,-1 0 0,5 4 0,-8-6 42,0 0-1,0 0 1,-1 0-1,1 1 0,0-1 1,0 0-1,-1 0 1,1 1-1,-1-1 0,1 0 1,-1 1-1,1-1 0,-1 1 1,0-1-1,0 0 1,0 1-1,0-1 0,0 2 1,0 0 9,-1 0 0,0 0 0,0-1 1,0 1-1,0-1 0,0 1 0,-1-1 1,1 1-1,-1-1 0,1 0 0,-1 0 1,-3 4-1,-32 29 861,-2-1-1,-2-1 1,-1-3-1,-85 47 1,120-72-862,0-1 0,0-1 0,0 0 0,-1 0 0,1 0 0,-12 2 0,19-6-9,0 1-1,0 0 1,0 0 0,-1-1-1,1 1 1,0 0-1,0 0 1,0-1 0,0 1-1,-1 0 1,1 0 0,0-1-1,0 1 1,0 0-1,0-1 1,0 1 0,0 0-1,0-1 1,0 1 0,0 0-1,0-1 1,0 1-1,0 0 1,0 0 0,0-1-1,0 1 1,1 0 0,-1-1-1,0 1 1,0 0-1,0 0 1,0-1 0,0 1-1,1 0 1,-1 0 0,0-1-1,0 1 1,1 0-1,-1 0 1,0 0 0,0-1-1,1 1 1,-1 0 0,1 0-1,13-17-2778,2 2 0,24-20 0,-11 10-934,24-21-4301</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55.226"/>
    </inkml:context>
    <inkml:brush xml:id="br0">
      <inkml:brushProperty name="width" value="0.025" units="cm"/>
      <inkml:brushProperty name="height" value="0.025" units="cm"/>
    </inkml:brush>
  </inkml:definitions>
  <inkml:trace contextRef="#ctx0" brushRef="#br0">181 1 18610,'0'0'8055,"-6"9"-6186,-47 55-381,36-46-1096,1 0 0,0 2 1,2-1-1,0 2 0,1 0 0,-14 32 0,26-52-390,1 1-1,-1-1 1,0 1 0,1-1-1,0 1 1,-1-1 0,1 1-1,0-1 1,-1 1 0,1-1-1,0 1 1,0-1 0,0 1-1,1-1 1,-1 1 0,0-1-1,1 1 1,-1-1 0,1 1 0,-1-1-1,1 1 1,-1-1 0,1 1-1,0-1 1,0 0 0,0 0-1,0 1 1,0-1 0,0 0-1,0 0 1,0 0 0,0 0-1,1 0 1,-1 0 0,0 0-1,1-1 1,-1 1 0,0 0-1,1-1 1,-1 1 0,1-1-1,-1 0 1,1 1 0,-1-1-1,1 0 1,-1 0 0,1 0-1,-1 0 1,1 0 0,1 0-1,10-1-72,-1 1 0,0-2 0,1 0 0,-1 0 0,15-5-1,69-28-6288,-88 32 5315,0-1 1,0 0-1,-1 0 0,0-1 1,1 1-1,-2-2 0,1 1 1,-1-1-1,0 0 0,7-8 1971,-23 23 3296,-5 18-2659,12-21-734,-8 14 517,1 1 0,1 1 0,1 0 0,-10 41 0,15-48-1260,0 0 1,1 1-1,1 0 0,0-1 0,1 1 0,1 0 0,0-1 1,4 17-1,8-3-1495,4-17-4902,4-11-5583</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16.061"/>
    </inkml:context>
    <inkml:brush xml:id="br0">
      <inkml:brushProperty name="width" value="0.025" units="cm"/>
      <inkml:brushProperty name="height" value="0.025" units="cm"/>
    </inkml:brush>
  </inkml:definitions>
  <inkml:trace contextRef="#ctx0" brushRef="#br0">60 0 6854,'1'0'11788,"-1"4"-9226,0 12-864,-4 8 159,-5 6-639,-2 8-450,0 1-543,3 1-161,0-2-96,3-7-513,1-4 65,3-10 223,1-6-31,4-29-5894,0-9 257,-1-9-7400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43.412"/>
    </inkml:context>
    <inkml:brush xml:id="br0">
      <inkml:brushProperty name="width" value="0.025" units="cm"/>
      <inkml:brushProperty name="height" value="0.025" units="cm"/>
    </inkml:brush>
  </inkml:definitions>
  <inkml:trace contextRef="#ctx0" brushRef="#br0">28 0 19731,'0'0'13036,"-28"14"-21780,29-5-481</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16.418"/>
    </inkml:context>
    <inkml:brush xml:id="br0">
      <inkml:brushProperty name="width" value="0.025" units="cm"/>
      <inkml:brushProperty name="height" value="0.025" units="cm"/>
    </inkml:brush>
  </inkml:definitions>
  <inkml:trace contextRef="#ctx0" brushRef="#br0">1 21 16656,'0'0'10986,"77"-1"-10025,-44 1-545,1-6-255,1-1-129,-5 2-1025,-6 3-1666,-10 2-800,-10 0-865,-4 11-2819</inkml:trace>
  <inkml:trace contextRef="#ctx0" brushRef="#br0" timeOffset="1">34 146 9673,'0'0'16368,"51"23"-14415,-7-34-767,0-2-770,-1 3-352,-2 3-128,-10 6-1281,-8 1-1538,-12 10-352,-11 7-673,0 4-2690</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16.760"/>
    </inkml:context>
    <inkml:brush xml:id="br0">
      <inkml:brushProperty name="width" value="0.025" units="cm"/>
      <inkml:brushProperty name="height" value="0.025" units="cm"/>
    </inkml:brush>
  </inkml:definitions>
  <inkml:trace contextRef="#ctx0" brushRef="#br0">0 116 5894,'0'0'21300,"74"7"-19795,-36-24-1120,6 0-353,0-2-1154,-3-3-2849,-7-1-1891,-2-1-6245</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17.120"/>
    </inkml:context>
    <inkml:brush xml:id="br0">
      <inkml:brushProperty name="width" value="0.025" units="cm"/>
      <inkml:brushProperty name="height" value="0.025" units="cm"/>
    </inkml:brush>
  </inkml:definitions>
  <inkml:trace contextRef="#ctx0" brushRef="#br0">65 1 14286,'-5'8'3571,"3"-5"-3373,-36 69 4331,35-65-4007,-1 0 0,2 0 1,-1 1-1,1-1 1,0 1-1,1 0 0,0 0 1,0-1-1,1 13 1,0-19-502,1 0 0,0 0 1,-1 0-1,1-1 0,0 1 1,0 0-1,0 0 0,0 0 0,-1-1 1,1 1-1,0-1 0,0 1 1,0-1-1,0 1 0,1-1 1,-1 1-1,0-1 0,0 0 1,0 0-1,0 1 0,0-1 1,0 0-1,1 0 0,-1 0 0,0 0 1,0 0-1,0-1 0,0 1 1,2-1-1,37-6 322,-21 0-263,0-2-1,-1 0 1,0-1-1,-1-1 1,19-16 0,6-2 200,-36 31 30,-6 10 65,-5 25 464,3-20-276,2-17-559,0 1-1,0-1 1,0 0-1,0 1 0,0-1 1,0 0-1,0 1 1,0-1-1,0 0 1,0 1-1,1-1 0,-1 0 1,0 1-1,0-1 1,0 0-1,1 1 1,-1-1-1,0 0 1,0 0-1,1 1 0,-1-1 1,0 0-1,1 0 1,-1 0-1,0 1 1,1-1-1,-1 0 0,0 0 1,1 0-1,-1 0 1,0 0-1,1 0 1,-1 0-1,0 0 0,1 0 1,19-2 116,16-13 10,55-59-1321,-91 74 1186,0 0-1,0 0 1,0-1-1,0 1 1,1 0-1,-1 0 1,0 0-1,0 0 0,0 0 1,1 0-1,-1 0 1,0-1-1,0 1 1,1 0-1,-1 0 0,0 0 1,0 0-1,0 0 1,1 0-1,-1 0 1,0 0-1,0 0 1,1 0-1,-1 0 0,0 0 1,0 0-1,0 1 1,1-1-1,-1 0 1,0 0-1,0 0 0,1 0 1,-1 0-1,0 0 1,0 0-1,0 1 1,0-1-1,1 0 1,-1 0-1,0 0 0,0 0 1,0 1-1,0-1 1,0 0-1,0 0 1,1 0-1,-1 1 0,0-1 1,0 0-1,-1 18-129,-9 18 132,2-19 1004,1-4-3666,1-12-2544,4-19-1419,2-9-3931</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17.450"/>
    </inkml:context>
    <inkml:brush xml:id="br0">
      <inkml:brushProperty name="width" value="0.025" units="cm"/>
      <inkml:brushProperty name="height" value="0.025" units="cm"/>
    </inkml:brush>
  </inkml:definitions>
  <inkml:trace contextRef="#ctx0" brushRef="#br0">1 5 13325,'0'0'9192</inkml:trace>
  <inkml:trace contextRef="#ctx0" brushRef="#br0" timeOffset="1">214 0 8296,'-5'8'9161,"-12"28"-5751,1 1 0,-11 39 1,17-41-2909,1 1 0,2 0 1,2 1-1,-2 67 0,7-103-492,0 1 0,-1-1 0,1 1-1,1-1 1,-1 1 0,0-1 0,0 1-1,0-1 1,1 0 0,-1 1 0,1-1-1,-1 1 1,1-1 0,-1 0 0,1 0-1,0 1 1,0-1 0,0 0 0,0 0-1,-1 0 1,2 0 0,-1 0 0,0 0 0,0 0-1,2 1 1,-1-1-31,1 0 1,-1-1-1,0 0 1,1 1-1,-1-1 1,0 0-1,0 0 0,1 0 1,-1-1-1,0 1 1,1 0-1,-1-1 1,0 0-1,4-1 0,2-1-895,-1 0-1,1-1 0,0 0 1,-1-1-1,0 0 0,0 0 1,11-11-1,1-9-4774,-3-1-2973</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17.794"/>
    </inkml:context>
    <inkml:brush xml:id="br0">
      <inkml:brushProperty name="width" value="0.025" units="cm"/>
      <inkml:brushProperty name="height" value="0.025" units="cm"/>
    </inkml:brush>
  </inkml:definitions>
  <inkml:trace contextRef="#ctx0" brushRef="#br0">113 20 6438,'0'0'9673,"-9"7"-4607,-4 2-4005,-44 38 4369,54-44-5158,0 0 0,0 0 0,0 0 0,0 1 0,1-1 0,0 1 0,-1 0 0,1 0 0,1 0 0,-1-1 0,0 2 0,1-1 0,0 0 0,0 0 0,-1 6 0,3-9-259,0-1 1,0 1-1,0 0 1,0 0 0,0-1-1,0 1 1,0-1-1,0 1 1,0-1 0,0 1-1,0-1 1,0 0-1,0 1 1,0-1 0,0 0-1,0 0 1,0 0-1,0 0 1,1 0 0,-1 0-1,0 0 1,0 0-1,0 0 1,0-1 0,0 1-1,2-1 1,34-7 313,-26 3-463,-1 0 1,0-1 0,0-1 0,0 0 0,-1 0 0,0-1 0,-1 0 0,0 0-1,0-1 1,0 0 0,-1-1 0,-1 0 0,0 0 0,0 0 0,6-16 0,-40 88-1018,21-51 1253,0 0-1,1 1 1,1 0-1,0 0 1,0 1 0,2-1-1,-1 1 1,-1 19-1,5-32-91,0 0-1,1 1 1,-1-1-1,1 0 0,-1 0 1,0 0-1,1 0 1,-1 0-1,1 0 0,-1 1 1,1-1-1,-1 0 1,1 0-1,-1 0 0,0-1 1,1 1-1,-1 0 1,1 0-1,-1 0 0,1 0 1,-1 0-1,0 0 1,1-1-1,-1 1 0,1 0 1,-1 0-1,0 0 1,1-1-1,-1 1 0,0 0 1,1-1-1,-1 1 1,0 0-1,0-1 0,1 0 1,16-11-205,-13 8-378,1-1 1,-1 0 0,0 0 0,0 0-1,-1 0 1,0-1 0,4-7-1,-5 7-767,0 0 0,0-1 0,0 1 0,-1 0-1,0-1 1,-1 1 0,1-9 0,-1-5-8118</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18.606"/>
    </inkml:context>
    <inkml:brush xml:id="br0">
      <inkml:brushProperty name="width" value="0.025" units="cm"/>
      <inkml:brushProperty name="height" value="0.025" units="cm"/>
    </inkml:brush>
  </inkml:definitions>
  <inkml:trace contextRef="#ctx0" brushRef="#br0">121 22 6758,'0'0'20735,"-10"-1"-19881,7 1-828,0-1-1,0 1 1,0-1 0,0 1-1,0 0 1,0 0 0,0 0-1,0 1 1,0-1 0,0 1-1,0 0 1,0-1 0,0 1-1,0 1 1,0-1 0,1 0 0,-1 1-1,0-1 1,1 1 0,-1 0-1,1 0 1,0 0 0,0 0-1,0 0 1,0 0 0,0 1-1,0-1 1,0 1 0,1-1 0,-1 1-1,-1 4 1,-2 3-17,1 0 0,0 0 0,0 1 0,1-1-1,1 1 1,0 0 0,0 0 0,0 11 0,3-21-5,-1 0 1,0 0-1,1 0 0,-1 0 1,0 0-1,1-1 0,-1 1 1,1 0-1,0 0 1,-1-1-1,1 1 0,-1 0 1,1-1-1,0 1 0,0 0 1,-1-1-1,1 1 0,0-1 1,0 0-1,0 1 0,0-1 1,0 1-1,-1-1 0,1 0 1,0 0-1,2 1 0,34 5-27,-22-4-151,-3 0-57,-1 1 0,1 0 1,-1 1-1,0 0 0,19 11 0,-27-13 211,1 0-1,-1 0 1,0 1 0,-1-1-1,1 1 1,0 0 0,-1 0-1,0 0 1,0 0 0,1 0-1,-2 1 1,1-1 0,0 1-1,-1-1 1,0 1 0,1-1-1,-1 1 1,-1 0 0,1 0 0,-1-1-1,1 1 1,-1 4 0,0 6 308,-1 0 1,0 0-1,-1 0 1,-1 0-1,-4 15 1,5-22-37,0-1 0,-1 1 0,1-1 0,-1 1 0,-1-1 0,1 0 0,-1 0 0,0 0 0,-1-1 0,1 0 0,-1 0 0,-7 6 0,11-10-237,0 0 0,1-1-1,-1 1 1,0 0 0,0-1 0,0 1 0,0 0 0,0-1 0,0 0-1,0 1 1,0-1 0,-1 1 0,1-1 0,0 0 0,0 0 0,0 0-1,0 0 1,0 0 0,0 0 0,-1 0 0,1 0 0,0 0 0,0 0-1,0-1 1,0 1 0,0 0 0,0-1 0,-2 0 0,1-1-14,1 1 0,-1-1 0,1 0 0,-1 0 0,1 0 0,-1 0 1,1 0-1,0 0 0,0 0 0,0 0 0,0-1 0,-1-3 0,-1-6-544,1-1-1,0 1 0,0-25 0,1 32 283,1 0 0,0 0 0,0 0 0,1 1-1,-1-1 1,1 0 0,0 0 0,0 1 0,1-1 0,-1 0-1,1 1 1,0 0 0,0-1 0,1 1 0,-1 0 0,1 0-1,0 0 1,0 0 0,0 1 0,1-1 0,-1 1 0,1 0-1,0 0 1,0 0 0,6-3 0,74-44-5795,32-23 982,-65 30 7630,-9-9 5612,-41 50-7846,1 0 0,-1 0 0,0-1 0,0 1-1,0-1 1,0 1 0,0-1 0,0 1 0,-1-1 0,1 1 0,-1-1-1,1 1 1,-1-1 0,-1-4 0,1 6-249,0 0 1,-1 0-1,1 1 1,-1-1-1,1 0 0,-1 0 1,1 0-1,-1 0 0,0 1 1,0-1-1,1 0 1,-1 0-1,0 1 0,0-1 1,0 1-1,1-1 1,-1 1-1,0-1 0,0 1 1,0-1-1,0 1 0,0 0 1,0 0-1,0-1 1,0 1-1,0 0 0,0 0 1,0 0-1,0 0 1,0 0-1,0 0 0,0 0 1,0 1-1,0-1 0,0 0 1,-2 1-1,-4 1 3,1 0 0,0 1 0,-1 0 1,1 0-1,0 0 0,0 0 0,1 1 0,-1 0 0,1 0 0,-1 1 0,1 0 0,1 0 0,-9 10 0,7-7 9,0 0-1,0 1 1,0 0-1,1 0 1,1 1-1,0-1 1,0 1-1,-3 14 1,6-22-82,0 0 0,1 0 0,-1 0 0,1 0 0,0 1 0,-1-1 0,1 0 0,0 0-1,0 0 1,0 0 0,1 0 0,-1 0 0,1 1 0,-1-1 0,1 0 0,-1 0 0,1 0 0,0 0 0,0 0 0,0-1 0,0 1 0,1 0 0,-1 0-1,0-1 1,1 1 0,-1-1 0,1 1 0,-1-1 0,4 2 0,0-1-43,0 0 0,0 0 0,0-1 0,0 0 0,1 0 0,-1-1 0,0 1 0,1-1 0,-1 0 0,11-2 0,-7 1-793,0-1 1,0 1 0,0-2 0,15-5-1,16-12-6627,17-15-11347</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19.181"/>
    </inkml:context>
    <inkml:brush xml:id="br0">
      <inkml:brushProperty name="width" value="0.025" units="cm"/>
      <inkml:brushProperty name="height" value="0.025" units="cm"/>
    </inkml:brush>
  </inkml:definitions>
  <inkml:trace contextRef="#ctx0" brushRef="#br0">9 291 8008,'0'0'11781,"-2"9"-8674,-4 27-646,6-36-2399,0 0 0,-1 1 0,1-1-1,0 0 1,0 1 0,0-1 0,0 0-1,0 0 1,0 1 0,0-1 0,0 0-1,0 1 1,0-1 0,0 0 0,0 0-1,0 1 1,0-1 0,1 0 0,-1 1-1,0-1 1,0 0 0,0 0 0,0 1-1,0-1 1,1 0 0,-1 0 0,0 0-1,0 1 1,0-1 0,1 0 0,-1 0-1,0 0 1,0 1 0,1-1 0,-1 0-1,0 0 1,0 0 0,1 0 0,-1 0-1,0 0 1,1 0 0,-1 0 0,0 0 0,0 0-1,1 0 1,-1 0 0,0 0 0,1 0-1,-1 0 1,1 0 0,11-4 553,-11 4-451,12-8 371,0 0 1,0-1-1,0 0 0,-2-1 0,22-23 0,-2 3-329,58-56-129,60-53-90,-149 139 13,1-1 0,0 0 0,-1 1 0,1-1 0,0 0 0,0 1 0,-1-1 0,1 1 0,0-1 0,0 1 0,0-1 0,0 1 0,-1 0 0,1-1 0,0 1 0,0 0 0,0 0 0,0-1 0,0 1 0,0 0 0,0 0 0,1 0 0,-1 18 0,-24 39 0,19-48 0,-15 37 0,1-10 0,3 2 0,1 0 0,1 0 0,-13 76 0,26-114-17,0 1 0,0-1 0,0 0 0,0 0 0,0 0 0,0 1 0,0-1-1,0 0 1,0 0 0,0 0 0,-1 1 0,1-1 0,0 0 0,0 0 0,0 0 0,1 1 0,-1-1 0,0 0 0,0 0 0,0 0 0,0 1 0,0-1-1,0 0 1,0 0 0,0 0 0,0 1 0,0-1 0,0 0 0,1 0 0,-1 0 0,0 0 0,0 1 0,0-1 0,0 0 0,0 0 0,1 0 0,-1 0-1,0 0 1,0 0 0,0 0 0,1 1 0,-1-1 0,0 0 0,0 0 0,0 0 0,1 0 0,-1 0 0,0 0 0,0 0 0,0 0 0,1 0 0,-1 0 0,0 0-1,14-10-2372,9-17-4558,-1-7-1562</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19.682"/>
    </inkml:context>
    <inkml:brush xml:id="br0">
      <inkml:brushProperty name="width" value="0.025" units="cm"/>
      <inkml:brushProperty name="height" value="0.025" units="cm"/>
    </inkml:brush>
  </inkml:definitions>
  <inkml:trace contextRef="#ctx0" brushRef="#br0">98 88 9353,'0'0'10105,"-6"10"-5434,-12 19-2395,-29 52 2108,42-73-4182,1 0 0,1 0-1,0 0 1,0 1 0,0-1 0,1 1 0,-2 17 0,5-26-194,0 1-1,0-1 1,0 0-1,-1 0 1,1 0 0,0 0-1,0 0 1,0 0-1,0 0 1,0 0 0,0 0-1,-1-1 1,1 1-1,0 0 1,0 0 0,0-1-1,-1 1 1,1 0-1,0-1 1,0 1 0,-1-1-1,1 1 1,0-1-1,-1 0 1,2 0 0,3-4 1,-1 0 1,0-1 0,0 1-1,0-1 1,-1 0 0,1 0 0,-1 0-1,-1-1 1,4-9 0,11-66 43,-2 12-38,-15 113-154,0-41 134,0 0 0,0 0-1,0 0 1,0 0 0,1 0-1,-1 0 1,1 0-1,-1-1 1,1 1 0,0 0-1,-1 0 1,1 0 0,0-1-1,0 1 1,0 0 0,1-1-1,-1 1 1,0-1 0,3 2-1,-1-2 11,1-1 0,0 0 0,0 0 0,0 0 0,0-1 0,0 0 0,-1 1 0,1-1 0,0-1 0,-1 1 0,1 0 0,0-1 0,-1 0-1,0 0 1,1 0 0,-1 0 0,0 0 0,0-1 0,0 1 0,3-4 0,10-12 35,0 1-1,17-25 1,-6 7-17,-27 35-23,0 0 0,0 0 0,0-1 0,0 1 0,1 0 0,-1-1 0,0 1 0,0 0 0,0 0 0,1 0 0,-1-1 0,0 1 0,0 0 0,1 0 0,-1 0 0,0-1 0,0 1 0,1 0 0,-1 0 0,0 0 0,0 0 0,1 0 0,-1 0 0,0 0 0,1 0 0,-1 0 0,0 0 0,1 0 0,-1 0 0,0 0 0,0 0 0,1 0 0,-1 0 0,0 0 0,1 0 0,-1 0 0,0 0 0,1 0 0,2 14 0,-5 19 0,-25 91 0,16-81 0,1 1 0,-4 57 0,14-101 0,-1 1-1,1 0 1,0-1 0,0 1-1,0 0 1,0-1 0,0 1-1,0 0 1,0-1 0,0 1-1,0 0 1,0-1 0,0 1-1,0 0 1,1-1 0,-1 1-1,0 0 1,0-1 0,1 1-1,-1-1 1,0 1 0,1-1-1,-1 1 1,1 0 0,-1-1-1,1 0 1,-1 1 0,1-1-1,-1 1 1,1-1 0,-1 1-1,1-1 1,0 1 0,1-2-13,-1 1 1,1 0 0,-1 0 0,1-1-1,0 1 1,-1 0 0,1-1 0,-1 0-1,0 1 1,1-1 0,-1 0 0,0 0-1,3-1 1,39-37-1636,13-32-9691,-29 34 1191</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20.057"/>
    </inkml:context>
    <inkml:brush xml:id="br0">
      <inkml:brushProperty name="width" value="0.025" units="cm"/>
      <inkml:brushProperty name="height" value="0.025" units="cm"/>
    </inkml:brush>
  </inkml:definitions>
  <inkml:trace contextRef="#ctx0" brushRef="#br0">59 134 6534,'0'0'7367,"-18"60"-2050,5-26-2338,2-2-961,1-4 192,5-5-224,4-9-577,1-9-864,3-5-449,9-10-224,3-13-1762,-2-8-3107,0-6-3203</inkml:trace>
  <inkml:trace contextRef="#ctx0" brushRef="#br0" timeOffset="1">78 0 6118,'0'0'23094,"-29"51"-22358,29-40-511,0-5-225,8-2-1474,5-3-3362,3 2-4357</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20.400"/>
    </inkml:context>
    <inkml:brush xml:id="br0">
      <inkml:brushProperty name="width" value="0.025" units="cm"/>
      <inkml:brushProperty name="height" value="0.025" units="cm"/>
    </inkml:brush>
  </inkml:definitions>
  <inkml:trace contextRef="#ctx0" brushRef="#br0">86 55 5029,'0'0'10479,"-9"8"-4996,-3 2-4159,1-2 242,0 1 0,0 0 1,1 1-1,-12 14 0,32-24-743,6-7-520,-8 1-134,1 0 0,-1-1-1,0 0 1,11-12 0,-17 16-133,1 0 0,-1 0 0,0 0 0,0 0 1,-1 0-1,1 0 0,-1 0 0,1-1 0,-1 1 1,0 0-1,0-1 0,-1 1 0,1-1 0,-1 1 0,0-1 1,1 0-1,-2-5 0,1 8-35,-1 0-1,1 0 1,0 0 0,-1 1 0,1-1-1,-1 0 1,1 0 0,-1 0 0,1 1-1,-1-1 1,0 0 0,1 1-1,-1-1 1,0 1 0,1-1 0,-1 1-1,0-1 1,0 1 0,0-1-1,0 1 1,1 0 0,-1-1 0,0 1-1,0 0 1,0 0 0,0-1 0,0 1-1,0 0 1,0 0 0,0 0-1,1 0 1,-1 1 0,0-1 0,0 0-1,0 0 1,-1 1 0,0-1-8,0 0 0,0 1 1,1-1-1,-1 1 0,0-1 1,1 1-1,-1 0 0,0 0 1,1 0-1,-1 0 0,1 0 1,-1 0-1,1 0 0,0 0 1,0 0-1,-1 1 0,1-1 1,0 0-1,-1 2 0,-5 30-2261,7-11-4897,0-10-2161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43.738"/>
    </inkml:context>
    <inkml:brush xml:id="br0">
      <inkml:brushProperty name="width" value="0.025" units="cm"/>
      <inkml:brushProperty name="height" value="0.025" units="cm"/>
    </inkml:brush>
  </inkml:definitions>
  <inkml:trace contextRef="#ctx0" brushRef="#br0">0 79 17681,'0'0'6721,"9"-7"-4223,-5 4-2356,38-29 2135,-40 30-2143,1 0 1,-1 1 0,0-1-1,1 1 1,0 0 0,-1 0-1,1 0 1,0 0-1,0 0 1,0 1 0,-1-1-1,1 1 1,0-1 0,0 1-1,0 0 1,0 0-1,5 2 1,-6-1-120,-1 1 0,-1 0 0,1-1 1,0 1-1,0 0 0,-1 0 0,1 0 0,-1 0 0,1-1 0,-1 1 0,0 0 0,0 0 1,0 0-1,0 0 0,0 0 0,0 0 0,0 0 0,-1 2 0,0 4 82,0 9 31,0 0-1,-8 29 1,5-29-42,1 0 0,-1 32 0,4-49-86,-1 1 0,1 0 0,0-1 0,0 1 0,1 0 0,-1-1 0,0 1 0,0 0 0,0-1 0,0 1 0,0 0 0,1-1 0,-1 1 0,0-1 0,1 1 0,-1 0 0,0-1 0,1 1 0,-1-1 0,1 1 0,-1-1 0,1 1 0,-1-1 0,1 0 0,-1 1 0,1-1 0,-1 1 0,1-1 0,0 0 0,-1 0 0,1 1 0,0-1 0,26-4 0,-20 2 0,0-1 0,-1-1 0,1 1 0,-1-1 0,9-7 0,-7 4 0,0-2 0,-1 1 0,0-1 0,0 0 0,-1 0 0,0-1 0,-1 1 0,0-2 0,-1 1 0,0 0 0,0-1 0,-1 0 0,0 1 0,-1-1 0,-1 0 0,1-13 0,-4 20 0,-5 10 0,-2 8 0,8-12 0,0 0 0,1 0 0,-1 1 0,1-1 0,0 0 0,0 1 0,-1-1 0,1 0 0,1 1 0,-1-1 0,0 0 0,1 1 0,-1-1 0,1 0 0,1 3 0,-2-3 0,1-1 0,0 0 0,0 0 0,0 0 0,0 0 0,0 0 0,0 0 0,0 0 0,0 0 0,0 0 0,1-1 0,-1 1 0,0 0 0,0-1 0,1 1 0,-1-1 0,0 1 0,1-1 0,1 1 0,2-1 0,-1 0 0,1 0 0,0 0 0,0-1 0,-1 1 0,1-1 0,0 0 0,-1 0 0,1-1 0,-1 0 0,0 0 0,1 0 0,-1 0 0,5-4 0,2-2 0,0 0 0,0-2 0,-1 1 0,0-1 0,-1 0 0,-1-1 0,10-14 0,-27 45 0,1 0 0,0 0 0,-7 37 0,14-52 13,-1 0-1,1-1 1,0 1-1,1 0 1,-1 1-1,1-1 1,1 8-1,-1-12-27,1 1 0,-1-1 0,1 0-1,0 0 1,-1 0 0,1 0 0,0 0 0,0 0 0,0 0-1,0 0 1,0 0 0,0-1 0,0 1 0,0 0 0,0 0-1,0-1 1,0 1 0,0-1 0,0 1 0,1-1 0,-1 1-1,0-1 1,0 0 0,1 0 0,-1 0 0,0 1 0,0-1-1,1 0 1,-1 0 0,0-1 0,0 1 0,3-1 0,-3 1-237,-1 0 1,1 0-1,0 0 1,0 0 0,-1 0-1,1 0 1,0-1-1,-1 1 1,1 0 0,0-1-1,-1 1 1,1 0-1,0-1 1,-1 1 0,1-1-1,-1 1 1,1-1-1,-1 1 1,1-1 0,-1 1-1,1-1 1,-1 0-1,0 1 1,1-1 0,-1 0-1,0 1 1,1-1-1,-1 0 1,0 1 0,0-1-1,0-1 1,6-17-7800</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20.773"/>
    </inkml:context>
    <inkml:brush xml:id="br0">
      <inkml:brushProperty name="width" value="0.025" units="cm"/>
      <inkml:brushProperty name="height" value="0.025" units="cm"/>
    </inkml:brush>
  </inkml:definitions>
  <inkml:trace contextRef="#ctx0" brushRef="#br0">207 0 6086,'0'0'21588,"-6"9"-19436,-9 12-1700,-2-1 0,-23 22 0,13-14 107,-29 38 0,50-58-517,1-1 1,0 1-1,0 0 1,1 1-1,0-1 1,1 1-1,-1-1 1,2 1-1,-1 0 1,-1 14-1,4-22-42,0 0 0,0 0 0,0 0 0,0 0 0,0 1 0,0-1 0,0 0 0,1 0 0,-1 0 0,0 0 0,1 0 0,-1 0 0,1 0 0,-1 1 0,1-1 0,-1 0 0,1-1 0,0 1 0,0 0 0,-1 0 0,1 0 0,0 0 0,0-1 0,0 1 0,1 1 0,1-1 0,1 1 0,-1-1 0,0 0 0,0 0 0,0-1 0,1 1 0,-1 0 0,0-1 0,4 0 0,9 0 0,-1-1 0,31-6 0,8-6-2231,-39 9 421,0-1-1,-1 0 1,1 0-1,-1-2 0,-1 0 1,26-17-1,-28 14-7339</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21.118"/>
    </inkml:context>
    <inkml:brush xml:id="br0">
      <inkml:brushProperty name="width" value="0.025" units="cm"/>
      <inkml:brushProperty name="height" value="0.025" units="cm"/>
    </inkml:brush>
  </inkml:definitions>
  <inkml:trace contextRef="#ctx0" brushRef="#br0">1 83 5093,'0'0'24375,"69"-34"-23959,-12 17-63,5 1-193,0 6-128,-9 4-128,-12 6-2307,-18 0-1568,-12 2-1603,-11 10-2978</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21.476"/>
    </inkml:context>
    <inkml:brush xml:id="br0">
      <inkml:brushProperty name="width" value="0.025" units="cm"/>
      <inkml:brushProperty name="height" value="0.025" units="cm"/>
    </inkml:brush>
  </inkml:definitions>
  <inkml:trace contextRef="#ctx0" brushRef="#br0">1 111 9673,'0'0'13773,"77"-8"-11499,-21-5-192,11-5-993,3 2-640,2 0-385,-7 3-1313,-11-1-5638,-14 2-13452</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21.818"/>
    </inkml:context>
    <inkml:brush xml:id="br0">
      <inkml:brushProperty name="width" value="0.025" units="cm"/>
      <inkml:brushProperty name="height" value="0.025" units="cm"/>
    </inkml:brush>
  </inkml:definitions>
  <inkml:trace contextRef="#ctx0" brushRef="#br0">110 1 12876,'0'0'5541,"-29"59"-3619,12-19 0,-1 1-1345,5 6-449,1-4-64,4-5-224,5-9-1410,3-8-1537,-1-11-1025,-2-9-32,-2-1-3619</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22.174"/>
    </inkml:context>
    <inkml:brush xml:id="br0">
      <inkml:brushProperty name="width" value="0.025" units="cm"/>
      <inkml:brushProperty name="height" value="0.025" units="cm"/>
    </inkml:brush>
  </inkml:definitions>
  <inkml:trace contextRef="#ctx0" brushRef="#br0">1 71 3555,'13'-9'11766,"-12"8"-11541,12-7 638,-1 0-1,1 1 1,0 1 0,1 0-1,0 0 1,0 1-1,0 1 1,0 1 0,16-3-1,-20 5-531,0 1-1,-1 0 0,1 0 1,0 1-1,-1 1 0,1-1 1,18 7-1,-26-7-286,1 0 1,-1 0-1,0 0 0,0 1 0,0-1 1,0 1-1,0-1 0,0 1 0,0 0 1,-1-1-1,1 1 0,-1 0 0,1 0 0,-1 0 1,0 1-1,0-1 0,0 0 0,0 0 1,0 1-1,0-1 0,0 0 0,-1 1 1,1-1-1,-1 1 0,0-1 0,0 1 1,0-1-1,0 1 0,0-1 0,-1 1 1,1-1-1,-1 0 0,1 1 0,-1-1 1,0 1-1,0-1 0,-2 3 0,-2 5 40,0 0 0,-1 0 0,0-1 0,-1 0 0,0 0 0,-1-1 0,0 0 0,0 0 0,0-1 0,-1 0 0,0-1 0,-20 11 0,18-10 105,0 0 1,0 1-1,0 0 1,1 1-1,0 0 1,1 0-1,0 1 1,-12 16 0,20-24-176,0 0 1,0 0 0,0 0 0,0 0 0,1 0 0,-1 0-1,0 0 1,1 0 0,-1 0 0,1 0 0,0 0 0,0 0 0,0 0-1,0 0 1,0 0 0,0 0 0,0 1 0,1-1 0,-1 0-1,1 0 1,-1 0 0,2 2 0,0-1 2,0 0 0,0 0 0,1-1 0,-1 1 0,1-1-1,-1 0 1,1 1 0,0-1 0,0 0 0,0-1 0,0 1 0,4 2 0,7 1-160,1 0-1,-1 0 1,1-2 0,28 4 0,56 0-8078,-71-7 2119</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22.517"/>
    </inkml:context>
    <inkml:brush xml:id="br0">
      <inkml:brushProperty name="width" value="0.025" units="cm"/>
      <inkml:brushProperty name="height" value="0.025" units="cm"/>
    </inkml:brush>
  </inkml:definitions>
  <inkml:trace contextRef="#ctx0" brushRef="#br0">0 0 14574,'0'0'14381,"76"35"-13964,-29-35-321,1-3-705,-1-3-2626,-10-1-2370,-10 2-4132</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22.876"/>
    </inkml:context>
    <inkml:brush xml:id="br0">
      <inkml:brushProperty name="width" value="0.025" units="cm"/>
      <inkml:brushProperty name="height" value="0.025" units="cm"/>
    </inkml:brush>
  </inkml:definitions>
  <inkml:trace contextRef="#ctx0" brushRef="#br0">0 15 6342,'0'0'21781,"82"14"-21173,-22-19-320,1 0-159,1 0-610,-8-3-4291,-8 2-5702</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23.525"/>
    </inkml:context>
    <inkml:brush xml:id="br0">
      <inkml:brushProperty name="width" value="0.025" units="cm"/>
      <inkml:brushProperty name="height" value="0.025" units="cm"/>
    </inkml:brush>
  </inkml:definitions>
  <inkml:trace contextRef="#ctx0" brushRef="#br0">0 357 7623,'0'0'22865,"9"2"-21499,-5-1-1323,0-1 0,0 1 0,-1-1 0,1 0 0,0 0 0,0 0 0,-1 0 0,1-1 0,0 0 0,0 1 0,-1-1 0,1-1 0,-1 1 0,1 0 0,-1-1 0,7-4 0,5-4 17,0-2 1,22-21 0,-34 30-61,52-48-48,-3-2 0,-3-3 0,51-72 0,-123 164-1126,2 1 1,-25 58-1,38-75 392,0 1 0,2-1 0,0 1 0,1 1 0,1-1 0,-2 37 0,6-58 653,0 1 0,0 0 1,-1-1-1,1 1 0,0 0 1,0-1-1,0 1 1,0 0-1,0-1 0,0 1 1,0 0-1,0-1 0,0 1 1,0 0-1,0 0 0,0-1 1,0 1-1,0 0 1,1-1-1,-1 1 0,0-1 1,1 1-1,-1 0 0,0-1 1,1 1-1,-1-1 1,1 1-1,-1-1 0,1 1 1,-1-1-1,1 1 0,-1-1 1,1 1-1,-1-1 0,1 0 1,0 1-1,-1-1 1,1 0-1,0 0 0,-1 1 1,1-1-1,0 0 0,-1 0 1,1 0-1,0 0 0,-1 0 1,1 0-1,0 0 1,-1 0-1,1 0 0,1-1 1,23-2-5136</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23.872"/>
    </inkml:context>
    <inkml:brush xml:id="br0">
      <inkml:brushProperty name="width" value="0.025" units="cm"/>
      <inkml:brushProperty name="height" value="0.025" units="cm"/>
    </inkml:brush>
  </inkml:definitions>
  <inkml:trace contextRef="#ctx0" brushRef="#br0">142 0 12908,'0'0'5718,"-10"11"-2868,-6 8-2586,1 1-1,0 1 1,2 1 0,0 0-1,2 1 1,0 0-1,-11 37 1,18-47-246,1-1 0,0 1-1,1 0 1,0 0 0,1 0 0,0 0 0,1 0-1,2 17 1,-1-28 19,-1-1 0,0 1 0,1-1 0,-1 0 0,1 1-1,-1-1 1,1 0 0,0 1 0,-1-1 0,1 0 0,0 0 0,0 0 0,0 0 0,0 0 0,0 0-1,0 0 1,0 0 0,0 0 0,1 0 0,-1 0 0,0-1 0,1 1 0,-1-1 0,0 1-1,1-1 1,-1 1 0,0-1 0,1 0 0,-1 1 0,1-1 0,-1 0 0,1 0 0,-1 0-1,0 0 1,1-1 0,-1 1 0,3-1 0,1 0 183,0 0 0,-1 0 0,1-1 1,-1 1-1,1-1 0,-1-1 0,1 1 0,-1 0 0,7-7 1,1-2 186,0-1 0,-1-1 0,-1 0 0,0-1 0,-1 1 0,-1-2 0,14-29 0,-18 34-243,0 0 1,0-1 0,-1 0-1,-1 0 1,1 0 0,-2 0-1,0 0 1,0 0 0,-1 0 0,0 0-1,-1 0 1,-3-20 0,3 30-181,1-1 0,0 1 1,-1-1-1,1 1 0,-1-1 0,0 1 1,0-1-1,1 1 0,-1-1 1,0 1-1,0 0 0,0 0 0,0 0 1,0-1-1,-1 1 0,1 0 1,0 0-1,-1 1 0,1-1 0,0 0 1,-1 0-1,1 1 0,-1-1 1,1 0-1,-1 1 0,1 0 1,-1-1-1,1 1 0,-1 0 0,0 0 1,1 0-1,-1 0 0,1 0 1,-1 0-1,0 0 0,1 0 0,-1 1 1,1-1-1,-1 1 0,1-1 1,-1 1-1,1 0 0,-1-1 0,-1 3 1,-3 0-379,0 0-1,0 0 1,0 1 0,1 0 0,-1 1 0,1-1-1,0 1 1,-8 10 0,-14 30-4354,13-13-3839,10-19-3750</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24.213"/>
    </inkml:context>
    <inkml:brush xml:id="br0">
      <inkml:brushProperty name="width" value="0.025" units="cm"/>
      <inkml:brushProperty name="height" value="0.025" units="cm"/>
    </inkml:brush>
  </inkml:definitions>
  <inkml:trace contextRef="#ctx0" brushRef="#br0">249 1 9769,'0'0'18962,"-51"55"-17969,24-19-480,-5 5-65,-1 4-288,2-1-128,5-5 0,6-4-288,4-6-673,9-9-1121,2-8-736,4-7-1122</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44.112"/>
    </inkml:context>
    <inkml:brush xml:id="br0">
      <inkml:brushProperty name="width" value="0.025" units="cm"/>
      <inkml:brushProperty name="height" value="0.025" units="cm"/>
    </inkml:brush>
  </inkml:definitions>
  <inkml:trace contextRef="#ctx0" brushRef="#br0">1 1 14862,'0'0'13869,"63"21"-32318</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24.590"/>
    </inkml:context>
    <inkml:brush xml:id="br0">
      <inkml:brushProperty name="width" value="0.025" units="cm"/>
      <inkml:brushProperty name="height" value="0.025" units="cm"/>
    </inkml:brush>
  </inkml:definitions>
  <inkml:trace contextRef="#ctx0" brushRef="#br0">127 58 4260,'-8'5'9630,"4"-3"-9183,-12 9 985,1 1 0,-26 24-1,37-32-1377,0 0 0,0 0-1,1 1 1,-1 0 0,1 0-1,0 0 1,0 0-1,1 0 1,-1 0 0,1 1-1,0-1 1,1 1 0,-1 0-1,1 0 1,-1 8-1,3-13-27,-1 0-1,0 0 0,1-1 0,-1 1 0,0 0 0,1 0 1,-1 0-1,1-1 0,-1 1 0,1 0 0,0 0 0,-1-1 1,1 1-1,0-1 0,-1 1 0,1 0 0,0-1 0,0 0 0,0 1 1,-1-1-1,1 1 0,0-1 0,0 0 0,0 0 0,0 1 1,0-1-1,0 0 0,0 0 0,0 0 0,-1 0 0,1 0 1,0 0-1,0 0 0,0 0 0,0-1 0,0 1 0,0 0 1,1-1-1,39-10 1214,-29 5-1028,0-1 0,-1 0 0,0-1-1,0 0 1,-1 0 0,0-1 0,13-16-1,-18 19 77,0 0 0,0 0 0,0-1 0,-1 0-1,0 0 1,0 0 0,-1-1 0,0 1 0,0-1-1,-1 1 1,0-1 0,0 0 0,1-14 0,-3 21-278,0 0 1,0 0 0,-1 0 0,1 0 0,0 0-1,0 0 1,-1-1 0,1 1 0,-1 0-1,1 1 1,-1-1 0,1 0 0,-1 0 0,1 0-1,-1 0 1,0 0 0,0 0 0,1 1-1,-1-1 1,0 0 0,0 1 0,0-1 0,0 1-1,0-1 1,0 1 0,0-1 0,0 1-1,0-1 1,0 1 0,0 0 0,0 0 0,0-1-1,0 1 1,0 0 0,0 0 0,0 0-1,-1 0 1,1 1 0,0-1 0,0 0 0,0 0-1,0 1 1,0-1 0,0 0 0,0 1 0,0-1-1,-1 1 1,-3 1-95,-1 0 1,1 0-1,0 0 0,0 1 0,0-1 0,0 1 1,1 0-1,-8 6 0,3 2-565,1 0-1,0 0 1,0 1 0,1 0 0,1 0-1,0 1 1,-5 14 0,5-10-1581,2-1 1,-6 31-1,8-15-4090</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24.931"/>
    </inkml:context>
    <inkml:brush xml:id="br0">
      <inkml:brushProperty name="width" value="0.025" units="cm"/>
      <inkml:brushProperty name="height" value="0.025" units="cm"/>
    </inkml:brush>
  </inkml:definitions>
  <inkml:trace contextRef="#ctx0" brushRef="#br0">84 0 15919,'-8'11'2835,"-39"66"1012,42-68-3540,1 0 1,0 0-1,1 1 1,0 0-1,0-1 1,1 1-1,0 0 1,0 15-1,2-24-280,0 0 0,0 1 0,0-1 0,0 0 0,0 1 0,1-1 0,-1 0 0,1 0-1,-1 1 1,1-1 0,-1 0 0,1 0 0,-1 0 0,1 0 0,0 0 0,0 1 0,0-1 0,0 0 0,0-1 0,0 1 0,0 0 0,0 0 0,0 0 0,0-1 0,0 1-1,0 0 1,0-1 0,1 1 0,-1-1 0,0 0 0,0 1 0,1-1 0,-1 0 0,0 0 0,1 1 0,-1-1 0,0 0 0,1-1 0,-1 1 0,0 0 0,1 0-1,-1 0 1,0-1 0,0 1 0,2-1 0,2 0 202,0-1 0,0 1 0,-1-1 0,1 0 0,0 0 1,-1 0-1,1-1 0,-1 1 0,0-1 0,0 0 0,5-4 0,-4 0 82,0 1 0,-1-1 0,0 0 0,0 0 0,0-1 0,-1 1 0,0-1 0,0 0 0,1-9 0,-3 16-324,-1-1-1,1 0 1,-1 0-1,0 1 1,0-1-1,1 0 1,-1 0 0,0 1-1,0-1 1,-1 0-1,1 0 1,0 1 0,-1-1-1,1 0 1,-1 1-1,1-1 1,-1 0-1,0 1 1,0-1 0,0 1-1,0-1 1,0 1-1,0 0 1,0-1 0,0 1-1,0 0 1,-1 0-1,1-1 1,0 1-1,-1 0 1,1 1 0,-1-1-1,1 0 1,-1 0-1,0 1 1,1-1 0,-1 0-1,0 1 1,1 0-1,-1-1 1,0 1-1,0 0 1,1 0 0,-1 0-1,-3 1 1,-25 2-6142,16 4 128</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52.286"/>
    </inkml:context>
    <inkml:brush xml:id="br0">
      <inkml:brushProperty name="width" value="0.025" units="cm"/>
      <inkml:brushProperty name="height" value="0.025" units="cm"/>
    </inkml:brush>
  </inkml:definitions>
  <inkml:trace contextRef="#ctx0" brushRef="#br0">55 0 16848,'0'0'4516,"-17"57"-1985,5-18-1218,0 1-512,4 3-481,2-5-224,6-3-160,0-9-1474,0-10-736,5-11 320,3-5-480,-3-11-705,1-15-2658</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52.629"/>
    </inkml:context>
    <inkml:brush xml:id="br0">
      <inkml:brushProperty name="width" value="0.025" units="cm"/>
      <inkml:brushProperty name="height" value="0.025" units="cm"/>
    </inkml:brush>
  </inkml:definitions>
  <inkml:trace contextRef="#ctx0" brushRef="#br0">0 1 5958,'0'0'19442,"43"54"-18417,-19-41-32,6-5-417,2-7-255,3-1-161,-5 0-448,-3 0-2083,-12 0-1472,-9-3-1378</inkml:trace>
  <inkml:trace contextRef="#ctx0" brushRef="#br0" timeOffset="1">11 193 5958,'0'0'16751,"-4"47"-14380,22-43-289,11-4-577,5 0-544,7-8-705,4-4-160,-4 3-288,-4 3-1602,-11 1-2562,-12 5-2466</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52.972"/>
    </inkml:context>
    <inkml:brush xml:id="br0">
      <inkml:brushProperty name="width" value="0.025" units="cm"/>
      <inkml:brushProperty name="height" value="0.025" units="cm"/>
    </inkml:brush>
  </inkml:definitions>
  <inkml:trace contextRef="#ctx0" brushRef="#br0">41 124 5830,'0'0'12363,"-38"53"-9256,36-42-1089,2-1-256,5-1-801,16-5-385,8-2-191,7-2-193,4 0-1057,3-1-2979,-3-13-2402</inkml:trace>
  <inkml:trace contextRef="#ctx0" brushRef="#br0" timeOffset="1">469 0 9449,'0'0'13581,"-43"77"-11307,28-44-865,1 1-416,7-1-512,4-5-353,3-10-128,4-9-1666,13-9-800,-2 0-1282,1-22-3747</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53.298"/>
    </inkml:context>
    <inkml:brush xml:id="br0">
      <inkml:brushProperty name="width" value="0.025" units="cm"/>
      <inkml:brushProperty name="height" value="0.025" units="cm"/>
    </inkml:brush>
  </inkml:definitions>
  <inkml:trace contextRef="#ctx0" brushRef="#br0">27 0 7335,'0'0'15086,"-23"69"-13708,20-45-418,3 0-607,0-4-257,10-7-513,6-7-2593,0-6-2051,1 0-8072</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53.659"/>
    </inkml:context>
    <inkml:brush xml:id="br0">
      <inkml:brushProperty name="width" value="0.025" units="cm"/>
      <inkml:brushProperty name="height" value="0.025" units="cm"/>
    </inkml:brush>
  </inkml:definitions>
  <inkml:trace contextRef="#ctx0" brushRef="#br0">0 36 6118,'0'0'21807,"10"3"-20734,-6-2-1033,1 0 0,0 0 0,0 0 0,0-1-1,0 1 1,0-1 0,0 0 0,-1-1 0,1 1 0,0-1 0,0 0-1,0 0 1,0 0 0,7-4 0,55-22-829,-63 26 725,0 0 1,0-1-1,0 1 1,1 1 0,-1-1-1,0 1 1,0-1-1,1 1 1,-1 1 0,0-1-1,1 0 1,-1 1-1,0 0 1,6 2 0,-8-2 65,-1 1 0,1-1 1,-1 1-1,0-1 1,0 1-1,1-1 0,-1 1 1,0 0-1,0 0 0,-1-1 1,1 1-1,0 0 1,-1 0-1,1 0 0,-1 0 1,1 0-1,-1 0 0,0 0 1,0 2-1,0 48 1300,0-35-687,0-17-592,0 1-1,1-1 0,-1 1 1,1-1-1,0 1 1,-1-1-1,1 1 0,-1-1 1,1 1-1,0-1 1,-1 0-1,1 1 0,0-1 1,-1 0-1,1 0 1,0 0-1,-1 1 1,1-1-1,0 0 0,0 0 1,-1 0-1,1 0 1,0 0-1,0 0 0,-1 0 1,1-1-1,0 1 1,0 0-1,-1 0 0,1 0 1,0-1-1,28-6-499,5-11-4171,-11 6-3057,-6 3-3532</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53.986"/>
    </inkml:context>
    <inkml:brush xml:id="br0">
      <inkml:brushProperty name="width" value="0.025" units="cm"/>
      <inkml:brushProperty name="height" value="0.025" units="cm"/>
    </inkml:brush>
  </inkml:definitions>
  <inkml:trace contextRef="#ctx0" brushRef="#br0">96 1 5830,'0'0'17339,"-9"3"-14574,4-2-2578,0 0 0,1 1-1,-1 0 1,1 0 0,0 0 0,-1 0 0,1 1 0,0-1-1,0 1 1,0 0 0,1 1 0,-1-1 0,1 0 0,0 1 0,0 0-1,0 0 1,0 0 0,1 0 0,-1 0 0,1 1 0,0-1-1,1 1 1,-1-1 0,1 1 0,0 0 0,0-1 0,0 1 0,0 5-1,2-8-193,0-1 0,-1 0 0,1 1 0,0-1-1,0 0 1,0 0 0,0 0 0,1 0 0,-1 0-1,0 0 1,0 0 0,1 0 0,-1 0 0,0-1-1,1 1 1,-1 0 0,1-1 0,-1 1 0,0-1-1,1 0 1,0 1 0,-1-1 0,1 0 0,-1 0-1,1 0 1,-1 0 0,1 0 0,-1 0-1,3-1 1,51-2-4768,-54 3 4677,-1 0 0,1 0 0,0-1 0,0 1 0,0 0 0,-1 0 0,1 0 0,0 0 0,0 0 0,0 0 0,0 0 0,-1 1 0,1-1 0,0 0 0,0 0 0,0 1 0,-1-1 0,1 0 0,0 1 0,0-1 0,-1 1 0,1-1 0,0 1 0,-1-1 0,1 1 0,-1 0 0,1-1 0,-1 1 0,1 0 0,-1-1 0,1 1 0,-1 0 0,1-1 0,-1 1 0,1 2 0,-3 33 851,2-36-754,-5 19 1110,0 0-1,-1 0 1,-1-1-1,-1 0 1,-18 31 0,26-49-1070,0 1 1,0-1 0,0 1-1,-1-1 1,1 1 0,0-1 0,0 0-1,0 1 1,-1-1 0,1 1-1,0-1 1,-1 1 0,1-1-1,0 0 1,-1 1 0,1-1 0,-1 0-1,1 1 1,0-1 0,-1 0-1,1 0 1,-1 1 0,1-1-1,-1 0 1,1 0 0,-1 0 0,1 0-1,-1 1 1,1-1 0,-1 0-1,1 0 1,-1 0 0,1 0 0,-1 0-1,0-1 1,-8-16-179,3-29-6645,6 31 1446,0-1-3817</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55.310"/>
    </inkml:context>
    <inkml:brush xml:id="br0">
      <inkml:brushProperty name="width" value="0.025" units="cm"/>
      <inkml:brushProperty name="height" value="0.025" units="cm"/>
    </inkml:brush>
  </inkml:definitions>
  <inkml:trace contextRef="#ctx0" brushRef="#br0">63 1 6887,'0'0'18940,"0"9"-17141,-27 164 2207,13-101-3644,-7 145 0,21-217-393,0 1 1,0 0-1,0 0 0,-1 0 1,1-1-1,0 1 1,0 0-1,0 0 0,1-1 1,-1 1-1,0 0 1,0 0-1,0 0 0,0-1 1,1 1-1,-1 0 0,0-1 1,1 1-1,-1 0 1,1-1-1,-1 1 0,1 0 1,-1-1-1,1 1 1,-1-1-1,1 1 0,-1-1 1,1 1-1,0-1 1,-1 1-1,1-1 0,0 0 1,0 1-1,-1-1 0,1 0 1,0 1-1,0-1 1,-1 0-1,1 0 0,0 0 1,0 0-1,-1 0 1,1 0-1,0 0 0,0 0 1,0 0-1,-1 0 0,1 0 1,0-1-1,0 1 1,-1 0-1,1 0 0,0-1 1,-1 1-1,1-1 1,0 1-1,-1-1 0,1 1 1,0-1-1,-1 1 0,1-1 1,0 0-1,5-3-951,0 0 0,0-1 0,0 0 0,-1 0 0,6-6 0,-2-1-1957,0-1-1,-1 0 1,0 0 0,-1-1-1,8-20 1,-6-12 4576,-13 40 8201,-6 11-6456,-6 12-1153,-23 45 2482,36-58-4550,1 1 0,0 0 1,0 0-1,1-1 0,-1 2 1,1-1-1,0 0 0,0 0 1,1 0-1,-1 0 0,2 9 1,-1-14-151,0 1 1,1-1 0,-1 1 0,1-1 0,-1 1 0,1-1-1,-1 1 1,1-1 0,0 1 0,-1-1 0,1 0 0,-1 0-1,1 1 1,0-1 0,-1 0 0,1 0 0,0 0-1,0 1 1,-1-1 0,1 0 0,0 0 0,-1 0 0,1 0-1,0 0 1,-1 0 0,1-1 0,0 1 0,-1 0-1,1 0 1,0-1 0,23-5 225,-12-2-341,0 0 0,0-1 0,-1 0-1,0-1 1,-1-1 0,0 1 0,0-2 0,-1 1 0,-1-1 0,0-1 0,7-14 0,-15 27 68,0 0 0,0 0 1,0 0-1,0 0 0,1 1 0,-1-1 1,0 0-1,0 0 0,0 0 1,0 0-1,0 0 0,0 0 1,0 0-1,0 0 0,0 0 0,1 0 1,-1 0-1,0 0 0,0 0 1,0 1-1,0-1 0,0 0 1,0 0-1,0 0 0,1 0 0,-1 0 1,0 0-1,0 0 0,0 0 1,0 0-1,0 0 0,0 0 0,1-1 1,-1 1-1,0 0 0,0 0 1,0 0-1,0 0 0,0 0 1,0 0-1,0 0 0,0 0 0,1 0 1,-1 0-1,0 0 0,0 0 1,0 0-1,0-1 0,0 1 1,0 0-1,0 0 0,0 0 0,0 0 1,0 0-1,0 0 0,0 0 1,0-1-1,0 1 0,0 0 0,0 0 1,0 0-1,0 0 0,0 0 1,0 0-1,0-1 0,3 18-622,3 16 772,-6-32-157,0 0-1,1 0 1,-1 0 0,0 0 0,1 0-1,-1 0 1,0 0 0,1 0 0,-1-1-1,1 1 1,0 0 0,-1 0 0,1 0-1,0-1 1,-1 1 0,1 0 0,0-1 0,0 1-1,0-1 1,-1 1 0,1-1 0,0 1-1,0-1 1,0 1 0,1-1 0,0 0 28,0 1 0,0-2 1,0 1-1,0 0 1,-1 0-1,1 0 1,0-1-1,0 1 0,0-1 1,-1 0-1,1 1 1,0-1-1,-1 0 0,1 0 1,-1 0-1,1 0 1,-1 0-1,1 0 1,-1-1-1,0 1 0,0 0 1,1-1-1,-1 1 1,0-1-1,1-2 1,-1 2-5,1 0-1,-1 0 1,1 0 0,-1 0 0,1 0 0,0 1 0,0-1 0,0 1 0,0-1 0,0 1 0,0-1 0,0 1 0,3-1 0,-5 34 446,-3 23 602,-3 1 0,-3-1 0,-23 82 0,29-124-761,-1-1 1,-1 0 0,-11 21 0,15-31-238,0 0 1,0 0 0,0 1 0,-1-1-1,1 0 1,-1 0 0,0 0 0,1-1-1,-1 1 1,0 0 0,0-1 0,0 1-1,0-1 1,-1 1 0,1-1 0,0 0-1,0 0 1,-1 0 0,1 0 0,-1-1 0,1 1-1,-1-1 1,1 1 0,-1-1 0,1 0-1,-3 0 1,3 0-22,1-1-1,0 1 1,0-1-1,0 1 1,0-1-1,0 0 1,0 1-1,0-1 1,0 0-1,0 0 1,0 0-1,0 0 1,0 0-1,0 0 1,1 0-1,-1 0 1,0 0-1,1 0 1,-1 0-1,1-1 1,-1 1-1,1 0 1,0 0-1,-1 0 1,1-1-1,0 1 1,0 0-1,0-2 1,0-43-27,1 37-2,0 0-14,0 0-1,1 0 0,0 0 1,1 0-1,0 0 1,1 1-1,-1-1 0,2 1 1,8-13-1,8-9-154,28-31-1,-22 30 96,16-21-216,-16 22 272,-1-1-1,-2-2 1,-1 0-1,31-60 1,-49 71 458,-5 22-406,0 0 0,0 0 0,0-1 0,0 1-1,0 0 1,-1 0 0,1 0 0,0-1 0,0 1 0,0 0-1,0 0 1,0 0 0,0 0 0,-1-1 0,1 1-1,0 0 1,0 0 0,0 0 0,-1 0 0,1 0 0,0 0-1,0-1 1,0 1 0,-1 0 0,1 0 0,0 0 0,0 0-1,0 0 1,-1 0 0,1 0 0,0 0 0,0 0 0,-1 0-1,1 0 1,0 0 0,0 0 0,0 0 0,-1 0 0,1 0-1,0 1 1,0-1 0,0 0 0,-1 0 0,-2 1 38,1 1 0,-1 0 1,0-1-1,1 1 0,-1 0 0,1 1 1,0-1-1,0 0 0,0 1 1,-3 3-1,-2 4-16,0 1-1,1 1 1,1-1 0,-8 22-1,11-27-44,0-1 0,1 1-1,0 0 1,0 0 0,0 0-1,1 0 1,-1-1-1,2 1 1,-1 0 0,1 0-1,-1 0 1,4 10 0,-3-15-82,0 1 0,0 0 1,-1-1-1,1 1 0,1-1 1,-1 1-1,0-1 0,0 1 1,0-1-1,1 0 0,-1 0 0,1 1 1,-1-1-1,1 0 0,-1-1 1,1 1-1,0 0 0,0 0 1,-1-1-1,4 2 0,41 0-6808,-6-8-1473</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56.632"/>
    </inkml:context>
    <inkml:brush xml:id="br0">
      <inkml:brushProperty name="width" value="0.025" units="cm"/>
      <inkml:brushProperty name="height" value="0.025" units="cm"/>
    </inkml:brush>
  </inkml:definitions>
  <inkml:trace contextRef="#ctx0" brushRef="#br0">121 50 3427,'13'-24'1229,"-2"12"3841,3-1 13460,-15 18-17907,1 0 0,-1 0 0,0 0 0,0-1 0,0 1 0,-3 6 1,-18 30-438,13-34-204,10-28-1,0 20 19,-1 0 0,0 0 0,0 1 0,0-1 0,0 0 0,0 0 0,0 0 0,0 0 0,0 0 0,0 0 0,0 0 0,0 1 0,-1-1 0,1 0 0,0 0 0,-1 0 0,1 1 0,-1-1 0,1 0 0,-1 0 0,1 1 0,-1-1 0,1 0 0,-1 1 0,1-1 0,-1 0 0,0 1 0,0-1 0,1 1 0,-1-1 0,-1 0 0,-1 0 0,0 1 0,0-1 0,0 0 0,0 1 0,1 0 0,-1-1 0,0 1 0,0 1 0,0-1 0,-4 1 0,2-1 0,1 1 0,0 0 0,0 0 0,0 0 0,0 0 0,0 1 0,0-1 0,0 1 0,0 0 0,0 1 0,1-1 0,-1 1 0,1-1 0,0 1 0,-5 5 0,8-7 0,0 0 0,1 0 0,0 0 0,-1 0 0,1 0 0,-1-1 0,1 1 0,0 0 0,0 0 0,-1-1 0,1 1 0,0 0 0,0-1 0,0 1 0,0-1 0,0 1 0,0-1 0,0 0 0,0 1 0,0-1 0,0 0 0,0 1 0,0-1 0,0 0 0,0 0 0,0 0 0,0 0 0,2-1 0,-2 2 0,0-1 0,0 0 0,0 0 0,0 1 0,0-1 0,0 0 0,0 0 0,0 0 0,0 0 0,0 0 0,0-1 0,0 1 0,0 0 0,0 0 0,0-1 0,0 1 0,0 0 0,0-1 0,0 1 0,0-1 0,0 1 0,-1-1 0,1 0 0,0 1 0,0-1 0,-1 0 0,1 0 0,0 1 0,-1-1 0,1 0 0,-1 0 0,1 0 0,-1 0 0,1 0 0,-1 0 0,1 0 0,-1 0 0,0-1 0,-2 13 0,-1 0 0,0-1 0,-10 21 0,-1 5 0,9-15 0,1 0 0,1 1 0,1-1 0,1 44 0,1-35 0,-6 47 0,-2-3-32,22-104-3346,-7 18 1999,39-103-13285,-31 72 3752</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44.457"/>
    </inkml:context>
    <inkml:brush xml:id="br0">
      <inkml:brushProperty name="width" value="0.025" units="cm"/>
      <inkml:brushProperty name="height" value="0.025" units="cm"/>
    </inkml:brush>
  </inkml:definitions>
  <inkml:trace contextRef="#ctx0" brushRef="#br0">125 165 6726,'0'0'15241,"-9"2"-12966,3 0-1949,0-1 0,0 1 0,0 1 0,0-1 0,0 1 0,0 0 0,1 0 0,0 1 1,-1-1-1,1 1 0,1 1 0,-1-1 0,0 1 0,1-1 0,0 1 0,0 0 0,1 1 1,-1-1-1,1 1 0,0 0 0,1-1 0,-4 13 0,5-16-299,0 1-1,0-1 1,0 0 0,1 0-1,-1 1 1,1-1 0,0 0 0,0 1-1,0-1 1,0 0 0,0 1-1,0-1 1,1 0 0,-1 1-1,1-1 1,-1 0 0,1 1 0,0-1-1,0 0 1,0 0 0,0 0-1,0 0 1,1 0 0,-1 0-1,0 0 1,3 1 0,-2-2-16,0 0 0,1 0 1,-1 0-1,0-1 0,0 1 0,1-1 1,-1 1-1,1-1 0,-1 0 0,0 0 1,1 0-1,-1-1 0,1 1 0,-1 0 1,0-1-1,1 0 0,-1 1 1,0-1-1,0 0 0,0 0 0,0 0 1,1-1-1,-1 1 0,-1 0 0,1-1 1,2-1-1,13-11-11,-2 0 0,1-1 0,-2 0 0,0-1 0,-1-1 0,19-31 0,-7 6 0,33-81 0,-52 105 0,-33 65 0,3-8 0,20-31 0,-4 5 0,0 1 0,1 0 0,1 1 0,1 0 0,0 0 0,0 0 0,2 1 0,0-1 0,0 1 0,1 19 0,2-34 0,0 0 0,0 0 0,0 1 0,1-1 0,-1 0 0,0 0 0,1 0 0,-1 0 0,1 0 0,-1 0 0,1 0 0,-1 0 0,1 0 0,0 0 0,0 0 0,-1 0 0,1-1 0,0 1 0,0 0 0,0 0 0,0-1 0,0 1 0,0-1 0,1 2 0,1-1 0,0 0 0,0-1 0,0 1 0,0 0 0,0-1 0,1 0 0,-1 0 0,0 0 0,4 0 0,-1-1 0,1 0 0,-1 0 0,1-1 0,-1 0 0,0 0 0,1 0 0,-1-1 0,8-4 0,-3-4 0,-1 1 0,0-2 0,-1 1 0,0-1 0,-1-1 0,0 0 0,-1 0 0,0 0 0,-2-1 0,9-27 0,-4 16 0,-34 80 0,16-40 0,0 1 0,2 0 0,0 0 0,0 1 0,2-1 0,0 1 0,1 0 0,-1 20 0,4-36 0,0 0 0,0 0 0,0 1 0,1-1 0,-1 0 0,0 0 0,1 0 0,-1 1 0,0-1 0,1 0 0,0 0 0,-1 0 0,1 0 0,0 0 0,-1 0 0,1 0 0,0 0 0,0 0 0,0 0 0,0-1 0,0 1 0,0 0 0,0-1 0,0 1 0,0 0 0,0-1 0,0 1 0,0-1 0,1 0 0,-1 1 0,0-1 0,0 0 0,1 0 0,-1 0 0,0 1 0,0-1 0,3-1 0,-2 1 0,1 0 0,0 0 0,0 0 0,-1-1 0,1 0 0,0 1 0,-1-1 0,1 0 0,0 0 0,-1 0 0,1 0 0,-1-1 0,0 1 0,1-1 0,3-3 0,14-24-2132,-2-21-5382,-13 25 344</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57.009"/>
    </inkml:context>
    <inkml:brush xml:id="br0">
      <inkml:brushProperty name="width" value="0.025" units="cm"/>
      <inkml:brushProperty name="height" value="0.025" units="cm"/>
    </inkml:brush>
  </inkml:definitions>
  <inkml:trace contextRef="#ctx0" brushRef="#br0">134 23 5701,'0'0'21909,"-10"3"-20558,4-1-1268,1 1 1,-1-1-1,0 1 1,1 0-1,0 0 0,0 1 1,0-1-1,0 1 1,0 0-1,1 1 1,0-1-1,0 1 1,0 0-1,0 0 0,1 0 1,0 0-1,0 0 1,-3 7-1,0 1 41,0 1 0,1-1 0,1 1 0,0 1-1,0-1 1,2 1 0,0-1 0,0 1 0,2 26 0,0-41-119,0 1 0,0-1 0,0 1 0,0-1 1,0 1-1,0-1 0,0 1 0,0-1 0,0 1 0,1-1 0,-1 1 1,0-1-1,0 0 0,1 1 0,-1-1 0,0 1 0,1-1 1,-1 0-1,0 1 0,1-1 0,-1 0 0,0 1 0,1-1 1,-1 0-1,1 0 0,-1 1 0,0-1 0,1 0 0,-1 0 0,1 0 1,-1 1-1,1-1 0,-1 0 0,1 0 0,20-6 330,14-20 132,-24 14-467,-1 0 0,-1-1 0,0 0 0,-1-1 0,0 0 0,-1 0 0,0-1 0,-1 1 0,-1-1 0,-1-1 0,0 1 0,-1-1 0,0 0 0,-2 1 0,1-18 0,-2 33 0,0 0 0,0-1 0,0 1 0,0 0 0,0-1 0,0 1 0,0 0 0,0-1 0,0 1 0,0 0 0,0 0 0,0-1 0,0 1 0,0 0 0,-1 0 0,1-1 0,0 1 0,0 0 0,0 0 0,0-1 0,-1 1 0,1 0 0,0 0 0,0 0 0,0-1 0,-1 1 0,1 0 0,0 0 0,0 0 0,-1 0 0,1-1 0,0 1 0,0 0 0,-1 0 0,1 0 0,0 0 0,-1 0 0,1 0 0,0 0 0,0 0 0,-1 0 0,-12 8 0,-9 16 0,16-14-956,1 1 1,0-1-1,1 1 1,0 1-1,1-1 1,0 1-1,0-1 0,1 1 1,0 16-1,4-19-4451,9-8-2019</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57.352"/>
    </inkml:context>
    <inkml:brush xml:id="br0">
      <inkml:brushProperty name="width" value="0.025" units="cm"/>
      <inkml:brushProperty name="height" value="0.025" units="cm"/>
    </inkml:brush>
  </inkml:definitions>
  <inkml:trace contextRef="#ctx0" brushRef="#br0">181 8 9129,'0'0'9123,"-8"4"-4185,-2 1-4244,0 1 0,0 0 0,0 1 0,1 0 0,0 1 0,0-1 0,1 2 0,-14 16 0,13-14-542,1 1-1,0 1 1,0 0 0,1 0-1,1 0 1,0 1 0,1 0 0,1 0-1,0 1 1,1-1 0,-3 27-1,6-40-141,-1 1 1,1 0-1,0-1 0,0 1 0,0-1 1,0 1-1,0 0 0,0-1 0,0 1 1,1 0-1,-1-1 0,1 1 0,-1-1 0,1 1 1,-1-1-1,1 1 0,0-1 0,0 1 1,0-1-1,0 0 0,0 1 0,0-1 0,0 0 1,0 0-1,1 0 0,-1 0 0,0 0 1,1 0-1,-1 0 0,0 0 0,1-1 1,-1 1-1,1-1 0,0 1 0,-1-1 0,1 1 1,-1-1-1,1 0 0,0 0 0,-1 1 1,1-1-1,0 0 0,-1-1 0,1 1 0,-1 0 1,1 0-1,0-1 0,1 0 0,5-1 63,1 0-1,-1-1 0,1 0 0,-1-1 0,0 0 0,-1 0 0,14-10 1,-11 7-52,0-1 1,-1 0-1,0-1 1,-1 0 0,0 0-1,0-1 1,-1 0 0,0 0-1,-1-1 1,0 0-1,-1 0 1,0 0 0,-1-1-1,0 0 1,-1 0 0,0 0-1,-1 0 1,0 0-1,0-25 1,-2 35-72,-1-1 0,1 1 0,-1-1 0,1 1 0,-1 0 0,0-1-1,0 1 1,0 0 0,0-1 0,0 1 0,-1 0 0,1 0 0,-1 0 0,1 0 0,-1 0 0,0 0 0,1 1 0,-1-1-1,0 0 1,0 1 0,0 0 0,-1-1 0,1 1 0,0 0 0,0 0 0,-1 0 0,1 1 0,-1-1 0,1 0 0,-1 1-1,1-1 1,-1 1 0,1 0 0,-1 0 0,1 0 0,-1 0 0,-2 1 0,2-1-108,-1 1 0,1-1 0,0 1 0,-1-1 1,1 1-1,0 0 0,0 0 0,0 1 0,0-1 0,0 1 1,0-1-1,0 1 0,0 0 0,1 0 0,-1 0 0,1 1 0,-1-1 1,1 0-1,0 1 0,0 0 0,0-1 0,0 1 0,1 0 0,-1 0 1,1 0-1,-1 0 0,1 0 0,-1 6 0,1 8-6680,1-4-3193</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58.972"/>
    </inkml:context>
    <inkml:brush xml:id="br0">
      <inkml:brushProperty name="width" value="0.025" units="cm"/>
      <inkml:brushProperty name="height" value="0.025" units="cm"/>
    </inkml:brush>
  </inkml:definitions>
  <inkml:trace contextRef="#ctx0" brushRef="#br0">292 21 4228,'-3'-8'11936,"-7"4"-5455,-19 4-2620,-26 14-4294,40-9 1012,-1 1 1,0 0-1,1 2 1,1 0-1,-1 0 1,1 1-1,1 1 1,-18 16-1,31-26-571,0 0-1,0 0 0,-1 0 0,1 0 1,0 0-1,0 0 0,0 1 1,-1-1-1,1 0 0,0 0 1,0 0-1,0 0 0,0 0 1,0 1-1,0-1 0,-1 0 0,1 0 1,0 0-1,0 1 0,0-1 1,0 0-1,0 0 0,0 0 1,0 1-1,0-1 0,0 0 1,0 0-1,0 1 0,0-1 0,0 0 1,0 0-1,0 0 0,0 1 1,0-1-1,0 0 0,0 0 1,1 0-1,-1 1 0,0-1 1,0 0-1,0 0 0,0 0 0,0 0 1,0 1-1,1-1 0,-1 0 1,0 0-1,0 0 0,0 0 1,0 0-1,1 0 0,-1 1 1,0-1-1,0 0 0,0 0 0,1 0 1,-1 0-1,0 0 0,1 0 1,21 0 160,26-11-22,-31 3-104,-1 0-1,1 0 1,-1-2-1,-1 0 1,0-1-1,0 0 1,-1-2-1,14-14 1,-37 42-15,1 1 1,0 0-1,1 0 0,0 1 1,2 0-1,-8 32 1,4 2 52,-6 69 0,15-70-80,1-39 0,-1 1 0,0-1 0,-1 0 0,0 1 0,-4 15 0,4-24 0,0 0 0,-1 0 0,1 0 0,0 0 0,-1 0 0,0 0 0,0-1 0,0 1 0,0-1 0,0 1 0,0-1 0,-1 0 0,1 0 0,-1 0 0,0 0 0,1 0 0,-1-1 0,0 1 0,0-1 0,0 1 0,0-1 0,0 0 0,-5 0 0,-2 2 0,0-2 0,0 1 0,0-1 0,-17-1 0,24 0 0,0 0 0,0 0 0,-1 0 0,1-1 0,0 0 0,0 1 0,0-1 0,0 0 0,0-1 0,0 1 0,0 0 0,0-1 0,0 0 0,1 1 0,-1-1 0,1 0 0,-1-1 0,-2-2 0,7 4-104,0-1 1,0 0-1,0 1 0,0 0 1,1-1-1,-1 1 0,0 0 1,1 0-1,-1 0 0,0 1 0,1-1 1,3 0-1,17-8-2909,3-7-5742,2-6-7405</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59.598"/>
    </inkml:context>
    <inkml:brush xml:id="br0">
      <inkml:brushProperty name="width" value="0.025" units="cm"/>
      <inkml:brushProperty name="height" value="0.025" units="cm"/>
    </inkml:brush>
  </inkml:definitions>
  <inkml:trace contextRef="#ctx0" brushRef="#br0">41 1 5990,'0'0'13452,"0"8"-10921,-8 14-770,-1 6-511,-1 8-97,4 5-641,0 0-256,4-3-159,2-6-65,0-8 32,0-8-160,5-10-833,0-6-256,-2-5-673,-3-12-1025,0-8-3043</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5:59.940"/>
    </inkml:context>
    <inkml:brush xml:id="br0">
      <inkml:brushProperty name="width" value="0.025" units="cm"/>
      <inkml:brushProperty name="height" value="0.025" units="cm"/>
    </inkml:brush>
  </inkml:definitions>
  <inkml:trace contextRef="#ctx0" brushRef="#br0">1 23 10250,'0'0'13132,"57"-11"-11819,-29 9-576,3 0-513,0 1-192,2-1-1793,-2 0-2307,-6 0-3267</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00.283"/>
    </inkml:context>
    <inkml:brush xml:id="br0">
      <inkml:brushProperty name="width" value="0.025" units="cm"/>
      <inkml:brushProperty name="height" value="0.025" units="cm"/>
    </inkml:brush>
  </inkml:definitions>
  <inkml:trace contextRef="#ctx0" brushRef="#br0">179 1 14318,'0'0'7441,"-9"0"-4745,5-1-2564,0 1-1,0 0 0,-1 1 1,1-1-1,0 1 1,0 0-1,0 0 0,0 0 1,-1 0-1,2 1 1,-1-1-1,0 1 1,0 0-1,0 0 0,1 1 1,-1-1-1,1 1 1,0 0-1,0 0 0,0 0 1,0 0-1,0 0 1,1 1-1,0-1 1,-1 1-1,1 0 0,0-1 1,1 1-1,-1 0 1,1 0-1,0 0 1,0 0-1,-1 6 0,2-8-159,0 0 0,0 0-1,0 0 1,0 0 0,1-1-1,-1 1 1,1 0 0,-1 0-1,1 0 1,0 0 0,0 0-1,0-1 1,0 1 0,0 0-1,0-1 1,0 1 0,1-1-1,-1 1 1,0-1 0,1 0-1,-1 1 1,1-1-1,0 0 1,1 1 0,52 21-1359,-18-10 589,-34-11 722,1 0 1,-1 0-1,1 0 1,-1 0-1,0 1 1,0-1-1,0 1 1,-1 0-1,1 0 0,-1 0 1,1 0-1,-1 0 1,0 1-1,0-1 1,0 0-1,-1 1 1,1 0-1,-1-1 1,0 1-1,1 6 0,-2-7 214,0 0 0,0-1 0,0 1-1,0 0 1,-1 0 0,1-1 0,-1 1 0,0 0-1,0 0 1,0-1 0,0 1 0,0-1-1,-1 1 1,1-1 0,-1 0 0,0 1-1,1-1 1,-1 0 0,0 0 0,0 0-1,-1 0 1,1-1 0,0 1 0,0 0 0,-1-1-1,1 0 1,-1 0 0,1 1 0,-4-1-1,-7 4 244,1 0 0,-1-2 0,0 1 0,-1-2 0,1 0 0,0 0 0,-1-1 0,1-1 0,-1 0 0,-21-4 0,34 4-431,0 0 0,0 0 0,0 0 0,0-1 0,1 1 0,-1 0 1,0 0-1,0-1 0,1 1 0,-1-1 0,0 1 0,1 0 0,-1-1 0,0 1 0,1-1 0,-1 0 0,0 1 0,1-1 1,-1 1-1,1-1 0,-1 0 0,1 1 0,0-1 0,-1 0 0,1 0 0,0 1 0,-1-1 0,1 0 0,0 0 0,0 0 0,0 1 1,-1-1-1,1 0 0,0 0 0,0 0 0,1-1 0,-1 1-119,0-1-1,1 1 1,0-1 0,-1 1 0,1 0 0,0-1-1,-1 1 1,1 0 0,0 0 0,0 0-1,0 0 1,0 0 0,0 0 0,1 0 0,-1 0-1,0 0 1,0 0 0,0 1 0,3-2-1,69-27-10992,-47 16 5167</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00.659"/>
    </inkml:context>
    <inkml:brush xml:id="br0">
      <inkml:brushProperty name="width" value="0.025" units="cm"/>
      <inkml:brushProperty name="height" value="0.025" units="cm"/>
    </inkml:brush>
  </inkml:definitions>
  <inkml:trace contextRef="#ctx0" brushRef="#br0">178 0 15855,'0'0'9513,"-6"54"-8136,-1-21-384,-1 4-384,1-1-289,1 1-160,3-7-96,-2-4-32,5-10-416,0-4-673,0-9-865,-5-23-15246</inkml:trace>
  <inkml:trace contextRef="#ctx0" brushRef="#br0" timeOffset="1">0 39 5926,'0'0'16084,"9"-2"-14899,39-3 63,1 1-1,77 5 0,-123-1-1200,-1 0-1,1 0 0,0 0 1,0 1-1,0-1 0,-1 1 0,1 0 1,0 0-1,-1 0 0,1 0 1,-1 0-1,1 0 0,-1 1 1,1-1-1,-1 1 0,0-1 0,0 1 1,0 0-1,0 0 0,0 0 1,0 0-1,0 1 0,-1-1 0,1 0 1,-1 1-1,1-1 0,-1 1 1,0 0-1,0-1 0,0 1 0,-1 0 1,1-1-1,-1 1 0,1 0 1,-1 0-1,0 0 0,0-1 0,0 1 1,0 0-1,-1 0 0,1 0 1,-2 4-1,0 3 254,-1-1 1,0 0-1,-1 0 0,0 0 1,0 0-1,-1 0 0,0-1 1,-1 1-1,1-2 0,-2 1 1,-7 8-1,6-9-285,0 1-1,-1-2 1,0 1 0,0-1 0,0 0-1,-1-1 1,0 0 0,0 0-1,0-1 1,-1-1 0,1 0-1,-1 0 1,0-1 0,0 0-1,-12 0 1,22-2-83,0 0-1,0 0 1,0 0-1,0 0 1,0 0-1,0 0 1,0 0-1,0 0 1,0-1-1,0 1 1,0 0-1,0-1 1,0 1-1,0 0 1,0-1-1,0 1 1,0-1-1,0 0 1,0 1-1,1-1 1,-1 0-1,0 1 1,1-1-1,-1 0 1,0 0-1,0-1 1,0 0-238,1 1 0,0-1 0,0 0 1,0 1-1,0-1 0,0 0 0,0 1 1,0-1-1,0 0 0,1 1 1,-1-1-1,1 1 0,-1-1 0,2-2 1,1-3-1354,1 1 1,0-1 0,0 1-1,0 0 1,1 1 0,7-9-1,16-9-10950</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01.004"/>
    </inkml:context>
    <inkml:brush xml:id="br0">
      <inkml:brushProperty name="width" value="0.025" units="cm"/>
      <inkml:brushProperty name="height" value="0.025" units="cm"/>
    </inkml:brush>
  </inkml:definitions>
  <inkml:trace contextRef="#ctx0" brushRef="#br0">234 0 13036,'0'0'16010,"-9"9"-15097,-21 18-337,-75 70 770,91-83-1201,2 0 0,-1 1 0,2 1 0,0 0 0,-13 24 0,24-39-144,-1 0-1,0 0 1,1 0-1,-1 0 1,1 0 0,0 0-1,-1 1 1,1-1-1,0 0 1,-1 0 0,1 1-1,0-1 1,0 0-1,0 0 1,0 1-1,0-1 1,1 0 0,-1 0-1,0 0 1,0 1-1,1-1 1,-1 0 0,1 0-1,-1 0 1,1 0-1,0 2 1,1-2-1,0 0 0,-1 0 1,1 0-1,-1 0 0,1 0 0,0-1 1,0 1-1,0 0 0,-1-1 0,1 0 1,0 1-1,0-1 0,0 0 0,0 0 1,2 0-1,8-1-1,0 0 0,-1-1 1,1 0-1,17-6 0,-24 7-32,66-27-3898,-66 26 3440,-1 0 0,1 0 0,-1-1 0,1 0 0,-1 0 0,0 0 1,0 0-1,0-1 0,-1 1 0,1-1 0,-1 0 0,4-5 0,-3-6-5979</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01.329"/>
    </inkml:context>
    <inkml:brush xml:id="br0">
      <inkml:brushProperty name="width" value="0.025" units="cm"/>
      <inkml:brushProperty name="height" value="0.025" units="cm"/>
    </inkml:brush>
  </inkml:definitions>
  <inkml:trace contextRef="#ctx0" brushRef="#br0">73 13 3043,'0'0'12492,"-55"2"-8264,41 0-737,10-2 993,20 0-3138,16 0-770,7-2-288,10-3-192,5 0-64,-2 1-256,-5 3-1057,-8 1-1826,-12 0-1922,-9 0-3106</inkml:trace>
  <inkml:trace contextRef="#ctx0" brushRef="#br0" timeOffset="1">97 29 11339,'0'0'16079,"85"45"-15823,-31-45-352,0-11-2498,-3-4-3172</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02.212"/>
    </inkml:context>
    <inkml:brush xml:id="br0">
      <inkml:brushProperty name="width" value="0.025" units="cm"/>
      <inkml:brushProperty name="height" value="0.025" units="cm"/>
    </inkml:brush>
  </inkml:definitions>
  <inkml:trace contextRef="#ctx0" brushRef="#br0">80 0 6182,'0'0'20307,"-3"50"-18962,-6-16-448,3 0-609,3 2-223,1-1-33,2-6 0,0-5-641,0-3-1281,0-5 97,0-5-354,-8-3-1056,-12-4-2274,-9-3-7015</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44.860"/>
    </inkml:context>
    <inkml:brush xml:id="br0">
      <inkml:brushProperty name="width" value="0.025" units="cm"/>
      <inkml:brushProperty name="height" value="0.025" units="cm"/>
    </inkml:brush>
  </inkml:definitions>
  <inkml:trace contextRef="#ctx0" brushRef="#br0">0 0 3876,'0'0'-3876</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02.551"/>
    </inkml:context>
    <inkml:brush xml:id="br0">
      <inkml:brushProperty name="width" value="0.025" units="cm"/>
      <inkml:brushProperty name="height" value="0.025" units="cm"/>
    </inkml:brush>
  </inkml:definitions>
  <inkml:trace contextRef="#ctx0" brushRef="#br0">1 182 11371,'6'-13'3128,"-2"3"-2564,1 0 1,1 0-1,0 1 0,0-1 1,1 1-1,0 1 0,1-1 1,-1 1-1,2 0 0,-1 1 1,1 0-1,0 1 1,12-8-1,-1 6-48,-1 1 0,1 0 0,0 1-1,0 2 1,1 0 0,-1 1 0,1 0 0,0 2 0,0 1 0,41 4 0,-59-3-457,0-1 0,1 1 0,-1-1 0,0 1 0,0 0 0,1 0 0,-1 0 0,0 1 0,0-1 0,0 1 0,0 0 0,-1 0 0,1 0 0,0 0 0,-1 0 0,1 0 0,-1 1 0,0-1 0,0 1 0,0 0 0,0 0 0,0 0 0,-1-1 0,1 2 0,1 3 0,-3-3 67,1 0 1,-1 0-1,1 0 1,-1 0-1,0 0 1,-1 0-1,1 0 1,-1 0-1,1 0 1,-1 0-1,-1 0 1,1 0-1,0 0 1,-1 0-1,0-1 1,0 1-1,0-1 1,0 1-1,-1-1 1,-3 5-1,-15 13 12,0-1 0,-41 30 0,36-30-94,-42 41 0,66-59-46,0-1-1,1 1 1,-1-1 0,1 1 0,0 0-1,-1 0 1,1-1 0,0 1-1,0 0 1,0 0 0,0 0-1,1 0 1,-1 0 0,0 0 0,1 1-1,0-1 1,-1 0 0,1 0-1,0 0 1,0 0 0,0 1-1,1 2 1,0-3-15,0 1-1,0-1 0,1 0 1,-1 1-1,1-1 0,0 0 1,-1 0-1,1 0 1,0-1-1,0 1 0,0 0 1,0-1-1,1 1 1,-1-1-1,4 2 0,11 4-380,0 0-1,1-2 1,-1 0 0,22 3-1,-32-7 78,36 5-5380,-2-4-3727</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03.051"/>
    </inkml:context>
    <inkml:brush xml:id="br0">
      <inkml:brushProperty name="width" value="0.025" units="cm"/>
      <inkml:brushProperty name="height" value="0.025" units="cm"/>
    </inkml:brush>
  </inkml:definitions>
  <inkml:trace contextRef="#ctx0" brushRef="#br0">1 23 7527,'0'0'15311,"62"7"-13261,-24-9-1025,9-4-641,2-2-256,-3 3-96,-5 2-641,-11-2-2626,-10 4-3907</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03.425"/>
    </inkml:context>
    <inkml:brush xml:id="br0">
      <inkml:brushProperty name="width" value="0.025" units="cm"/>
      <inkml:brushProperty name="height" value="0.025" units="cm"/>
    </inkml:brush>
  </inkml:definitions>
  <inkml:trace contextRef="#ctx0" brushRef="#br0">0 57 13965,'0'0'12556,"57"10"-11755,-16-18-545,11-3-224,4-2-1729,-3-4-3268,1 0-7207</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03.754"/>
    </inkml:context>
    <inkml:brush xml:id="br0">
      <inkml:brushProperty name="width" value="0.025" units="cm"/>
      <inkml:brushProperty name="height" value="0.025" units="cm"/>
    </inkml:brush>
  </inkml:definitions>
  <inkml:trace contextRef="#ctx0" brushRef="#br0">88 1 9033,'0'0'15342,"-43"67"-13933,30-31-63,-1 1-289,5 3-289,3-1-511,4-6-193,2-5-192,0-8-1666,13-9-1537,5-11-705,2-2-1217</inkml:trace>
  <inkml:trace contextRef="#ctx0" brushRef="#br0" timeOffset="1">275 60 16656,'-9'9'4431,"-13"17"-1475,-32 44 1,48-61-2583,1 1 0,-1-1 1,1 1-1,1 0 0,0 0 1,0 0-1,1 1 0,1-1 1,-1 1-1,0 18 0,3-27-363,0-1 0,0 1 0,0-1 0,0 1 1,1 0-1,-1-1 0,1 1 0,-1-1 0,1 1 0,0-1 0,-1 1 0,1-1 0,0 0 0,0 1 0,0-1 0,0 0 0,0 1 0,0-1 0,0 0 0,1 0 0,-1 0 0,0 0 0,1 0 0,-1-1 0,0 1 0,1 0 0,-1-1 0,1 1 0,-1-1 0,1 1 0,0-1 0,-1 1 0,1-1 0,-1 0 0,1 0 0,0 0 0,-1 0 0,1 0 0,-1 0 0,1-1 0,0 1 0,1-1 0,4 0 14,-1 0 1,1-1-1,-1 0 0,1 0 0,-1 0 1,0-1-1,0 0 0,0 0 0,8-6 0,-7 4 10,-1-1 0,1 0 0,-1-1 0,0 1 0,-1-1-1,0 0 1,0-1 0,0 1 0,-1-1 0,0 0 0,0 0-1,-1 0 1,0 0 0,-1-1 0,0 1 0,0-1 0,-1 0-1,0 0 1,0 1 0,-1-17 0,-1 23-29,0 0 1,1 0 0,-1 0-1,0 0 1,0 0 0,0 0-1,0 0 1,0 0-1,-1 0 1,1 1 0,-1-1-1,1 0 1,-1 1 0,1 0-1,-1-1 1,0 1-1,0 0 1,0 0 0,0-1-1,0 1 1,0 1-1,0-1 1,0 0 0,0 1-1,0-1 1,0 1 0,0-1-1,0 1 1,-1 0-1,1 0 1,0 0 0,-4 1-1,1-1-145,-1 0-1,1 0 1,0 1-1,0 0 0,-1 0 1,1 0-1,0 1 1,0 0-1,0 0 0,0 0 1,1 0-1,-8 6 1,-14 24-2968,18-12-911,12-3-4195,6-10-1374</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04.081"/>
    </inkml:context>
    <inkml:brush xml:id="br0">
      <inkml:brushProperty name="width" value="0.025" units="cm"/>
      <inkml:brushProperty name="height" value="0.025" units="cm"/>
    </inkml:brush>
  </inkml:definitions>
  <inkml:trace contextRef="#ctx0" brushRef="#br0">185 1 8232,'0'0'14253,"-16"59"-11562,-2-32-257,-3 5-1025,-2 1-576,-4-2-288,3 0-289,1-5-256,7-6 64,5-7-64,5-5-544,6-20-7912,8-6 0</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04.438"/>
    </inkml:context>
    <inkml:brush xml:id="br0">
      <inkml:brushProperty name="width" value="0.025" units="cm"/>
      <inkml:brushProperty name="height" value="0.025" units="cm"/>
    </inkml:brush>
  </inkml:definitions>
  <inkml:trace contextRef="#ctx0" brushRef="#br0">132 24 10122,'0'0'9027,"-12"6"-4927,4-2-3538,-55 28 2384,61-30-2824,-1-1 1,0 1 0,0 0 0,0 0-1,1 0 1,-1 1 0,1-1 0,0 1-1,0-1 1,0 1 0,0 0 0,0 0-1,0 0 1,1 0 0,-1 0 0,1 0-1,0 0 1,0 0 0,-1 5 0,3-7-106,0 0 0,0-1 0,0 1-1,0-1 1,0 1 0,0-1 0,0 1 0,0-1 0,0 1 0,1-1 0,-1 0 0,0 0 0,0 0 0,0 1 0,0-1 0,0 0 0,1 0 0,-1-1 0,0 1 0,0 0 0,0 0 0,2-1 0,30-5 164,-24 3-177,-1-1 0,1 0 1,-1 0-1,-1-1 0,1 0 1,11-10-1,-16 12-3,0 1 0,0-1-1,0 0 1,0 0 0,-1-1 0,1 1-1,-1 0 1,0-1 0,0 0-1,0 1 1,0-1 0,-1 0 0,0 0-1,1 0 1,-2 0 0,2-8 0,-2 12 6,0-1 1,0 1 0,0-1 0,0 0 0,0 1 0,0-1 0,-1 1 0,1-1 0,0 1 0,0-1-1,-1 0 1,1 1 0,0-1 0,-1 1 0,1-1 0,0 1 0,-1 0 0,1-1 0,-1 1-1,1-1 1,-1 1 0,1 0 0,-1-1 0,1 1 0,-1 0 0,1 0 0,-1-1 0,1 1 0,-1 0-1,-1 0 1,-25-1 176,-22 15-105,43-10-162,-1 1-1,1 0 1,0 0 0,0 1 0,1 0 0,0 0-1,0 0 1,0 0 0,1 1 0,0 0 0,0 0-1,0 0 1,1 0 0,0 1 0,1-1 0,0 1-1,0-1 1,0 1 0,1 0 0,0 0 0,1 0 0,-1 0-1,2 9 1,0-15-230,-1 0 0,0 0 0,1 0 0,0-1 0,-1 1 0,1 0 0,0 0 0,0-1 0,0 1 1,0 0-1,0-1 0,0 1 0,1-1 0,-1 1 0,1-1 0,-1 0 0,1 0 0,-1 1 0,1-1 0,-1 0 0,1 0 0,0-1 0,2 2 0,23 6-5906</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04.784"/>
    </inkml:context>
    <inkml:brush xml:id="br0">
      <inkml:brushProperty name="width" value="0.025" units="cm"/>
      <inkml:brushProperty name="height" value="0.025" units="cm"/>
    </inkml:brush>
  </inkml:definitions>
  <inkml:trace contextRef="#ctx0" brushRef="#br0">183 32 15310,'-11'5'8430,"-10"3"-6200,0 0-1097,1 1 0,0 1-1,0 0 1,1 2 0,-24 18 0,42-30-1133,1 0 0,-1 0 0,1 0 0,0 1 0,-1-1 0,1 0 0,-1 0 0,1 1 0,0-1 0,0 0 0,-1 1 0,1-1 0,0 0 0,-1 1 0,1-1 0,0 0 0,0 1 0,0-1 0,0 1 0,-1-1 0,1 1 0,0-1 0,0 0 0,0 1 0,0-1 0,0 1 0,0-1 0,0 1 0,0-1 0,0 0 0,0 1 0,0-1 0,0 1 0,0-1 0,1 1 0,-1-1 0,0 0 0,0 1 0,0-1 0,1 0 0,-1 1 0,0 0 0,23 3 0,29-11 0,-41 2-477,1 0 0,-1 0 0,0-1 0,-1 0-1,17-13 1,-23 16 162,-1 0-1,0 0 1,0-1-1,0 1 1,0-1-1,0 0 1,-1 1-1,4-8 1,-5 9 173,0 1 0,-1-1 0,1 0 0,-1 0 0,0 1 0,1-1 0,-1 0 0,0 0 0,0 0 1,0 0-1,0 0 0,0 1 0,-1-1 0,1 0 0,-1 0 0,1 0 0,-1 1 0,1-1 0,-1 0 0,0 1 1,-1-3-1,-8-7-6985</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25.285"/>
    </inkml:context>
    <inkml:brush xml:id="br0">
      <inkml:brushProperty name="width" value="0.025" units="cm"/>
      <inkml:brushProperty name="height" value="0.025" units="cm"/>
    </inkml:brush>
  </inkml:definitions>
  <inkml:trace contextRef="#ctx0" brushRef="#br0">2 0 5317,'3'2'10756,"-1"3"-4978,-1 10-1974,-3 14-2399,0-13-512,1-9-616,0 1 1,0-1 0,1 1 0,0-1 0,0 0 0,0 1 0,3 9 0,-2-15-332,0 0 0,0 0-1,0-1 1,0 1 0,0-1 0,0 1-1,1-1 1,-1 1 0,0-1-1,1 0 1,-1 1 0,1-1 0,0 0-1,-1 0 1,1 0 0,0 0-1,0 0 1,-1-1 0,1 1 0,0-1-1,0 1 1,0-1 0,0 0 0,0 1-1,0-1 1,0 0 0,0 0-1,0 0 1,0-1 0,0 1 0,-1 0-1,1-1 1,3 0 0,2-1-434,0 0 1,0-1 0,0 1-1,0-1 1,-1-1 0,1 1-1,-1-1 1,0 0 0,0-1-1,0 0 1,-1 1-1,0-2 1,0 1 0,0-1-1,0 1 1,4-9 0,-17 46 6179,8-32-5777,0 1 0,0 0 0,0 0 1,-1 0-1,1 0 0,1-1 0,-1 1 1,0 0-1,0 0 0,0 0 0,0 0 0,1-1 1,-1 1-1,0 0 0,1 0 0,-1 0 0,0-1 1,1 1-1,-1 0 0,1-1 0,-1 1 1,1 0-1,0-1 0,-1 1 0,1-1 0,0 1 1,-1-1-1,1 1 0,0-1 0,-1 1 0,1-1 1,0 0-1,0 1 0,0-1 0,-1 0 1,1 0-1,0 0 0,0 0 0,1 1 0,15-1-5797</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26.313"/>
    </inkml:context>
    <inkml:brush xml:id="br0">
      <inkml:brushProperty name="width" value="0.025" units="cm"/>
      <inkml:brushProperty name="height" value="0.025" units="cm"/>
    </inkml:brush>
  </inkml:definitions>
  <inkml:trace contextRef="#ctx0" brushRef="#br0">178 87 4004,'0'0'18711,"0"-9"-15460,-1-26-603,1 34-2582,0 0 0,0 0 0,-1 0 1,1 0-1,0 1 0,-1-1 0,1 0 1,-1 0-1,1 1 0,-1-1 0,1 0 1,-1 1-1,0-1 0,1 0 0,-1 1 1,0-1-1,0 1 0,1-1 0,-1 1 1,0-1-1,0 1 0,0 0 0,1 0 1,-1-1-1,0 1 0,0 0 0,0 0 1,0 0-1,0 0 0,0 0 0,1 0 1,-1 0-1,0 0 0,0 0 0,0 0 1,0 0-1,0 1 0,1-1 0,-1 0 1,0 1-1,0-1 0,0 0 0,1 1 1,-2 0-1,-32 19 225,27-13-293,1 1-1,0-1 1,1 1-1,0 0 1,0 0-1,0 0 1,1 1-1,0-1 1,-2 12 0,4-15 4,1-1 0,0 1 0,0-1 0,0 1 0,1 0 1,-1-1-1,1 1 0,0 0 0,1-1 0,-1 1 1,1 0-1,0-1 0,0 1 0,0-1 0,1 1 1,0-1-1,0 0 0,0 0 0,0 0 0,5 7 1,2-1-43,0 2 1,-1-1-1,0 1 1,-1 0 0,0 0-1,7 19 1,-13-28 29,0 1 1,0-1-1,0 1 0,0-1 1,-1 1-1,1-1 0,-1 1 0,0-1 1,0 1-1,-1 0 0,1-1 1,-1 1-1,1-1 0,-1 1 0,0-1 1,-1 0-1,1 1 0,0-1 1,-1 0-1,0 0 0,0 0 0,0 0 1,0 0-1,0 0 0,-1 0 1,1-1-1,-1 1 0,0-1 0,1 0 1,-6 3-1,6-3 17,-1 0 0,1 0 0,0-1 0,-1 1 1,0-1-1,1 1 0,-1-1 0,0 0 0,1 0 0,-1 0 0,0-1 0,0 1 1,0-1-1,0 1 0,0-1 0,0 0 0,0 0 0,0 0 0,0-1 0,0 1 1,0-1-1,1 1 0,-5-3 0,4 1 3,1 0 1,0 0-1,-1 0 1,1 0-1,0 0 1,0-1-1,1 1 0,-1-1 1,0 0-1,1 1 1,0-1-1,-1 0 1,1 0-1,0 0 1,1 0-1,-1 0 0,0 0 1,1 0-1,0 0 1,-1 0-1,1 0 1,1-4-1,-1 1-1,0-1 1,0 1-1,1-1 1,0 1-1,0-1 0,1 1 1,0 0-1,0-1 0,0 1 1,1 0-1,0 1 0,0-1 1,0 0-1,1 1 1,0 0-1,0 0 0,0 0 1,1 0-1,0 0 0,6-4 1,8-4 109,0 1-1,1 1 1,0 1 0,33-11 0,10-6 88,-61 26-206,1 0 0,0 0 0,-1 0 0,1-1 0,-1 1 0,1-1 0,-1 1 0,0-1 0,1 0 0,-1 0 0,0 0 0,0 0 0,-1-1 0,1 1 0,0 0 0,-1-1 0,1 1-1,-1-1 1,0 1 0,0-1 0,0 0 0,0 0 0,0 1 0,-1-1 0,1 0 0,-1 0 0,0 0 0,0 0 0,0 0 0,0 1 0,0-1 0,0 0 0,-1 0 0,-1-4 0,0 1-2,-1 1 1,0-1-1,0 1 1,0 0 0,-1-1-1,1 2 1,-1-1-1,-1 0 1,1 1-1,-1 0 1,1 0 0,-1 0-1,0 0 1,-1 1-1,-6-4 1,9 6 2,0-1 0,0 1-1,0-1 1,0 1 0,0 0 0,0 0-1,0 1 1,0-1 0,-1 1 0,1-1 0,-6 1-1,8 1-4,0-1 0,-1 1 0,1-1-1,0 1 1,0-1 0,0 1 0,0 0-1,0 0 1,0 0 0,1-1 0,-1 1 0,0 0-1,0 0 1,1 0 0,-1 0 0,0 0-1,1 0 1,-1 1 0,1-1 0,-1 0-1,1 0 1,0 0 0,-1 0 0,1 1-1,0-1 1,0 0 0,0 0 0,0 1 0,0-1-1,0 0 1,0 0 0,1 2 0,5 30-2784,-5-31 1876,0 0 0,0 1-1,1-1 1,-1 0-1,1 0 1,0 0-1,0 0 1,-1 0-1,1 0 1,4 2-1,18 9-11430</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26.672"/>
    </inkml:context>
    <inkml:brush xml:id="br0">
      <inkml:brushProperty name="width" value="0.025" units="cm"/>
      <inkml:brushProperty name="height" value="0.025" units="cm"/>
    </inkml:brush>
  </inkml:definitions>
  <inkml:trace contextRef="#ctx0" brushRef="#br0">50 0 13164,'0'0'12716,"-19"66"-9865,7-36-993,1 2-705,5 0-544,5-3-385,1 1-192,0-6-32,3-6-801,7-7-1281,0-10-1922,3-1-2370,-1-13-4612</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45.190"/>
    </inkml:context>
    <inkml:brush xml:id="br0">
      <inkml:brushProperty name="width" value="0.025" units="cm"/>
      <inkml:brushProperty name="height" value="0.025" units="cm"/>
    </inkml:brush>
  </inkml:definitions>
  <inkml:trace contextRef="#ctx0" brushRef="#br0">83 0 14862,'0'0'15989,"-5"8"-15247,-42 80 29,41-76-713,1-1-1,1 2 1,0-1-1,1 0 1,0 1-1,-2 22 1,5-35-112,0 1 0,0-1 0,0 0 1,0 0-1,0 1 0,0-1 0,0 0 0,0 0 0,0 1 1,0-1-1,0 0 0,0 1 0,0-1 0,0 0 0,0 0 0,0 1 1,1-1-1,-1 0 0,0 0 0,0 1 0,0-1 0,0 0 0,1 0 1,-1 0-1,0 1 0,0-1 0,0 0 0,1 0 0,-1 0 1,0 0-1,0 0 0,1 1 0,-1-1 0,0 0 0,0 0 0,1 0 1,-1 0-1,0 0 0,0 0 0,1 0 0,-1 0 0,0 0 0,0 0 1,1 0-1,-1 0 0,0 0 0,1 0 0,-1 0 0,0 0 1,0 0-1,1 0 0,-1 0 0,0-1 0,0 1 0,1 0 0,-1 0 1,0 0-1,0 0 0,0 0 0,1-1 0,-1 1 0,0-1 0,12-8-6877,-3-6-1130</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26.998"/>
    </inkml:context>
    <inkml:brush xml:id="br0">
      <inkml:brushProperty name="width" value="0.025" units="cm"/>
      <inkml:brushProperty name="height" value="0.025" units="cm"/>
    </inkml:brush>
  </inkml:definitions>
  <inkml:trace contextRef="#ctx0" brushRef="#br0">140 1 11883,'0'0'9369,"-11"4"-5317,4-2-3794,-1 1 0,1 0 0,-1 1-1,1 0 1,0 0 0,1 0 0,-1 1 0,1 0 0,0 0 0,0 1-1,0 0 1,1 0 0,0 0 0,0 1 0,1-1 0,0 1 0,0 0 0,0 1-1,1-1 1,0 0 0,0 1 0,-1 9 0,3-14-240,0 1 1,1-1 0,-1 0-1,1 1 1,0-1-1,0 0 1,0 1-1,1-1 1,-1 0 0,1 1-1,0-1 1,-1 0-1,2 0 1,-1 1-1,0-1 1,1 0 0,-1 0-1,1-1 1,0 1-1,0 0 1,0 0-1,4 3 1,-2-3-2,1-1-1,-1 1 1,1-1 0,0-1 0,-1 1-1,1 0 1,0-1 0,0 0-1,0 0 1,0-1 0,0 0 0,0 1-1,0-2 1,10 0 0,-11 1 3,1-1 1,-1 0-1,0 0 1,1 0-1,-1 0 1,0-1-1,0 1 1,1-1-1,-1 0 1,-1-1-1,1 1 1,0-1-1,-1 1 1,1-1-1,-1 0 1,0 0-1,0-1 1,0 1-1,0-1 1,0 1-1,2-6 1,-2 2 13,0 0-1,0 0 1,0 0-1,-1 0 1,0-1-1,0 1 1,-1-1 0,0 1-1,-1-1 1,1 0-1,-2-13 1,0 19-83,1 1-1,-1-1 1,1 0-1,-1 0 1,0 1-1,0-1 1,0 0 0,1 1-1,-2-1 1,1 1-1,0-1 1,0 1-1,0-1 1,-1 1 0,1 0-1,-1 0 1,1 0-1,-1 0 1,1 0-1,-1 0 1,0 0 0,1 0-1,-1 0 1,0 1-1,0-1 1,0 1-1,1 0 1,-3-1 0,3 1-50,-1 0 0,1-1 1,0 1-1,0 0 1,-1 0-1,1 0 1,0 0-1,0 1 1,-1-1-1,1 0 0,0 0 1,0 1-1,-1-1 1,1 1-1,0-1 1,0 1-1,0-1 0,0 1 1,0 0-1,0 0 1,0 0-1,0-1 1,0 1-1,0 0 0,0 0 1,0 0-1,1 0 1,-1 0-1,0 0 1,1 1-1,-1-1 0,1 0 1,-1 0-1,1 0 1,0 1-1,-1-1 1,1 0-1,0 0 0,0 1 1,0-1-1,0 2 1,0 7-6751,2-2-2606</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27.356"/>
    </inkml:context>
    <inkml:brush xml:id="br0">
      <inkml:brushProperty name="width" value="0.025" units="cm"/>
      <inkml:brushProperty name="height" value="0.025" units="cm"/>
    </inkml:brush>
  </inkml:definitions>
  <inkml:trace contextRef="#ctx0" brushRef="#br0">52 0 12139,'0'0'13741,"-19"52"-10954,8-24-673,3 3-576,-1 4-1090,5 0-448,3-2 0,1 3 0,0-6 0,2-3 0,9-6 0,-4-5-1057,1-11-1121,-7-18-12748</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27.701"/>
    </inkml:context>
    <inkml:brush xml:id="br0">
      <inkml:brushProperty name="width" value="0.025" units="cm"/>
      <inkml:brushProperty name="height" value="0.025" units="cm"/>
    </inkml:brush>
  </inkml:definitions>
  <inkml:trace contextRef="#ctx0" brushRef="#br0">0 1 3395,'0'0'26297,"57"2"-25720,-17 3-449,6 3-224,3-4-1634,1-3-1601,-6-1-1570,-5 0-3619</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28.038"/>
    </inkml:context>
    <inkml:brush xml:id="br0">
      <inkml:brushProperty name="width" value="0.025" units="cm"/>
      <inkml:brushProperty name="height" value="0.025" units="cm"/>
    </inkml:brush>
  </inkml:definitions>
  <inkml:trace contextRef="#ctx0" brushRef="#br0">257 0 7847,'0'0'14147,"-9"2"-9817,-5 3-3575,1 0 1,-1 0 0,1 2 0,0-1 0,0 2 0,-17 12 0,25-16-703,-1-1 0,2 1-1,-1 0 1,0 1 0,1-1 0,0 1 0,0 0-1,0 0 1,1 0 0,-1 0 0,1 0 0,0 1-1,1 0 1,-1-1 0,1 1 0,1 0 0,-1 0-1,1 0 1,-1 10 0,2-15-75,1 1-1,-1-1 1,1 0 0,-1 0 0,1 0-1,0 0 1,0 0 0,0 0-1,0 0 1,-1 0 0,1 0 0,0-1-1,0 1 1,1 0 0,-1 0 0,0-1-1,0 1 1,0-1 0,0 1-1,1-1 1,-1 1 0,0-1 0,0 0-1,1 0 1,0 1 0,44 6-1067,-32-6 376,-2 1 13,0 0 1,0 1-1,0 1 1,20 8-1,-31-12 716,0 1 0,0-1 0,0 1-1,-1-1 1,1 1 0,0-1 0,0 1 0,0 0-1,0-1 1,-1 1 0,1 0 0,0 0-1,-1 0 1,1-1 0,0 1 0,-1 0 0,1 0-1,-1 0 1,1 0 0,-1 0 0,0 0 0,0 0-1,1 0 1,-1 0 0,0 2 0,-1-1 149,0 0 0,0 0 0,0-1 0,0 1 0,0 0 0,-1 0 0,1-1 0,0 1 0,-1 0 0,0-1 0,1 0 0,-1 1 0,0-1 0,0 0 0,0 0 0,0 0 0,0 0 0,-2 1 0,-25 13 240,0-2 0,-1 0 0,0-2-1,-1-2 1,-42 8 0,107-42-3205,-23 16 432,20-18-4219,7-4-2638</inkml:trace>
  <inkml:trace contextRef="#ctx0" brushRef="#br0" timeOffset="1">357 41 7911,'0'0'20148,"-15"50"-18963,5-21-128,0 4-545,2 2-256,4 2-160,3-4-63,1-3-578,0-7-1217,0-4-2145,0-11-129</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28.394"/>
    </inkml:context>
    <inkml:brush xml:id="br0">
      <inkml:brushProperty name="width" value="0.025" units="cm"/>
      <inkml:brushProperty name="height" value="0.025" units="cm"/>
    </inkml:brush>
  </inkml:definitions>
  <inkml:trace contextRef="#ctx0" brushRef="#br0">32 24 6470,'0'0'15727,"9"-5"-13848,-6 2-1705,0 1 0,0 0 0,1 0 0,-1 1 0,1-1 0,-1 1 0,1-1 0,0 1 0,-1 0 0,1 1-1,0-1 1,0 1 0,0 0 0,0-1 0,-1 2 0,1-1 0,0 0 0,0 1 0,0 0 0,-1 0 0,1 0 0,0 0 0,6 3 0,4 3 76,0 0 1,0 1-1,-1 0 1,0 1-1,24 20 0,-35-27-180,0 0-1,1 0 0,-1 0 1,0 1-1,0-1 0,0 1 1,-1-1-1,1 1 0,0-1 1,-1 1-1,0 0 0,0 0 1,0 0-1,0 0 0,0 0 1,0 0-1,-1 0 0,1 0 1,-1 0-1,0 0 0,0 0 1,0 0-1,-1 0 0,1 0 1,-1 0-1,1 0 0,-1 0 1,0 0-1,0 0 0,0 0 1,-1 0-1,1-1 0,-1 1 1,1 0-1,-1-1 0,0 0 1,-3 4-1,-5 4-45,-1 0-1,-1 0 1,0-1 0,0-1-1,0 0 1,-1 0 0,0-2-1,-1 1 1,0-2 0,0 0 0,0 0-1,0-2 1,-1 1 0,1-2-1,-28 2 1,42-4-88,-1 0-1,1 0 1,0 0-1,-1-1 1,1 1-1,-1 0 1,1 0 0,-1 0-1,1 0 1,-1-1-1,1 1 1,0 0 0,-1 0-1,1-1 1,-1 1-1,1 0 1,0-1-1,-1 1 1,1 0 0,0-1-1,0 1 1,-1-1-1,1 1 1,0 0 0,0-1-1,0 1 1,-1-1-1,1 1 1,0-1-1,0 1 1,0-1 0,0 1-1,0-1 1,0 1-1,0 0 1,0-1 0,0 1-1,0-1 1,0 1-1,0-1 1,7-21-6909,11-1-3176</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28.755"/>
    </inkml:context>
    <inkml:brush xml:id="br0">
      <inkml:brushProperty name="width" value="0.025" units="cm"/>
      <inkml:brushProperty name="height" value="0.025" units="cm"/>
    </inkml:brush>
  </inkml:definitions>
  <inkml:trace contextRef="#ctx0" brushRef="#br0">222 1 11691,'0'0'16047,"-11"1"-13031,3 0-2890,0 0 0,0 1 0,0 0 0,0 1-1,1 0 1,-1 0 0,1 1 0,-1 0 0,1 0-1,0 0 1,1 1 0,-1 0 0,1 1-1,0-1 1,-7 10 0,7-10-126,1 1 0,1 0 0,-1 0 0,1 0 0,0 1 0,0-1 0,1 1 0,0 0 0,0 0 0,1 0 0,0 1 0,0-1 0,0 0 0,1 1 0,0-1 0,1 12 0,0-17 1,1-1-1,-1 1 1,1-1 0,0 1-1,-1-1 1,1 1-1,0-1 1,0 1 0,0-1-1,0 0 1,0 0 0,1 0-1,-1 1 1,0-1 0,1 0-1,-1 0 1,0-1 0,1 1-1,-1 0 1,1 0-1,-1-1 1,1 1 0,0-1-1,-1 1 1,1-1 0,-1 0-1,3 1 1,52 1-50,-45-2 5,11 1-584,30-1-3584,-49-1 3348,0 1-1,0-1 0,0 1 0,0-1 0,0 0 0,0 0 0,0 0 0,-1 0 0,1-1 0,0 1 0,-1-1 0,1 0 0,2-2 0,4-7-8088</inkml:trace>
  <inkml:trace contextRef="#ctx0" brushRef="#br0" timeOffset="1">0 144 7239,'0'0'20723,"62"9"-20114,-20-9-481,1-4-288,0 0-1730,-7-2-2818,-10 1-4613</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29.101"/>
    </inkml:context>
    <inkml:brush xml:id="br0">
      <inkml:brushProperty name="width" value="0.025" units="cm"/>
      <inkml:brushProperty name="height" value="0.025" units="cm"/>
    </inkml:brush>
  </inkml:definitions>
  <inkml:trace contextRef="#ctx0" brushRef="#br0">0 0 4228,'0'0'27226,"54"13"-27194,-16-13-929,3 0-2370,-2-5-4292</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29.448"/>
    </inkml:context>
    <inkml:brush xml:id="br0">
      <inkml:brushProperty name="width" value="0.025" units="cm"/>
      <inkml:brushProperty name="height" value="0.025" units="cm"/>
    </inkml:brush>
  </inkml:definitions>
  <inkml:trace contextRef="#ctx0" brushRef="#br0">69 0 8968,'0'0'12941,"-25"48"-10379,11-19 65,0 3-1538,3-2-673,6-3-224,5-5-160,0-9-128,5-8-1089,9-2-481,0-3-63,-5-12-1154,-6-7-1953,-3-3-2820</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29.808"/>
    </inkml:context>
    <inkml:brush xml:id="br0">
      <inkml:brushProperty name="width" value="0.025" units="cm"/>
      <inkml:brushProperty name="height" value="0.025" units="cm"/>
    </inkml:brush>
  </inkml:definitions>
  <inkml:trace contextRef="#ctx0" brushRef="#br0">2 114 4933,'0'-9'6571,"0"6"-6236,-1 0-36,1 0 0,0-1 0,0 1 0,0 0 0,0 0 0,0-1 0,1 1 0,-1 0 0,1 0 0,0 0 0,0 0 0,0 0 0,0 0 0,1 0 0,-1 0 0,1 0 0,0 0 0,0 1 0,0-1 0,0 1 0,0-1 0,1 1 0,-1 0 0,1 0 0,-1 0 0,1 0 0,4-2 0,6-1 243,1 1 0,0 0 0,0 1 0,0 1-1,0 0 1,16 0 0,88 5 3198,-115-3-3646,0 0 1,-1 0 0,1 1 0,0-1 0,0 1 0,0 0 0,0 0 0,-1 0 0,1 0 0,0 0-1,-1 0 1,1 1 0,-1 0 0,0-1 0,1 1 0,-1 0 0,2 2 0,-3-2-42,0-1 0,0 1 1,-1-1-1,1 1 1,0 0-1,-1 0 0,1-1 1,-1 1-1,0 0 1,1 0-1,-1-1 0,0 1 1,0 0-1,0 0 1,-1 0-1,1 0 0,0-1 1,-1 1-1,1 0 0,-1 0 1,1-1-1,-1 1 1,0 0-1,0-1 0,1 1 1,-1-1-1,0 1 1,-1-1-1,0 2 0,-12 13 198,0 0-1,-1-1 0,-1-1 1,-18 13-1,14-11-96,1 0 0,-24 27 0,41-42-152,1 1 0,0-1 0,0 0 0,0 1 0,0-1 0,0 1 0,0-1 0,0 1 0,0-1-1,0 1 1,1 0 0,-1-1 0,1 1 0,-1 0 0,1 0 0,0-1 0,-1 1 0,1 0 0,0 0 0,0 2 0,1-3 0,0 0 1,-1 0-1,1 0 1,0 0 0,0 0-1,0 0 1,0 0-1,0 0 1,0 0-1,0 0 1,0 0-1,0-1 1,0 1-1,0 0 1,0-1 0,0 1-1,1-1 1,-1 1-1,0-1 1,3 1-1,9 1-56,0 0 0,1-1 0,-1 0 0,17-2 0,-15 1-160,33-2-2381,1-3-3757,-1-4-4170</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30.150"/>
    </inkml:context>
    <inkml:brush xml:id="br0">
      <inkml:brushProperty name="width" value="0.025" units="cm"/>
      <inkml:brushProperty name="height" value="0.025" units="cm"/>
    </inkml:brush>
  </inkml:definitions>
  <inkml:trace contextRef="#ctx0" brushRef="#br0">0 19 16784,'0'0'8680,"57"5"-6278,-23-5-1152,3-3-706,4 0-448,-3-1-32,-5 0-2114,-3-1-3459,-12 1-3748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10.296"/>
    </inkml:context>
    <inkml:brush xml:id="br0">
      <inkml:brushProperty name="width" value="0.025" units="cm"/>
      <inkml:brushProperty name="height" value="0.025" units="cm"/>
    </inkml:brush>
  </inkml:definitions>
  <inkml:trace contextRef="#ctx0" brushRef="#br0">44 3 15791,'0'0'15935,"10"0"-15022,-3 0-813,2-1-97,-1 0 1,1 0-1,0 1 1,-1 1-1,1-1 1,-1 1-1,15 4 1,-22-4-4,0 0 0,-1 0 0,1 0 0,0 0 0,0 0 0,0 0 0,0 0 0,-1 1 0,1-1 0,-1 0 0,1 0 0,-1 0 0,1 1 0,-1-1 0,0 0 0,0 1 0,1-1 0,-1 0 0,0 1 0,0-1 0,0 1 0,0-1 0,-1 0 0,1 1 0,0-1 0,-1 0 0,1 0 0,-1 1 0,1-1 0,-1 0 0,1 0 0,-1 1 0,0-1 0,0 0 0,0 1 0,-30 41 0,-17 3 0,34-34 0,0 1 0,-22 28 0,36-41 0,-1 0 0,1 0 0,0 0 1,0 1-1,-1-1 0,1 0 0,0 0 0,0 1 0,0-1 0,-1 0 1,1 0-1,0 1 0,0-1 0,0 0 0,0 0 0,0 1 0,-1-1 0,1 0 1,0 1-1,0-1 0,0 0 0,0 1 0,0-1 0,0 0 0,0 1 1,0-1-1,0 0 0,0 1 0,0-1 0,0 0 0,1 0 0,-1 1 1,0-1-1,0 0 0,0 1 0,0-1 0,0 0 0,1 0 0,-1 1 0,0-1 1,0 0-1,0 0 0,1 1 0,-1-1 0,0 0 0,1 0 0,-1 0 1,0 1-1,22-1 6,27-12-72,55-28-5385,-42 13-2658</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46.030"/>
    </inkml:context>
    <inkml:brush xml:id="br0">
      <inkml:brushProperty name="width" value="0.025" units="cm"/>
      <inkml:brushProperty name="height" value="0.025" units="cm"/>
    </inkml:brush>
  </inkml:definitions>
  <inkml:trace contextRef="#ctx0" brushRef="#br0">12 74 20435,'0'0'9823,"8"2"-8595,-1 0-1114,1-1 0,0 0 0,0 0 0,-1-1 0,1 0 0,0-1 1,10-1-1,-16 2-103,1-1 0,-1 1 0,0-1 0,1 0 0,-1 0 1,0 0-1,0 0 0,0-1 0,0 1 0,0 0 0,0-1 1,0 1-1,0-1 0,-1 0 0,1 0 0,0 0 0,-1 1 1,0-1-1,1-1 0,-1 1 0,0 0 0,0 0 0,0 0 1,0-1-1,-1 1 0,1 0 0,-1-1 0,1 1 0,-1-1 1,0 1-1,0 0 0,0-4 0,0 5-11,0 0 0,0 0 0,0 0 0,-1 1 0,1-1 0,0 0 0,0 0 0,-1 1 0,1-1 0,-1 0 0,1 1 0,0-1 0,-1 0 0,1 1 0,-1-1 0,0 1 0,1-1 0,-1 1 0,1-1 0,-1 1 0,0-1 0,1 1 0,-1-1 0,0 1 0,0 0 0,1 0 0,-1-1 0,0 1 0,0 0 0,1 0 0,-1 0 0,0 0 0,0 0 0,0 0 0,1 0 0,-1 0 0,0 0 0,0 0 0,1 0 0,-1 0 0,0 0 0,0 1 0,1-1 0,-1 0 0,0 1 0,0-1 0,1 1 0,-2 0 0,-3 0 0,1 1 0,-1 0 0,1 1 0,-1-1 0,1 1 0,-7 5 0,9-6 0,-47 55 0,46-54 0,1 1 0,0-1 0,0 0 0,1 1 0,-1-1 0,1 1 0,-1-1 0,1 1 0,0-1 0,1 1 0,-1 0 0,1 0 0,-1 0 0,1-1 0,0 1 0,1 8 0,0-11 0,0-1 0,-1 1 0,1 0 0,0 0 0,-1 0 0,1 0 0,0 0 0,0-1 0,0 1 0,0 0 0,0-1 0,0 1 0,0-1 0,0 1 0,0-1 0,0 1 0,0-1 0,0 0 0,0 1 0,0-1 0,0 0 0,0 0 0,3 0 0,31 1 0,-27-1 0,-1 0 0,-1-1 0,1 0 0,0 0 0,-1-1 0,1 0 0,-1 0 0,0 0 0,1-1 0,-1 0 0,0 0 0,0 0 0,-1-1 0,1 0 0,5-5 0,7-8 0,-1 0 0,24-31 0,-21 24 0,-20 24 0,0 0 0,0 0 0,0 0 0,0 0 0,0 0 0,0 1 0,0-1 0,0 0 0,0 0 0,0 0 0,0 0 0,0 0 0,-1 0 0,1 0 0,0 0 0,0 0 0,0 0 0,0 1 0,0-1 0,0 0 0,0 0 0,-1 0 0,1 0 0,0 0 0,0 0 0,0 0 0,0 0 0,0 0 0,0 0 0,-1 0 0,1 0 0,0 0 0,0 0 0,0 0 0,0 0 0,0 0 0,0 0 0,-1 0 0,1 0 0,0-1 0,0 1 0,0 0 0,0 0 0,0 0 0,0 0 0,0 0 0,-1 0 0,1 0 0,0 0 0,0 0 0,0-1 0,0 1 0,0 0 0,0 0 0,0 0 0,0 0 0,0 0 0,0 0 0,0 0 0,0-1 0,0 1 0,-1 4 0,15-2 0,-13-3 0,0 1 0,1 0 0,-1 0 0,0 0 0,0 0 0,1 0 0,-1 0 0,0 1 0,0-1 0,1 0 0,-1 1 0,0-1 0,0 0 0,0 1 0,0 0 0,0-1 0,0 1 0,0 0 0,0-1 0,0 1 0,0 0 0,0 0 0,0 0 0,0 0 0,0 0 0,-1 0 0,1 0 0,0 1 0,0 3 0,0-1 0,0 0 0,-1 0 0,0 1 0,0-1 0,0 0 0,-1 6 0,0-6 0,0 2 0,0-1 0,0 1 0,-1-1 0,0 1 0,0-1 0,0 0 0,-6 9 0,-10 29 0,18-43 0,0 1 0,0-1 0,0 0 0,1 0 0,-1 1 0,0-1 0,0 0 0,1 0 0,-1 0 0,0 0 0,0 1 0,1-1 0,-1 0 0,0 0 0,0 0 0,1 0 0,-1 0 0,0 0 0,1 0 0,-1 0 0,0 0 0,1 0 0,-1 0 0,0 0 0,0 0 0,1 0 0,-1 0 0,0 0 0,1 0 0,-1 0 0,0 0 0,0 0 0,1 0 0,-1-1 0,0 1 0,1 0 0,-1 0 0,0 0 0,0 0 0,0-1 0,1 1 0,-1 0 0,0 0 0,0-1 0,0 1 0,1 0 0,-1 0 0,0-1 0,15-9 0,9-12 0,41-31 0,-60 49 0,0 0 0,0 1 0,1 0 0,-1 1 0,1-1 0,0 1 0,-1 0 0,1 0 0,0 1 0,10-2 0,-16 3 0,1 0 0,0 0 0,-1 0 0,1 0 0,-1 0 0,1 0 0,-1 1 0,1-1 0,0 0 0,-1 0 0,1 1 0,-1-1 0,1 0 0,-1 1 0,1-1 0,-1 0 0,0 1 0,1-1 0,-1 0 0,1 1 0,-1-1 0,0 1 0,1-1 0,-1 1 0,0-1 0,0 1 0,1-1 0,-1 1 0,0-1 0,0 1 0,0 0 0,2 27 0,-13 23 0,5-33 0,2-10 0,1 0 0,1 0 0,-1 1 0,1-1 0,1 1 0,-1 10 0,4-17-1161,12-14-18081</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30.521"/>
    </inkml:context>
    <inkml:brush xml:id="br0">
      <inkml:brushProperty name="width" value="0.025" units="cm"/>
      <inkml:brushProperty name="height" value="0.025" units="cm"/>
    </inkml:brush>
  </inkml:definitions>
  <inkml:trace contextRef="#ctx0" brushRef="#br0">1 27 7207,'0'0'19442,"69"24"-18481,-31-24-737,6-10-352,3-8-2466,-1-4-5702</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30.866"/>
    </inkml:context>
    <inkml:brush xml:id="br0">
      <inkml:brushProperty name="width" value="0.025" units="cm"/>
      <inkml:brushProperty name="height" value="0.025" units="cm"/>
    </inkml:brush>
  </inkml:definitions>
  <inkml:trace contextRef="#ctx0" brushRef="#br0">21 105 13100,'0'0'12845,"-13"65"-11692,8-35-737,2-2-320,3-1-64,0-8-1505,13-7-1122,7-8-1505,7-4-3363</inkml:trace>
  <inkml:trace contextRef="#ctx0" brushRef="#br0" timeOffset="1">323 22 21204,'-10'4'2248,"-2"2"-1677,0 1 1,0 0 0,1 0 0,0 2 0,0-1 0,1 1 0,-11 12-1,17-17-472,0 0-1,1-1 0,-1 1 0,1 1 1,0-1-1,0 0 0,1 1 0,-1-1 0,1 1 1,0 0-1,0 0 0,0 0 0,1 0 1,0 0-1,0 0 0,0 1 0,1-1 1,0 0-1,0 0 0,0 1 0,0-1 0,1 0 1,0 0-1,2 9 0,-1-11-92,0 0 1,0 0-1,0-1 0,1 1 1,-1-1-1,1 0 0,-1 1 1,1-1-1,0 0 0,-1 0 1,1-1-1,0 1 0,0-1 1,1 1-1,-1-1 0,0 0 1,0 0-1,0-1 0,1 1 0,-1-1 1,1 1-1,-1-1 0,0 0 1,1 0-1,5-2 0,-3 2 11,0 0 1,-1-1-1,1 0 0,-1 0 0,1-1 0,-1 1 0,0-1 0,1 0 0,-1-1 0,0 1 0,0-1 1,-1 0-1,1-1 0,0 1 0,3-5 0,-2 0 86,0 0-1,-1-1 1,0 0-1,-1 0 1,1-1 0,-2 1-1,0-1 1,0 0-1,0 0 1,-1 0 0,-1 0-1,0 0 1,0 0 0,-1 0-1,0-1 1,-1 1-1,-2-11 1,2 18-119,0 1 0,0-1 0,0 1 0,-1 0 0,1-1 0,-1 1-1,0 0 1,1 0 0,-1 0 0,0 0 0,0 0 0,0 0 0,-1 1 0,1-1 0,0 1 0,-1-1 0,1 1 0,-1 0 0,1 0-1,-1 0 1,-3 0 0,5 0-20,-1 0 0,1 1-1,-1 0 1,1-1 0,-1 1 0,0 0-1,1 0 1,-1 0 0,0 0-1,1 0 1,-1 0 0,0 0 0,1 1-1,-1-1 1,1 0 0,-1 1-1,1 0 1,-1-1 0,1 1-1,-1 0 1,1 0 0,-1 0 0,1 0-1,0 0 1,0 0 0,-1 0-1,1 0 1,0 0 0,0 1 0,0-1-1,0 0 1,0 1 0,1-1-1,-1 1 1,0 1 0,-5 34-5255,9-12-2417,2-11-727</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31.223"/>
    </inkml:context>
    <inkml:brush xml:id="br0">
      <inkml:brushProperty name="width" value="0.025" units="cm"/>
      <inkml:brushProperty name="height" value="0.025" units="cm"/>
    </inkml:brush>
  </inkml:definitions>
  <inkml:trace contextRef="#ctx0" brushRef="#br0">231 1 11787,'0'0'13837,"-70"63"-11082,40-31-1314,-3 1-544,3 1-224,3-5-161,6-3-448,9-7-64,4-5-704,8-11-962,2-9-7110,7-14-1122</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31.550"/>
    </inkml:context>
    <inkml:brush xml:id="br0">
      <inkml:brushProperty name="width" value="0.025" units="cm"/>
      <inkml:brushProperty name="height" value="0.025" units="cm"/>
    </inkml:brush>
  </inkml:definitions>
  <inkml:trace contextRef="#ctx0" brushRef="#br0">110 0 11243,'0'0'8867,"-11"1"-4186,-36 4-1595,46-6-3010,0 1 0,0 0 0,0 0 0,-1 0-1,1 1 1,0-1 0,0 0 0,0 0 0,-1 1 0,1-1 0,0 0-1,0 1 1,0-1 0,0 1 0,0 0 0,0-1 0,0 1 0,0 0 0,0 0-1,0 0 1,0-1 0,0 1 0,1 0 0,-1 0 0,0 0 0,1 0 0,-1 0-1,1 0 1,-1 1 0,1-1 0,-1 0 0,1 0 0,0 0 0,-1 0 0,1 1-1,0-1 1,0 0 0,0 0 0,0 3 0,1-2-46,0 0 1,0 0 0,0 1-1,0-1 1,0 0 0,0 0-1,0 0 1,1 0-1,-1-1 1,1 1 0,0 0-1,-1-1 1,1 1 0,0-1-1,0 1 1,3 1-1,8 2-27,1-1 0,-1 0 0,1-1 0,0-1 0,0 0 0,0-1 0,0 0 0,26-2 0,-39 1 13,1 0 0,-1 0 0,1 0 0,-1 0 0,0 0 0,1-1 0,-1 1 0,1 0 1,-1-1-1,0 1 0,1-1 0,-1 1 0,0-1 0,1 0 0,-1 1 0,0-1 0,0 0 0,0 0 0,0 0 0,0 0 0,0 0 0,0 0 0,0 0 0,0 0 0,0-1 0,0 1 0,-1 0 0,1 0 0,-1-1 1,1 1-1,-1 0 0,1-1 0,-1 1 0,0-1 0,1 1 0,-1 0 0,0-1 0,0 1 0,0-1 0,-1-2 0,1 2 9,-1-1 0,1 1 0,-1 0 0,0 0 0,0-1 0,0 1 0,0 0 0,0 0 0,0 0 0,0 0 0,-1 0 0,1 0 0,-1 0 0,0 1 0,1-1 0,-1 1 0,0-1 0,0 1 0,0-1 0,0 1 0,0 0 0,0 0 0,0 0 0,-1 0 0,-2 0 0,-2-1-205,0 1 0,-1 0-1,1 1 1,0 0 0,-1 0 0,1 0 0,-1 1 0,1 1-1,0-1 1,0 1 0,-1 0 0,1 0 0,1 1 0,-1 0-1,0 0 1,1 1 0,-12 8 0,13-8-37,1-1 0,0 1-1,0 0 1,0 0 0,0 1 0,1-1-1,-1 1 1,1 0 0,0 0 0,1 0 0,-1 0-1,1 0 1,0 0 0,0 1 0,1-1 0,0 1-1,0 0 1,0-1 0,0 1 0,1 0 0,0-1-1,0 1 1,3 10 0,-3-13-412,1 1-1,0-1 1,0 0 0,1-1 0,-1 1-1,1 0 1,-1 0 0,1-1-1,0 1 1,0-1 0,0 1-1,0-1 1,0 0 0,1 0-1,-1 0 1,5 3 0,25 12-11062</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31.908"/>
    </inkml:context>
    <inkml:brush xml:id="br0">
      <inkml:brushProperty name="width" value="0.025" units="cm"/>
      <inkml:brushProperty name="height" value="0.025" units="cm"/>
    </inkml:brush>
  </inkml:definitions>
  <inkml:trace contextRef="#ctx0" brushRef="#br0">106 45 9577,'0'0'11237,"-8"4"-6224,-2 2-4294,0 0-1,0 1 0,0 0 1,1 1-1,-10 9 1,16-14-610,1 0 1,-1-1-1,1 1 1,-1 0 0,1 0-1,0 1 1,0-1-1,0 0 1,1 1-1,-1-1 1,1 1-1,0 0 1,0-1 0,0 1-1,0 0 1,1 0-1,-1-1 1,1 1-1,0 0 1,0 0-1,1 0 1,-1-1-1,2 7 1,-1-9-110,0 1 0,-1-1 0,1 0 0,0 1 0,0-1 0,1 0 0,-1 0 0,0 0 0,0 0 0,0 0 0,1 0 0,-1 0 0,0 0 0,1 0 0,-1-1 0,1 1 0,-1-1 0,1 1 0,0-1 0,-1 1 0,1-1 0,-1 0 0,1 0 0,0 0 0,-1 0 0,1 0 0,2 0 0,-2 0 0,0-1 0,1 1 0,-1 0 0,0 0 0,0-1 0,1 0 0,-1 1 0,0-1 0,0 0 0,0 0 0,0 0 0,0 0 0,0-1 0,0 1 0,-1 0 0,1-1 0,0 1 0,-1-1 0,3-2 0,-2-1-61,1 0 1,-1 0-1,0 0 1,-1 0-1,1 0 1,-1 0-1,0-1 1,0 1-1,-1-1 0,0 1 1,0 0-1,0-1 1,0 1-1,-1-1 1,0 1-1,0 0 1,-1 0-1,1-1 0,-1 1 1,0 0-1,0 0 1,-1 1-1,1-1 1,-1 0-1,0 1 1,-1 0-1,1-1 1,-1 1-1,0 1 0,0-1 1,0 0-1,0 1 1,0 0-1,-8-4 1,-1-3-6042,5 2-6240</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49.588"/>
    </inkml:context>
    <inkml:brush xml:id="br0">
      <inkml:brushProperty name="width" value="0.025" units="cm"/>
      <inkml:brushProperty name="height" value="0.025" units="cm"/>
    </inkml:brush>
  </inkml:definitions>
  <inkml:trace contextRef="#ctx0" brushRef="#br0">19 1 11275,'0'0'7751,"-12"73"-7463,8-38-160,2 2 1,2-1-97,2-9-993,9-7-3652,4-12-7302</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49.931"/>
    </inkml:context>
    <inkml:brush xml:id="br0">
      <inkml:brushProperty name="width" value="0.025" units="cm"/>
      <inkml:brushProperty name="height" value="0.025" units="cm"/>
    </inkml:brush>
  </inkml:definitions>
  <inkml:trace contextRef="#ctx0" brushRef="#br0">27 0 5061,'0'0'9577,"-22"57"-7079,17-35-1153,5 0-800,0-7-513,6-8-448,3-7-3908,3 0-8937</inkml:trace>
  <inkml:trace contextRef="#ctx0" brushRef="#br0" timeOffset="1">39 367 5189,'0'0'8584</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50.783"/>
    </inkml:context>
    <inkml:brush xml:id="br0">
      <inkml:brushProperty name="width" value="0.025" units="cm"/>
      <inkml:brushProperty name="height" value="0.025" units="cm"/>
    </inkml:brush>
  </inkml:definitions>
  <inkml:trace contextRef="#ctx0" brushRef="#br0">31 0 13645,'0'0'2274,"-30"71"-2178,30-41-64,0-1-32,8-4-769,6-7-1601,2-8-1249,2-10-3396</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51.141"/>
    </inkml:context>
    <inkml:brush xml:id="br0">
      <inkml:brushProperty name="width" value="0.025" units="cm"/>
      <inkml:brushProperty name="height" value="0.025" units="cm"/>
    </inkml:brush>
  </inkml:definitions>
  <inkml:trace contextRef="#ctx0" brushRef="#br0">80 0 9289,'0'0'3203,"-39"56"-449,24-26-992,3-1-641,4 2-672,2-4-257,6 0-96,0-8-64,8-6-384,5-9-2243,2-4-1729,-1 0-1954</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59.035"/>
    </inkml:context>
    <inkml:brush xml:id="br0">
      <inkml:brushProperty name="width" value="0.025" units="cm"/>
      <inkml:brushProperty name="height" value="0.025" units="cm"/>
    </inkml:brush>
  </inkml:definitions>
  <inkml:trace contextRef="#ctx0" brushRef="#br0">401 0 5669,'0'0'12369,"-4"16"-12278,-73 741 870,48-355-657,-45 252 528,-4 36 1134,77-678-1968,-22 154-1214,20-151 938,0-1 1,-2 1-1,0 0 1,0-1-1,-1 0 1,-1 0-1,-1-1 1,-13 20-1,20-32 164,0 0-1,0 0 1,0 0 0,0 0-1,0 0 1,0 0 0,0 0-1,0 0 1,0 0-1,0 0 1,-1 0 0,1-1-1,0 1 1,-1 0 0,1-1-1,0 1 1,-1-1 0,1 0-1,-1 1 1,1-1-1,0 0 1,-1 0 0,1 0-1,-1 0 1,-1 0 0,-15-4-4627</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47.245"/>
    </inkml:context>
    <inkml:brush xml:id="br0">
      <inkml:brushProperty name="width" value="0.025" units="cm"/>
      <inkml:brushProperty name="height" value="0.025" units="cm"/>
    </inkml:brush>
  </inkml:definitions>
  <inkml:trace contextRef="#ctx0" brushRef="#br0">58 6 11851,'-13'-5'321,"-1"4"-225,2 1-128,3 0-1794,3 0-1409,2 0 929</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6:59.757"/>
    </inkml:context>
    <inkml:brush xml:id="br0">
      <inkml:brushProperty name="width" value="0.025" units="cm"/>
      <inkml:brushProperty name="height" value="0.025" units="cm"/>
    </inkml:brush>
  </inkml:definitions>
  <inkml:trace contextRef="#ctx0" brushRef="#br0">58 1 16303,'0'0'1351,"-10"10"-182,-28 33-405,37-42-752,0 0 1,0-1 0,0 1 0,1 0 0,-1 0 0,0 0 0,1 0 0,-1 0-1,1 0 1,-1 1 0,1-1 0,0 0 0,-1 0 0,1 0 0,0 0 0,0 0-1,0 1 1,0-1 0,0 0 0,0 0 0,0 0 0,0 0 0,0 1 0,0-1-1,1 0 1,-1 0 0,0 0 0,1 0 0,-1 0 0,1 0 0,0 0 0,-1 0 0,1 0-1,0 0 1,-1 0 0,1 0 0,0 0 0,0 0 0,0-1 0,0 1 0,1 0-1,3 2 55,0 0-1,0-1 1,0 0-1,0 0 0,1-1 1,6 2-1,-10-3-25,42 8 307,0-3 0,0-1 0,46-2 0,137-16-31,-102 5-248,482 4-966,2 36-162,-514-25 911,92 6 111,263 50-1,-435-59 158,0 1-1,0 0 1,-1 1 0,27 12-1,-37-14-48,0-1 1,0 1-1,0 0 0,0 0 0,0 0 1,-1 0-1,0 1 0,1 0 1,-1 0-1,0-1 0,-1 2 0,1-1 1,-1 0-1,0 0 0,0 1 1,0-1-1,-1 1 0,1 0 0,0 7 1,2 19 420,-2 0 0,-1 1 0,-1-1 1,-9 59-1,-34 125 221,28-150-599,-168 613 466,-11 50-3295,190-707 2264,-5 21-3389,-25 75 0,9-63-3046</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00.166"/>
    </inkml:context>
    <inkml:brush xml:id="br0">
      <inkml:brushProperty name="width" value="0.025" units="cm"/>
      <inkml:brushProperty name="height" value="0.025" units="cm"/>
    </inkml:brush>
  </inkml:definitions>
  <inkml:trace contextRef="#ctx0" brushRef="#br0">0 686 21428,'3'-9'1426,"0"2"-1351,1 0 0,-1 0 1,1 1-1,0 0 0,1 0 1,-1 0-1,1 0 0,1 1 1,-1 0-1,1 0 1,-1 0-1,1 0 0,1 1 1,9-5-1,19-10-41,60-22-1,-75 33 3,148-53 14,260-61 0,186-1-918,-389 81 146,104-39 1014,-54 11 1658,-262 67-1897,79-13 297,-85 16-424,0-1 0,0 1-1,-1 0 1,1 0-1,0 1 1,0 0-1,0 0 1,0 1-1,-1 0 1,10 4-1,-1 6-923,-14-8-3289,-11-3-4697</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23.089"/>
    </inkml:context>
    <inkml:brush xml:id="br0">
      <inkml:brushProperty name="width" value="0.025" units="cm"/>
      <inkml:brushProperty name="height" value="0.025" units="cm"/>
    </inkml:brush>
  </inkml:definitions>
  <inkml:trace contextRef="#ctx0" brushRef="#br0">1 1 11627,'0'0'12588,"69"11"-9898,-27-11-608,14 0-608,4 0-641,9 0-577,0 0-192,-3-3 32,-10 3-224,-10 0-737,-16 0-1025,-17 0-1633,-13 5-1666,-13-4-1473,-19-1-4997</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23.449"/>
    </inkml:context>
    <inkml:brush xml:id="br0">
      <inkml:brushProperty name="width" value="0.025" units="cm"/>
      <inkml:brushProperty name="height" value="0.025" units="cm"/>
    </inkml:brush>
  </inkml:definitions>
  <inkml:trace contextRef="#ctx0" brushRef="#br0">158 1 10826,'0'0'15172,"13"0"-14046,-4 0-865,89 4 984,-91-3-1215,0-1-1,0 2 0,0-1 0,0 1 0,-1 0 0,1 0 0,0 1 0,-1 0 0,0 0 0,1 0 1,-1 1-1,8 7 0,-12-9-23,0 0-1,-1 1 1,1-1 0,-1 1 0,0-1 0,1 1 0,-1 0-1,-1-1 1,1 1 0,0 0 0,-1 0 0,1 0 0,-1-1-1,0 1 1,0 0 0,0 0 0,0 0 0,0 0 0,-1 0-1,1-1 1,-1 1 0,0 0 0,0 0 0,0-1 0,0 1-1,0-1 1,-1 1 0,1-1 0,-1 1 0,-2 1 0,-6 10 161,0 0 0,-1-1 1,-22 20-1,28-28-72,-43 36 608,-1-3 0,-2-2 1,-103 56-1,196-89-703,-21-4 0,0 1 0,-1 1 0,1 0 0,-1 2 0,1 0 0,-1 1 0,0 2 0,0 0 0,-1 1 0,1 0 0,34 21 0,-52-27-1,30 17-1103,-29-17 593,0 0 0,1 0 1,-1 0-1,0 0 0,1-1 1,-1 1-1,1-1 0,5 0 1,14-3-8587</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24.286"/>
    </inkml:context>
    <inkml:brush xml:id="br0">
      <inkml:brushProperty name="width" value="0.025" units="cm"/>
      <inkml:brushProperty name="height" value="0.025" units="cm"/>
    </inkml:brush>
  </inkml:definitions>
  <inkml:trace contextRef="#ctx0" brushRef="#br0">137 126 5317,'0'0'5552,"10"-9"-2221,-2 4-2697,45-38 1945,-49 40-1966,-1 0 0,1-1 0,-1 0-1,0 1 1,0-1 0,0 0-1,0-1 1,-1 1 0,1 0 0,-1-1-1,0 1 1,2-9 0,-4 12-536,-1 1 1,1-1 0,0 1-1,0-1 1,-1 1-1,1 0 1,0-1 0,0 1-1,-1-1 1,1 1-1,0 0 1,-1-1 0,1 1-1,-1 0 1,1-1 0,0 1-1,-1 0 1,1 0-1,-1 0 1,1-1 0,-1 1-1,1 0 1,-1 0-1,1 0 1,-1 0 0,1 0-1,-1 0 1,1 0 0,-1 0-1,1 0 1,-1 0-1,1 0 1,-1 0 0,1 0-1,-1 0 1,1 0 0,-1 1-1,-22 3 299,13 1-287,1 1 0,0-1 0,0 1 0,0 1-1,1 0 1,0 0 0,0 0 0,1 1-1,0 0 1,-9 14 0,0 2 352,0 1 1,-19 44-1,28-55-281,1 1 1,0 1-1,1-1 0,0 1 0,1 0 0,1 0 0,1 0 1,0 1-1,1-1 0,2 21 0,0-34-160,-1-1 0,1 0 0,0 0 0,0 0 0,0 0 0,0-1 0,1 1 0,-1 0 0,0 0 0,1-1 0,0 1 0,-1-1 0,1 1 0,0-1 0,0 1 0,-1-1 0,1 0 0,0 0 0,0 0 0,0 0 0,0-1 0,1 1 0,-1 0 0,0-1 0,0 1 0,0-1 0,1 0 0,-1 0 0,0 0 0,0 0 0,3-1 0,3 1 0,0 0 0,-1-1 0,1 0 0,0 0 0,-1-1 0,1 0 0,-1 0 0,9-5 0,-10 4 0,0 0 0,-1 0 0,1-1 0,-1 0 0,1 0 0,-1 0 0,-1-1 0,1 0 0,-1 0 0,1 0 0,-1 0 0,-1-1 0,1 0 0,-1 1 0,0-1 0,0-1 0,-1 1 0,0 0 0,0 0 0,0-1 0,-1 1 0,0-1 0,1-11 0,-2 18 0,0 0 0,0-1 0,0 1 0,0-1 0,0 1 0,0 0 0,0-1 0,0 1 0,-1 0 0,1-1 0,0 1 0,0 0 0,0-1 0,0 1 0,0 0 0,-1-1 0,1 1 0,0 0 0,0-1 0,0 1 0,-1 0 0,1 0 0,0-1 0,-1 1 0,1 0 0,0 0 0,-1-1 0,1 1 0,0 0 0,-1 0 0,1 0 0,0 0 0,-1 0 0,1-1 0,0 1 0,-1 0 0,1 0 0,0 0 0,-1 0 0,1 0 0,-1 0 0,1 0 0,0 0 0,-1 0 0,1 0 0,0 1 0,-1-1 0,1 0 0,0 0 0,-1 0 0,1 0 0,0 0 0,-1 1 0,1-1 0,0 0 0,-1 0 0,1 1 0,0-1 0,0 0 0,-1 0 0,1 1 0,0-1 0,0 0 0,-1 1 0,-18 19 0,17-16 0,0 0 0,0 0 0,1 0 0,-1 0 0,1 0 0,0 1 0,0-1 0,0 0 0,1 1 0,-1-1 0,1 7 0,0-10 0,1 0 0,-1 0 0,0 0 0,0 0 0,1 0 0,-1 0 0,1-1 0,-1 1 0,1 0 0,-1 0 0,1-1 0,-1 1 0,1 0 0,0 0 0,-1-1 0,1 1 0,0-1 0,0 1 0,-1-1 0,1 1 0,2 0 0,-1 0 0,0-1 0,1 1 0,-1-1 0,1 0 0,-1 0 0,1 0 0,-1 0 0,1 0 0,0 0 0,-1-1 0,4 0 0,11-5 0,-1-1 0,-1 0 0,1 0 0,-1-2 0,-1 0 0,1-1 0,18-16 0,-12 9 0,42-24 0,-63 45 0,0-1 0,0 0 0,-1 1 0,1-1 0,-1 1 0,0-1 0,0 0 0,-2 5 0,-31 54 0,25-50 0,2 0 0,0 1 0,0 0 0,1 0 0,0 1 0,2-1 0,-6 22 0,10-34-39,0-1 1,0 0-1,1 1 1,-1-1-1,0 0 1,0 1-1,0-1 1,0 0-1,1 1 1,-1-1-1,0 0 0,0 1 1,1-1-1,-1 0 1,0 1-1,1-1 1,-1 0-1,0 0 1,1 1-1,-1-1 1,0 0-1,1 0 0,-1 0 1,0 0-1,1 0 1,-1 1-1,1-1 1,-1 0-1,0 0 1,1 0-1,-1 0 1,1 0-1,-1 0 1,0 0-1,1 0 0,-1 0 1,1 0-1,-1-1 1,0 1-1,1 0 1,-1 0-1,0 0 1,1 0-1,-1-1 1,0 1-1,1 0 0,-1 0 1,0-1-1,1 1 1,21-11-4804,-2-9-3860,5-6-7601</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24.615"/>
    </inkml:context>
    <inkml:brush xml:id="br0">
      <inkml:brushProperty name="width" value="0.025" units="cm"/>
      <inkml:brushProperty name="height" value="0.025" units="cm"/>
    </inkml:brush>
  </inkml:definitions>
  <inkml:trace contextRef="#ctx0" brushRef="#br0">0 113 15951,'0'0'13634,"11"0"-13468,6 1-103,0-2 0,0 0 0,0-1 0,32-7 0,-44 8-59,1 0 0,0-1-1,-1 0 1,1 0-1,-1 0 1,1 0-1,-1-1 1,0 0-1,0 0 1,0-1-1,-1 1 1,1-1-1,-1 0 1,0 0-1,0 0 1,0-1-1,0 1 1,-1-1-1,0 0 1,4-9 0,-6 14 13,-1-1 0,0 0 1,1 1-1,-1-1 1,0 0-1,1 1 1,-1-1-1,0 0 1,0 1-1,0-1 1,0 0-1,0 0 0,0 1 1,0-1-1,0 0 1,0 0-1,0 1 1,0-1-1,0 0 1,-1 1-1,1-1 1,0 0-1,0 1 1,-1-1-1,1 0 0,0 1 1,-1-1-1,1 1 1,-1-1-1,1 0 1,-1 1-1,0-1 1,0 1 35,-1-1 0,1 1 0,-1 0 1,1 0-1,-1 0 0,1 0 0,-1 0 0,1 0 1,-1 0-1,1 1 0,-1-1 0,1 0 1,-1 1-1,-1 0 0,-5 2 149,1 1 1,-1 0-1,1 0 0,-13 9 1,9-2-187,1-1 0,-1 2 0,2-1 0,0 2 0,0-1 0,1 1 0,0 0 0,1 1 0,1-1 0,0 2 0,1-1 0,1 0 0,0 1 0,-2 15 0,6-28-21,0-1 0,0 1 0,0-1 0,0 1 0,0 0 0,0-1 0,0 1 0,1-1 0,-1 1 0,0-1 0,1 1 0,0-1 0,-1 1 0,1-1 0,0 0 0,-1 1 0,1-1 0,0 0 0,0 0 0,0 1 0,0-1 0,0 0 0,1 0 0,-1 0 0,0 0 0,0 0 0,2 0 0,1 1-42,0-1 0,0 0 0,0 0 0,0 0 1,0-1-1,0 1 0,0-1 0,0 0 0,0 0 1,6-1-1,4-1-405,1-1-1,-1 0 1,0-1 0,-1-1 0,17-8-1,18-14-5600,-2-3-3679</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25.176"/>
    </inkml:context>
    <inkml:brush xml:id="br0">
      <inkml:brushProperty name="width" value="0.025" units="cm"/>
      <inkml:brushProperty name="height" value="0.025" units="cm"/>
    </inkml:brush>
  </inkml:definitions>
  <inkml:trace contextRef="#ctx0" brushRef="#br0">103 1 20307,'0'0'7954,"-8"14"-6208,-10 30-1194,2 0 0,1 1 0,3 1 0,-7 47 0,17-82-551,-3 18-34,1 1 0,2 0-1,1 0 1,5 55 0,-4-84-143,0 0 1,0 0 0,0 0-1,1 0 1,-1 0 0,0 0 0,1 0-1,-1 0 1,1 0 0,-1-1 0,1 1-1,0 0 1,-1 0 0,1 0-1,0-1 1,0 1 0,0 1 0,0-2-510,0 0 1,0 1 0,0-1 0,0 1 0,0-1-1,0 0 1,0 0 0,1 0 0,-1 1 0,0-1-1,0 0 1,0 0 0,0-1 0,0 1 0,0 0-1,0 0 1,1-1 0,10-3-9368</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25.519"/>
    </inkml:context>
    <inkml:brush xml:id="br0">
      <inkml:brushProperty name="width" value="0.025" units="cm"/>
      <inkml:brushProperty name="height" value="0.025" units="cm"/>
    </inkml:brush>
  </inkml:definitions>
  <inkml:trace contextRef="#ctx0" brushRef="#br0">66 220 13805,'0'0'18802,"-9"6"-18658,5-2-143,-1 0-1,1-1 1,0 1 0,0 1 0,0-1-1,0 1 1,1-1 0,-1 1 0,1 0-1,1 0 1,-1 1 0,1-1-1,0 1 1,0-1 0,0 1 0,1-1-1,0 1 1,0 0 0,0 0 0,1 0-1,0 10 1,0-15-1,0 0 0,0 0 0,0 0 0,0 0 0,1 0 0,-1 0 0,0 0 0,0 0 0,1 0 0,-1 0 0,1 0 0,-1 0 0,1 0 0,-1 0 0,1 0 0,-1 0 0,1 0 0,0 0 0,-1-1 0,1 1 0,0 0 0,0 0 0,0-1 0,0 1 0,0-1 0,1 2 0,0-2 0,1 0 0,-1 1 0,0-1 0,0 0 0,0 0 0,0 0 0,0 0 0,0-1 0,0 1 0,0-1 0,1 1 0,2-2 0,3-2 0,-1 1 0,0-1 0,1 0 0,-2-1 0,1 1 0,7-8 0,5-8 0,-2-2 0,0 0 0,-2 0 0,0-1 0,-2-1 0,-1-1 0,0 0 0,-2 0 0,-1-1 0,-1 0 0,8-46 0,-39 115 0,11-10 0,1 0 0,2 1 0,2 0 0,1 1 0,-3 63 0,9-93-75,0-1 0,0 0 0,1 0 1,-1 0-1,1 0 0,0 0 0,0 0 0,0 0 0,1 0 0,-1 0 1,1 0-1,0-1 0,0 1 0,0-1 0,1 1 0,-1-1 1,1 0-1,0 0 0,0 0 0,0 0 0,0 0 0,5 2 0,-4-3-274,-1 0-1,1-1 0,0 1 0,0-1 0,0 0 0,0 0 1,0-1-1,0 1 0,0-1 0,0 0 0,0 0 0,0 0 1,0 0-1,0-1 0,6-1 0,21-11-14080</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26.305"/>
    </inkml:context>
    <inkml:brush xml:id="br0">
      <inkml:brushProperty name="width" value="0.025" units="cm"/>
      <inkml:brushProperty name="height" value="0.025" units="cm"/>
    </inkml:brush>
  </inkml:definitions>
  <inkml:trace contextRef="#ctx0" brushRef="#br0">72 53 9897,'0'0'18872,"-4"12"-17581,-12 38-749,1 0-1,3 1 0,2 1 1,-4 69-1,21-126-541,1-8 0,0-7 0,0 0 0,-2-1 0,-1 0 0,0 0 0,-2 0 0,2-28 0,-6-127 0,-1 165 0,0 21 0,0 24 0,2-32 0,1 1 0,-1-1 0,1 0 0,0 0 0,-1 0 0,1 0 0,0 0 0,0 0 0,1 0 0,-1 0 0,0 0 0,1 0 0,-1 0 0,1-1 0,-1 1 0,1-1 0,0 1 0,0-1 0,0 0 0,2 2 0,0-1 0,0-1 0,1 1 0,-1-1 0,0 0 0,1 0 0,-1 0 0,1-1 0,0 1 0,8-1 0,-5-1 0,1 0 0,0 0 0,-1-1 0,1 0 0,-1 0 0,0-1 0,0 0 0,0-1 0,0 0 0,11-7 0,-10 3 0,-1 1 0,0-2 0,-1 0 0,12-17 0,-11 15 0,-3 35 0,-17 113 0,7-106 0,2 1 0,1 0 0,1 0 0,5 43 0,-3-69-238,0 0 1,0 0-1,1-1 0,0 1 0,0 0 1,0-1-1,0 1 0,1-1 0,0 0 1,1 0-1,-1 0 0,1 0 0,0-1 1,5 6-1,24 11-6061</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55.866"/>
    </inkml:context>
    <inkml:brush xml:id="br0">
      <inkml:brushProperty name="width" value="0.025" units="cm"/>
      <inkml:brushProperty name="height" value="0.025" units="cm"/>
    </inkml:brush>
  </inkml:definitions>
  <inkml:trace contextRef="#ctx0" brushRef="#br0">1 65 673,'0'0'24183,"10"-7"-23538,8-2-579,0 1 0,1 1-1,0 0 1,0 1 0,0 2-1,0 0 1,1 0 0,0 2-1,22 0 1,-13 0-72,-21 1-105,1 0-1,-1 1 1,1 0 0,-1 0-1,1 1 1,-1 0 0,11 2-1,-18-2 102,-1-1 0,1 1 0,0 0 0,0-1 0,-1 1 0,1 0-1,0-1 1,-1 1 0,1 0 0,0 0 0,-1 0 0,1-1 0,-1 1 0,1 0-1,-1 0 1,0 0 0,1 0 0,-1 0 0,0 0 0,0 0 0,0 0 0,0 0-1,0 0 1,0 0 0,0 0 0,0 0 0,0 0 0,0 0 0,0 0 0,0 0-1,-1-1 1,1 1 0,0 0 0,-1 1 0,-15 33 12,-77 94 948,69-100-755,1 2 1,1 0-1,2 2 1,-22 47-1,33-50-26,9-30-208,-1 0 0,1 1 1,0-1-1,0 0 0,0 1 1,0-1-1,-1 1 0,1-1 1,0 0-1,0 1 0,0-1 1,0 1-1,0-1 0,0 0 1,0 1-1,0-1 0,0 1 1,0-1-1,0 0 0,1 1 1,-1-1-1,0 1 0,0-1 1,0 0-1,0 1 0,1-1 1,-1 0-1,0 1 0,0-1 1,1 0-1,-1 1 0,0-1 1,0 0-1,1 0 0,-1 1 1,0-1-1,1 0 0,-1 0 1,1 0-1,-1 1 0,0-1 1,1 0-1,-1 0 0,0 0 1,1 0-1,-1 0 0,1 0 1,-1 0-1,1 0 0,-1 0 1,0 0-1,1 0 0,-1 0 1,1 0-1,-1 0 0,0 0 1,1 0-1,-1 0 0,0-1 1,1 1-1,-1 0 0,1 0 1,-1-1-1,11-10-3938,-3-12-2707</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48.183"/>
    </inkml:context>
    <inkml:brush xml:id="br0">
      <inkml:brushProperty name="width" value="0.025" units="cm"/>
      <inkml:brushProperty name="height" value="0.025" units="cm"/>
    </inkml:brush>
  </inkml:definitions>
  <inkml:trace contextRef="#ctx0" brushRef="#br0">291 38 11339,'0'0'12817,"-9"-7"-11333,-31-20-469,39 27-983,-1-1 0,1 0 0,-1 1 1,0 0-1,0-1 0,1 1 1,-1 0-1,0 0 0,0 0 0,1 0 1,-1 0-1,0 0 0,0 0 0,1 1 1,-1-1-1,0 0 0,1 1 1,-1 0-1,0-1 0,1 1 0,-1 0 1,-1 1-1,-30 27 141,26-21-112,-11 9 183,2 2-1,0 0 0,2 1 0,0 1 0,1 0 0,-11 25 0,16-29-42,0 0 0,2 1-1,0 0 1,1 1-1,1-1 1,0 1 0,2 0-1,-1 29 1,3-45-187,0-1 0,0 1 0,1-1-1,-1 0 1,1 1 0,-1-1 0,1 1 0,0-1 0,0 0 0,0 1 0,0-1 0,1 0 0,-1 0 0,0 0 0,1 0-1,0 0 1,-1 0 0,1 0 0,0-1 0,0 1 0,0-1 0,2 2 0,0-1 13,0 0 0,0 0 1,1-1-1,-1 0 0,0 1 0,0-2 1,1 1-1,-1 0 0,1-1 0,-1 0 1,0 0-1,6 0 0,-6 0-2,0-1 0,1 1-1,-1-1 1,0 0 0,0 1 0,0-2 0,0 1-1,0 0 1,-1-1 0,1 0 0,0 0 0,-1 0-1,1 0 1,-1-1 0,0 1 0,1-1 0,-1 0-1,0 0 1,-1 0 0,1 0 0,-1 0 0,1-1-1,-1 1 1,0-1 0,0 0 0,-1 0 0,1 1-1,2-9 1,-4 9-18,0 1 0,0-1 1,0 1-1,0-1 0,0 0 0,0 1 0,0-1 1,-1 1-1,0-1 0,1 1 0,-1-1 0,0 1 1,0 0-1,0-1 0,0 1 0,-1 0 0,1 0 1,-1 0-1,1 0 0,-1 0 0,0 0 0,-2-2 1,2 3-4,-1-1 0,0 0 0,0 1 0,0 0 0,-1 0 0,1 0 0,0 0 0,0 0 0,-1 0 0,1 1 1,0 0-1,-1 0 0,1 0 0,0 0 0,-1 0 0,-5 2 0,8-2-4,-1 1 0,0 0 0,0 0 0,1 0 0,-1 0 0,0 1 0,1-1 0,-1 0 0,1 1 0,0-1 0,-1 1 0,1 0 0,-2 2 0,3-3 0,-1 0 0,1-1 0,-1 1 0,1-1 0,-1 1 0,1 0 0,0-1 0,-1 1 0,1 0 0,0-1 0,0 1 0,-1 0 0,1-1 0,0 1 0,0 0 0,0 0 0,0-1 0,0 1 0,0 0 0,0 0 0,0-1 0,0 1 0,1 0 0,-1-1 0,0 1 0,0 0 0,0 0 0,1-1 0,-1 1 0,1-1 0,-1 1 0,0 0 0,1-1 0,-1 1 0,1-1 0,-1 1 0,1-1 0,-1 1 0,1-1 0,1 1 0,4 1 0,1 0 0,0 0 0,-1-1 0,1 0 0,0-1 0,0 0 0,-1 0 0,1 0 0,0-1 0,8-1 0,68-20 0,-58 12 0,40-23 0,-40 19 0,-61 72 0,30-48 0,2-5 0,0 0 0,1 0 0,0 1 0,-1-1 0,2 1 0,-1 0 0,1 0 0,0 0 0,0 0 0,0 1 0,1-1 0,-1 12 0,33-21-342,-1-13-3924,-5-10-5177,-8 4-1842</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56.240"/>
    </inkml:context>
    <inkml:brush xml:id="br0">
      <inkml:brushProperty name="width" value="0.025" units="cm"/>
      <inkml:brushProperty name="height" value="0.025" units="cm"/>
    </inkml:brush>
  </inkml:definitions>
  <inkml:trace contextRef="#ctx0" brushRef="#br0">1 0 13357,'0'0'9096,"71"12"-8840,-35-8-256,4-4-1953,2 0-1539,1 0-1568</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56.583"/>
    </inkml:context>
    <inkml:brush xml:id="br0">
      <inkml:brushProperty name="width" value="0.025" units="cm"/>
      <inkml:brushProperty name="height" value="0.025" units="cm"/>
    </inkml:brush>
  </inkml:definitions>
  <inkml:trace contextRef="#ctx0" brushRef="#br0">152 68 12107,'0'0'3518,"-11"-7"-10,3 0-2976,0 1 68,0 0 0,0 0 0,0 1-1,-1 0 1,0 0 0,0 1 0,0 0 0,0 1-1,-1 0 1,1 1 0,-15-3 0,24 5-586,0 0 1,-1 0-1,1 0 0,0 0 1,-1 1-1,1-1 1,0 0-1,0 0 0,-1 0 1,1 0-1,0 1 0,0-1 1,-1 0-1,1 0 1,0 1-1,0-1 0,-1 0 1,1 0-1,0 1 1,0-1-1,0 0 0,0 0 1,0 1-1,-1-1 1,1 0-1,0 1 0,0-1 1,0 0-1,0 1 1,0-1-1,0 0 0,0 1 1,0-1-1,0 0 1,0 1-1,0-1 0,0 0 1,0 1-1,1-1 1,-1 0-1,0 0 0,0 1 1,0-1-1,0 0 0,0 1 1,1-1-1,10 15 591,3-11-453,1-1-1,-1 0 1,1-1-1,0-1 1,0 0-1,-1-1 1,23-3 0,-3 1-57,16-5 33,-49 8-113,-1 0 0,1 0 0,-1 0 0,1 1 0,-1-1 0,0 0 0,1 0 0,-1 0 0,0 0 0,0 1 0,0-1 0,0 0 0,0 0 0,0 1 0,-1-1 0,1 0 0,0 0 0,0 0 0,-1 0 0,0 2 0,-12 27 194,0-1 0,-3 0 0,0-1 0,-2-1 0,0-1 0,-28 30 0,0-14-70,36-34-118,1 0 1,1 0-1,-15 17 0,22-25-25,0 1 0,1 0 1,-1-1-1,1 1 0,-1 0 0,1-1 1,-1 1-1,1 0 0,-1 0 0,1 0 1,0-1-1,0 1 0,-1 0 0,1 0 1,0 0-1,0 0 0,0 0 0,0-1 0,0 1 1,0 0-1,0 0 0,0 0 0,0 0 1,0 0-1,1-1 0,-1 1 0,0 0 1,0 0-1,1 0 0,-1 0 0,1 0 1,1 1 5,0-1 1,-1 0 0,1 0-1,0 0 1,0 0 0,0 0-1,0 0 1,0 0 0,0-1-1,0 1 1,0-1 0,3 1-1,64 0 182,-67-1-181,4 0-262,1-1-1,0 0 1,-1-1-1,1 1 1,-1-1-1,0 0 0,1-1 1,10-6-1,-12 6-774,-1 0-1,1 0 1,0-1 0,-1 0-1,0 0 1,6-7-1,7-15-6177</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56.986"/>
    </inkml:context>
    <inkml:brush xml:id="br0">
      <inkml:brushProperty name="width" value="0.025" units="cm"/>
      <inkml:brushProperty name="height" value="0.025" units="cm"/>
    </inkml:brush>
  </inkml:definitions>
  <inkml:trace contextRef="#ctx0" brushRef="#br0">112 54 18225,'0'0'6732,"-10"-2"-5942,-30-3-347,39 5-408,0-1 0,1 1 0,-1 0 0,0 0 0,0 0 0,0 1 0,0-1 0,0 0 0,0 0 0,0 0 0,1 1 0,-1-1 0,0 0 0,0 1 0,0-1 0,1 1 0,-1-1 0,0 1 0,0-1 0,1 1 0,-1-1 0,0 1 0,1 0 0,-1-1 0,1 1 0,-1 0 0,1 0 0,-1-1 0,1 1 0,0 0 0,-1 1 0,1-1-18,0-1 0,0 1 0,0-1 0,0 1 1,0 0-1,0-1 0,0 1 0,0-1 0,0 1 1,0-1-1,0 1 0,1-1 0,-1 1 0,0-1 1,0 1-1,1-1 0,-1 1 0,0-1 0,1 1 1,-1-1-1,0 1 0,1-1 0,-1 0 0,1 1 1,-1-1-1,1 0 0,-1 1 0,1-1 0,-1 0 0,1 0 1,-1 1-1,1-1 0,-1 0 0,1 0 0,-1 0 1,1 0-1,0 0 0,-1 0 0,1 0 0,-1 0 1,1 0-1,9-1 60,-1 0 0,0-1 0,1 0 0,-1-1 0,0 0 0,-1 0 0,1-1 0,0 0 0,-1 0 0,13-11 0,-8 8-701,0-1 0,0 2 0,16-7-1,-29 14 616,0-1 0,1 0-1,-1 0 1,0 0 0,0 1-1,1-1 1,-1 0-1,0 0 1,0 1 0,1-1-1,-1 0 1,0 1 0,0-1-1,0 0 1,1 1 0,-1-1-1,0 0 1,0 1 0,0-1-1,0 1 1,0-1 0,0 0-1,0 1 1,0-1-1,0 0 1,0 1 0,0-1-1,0 0 1,0 1 0,0-1-1,0 1 1,0-1 0,-1 0-1,1 1 1,0-1 0,0 0-1,0 1 1,-1-1 0,1 0-1,0 0 1,0 1-1,-1-1 1,1 1 0,-8 18 132,-4 11 710,-13 44-1,15-42 791,-22 52 0,28-76-1463,0 1 0,-1-1 0,0 0 1,-1-1-1,0 1 0,0-1 0,0 0 0,-1 0 1,0-1-1,-12 8 0,-22 0-160,19-14 0,22 0 0,-1 0 0,1 0 0,0 0 0,-1 0 0,1-1 0,-1 1 0,1 0 0,0 0 0,-1-1 0,1 1 0,0 0 0,-1-1 0,1 1 0,0 0 0,-1-1 0,1 1 0,0 0 0,0-1 0,0 1 0,-1-1 0,1 1 0,0 0 0,0-1 0,0 1 0,0-1 0,0 1 0,0-1 0,0 1 0,0-1 0,0 1 0,0 0 0,0-1 0,0 1 0,0-1 0,2-3-561,1 0 0,0 0 0,0 0 0,0 1 0,0 0 0,1-1-1,-1 1 1,1 0 0,0 1 0,0-1 0,0 1 0,0 0 0,0 0 0,8-3 0,3-3-2212,17-9-5000</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57.407"/>
    </inkml:context>
    <inkml:brush xml:id="br0">
      <inkml:brushProperty name="width" value="0.025" units="cm"/>
      <inkml:brushProperty name="height" value="0.025" units="cm"/>
    </inkml:brush>
  </inkml:definitions>
  <inkml:trace contextRef="#ctx0" brushRef="#br0">8 1 17040,'0'0'7533,"1"9"-6370,3 41-368,-4 96-1,-3-51-1854,3-95 937,0 0-1,0 0 1,-9-10-13376</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57.750"/>
    </inkml:context>
    <inkml:brush xml:id="br0">
      <inkml:brushProperty name="width" value="0.025" units="cm"/>
      <inkml:brushProperty name="height" value="0.025" units="cm"/>
    </inkml:brush>
  </inkml:definitions>
  <inkml:trace contextRef="#ctx0" brushRef="#br0">0 58 16752,'0'0'8168,"70"-51"-7368,-27 48-95,6 0-385,7 3-192,-2 0-96,-5 0-64,-9 0-1601,-10 0-1987,-9 3-2081,-9-3-3876</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58.095"/>
    </inkml:context>
    <inkml:brush xml:id="br0">
      <inkml:brushProperty name="width" value="0.025" units="cm"/>
      <inkml:brushProperty name="height" value="0.025" units="cm"/>
    </inkml:brush>
  </inkml:definitions>
  <inkml:trace contextRef="#ctx0" brushRef="#br0">197 19 11307,'0'0'17825,"-9"-5"-17559,7 3-265,0 1 0,0-1 0,0 1 0,-1 0 0,1 0 0,0 0 0,-1 0 0,1 0 0,-1 0 0,1 0 0,-1 1 0,0 0 0,1-1 0,-1 1-1,1 0 1,-1 0 0,0 0 0,1 1 0,-1-1 0,1 1 0,-1-1 0,1 1 0,-1 0 0,1 0 0,-1 0 0,1 0 0,0 0 0,-1 1 0,1-1-1,0 1 1,0-1 0,0 1 0,0 0 0,0 0 0,1 0 0,-1 0 0,1 0 0,-1 0 0,-1 3 0,2-3 2,-1-1-1,1 1 1,0-1 0,-1 1 0,1 0 0,0-1-1,0 1 1,0 0 0,0 0 0,0 0 0,1-1-1,-1 1 1,1 0 0,-1 0 0,1 0-1,0 0 1,-1 0 0,1 0 0,0 0 0,0 0-1,1 0 1,-1 0 0,0 0 0,1 0 0,-1 0-1,1 0 1,0 0 0,-1 0 0,1 0-1,0 0 1,2 2 0,3 1-29,-1-1 1,1 0-1,0 0 1,0 0-1,0-1 0,1 0 1,11 4-1,-9-4-20,0 1 0,-1 0 0,1 1 0,-1-1 0,9 8 1,-15-10 37,0-1 1,-1 1 0,1-1 0,-1 1-1,0 0 1,1-1 0,-1 1-1,0 0 1,0 0 0,0 0 0,0 0-1,-1 0 1,1 0 0,0 1 0,-1-1-1,0 0 1,1 0 0,-1 0 0,0 0-1,0 1 1,0-1 0,0 0 0,-1 0-1,1 0 1,0 1 0,-2 2 0,-1 1 88,1-1 0,-1 0 0,0 0 0,0-1 0,-1 1 0,0-1 0,1 1 0,-1-1 0,-1 0 0,1-1 0,-1 1 0,1-1 0,-8 4 0,-68 35 1742,72-38-1718,0-1 0,0 0-1,0 0 1,-1-1 0,1 0 0,-1 0-1,-14 1 1,22-4-142,1 1-1,0 0 0,-1 0 1,1-1-1,0 1 0,0 0 0,-1 0 1,1-1-1,0 1 0,0 0 1,0-1-1,0 1 0,-1 0 1,1-1-1,0 1 0,0 0 1,0-1-1,0 1 0,0 0 1,0-1-1,0 1 0,0 0 1,0-1-1,0 1 0,0-1 1,0 1-1,0 0 0,0-1 1,0 1-1,0 0 0,0-1 1,1 1-1,-1 0 0,0-1 0,0 1 1,0 0-1,1-1 0,-1 1 1,0 0-1,0 0 0,1-1 1,8-16-1909,34-34-7279,-15 19 1634</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58.437"/>
    </inkml:context>
    <inkml:brush xml:id="br0">
      <inkml:brushProperty name="width" value="0.025" units="cm"/>
      <inkml:brushProperty name="height" value="0.025" units="cm"/>
    </inkml:brush>
  </inkml:definitions>
  <inkml:trace contextRef="#ctx0" brushRef="#br0">60 1 15567,'0'0'10025,"-6"64"-8359,-3-33-513,0 1-577,1 1-383,2 0-129,3-3-32,3-5-64,0-6-1025,0-5-705,0-8-704,-6-6-5350,-7-16-704</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58.779"/>
    </inkml:context>
    <inkml:brush xml:id="br0">
      <inkml:brushProperty name="width" value="0.025" units="cm"/>
      <inkml:brushProperty name="height" value="0.025" units="cm"/>
    </inkml:brush>
  </inkml:definitions>
  <inkml:trace contextRef="#ctx0" brushRef="#br0">0 47 11563,'0'0'2899,"9"-7"-289,-3 2-2182,1 1 1,0-1-1,0 1 0,0 1 0,1-1 0,-1 1 1,1 0-1,0 1 0,0 0 0,0 0 1,0 1-1,0 0 0,14 0 0,-16 1-283,0 1-1,0-1 1,0 1-1,-1 0 1,1 1 0,0-1-1,-1 1 1,1 0-1,-1 0 1,0 1-1,0 0 1,0 0 0,0 0-1,0 0 1,0 1-1,-1 0 1,0 0-1,8 9 1,-10-10 47,0 0-1,0 0 1,0 1 0,-1-1 0,1 1-1,-1 0 1,1-1 0,-1 1 0,-1 0-1,1 0 1,0-1 0,-1 1-1,0 0 1,0 0 0,0 0 0,0 0-1,-1 0 1,1-1 0,-1 1 0,0 0-1,0 0 1,0-1 0,-1 1-1,0-1 1,1 1 0,-1-1 0,0 0-1,0 1 1,-5 3 0,-3 6-114,-1-1 0,-1-1 0,0 1 0,-1-2 0,0 0 0,-1-1 0,0 0 0,0-1 0,0 0 0,-1-1 0,-1-1 0,-22 6 0,39-12-254,-1 0 0,0 0 0,0 0 0,0-1 0,0 1 0,0 0 0,0 0 0,0 0 0,-1 0 0,1-1 0,0 1 0,0 0 0,0 0 0,0 0 0,0 0 0,0-1 0,0 1 0,0 0 0,0 0 0,0 0 0,0 0 0,0 0 0,-1 0 0,1-1 0,0 1 0,0 0 0,0 0 0,0 0 0,0 0 0,-1 0 0,1 0 0,0 0 0,0 0 0,0 0 0,0 0 0,0 0 0,-1 0 0,1 0 0,0 0 0,0 0 0,-1 0 0,20-14-4657,-15 11 3397,24-18-5824</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59.138"/>
    </inkml:context>
    <inkml:brush xml:id="br0">
      <inkml:brushProperty name="width" value="0.025" units="cm"/>
      <inkml:brushProperty name="height" value="0.025" units="cm"/>
    </inkml:brush>
  </inkml:definitions>
  <inkml:trace contextRef="#ctx0" brushRef="#br0">281 0 12075,'0'0'15610,"-8"4"-14553,-20 9-565,1 1-1,-37 25 1,53-31-368,1-1 0,0 1-1,1 0 1,0 1 0,0 0-1,0 1 1,1 0-1,1 0 1,-10 16 0,17-25-114,-1 0 1,1 0 0,-1 0-1,1 0 1,0 0 0,-1 0-1,1 0 1,0 0-1,0 0 1,0 0 0,0 0-1,0 0 1,0 0 0,0 0-1,0 0 1,0 0 0,0 0-1,0 0 1,1 0-1,-1 0 1,0 0 0,1 0-1,-1 0 1,1 0 0,-1 0-1,1 0 1,1 1-8,0-1-1,-1 0 1,1 0 0,0 1 0,0-1 0,0-1 0,0 1-1,0 0 1,0 0 0,0-1 0,0 1 0,3 0-1,11 0-350,0 0-1,0-1 0,16-1 0,-11 0-912,-11 1 537,1 0 0,-1 0 0,1-1 0,-1 0 0,1-1 1,-1 0-1,0 0 0,0-1 0,19-9 0,-91 9-9670,41 2 7383,1-2-1334</inkml:trace>
  <inkml:trace contextRef="#ctx0" brushRef="#br0" timeOffset="1">49 153 4356,'0'0'10218,"-49"-4"-5189,65 4-4133,10 0 386,7 0-225,6 0-353,6 0-319,-1 2-225,-7-1 0,-11 1-544,-11 0-1987,-39-1-18929</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59.479"/>
    </inkml:context>
    <inkml:brush xml:id="br0">
      <inkml:brushProperty name="width" value="0.025" units="cm"/>
      <inkml:brushProperty name="height" value="0.025" units="cm"/>
    </inkml:brush>
  </inkml:definitions>
  <inkml:trace contextRef="#ctx0" brushRef="#br0">0 1 7655,'0'0'17040,"56"9"-16335,-10-5-289,0 0 257,6-2-128,-6 0-353,-5-1-160,-4-1-1153,-10 0-2819,-7-10-3779</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48.527"/>
    </inkml:context>
    <inkml:brush xml:id="br0">
      <inkml:brushProperty name="width" value="0.025" units="cm"/>
      <inkml:brushProperty name="height" value="0.025" units="cm"/>
    </inkml:brush>
  </inkml:definitions>
  <inkml:trace contextRef="#ctx0" brushRef="#br0">63 0 2915,'0'0'22288,"-9"6"-20207,4-2-1819,0 0 0,0 0 0,1 1 0,-1 0 0,1 0 0,0 0-1,0 0 1,1 1 0,-5 7 0,7-11-230,0 0 0,0 0 0,0 0-1,1 0 1,-1 0 0,0 0 0,1 0 0,0 0 0,-1 0-1,1 0 1,0 1 0,0-1 0,0 0 0,0 0-1,1 0 1,-1 0 0,0 0 0,1 0 0,0 0 0,-1 0-1,1 0 1,0 0 0,0 0 0,0 0 0,0 0 0,0-1-1,1 1 1,-1 0 0,0-1 0,1 1 0,-1-1 0,1 0-1,0 1 1,-1-1 0,1 0 0,0 0 0,0 0 0,0 0-1,3 1 1,0 0 3,0 0-1,0-1 1,0 1-1,0-1 1,0 0-1,0 0 1,0-1-1,0 0 0,1 0 1,-1 0-1,0 0 1,0-1-1,0 0 1,0 0-1,0 0 1,0-1-1,0 1 1,0-1-1,0 0 1,-1-1-1,1 1 1,-1-1-1,5-3 1,1-3 60,0 1 0,0-1 1,-1-1-1,0 0 1,-1 0-1,0-1 1,12-22-1,-24 44-95,1 0 0,0 0 0,1 1 0,0-1 0,1 0 0,0 1 0,2 19 0,-1-30-149,1 1 1,0 0-1,0-1 0,0 1 0,0-1 1,0 0-1,0 1 0,0-1 0,0 0 1,0 0-1,1 1 0,-1-1 0,1 0 1,-1 0-1,0-1 0,1 1 0,0 0 1,-1 0-1,1-1 0,-1 1 0,1-1 1,0 1-1,0-1 0,-1 0 0,1 0 1,0 0-1,-1 0 0,1 0 0,0 0 1,2 0-1,0 0-524,1-1 0,-1 1-1,0 0 1,0-1 0,1 0 0,-1 0 0,0-1-1,0 1 1,0-1 0,0 0 0,5-3 0,9-12-7362</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8:05.817"/>
    </inkml:context>
    <inkml:brush xml:id="br0">
      <inkml:brushProperty name="width" value="0.025" units="cm"/>
      <inkml:brushProperty name="height" value="0.025" units="cm"/>
    </inkml:brush>
  </inkml:definitions>
  <inkml:trace contextRef="#ctx0" brushRef="#br0">0 0 18257,'0'0'5125,"64"2"-4100,-25-2-64,4 0-545,4 0-384,-3 0-416,-5 0-1698,-9 7-1986,-15 1-1825,-15 3-5254</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8:06.159"/>
    </inkml:context>
    <inkml:brush xml:id="br0">
      <inkml:brushProperty name="width" value="0.025" units="cm"/>
      <inkml:brushProperty name="height" value="0.025" units="cm"/>
    </inkml:brush>
  </inkml:definitions>
  <inkml:trace contextRef="#ctx0" brushRef="#br0">1 27 14157,'0'0'9898,"81"23"-8681,-34-23-192,9 0-577,5-11-384,-2-6-1185,-4-5-5413</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8:07.681"/>
    </inkml:context>
    <inkml:brush xml:id="br0">
      <inkml:brushProperty name="width" value="0.025" units="cm"/>
      <inkml:brushProperty name="height" value="0.025" units="cm"/>
    </inkml:brush>
  </inkml:definitions>
  <inkml:trace contextRef="#ctx0" brushRef="#br0">13 138 14734,'18'-15'1190,"0"0"1,1 2-1,1 0 1,0 1-1,23-9 1,-21 11-704,1 2 0,0 0 0,1 2 0,0 0 0,0 2 0,0 1 1,49-1-1,-71 4-484,0 0 1,1 0-1,-1 0 0,1 0 1,-1 1-1,0-1 1,1 1-1,-1-1 1,0 1-1,0 0 0,0 0 1,1 0-1,-1 0 1,0 0-1,0 1 1,0-1-1,0 0 0,-1 1 1,1 0-1,0-1 1,1 3-1,-2-2 0,0 1 0,-1-1-1,1 0 1,-1 0 0,1 0 0,-1 0-1,0 1 1,0-1 0,0 0 0,0 0-1,0 0 1,-1 0 0,1 1 0,-1-1-1,1 0 1,-1 0 0,0 0 0,0 0-1,0 0 1,0 0 0,0 0 0,0 0-1,0-1 1,-3 4 0,-17 18 81,-1 0 0,-1-2 0,0 0 0,-2-2-1,-29 18 1,-11 11-48,39-28-15,-66 54 5,83-66-11,1 1 0,0-1-1,0 2 1,1-1 0,0 1 0,1 0 0,-7 14 0,12-22-6,0-1 1,0 1 0,0 0 0,0-1 0,1 1-1,-1-1 1,0 1 0,1 0 0,0 0 0,-1-1-1,1 1 1,0 0 0,0 0 0,0 0 0,0-1-1,0 1 1,0 0 0,1 0 0,-1-1 0,1 1-1,-1 0 1,1-1 0,-1 1 0,1 0 0,0-1-1,0 1 1,0-1 0,0 1 0,0-1-1,0 0 1,0 1 0,1-1 0,-1 0 0,0 0-1,1 0 1,-1 0 0,1 0 0,-1 0 0,1 0-1,-1 0 1,1 0 0,0-1 0,2 1 0,8 2 51,0-1 0,0-1 0,0 0 0,1 0-1,14-2 1,-8 1-9,23-3 209,0-1-1,54-12 0,-7 1-2280,0 8-7145</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8:08.040"/>
    </inkml:context>
    <inkml:brush xml:id="br0">
      <inkml:brushProperty name="width" value="0.025" units="cm"/>
      <inkml:brushProperty name="height" value="0.025" units="cm"/>
    </inkml:brush>
  </inkml:definitions>
  <inkml:trace contextRef="#ctx0" brushRef="#br0">1 1 11211,'0'0'17424,"62"41"-15630,-31-40-897,2 0-769,-2-1-128,-11 0-2338,-12-16-6183</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8:04.507"/>
    </inkml:context>
    <inkml:brush xml:id="br0">
      <inkml:brushProperty name="width" value="0.025" units="cm"/>
      <inkml:brushProperty name="height" value="0.025" units="cm"/>
    </inkml:brush>
  </inkml:definitions>
  <inkml:trace contextRef="#ctx0" brushRef="#br0">1 1 9225,'0'0'11787,"0"56"-10314,0-21-127,0 6-578,0 2-255,0-5-353,0-4-128,0-10-32,9-10-993,4-9-576,-2-5-193,-1 0-1473,-5-2-4388</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8:04.850"/>
    </inkml:context>
    <inkml:brush xml:id="br0">
      <inkml:brushProperty name="width" value="0.025" units="cm"/>
      <inkml:brushProperty name="height" value="0.025" units="cm"/>
    </inkml:brush>
  </inkml:definitions>
  <inkml:trace contextRef="#ctx0" brushRef="#br0">0 1 17392,'0'0'12588,"64"36"-12460,-18-34-95,5-2-546,3 0-1953,0-4-2467,-3-5-5028</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30.751"/>
    </inkml:context>
    <inkml:brush xml:id="br0">
      <inkml:brushProperty name="width" value="0.025" units="cm"/>
      <inkml:brushProperty name="height" value="0.025" units="cm"/>
    </inkml:brush>
  </inkml:definitions>
  <inkml:trace contextRef="#ctx0" brushRef="#br0">1 0 16944,'0'0'8744,"66"36"-7302,-31-34-610,10-2-479,1 0-193,0 0-737,-9-5-2914,-13 1-2242,-10 2-3140</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31.127"/>
    </inkml:context>
    <inkml:brush xml:id="br0">
      <inkml:brushProperty name="width" value="0.025" units="cm"/>
      <inkml:brushProperty name="height" value="0.025" units="cm"/>
    </inkml:brush>
  </inkml:definitions>
  <inkml:trace contextRef="#ctx0" brushRef="#br0">0 0 16592,'0'0'7591,"56"13"-5445,-14-11-32,9-2-865,5 0-672,-2 0-481,2 0-128,-12 0-1634,-5 0-3875,-11 0-5958</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32.967"/>
    </inkml:context>
    <inkml:brush xml:id="br0">
      <inkml:brushProperty name="width" value="0.025" units="cm"/>
      <inkml:brushProperty name="height" value="0.025" units="cm"/>
    </inkml:brush>
  </inkml:definitions>
  <inkml:trace contextRef="#ctx0" brushRef="#br0">21 287 8840,'0'0'7453,"-3"10"-3807,-2 0-2766,3-6-505,0 0 0,1 0 0,-1 0-1,1 0 1,0 0 0,0 0 0,0 0 0,0 0-1,1 9 1,0-13-283,0 1-1,1-1 1,-1 1-1,0-1 1,1 1 0,-1-1-1,1 0 1,-1 1-1,0-1 1,1 0-1,-1 1 1,1-1-1,-1 0 1,1 0 0,0 1-1,-1-1 1,1 0-1,-1 0 1,1 0-1,-1 0 1,1 0-1,-1 0 1,1 0 0,0 0-1,-1 0 1,1 0-1,-1 0 1,1 0-1,-1 0 1,1 0-1,0 0 1,-1 0 0,1-1-1,-1 1 1,1 0-1,-1-1 1,1 1-1,0-1 1,26-10 811,15-19-553,-1-1-1,-1-2 1,68-74 0,-82 80-270,77-92 0,-124 181 58,20-58-105,-54 153 919,48-132-905,1 1 1,1-1 0,1 1-1,0 36 1,4-62-117,0 0 1,0 1-1,0-1 1,0 1-1,0-1 0,0 0 1,0 1-1,0-1 1,0 1-1,0-1 0,0 0 1,1 1-1,-1-1 1,0 1-1,0-1 1,0 0-1,1 1 0,-1-1 1,0 0-1,0 1 1,1-1-1,-1 0 0,0 0 1,1 1-1,-1-1 1,0 0-1,1 0 1,-1 1-1,0-1 0,1 0 1,-1 0-1,1 0 1,-1 0-1,0 0 0,1 1 1,-1-1-1,1 0 1,-1 0-1,0 0 0,1 0 1,-1 0-1,1 0 1,-1 0-1,1-1 1,-1 1-1,0 0 0,1 0 1,-1 0-1,0 0 1,1 0-1,-1-1 0,1 1 1,-1 0-1,0 0 1,1-1-1,-1 1 1,0 0-1,0 0 0,1-1 1,-1 1-1,0 0 1,0-1-1,1 1 0,-1-1 1,23-22-7939,-6-8-2585</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33.483"/>
    </inkml:context>
    <inkml:brush xml:id="br0">
      <inkml:brushProperty name="width" value="0.025" units="cm"/>
      <inkml:brushProperty name="height" value="0.025" units="cm"/>
    </inkml:brush>
  </inkml:definitions>
  <inkml:trace contextRef="#ctx0" brushRef="#br0">102 26 18065,'0'0'2354,"-8"13"-21,-6 7-1683,2 1-1,1 0 1,0 1-1,2 0 1,0 1-1,2 0 1,0 0-1,-6 47 1,12-64-655,1 25 821,6-23-31,6-15 154,-4-3-788,0 0 0,0-1 0,-2 0 0,1 0 0,-1-1 0,-1 0 0,7-22 0,20-92-467,-24 78 87,-7 33 36,-7 35-148,3-6 449,0-1 1,1 1-1,0 0 1,1 0-1,2 19 1,-1-31-97,0-1 0,1 0 0,-1 1 0,1-1 0,-1 0 0,1 1 0,0-1 0,-1 0 1,1 0-1,0 0 0,0 0 0,0 0 0,0 1 0,0-2 0,0 1 0,0 0 0,0 0 0,0 0 0,1 0 0,-1-1 0,0 1 1,1 0-1,-1-1 0,0 1 0,1-1 0,-1 0 0,0 0 0,1 1 0,-1-1 0,1 0 0,-1 0 0,0 0 0,1 0 1,-1 0-1,1-1 0,-1 1 0,1 0 0,-1-1 0,2 0 0,4 0 41,1-1 0,-1 0 0,0 0 0,-1-1 0,1 0 0,10-6 0,-4-1-53,0 0 0,-1-1 0,0 0 0,-1-1 0,0 0 0,-1-1 0,0 0 0,-1-1 0,13-25 0,-54 145 0,21-77 0,1 0 0,2 1 0,1 0 0,-6 51 0,13-80-26,0 0 1,0 0-1,0 0 1,0 0-1,-1 0 1,2 0-1,-1 0 1,0 0-1,0 0 1,0 0-1,0 0 1,0 0-1,1 0 1,-1 0-1,1 0 1,-1 0-1,0 0 1,1-1-1,0 1 1,-1 0-1,1 0 1,-1 0-1,1-1 1,0 1-1,0 0 1,-1 0-1,1-1 1,0 1-1,0-1 1,0 1-1,0-1 1,0 1-1,0-1 1,0 0-1,0 1 1,0-1-1,0 0 1,0 0-1,0 0 1,0 1-1,0-1 1,0 0-1,0 0 1,0-1-1,0 1 1,0 0-1,0 0 1,0 0-1,0-1 1,0 1-1,0 0 1,1-2-1,3 0-479,0 0 0,0 0-1,0 0 1,0-1 0,0 0 0,0 0 0,-1-1-1,7-5 1,7-12-8186,0-2-5354</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49.526"/>
    </inkml:context>
    <inkml:brush xml:id="br0">
      <inkml:brushProperty name="width" value="0.025" units="cm"/>
      <inkml:brushProperty name="height" value="0.025" units="cm"/>
    </inkml:brush>
  </inkml:definitions>
  <inkml:trace contextRef="#ctx0" brushRef="#br0">82 1 18514,'0'0'7858,"-4"12"-7212,-73 345 4868,78-322-5300,6-27-194,9-20-19,-12 4-1,0 0 0,0-1 0,-1 1 0,0-1 0,0 1 0,-1-1 0,-1 0 0,1 0 0,-1 0 0,-1 0 0,1 0 0,-2 0 0,0-9 0,1-1 0,-2 18 0,0 10 0,1-7 0,1-1 0,0 1 0,0-1 0,0 1 0,0 0 0,0-1 0,0 1 0,1-1 0,-1 1 0,1-1 0,-1 0 0,1 1 0,-1-1 0,1 1 0,0-1 0,-1 0 0,2 2 0,2 1 0,0-1 0,0 0 0,0-1 0,0 1 0,1-1 0,-1 0 0,1 0 0,0 0 0,-1 0 0,1-1 0,0 0 0,0 0 0,0 0 0,0-1 0,0 1 0,-1-1 0,1-1 0,0 1 0,10-2 0,-12 1 0,1 1 0,0-1 0,0 0 0,-1 0 0,1 0 0,0 0 0,-1-1 0,0 1 0,1-1 0,-1 0 0,0 0 0,0 0 0,0-1 0,0 1 0,0-1 0,0 1 0,-1-1 0,1 0 0,-1 0 0,0 0 0,0-1 0,0 1 0,0 0 0,-1-1 0,1 1 0,0-5 0,-10 21 0,0 1 0,1 0 0,-8 19 0,15-31 0,-1 0 0,0-1 0,1 1 0,-1 0 0,1 0 0,0 0 0,-1 0 0,1-1 0,0 1 0,0 0 0,0 0 0,0 0 0,1 0 0,-1 0 0,0-1 0,1 1 0,-1 0 0,1 0 0,0-1 0,0 1 0,0 0 0,-1-1 0,1 1 0,1-1 0,-1 1 0,0-1 0,0 1 0,1-1 0,-1 0 0,0 0 0,1 1 0,-1-1 0,1 0 0,0 0 0,1 0 0,3 1 0,0-1 0,1 0 0,-1 0 0,0-1 0,0 0 0,1 0 0,-1 0 0,0-1 0,12-3 0,-15 4 0,0 0 0,0-1 0,0 0 0,0 0 0,0 0 0,0 0 0,0 0 0,0-1 0,0 0 0,-1 1 0,1-1 0,-1 0 0,1 0 0,-1 0 0,0 0 0,1-1 0,-1 1 0,0-1 0,2-4 0,-3 5 0,-1 0 0,1 0 0,-1 0 0,0 0 0,0 0 0,0 0 0,0 0 0,0 0 0,-1 0 0,1 0 0,0 0 0,-1 0 0,0 0 0,1 0 0,-1 0 0,0 1 0,0-1 0,0 0 0,0 0 0,0 1 0,-1-1 0,1 1 0,0-1 0,-1 1 0,1-1 0,-1 1 0,0 0 0,1 0 0,-1 0 0,0 0 0,-2-1 0,-15-15 0,19 17 0,0 0 0,0 0 0,0 0 0,0-1 0,0 1 0,0 0 0,0 0 0,0 0 0,0-1 0,0 1 0,-1 0 0,1 0 0,0-1 0,0 1 0,0 0 0,1 0 0,-1-1 0,0 1 0,0 0 0,0 0 0,0-1 0,0 1 0,0 0 0,0 0 0,0 0 0,0-1 0,0 1 0,1 0 0,-1 0 0,0 0 0,0-1 0,0 1 0,0 0 0,1 0 0,-1 0 0,0 0 0,0 0 0,0-1 0,1 1 0,-1 0 0,0 0 0,1 0 0,39-4 0,-21 4 0,0-1 36,-7 1-128,1-1 0,-1 0 1,20-5-1,-32 6-84,1 0 0,-1 0 0,1 0 0,-1 0 0,0 0 0,1 0 0,-1 0 0,1-1 0,-1 1 0,1 0 0,-1 0 0,0 0 0,1-1 0,-1 1 0,0 0 0,1-1 0,-1 1 0,0 0 0,1-1-1,-1 1 1,0 0 0,0-1 0,1 1 0,-1-1 0,0 1 0,0 0 0,0-1 0,0 1 0,0-1 0,1 1 0,-1-1 0,0 1 0,0-1 0,0 1 0,0-1 0,0 1 0,0-1 0,0-9-6417</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33.844"/>
    </inkml:context>
    <inkml:brush xml:id="br0">
      <inkml:brushProperty name="width" value="0.025" units="cm"/>
      <inkml:brushProperty name="height" value="0.025" units="cm"/>
    </inkml:brush>
  </inkml:definitions>
  <inkml:trace contextRef="#ctx0" brushRef="#br0">29 171 12075,'0'0'11403,"-17"68"-8616,9-46-161,4 1-864,4-7-961,0-7-609,2-7-128,10-2-1505,1-14-2275,-1-10-3138,-1-7-7112</inkml:trace>
  <inkml:trace contextRef="#ctx0" brushRef="#br0" timeOffset="1">78 0 19571,'0'0'12876,"-39"15"-13933,48-15-1986,1 0-2595,0 0-3650</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34.166"/>
    </inkml:context>
    <inkml:brush xml:id="br0">
      <inkml:brushProperty name="width" value="0.025" units="cm"/>
      <inkml:brushProperty name="height" value="0.025" units="cm"/>
    </inkml:brush>
  </inkml:definitions>
  <inkml:trace contextRef="#ctx0" brushRef="#br0">99 0 11211,'0'0'15299,"-10"10"-12725,-1-1-1980,1 2 1,1-1-1,-16 23 1,21-27-502,1-1 0,0 1 0,0 0 1,1 0-1,-1 0 0,1 1 0,1-1 1,-1 0-1,1 1 0,0-1 0,1 1 1,-1-1-1,2 10 0,-1-15-93,0 0 0,1 0 0,-1 0 0,0 0 0,1 0 0,-1-1 0,1 1 0,-1 0 0,1 0 0,-1 0 0,1 0 0,0-1 0,-1 1 0,1 0 0,0-1 0,0 1 0,0 0 0,-1-1 0,1 1 0,0-1 0,0 1 0,0-1 0,0 0 0,0 1 0,0-1 0,0 0 0,0 0 0,0 1 0,0-1 0,0 0 0,0 0 0,0 0 0,0 0 0,0 0 0,0-1 0,0 1 0,0 0 0,1-1 0,2 1 0,-1-1 0,0 0 0,0 1 0,1-2 0,-1 1 0,0 0 0,0 0 0,0-1 0,0 0 0,4-3 0,-3 1 0,0-1 0,-1 0 0,0 0 0,1 0 0,-2 0 0,1 0 0,-1 0 0,1-1 0,-2 1 0,1-1 0,-1 0 0,1 0 0,-1 1 0,0-10 0,-1 12 0,0 1 0,0-1 0,0 1 0,-1-1 0,1 1 0,0 0 0,-1-1 0,0 1 0,1-1 0,-1 1 0,0 0 0,0 0 0,-1-1 0,1 1 0,0 0 0,-1 0 0,1 0 0,-1 0 0,1 1 0,-1-1 0,0 0 0,0 1 0,0-1 0,0 1 0,0-1 0,0 1 0,-1 0 0,1 0 0,0 0 0,-1 0 0,1 1 0,0-1 0,-1 1 0,1-1 0,-5 1 0,5-1 0,-1 1-1,1 0 1,-1-1-1,1 1 1,-1 1 0,0-1-1,1 0 1,-1 0-1,1 1 1,-1 0 0,1-1-1,-1 1 1,1 0 0,0 0-1,-1 0 1,-1 2-1,2-1-43,1 0-1,-1 0 1,1 0 0,0 0-1,0 0 1,0 0-1,0 0 1,0 0 0,0 0-1,0 0 1,1 1-1,-1-1 1,1 0 0,0 0-1,-1 1 1,1-1-1,1 5 1,-1-7-161,0 1 0,0 0 1,0-1-1,0 1 0,0 0 1,0-1-1,0 1 0,0-1 1,1 1-1,-1-1 0,0 1 0,0 0 1,1-1-1,-1 1 0,0-1 1,1 1-1,-1-1 0,0 1 1,1-1-1,-1 0 0,1 1 0,-1-1 1,1 1-1,-1-1 0,1 0 1,-1 1-1,1-1 0,-1 0 1,1 0-1,-1 0 0,2 1 0,13 1-7401,-1-2-2190</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34.557"/>
    </inkml:context>
    <inkml:brush xml:id="br0">
      <inkml:brushProperty name="width" value="0.025" units="cm"/>
      <inkml:brushProperty name="height" value="0.025" units="cm"/>
    </inkml:brush>
  </inkml:definitions>
  <inkml:trace contextRef="#ctx0" brushRef="#br0">84 0 5509,'0'0'26222,"-8"11"-25405,5-6-775,-42 69 144,41-65-187,0-1 0,0 1 0,1 0 0,0 0 0,0 1 0,1-1 0,0 1 0,0 11 0,2-20 2,1 0 0,0 0 1,-1-1-1,1 1 0,0 0 1,-1 0-1,1 0 0,0 0 0,0-1 1,0 1-1,0 0 0,0-1 0,0 1 1,0-1-1,0 1 0,0-1 0,0 1 1,0-1-1,0 0 0,0 0 0,0 1 1,0-1-1,0 0 0,0 0 0,1 0 1,-1 0-1,0 0 0,0 0 0,0-1 1,0 1-1,0 0 0,2-1 0,39-7-207,-35 6-338,21-9-3331,-18-1-6563,-10 5 1181</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34.900"/>
    </inkml:context>
    <inkml:brush xml:id="br0">
      <inkml:brushProperty name="width" value="0.025" units="cm"/>
      <inkml:brushProperty name="height" value="0.025" units="cm"/>
    </inkml:brush>
  </inkml:definitions>
  <inkml:trace contextRef="#ctx0" brushRef="#br0">82 23 10730,'0'0'8648,"-52"-9"-6053,49 9 960,9 0-2562,13 4-320,10-1-321,8-2-224,1-1 32,3 0-192,-5-4-1249,-10-2-1634,-7-1-1857,-10 3-2307</inkml:trace>
  <inkml:trace contextRef="#ctx0" brushRef="#br0" timeOffset="1">54 82 12172,'0'0'10730,"-51"27"-8104,49-23-192,2-3-1152,22-1-610,14 0-287,8-5-225,6-1-128,3-4-929,-5 3-3267,-3 3-4068</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35.258"/>
    </inkml:context>
    <inkml:brush xml:id="br0">
      <inkml:brushProperty name="width" value="0.025" units="cm"/>
      <inkml:brushProperty name="height" value="0.025" units="cm"/>
    </inkml:brush>
  </inkml:definitions>
  <inkml:trace contextRef="#ctx0" brushRef="#br0">140 0 15887,'0'0'10602,"-33"58"-8968,20-28-129,2 6-576,5 1-449,6-2-287,0-4-129,1-6-64,10-6-641,-2-7-961,-3-7-1633</inkml:trace>
  <inkml:trace contextRef="#ctx0" brushRef="#br0" timeOffset="1">0 132 4100,'0'0'22966,"68"0"-22326,-31 0-544,10 0-544,5-3-3140,1-8-3138,-1-4 1473</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35.601"/>
    </inkml:context>
    <inkml:brush xml:id="br0">
      <inkml:brushProperty name="width" value="0.025" units="cm"/>
      <inkml:brushProperty name="height" value="0.025" units="cm"/>
    </inkml:brush>
  </inkml:definitions>
  <inkml:trace contextRef="#ctx0" brushRef="#br0">164 2 13357,'0'0'4847,"-9"-1"-1057,3 1-3444,1 0 0,-1 0 0,0 0-1,1 0 1,-1 1 0,0 0 0,1 0 0,-1 1 0,1-1-1,0 1 1,-1 1 0,1-1 0,0 1 0,0-1 0,0 1 0,1 1-1,-1-1 1,1 1 0,0 0 0,0 0 0,0 0 0,-5 7-1,5-6-168,0 0-1,1 0 0,0 0 0,0 1 0,0-1 0,0 1 1,1 0-1,0-1 0,0 1 0,1 0 0,0 0 0,0 0 0,0 0 1,1 1-1,0 11 0,0-17-176,1 0 0,0 0 0,-1 0 0,1 0 0,0 0 0,0 0 0,0 0 0,0 0 0,0 0 0,0-1 0,0 1 0,0 0 0,0 0 0,0-1 0,0 1 0,0-1 0,0 1 0,1-1 0,-1 1 0,0-1 0,0 0 0,0 0 0,1 0 0,-1 1 0,0-1 0,1 0 0,-1-1 0,0 1 0,0 0 0,1 0 0,1-1 0,41-11 0,-31 4 0,0-1 0,0-1 0,-1 0 0,-1 0 0,0-1 0,0-1 0,-1 0 0,9-14 0,-32 73-342,2-22 332,1 0-1,1 1 0,1 0 1,1 0-1,1 1 0,2 0 1,-2 37-1,6-64-101,0 1 0,0-1-1,0 1 1,0-1 0,1 0 0,-1 1 0,0-1-1,0 0 1,0 1 0,1-1 0,-1 0 0,0 0-1,1 1 1,-1-1 0,0 0 0,1 0 0,-1 1-1,0-1 1,1 0 0,-1 0 0,0 0 0,1 0-1,-1 0 1,0 1 0,1-1 0,-1 0 0,1 0-1,-1 0 1,0 0 0,1 0 0,-1 0 0,1 0-1,-1 0 1,0 0 0,1-1 0,-1 1 0,0 0-1,1 0 1,-1 0 0,0 0 0,1 0 0,-1-1-1,0 1 1,1 0 0,-1 0 0,0-1 0,1 1-1,-1 0 1,0 0 0,0-1 0,1 1 0,-1 0-1,0-1 1,0 1 0,1-1 0,19-15-7090,7-12-8258</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35.955"/>
    </inkml:context>
    <inkml:brush xml:id="br0">
      <inkml:brushProperty name="width" value="0.025" units="cm"/>
      <inkml:brushProperty name="height" value="0.025" units="cm"/>
    </inkml:brush>
  </inkml:definitions>
  <inkml:trace contextRef="#ctx0" brushRef="#br0">114 1 18129,'0'0'4346,"-10"9"-1037,-6 6-2092,1 1-1,-23 30 0,34-40-1043,0 0 0,0 0 0,1 0-1,-1 1 1,2-1 0,-1 1 0,1-1 0,-1 1-1,2 0 1,-1 0 0,1 0 0,0 0-1,1 0 1,0 14 0,0-19-177,1-1 0,0 1 0,-1 0 1,1-1-1,0 1 0,0-1 0,0 1 0,0-1 0,0 1 1,0-1-1,1 1 0,-1-1 0,0 0 0,1 0 0,-1 0 1,1 0-1,-1 0 0,1 0 0,0 0 0,-1 0 0,1-1 1,0 1-1,-1-1 0,1 1 0,0-1 0,0 0 0,0 1 1,-1-1-1,1 0 0,0 0 0,0 0 0,0-1 0,-1 1 0,1 0 1,0-1-1,1 0 0,2 1-40,0-1 1,0 0-1,-1 0 0,1-1 1,-1 1-1,1-1 1,-1 0-1,0 0 0,0-1 1,0 1-1,0-1 0,0 0 1,4-4-1,-3 0 51,-1 0 0,1 0 0,-1-1 0,-1 1 0,4-13 0,-5 17 8,-1-1 1,0 1 0,0-1 0,-1 0-1,1 1 1,-1-1 0,1 0 0,-1 0-1,-1 1 1,1-1 0,0 0 0,-1 0-1,0 1 1,-1-7 0,1 9-7,1 1 0,-1-1 0,1 0 0,-1 0 0,0 0-1,1 0 1,-1 1 0,0-1 0,0 0 0,0 1 0,1-1 0,-1 0 0,0 1 0,0-1 0,0 1 0,0-1 0,0 1 0,0 0 0,0-1 0,0 1-1,0 0 1,0 0 0,0 0 0,0 0 0,0 0 0,-1 0 0,1 0 0,0 0 0,0 0 0,0 0 0,0 1 0,0-1 0,0 0 0,0 1 0,0-1 0,0 1-1,0-1 1,1 1 0,-2 0 0,-1 0-143,1 1 1,0-1-1,0 1 0,0-1 0,0 1 1,1 0-1,-1 0 0,0-1 0,1 1 0,-1 0 1,1 1-1,0-1 0,-1 0 0,1 0 1,-1 5-1,1-6-112,1 17-2896,7-10-4083,7-8 787</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36.298"/>
    </inkml:context>
    <inkml:brush xml:id="br0">
      <inkml:brushProperty name="width" value="0.025" units="cm"/>
      <inkml:brushProperty name="height" value="0.025" units="cm"/>
    </inkml:brush>
  </inkml:definitions>
  <inkml:trace contextRef="#ctx0" brushRef="#br0">182 1 10762,'-9'6'8339,"-13"9"-6229,1 1 1,1 1-1,-26 28 0,39-38-1795,1 0 0,0 1 0,1-1 0,-1 1 0,1 0-1,1 0 1,0 1 0,0-1 0,1 1 0,0 0 0,0 0 0,1 0-1,0 0 1,-1 14 0,3-21-300,0-1-1,0 1 1,0-1-1,0 1 1,1-1-1,-1 0 1,0 1-1,1-1 1,-1 1-1,1-1 1,-1 0-1,1 1 1,0-1-1,-1 0 1,1 0-1,0 1 1,0-1-1,0 0 1,0 0-1,0 0 1,0 0-1,0 0 1,3 1-1,-1-1-1,0 0 0,0 0 0,0 0 0,0 0 0,0 0 0,0-1 0,0 1 0,0-1 0,0 0 0,6 0 0,-1-1-15,0 0 0,0-1-1,0 1 1,-1-2 0,1 1-1,-1-1 1,1 0-1,10-6 1,-9 2-98,0 0 0,-1 0 1,0-1-1,0 0 0,-1-1 1,0 1-1,11-19 0,-15 22 124,0-1-1,0 1 1,-1-1-1,1 1 1,-1-1-1,-1 0 1,1 0-1,-1 0 1,0 0-1,0 0 1,-1 0-1,0 0 1,0-1-1,0 1 1,-3-12-1,2 16-3,1 0-1,-1 0 0,0 0 1,0 0-1,0 0 1,-1 1-1,1-1 0,0 0 1,-1 0-1,1 1 0,-1-1 1,1 1-1,-1 0 1,0-1-1,0 1 0,0 0 1,1 0-1,-1 0 0,0 0 1,-3-1-1,0 1-7,0 0-1,1 0 1,-1 0 0,0 0-1,1 1 1,-1 0-1,0 0 1,1 0 0,-10 2-1,10-2-20,0 1-1,0 0 0,0 1 1,1-1-1,-1 1 0,0-1 1,0 1-1,1 0 0,-1 1 1,1-1-1,-4 4 0,5-5-2,1 1-1,-1-1 0,1 1 1,0 0-1,0-1 1,0 1-1,0 0 1,0 0-1,0 0 0,0 0 1,0 0-1,1 0 1,-1 0-1,1 0 0,0 0 1,-1 0-1,1 0 1,0 0-1,0 0 0,0 1 1,0-1-1,1 2 1,7 6-2652,10-8-4265</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36.656"/>
    </inkml:context>
    <inkml:brush xml:id="br0">
      <inkml:brushProperty name="width" value="0.025" units="cm"/>
      <inkml:brushProperty name="height" value="0.025" units="cm"/>
    </inkml:brush>
  </inkml:definitions>
  <inkml:trace contextRef="#ctx0" brushRef="#br0">1 0 14446,'0'0'9096,"4"59"-6886,-4-31-608,0 2-994,3-2-479,3-5-97,-1-5-1089,2-7-1698,-3-8 353,-4-8-3652,-13-10-3331</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36.999"/>
    </inkml:context>
    <inkml:brush xml:id="br0">
      <inkml:brushProperty name="width" value="0.025" units="cm"/>
      <inkml:brushProperty name="height" value="0.025" units="cm"/>
    </inkml:brush>
  </inkml:definitions>
  <inkml:trace contextRef="#ctx0" brushRef="#br0">0 72 16848,'0'0'7047,"70"-17"-5254,-31 8-319,4 0-674,5 2-703,-2-1-418,3 0-2722,-6 2-3587,1-2-8136</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49.870"/>
    </inkml:context>
    <inkml:brush xml:id="br0">
      <inkml:brushProperty name="width" value="0.025" units="cm"/>
      <inkml:brushProperty name="height" value="0.025" units="cm"/>
    </inkml:brush>
  </inkml:definitions>
  <inkml:trace contextRef="#ctx0" brushRef="#br0">1 4 18802,'0'0'4228,"49"0"-2467,-24 0-1536,4 0-193,-2 0-2018,-1-4-5349</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37.359"/>
    </inkml:context>
    <inkml:brush xml:id="br0">
      <inkml:brushProperty name="width" value="0.025" units="cm"/>
      <inkml:brushProperty name="height" value="0.025" units="cm"/>
    </inkml:brush>
  </inkml:definitions>
  <inkml:trace contextRef="#ctx0" brushRef="#br0">187 16 18161,'-8'4'3758,"-12"4"-1445,0 1 0,-31 21 0,41-23-1973,0 0 0,0 1-1,0 0 1,1 1 0,0 0 0,1 0 0,-8 11 0,16-19-353,-1-1 0,1 1 0,-1 0 0,1 0 0,-1 0 0,1 0 1,-1-1-1,1 1 0,-1 0 0,1 0 0,0 0 0,0 0 1,0 0-1,-1 0 0,1 0 0,0 0 0,0 0 0,0 0 0,1 0 1,-1 0-1,0 0 0,0 0 0,0 0 0,1 0 0,-1 0 0,0 0 1,1 0-1,-1 0 0,1 0 0,-1-1 0,1 1 0,0 0 1,-1 0-1,1-1 0,0 1 0,-1 0 0,1-1 0,0 1 0,0 0 1,0-1-1,0 1 0,0-1 0,-1 0 0,1 1 0,0-1 0,0 0 1,0 1-1,0-1 0,1 0 0,10 3-363,-1-1 0,0 0 0,20 1 0,-7-1-632,-11 1 500,2-1-58,0 1 0,0 1 0,19 7 1,-32-11 644,1 1 0,-1 0 1,1 0-1,-1 1 1,0-1-1,0 0 1,1 1-1,-1-1 1,0 1-1,0 0 1,0 0-1,-1 0 1,1 0-1,0 0 1,-1 0-1,1 0 1,-1 0-1,0 1 1,0-1-1,1 1 1,-2-1-1,1 1 1,0-1-1,0 1 1,-1-1-1,1 4 1,-2-4 48,1-1 1,-1 1-1,0 0 0,0 0 0,1 0 1,-1 0-1,0-1 0,-1 1 1,1 0-1,0-1 0,0 1 1,-1-1-1,1 0 0,-1 1 0,1-1 1,-1 0-1,0 0 0,1 0 1,-1 0-1,0 0 0,0 0 0,-3 1 1,-46 15 1658,50-17-1731,-12 3-31,0 0 0,-1-1 0,1 0 1,0-1-1,-1-1 0,-14-1 0,27 1-56,0 0 0,1 0 1,-1 0-1,0 0 0,1 0 0,-1 0 0,0 0 0,1 0 1,-1 0-1,0 0 0,1-1 0,-1 1 0,1 0 1,-1-1-1,0 1 0,1 0 0,-1-1 0,1 1 0,-1 0 1,1-1-1,-1 1 0,1-1 0,-1 1 0,1-1 1,0 1-1,-1-1 0,1 0 0,0 1 0,-1-1 0,1 1 1,0-1-1,-1-1 0,12-19-2515,28-15-4109,-5 12-1048,6 0-4292</inkml:trace>
  <inkml:trace contextRef="#ctx0" brushRef="#br0" timeOffset="1">398 0 17745,'0'0'10506,"-14"65"-8873,4-30-768,-1 5-449,7-5-223,2 0-161,2-8-289,0-4-1600,0-7-1987,0-8-576</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37.697"/>
    </inkml:context>
    <inkml:brush xml:id="br0">
      <inkml:brushProperty name="width" value="0.025" units="cm"/>
      <inkml:brushProperty name="height" value="0.025" units="cm"/>
    </inkml:brush>
  </inkml:definitions>
  <inkml:trace contextRef="#ctx0" brushRef="#br0">29 29 12812,'0'0'4298,"9"-5"-1117,2 1-2715,1-1 0,0 2 0,0 0 0,0 0 0,1 1 0,-1 0 0,1 1 0,-1 1 0,1 0 0,-1 0 0,20 4 0,-27-3-412,-1 0-1,1 0 1,-1 0 0,1 0-1,-1 0 1,0 1-1,0 0 1,0 0 0,0 0-1,0 0 1,0 1-1,0 0 1,0 0 0,-1 0-1,0 0 1,0 0-1,1 0 1,-2 1 0,1 0-1,0 0 1,-1-1-1,0 1 1,0 1 0,0-1-1,0 0 1,-1 0-1,1 1 1,-1-1 0,0 1-1,-1-1 1,1 1-1,-1-1 1,0 1 0,0 0-1,0-1 1,-2 8-1,0-5 131,0 0 0,0 0-1,-1 0 1,0 0 0,0-1-1,-1 1 1,1-1-1,-1 0 1,-1 0 0,1-1-1,-1 1 1,0-1 0,-1 0-1,-8 7 1,-2 1 352,-1-1 1,-1-1-1,-35 18 1,44-26-537,0 0 0,0 0 0,0-1 0,-1 0 0,1 0 0,0-1 0,-1 0 0,1-1 0,-17-1 0,10-8-2315,16 9 2045,-1-1 0,1 0 1,0 0-1,-1 1 0,1-1 0,0 0 1,0 0-1,-1 0 0,1 1 1,0-1-1,0 0 0,0 0 0,0 0 1,0 0-1,0 1 0,0-1 1,0 0-1,0 0 0,1 0 0,-1 0 1,0 1-1,0-1 0,1 0 1,-1 0-1,1 1 0,-1-1 0,0 0 1,1 1-1,0-1 0,-1 0 0,1 1 1,0-2-1,19-10-9654</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38.072"/>
    </inkml:context>
    <inkml:brush xml:id="br0">
      <inkml:brushProperty name="width" value="0.025" units="cm"/>
      <inkml:brushProperty name="height" value="0.025" units="cm"/>
    </inkml:brush>
  </inkml:definitions>
  <inkml:trace contextRef="#ctx0" brushRef="#br0">304 1 20403,'0'0'10944,"-8"0"-10506,2 0-417,1 1 1,-1 0 0,1 0-1,-1 0 1,1 1-1,0 0 1,0 0 0,-1 0-1,1 1 1,1 0 0,-1 0-1,0 0 1,1 0-1,0 1 1,-1-1 0,2 1-1,-1 0 1,0 1 0,-4 6-1,-53 70 290,55-72-281,1 0 0,0 0 0,0 1 0,1-1-1,1 1 1,-1 1 0,-2 14 0,6-24-30,0 1 0,0-1 0,0 0 0,-1 1 0,1-1 0,1 0 0,-1 1 0,0-1 0,0 1 0,0-1 0,1 0 0,-1 1 0,1-1 0,-1 0 0,1 0 0,-1 1 0,1-1 0,0 0 0,0 0 0,-1 0 0,1 0 0,0 0 0,0 0 0,0 0 0,2 1 0,0 0 0,0-1 0,0 1 0,0-1 0,0 0 0,0 0 0,0 0 0,0-1 0,0 1 0,1-1 0,4 1 0,5-2 0,0 1 0,-1-2 0,1 0 0,22-6 0,-27 6-205,53-22-7048,-59 24 6955,-1-1 0,1 0-1,0 1 1,-1-1 0,1 0 0,-1 0-1,1 0 1,-1 0 0,1-1 0,-1 1 0,1 0-1,-1-1 1,0 1 0,0-1 0,0 1-1,0-1 1,0 1 0,0-1 0,0 0-1,-1 1 1,1-1 0,-1 0 0,1 0 0,-1 1-1,0-1 1,1 0 0,-1 0 0,0 0-1,0-2 1,-4-4-7416</inkml:trace>
  <inkml:trace contextRef="#ctx0" brushRef="#br0" timeOffset="1">1 120 8616,'0'0'18674,"72"25"-18066,-21-25-383,3 0-129,-6-2-192,-6-4-1730,-15 2-1473,-13 0-385</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38.416"/>
    </inkml:context>
    <inkml:brush xml:id="br0">
      <inkml:brushProperty name="width" value="0.025" units="cm"/>
      <inkml:brushProperty name="height" value="0.025" units="cm"/>
    </inkml:brush>
  </inkml:definitions>
  <inkml:trace contextRef="#ctx0" brushRef="#br0">1 32 12460,'0'0'14061,"66"23"-13228,-12-27-641,5-7-160,1-1-1089,-1-1-4004,-6-1-12043</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38.794"/>
    </inkml:context>
    <inkml:brush xml:id="br0">
      <inkml:brushProperty name="width" value="0.025" units="cm"/>
      <inkml:brushProperty name="height" value="0.025" units="cm"/>
    </inkml:brush>
  </inkml:definitions>
  <inkml:trace contextRef="#ctx0" brushRef="#br0">184 0 14253,'0'0'14510,"-14"53"-13453,4-22-544,3 4-417,4-2-64,3-4-64,0-6-545,5-5-1216,3-8-738,-2-10-864</inkml:trace>
  <inkml:trace contextRef="#ctx0" brushRef="#br0" timeOffset="1">1 109 14606,'0'0'5221,"54"-4"-3299,-15-1-769,11-4-801,9-2-320,4-8-1121,1 1-5317</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39.211"/>
    </inkml:context>
    <inkml:brush xml:id="br0">
      <inkml:brushProperty name="width" value="0.025" units="cm"/>
      <inkml:brushProperty name="height" value="0.025" units="cm"/>
    </inkml:brush>
  </inkml:definitions>
  <inkml:trace contextRef="#ctx0" brushRef="#br0">207 10 19699,'-10'4'3480,"-1"1"-2804,0 0-1,0 1 0,0 1 1,1 0-1,0 0 1,-13 13-1,18-16-579,1 1 0,-1-1 0,1 1 0,0 0 0,0 1-1,1-1 1,0 1 0,0-1 0,0 1 0,0 0 0,1 0 0,0 0 0,0 1 0,1-1-1,0 0 1,-1 9 0,2-13-93,1 0-1,-1 0 0,1 0 0,-1 0 0,1-1 1,0 1-1,0 0 0,0-1 0,0 1 1,0 0-1,0-1 0,0 1 0,0-1 1,1 0-1,-1 1 0,1-1 0,-1 0 1,1 0-1,-1 0 0,1 0 0,-1 0 0,1 0 1,0-1-1,2 2 0,52 16-141,-40-14 46,17 5-106,-15-5-414,0 1-1,-1 0 1,29 15-1,-45-20 613,1 1 0,-1-1 0,0 1 0,0-1 0,0 1 0,0 0 0,0-1 0,0 1 1,0 0-1,0 0 0,0 0 0,-1 0 0,1-1 0,0 1 0,-1 0 0,1 1 0,0-1 0,-1 0 0,1 0 0,-1 0 0,1 0 0,-1 0 0,0 1 0,0-1 1,1 0-1,-1 0 0,0 0 0,0 1 0,0-1 0,0 0 0,-1 0 0,1 1 0,0-1 0,0 0 0,-1 0 0,1 0 0,0 0 0,-1 1 0,0-1 1,1 0-1,-1 0 0,1 0 0,-1 0 0,0 0 0,0 0 0,0-1 0,0 1 0,1 0 0,-1 0 0,0 0 0,0-1 0,0 1 0,-2 0 0,-7 7 308,0-1 0,-1-1 0,-20 10 0,28-14-283,-13 5 496,0 0 0,-1-1 1,0-1-1,0 0 0,0-1 0,-1-1 0,1-1 1,-35 0-1,50-1-516,0-1 1,1 0 0,-1 0-1,1 0 1,-1 0-1,0 0 1,1-1 0,-1 1-1,0 0 1,1-1-1,-1 1 1,1-1-1,-1 0 1,1 1 0,-1-1-1,1 0 1,-1 0-1,1 0 1,0 0 0,0 0-1,-1 0 1,1 0-1,0-1 1,0 1 0,0 0-1,0-1 1,0 1-1,1 0 1,-1-1-1,0 1 1,1-1 0,-1 1-1,1-1 1,-1 0-1,1 1 1,0-1 0,-1 0-1,1 1 1,0-1-1,0 1 1,0-1 0,0 0-1,1 1 1,-1-1-1,0 0 1,1 1-1,1-4 1,0-2-9,0 1-1,1-1 1,0 0-1,1 1 1,-1 0 0,1 0-1,0 0 1,1 0-1,8-8 1,77-52 4,-70 54 0,-1-1 0,0-1 0,-1-1 0,0-1 0,16-18 0,-32 30 0,1 1 0,-1 0 0,0-1 0,0 1 0,0-1 0,0 1 0,-1-1 0,1 0 0,-1 0 0,0 0 0,0 1 0,-1-1 0,1 0 0,-1 0 0,0-1 0,0 1 0,0 0 0,-1-4 0,0 6 0,1 0 0,-1 0 0,0 0 0,0 0 0,0 0 0,0 0 0,0 1 0,0-1 0,-1 0 0,1 1 0,-1-1 0,1 1 0,-1-1 0,1 1 0,-1 0 0,0-1 0,0 1 0,0 0 0,1 0 0,-1 1 0,0-1 0,0 0 0,0 0 0,0 1 0,-1 0 0,1-1 0,0 1 0,0 0 0,0 0 0,0 0 0,0 0 0,0 0 0,0 1 0,-4 0 0,5-1-133,0 0 0,0 0 1,0 1-1,0-1 0,0 0 0,0 1 0,0-1 1,0 1-1,0-1 0,0 1 0,0 0 0,0-1 0,0 1 1,0 0-1,0-1 0,1 1 0,-1 0 0,0 0 1,1 0-1,-2 1 0,2 0-329,-1-1-1,0 0 1,1 1 0,-1 0-1,1-1 1,0 1 0,-1-1-1,1 1 1,0 0 0,0-1-1,0 1 1,0-1 0,0 1-1,1 0 1,-1-1 0,0 1-1,1-1 1,-1 1 0,1-1-1,0 1 1,-1-1 0,1 1-1,0-1 1,0 0 0,0 1-1,0-1 1,0 0 0,0 0-1,0 0 1,0 0 0,1 0-1,-1 0 1,3 2 0,13 3-11106</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39.553"/>
    </inkml:context>
    <inkml:brush xml:id="br0">
      <inkml:brushProperty name="width" value="0.025" units="cm"/>
      <inkml:brushProperty name="height" value="0.025" units="cm"/>
    </inkml:brush>
  </inkml:definitions>
  <inkml:trace contextRef="#ctx0" brushRef="#br0">72 1 20275,'0'0'7463,"-13"60"-5733,-2-24-417,0 4-384,1 3-224,5-3-449,3-5-256,6-4-192,0-10-1922,5-9-2435,11-12-2305,7 0-4485</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39.897"/>
    </inkml:context>
    <inkml:brush xml:id="br0">
      <inkml:brushProperty name="width" value="0.025" units="cm"/>
      <inkml:brushProperty name="height" value="0.025" units="cm"/>
    </inkml:brush>
  </inkml:definitions>
  <inkml:trace contextRef="#ctx0" brushRef="#br0">134 1 16143,'0'0'5750,"-11"9"-1896,-3 2-3070,0 1 1,1 0-1,0 1 1,-16 23-1,24-30-661,1 0 0,0 1 1,0 0-1,0 0 0,1 0 0,0 0 1,0 0-1,1 1 0,0 0 0,0-1 0,1 1 1,0 0-1,0 0 0,1-1 0,1 12 1,-1-16-122,1 0 1,0-1 0,0 1-1,0 0 1,0-1 0,0 1 0,0-1-1,1 0 1,-1 1 0,1-1 0,0 0-1,0 0 1,-1 0 0,1 0-1,1 0 1,-1 0 0,0-1 0,0 1-1,1-1 1,-1 1 0,1-1-1,-1 0 1,1 0 0,-1 0 0,1 0-1,0-1 1,-1 1 0,1-1-1,0 0 1,0 1 0,3-1 0,-1 0-1,1 0 0,-1 0 0,1-1 1,-1 1-1,0-1 0,1 0 0,-1 0 0,0-1 1,1 0-1,-1 0 0,0 0 0,0-1 1,-1 1-1,1-1 0,6-5 0,-5 2 34,-1-1-1,1-1 0,-1 1 0,0-1 1,-1 0-1,0 0 0,0-1 0,0 1 0,-1-1 1,-1 1-1,1-1 0,-2 0 0,1 0 1,-1 0-1,0 0 0,-1-1 0,0 1 1,-1 0-1,-2-15 0,3 21-29,-1 0 0,0 0-1,1 0 1,-1 0 0,0 0 0,0 0-1,-1 1 1,1-1 0,-1 0 0,1 1-1,-1-1 1,0 1 0,0 0 0,0-1-1,0 1 1,0 0 0,0 0 0,-1 1-1,1-1 1,-1 0 0,1 1 0,-1-1-1,0 1 1,1 0 0,-1 0 0,0 0 0,0 0-1,0 0 1,0 1 0,-4-1 0,2 1-276,0 0 1,0 0 0,0 0 0,0 1-1,0-1 1,0 1 0,-9 3 0,10-2-498,-1 0 0,1 0 1,-1 0-1,1 0 0,0 1 0,0 0 1,-8 6-1,-4 10-6296</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40.271"/>
    </inkml:context>
    <inkml:brush xml:id="br0">
      <inkml:brushProperty name="width" value="0.025" units="cm"/>
      <inkml:brushProperty name="height" value="0.025" units="cm"/>
    </inkml:brush>
  </inkml:definitions>
  <inkml:trace contextRef="#ctx0" brushRef="#br0">169 47 20467,'0'0'7047,"-11"74"-5381,4-38-770,2 4-479,4-3-321,1-5 0,0-5-96,0-6-544,1-8-610,-1-7-351,-12-16-11563</inkml:trace>
  <inkml:trace contextRef="#ctx0" brushRef="#br0" timeOffset="1">0 52 9289,'0'0'13645,"65"-20"-12268,-30 15-608,7 1-545,0-2-160,2 0-1281,-4 0-2563,-5 1-3715</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40.817"/>
    </inkml:context>
    <inkml:brush xml:id="br0">
      <inkml:brushProperty name="width" value="0.025" units="cm"/>
      <inkml:brushProperty name="height" value="0.025" units="cm"/>
    </inkml:brush>
  </inkml:definitions>
  <inkml:trace contextRef="#ctx0" brushRef="#br0">198 1 4292,'0'0'24898,"-9"0"-23654,9 0-1238,-6 0 68,-1 0-1,1 0 0,0 1 0,0 0 0,0 0 0,0 0 0,0 1 1,0 0-1,0 0 0,0 0 0,0 1 0,1 0 0,-10 6 0,15-9-73,-58 50-2,54-46 0,0 0 1,0 1-1,1-1 1,0 1-1,-1 0 0,1 0 1,1 0-1,-1 0 1,1 0-1,0 0 1,-2 7-1,4-11-2,1 0-1,-1 0 1,0 0-1,0 0 1,0 0-1,1 0 1,-1 0-1,1 0 1,-1 0 0,1 0-1,-1 0 1,1 0-1,-1 0 1,1 0-1,0 0 1,-1-1-1,1 1 1,0 0-1,0-1 1,0 1-1,0 0 1,-1-1 0,1 1-1,0-1 1,0 1-1,0-1 1,0 0-1,0 1 1,0-1-1,0 0 1,0 0-1,0 0 1,1 0 0,-1 1-1,0-1 1,2-1-1,51 2-188,-42-1 1,12-1-189,-14 0 252,0 1 1,0-1-1,0 2 0,0-1 0,0 2 0,0-1 0,0 1 0,0 1 1,-1-1-1,1 2 0,10 4 0,-19-7 160,1 0-1,0 0 1,-1 0 0,0 0-1,1 1 1,-1-1 0,0 0-1,1 1 1,-1-1-1,0 1 1,0 0 0,0-1-1,-1 1 1,1 0 0,0-1-1,0 1 1,-1 0 0,1 0-1,-1-1 1,0 1 0,0 0-1,1 0 1,-1 0-1,0 0 1,-1 0 0,1-1-1,0 1 1,0 0 0,-1 0-1,1 0 1,-1-1 0,1 1-1,-1 0 1,-1 2-1,0 0 147,-1-1 0,1 1 0,-1-1 0,1 0 0,-1 1 0,0-1 0,0 0 0,0-1 0,-1 1 0,1-1 0,-1 1 0,1-1-1,-1 0 1,-4 1 0,-5 2-170,0-2 0,-1 1 0,1-2-1,-1 0 1,1-1 0,-1 0 0,0-1 0,0 0-1,1-1 1,-18-4 0,30 5-44,-1 0-1,1 0 1,0-1 0,0 1-1,0 0 1,0-1 0,0 1 0,0-1-1,0 1 1,0-1 0,0 1-1,0-1 1,0 0 0,0 0-1,0 1 1,0-1 0,0 0-1,1 0 1,-1 0 0,0 0-1,1 0 1,-2-2 0,2 2-71,0 0 0,0 0 1,0 0-1,1 0 0,-1 0 0,0 0 0,0-1 1,1 1-1,-1 0 0,1 0 0,-1 0 1,1 1-1,-1-1 0,1 0 0,-1 0 1,1 0-1,0 0 0,0 0 0,0 0 0,5-4-840,0 0 0,1 0 0,-1 0 0,1 1 0,9-4 0,17-6-5137,2-2-1677</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50.512"/>
    </inkml:context>
    <inkml:brush xml:id="br0">
      <inkml:brushProperty name="width" value="0.025" units="cm"/>
      <inkml:brushProperty name="height" value="0.025" units="cm"/>
    </inkml:brush>
  </inkml:definitions>
  <inkml:trace contextRef="#ctx0" brushRef="#br0">118 60 12332,'0'0'6561,"3"-9"-3316,9-25-437,-11 34-2722,-1-1-1,0 1 1,0-1 0,0 1-1,0-1 1,0 1-1,1-1 1,-1 1-1,0-1 1,0 1 0,0-1-1,0 1 1,-1-1-1,1 1 1,0-1 0,0 1-1,0-1 1,0 1-1,0-1 1,-1 1-1,1-1 1,0 1 0,0-1-1,-1 1 1,1 0-1,0-1 1,-1 1-1,1-1 1,0 1 0,-1 0-1,1-1 1,-1 1-1,1 0 1,0 0 0,-1-1-1,1 1 1,-1 0-1,1 0 1,-1 0-1,1 0 1,-1-1 0,1 1-1,-1 0 1,1 0-1,-1 0 1,1 0 0,-1 0-1,1 0 1,-1 0-1,1 0 1,-1 1-1,1-1 1,-1 0 0,1 0-1,-1 0 1,1 0-1,-1 1 1,1-1-1,-1 0 1,1 1 0,-32 12 688,24-7-712,1 1 0,-1 1 0,1-1 0,1 1 0,0 0 0,0 1 0,-7 12 0,10-15 20,0 1-1,0-1 1,0 1-1,1-1 1,0 1-1,0 0 0,0 0 1,1 0-1,0-1 1,1 1-1,0 13 1,1-18-74,-1 0 0,1-1 0,0 1 1,0-1-1,0 1 0,0-1 0,0 0 1,0 1-1,0-1 0,1 0 1,-1 0-1,1 0 0,-1 0 0,0 0 1,1 0-1,-1 0 0,1 0 0,0-1 1,-1 1-1,1-1 0,0 1 0,-1-1 1,1 0-1,0 1 0,0-1 0,-1 0 1,1 0-1,0 0 0,-1 0 0,1-1 1,3 0-1,3 1 7,1-1-1,-1 0 1,0-1 0,1 0-1,10-4 1,-12 3-15,0 0 0,0-1 0,0 0 0,-1 0 0,1-1 0,-1 1 0,0-1 0,0-1 0,-1 1 0,0-1 0,0 0 0,0 0 0,-1-1 0,0 1 0,4-8 0,-11 24-96,0 1 1,0 0-1,1 0 1,1 0-1,0 0 0,0 0 1,1 1-1,1-1 1,0 0-1,3 13 0,8-9-3902,5-8-3220</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41.208"/>
    </inkml:context>
    <inkml:brush xml:id="br0">
      <inkml:brushProperty name="width" value="0.025" units="cm"/>
      <inkml:brushProperty name="height" value="0.025" units="cm"/>
    </inkml:brush>
  </inkml:definitions>
  <inkml:trace contextRef="#ctx0" brushRef="#br0">60 0 7303,'0'0'24247,"-3"74"-24055,-7-36-128,5-1 0,-2-2-64,1-7-512,4-6-1410,-3-5-1537,-1-8-385,-1-8-1729,-1-1-8649</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41.535"/>
    </inkml:context>
    <inkml:brush xml:id="br0">
      <inkml:brushProperty name="width" value="0.025" units="cm"/>
      <inkml:brushProperty name="height" value="0.025" units="cm"/>
    </inkml:brush>
  </inkml:definitions>
  <inkml:trace contextRef="#ctx0" brushRef="#br0">13 17 14798,'0'0'4057,"9"-3"-1078,4 0-2344,0-1 0,1 2 0,-1 0 0,1 0 0,-1 2 0,1-1 0,25 4 1,-35-3-545,0 1 0,0 0 0,0 0 1,0 0-1,0 0 0,0 1 1,-1-1-1,1 1 0,0 0 0,-1 0 1,1 1-1,-1-1 0,0 1 1,0-1-1,0 1 0,0 0 0,0 0 1,-1 0-1,1 1 0,-1-1 1,0 1-1,0-1 0,0 1 0,0 0 1,-1 0-1,0 0 0,1-1 1,-1 1-1,-1 1 0,1-1 0,-1 0 1,1 5-1,-1-3 4,1 1-1,-1 0 1,0-1 0,-1 1-1,0 0 1,0-1 0,0 1-1,-1-1 1,0 1 0,0-1-1,0 0 1,-1 0 0,0 0-1,0 0 1,-1-1 0,1 1-1,-1-1 1,-1 0 0,1 0-1,-1 0 1,0 0 0,0-1-1,0 0 1,0 0 0,-1 0-1,0-1 1,1 0 0,-1 0-1,-8 3 1,8-4-95,-8 6 0,0-2 0,-1 1 0,0-2 0,0 0 0,0-1 0,-29 4 0,60-22-3673,12-3-3651,5 0-897</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41.907"/>
    </inkml:context>
    <inkml:brush xml:id="br0">
      <inkml:brushProperty name="width" value="0.025" units="cm"/>
      <inkml:brushProperty name="height" value="0.025" units="cm"/>
    </inkml:brush>
  </inkml:definitions>
  <inkml:trace contextRef="#ctx0" brushRef="#br0">254 1 19731,'0'0'12070,"-5"12"-11739,-22 41-153,13-30-102,1 1 1,2 0-1,0 1 0,2 0 0,-11 44 0,20-68-76,0 0 1,0-1-1,0 1 1,0 0-1,0 0 0,0-1 1,0 1-1,1 0 1,-1-1-1,0 1 0,0 0 1,0-1-1,1 1 1,-1 0-1,0-1 0,1 1 1,-1-1-1,1 1 1,-1-1-1,1 1 1,-1 0-1,1-1 0,-1 0 1,1 1-1,-1-1 1,1 1-1,-1-1 0,1 0 1,0 1-1,-1-1 1,1 0-1,1 1 0,30-1 14,-21-2-48,0 0 1,-1-1 0,20-8-1,-23 8-353,29-17-1570,-22 7-1653,-10-2-3509,-8 9 317,-8 2-4157</inkml:trace>
  <inkml:trace contextRef="#ctx0" brushRef="#br0" timeOffset="1">75 189 10602,'0'0'8296,"-51"-9"-6406,50 4-417,1-1-480,13 0-769,13 1-64,4 1-96,4 3 0,1 1-96,-5 0-416,-7 0-737,-8 4-2146,-8 0-4965</inkml:trace>
  <inkml:trace contextRef="#ctx0" brushRef="#br0" timeOffset="2">1 211 15759,'0'0'9545,"48"3"-8552,-11-7-705,3-3-192,0 1-1025,-6 3-3843,-4 1-6695</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42.486"/>
    </inkml:context>
    <inkml:brush xml:id="br0">
      <inkml:brushProperty name="width" value="0.025" units="cm"/>
      <inkml:brushProperty name="height" value="0.025" units="cm"/>
    </inkml:brush>
  </inkml:definitions>
  <inkml:trace contextRef="#ctx0" brushRef="#br0">0 0 9449,'0'0'19699,"9"68"-18130,-9-27-416,-3 1-704,3-1-321,0-4-96,0-7-32,3-5-769,2-9-1185,-1-7-1025</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42.830"/>
    </inkml:context>
    <inkml:brush xml:id="br0">
      <inkml:brushProperty name="width" value="0.025" units="cm"/>
      <inkml:brushProperty name="height" value="0.025" units="cm"/>
    </inkml:brush>
  </inkml:definitions>
  <inkml:trace contextRef="#ctx0" brushRef="#br0">1 63 13004,'0'0'9802,"57"-18"-9194,-22 14-223,4 1-193,0-2-192,6-1-1538,-3-5-3010,0-4-4549</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43.171"/>
    </inkml:context>
    <inkml:brush xml:id="br0">
      <inkml:brushProperty name="width" value="0.025" units="cm"/>
      <inkml:brushProperty name="height" value="0.025" units="cm"/>
    </inkml:brush>
  </inkml:definitions>
  <inkml:trace contextRef="#ctx0" brushRef="#br0">0 0 16335,'0'0'7426,"1"9"-6412,-2-7-953,1 1-1,0-1 0,0 0 1,1 1-1,-1-1 0,0 0 1,1 0-1,-1 1 0,1-1 1,0 0-1,0 0 0,0 0 1,1 3-1,0-4-14,0 0 0,0 1 0,0-1 0,0 0-1,0 0 1,0 0 0,0 0 0,0 0 0,0-1 0,1 1 0,-1-1 0,0 1 0,1-1 0,-1 0 0,0 0 0,0 0-1,5 0 1,0 0-29,1-1 1,-1 1-1,0-1 0,1-1 0,-1 1 0,0-1 0,0-1 0,0 1 0,7-4 0,-14 6-17,0-1 0,0 1 0,0 0 0,1 0 0,-1 0 0,0 0 0,0 0 0,0 0 0,1 0 0,-1 0 0,0 0 0,0 0 0,1 0-1,-1 0 1,0 0 0,0 0 0,0 0 0,1 0 0,-1 1 0,0-1 0,0 0 0,0 0 0,0 0 0,1 0 0,-1 0 0,0 0 0,0 1 0,0-1 0,0 0 0,1 0 0,-1 0 0,0 0 0,0 1 0,0-1-1,0 0 1,0 0 0,0 0 0,0 0 0,0 1 0,0-1 0,1 0 0,-1 0 0,0 0 0,0 1 0,0-1 0,0 0 0,0 0 0,0 1 0,0-1 0,-1 0 0,1 0 0,0 0 0,0 1 0,0-1-1,0 0 1,0 0 0,0 0 0,0 1 0,0-1 0,0 0 0,0 0 0,-1 0 0,1 0 0,0 1 0,0-1 0,0 0 0,0 0 0,-1 0 0,1 0 3,-76 211 3421,50-103-2884,22-84-1801,1 1 1,0 26-1,3-69-6667,0-5-5594</inkml:trace>
  <inkml:trace contextRef="#ctx0" brushRef="#br0" timeOffset="1">4 223 12172,'0'0'12203,"77"30"-11434,-45-26-545,1-4-288,-2 0-5157,-4 0-14510</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44.899"/>
    </inkml:context>
    <inkml:brush xml:id="br0">
      <inkml:brushProperty name="width" value="0.025" units="cm"/>
      <inkml:brushProperty name="height" value="0.025" units="cm"/>
    </inkml:brush>
  </inkml:definitions>
  <inkml:trace contextRef="#ctx0" brushRef="#br0">63 64 9769,'0'0'10971,"10"-7"-8783,4-2-1284,-1 1 0,1 0 0,24-8 0,-30 12-617,0 2 0,0-1 0,0 1 0,0 1 1,0-1-1,1 2 0,-1-1 0,1 1 0,-1 0 1,12 2-1,-18-2-271,-1 1 0,1-1 0,-1 1 1,0-1-1,1 1 0,-1-1 0,1 1 0,-1 0 1,0 0-1,0 0 0,0 0 0,1 0 0,-1 0 1,0 0-1,0 0 0,0 0 0,0 1 0,-1-1 1,1 0-1,0 1 0,0-1 0,-1 1 0,1-1 1,-1 0-1,0 1 0,1-1 0,-1 1 0,0-1 1,0 1-1,0 0 0,1-1 0,-2 1 1,1-1-1,0 1 0,0-1 0,0 1 0,-1-1 1,0 2-1,-1 5 79,0 0 0,0-1 0,-1 1 0,0-1 0,-1 0 0,-5 9 0,-19 23 160,-2-2 1,-45 45-1,-28 35-146,101-114-99,0-1-1,0 1 0,0 0 0,1-1 0,-1 1 0,1 0 1,-1 0-1,1 0 0,0 0 0,0 0 0,0 4 0,1-7-4,0 1-1,0 0 0,0 0 0,0 0 1,0-1-1,0 1 0,1 0 1,-1 0-1,0 0 0,0-1 0,1 1 1,-1 0-1,1 0 0,-1-1 0,1 1 1,-1 0-1,1-1 0,-1 1 1,1-1-1,-1 1 0,1 0 0,0-1 1,-1 0-1,1 1 0,0-1 1,-1 1-1,2-1 0,4 2-43,0-1-1,0 0 1,0 0-1,1 0 1,-1-1-1,0 0 1,0 0-1,1-1 0,7-1 1,2-1-742,0-1-1,0 0 1,0-1 0,15-8 0,30-16-5931,-9 1-2465</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45.335"/>
    </inkml:context>
    <inkml:brush xml:id="br0">
      <inkml:brushProperty name="width" value="0.025" units="cm"/>
      <inkml:brushProperty name="height" value="0.025" units="cm"/>
    </inkml:brush>
  </inkml:definitions>
  <inkml:trace contextRef="#ctx0" brushRef="#br0">136 9 13581,'0'0'6139,"-11"-2"-2317,5 1-3446,0 0 0,-1 1 0,1-1 0,0 1 0,0 1 0,0-1 0,0 1 0,0 0 0,0 0 0,-9 4 0,12-4-294,0 1-1,1-1 1,-1 1-1,0 0 1,1-1 0,-1 1-1,1 1 1,0-1 0,0 0-1,-1 0 1,1 1 0,1-1-1,-1 1 1,0 0 0,1 0-1,-1-1 1,1 1 0,0 0-1,0 0 1,0 0 0,0 0-1,1 0 1,-1 1 0,1-1-1,-1 0 1,1 0 0,1 3-1,-1-4-85,0-1 0,0 1 0,0-1 0,0 1 0,0-1 0,1 1 0,-1-1 0,1 1 0,-1-1 0,1 1 0,0-1 0,-1 0 0,1 0 0,0 1 0,0-1 0,0 0 0,0 0 0,0 0 0,0 0 0,0 0 0,0 0 0,0 0 0,0 0 0,1 0 0,-1 0 0,0-1 0,1 1 0,-1-1 0,1 1 0,-1-1 0,1 1 0,-1-1 0,0 0 0,1 0 0,-1 0 0,1 0 0,-1 0 0,1 0 0,2 0 0,1-1-40,-1 1 0,1-1 0,0 0 0,0 0 0,-1 0 0,1-1 0,-1 1 0,1-1 0,-1 0 0,0-1 0,7-4 0,-1-2-41,-1-1-1,0 1 1,14-23 0,8-8 41,-27 43-151,-1 12 171,-1 23 158,-1-34-123,18 150 114,-2-38-5,-17-114-72,0 1-1,0-1 1,0 1-1,-1-1 1,1 1-1,-1-1 0,0 0 1,1 1-1,-1-1 1,0 0-1,0 1 1,-1-1-1,1 0 1,0 0-1,-1 0 1,1 0-1,-1 0 1,0 0-1,0 0 1,0-1-1,0 1 1,0-1-1,0 1 1,0-1-1,0 0 1,0 0-1,-1 0 1,1 0-1,0 0 0,-1 0 1,1-1-1,-1 1 1,-2-1-1,-13 4 450,0-1-1,-1-1 1,-27-1 0,30-1-393,-1 1-104,12 0 0,1-1 0,-1 1 0,1-1 0,-1 0 0,1 0 0,-1-1 0,1 1 0,-7-3 0,11 3 1,0-1 0,0 1 1,0-1-1,0 1 0,0-1 0,0 1 0,0-1 0,0 1 1,0-1-1,0 1 0,0-1 0,0 1 0,0-1 1,0 1-1,1-1 0,-1 1 0,0-1 0,0 1 0,0-1 1,1 1-1,-1 0 0,0-1 0,1 1 0,-1 0 1,0-1-1,1 1 0,-1 0 0,1-1 0,-1 1 1,0 0-1,1-1 0,-1 1 0,1 0 0,-1 0 0,1 0 1,-1 0-1,1-1 0,0 1 0,23-14-173,-23 13 111,36-20-2208,5-3-5525</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49.197"/>
    </inkml:context>
    <inkml:brush xml:id="br0">
      <inkml:brushProperty name="width" value="0.025" units="cm"/>
      <inkml:brushProperty name="height" value="0.025" units="cm"/>
    </inkml:brush>
  </inkml:definitions>
  <inkml:trace contextRef="#ctx0" brushRef="#br0">49 1 13036,'0'1'8747,"-2"14"-7217,-14 53 2480,8-38-3826,0 0-1,3 1 1,0 0 0,2 0-1,1 0 1,3 39-1,-1-70-257,0 1 0,0-1 0,0 0-1,0 1 1,0-1 0,0 0 0,0 1 0,0-1-1,0 0 1,0 1 0,0-1 0,1 0-1,-1 1 1,0-1 0,0 0 0,0 1-1,0-1 1,1 0 0,-1 1 0,0-1 0,0 0-1,1 0 1,-1 1 0,0-1 0,0 0-1,1 0 1,-1 0 0,0 1 0,1-1-1,-1 0 1,0 0 0,1 0 0,-1 0 0,0 0-1,1 0 1,-1 0 0,0 0 0,1 0-1,-1 0 1,1 0 0,-1 0 0,0 0-1,1 0 1,-1 0 0,0 0 0,1 0-1,-1 0 1,0 0 0,1 0 0,-1 0 0,0-1-1,1 1 1,0-1-240,0 1 0,-1-1 1,1 1-1,0-1 0,0 0 0,-1 1 0,1-1 0,0 0 0,-1 0 1,1 0-1,0 1 0,-1-1 0,0 0 0,1 0 0,-1 0 1,1 0-1,-1 0 0,1-2 0,-1-16-5051,0-5-3369</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49.555"/>
    </inkml:context>
    <inkml:brush xml:id="br0">
      <inkml:brushProperty name="width" value="0.025" units="cm"/>
      <inkml:brushProperty name="height" value="0.025" units="cm"/>
    </inkml:brush>
  </inkml:definitions>
  <inkml:trace contextRef="#ctx0" brushRef="#br0">1 1 4452,'0'0'23735,"53"0"-23127,-17 0-512,6 0-32,4 0-64,-6 0-256,-2 0-801,-8 0-1409,-10 0-1858,-10 0-2146</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51.449"/>
    </inkml:context>
    <inkml:brush xml:id="br0">
      <inkml:brushProperty name="width" value="0.025" units="cm"/>
      <inkml:brushProperty name="height" value="0.025" units="cm"/>
    </inkml:brush>
  </inkml:definitions>
  <inkml:trace contextRef="#ctx0" brushRef="#br0">14 52 12300,'0'0'4345,"4"-8"-85,-2 0-2938,-2 5-866,1 0 1,0 0-1,0 0 0,0 1 0,0-1 0,1 0 0,-1 1 0,0-1 0,1 0 1,0 1-1,2-3 0,-3 36 3027,1-12-3080,-16 149 368,1-1-362,13-166-409,0 0 0,0 0 0,0 0 0,0 0 0,1 0 0,-1 0 0,0 0 0,0 0 0,1 0 0,-1 0 0,1 0 0,-1 0 0,1 0 0,-1 0 0,1 0 0,-1 0 0,1-1 0,0 1 0,0 0 0,-1 0 0,1-1 0,0 1 0,0 0 0,0-1 0,0 1 0,1 0 0,1 0 0,0 0 0,0 0 0,1-1 0,-1 1 0,0-1 0,0 0 0,0 0 0,1 0 0,2 0 0,6-2 0,-1 0 0,0 0 0,0-1 0,14-6 0,0-3 0,-18 8 0,-1 0 0,1 1 0,0 0 0,0 1 0,0 0 0,0 0 0,0 0 0,11-1 0,-17 4 0,0-1 0,0 0 0,0 1 0,-1-1 0,1 1 0,0-1 0,-1 1 0,1-1 0,0 1 0,-1 0 0,1-1 0,0 1 0,-1 0 0,1-1 0,-1 1 0,0 0 0,1 0 0,-1 0 0,1-1 0,-1 1 0,0 0 0,0 0 0,0 0 0,1 0 0,-1 0 0,0-1 0,0 1 0,0 0 0,0 0 0,0 0 0,0 0 0,-1 0 0,1 0 0,0-1 0,0 1 0,-1 0 0,1 0 0,0 0 0,-2 1 0,2 2 0,-1 0 0,-1 0 0,1 0 0,-1 0 0,1 0 0,-1-1 0,-5 8 0,0-4 0,-1 0 0,0-1 0,0 0 0,0-1 0,-1 1 0,1-1 0,-1-1 0,-1 0 0,1 0 0,-1-1 0,1 0 0,-1-1 0,0 0 0,0 0 0,0-1 0,0 0 0,-17-2 0,25 1 11,0-1 0,-1 1 0,1-1 0,0 0 0,0 0 0,0 0 0,0 0 0,0 0 0,0 0 0,0-1 0,0 1 0,0-1 0,1 1 0,-1-1 0,1 1 0,-1-1 0,1 0 0,-1 0 0,1 0 0,0 0 0,-1-3 0,1 4-44,1 0 0,-1-1 1,1 1-1,-1 0 0,1 0 1,0-1-1,-1 1 0,1 0 1,0-1-1,0 1 0,0 0 1,0-1-1,0 1 1,0 0-1,0-1 0,1 1 1,-1 0-1,0 0 0,1-1 1,-1 1-1,1 0 0,0 0 1,-1-1-1,1 1 0,0 0 1,-1 0-1,1 0 1,0 0-1,0 0 0,0 0 1,0 0-1,0 1 0,0-1 1,0 0-1,1 0 0,1 0 1,14-6-5969,3 0-5642</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50.821"/>
    </inkml:context>
    <inkml:brush xml:id="br0">
      <inkml:brushProperty name="width" value="0.025" units="cm"/>
      <inkml:brushProperty name="height" value="0.025" units="cm"/>
    </inkml:brush>
  </inkml:definitions>
  <inkml:trace contextRef="#ctx0" brushRef="#br0">168 20 9129,'0'0'445,"0"-1"-1,1 1 1,-1-1 0,0 1 0,0-1 0,1 1 0,-1-1 0,0 1 0,0-1 0,0 1 0,0-1 0,1 1 0,-1-1 0,0 1 0,0-1-1,0 0 1,0 1 0,-1-1 0,1 1 0,0-1 0,0 1 0,0-1 0,0 1 0,0-1 0,-1 1 0,1-1 0,0 1 0,-1-2 0,-15-2 4606,-22 13-2997,29-4-1918,1 1 0,0 0 0,0 1 0,0 0 1,1 0-1,0 0 0,1 1 0,-1 0 0,1 0 0,1 1 0,0-1 0,0 1 1,1 0-1,0 1 0,0-1 0,1 1 0,0 0 0,1-1 0,-2 19 0,4-26-132,0 0 0,1 0 0,-1-1 0,1 1 0,-1 0 0,1 0 0,-1 0 0,1-1 0,0 1 0,0 0 0,0-1 0,0 1 0,0 0 0,1-1 0,-1 0 0,0 1 0,1-1 0,-1 0 0,1 0 0,-1 1 0,1-1 0,-1 0 0,1-1 0,0 1 0,2 1 0,60 16-343,-55-16 172,0-1 1,-1 2 0,1-1-1,11 6 1,-17-7 163,-1 1 1,0-1-1,0 0 1,0 1-1,0-1 1,0 1-1,0-1 1,-1 1-1,1 0 0,0 0 1,-1 0-1,1 0 1,-1 0-1,0 0 1,0 0-1,0 1 1,0-1-1,0 0 1,0 1-1,-1-1 1,1 0-1,-1 1 1,1-1-1,-1 1 0,0-1 1,0 1-1,0-1 1,0 1-1,-1-1 1,1 1-1,-1-1 1,1 0-1,-1 1 1,0-1-1,0 0 1,0 1-1,-2 1 1,0 2 66,-1 0 1,0-1 0,0 0 0,0 1 0,-1-2 0,0 1 0,0 0 0,0-1 0,0 0-1,-1 0 1,1 0 0,-10 3 0,9-4-17,-1 0 0,0-1 0,-1 0 0,1 0 0,0-1 0,0 0 0,-1 0 1,1-1-1,0 0 0,-13-1 0,19 1-156,1-1 0,-1 1 0,0-1 0,0 1 0,1-1 1,-1 0-1,0 1 0,1-1 0,-1 0 0,1 1 0,-1-1 0,1 0 0,-1 0 1,1 1-1,-1-1 0,1 0 0,0 0 0,-1 0 0,1 0 0,0 1 1,0-1-1,0 0 0,0 0 0,0 0 0,0 0 0,0 0 0,0 0 1,0 1-1,0-1 0,0 0 0,0 0 0,1 0 0,-1 0 0,0 0 1,1 1-1,-1-1 0,1 0 0,-1 0 0,1 1 0,0-2 0,19-34-5762,6 3-1272,6-4-3808</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51.164"/>
    </inkml:context>
    <inkml:brush xml:id="br0">
      <inkml:brushProperty name="width" value="0.025" units="cm"/>
      <inkml:brushProperty name="height" value="0.025" units="cm"/>
    </inkml:brush>
  </inkml:definitions>
  <inkml:trace contextRef="#ctx0" brushRef="#br0">83 0 20083,'0'0'9033,"-18"72"-7240,7-34-608,-4 5-512,1 2-673,3-1 0,3-1 0,3-5-96,5-5-1217,0-9-1218,0-8-1697,0-10 769</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51.521"/>
    </inkml:context>
    <inkml:brush xml:id="br0">
      <inkml:brushProperty name="width" value="0.025" units="cm"/>
      <inkml:brushProperty name="height" value="0.025" units="cm"/>
    </inkml:brush>
  </inkml:definitions>
  <inkml:trace contextRef="#ctx0" brushRef="#br0">25 1 13293,'0'0'12652,"10"5"-12321,36 16-119,52 25-134,-88-40-8,0-1 1,0 2 0,-1-1-1,1 1 1,-1 1 0,13 13-1,-19-15 88,0-1 0,0 1 0,0-1 0,-1 1 0,0 0 0,0 0 0,0 0 0,-1 0 0,0 0 0,0 0 0,0 1 0,-1-1 0,0 0 0,0 0 0,-1 1 0,0-1 0,0 0 0,-3 12 0,0-5 180,0 0 0,-1 0 0,-1 0 0,0 0 1,-1-1-1,0 0 0,-12 16 0,13-22-330,0 0 1,0 0-1,0 0 0,-1-1 0,0 0 1,0 0-1,0 0 0,0-1 0,-1 0 1,0-1-1,0 0 0,0 0 0,0 0 1,0-1-1,-11 1 0,15-3-16,1 1 1,-1-1-1,1 0 0,-1-1 0,1 1 0,-1-1 1,1 1-1,-1-1 0,1 0 0,0 0 1,-1-1-1,1 1 0,0-1 0,0 0 1,0 1-1,-3-4 0,3 2-23,0 0 0,0 0 0,1 0 0,-1-1 0,1 1-1,0-1 1,0 0 0,0 0 0,0 0 0,1 0 0,-1 0 0,1 0 0,0 0 0,1 0 0,-1-1 0,0-4-1,0-31-4899,2 37 4141,-1 0 0,1 0 1,-1 1-1,1-1 0,0 0 0,0 0 1,0 1-1,0-1 0,0 1 0,1-1 1,-1 1-1,3-3 0,17-15-11093</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51.866"/>
    </inkml:context>
    <inkml:brush xml:id="br0">
      <inkml:brushProperty name="width" value="0.025" units="cm"/>
      <inkml:brushProperty name="height" value="0.025" units="cm"/>
    </inkml:brush>
  </inkml:definitions>
  <inkml:trace contextRef="#ctx0" brushRef="#br0">231 0 22069,'0'0'10522,"-6"10"-10362,-33 45-141,20-31-20,2 1 0,-27 50 0,43-74 1,0 0 0,1 0 0,-1 0 0,0 0 0,1 0 0,-1 1 0,1-1 0,-1 0 0,1 1 0,0-1 0,-1 0 0,1 1 0,0-1 0,0 0 0,0 1 0,0-1 0,0 0 0,0 1 0,0-1 0,1 0 0,-1 1 0,0-1 0,1 0 0,-1 0 0,1 1 0,-1-1 0,1 0 0,0 0 0,-1 0 0,1 1 0,0-1 0,0 0 0,0 0 0,0 0 0,0-1 0,0 1 0,0 0 0,0 0 0,0-1 0,1 1 0,-1 0 0,0-1 0,0 1 0,1-1 0,-1 1 0,0-1 0,1 0 0,-1 0 0,0 1 0,1-1 0,-1 0 0,0 0 0,1 0 0,-1-1 0,3 1 0,6-1 0,0 0 0,1-1 0,-1 1 0,0-2 0,0 0 0,11-4 0,-7 1-256,41-20-3088,-51 25 3016,-1-1 1,1 0 0,-1-1 0,0 1 0,0 0 0,0-1 0,0 0 0,-1 0 0,1 0 0,-1 0-1,1 0 1,1-5 0,-3-1-3894,-6 3-1888,-10 1-5592</inkml:trace>
  <inkml:trace contextRef="#ctx0" brushRef="#br0" timeOffset="1">56 123 14574,'0'0'7111,"-55"5"159,75-5-6629,10 0-417,8 0-128,4 0-64,1-5-96,-2 1-704,-10 0-930,-10 4-1345,-11 0-1153,-34 11-7591</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7:52.222"/>
    </inkml:context>
    <inkml:brush xml:id="br0">
      <inkml:brushProperty name="width" value="0.025" units="cm"/>
      <inkml:brushProperty name="height" value="0.025" units="cm"/>
    </inkml:brush>
  </inkml:definitions>
  <inkml:trace contextRef="#ctx0" brushRef="#br0">50 5 6022,'0'0'12107,"-49"18"-6662,49-16-3171,10-2-640,8 0-833,7 0-449,5 0-256,5-3-64,-5-4-576,-1 1-3524,-6-2-5830</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8:28.252"/>
    </inkml:context>
    <inkml:brush xml:id="br0">
      <inkml:brushProperty name="width" value="0.025" units="cm"/>
      <inkml:brushProperty name="height" value="0.025" units="cm"/>
    </inkml:brush>
  </inkml:definitions>
  <inkml:trace contextRef="#ctx0" brushRef="#br0">1 0 5765,'0'0'23126,"14"7"-20857,-5-3-1861,-1 1-299,0-1 0,0-1 0,1 1 0,-1-1 0,1-1 0,0 0 0,0 0 0,-1 0 0,1-1 0,17-1 0,101-18-260,-83 10-689,87-5 0,-152 13-16932</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8:28.626"/>
    </inkml:context>
    <inkml:brush xml:id="br0">
      <inkml:brushProperty name="width" value="0.025" units="cm"/>
      <inkml:brushProperty name="height" value="0.025" units="cm"/>
    </inkml:brush>
  </inkml:definitions>
  <inkml:trace contextRef="#ctx0" brushRef="#br0">0 0 16944,'0'0'14350,"54"45"-12877,-7-42-1473,8 1 0,3 0 0,-2-2-352,-7-2-4389,-11 0-6437</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9:21.783"/>
    </inkml:context>
    <inkml:brush xml:id="br0">
      <inkml:brushProperty name="width" value="0.025" units="cm"/>
      <inkml:brushProperty name="height" value="0.025" units="cm"/>
    </inkml:brush>
  </inkml:definitions>
  <inkml:trace contextRef="#ctx0" brushRef="#br0">1 337 17969,'0'0'10639,"12"-12"-9219,280-295-53,-291 306-1380,1-1-1,-1 0 1,1 1 0,0-1-1,-1 1 1,1-1 0,0 1-1,0 0 1,0-1 0,0 1-1,3-1 1,-5 2 11,1 0 0,-1 0 1,0 0-1,1 0 0,-1 0 0,1 0 1,-1 0-1,0 1 0,1-1 0,-1 0 1,1 0-1,-1 0 0,0 0 0,1 0 1,-1 1-1,0-1 0,1 0 0,-1 0 1,0 1-1,1-1 0,-1 0 0,0 1 1,1-1-1,-1 0 0,0 1 0,0-1 1,0 0-1,1 1 0,-1-1 0,0 0 1,0 1-1,0-1 0,0 1 0,0-1 1,0 1-1,1 6 124,0 0 1,-1 0 0,0 0-1,0 0 1,-2 11 0,-2 5 8,-2-1 1,0 0 0,-12 29 0,10-34-84,2 0-1,0 1 1,1-1-1,1 1 0,1 0 1,-1 20-1,4-37-94,0-1-1,0 0 1,0 0 0,0 0-1,0 0 1,1 1 0,-1-1-1,0 0 1,0 0 0,0 0-1,0 0 1,1 0 0,-1 0-1,0 1 1,0-1 0,0 0-1,1 0 1,-1 0 0,0 0-1,0 0 1,1 0 0,-1 0-1,0 0 1,0 0 0,0 0-1,1 0 1,-1 0 0,0 0-1,0 0 1,1 0 0,-1 0-1,0 0 1,0 0 0,0-1-1,1 1 1,-1 0 0,0 0-1,0 0 1,0 0 0,0 0-1,1 0 1,-1-1 0,0 1-1,0 0 1,0 0 0,0 0-1,0-1 1,1 1 0,-1 0-1,0 0 1,0 0 0,0-1-1,0 1 1,0 0 0,0 0-1,0 0 1,0-1 0,11-10-7207,-1-7-3310</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9:22.642"/>
    </inkml:context>
    <inkml:brush xml:id="br0">
      <inkml:brushProperty name="width" value="0.025" units="cm"/>
      <inkml:brushProperty name="height" value="0.025" units="cm"/>
    </inkml:brush>
  </inkml:definitions>
  <inkml:trace contextRef="#ctx0" brushRef="#br0">87 19 8264,'0'0'14547,"-2"10"-12780,-21 83 1065,-38 95 0,78-235-2327,-1-1 0,-3-1 0,-1 0 0,6-68 0,-20 129-509,2-1 0,0 1 1,0-1-1,1 1 0,0-1 0,4 15 0,-5-24 4,1 0-1,0 0 1,0 0-1,0 0 1,0 0-1,0-1 1,0 1-1,0 0 1,0 0-1,1-1 1,-1 1-1,1-1 1,-1 1-1,1-1 1,-1 0-1,1 1 0,2 0 1,-1-1 1,-1-1 0,1 1-1,-1-1 1,1 1 0,-1-1 0,1 0 0,-1 0 0,1 0-1,0 0 1,-1 0 0,1-1 0,-1 0 0,1 1-1,-1-1 1,1 0 0,-1 0 0,5-2 0,2-3 1,0 0 1,0 0 0,0-1 0,-1 0 0,0-1 0,0 1 0,-1-1-1,8-12 1,25-24-7,-40 44 4,0 0 0,0-1 0,0 1 0,0 0 0,0 0 0,0 0 0,1 0 0,-1 0 0,0 0 0,0 0 0,0 0 0,0 0 0,0 0 0,0 0 0,0 0 0,1 0 0,-1 0 0,0 0 0,0 0 0,0 0 0,0 0 0,0 0 0,0 0 0,1 0 0,-1 0 0,0 0 0,0 0 0,0 0 0,0 0 0,0 0 0,0 0 0,1 0 0,-1 0 0,0 0 0,0 1 0,0-1 0,0 0 0,0 0 0,0 0 0,0 0 0,0 0 0,0 0 0,0 0 0,0 0 0,1 1 0,-1-1 0,0 0 0,0 0 0,0 0 0,0 0 0,0 0 0,0 0 0,0 0 0,0 1 0,0-1 0,0 0 0,2 14 0,-3 18 0,-4-4 0,-1-1 0,-15 44 0,13-49 0,1-1 0,2 2 0,0-1 0,1 0 0,-1 24 0,5-46-17,0 1 0,0-1 1,0 1-1,0-1 0,0 1 0,0-1 0,0 1 1,0-1-1,0 1 0,0-1 0,0 0 0,0 1 1,0-1-1,0 1 0,0-1 0,0 1 0,1-1 0,-1 0 1,0 1-1,0-1 0,1 1 0,-1-1 0,0 0 1,0 1-1,1-1 0,-1 0 0,0 1 0,1-1 1,-1 0-1,1 0 0,-1 1 0,0-1 0,1 0 1,-1 0-1,1 0 0,-1 0 0,1 1 0,18-10-1694,14-24-3706,-15 4-3167,1-4-6999</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9:22.985"/>
    </inkml:context>
    <inkml:brush xml:id="br0">
      <inkml:brushProperty name="width" value="0.025" units="cm"/>
      <inkml:brushProperty name="height" value="0.025" units="cm"/>
    </inkml:brush>
  </inkml:definitions>
  <inkml:trace contextRef="#ctx0" brushRef="#br0">67 224 8200,'0'0'9961,"-21"55"-5156,6-28-1474,1 0-673,5-1-896,1-4-545,8-5-832,0-8-321,8-9-1698,5-2-1633,3-18-2787,-3-8-6694</inkml:trace>
  <inkml:trace contextRef="#ctx0" brushRef="#br0" timeOffset="1">73 0 10474,'0'0'21108</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52.258"/>
    </inkml:context>
    <inkml:brush xml:id="br0">
      <inkml:brushProperty name="width" value="0.025" units="cm"/>
      <inkml:brushProperty name="height" value="0.025" units="cm"/>
    </inkml:brush>
  </inkml:definitions>
  <inkml:trace contextRef="#ctx0" brushRef="#br0">252 7 12844,'0'0'18231,"-10"-3"-16801,6 2-1404,0 0-1,-1 0 0,1 1 0,0 0 0,-1-1 0,1 1 0,-1 1 1,1-1-1,0 1 0,-1 0 0,1 0 0,-5 1 0,1 2-34,0-1 0,0 2-1,0-1 1,1 1 0,-1 0-1,-9 10 1,2-2 9,0 1 0,1 1 0,-24 32 0,34-41 0,0 0 0,0 0 0,1 0 0,0 0 0,0 1 0,0 0 0,1-1 0,0 1 0,0 0 0,0 0 0,1 0 0,0 1 0,1-1 0,0 11 0,1-16 0,-1 0 0,1 0 0,0 0 0,0 0 0,0-1 0,0 1 0,0 0 0,1 0 0,-1-1 0,0 1 0,1-1 0,-1 0 0,1 1 0,0-1 0,-1 0 0,1 0 0,0 0 0,0 0 0,0 0 0,-1 0 0,1 0 0,0-1 0,0 1 0,0-1 0,0 1 0,0-1 0,1 0 0,2 0 0,67-1 0,-65 1 0,14-2-327,-1-2 1,0 0-1,1-1 0,-2 0 0,22-10 1,47-29-4782,-34 12-6017</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9:23.343"/>
    </inkml:context>
    <inkml:brush xml:id="br0">
      <inkml:brushProperty name="width" value="0.025" units="cm"/>
      <inkml:brushProperty name="height" value="0.025" units="cm"/>
    </inkml:brush>
  </inkml:definitions>
  <inkml:trace contextRef="#ctx0" brushRef="#br0">97 14 6502,'0'0'19758,"-9"5"-18403,3-2-1199,0 0 0,1 0 0,-1 1 0,1 0 0,0 0 0,0 0 0,1 0 0,-1 1 0,1 0 0,0 0 0,0 0 0,0 0 0,1 1 0,0-1 0,0 1-1,0 0 1,1 0 0,-3 11 0,4-12-39,-1-1 0,2 1 0,-1 1 0,0-1 0,1 0 0,0 0 0,0 0 0,0 0 0,1 0 0,1 8 0,-1-12-92,0 1 0,0-1 0,0 1 0,0-1 0,0 0 0,0 1 0,0-1 0,0 0 0,0 0 0,0 0 0,1 0 1,-1 0-1,0 0 0,1 0 0,-1 0 0,1-1 0,-1 1 0,1-1 0,-1 1 0,1-1 0,0 1 0,-1-1 0,1 0 0,0 0 0,-1 0 0,1 0 0,-1 0 0,1 0 1,0 0-1,-1 0 0,1-1 0,0 1 0,-1-1 0,1 1 0,1-2 0,3 0-25,-1 0 0,1-1 0,-1 0 0,0 0 0,0 0 0,0 0 0,0-1 0,-1 0 0,1 0 0,-1 0 0,0-1 0,0 1 0,-1-1 0,1 0 0,-1 0 0,4-8 0,-4 7 0,0-1 0,1 0 0,-2 1 0,1-2 0,-1 1 0,0 0 0,-1 0 0,0-1 0,0 1 0,0 0 0,-1-1 0,-1-13 0,0 20 0,1 0 0,-1-1 0,1 1 0,-1 0 0,1 0 0,-1 0 0,0 0 0,0 0 0,1 0 0,-1 0 0,0 0 0,0 0 0,0 0 0,0 0 0,0 0 0,0 1 0,-1-1 0,1 0 0,0 1 0,0-1 0,0 1 0,-1-1 0,1 1 0,0 0 0,0 0 0,-1-1 0,1 1 0,0 0 0,-1 0 0,1 0 0,0 0 0,-1 0 0,1 1 0,0-1 0,0 0 0,-1 1 0,1-1 0,0 1 0,0-1 0,-1 1 0,0 0 0,-2 1 0,-1-1 0,1 1 0,0 0 0,0 0 0,0 0 0,1 1 0,-1-1 0,0 1 0,1 0 0,0 0 0,-4 5 0,-3 19-1010,10-26 883,0-1 0,0 1 0,0-1 1,1 1-1,-1 0 0,0-1 0,0 1 1,0-1-1,1 1 0,-1 0 0,0-1 1,1 1-1,-1-1 0,1 1 0,-1-1 1,0 1-1,1-1 0,-1 1 0,1-1 1,-1 0-1,1 1 0,-1-1 0,1 0 1,0 1-1,-1-1 0,1 0 0,-1 0 1,1 0-1,0 1 0,-1-1 0,1 0 1,-1 0-1,1 0 0,0 0 0,-1 0 1,1 0-1,0 0 0,-1 0 0,2-1 1,23 1-10033</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9:23.888"/>
    </inkml:context>
    <inkml:brush xml:id="br0">
      <inkml:brushProperty name="width" value="0.025" units="cm"/>
      <inkml:brushProperty name="height" value="0.025" units="cm"/>
    </inkml:brush>
  </inkml:definitions>
  <inkml:trace contextRef="#ctx0" brushRef="#br0">1 29 2306,'0'0'2018,"62"-28"-5445</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9:24.233"/>
    </inkml:context>
    <inkml:brush xml:id="br0">
      <inkml:brushProperty name="width" value="0.025" units="cm"/>
      <inkml:brushProperty name="height" value="0.025" units="cm"/>
    </inkml:brush>
  </inkml:definitions>
  <inkml:trace contextRef="#ctx0" brushRef="#br0">200 1 4965,'0'0'23008,"-8"8"-21887,-19 18-690,2-2 78,0 0 1,2 1-1,1 2 0,1 0 0,-22 39 0,42-65-506,1-1 0,-1 1 1,1 0-1,-1 0 0,1 0 0,0 0 0,-1 0 0,1-1 0,0 1 0,-1 0 0,1 0 1,0 0-1,0 0 0,0 0 0,0 0 0,0 0 0,0 0 0,0 0 0,0 0 1,1 0-1,-1 0 0,0 0 0,0 0 0,1-1 0,-1 1 0,1 0 0,-1 0 1,0 0-1,1 0 0,0 0 0,1 0 1,0 0-1,-1-1 1,1 1 0,0 0 0,-1-1 0,1 0-1,0 1 1,0-1 0,0 0 0,-1 0-1,1 0 1,0 0 0,0 0 0,2-1 0,9-1 4,-1-1 0,0 0 1,19-9-1,-24 9-38,75-37-2717,-74 35 2213,0 0-1,0 0 1,0-1-1,-1 1 1,0-2 0,0 1-1,8-12 1,-14 17 75,0 0 1,0 1-1,-1-1 1,1 0-1,-1 0 0,1 0 1,-1 0-1,1 0 1,-1 0-1,0 0 0,1 0 1,-1 0-1,0 0 1,0 0-1,0 0 1,0 0-1,0 0 0,0 0 1,0 0-1,0-2 1,-6-2-6402</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9:24.591"/>
    </inkml:context>
    <inkml:brush xml:id="br0">
      <inkml:brushProperty name="width" value="0.025" units="cm"/>
      <inkml:brushProperty name="height" value="0.025" units="cm"/>
    </inkml:brush>
  </inkml:definitions>
  <inkml:trace contextRef="#ctx0" brushRef="#br0">59 4 10282,'0'0'7591,"-58"0"-673,73 0-5636,12 0-1,12 0-224,10 0-449,-1 0-319,-1 0-193,-5 0-64,-11 0-609,-5 0-2562,-10 0-1025,-9 0-3939</inkml:trace>
  <inkml:trace contextRef="#ctx0" brushRef="#br0" timeOffset="1">99 18 9257,'0'0'19410,"70"10"-17808,-22-16-770,7 1-703,-1 0-354,-6-2-4163,-7 2-6502</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9:41.443"/>
    </inkml:context>
    <inkml:brush xml:id="br0">
      <inkml:brushProperty name="width" value="0.025" units="cm"/>
      <inkml:brushProperty name="height" value="0.025" units="cm"/>
    </inkml:brush>
  </inkml:definitions>
  <inkml:trace contextRef="#ctx0" brushRef="#br0">39 0 15855,'0'0'11969,"1"9"-11051,0 44-387,-3-1 0,-1 0 0,-12 57 1,13-93 335,0-3-7830,-6-27-3592,-1-6-2156</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9:41.787"/>
    </inkml:context>
    <inkml:brush xml:id="br0">
      <inkml:brushProperty name="width" value="0.025" units="cm"/>
      <inkml:brushProperty name="height" value="0.025" units="cm"/>
    </inkml:brush>
  </inkml:definitions>
  <inkml:trace contextRef="#ctx0" brushRef="#br0">0 1 15567,'0'0'8264,"78"19"-6150,-39-15-481,5-2-800,1-2-641,0 0-128,-6 0-2722,-4-4-5574</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9:42.475"/>
    </inkml:context>
    <inkml:brush xml:id="br0">
      <inkml:brushProperty name="width" value="0.025" units="cm"/>
      <inkml:brushProperty name="height" value="0.025" units="cm"/>
    </inkml:brush>
  </inkml:definitions>
  <inkml:trace contextRef="#ctx0" brushRef="#br0">1 253 8488,'0'0'21418,"13"-6"-20244,16-14-1011,-1-1 0,0-2 0,-2 0-1,0-2 1,28-36 0,-38 42-144,-12 13-14,1-1 1,0 2 0,0-1-1,1 0 1,0 1-1,0 0 1,0 0 0,7-3-1,-12 7-5,-1 1 0,0 0-1,1 0 1,-1 0 0,0 0-1,1 0 1,-1 0 0,0 0-1,1 0 1,-1 0 0,0 0-1,1 0 1,-1 0-1,0 0 1,1 0 0,-1 0-1,0 0 1,1 0 0,-1 1-1,0-1 1,0 0 0,1 0-1,-1 0 1,0 0 0,0 1-1,1-1 1,-1 0 0,0 0-1,0 1 1,1-1 0,-1 0-1,0 0 1,0 1 0,0-1-1,0 0 1,1 0-1,-1 1 1,0-1 0,0 0-1,0 1 1,0-1 0,0 0-1,0 1 1,0-1 0,0 0-1,0 1 1,0-1 0,0 0-1,0 1 1,0-1 0,0 1-1,-1 22 31,0-19-10,-3 20 69,-1-1-1,-1 0 0,-2 0 1,0 0-1,-17 32 0,12-27-245,2 0 0,-15 49 0,35-90-8347,2-12 2183</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9:42.971"/>
    </inkml:context>
    <inkml:brush xml:id="br0">
      <inkml:brushProperty name="width" value="0.025" units="cm"/>
      <inkml:brushProperty name="height" value="0.025" units="cm"/>
    </inkml:brush>
  </inkml:definitions>
  <inkml:trace contextRef="#ctx0" brushRef="#br0">80 54 18353,'0'0'5285,"-7"12"-3155,-37 78 936,38-77-2825,1 1 0,1-1-1,0 1 1,1-1 0,0 1 0,-1 20 0,30-68 1760,-2-3-1939,-3-1-1,-1-1 1,17-45-1,-42 151-61,5-66 0,0 0 0,0 0 0,-1 0 0,1 1 0,0-1 0,0 0 0,0 0 0,0 0 0,0 0 0,0 0 0,1 0 0,-1 1 0,0-1 0,1 0 0,-1 0 0,0 0 0,1 0 0,-1 0 0,1 0 0,0 0 0,-1 0 0,1-1 0,0 1 0,0 0 0,-1 0 0,1 0 0,0-1 0,0 1 0,0 0 0,1 0 0,0-1 0,0 0 0,0 0 0,0 0 0,0 0 0,0-1 0,0 1 0,0-1 0,0 1 0,0-1 0,-1 0 0,1 1 0,0-1 0,0 0 0,-1 0 0,1 0 0,0-1 0,2-1 0,8-8 0,0-1 0,0 0 0,-2-1 0,15-20 0,8-9 0,-32 61 0,-42 107 0,29-94 0,1 0 0,1 0 0,2 1 0,-7 55 0,15-88-4,0 0 1,0 0-1,1-1 1,-1 1-1,0 0 1,0 0-1,1-1 1,-1 1-1,0 0 1,0 0-1,1 0 1,-1-1-1,0 1 1,1 0-1,-1 0 1,0 0-1,1 0 1,-1 0-1,0 0 1,1 0-1,-1 0 1,1 0-1,-1 0 1,0 0-1,1 0 0,-1 0 1,0 0-1,1 0 1,-1 0-1,0 0 1,1 0-1,-1 0 1,0 0-1,1 1 1,-1-1-1,0 0 1,0 0-1,1 0 1,-1 1-1,0-1 1,1 0-1,-1 0 1,0 1-1,0-1 1,0 0-1,1 1 1,-1-1-1,0 0 1,0 0-1,0 1 1,0-1-1,0 0 0,0 1 1,1-1-1,-1 1 1,0-1-1,0 0 1,0 1-1,0-1 1,0 0-1,0 1 1,0-1-1,0 0 1,-1 1-1,1-1 1,0 0-1,0 1 1,0-1-1,19-19-1664,10-39-9553,-15 26 971</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9:43.297"/>
    </inkml:context>
    <inkml:brush xml:id="br0">
      <inkml:brushProperty name="width" value="0.025" units="cm"/>
      <inkml:brushProperty name="height" value="0.025" units="cm"/>
    </inkml:brush>
  </inkml:definitions>
  <inkml:trace contextRef="#ctx0" brushRef="#br0">29 1 4100,'0'0'27140,"0"12"-26627,-19 130 531,9-78-1421,24-130-16519,-4 32 2845</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9:43.656"/>
    </inkml:context>
    <inkml:brush xml:id="br0">
      <inkml:brushProperty name="width" value="0.025" units="cm"/>
      <inkml:brushProperty name="height" value="0.025" units="cm"/>
    </inkml:brush>
  </inkml:definitions>
  <inkml:trace contextRef="#ctx0" brushRef="#br0">59 0 20884,'0'0'11883,"-51"6"-11883,45 3 0,4 2 0,2 0 0,0-2-2979,2-3-3459,7-3-3587</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0:00.078"/>
    </inkml:context>
    <inkml:brush xml:id="br0">
      <inkml:brushProperty name="width" value="0.025" units="cm"/>
      <inkml:brushProperty name="height" value="0.025" units="cm"/>
    </inkml:brush>
  </inkml:definitions>
  <inkml:trace contextRef="#ctx0" brushRef="#br0">20 53 6374,'0'0'12561,"5"-9"-10895,-2 0-1123,-2 5-309,1 1 0,-1 0 0,1 0 0,-1 0 0,1 0 0,0 0 0,0 0 0,0 0 0,4-3 0,-5 49 4517,-3-7-3449,-1 0 0,-10 41 0,6-42-2371,2 1 0,-2 43 0,7-79 789,0 0 1,-3 2-6154,2-2 6154,1 0-1,0 0 0,0 0 1,0 0-1,-1 0 0,1 0 1,0 0-1,0 0 0,0 0 1,0-1-1,-1 1 0,1 0 1,-7-12-15209</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9:43.997"/>
    </inkml:context>
    <inkml:brush xml:id="br0">
      <inkml:brushProperty name="width" value="0.025" units="cm"/>
      <inkml:brushProperty name="height" value="0.025" units="cm"/>
    </inkml:brush>
  </inkml:definitions>
  <inkml:trace contextRef="#ctx0" brushRef="#br0">101 8 20147,'0'0'5509,"-11"10"-1441,3-3-3420,-5 4-40,1 1 0,-19 23 1,28-32-579,0 1 0,1-1 0,0 1 0,-1-1 0,1 1 0,0 0 0,1 0 0,-1 0 0,1 0 0,-1 0 0,1 1 0,1-1 0,-1 0 0,0 0 0,1 1 0,0-1 0,0 0 0,1 7 0,0-11-30,-1 1 0,1 0 0,0-1 0,-1 1 0,1-1 0,0 0 0,-1 1 0,1-1 0,0 1 0,0-1 0,-1 0 0,1 0 0,0 1 0,0-1 0,0 0 0,-1 0 0,1 0 0,0 0 0,0 0 0,0 0 0,-1 0 0,1 0 0,0 0 0,1-1 0,22-3 0,-12-1 0,-1 0 0,1 0 0,-1-1 0,0-1 0,-1 0 0,15-13 0,-20 17 0,-1-1 0,1 1 0,-1-1 0,0-1 0,-1 1 0,1 0 0,-1-1 0,0 0 0,0 0 0,0 0 0,-1 0 0,1 0 0,-1-1 0,-1 1 0,1-1 0,1-9 0,-4 14-17,1 0-1,-1-1 1,1 1 0,-1 0 0,0 0-1,0-1 1,0 1 0,0 0 0,0 0-1,0 0 1,0 0 0,0 0-1,0 0 1,0 1 0,0-1 0,-1 0-1,1 0 1,0 1 0,0-1 0,-1 1-1,1-1 1,-1 1 0,1 0-1,0 0 1,-1-1 0,1 1 0,-1 0-1,1 0 1,0 0 0,-1 0 0,1 1-1,-1-1 1,-2 1 0,2-1-133,0 0 0,0 0 0,0 0 0,0 0 0,0 1 1,0-1-1,0 1 0,1-1 0,-1 1 0,0 0 0,0 0 0,0 0 0,1 0 1,-1 0-1,0 0 0,1 0 0,-1 0 0,1 1 0,-1-1 0,1 1 1,0-1-1,-1 1 0,1-1 0,0 1 0,0 0 0,-1 3 0,1 4-9053</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9:44.355"/>
    </inkml:context>
    <inkml:brush xml:id="br0">
      <inkml:brushProperty name="width" value="0.025" units="cm"/>
      <inkml:brushProperty name="height" value="0.025" units="cm"/>
    </inkml:brush>
  </inkml:definitions>
  <inkml:trace contextRef="#ctx0" brushRef="#br0">0 32 18001,'0'0'14766,"53"-11"-16624,-43 0-5797,-1 1-4773</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9:44.680"/>
    </inkml:context>
    <inkml:brush xml:id="br0">
      <inkml:brushProperty name="width" value="0.025" units="cm"/>
      <inkml:brushProperty name="height" value="0.025" units="cm"/>
    </inkml:brush>
  </inkml:definitions>
  <inkml:trace contextRef="#ctx0" brushRef="#br0">163 22 8968,'0'0'22021,"-11"1"-21065,6-1-922,0 0 0,0 0 1,0 1-1,0 0 0,0 0 0,0 0 1,0 1-1,1 0 0,-1 0 0,1 0 1,-1 0-1,1 1 0,0 0 0,0-1 1,0 2-1,0-1 0,0 0 0,1 1 1,-1-1-1,1 1 0,0 0 0,0 0 1,-4 9-1,0 0-34,-1 1 0,2 0 0,-10 30 0,13-37 0,1 0 0,1 1 0,-1-1 0,1 1 0,1-1 0,0 0 0,0 1 0,0-1 0,1 1 0,1 9 0,-1-15 0,-1-1 0,1 0 0,0 1 0,-1-1 0,1 0 0,0 1 0,0-1 0,0 0 0,0 0 0,0 0 0,0 0 0,0 0 0,0 0 0,1 0 0,-1 0 0,0 0 0,1-1 0,-1 1 0,0 0 0,1-1 0,-1 1 0,1-1 0,-1 0 0,1 1 0,-1-1 0,1 0 0,-1 0 0,1 0 0,-1 0 0,1 0 0,-1 0 0,1-1 0,-1 1 0,0 0 0,1-1 0,-1 1 0,1-1 0,-1 1 0,0-1 0,2-1 0,4 0 0,0-1 0,-1-1 0,0 1 0,1-1 0,-2 0 0,1 0 0,6-7 0,-4 2 0,0 0 0,-1-1 0,0 0 0,-1 0 0,0-1 0,0 0 0,-1 0 0,-1 0 0,0 0 0,-1-1 0,0 0 0,0 0 0,-1 0 0,-1 0 0,0 0 0,-1-16 0,0 26 0,0 0 0,0 1 0,0-1 0,0 0 0,0 0 0,-1 1 0,1-1 0,-1 1 0,1-1 0,-1 0 0,1 1 0,-1-1 0,0 1 0,0-1 0,0 1 0,0 0 0,0-1 0,0 1 0,0 0 0,0 0 0,0 0 0,-1-1 0,1 1 0,0 0 0,-1 1 0,1-1 0,-1 0 0,1 0 0,-1 1 0,1-1 0,-1 1 0,0-1 0,1 1 0,-1 0 0,0-1 0,1 1 0,-1 0 0,-3 0 0,1 1 0,-1-1 0,1 1 0,0 0 0,0 0 0,0 1 0,0-1 0,0 1 0,0 0 0,0 0 0,0 0 0,1 0 0,-1 0 0,1 1 0,-5 4 0,4-3-499,0 1-1,1 0 1,0 0 0,-1 0 0,1 0-1,1 0 1,-1 0 0,1 1-1,0 0 1,0-1 0,1 1-1,0 0 1,0 0 0,0-1 0,0 1-1,1 9 1,3 0-6676</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9:45.020"/>
    </inkml:context>
    <inkml:brush xml:id="br0">
      <inkml:brushProperty name="width" value="0.025" units="cm"/>
      <inkml:brushProperty name="height" value="0.025" units="cm"/>
    </inkml:brush>
  </inkml:definitions>
  <inkml:trace contextRef="#ctx0" brushRef="#br0">51 1 17745,'0'0'4772,"-17"52"-960,6-17-961,1-1-737,3 2-1153,4-4-673,1-5-224,2-6-513,0-8-1857,4-10-1377,3-3-1730,0-7-4517</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9:45.488"/>
    </inkml:context>
    <inkml:brush xml:id="br0">
      <inkml:brushProperty name="width" value="0.025" units="cm"/>
      <inkml:brushProperty name="height" value="0.025" units="cm"/>
    </inkml:brush>
  </inkml:definitions>
  <inkml:trace contextRef="#ctx0" brushRef="#br0">115 50 9897,'0'0'22037,"-1"-7"-21434,1 4-590,0 1 0,-1-1 0,0 1 0,1 0 0,-1-1 0,0 1 0,0 0 0,-1 0 0,1-1 0,0 1 0,-1 0 0,1 0 0,-1 0-1,0 1 1,-1-3 0,1 3-12,1 0 0,0 1-1,-1-1 1,1 1 0,-1-1-1,1 1 1,-1-1 0,1 1-1,-1 0 1,1-1 0,-1 1-1,1 0 1,-1 0 0,1 0-1,-1 0 1,1 1 0,-1-1-1,1 0 1,-1 1 0,1-1-1,-1 1 1,1-1 0,-1 1-1,1 0 1,0-1 0,-1 1-1,1 0 1,0 0 0,0 0-1,0 0 1,-1 0 0,1 0-1,-1 2 1,-2 0-1,0 1 0,1-1 0,-1 1 0,1 0 0,0 0 0,-1 0 0,2 0 0,-1 0 0,0 1 0,1 0 0,0-1 0,0 1 0,1 0 0,-1 0 0,1 0 0,0 0 0,-1 9 0,3-13 0,-1 0 0,1 1 0,0-1 0,-1 0 0,1 0 0,0 0 0,0 0 0,0 0 0,0 0 0,0 0 0,0 0 0,0-1 0,0 1 0,0 0 0,0 0 0,0-1 0,0 1 0,1-1 0,-1 1 0,0-1 0,1 0 0,-1 1 0,0-1 0,0 0 0,1 0 0,-1 0 0,0 0 0,1 0 0,-1 0 0,0 0 0,1 0 0,1-1 0,4 1 0,-1-1 0,1 0 0,-1 0 0,1 0 0,-1-1 0,7-2 0,-8 2 0,-1-1 0,1 0 0,0 0 0,-1 0 0,0-1 0,0 1 0,0-1 0,0 0 0,-1 0 0,1-1 0,-1 1 0,3-6 0,-7 75 0,0-55 0,0 0 0,1 0 0,0 1 0,0-1 0,1 0 0,1 0 0,0 0 0,0 0 0,1 0 0,0 0 0,0-1 0,6 11 0,-9-20 0,0 1 0,1-1 0,-1 1 0,0-1 0,0 1 0,0-1 0,1 1 0,-1-1 0,0 1 0,0-1 0,0 1 0,0 0 0,0-1 0,0 1 0,0-1 0,-1 1 0,1-1 0,0 1 0,0-1 0,0 1 0,0-1 0,-1 1 0,1-1 0,0 1 0,0-1 0,-1 1 0,1-1 0,0 1 0,-1-1 0,1 0 0,-1 1 0,1-1 0,-1 0 0,0 1 0,-26 11 0,-30-3 0,46-8 0,-31-1 0,71-15-1511,-8 5-6043</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9:47.019"/>
    </inkml:context>
    <inkml:brush xml:id="br0">
      <inkml:brushProperty name="width" value="0.025" units="cm"/>
      <inkml:brushProperty name="height" value="0.025" units="cm"/>
    </inkml:brush>
  </inkml:definitions>
  <inkml:trace contextRef="#ctx0" brushRef="#br0">3 138 5509,'-2'14'12898,"5"-7"-4660,-2-7-7928,0 0 0,0 1 0,0-1 0,-1 0 0,1 0 0,0 0 0,0 0 0,0 0 0,0-1 0,0 1 0,0 0 0,-1 0 0,1 0 1,0-1-1,0 1 0,0 0 0,-1-1 0,1 1 0,1-1 0,47-35-3082,-40 28 4744,38-34-1794,-35 30-142,1 0 0,0 1 0,1 0 0,22-13 0,-36 40-185,-6 7 347,-1 0 0,-11 23 0,-10 33-1067,20-24-5401,7-45-3969</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9:50.735"/>
    </inkml:context>
    <inkml:brush xml:id="br0">
      <inkml:brushProperty name="width" value="0.025" units="cm"/>
      <inkml:brushProperty name="height" value="0.025" units="cm"/>
    </inkml:brush>
  </inkml:definitions>
  <inkml:trace contextRef="#ctx0" brushRef="#br0">161 1 6694,'-2'0'18427,"-32"28"-16920,16-9-1173,1 1 0,1 0-1,-17 29 1,27-40-203,1 1 0,0 0-1,0 1 1,1-1 0,1 1 0,0-1-1,0 1 1,1 0 0,-2 22-1,4-32-118,0 0 0,0 0 1,0 0-1,0 0 0,0 1 0,0-1 0,0 0 0,1 0 0,-1 0 0,0-1 0,1 1 0,-1 0 0,1 0 0,-1 0 0,1 0 0,-1 0 1,1 0-1,0 0 0,-1-1 0,1 1 0,0 0 0,0-1 0,-1 1 0,1 0 0,0-1 0,0 1 0,0-1 0,1 1 0,1 0 18,0-1-1,0 1 1,0-1-1,0 1 0,0-1 1,0 0-1,0-1 0,0 1 1,0 0-1,3-2 1,5 0-163,0-2 1,0 0-1,0 0 1,14-8-1,32-28-4221,-54 38 3638,0-1 1,-1 0-1,1 0 1,-1 0-1,0 0 1,1 0-1,-1 0 1,-1-1-1,4-6 0,-4-7-5428</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9:51.077"/>
    </inkml:context>
    <inkml:brush xml:id="br0">
      <inkml:brushProperty name="width" value="0.025" units="cm"/>
      <inkml:brushProperty name="height" value="0.025" units="cm"/>
    </inkml:brush>
  </inkml:definitions>
  <inkml:trace contextRef="#ctx0" brushRef="#br0">1 10 11755,'0'0'14061,"51"7"-13452,-16-7-417,-4 0-128,0 0-128,-6-5-2242,-7-2-1474,-7 2-1601</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9:51.419"/>
    </inkml:context>
    <inkml:brush xml:id="br0">
      <inkml:brushProperty name="width" value="0.025" units="cm"/>
      <inkml:brushProperty name="height" value="0.025" units="cm"/>
    </inkml:brush>
  </inkml:definitions>
  <inkml:trace contextRef="#ctx0" brushRef="#br0">1 1 12908,'0'0'14894,"71"38"-14573,-27-38-161,-3 0-897,-4 0-3971,-2-1-7784</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9:58.497"/>
    </inkml:context>
    <inkml:brush xml:id="br0">
      <inkml:brushProperty name="width" value="0.025" units="cm"/>
      <inkml:brushProperty name="height" value="0.025" units="cm"/>
    </inkml:brush>
  </inkml:definitions>
  <inkml:trace contextRef="#ctx0" brushRef="#br0">45 161 10762,'0'0'6364,"-7"8"-2628,2-1-2980,-19 29 1864,15-3 2722,10-33-5204,1 0 0,-1 0 0,0 0 0,0 0 0,0 0 0,0 0 0,0 0 1,0 0-1,0-1 0,0 1 0,0 0 0,0-1 0,0 1 0,0-1 0,0 1 0,0-1 0,0 1 0,0-1 0,-1 0 0,1 1 0,1-3 1,18-15-105,-1-2 0,0 0 1,-2-1-1,26-40 0,-3 4-56,-11 19 22,-29 38 0,0 0 0,0 0 0,0 0 0,0 0 0,1 0 0,-1 0 0,0 0 0,0 0 0,0 0 0,1 0 0,-1 0 0,0 0 0,0 0 0,0 0 0,0 0 0,1 0 0,-1 0 0,0 0 0,0 0 0,0 0 0,0 0 0,1 0 0,-1 1 0,0-1 0,0 0 0,0 0 0,0 0 0,0 0 0,0 0 0,0 1 0,1-1 0,-1 0 0,0 0 0,0 0 0,0 0 0,0 0 0,0 1 0,0-1 0,0 0 0,0 0 0,0 0 0,0 1 0,0-1 0,0 0 0,0 0 0,0 0 0,0 0 0,0 1 0,0-1 0,0 0 0,0 0 0,0 0 0,0 0 0,0 1 0,-1-1 0,2 13 0,-5 24 0,-2 0 0,-17 58 0,-6 34 0,24-82 0,29-86-4046,-5-4-2387,2-7-3683</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10.699"/>
    </inkml:context>
    <inkml:brush xml:id="br0">
      <inkml:brushProperty name="width" value="0.025" units="cm"/>
      <inkml:brushProperty name="height" value="0.025" units="cm"/>
    </inkml:brush>
  </inkml:definitions>
  <inkml:trace contextRef="#ctx0" brushRef="#br0">1 18 18097,'0'0'7335,"50"13"-4869,-12-13-896,11 0-705,10 0-417,-2-3-352,1-3-865,-8-4-3683,-6-1-5093</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0:00.575"/>
    </inkml:context>
    <inkml:brush xml:id="br0">
      <inkml:brushProperty name="width" value="0.025" units="cm"/>
      <inkml:brushProperty name="height" value="0.025" units="cm"/>
    </inkml:brush>
  </inkml:definitions>
  <inkml:trace contextRef="#ctx0" brushRef="#br0">1 116 15375,'0'0'11595,"3"-10"-10458,-3 7-1076,1-1-21,0 1 1,0 0-1,0 0 1,0 0 0,0 0-1,0 0 1,1 0 0,0 0-1,-1 0 1,1 1-1,0-1 1,0 0 0,1 1-1,-1 0 1,0 0-1,1-1 1,-1 1 0,1 1-1,0-1 1,0 0-1,0 1 1,0-1 0,3 0-1,27-9 157,1 2 0,0 2 0,0 1 0,1 1 0,-1 2-1,1 1 1,67 7 0,-100-5-187,0 0 1,1 0-1,-1 0 1,0 0-1,1 1 0,-1-1 1,0 1-1,0 0 0,0 0 1,1 0-1,-1 0 0,0 0 1,0 0-1,0 0 1,-1 1-1,1-1 0,0 1 1,0-1-1,-1 1 0,1 0 1,-1-1-1,1 1 1,-1 0-1,0 0 0,0 0 1,0 0-1,0 0 0,0 1 1,0-1-1,-1 0 0,1 0 1,-1 1-1,1-1 1,-1 0-1,0 0 0,0 1 1,0-1-1,0 0 0,-1 4 1,0 1 110,-1-1-1,0 0 1,0 0 0,-1 1 0,1-2 0,-1 1 0,-1 0 0,1-1 0,-1 1-1,0-1 1,0 0 0,-10 9 0,1-3-115,-2 0 0,1-1-1,-1 0 1,-1-1 0,1-1 0,-1-1 0,-1 0 0,0-1-1,0-1 1,-25 5 0,58-12-2245,32-5-10128,-19 3 4328</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9:58.978"/>
    </inkml:context>
    <inkml:brush xml:id="br0">
      <inkml:brushProperty name="width" value="0.025" units="cm"/>
      <inkml:brushProperty name="height" value="0.025" units="cm"/>
    </inkml:brush>
  </inkml:definitions>
  <inkml:trace contextRef="#ctx0" brushRef="#br0">119 1 12300,'0'0'8130,"-6"11"-3950,-7 12-2745,-51 101 3647,58-110-4934,0 1 0,1 0 1,0 1-1,1-1 0,1 1 1,1 0-1,-1 16 0,2-32-147,1 1 1,0-1-1,0 0 0,0 1 0,0-1 1,0 0-1,0 1 0,0-1 0,0 0 0,0 1 1,0-1-1,0 1 0,0-1 0,0 0 0,0 1 1,0-1-1,1 0 0,-1 1 0,0-1 1,0 0-1,0 1 0,1-1 0,-1 0 0,0 1 1,0-1-1,0 0 0,1 0 0,-1 1 1,0-1-1,1 0 0,-1 0 0,0 1 0,1-1 1,-1 0-1,0 0 0,1 0 0,-1 0 0,0 0 1,1 0-1,-1 1 0,1-1 0,16-10 134,13-24 101,-10 2-219,25-55 1,-38 72-73,-1-1 1,0 0-1,-1 0 1,-1 0-1,-1 0 1,2-19-1,-5 35 54,0 0 0,0-1 0,0 1 0,1 0 1,-1-1-1,0 1 0,0 0 0,0 0 0,0-1 0,0 1 0,0 0 0,0-1 0,0 1 1,0 0-1,0-1 0,0 1 0,0 0 0,0-1 0,0 1 0,0 0 0,0-1 1,0 1-1,0 0 0,0 0 0,0-1 0,-1 1 0,1 0 0,0-1 0,0 1 0,0 0 1,-1 0-1,1-1 0,0 1 0,0 0 0,0 0 0,-1 0 0,1-1 0,0 1 0,-1 0 1,1 0-1,0 0 0,-5 5-14,5-5 14,-6 8 37,1 0 1,0 0 0,1 1 0,0 0 0,0 0 0,1 0 0,0 0 0,1 0 0,0 1-1,-1 11 1,3-20-36,0-1-1,0 0 1,0 0-1,0 1 1,0-1-1,0 0 1,0 1-1,0-1 1,0 0-1,0 1 1,0-1-1,0 0 1,0 1-1,0-1 1,0 0-1,0 1 1,1-1-1,-1 0 1,0 0-1,0 1 1,0-1-1,0 0 1,1 0-1,-1 1 1,0-1-1,0 0 1,1 0-1,-1 1 1,0-1-1,0 0 1,1 0-1,-1 0 1,0 0-1,0 0 1,1 1-1,-1-1 1,0 0-1,1 0 1,-1 0-1,0 0 1,1 0-1,-1 0 1,1 0-1,18-8 12,13-18-72,-16 6-197,4-1-137,-18 26 357,-6 18 207,-17 46 12,11-38-104,1 1 0,1-1 0,2 1-1,-4 44 1,10-75-77,0-1 0,0 1 0,0-1 0,0 1 0,-1 0 0,1-1 0,0 1 0,0-1 0,0 1 0,0 0 0,0-1 0,1 1 0,-1-1 0,0 1 0,0 0 0,0-1 0,0 1 0,1-1 0,-1 1 0,0-1 0,1 1 0,-1 0 0,0-1 0,1 1 0,-1-1 0,0 0 0,1 1 0,-1-1 0,1 1 0,-1-1 0,1 0 0,-1 1 0,1-1 0,0 0 0,-1 0 0,1 1 0,-1-1 0,1 0 0,-1 0 0,1 0 0,0 0 0,-1 1 0,1-1 0,0 0 0,-1 0 0,1 0 0,-1-1 0,1 1 0,0 0 0,-1 0 0,1 0 0,-1 0 0,1-1 0,0 1 0,-1 0 0,1 0 0,-1-1 0,1 1 0,-1 0 0,1-1 0,-1 1 0,1-1 0,-1 1 0,0-1 0,1 1 0,0-1 0,34-32-335,-14 7-1531,-1-3-3561,-19 28 4987,19-26-7964</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9:59.338"/>
    </inkml:context>
    <inkml:brush xml:id="br0">
      <inkml:brushProperty name="width" value="0.025" units="cm"/>
      <inkml:brushProperty name="height" value="0.025" units="cm"/>
    </inkml:brush>
  </inkml:definitions>
  <inkml:trace contextRef="#ctx0" brushRef="#br0">55 226 15919,'0'0'9929,"-31"74"-7142,20-49-737,4-4-577,2-3-864,5-7-609,0-10 0,5-1-256,9-21-2243,1-9-2113,0-9-2018,-3-7-5286</inkml:trace>
  <inkml:trace contextRef="#ctx0" brushRef="#br0" timeOffset="1">71 1 18065,'0'0'7912,"-29"72"-5478,22-52-737,6 0-704,1-9-704,0-6-193,5-5-705,8-2-1184,2-14-2884,1-2-5989</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49:59.667"/>
    </inkml:context>
    <inkml:brush xml:id="br0">
      <inkml:brushProperty name="width" value="0.025" units="cm"/>
      <inkml:brushProperty name="height" value="0.025" units="cm"/>
    </inkml:brush>
  </inkml:definitions>
  <inkml:trace contextRef="#ctx0" brushRef="#br0">56 21 22133,'0'0'7265,"-8"5"-5807,4-2-1361,0 0 0,0 0 0,0 0 0,0 0 0,1 1 0,-1-1 0,1 1 0,0 0 0,0 0 0,-3 6 1,5-8-81,0 0 1,0 0 0,1 0 0,-1 0 0,0 1 0,1-1 0,0 0 0,-1 0 0,1 1 0,0-1 0,0 0-1,0 1 1,0-1 0,1 0 0,-1 0 0,1 1 0,-1-1 0,1 0 0,0 0 0,0 0 0,0 1 0,0-1-1,0 0 1,0-1 0,1 1 0,-1 0 0,0 0 0,1 0 0,0-1 0,2 3 0,-3-2-15,1-1 0,0 1 1,0-1-1,-1 1 0,1-1 1,0 0-1,0 1 1,0-1-1,0 0 0,1 0 1,-1-1-1,0 1 0,0 0 1,1-1-1,-1 1 0,0-1 1,1 0-1,-1 1 0,0-1 1,1-1-1,-1 1 0,0 0 1,1 0-1,-1-1 1,0 1-1,0-1 0,1 0 1,-1 0-1,0 0 0,0 0 1,0 0-1,0 0 0,0 0 1,0-1-1,0 1 0,-1-1 1,1 0-1,0 1 0,-1-1 1,1 0-1,-1 0 0,2-3 1,1 0 5,-1-1 1,1 1 0,-1-1-1,0 0 1,-1 0 0,0-1-1,0 1 1,0 0-1,0-1 1,-1 1 0,0-1-1,-1 0 1,1 1-1,-2-8 1,1 12-10,-1 1 0,1 0 0,-1-1 0,1 1 0,-1 0 0,0-1 0,0 1 0,1 0 0,-1 0 0,0-1 0,0 1 0,0 0 0,-1 0 0,1 0 0,0 0 0,0 0 0,0 1 0,-1-1 0,1 0 0,0 1 0,-1-1 0,1 1 0,-1-1 0,1 1 0,-1-1 0,1 1 0,-1 0 0,1 0 0,-1 0 0,1 0 0,-1 0 0,1 0 0,-1 0 0,1 1 0,-1-1 0,1 0 0,-3 2 0,0-2 0,0 1 0,0 0 0,0 0 0,0 1 0,0-1 0,0 1 0,0 0 0,0 0 0,0 0 0,1 1 0,-1-1 0,-3 5 0,-8 25-291,14-31 167,1 0 0,-1 1 0,1-1 0,-1 0 0,1 0 0,0 0 0,-1 0 0,1 0-1,0 1 1,0-1 0,0 0 0,0 0 0,0 0 0,0 1 0,0-1 0,0 0 0,1 0 0,-1 0 0,0 0 0,1 1 0,-1-1 0,1 0-1,-1 0 1,1 0 0,-1 0 0,2 1 0,12-1-8471</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00.835"/>
    </inkml:context>
    <inkml:brush xml:id="br0">
      <inkml:brushProperty name="width" value="0.025" units="cm"/>
      <inkml:brushProperty name="height" value="0.025" units="cm"/>
    </inkml:brush>
  </inkml:definitions>
  <inkml:trace contextRef="#ctx0" brushRef="#br0">18 14 16303,'-6'15'4645,"0"-4"-1378,1-1-609,4-1-544,1-1-576,0-5-577,3-3-865,8-3-320,2-11-1186,-1-2-1921,0-3-2691,0 1-4003</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01.255"/>
    </inkml:context>
    <inkml:brush xml:id="br0">
      <inkml:brushProperty name="width" value="0.025" units="cm"/>
      <inkml:brushProperty name="height" value="0.025" units="cm"/>
    </inkml:brush>
  </inkml:definitions>
  <inkml:trace contextRef="#ctx0" brushRef="#br0">119 1 13741,'0'0'9364,"-9"0"-6701,5-1-2503,0 1-1,1 0 0,-1 0 0,0 0 0,0 1 0,1-1 0,-1 1 0,0 0 0,1 0 1,-1 0-1,1 1 0,-1-1 0,1 1 0,0 0 0,-1 0 0,1 0 0,0 0 1,0 1-1,0-1 0,1 1 0,-1 0 0,1-1 0,-1 1 0,1 0 0,0 1 0,0-1 1,0 0-1,1 1 0,-1-1 0,-1 8 0,0-4-61,0 0-1,1 0 1,0 0-1,0 1 1,1-1-1,-1 1 1,2-1-1,-1 1 1,1 0-1,1-1 1,1 12-1,-2-16-82,1-1 0,0 0 0,-1 1-1,1-1 1,0 0 0,0 0 0,1 0-1,-1 0 1,0 0 0,1 0 0,-1 0-1,1 0 1,0 0 0,-1-1 0,1 1-1,0-1 1,0 1 0,0-1 0,0 0-1,1 0 1,-1 0 0,0 0 0,0 0-1,1 0 1,-1 0 0,0-1 0,1 1-1,-1-1 1,0 0 0,1 0 0,-1 0-1,1 0 1,-1 0 0,1 0 0,-1-1-1,0 1 1,1-1 0,3-1 0,-1 0-6,0 0 1,0 0 0,0 0-1,-1-1 1,1 0 0,-1 0 0,0 0-1,0 0 1,0 0 0,0-1-1,-1 0 1,1 0 0,-1 0-1,0 0 1,0 0 0,0-1-1,-1 1 1,4-10 0,-1 3 7,-1 0 0,0 0 0,-1 0 0,0 0 0,-1-1 0,0 1 0,0-17 0,-2 27-17,0 0 0,0 1 0,0-1 0,0 0 0,0 1 0,-1-1 0,1 0 0,0 1 0,0-1 0,-1 0 0,1 1 0,0-1 0,-1 1 0,1-1 0,0 1 0,-1-1 0,1 1 0,-1-1 0,1 1 0,-1-1 0,1 1 0,-1 0 0,1-1 0,-1 1 0,0 0 0,1-1 0,-1 1 0,1 0 0,-1 0 0,0 0 0,1-1 0,-1 1 0,0 0 0,1 0 0,-1 0 0,0 0 0,1 0 0,-1 0 0,0 0 0,1 0 0,-1 1 0,0-1 0,1 0 0,-1 0 0,0 0 0,1 1 0,-1-1 0,1 0 0,-1 1 0,0 0 0,-3 0 0,0 1 0,1 0 0,-1 0 0,1 0 0,-1 0 0,1 0 0,-5 5 0,4-3 0,0 0 0,1 0 0,0 0 0,0 1 0,0-1 0,0 0 0,1 1 0,0 0 0,0 0 0,0 0 0,0 0 0,-1 9 0,3-14 1,0 0 1,0 0-1,0 1 0,0-1 0,0 0 1,0 0-1,0 0 0,0 1 0,0-1 1,0 0-1,0 0 0,0 0 0,0 0 1,0 1-1,1-1 0,-1 0 0,0 0 1,0 0-1,0 0 0,0 1 0,0-1 1,1 0-1,-1 0 0,0 0 0,0 0 1,0 0-1,0 0 0,1 0 0,-1 0 1,0 0-1,0 1 0,0-1 1,0 0-1,1 0 0,-1 0 0,0 0 1,0 0-1,0 0 0,1 0 0,-1 0 1,0 0-1,0 0 0,0-1 0,1 1 1,-1 0-1,0 0 0,0 0 0,0 0 1,0 0-1,1 0 0,-1 0 0,0 0 1,0 0-1,0-1 0,0 1 0,1 0 1,-1 0-1,0 0 0,0 0 0,0 0 1,0-1-1,0 1 0,0 0 0,0 0 1,0 0-1,0 0 0,1-1 1,-1 1-1,9-10-435,-2-6-4251,-2 6-2396,0 1-1818</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01.643"/>
    </inkml:context>
    <inkml:brush xml:id="br0">
      <inkml:brushProperty name="width" value="0.025" units="cm"/>
      <inkml:brushProperty name="height" value="0.025" units="cm"/>
    </inkml:brush>
  </inkml:definitions>
  <inkml:trace contextRef="#ctx0" brushRef="#br0">60 1 7079,'0'0'23878,"-6"12"-23050,-5 15-704,1 1 0,2 1 1,1-1-1,0 1 0,3 1 1,-3 42-1,8-79-1315,1 0 1,0 0-1,0 0 1,0 1-1,1-1 1,6-11-1,4-12-5818,1-10-5947</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02.140"/>
    </inkml:context>
    <inkml:brush xml:id="br0">
      <inkml:brushProperty name="width" value="0.025" units="cm"/>
      <inkml:brushProperty name="height" value="0.025" units="cm"/>
    </inkml:brush>
  </inkml:definitions>
  <inkml:trace contextRef="#ctx0" brushRef="#br0">123 0 10250,'0'0'17024,"-11"1"-15070,8-1-1835,-1-1 0,1 1 0,-1 1 1,0-1-1,1 1 0,-1-1 0,1 1 0,-1 0 1,1 0-1,-1 1 0,1-1 0,-1 1 1,1-1-1,0 1 0,0 0 0,0 0 0,0 1 1,1-1-1,-1 1 0,0-1 0,1 1 1,0 0-1,-1 0 0,1 0 0,0 0 1,-2 5-1,2-3-95,-1 0 1,1 0 0,0 0-1,0 0 1,0 0 0,1 0-1,0 1 1,0-1-1,0 0 1,0 1 0,1-1-1,1 11 1,-1-15-25,1 0 0,-1-1 0,1 1 0,-1-1 0,1 1 0,-1-1 0,1 1 0,0-1 0,-1 1 0,1-1 0,-1 0 0,1 1 0,0-1 0,0 0 0,-1 0 0,1 1 0,0-1 0,-1 0 0,1 0 0,0 0 0,0 0 0,-1 0 0,1 0 0,0 0 0,0 0 0,-1 0 0,1 0 0,0-1 0,-1 1 0,1 0 0,0 0 0,0-1 0,-1 1 0,1 0 0,-1-1 0,1 1 0,0-1 0,-1 1 0,1-1 0,0 0 0,26-19 0,-17 3 0,-1 1 0,0-1 0,9-29 0,-17 45 0,-7 68 0,2-37 0,2 1 0,2 35 0,1-63 0,0 0 0,0 0 0,0-1 0,0 1 0,1-1 0,-1 1 0,1-1 0,0 1 0,0-1 0,0 0 0,0 0 0,0 0 0,0 0 0,0 0 0,4 2 0,19 22 0,-25-25 0,0 0 0,1 0 0,-1 1 0,0-1 0,0 0 0,0 0 0,0 0 0,0 0 0,0 0 0,0 0 0,0 1 0,0-1 0,-1 0 0,1 0 0,0 0 0,-1 0 0,1 0 0,-1 0 0,1 0 0,-1 0 0,1 0 0,-1 0 0,0 0 0,1 0 0,-1 0 0,0-1 0,0 1 0,0 0 0,-1 1 0,-4 2 0,0 1 0,0-1 0,0 1 0,0-2 0,-1 1 0,0-1 0,1 0 0,-1 0 0,-1-1 0,1 0 0,-15 2 0,20-4 0,0 1 0,0-1 0,0 0 0,0 0 0,0-1 0,0 1 0,0 0 0,0-1 0,1 1 0,-1-1 0,0 0 0,0 1 0,0-1 0,0 0 0,1 0 0,-1 0 0,0-1 0,-2-2 0,2 2 0,1 0 0,-1 0 0,1-1 0,0 1 0,0-1 0,0 1 0,0-1 0,1 0 0,-1 1 0,1-1 0,0 0 0,-1 1 0,1-1 0,0 0 0,1 1 0,-1-1 0,0 0 0,2-3 0,10-21-2130,8 5-3317,-12 13 2577,13-12-7086</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02.482"/>
    </inkml:context>
    <inkml:brush xml:id="br0">
      <inkml:brushProperty name="width" value="0.025" units="cm"/>
      <inkml:brushProperty name="height" value="0.025" units="cm"/>
    </inkml:brush>
  </inkml:definitions>
  <inkml:trace contextRef="#ctx0" brushRef="#br0">5 53 17360,'0'0'9770,"8"-9"-8201,-4 5-1420,0 1-18,-1-1 1,1 1-1,-1 0 0,1-1 1,0 2-1,0-1 0,1 0 0,-1 1 1,1 0-1,-1 0 0,1 0 1,-1 0-1,1 1 0,0 0 0,0 0 1,9-1-1,-12 2-86,-1 0 1,1 0-1,0 0 0,-1 0 0,1 0 1,-1 0-1,1 1 0,-1-1 0,1 1 1,-1-1-1,1 1 0,-1-1 0,1 1 1,-1 0-1,0-1 0,1 1 0,-1 0 1,0 0-1,1 0 0,-1 0 0,1 2 1,-1-2-13,-1 1 0,1 0-1,-1-1 1,0 1 0,1 0 0,-1 0 0,0-1 0,0 1 0,0 0 0,0 0 0,0-1 0,-1 1 0,1 0 0,-1-1-1,1 1 1,-1 0 0,1-1 0,-1 1 0,0 0 0,-1 2 0,-5 7-33,-1 0 0,0 0 0,0-1 0,-16 15 0,-26 33 0,47-55 0,0 1 0,1 0 0,0 0 0,0 0 0,0 1 0,0-1 0,1 0 0,-1 1 0,1-1 0,0 1 0,1-1 0,-1 9 0,1-12 10,0 0 0,1 0 0,-1 0 0,0-1 1,1 1-1,-1 0 0,1 0 0,-1 0 0,1-1 0,0 1 0,-1 0 0,1-1 0,-1 1 0,1 0 1,0-1-1,0 1 0,-1-1 0,1 1 0,0-1 0,0 0 0,0 1 0,0-1 0,-1 0 0,1 1 1,0-1-1,0 0 0,0 0 0,0 0 0,0 0 0,2 0 0,35 0-1075,-30 0 45,19-2-6817</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02.935"/>
    </inkml:context>
    <inkml:brush xml:id="br0">
      <inkml:brushProperty name="width" value="0.025" units="cm"/>
      <inkml:brushProperty name="height" value="0.025" units="cm"/>
    </inkml:brush>
  </inkml:definitions>
  <inkml:trace contextRef="#ctx0" brushRef="#br0">99 0 9897,'0'0'16581,"-6"11"-14109,-9 14-1708,-35 65 1287,45-81-1926,1 1 0,0 1 0,0-1 1,1 1-1,1-1 0,0 1 1,-1 17-1,3-27-125,0 0-1,0 0 1,0 0 0,0 0 0,0 0-1,0 0 1,1 0 0,-1 0 0,0 0-1,1 0 1,-1 0 0,1 0 0,-1 0-1,1 0 1,0 0 0,-1-1-1,1 1 1,0 0 0,-1 0 0,1-1-1,0 1 1,0 0 0,0-1 0,0 1-1,-1-1 1,1 1 0,0-1 0,0 0-1,2 1 1,1 0-19,0 0 1,0 0-1,0-1 0,0 0 1,0 0-1,0 0 0,0 0 1,5-1-1,1-1-221,-1 0-1,1 0 1,-1-1 0,0 0 0,1-1-1,10-5 1,-16 6-1015,-1 1-1,0-1 0,1 1 0,-1-1 1,-1 0-1,1 0 0,0-1 1,2-3-1,1-8-7270</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03.309"/>
    </inkml:context>
    <inkml:brush xml:id="br0">
      <inkml:brushProperty name="width" value="0.025" units="cm"/>
      <inkml:brushProperty name="height" value="0.025" units="cm"/>
    </inkml:brush>
  </inkml:definitions>
  <inkml:trace contextRef="#ctx0" brushRef="#br0">11 0 17457,'0'0'13933,"51"12"-13517,-10-12-320,3 0-64,-1 0-64,-7 0-1281,-10 0-2114,-8-1-3396</inkml:trace>
  <inkml:trace contextRef="#ctx0" brushRef="#br0" timeOffset="1">1 53 14638,'0'0'15086,"74"32"-14894,-30-32-160,2-10-1409,-3-2-3043,-6-2-6727</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0:01.244"/>
    </inkml:context>
    <inkml:brush xml:id="br0">
      <inkml:brushProperty name="width" value="0.025" units="cm"/>
      <inkml:brushProperty name="height" value="0.025" units="cm"/>
    </inkml:brush>
  </inkml:definitions>
  <inkml:trace contextRef="#ctx0" brushRef="#br0">61 1 17809,'0'0'13613,"-4"10"-12914,-8 16-591,2 1-1,1 1 1,1-1 0,2 1-1,-6 48 1,29-101-108,-14 15 0,0 1 0,-1-1 0,0 0 0,0 0 0,-1 0 0,-1-1 0,0 1 0,0 0 0,-1 0 0,-3-17 0,4 27 0,0-1 0,0 1 0,0 0 0,0-1 0,0 1 0,0-1 0,-1 1 0,1 0 0,0-1 0,0 1 0,0-1 0,0 1 0,-1 0 0,1-1 0,0 1 0,0 0 0,-1 0 0,1-1 0,0 1 0,0 0 0,-1-1 0,1 1 0,0 0 0,-1 0 0,1 0 0,0-1 0,-1 1 0,1 0 0,-1 0 0,1 0 0,0 0 0,-1 0 0,1 0 0,0 0 0,-1 0 0,1 0 0,-1 0 0,1 0 0,0 0 0,-1 0 0,1 0 0,-1 0 0,1 0 0,0 0 0,-1 0 0,1 0 0,-1 1 0,1-1 0,0 0 0,-1 0 0,1 0 0,0 1 0,0-1 0,-1 0 0,1 0 0,0 1 0,-1-1 0,1 0 0,0 1 0,0-1 0,0 0 0,-1 1 0,1 0 0,0-1 0,-1 1 0,1-1 0,-1 1 0,1 0 0,0-1 0,-1 1 0,1-1 0,0 1 0,-1 0 0,1-1 0,0 1 0,0 0 0,0 0 0,0-1 0,0 1 0,0 0 0,0-1 0,0 1 0,0 0 0,0-1 0,0 1 0,0 0 0,0 0 0,1-1 0,-1 1 0,0 0 0,0-1 0,1 1 0,-1-1 0,0 1 0,1 0 0,-1-1 0,1 1 0,-1-1 0,2 2 0,10 0-260,1 0 0,-1-1-1,1 0 1,0 0 0,-1-2 0,1 0-1,20-3 1,-16 1-1768,-1 0 0,32-11 0,-43 12 1661,0 1 1,0-2 0,0 1-1,0 0 1,0-1-1,0 0 1,-1 0-1,1 0 1,-1-1 0,0 0-1,0 0 1,7-8-1,-12 12 438,1 1 0,0-1-1,0 0 1,-1 0-1,1 0 1,0 0 0,0 0-1,-1 0 1,1-1-1,0 1 1,0 0-1,-1 0 1,1 0 0,0 0-1,0 0 1,0 0-1,-1 0 1,1 0 0,0-1-1,0 1 1,0 0-1,-1 0 1,1 0 0,0 0-1,0-1 1,0 1-1,0 0 1,-1 0-1,1 0 1,0-1 0,0 1-1,0 0 1,0 0-1,0-1 1,0 1 0,0 0-1,0 0 1,0 0-1,0-1 1,0 1 0,0 0-1,0 0 1,0-1-1,0 1 1,0 0-1,0 0 1,0-1 0,0 1-1,0 0 1,0 0-1,0-1 1,-20 15 1437,17-11-1268,-41 54 2546,42-54-2626,0 0-1,0 0 1,0 1 0,0-1 0,0 1 0,1-1 0,0 1 0,0 0-1,0-1 1,0 1 0,0 0 0,1 0 0,-1 0 0,1 0 0,1 6 0,0-9-132,-1 0 0,1-1 0,0 1 0,0 0 0,0-1 0,0 1 0,0 0 0,0-1 0,0 1 0,0-1 0,0 0 0,0 1 0,0-1 0,0 0 0,0 0 0,0 1 0,0-1 0,0 0 0,0 0 0,1 0 0,-1 0 0,0-1 0,0 1 0,0 0 0,0 0 0,0-1 0,0 1 0,0 0 0,0-1 0,1 0 0,34-13 540,-30 11-539,-1-1 0,0 1 1,0-1-1,0 0 0,0-1 1,0 1-1,-1-1 1,0 0-1,0 0 0,0 0 1,0-1-1,-1 1 0,0-1 1,0 0-1,-1 0 0,0 0 1,0 0-1,0 0 1,-1 0-1,1-1 0,-1-7 1,-1 14-30,0-1 1,0 1 0,0 0 0,0 0 0,0 0 0,0-1-1,0 1 1,0 0 0,0 0 0,0 0 0,0-1 0,0 1-1,0 0 1,0 0 0,0 0 0,0-1 0,0 1 0,-1 0 0,1 0-1,0 0 1,0 0 0,0-1 0,0 1 0,0 0 0,-1 0-1,1 0 1,0 0 0,0 0 0,0 0 0,0 0 0,-1-1-1,1 1 1,0 0 0,0 0 0,0 0 0,-1 0 0,1 0-1,0 0 1,0 0 0,0 0 0,-1 0 0,1 0 0,0 0-1,0 0 1,-1 0 0,1 0 0,0 0 0,0 0 0,0 0-1,0 1 1,-1-1 0,1 0 0,0 0 0,0 0 0,0 0 0,-1 0-1,1 0 1,0 1 0,0-1 0,0 0 0,0 0 0,0 0-1,0 0 1,-1 1 0,1-1 0,0 0 0,0 0 0,0 0-1,0 1 1,-10 9 26,-15 43-27,23-50 0,1 1 0,0-1 0,0 1 0,0 0 0,0-1 0,1 1 0,0 0 0,0-1 0,0 1 0,0 0 0,0-1 0,1 1 0,-1 0 0,2 3 0,-1-6-51,0 0-1,0 0 1,0 1-1,0-1 1,0 0 0,0 0-1,0 0 1,1 0-1,-1-1 1,0 1-1,0 0 1,1 0 0,-1-1-1,1 1 1,-1-1-1,1 1 1,-1-1 0,1 0-1,-1 0 1,4 1-1,36 0-2624,-30-1 1537,20-2-4114,-1-5-2184</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03.886"/>
    </inkml:context>
    <inkml:brush xml:id="br0">
      <inkml:brushProperty name="width" value="0.025" units="cm"/>
      <inkml:brushProperty name="height" value="0.025" units="cm"/>
    </inkml:brush>
  </inkml:definitions>
  <inkml:trace contextRef="#ctx0" brushRef="#br0">55 0 9545,'0'0'8424,"-4"65"-4965,-8-26-320,-2 2-1121,2 0-544,3-3-257,5-4-769,4-8-352,1-9-128,13-11-1697,4-6-1154,0-6-480,-7-14-1954,-4-4-4485</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04.215"/>
    </inkml:context>
    <inkml:brush xml:id="br0">
      <inkml:brushProperty name="width" value="0.025" units="cm"/>
      <inkml:brushProperty name="height" value="0.025" units="cm"/>
    </inkml:brush>
  </inkml:definitions>
  <inkml:trace contextRef="#ctx0" brushRef="#br0">0 1 9001,'0'0'19538,"75"22"-18993,-22-17-417,6-5-96,1 0-1794,-1-15-4868</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04.652"/>
    </inkml:context>
    <inkml:brush xml:id="br0">
      <inkml:brushProperty name="width" value="0.025" units="cm"/>
      <inkml:brushProperty name="height" value="0.025" units="cm"/>
    </inkml:brush>
  </inkml:definitions>
  <inkml:trace contextRef="#ctx0" brushRef="#br0">199 54 6342,'0'0'13234,"-8"-8"-9828,-27-26-753,33 33-2495,0 0 1,0-1 0,0 1-1,0 0 1,0 0-1,0 0 1,0 0-1,-1 1 1,1-1-1,0 0 1,0 1-1,-1 0 1,1-1-1,0 1 1,-1 0-1,1 0 1,0 0-1,0 1 1,-1-1-1,1 1 1,0-1 0,-1 1-1,1 0 1,0-1-1,0 1 1,0 0-1,0 0 1,0 1-1,0-1 1,0 0-1,-1 2 1,-4 3-3,1 0 0,0 0 0,0 0 0,1 1 0,0 0 1,-5 8-1,3-3-61,1 0 1,1 0-1,0 0 1,1 0 0,-3 14-1,5-19-64,1 0 0,0 0 0,0-1 0,0 1 0,1 0 0,0 0 0,0 0 0,1 0 0,0 0 0,0 0 0,3 8 0,-2-13-30,-1 0-1,0 0 1,1 0 0,-1 0 0,1 0 0,-1 0 0,1 0 0,0-1 0,0 1 0,0-1 0,0 1 0,0-1 0,0 0 0,0 0-1,0 0 1,1 0 0,-1 0 0,0 0 0,1-1 0,-1 1 0,1-1 0,-1 0 0,0 1 0,1-1 0,-1 0 0,1-1-1,-1 1 1,5-1 0,0 0-1,0 0-1,-1-1 1,1 1-1,0-1 1,-1-1-1,0 1 1,1-1-1,-1 0 1,6-5-1,-3 1 1,-1 0 0,0 0 0,0-1 0,-1 0 0,0 0 0,0-1 0,-1 0 0,0 0 0,0 0 0,-1-1 0,-1 0 0,1 0 0,-2 0 0,1 0 0,-1-1 0,-1 0 0,0 1 0,-1-1 0,1-11 0,-2 21 0,0 0 0,0 0-1,1 0 1,-1 0 0,0 0 0,0 1 0,0-1-1,0 0 1,0 0 0,-1 0 0,1 0 0,0 0-1,0 0 1,-1 0 0,1 1 0,0-1 0,-1 0-1,1 0 1,-1 0 0,1 1 0,-1-1 0,1 0-1,-1 0 1,0 1 0,1-1 0,-1 1 0,0-1-1,1 1 1,-1-1 0,0 1 0,0-1 0,0 1-1,1-1 1,-1 1 0,0 0 0,0-1-1,0 1 1,0 0 0,0 0 0,0 0 0,1 0-1,-1 0 1,0 0 0,0 0 0,-1 0 0,0 1-29,-1 0-1,1-1 1,-1 1 0,1 0 0,0 1 0,0-1 0,0 0 0,0 1 0,0-1 0,0 1-1,0-1 1,0 1 0,0 0 0,1 0 0,-3 3 0,-12 35-3509,14-12-5336,2-9-4632</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05.011"/>
    </inkml:context>
    <inkml:brush xml:id="br0">
      <inkml:brushProperty name="width" value="0.025" units="cm"/>
      <inkml:brushProperty name="height" value="0.025" units="cm"/>
    </inkml:brush>
  </inkml:definitions>
  <inkml:trace contextRef="#ctx0" brushRef="#br0">75 1 7143,'0'0'14702,"-26"56"-10602,11-27-1506,1 3-992,2-1-642,7-4-735,3-6-193,2-8-1698,15-12-11114,0-18-1986</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05.352"/>
    </inkml:context>
    <inkml:brush xml:id="br0">
      <inkml:brushProperty name="width" value="0.025" units="cm"/>
      <inkml:brushProperty name="height" value="0.025" units="cm"/>
    </inkml:brush>
  </inkml:definitions>
  <inkml:trace contextRef="#ctx0" brushRef="#br0">141 3 18449,'-8'0'4618,"1"-1"-4011,-4 0 538,-1 1 1,1 0 0,0 0-1,-22 4 1,31-3-1041,0-1 0,-1 1 1,1 0-1,0-1 0,-1 1 0,1 0 0,0 0 0,0 0 0,0 1 1,0-1-1,0 1 0,0-1 0,0 1 0,0-1 0,1 1 1,-1 0-1,1 0 0,-1 0 0,1 0 0,-1 0 0,1 0 0,0 0 1,0 0-1,0 1 0,1-1 0,-1 0 0,0 1 0,1-1 1,0 0-1,-1 1 0,1 3 0,1-4-105,-1-1 0,1 0 0,-1 1 0,1-1 0,0 0 0,0 1 0,0-1 0,-1 0 0,1 0 0,0 0 0,1 0 0,-1 0 0,0 0 0,0 0 0,0 0 0,1 0 0,-1-1 0,0 1 0,1 0 0,-1-1 0,0 1 0,1-1 0,-1 1 0,1-1 0,-1 0 0,1 0 0,-1 0 0,1 0 0,2 0 0,55 2 0,-50-2 0,9 0-84,-14-1-4,1 1 0,-1 0 0,0 0 1,1 0-1,-1 1 0,1-1 1,5 3-1,-9-3 69,0 1 1,1 0 0,-1 0-1,0 0 1,0-1-1,0 1 1,0 0-1,0 0 1,0 0-1,0 1 1,0-1 0,-1 0-1,1 0 1,0 0-1,-1 1 1,1-1-1,0 0 1,-1 1-1,0-1 1,1 0 0,-1 1-1,0-1 1,0 1-1,0-1 1,0 0-1,0 1 1,0 2-1,-12 255 1322,12-258-1303,-1-1 0,1 1 0,0-1 0,0 1 0,0-1 0,-1 0 0,1 1 0,0-1 0,0 1 0,-1-1 0,1 0 0,0 1 0,-1-1 0,1 0 0,-1 1 0,1-1 0,0 0 0,-1 0 0,1 1 0,-1-1 0,1 0 0,0 0 0,-1 0 0,1 0 0,-1 0 0,1 0 0,-1 1 0,1-1 0,-1 0 0,1 0 0,-1 0 0,1-1 0,-1 1 0,1 0 0,-1 0 0,1 0 0,0 0 0,-1 0 0,1 0 0,-1-1 0,0 1 0,-19-7 0,20 7 0,-121-42 0,126 39-1610,8-4-7249,8-3-1300</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05.709"/>
    </inkml:context>
    <inkml:brush xml:id="br0">
      <inkml:brushProperty name="width" value="0.025" units="cm"/>
      <inkml:brushProperty name="height" value="0.025" units="cm"/>
    </inkml:brush>
  </inkml:definitions>
  <inkml:trace contextRef="#ctx0" brushRef="#br0">25 0 19442,'0'0'12455,"5"4"-11686,-4-3-766,0-1 0,0 1 1,0 0-1,-1 0 0,1-1 1,0 1-1,0 0 0,-1 0 1,1 0-1,0 0 0,-1 0 1,1 0-1,-1 0 0,1 0 1,-1 0-1,1 0 1,-1 0-1,0 0 0,0 0 1,0 0-1,1 0 0,-1 0 1,0 1-1,0-1 0,0 0 1,-1 0-1,1 0 0,0 0 1,0 0-1,-1 0 0,1 0 1,0 0-1,-1 0 1,1 0-1,-1 0 0,0 1 1,-9 36-27,10-37 12,0 0 1,1 1-1,-1-1 0,0 0 1,0 0-1,1 1 1,-1-1-1,1 0 0,-1 0 1,1 1-1,-1-1 0,1 0 1,0 0-1,-1 0 1,1 0-1,0 0 0,0 0 1,0 0-1,0 0 0,0 0 1,0-1-1,0 1 1,0 0-1,0 0 0,0-1 1,1 1-1,-1-1 0,0 1 1,2-1-1,50 10-625,-47-10 565,-1 1 0,1-1 0,0 1 0,0 1 0,-1-1 0,11 5 0,-15-6 85,0 1-1,-1 0 1,1-1-1,0 1 1,-1 0 0,1 0-1,-1-1 1,1 1-1,-1 0 1,1 0 0,-1 0-1,0-1 1,1 1-1,-1 0 1,0 0 0,0 0-1,0 0 1,1 0-1,-1 0 1,0 0 0,0-1-1,0 1 1,-1 0-1,1 0 1,0 0 0,0 0-1,0 0 1,-1 0-1,1-1 1,0 1 0,-1 0-1,1 0 1,-1 0-1,1-1 1,-1 1 0,1 0-1,-1 0 1,0-1-1,1 1 1,-1 0 0,0-1-1,1 1 1,-1-1-1,0 1 1,-1 0 0,-37 27 805,37-27-812,-8 5-7,0 0 0,0 0 0,-1-1 0,1-1 0,-1 1 0,0-2 0,-23 5 0,34-8-29,0 0 1,0 0-1,0 0 0,0 0 1,0 0-1,0 0 0,-1 0 0,1 0 1,0 0-1,0 0 0,0 0 1,0 0-1,0 0 0,0 0 1,0 0-1,-1 0 0,1-1 1,0 1-1,0 0 0,0 0 0,0 0 1,0 0-1,0 0 0,0 0 1,0 0-1,0 0 0,0 0 1,-1 0-1,1-1 0,0 1 0,0 0 1,0 0-1,0 0 0,0 0 1,0 0-1,0 0 0,0-1 1,0 1-1,0 0 0,0 0 1,0 0-1,0 0 0,0 0 0,0 0 1,0 0-1,0-1 0,0 1 1,0 0-1,0 0 0,0 0 1,0 0-1,1 0 0,-1 0 1,0 0-1,0-1 0,0 1 0,0 0 1,0 0-1,0 0 0,0 0 1,0 0-1,0 0 0,1 0 1,3-15-8129</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10.028"/>
    </inkml:context>
    <inkml:brush xml:id="br0">
      <inkml:brushProperty name="width" value="0.025" units="cm"/>
      <inkml:brushProperty name="height" value="0.025" units="cm"/>
    </inkml:brush>
  </inkml:definitions>
  <inkml:trace contextRef="#ctx0" brushRef="#br0">0 123 5285,'0'0'20510,"5"-5"-18396,11-13-1681,-4 4-364,1 0 1,1 1-1,0 1 0,1 0 1,31-20-1,-46 32-73,1 0 0,0-1 0,-1 1 0,1 0 0,-1-1 0,1 1 0,0 0 1,-1 0-1,1 0 0,0-1 0,-1 1 0,1 0 0,0 0 0,-1 0 0,1 0 0,0 0 0,-1 0 0,1 0 1,0 1-1,-1-1 0,1 0 0,0 0 0,-1 0 0,1 1 0,0-1 0,-1 0 0,1 1 0,-1-1 0,1 0 0,-1 1 1,1-1-1,-1 1 0,1-1 0,-1 1 0,1-1 0,-1 1 0,1 0 0,0 2 7,0 0 1,-1 0-1,1 0 0,-1-1 0,1 1 0,-1 0 1,0 0-1,0 0 0,-1 5 0,-15 63 418,-7-7 90,10-31-259,-15 66-1,28-90-1699,8-23-1316,9-27-5248,-5 8-2057</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10.529"/>
    </inkml:context>
    <inkml:brush xml:id="br0">
      <inkml:brushProperty name="width" value="0.025" units="cm"/>
      <inkml:brushProperty name="height" value="0.025" units="cm"/>
    </inkml:brush>
  </inkml:definitions>
  <inkml:trace contextRef="#ctx0" brushRef="#br0">83 65 18610,'0'0'2786,"-8"10"-79,5-6-2466,-47 68 2550,47-68-2702,1 1 1,-1 0-1,1 0 1,-1 0-1,1 0 0,1 0 1,-1 1-1,1-1 1,0 0-1,0 1 1,1-1-1,-1 1 0,1-1 1,1 1-1,0 6 1,-1-12-87,0 1 1,1-1-1,-1 0 1,0 0-1,0 0 1,1 1-1,-1-1 1,0 0-1,1 0 1,-1 0-1,0 0 1,1 0 0,-1 1-1,0-1 1,1 0-1,-1 0 1,0 0-1,1 0 1,-1 0-1,0 0 1,1 0-1,-1 0 1,0 0-1,1 0 1,-1 0-1,0-1 1,1 1-1,-1 0 1,0 0-1,1 0 1,-1 0 0,0 0-1,1-1 1,-1 1-1,0 0 1,0 0-1,1 0 1,-1-1-1,13-9 127,-1-6-128,-2-2 1,1 0 0,-2 0-1,-1-1 1,0 0 0,-1 0-1,-1-1 1,-1 0 0,3-24-1,-12 62 90,1-8-73,1 1 0,0-1 0,0 1 0,1 15 0,1-25-17,0-1 1,0 1-1,0 0 0,1-1 1,-1 1-1,0-1 1,0 1-1,1-1 0,-1 1 1,0-1-1,1 1 0,-1-1 1,0 1-1,1-1 0,-1 0 1,1 1-1,-1-1 0,1 0 1,-1 1-1,1-1 0,-1 0 1,1 1-1,-1-1 0,1 0 1,-1 0-1,1 0 0,0 1 1,-1-1-1,1 0 0,-1 0 1,1 0-1,-1 0 0,1 0 1,0 0-1,-1 0 0,1 0 1,-1-1-1,1 1 0,-1 0 1,1 0-1,0 0 0,-1-1 1,1 1-1,-1 0 0,1-1 1,-1 1-1,1-1 0,26-16 105,53-79-347,-80 96 238,0 0 0,0 0 0,0 0 0,0 0 0,0 1 0,0-1 0,0 0 0,0 0 0,0 0 0,0 0 0,0 0 0,0 1 0,0-1 0,0 0 0,0 0 0,0 0 1,0 0-1,0 0 0,0 1 0,0-1 0,0 0 0,0 0 0,0 0 0,0 0 0,0 0 0,0 0 0,0 0 0,0 1 0,0-1 0,1 0 0,-1 0 0,0 0 0,0 0 0,0 0 0,0 0 0,0 0 0,0 0 0,0 0 0,1 0 1,-1 0-1,0 1 0,0-1 0,0 0 0,0 0 0,0 0 0,1 0 0,-1 0 0,0 0 0,0 0 0,0 0 0,0 0 0,0 0 0,0 0 0,1-1 0,-1 1 0,0 0 0,0 0 0,0 0 0,0 0 0,0 0 0,0 0 0,1 0 1,-1 0-1,0 0 0,0 0 0,0 0 0,0 0 0,0-1 0,0 12-34,-7 19 360,0 0 0,-20 47 1,18-55-85,0 0 0,2 1 0,1 0 0,0 0 0,2 0 0,-1 27 0,6-50-253,1-1 0,-1 1 0,0-1 0,1 1 0,-1-1 0,0 0 0,1 0 0,-1 0 0,0 1 1,0-1-1,0 0 0,0 0 0,2-3 0,9-12-3320,-1 0-1,15-29 1,-21 35 1231,13-26-7353</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10.869"/>
    </inkml:context>
    <inkml:brush xml:id="br0">
      <inkml:brushProperty name="width" value="0.025" units="cm"/>
      <inkml:brushProperty name="height" value="0.025" units="cm"/>
    </inkml:brush>
  </inkml:definitions>
  <inkml:trace contextRef="#ctx0" brushRef="#br0">62 191 6790,'0'0'12076,"-38"58"-8745,27-41-640,3 1-385,4-1-961,4-2-929,0-4-384,4-3-480,7-6-1954,4-2-993,3-8-1442,-1-15-4484</inkml:trace>
  <inkml:trace contextRef="#ctx0" brushRef="#br0" timeOffset="1">134 0 10218,'0'0'16303,"-52"54"-15406,52-41-641,0-3-224,0-7-1409,14-3-2403,1-1-3234</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11.227"/>
    </inkml:context>
    <inkml:brush xml:id="br0">
      <inkml:brushProperty name="width" value="0.025" units="cm"/>
      <inkml:brushProperty name="height" value="0.025" units="cm"/>
    </inkml:brush>
  </inkml:definitions>
  <inkml:trace contextRef="#ctx0" brushRef="#br0">81 10 8456,'-5'10'6449,"-10"16"-3798,7-14-1427,0 1 1,1 0 0,1 0 0,0 1 0,0-1-1,1 2 1,-5 26 0,10-40-1219,0-1 0,0 0 0,0 1 0,0-1 1,0 0-1,0 1 0,0-1 0,0 0 0,0 1 0,0-1 1,0 0-1,0 0 0,0 1 0,0-1 0,1 0 0,-1 1 0,0-1 1,0 0-1,0 0 0,0 1 0,1-1 0,-1 0 0,0 0 1,0 1-1,0-1 0,1 0 0,-1 0 0,0 0 0,0 1 1,1-1-1,-1 0 0,0 0 0,1 0 0,-1 0 0,0 0 0,0 0 1,1 0-1,-1 1 0,0-1 0,1 0 0,0 0 0,15-8 166,14-16 55,-22 15-191,0 0 1,-1-1 0,0 1 0,8-16 0,-13 21 142,0 0 0,-1 0 0,1 0 0,-1 0 0,1 0 0,-1 0 0,0-1 0,-1 1 0,1 0 0,-1-1 0,0 1 0,0-1 0,0 1 0,-1 0 0,-1-7 0,1 9-146,1 1 0,-1-1 0,0 1 0,0 0 1,-1-1-1,1 1 0,0 0 0,0 0 0,-1 0 0,1 0 1,0 0-1,-1 0 0,1 0 0,-1 1 0,1-1 0,-1 0 0,1 1 1,-1-1-1,0 1 0,1 0 0,-1-1 0,0 1 0,1 0 1,-1 0-1,0 0 0,1 0 0,-1 0 0,0 1 0,1-1 1,-1 0-1,0 1 0,-2 0 0,0 0 18,-1 0 0,1 0 1,0 1-1,-1 0 0,1-1 0,0 1 0,0 1 0,0-1 1,0 0-1,0 1 0,-3 3 0,6-4-443,0 0 1,-1-1-1,1 1 0,0 0 0,0 0 1,1 0-1,-1 0 0,0 0 1,1 0-1,-1 0 0,1 0 1,0 1-1,0-1 0,-1 0 0,2 2 1,4-3-7243</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0:02.398"/>
    </inkml:context>
    <inkml:brush xml:id="br0">
      <inkml:brushProperty name="width" value="0.025" units="cm"/>
      <inkml:brushProperty name="height" value="0.025" units="cm"/>
    </inkml:brush>
  </inkml:definitions>
  <inkml:trace contextRef="#ctx0" brushRef="#br0">68 1 14286,'0'0'13863,"-2"12"-12987,-7 63 430,-16 105 1130,-7 29-2436,46-423 0,-10 216 0,0 1 0,0 0 0,1-1 0,-1 0 0,1 0 0,-1 0 0,1-1 0,5 2 0,-2-2 0,-1-1 0,0 0 0,1 0 0,-1-1 0,0 0 0,1 0 0,-1 0 0,0-1 0,0 0 0,0-1 0,-1 1 0,11-6 0,-13 5 0,0 1 0,-1 0 0,0-1 0,1 0 0,-1 1 0,0-2 0,0 1 0,0 0 0,-1 0 0,1-1 0,-1 1 0,0-1 0,0 0 0,0 0 0,0 0 0,-1 0 0,0 0 0,1 0 0,-1 0 0,-1 0 0,1-1 0,0-6 0,-2 10 0,1 1 0,0-1 0,0 1 0,-1 0 0,1-1 0,0 1 0,-1-1 0,1 1 0,0 0 0,-1-1 0,1 1 0,-1 0 0,1 0 0,0-1 0,-1 1 0,1 0 0,-1 0 0,1 0 0,-1-1 0,1 1 0,-1 0 0,1 0 0,-1 0 0,1 0 0,-1 0 0,1 0 0,-1 0 0,1 0 0,0 0 0,-1 0 0,1 0 0,-1 1 0,1-1 0,-1 0 0,1 0 0,-1 0 0,1 0 0,-1 1 0,1-1 0,0 0 0,-1 1 0,1-1 0,-1 0 0,1 1 0,-23 12 0,22-12 0,-40 41 0,38-40 0,1 1 0,-1 0 0,1 1 0,0-1 0,0 0 0,1 0 0,-1 1 0,0-1 0,1 1 0,0-1 0,0 1 0,-1 7 0,3-10 0,1 0 0,-1 0 0,1-1 0,-1 1 0,1 0 0,-1-1 0,1 1 0,-1-1 0,1 0 0,-1 1 0,1-1 0,0 0 0,-1 0 0,1 0 0,0 0 0,-1 0 0,1 0 0,2-1 0,1 1 0,61-2 0,-32 0 0,-1 1 0,37 5 0,-69-3 0,1-1 0,-1 1 0,1-1 0,-1 1 0,0 0 0,1-1 0,-1 1 0,0 0 0,0 0 0,1 0 0,-1 0 0,0 0 0,0 0 0,0 0 0,0 0 0,0 0 0,-1 1 0,1-1 0,1 2 0,0-1 0,-3-13 0,1 8 0,-1-11 0,-2-24 0,5 25 0,2 12 0,2 4 0,-1-1 0,1 1 0,-1-1 0,1 0 0,0 0 0,0-1 0,-1 1 0,1-1 0,0-1 0,0 1 0,10-1 0,2 0 0,-1-1 0,32-5 0,-46 5 0,0 1 0,-1-1 0,1 0 0,0 1 0,0-1 0,0-1 0,-1 1 0,1 0 0,-1-1 0,1 1 0,-1-1 0,1 0 0,-1 0 0,0 0 0,0 0 0,0 0 0,0 0 0,0-1 0,0 1 0,-1 0 0,1-1 0,-1 0 0,0 1 0,1-4 0,-2 6 0,0-1 0,-1 1 0,1 0 0,0-1 0,-1 1 0,1 0 0,-1 0 0,1 0 0,0-1 0,-1 1 0,1 0 0,-1 0 0,1 0 0,-1 0 0,1 0 0,-1 0 0,1 0 0,-1 0 0,1 0 0,-1 0 0,1 0 0,0 0 0,-1 0 0,1 0 0,-1 0 0,1 0 0,-1 1 0,1-1 0,-1 0 0,1 0 0,0 0 0,-1 1 0,1-1 0,0 0 0,-1 1 0,-17 8 0,13-5 0,-1 1 0,1 0 0,0 0 0,0 0 0,0 0 0,1 1 0,0 0 0,0 0 0,0 0 0,1 0 0,0 1 0,-4 9 0,38-14 0,-13-6 0,-1 0 0,0-1 0,0-1 0,24-10 0,-25 8 0,0 2 0,1 0 0,-1 0 0,32-4 0,-47 10 0,-1 0 0,1 0 0,-1 0 0,1 0 0,0 0 0,-1 0 0,1 0 0,-1 0 0,1 0 0,0 0 0,-1 0 0,1 1 0,-1-1 0,1 0 0,-1 0 0,1 1 0,-1-1 0,1 0 0,-1 1 0,1-1 0,-1 0 0,1 1 0,-1-1 0,1 1 0,-1-1 0,0 1 0,1-1 0,-1 1 0,0-1 0,0 1 0,1-1 0,-1 1 0,0 0 0,0 27 0,-16 23 0,12-43 0,1-1 0,0 1 0,0-1 0,1 1 0,0 0 0,0 0 0,0 13 0,38-20 0,-32-2-307,0-1-1,0 1 1,0-1-1,0 0 1,-1 0 0,1-1-1,-1 1 1,4-4-1,24-25-6518,-20 20-2607</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11.990"/>
    </inkml:context>
    <inkml:brush xml:id="br0">
      <inkml:brushProperty name="width" value="0.025" units="cm"/>
      <inkml:brushProperty name="height" value="0.025" units="cm"/>
    </inkml:brush>
  </inkml:definitions>
  <inkml:trace contextRef="#ctx0" brushRef="#br0">99 0 5221,'0'0'22736,"-4"10"-21519,-24 42-428,-16 34 569,40-78-1225,0 1-1,1-1 1,0 1 0,1 0-1,0 0 1,0 1 0,0 14 0,2-22-124,1-1 0,-1 1 1,1-1-1,0 1 1,-1-1-1,1 1 0,0-1 1,0 0-1,0 1 1,0-1-1,0 0 0,0 0 1,0 1-1,0-1 1,1 0-1,-1 0 1,0 0-1,1-1 0,-1 1 1,0 0-1,1 0 1,-1-1-1,1 1 0,-1-1 1,1 1-1,0-1 1,-1 0-1,1 0 0,-1 0 1,1 0-1,0 0 1,-1 0-1,1 0 0,1 0 1,6 0-80,-1-1 0,0 1 0,1-2 0,-1 1 0,12-4 0,-11 2-416,0-1-1,-1 0 1,1-1 0,-1 0-1,0 0 1,0-1 0,12-11 0,-16 13-218,0 0 0,-1 1 0,0-1 0,0-1 1,0 1-1,0 0 0,-1-1 0,1 1 0,-1-1 1,0 0-1,-1 1 0,1-1 0,-1 0 0,0 0 1,0 0-1,0-6 0,-1-7-4651</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12.319"/>
    </inkml:context>
    <inkml:brush xml:id="br0">
      <inkml:brushProperty name="width" value="0.025" units="cm"/>
      <inkml:brushProperty name="height" value="0.025" units="cm"/>
    </inkml:brush>
  </inkml:definitions>
  <inkml:trace contextRef="#ctx0" brushRef="#br0">166 16 8584,'0'0'17873,"74"18"-17489,-36-23-255,-4-4-129,-5 0-993,-9 4-2146,-11 0-1730</inkml:trace>
  <inkml:trace contextRef="#ctx0" brushRef="#br0" timeOffset="1">1 85 12876,'0'0'11723,"71"16"-10153,-25-17-353,7-7-833,3-2-288,-5-2-64,-3 0-2210,-8-4-4836</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12.757"/>
    </inkml:context>
    <inkml:brush xml:id="br0">
      <inkml:brushProperty name="width" value="0.025" units="cm"/>
      <inkml:brushProperty name="height" value="0.025" units="cm"/>
    </inkml:brush>
  </inkml:definitions>
  <inkml:trace contextRef="#ctx0" brushRef="#br0">1 0 11147,'0'0'13612,"6"57"-11882,-6-28-449,0 2-512,0 3-449,0-5-256,0-4-32,2-6-1057,3-5-1377,-2-8-224,-3-4 63</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13.104"/>
    </inkml:context>
    <inkml:brush xml:id="br0">
      <inkml:brushProperty name="width" value="0.025" units="cm"/>
      <inkml:brushProperty name="height" value="0.025" units="cm"/>
    </inkml:brush>
  </inkml:definitions>
  <inkml:trace contextRef="#ctx0" brushRef="#br0">0 18 8072,'0'0'20947,"60"7"-20114,-20-2-544,9 1-193,0-4-353,2-2-2593,-2 0-4774</inkml:trace>
  <inkml:trace contextRef="#ctx0" brushRef="#br0" timeOffset="1">698 36 20243,'0'0'9129,"80"-9"-13998,-42-5-1281,3 1-3971</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13.449"/>
    </inkml:context>
    <inkml:brush xml:id="br0">
      <inkml:brushProperty name="width" value="0.025" units="cm"/>
      <inkml:brushProperty name="height" value="0.025" units="cm"/>
    </inkml:brush>
  </inkml:definitions>
  <inkml:trace contextRef="#ctx0" brushRef="#br0">1 3 12460,'0'0'13837,"58"8"-13677,-43-14-128,-4 3-480,-3 1-353,-6 2-192</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14.748"/>
    </inkml:context>
    <inkml:brush xml:id="br0">
      <inkml:brushProperty name="width" value="0.025" units="cm"/>
      <inkml:brushProperty name="height" value="0.025" units="cm"/>
    </inkml:brush>
  </inkml:definitions>
  <inkml:trace contextRef="#ctx0" brushRef="#br0">0 1 15855,'0'0'9449,"71"30"-8712,-30-26-417,8-1-256,5-2-288,0-1-1666,-6 0-897,-13 0-1184,-17 0-3108</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15.121"/>
    </inkml:context>
    <inkml:brush xml:id="br0">
      <inkml:brushProperty name="width" value="0.025" units="cm"/>
      <inkml:brushProperty name="height" value="0.025" units="cm"/>
    </inkml:brush>
  </inkml:definitions>
  <inkml:trace contextRef="#ctx0" brushRef="#br0">0 1 13261,'0'0'7687,"2"54"-6022,28-36-351,13-1-738,12-4-352,8-7-192,4-3-2178,4-3-7399</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23.672"/>
    </inkml:context>
    <inkml:brush xml:id="br0">
      <inkml:brushProperty name="width" value="0.025" units="cm"/>
      <inkml:brushProperty name="height" value="0.025" units="cm"/>
    </inkml:brush>
  </inkml:definitions>
  <inkml:trace contextRef="#ctx0" brushRef="#br0">80 232 6182,'0'0'1142,"-8"10"5633,-2 1-4823,-30 33 2546,18-10 3866,22-34-7222,3-1-960,-1 0-1,1-1 1,0 1-1,-1-1 0,0 0 1,1 0-1,-1 0 1,0 0-1,0-1 1,0 1-1,2-4 1,3-2 112,233-262-54,-239 270-240,24-23 0,-25 23 0,1 0 0,-1-1 0,0 1 0,1 0 0,-1 0 0,0-1 0,1 1 0,-1 0 0,0 0 0,1-1 0,-1 1 0,0 0 0,1 0 0,-1 0 0,1 0 0,-1-1 0,1 1 0,-1 0 0,0 0 0,1 0 0,-1 0 0,1 0 0,-1 0 0,1 0 0,-1 0 0,0 0 0,1 1 0,-1-1 0,1 0 0,-1 0 0,0 0 0,1 0 0,-1 0 0,1 1 0,-1-1 0,0 0 0,1 0 0,-1 1 0,0-1 0,1 0 0,-1 1 0,0-1 0,0 0 0,1 1 0,-1-1 0,0 0 0,0 1 0,0-1 0,1 1 0,-1-1 0,0 0 0,0 1 0,0-1 0,0 1 0,0-1 0,0 1 0,0-1 0,0 0 0,0 1 0,0-1 0,0 1 0,0-1 0,0 1 0,-1 0 0,-1 24 0,-3 0 0,0 0 0,-1 0 0,-1-1 0,-2 0 0,-16 35 0,-8 23 0,20-48-36,4-11-306,16-39-599,5-10-6971,25-37 0,-23 40 2762,7-12-3851</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24.233"/>
    </inkml:context>
    <inkml:brush xml:id="br0">
      <inkml:brushProperty name="width" value="0.025" units="cm"/>
      <inkml:brushProperty name="height" value="0.025" units="cm"/>
    </inkml:brush>
  </inkml:definitions>
  <inkml:trace contextRef="#ctx0" brushRef="#br0">63 66 8648,'0'0'19208,"2"8"-17447,-2 6-1552,1 0 0,-2 0 0,0 0 0,-1-1 0,0 1 0,-1 0 0,-6 17 0,-32 93 1161,34-104-1262,92-245-108,-38 105 0,-55 203 0,7-75 0,-1 2 0,1-1 0,1 1 0,-1 0 0,2 0 0,1 12 0,-2-21 0,0 1 0,0-1 0,1 0 0,-1 1 0,1-1 0,-1 0 0,1 0 0,0 1 0,-1-1 0,1 0 0,0 0 0,0 0 0,0 0 0,0 0 0,0 0 0,0 0 0,0 0 0,2 1 0,-1-1 0,-1-1 0,1 0 0,0 1 0,0-1 0,0 0 0,0 0 0,-1 0 0,1 0 0,0 0 0,0 0 0,0-1 0,0 1 0,-1-1 0,1 1 0,0-1 0,0 0 0,-1 1 0,3-2 0,7-5 0,-1-1 0,0 0 0,-1 0 0,1-1 0,-2 0 0,1-1 0,-1 1 0,-1-2 0,13-20 0,21-27 0,-39 84 0,-44 139 0,18-83 0,20-67 0,1-4 0,0 0 0,1 0 0,0 1 0,-1 16 0,4-27-215,-1-1 1,1 1-1,0 0 1,-1 0-1,1-1 1,0 1-1,-1-1 0,1 1 1,0-1-1,0 1 1,0-1-1,-1 1 0,1-1 1,0 0-1,0 1 1,0-1-1,0 0 1,0 0-1,0 0 0,0 0 1,0 0-1,0 0 1,-1 0-1,1 0 1,0 0-1,0 0 0,0 0 1,0 0-1,0-1 1,0 1-1,0 0 1,0-1-1,-1 1 0,1-1 1,0 1-1,0-1 1,-1 1-1,1-1 0,0 1 1,1-2-1,15-44-8876,-5 15 1164</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24.608"/>
    </inkml:context>
    <inkml:brush xml:id="br0">
      <inkml:brushProperty name="width" value="0.025" units="cm"/>
      <inkml:brushProperty name="height" value="0.025" units="cm"/>
    </inkml:brush>
  </inkml:definitions>
  <inkml:trace contextRef="#ctx0" brushRef="#br0">45 107 5926,'0'0'7815,"-3"66"-6438,-4-47-224,0-3 193,1 2 159,0-5 673,0-4 545,2-1-673,2-4-257,0-1-319,1-3-770,1-6-7302,8-8-32</inkml:trace>
  <inkml:trace contextRef="#ctx0" brushRef="#br0" timeOffset="1">119 0 9449,'0'0'22005,"-4"0"-27034</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0:02.757"/>
    </inkml:context>
    <inkml:brush xml:id="br0">
      <inkml:brushProperty name="width" value="0.025" units="cm"/>
      <inkml:brushProperty name="height" value="0.025" units="cm"/>
    </inkml:brush>
  </inkml:definitions>
  <inkml:trace contextRef="#ctx0" brushRef="#br0">16 1 18065,'4'0'484,"0"0"0,0 0-1,0 0 1,0 0 0,0 0 0,0 1-1,0 0 1,0 0 0,-1 0 0,1 0-1,0 1 1,0-1 0,-1 1 0,1 0-1,-1 0 1,6 4 0,-7-4-275,-1 0 0,1 0 0,-1 0 0,0-1 0,1 2 0,-1-1 0,0 0 0,0 0 0,0 0 0,-1 0 0,1 1 0,-1-1 0,1 0-1,-1 1 1,0-1 0,1 0 0,-1 1 0,0-1 0,-1 0 0,1 1 0,0-1 0,-1 0 0,1 1 0,-1-1 0,0 0 0,0 0 0,0 1 0,0-1 0,0 0 0,-2 2 0,-1 2-209,0 0 0,-1 0 0,0 0 0,0-1 0,-1 0 0,-6 5 0,7-7 0,1 0 0,0 1 0,0-1 0,0 1 0,1 0 0,-1 0 0,1 0 0,0 0 0,0 1 0,0-1 0,1 1 0,-1 0 0,-1 6 0,4-10 0,0 0 0,0-1 0,0 1 0,0 0 0,1 0 0,-1-1 0,0 1 0,0 0 0,1-1 0,-1 1 0,0 0 0,1-1 0,-1 1 0,1 0 0,-1-1 0,1 1 0,-1-1 0,1 1 0,-1-1 0,1 1 0,-1-1 0,1 1 0,0-1 0,-1 0 0,1 1 0,0-1 0,0 0 0,-1 0 0,1 1 0,0-1 0,-1 0 0,1 0 0,0 0 0,0 0 0,0 0 0,32 3 0,-28-3 0,13 0-240,0 1 1,0-2-1,0-1 0,0 0 1,0-1-1,0-1 0,-1 0 0,1-2 1,22-9-1,-33 8-3910,-6 1-2409,-2-1-2436</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25.046"/>
    </inkml:context>
    <inkml:brush xml:id="br0">
      <inkml:brushProperty name="width" value="0.025" units="cm"/>
      <inkml:brushProperty name="height" value="0.025" units="cm"/>
    </inkml:brush>
  </inkml:definitions>
  <inkml:trace contextRef="#ctx0" brushRef="#br0">39 85 6983,'0'0'12225,"2"-10"-9439,-1 3-2054,4-31 1383,-3 8 3617,-18 51-3741,10-10-1974,1 0 0,1 1 0,0-1 0,0 1 0,1 1 0,1-1-1,0 0 1,0 0 0,2 1 0,-1-1 0,3 15 0,-2-26-17,0 0 0,0-1 0,0 1 0,1-1 0,-1 1 0,0 0 0,1-1 0,-1 1 0,0-1 0,1 1 0,-1-1 0,1 1 0,-1-1 0,0 1 0,1-1 0,0 0 0,-1 1 0,1-1 0,-1 0 0,1 1 0,-1-1 0,1 0 0,0 0 0,-1 1 0,1-1 0,-1 0 0,1 0 0,0 0 0,-1 0 0,1 0 0,0 0 0,-1 0 0,1 0 0,0 0 0,-1 0 0,1 0 0,-1-1 0,1 1 0,0 0 0,-1 0 0,1 0 0,-1-1 0,1 1 0,-1 0 0,1-1 0,-1 1 0,1-1 0,-1 1 0,2-1 0,23-22 0,-20 16 0,-1 0 0,1-1 0,-1 0 0,-1 0 0,1 0 0,-1 0 0,-1 0 0,1 0 0,-1-1 0,-1 0 0,0 1 0,0-1 0,-1 0 0,0-15 0,-1 23-30,1 0 0,0 1 1,0-1-1,-1 0 0,1 0 0,0 1 0,-1-1 0,1 0 1,0 1-1,-1-1 0,1 0 0,-1 1 0,1-1 0,-1 1 1,0-1-1,1 1 0,-1-1 0,0 1 0,1-1 0,-1 1 1,0-1-1,1 1 0,-1 0 0,0-1 0,0 1 1,1 0-1,-1 0 0,0 0 0,0 0 0,0 0 0,1 0 1,-1 0-1,0 0 0,0 0 0,0 0 0,1 0 0,-1 0 1,0 0-1,0 1 0,0-1 0,1 0 0,-1 1 1,0-1-1,1 0 0,-2 1 0,-1 0-463,0 1 1,0-1-1,-1 1 0,1-1 0,1 1 1,-1 0-1,0 0 0,0 0 0,-3 5 1,2 0-8071</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25.699"/>
    </inkml:context>
    <inkml:brush xml:id="br0">
      <inkml:brushProperty name="width" value="0.025" units="cm"/>
      <inkml:brushProperty name="height" value="0.025" units="cm"/>
    </inkml:brush>
  </inkml:definitions>
  <inkml:trace contextRef="#ctx0" brushRef="#br0">140 0 6919,'0'0'22319,"-7"12"-21347,-22 28-457,13-19-310,0 1 0,1 1 0,1 0 0,1 1 0,-12 32 1,24-55-192,0 1 0,1 0-1,-1-1 1,1 1 0,0 0 0,-1-1 0,1 1 0,0 0 0,0 0 0,0-1 0,0 1 0,0 0 0,0 0 0,1-1 0,-1 1 0,0 0 0,1-1 0,0 1 0,-1 0 0,1-1 0,0 1 0,0-1 0,1 3 0,0-3-24,-1-1 0,1 1 0,-1 0 0,1 0 0,0-1 1,0 1-1,-1-1 0,1 0 0,0 1 0,0-1 0,-1 0 0,1 0 1,0 0-1,0 0 0,0 0 0,-1-1 0,1 1 0,2-1 0,8-3-864,0 0 0,0 0 0,0-2 0,20-11 0,19-20-8805,-33 19 2195</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26.060"/>
    </inkml:context>
    <inkml:brush xml:id="br0">
      <inkml:brushProperty name="width" value="0.025" units="cm"/>
      <inkml:brushProperty name="height" value="0.025" units="cm"/>
    </inkml:brush>
  </inkml:definitions>
  <inkml:trace contextRef="#ctx0" brushRef="#br0">99 24 5573,'0'0'-800,"-48"9"10216,29-4-5796,4-2-673,3 0-449,7 2-320,5-1-352,0-2-961,20-2-673,8 0 32,8 0-128,5-2 0,0-10-384,-2 3-1634,-8-2-1537,-12-1-2819,-11 3-4164</inkml:trace>
  <inkml:trace contextRef="#ctx0" brushRef="#br0" timeOffset="1">72 36 1826,'0'0'15855,"-60"28"-12396,54-21-416,5-1-449,1-1-992,4-1-737,14-4-449,11 0-256,5 0-64,7-2-96,4-6-1153,0-1-2722,-1-3-3364</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26.605"/>
    </inkml:context>
    <inkml:brush xml:id="br0">
      <inkml:brushProperty name="width" value="0.025" units="cm"/>
      <inkml:brushProperty name="height" value="0.025" units="cm"/>
    </inkml:brush>
  </inkml:definitions>
  <inkml:trace contextRef="#ctx0" brushRef="#br0">352 61 6566,'0'0'25635,"-9"-5"-25122,-2-1-492,-4-3-10,-2 0 1,1 1-1,-30-9 0,42 16-12,-1-1 1,0 1-1,1 0 1,-1 0-1,0 1 0,0-1 1,0 1-1,1 0 0,-1 1 1,0-1-1,0 1 1,0 0-1,1 0 0,-1 0 1,0 1-1,1-1 0,-1 1 1,1 1-1,0-1 1,-8 6-1,9-6 1,-24 26 0,26-28 0,1 0 0,0 1 0,-1-1 0,1 1 0,-1 0 0,1-1 0,0 1 0,0-1 0,-1 1 0,1-1 0,0 1 0,0 0 0,0-1 0,0 1 0,0-1 0,0 1 0,-1 0 0,1-1 0,1 1 0,-1 0 0,0-1 0,0 1 0,0-1 0,0 1 0,0 0 0,1-1 0,-1 1 0,0-1 0,0 1 0,1-1 0,-1 1 0,0-1 0,1 1 0,-1-1 0,1 1 0,-1-1 0,1 1 0,-1-1 0,0 0 0,1 1 0,0-1 0,-1 0 0,1 1 0,-1-1 0,1 0 0,-1 0 0,1 1 0,0-1 0,-1 0 0,1 0 0,-1 0 0,2 0 0,2 1 0,-1 0 0,1 0 0,-1 1 0,1-1 0,-1 1 0,0 0 0,0 0 0,0 0 0,0 0 0,0 0 0,0 1 0,0-1 0,-1 1 0,1 0 0,-1 0 0,0 0 0,0 0 0,2 4 0,-1-1 0,-1-1 0,-1 1 0,1 0 0,-1 0 0,0 0 0,0 0 0,0 0 0,-1 0 0,0 0 0,-1 8 0,-3 8 0,0 0 0,-2 0 0,0-1 0,-19 41 0,-30 44 0,38-78 0,2 1 0,0 1 0,-13 41 0,27-70 0,1 1 0,-1 0 0,0-1 0,0 1 0,1 0 0,-1 0 0,1 0 0,0 0 0,-1-1 0,1 1 0,0 0 0,0 0 0,0 0 0,1 0 0,-1 0 0,0 0 0,1 0 0,-1-1 0,1 1 0,-1 0 0,1 0 0,0-1 0,0 1 0,0 0 0,0-1 0,0 1 0,0-1 0,0 1 0,3 1 0,0-1 0,0-1 0,0 0 0,0 0 0,0 0 0,1-1 0,-1 0 0,0 1 0,0-1 0,1-1 0,-1 1 0,0-1 0,8-1 0,23-6-1207,43-17 0,-2 2-3298,-52 16-4015</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27.336"/>
    </inkml:context>
    <inkml:brush xml:id="br0">
      <inkml:brushProperty name="width" value="0.025" units="cm"/>
      <inkml:brushProperty name="height" value="0.025" units="cm"/>
    </inkml:brush>
  </inkml:definitions>
  <inkml:trace contextRef="#ctx0" brushRef="#br0">0 232 5221,'0'0'24322,"12"1"-22940,0-1-1283,0-1 1,0 0-1,0-1 0,-1 0 0,1-1 0,-1-1 0,1 1 0,-1-2 1,0 0-1,-1 0 0,1-1 0,-1 0 0,11-9 0,224-152-1401,-245 166 1284,1 1 0,0-1 0,-1 0 0,1 1 0,0-1 1,0 0-1,0 1 0,0 0 0,0-1 0,-1 1 0,1-1 0,0 1 1,0 0-1,0 0 0,0-1 0,0 1 0,0 0 0,0 0 1,0 0-1,0 0 0,0 0 0,0 0 0,0 0 0,0 1 0,0-1 1,0 0-1,0 1 0,1-1 0,-1 2 23,0-1 0,-1 0 0,1 1 0,-1-1 0,1 0 1,-1 1-1,0-1 0,1 1 0,-1-1 0,0 1 0,0-1 0,0 1 0,0-1 0,0 1 0,0-1 0,-1 3 1,-21 73 812,19-68-704,-5 14 84,2-7-214,1 0 0,0 1 0,1-1 0,1 1 0,-2 21 0,19-42-5621,6-16-577,5-8-2979</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27.678"/>
    </inkml:context>
    <inkml:brush xml:id="br0">
      <inkml:brushProperty name="width" value="0.025" units="cm"/>
      <inkml:brushProperty name="height" value="0.025" units="cm"/>
    </inkml:brush>
  </inkml:definitions>
  <inkml:trace contextRef="#ctx0" brushRef="#br0">115 0 5669,'0'0'17681,"-27"78"-15631,14-42-128,-3 6-417,4 2-864,1-5-513,6-5-64,2-10-737,3-10-2145,0-12 255,3-2-159,2-13-1442,-3-8-3523</inkml:trace>
  <inkml:trace contextRef="#ctx0" brushRef="#br0" timeOffset="1">0 99 6854,'0'0'19219,"23"42"-19123,8-37-160,2-5-1666,6 0-2530,7 0-4068</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28.039"/>
    </inkml:context>
    <inkml:brush xml:id="br0">
      <inkml:brushProperty name="width" value="0.025" units="cm"/>
      <inkml:brushProperty name="height" value="0.025" units="cm"/>
    </inkml:brush>
  </inkml:definitions>
  <inkml:trace contextRef="#ctx0" brushRef="#br0">239 21 5862,'0'0'14803,"-9"-2"-11232,1 0-3193,0 1-1,1 0 0,-1 1 1,0 0-1,0 0 0,0 0 1,0 1-1,1 0 0,-1 1 1,0 0-1,1 0 0,-1 1 1,1-1-1,0 2 0,0-1 1,0 1-1,0 0 0,-12 9 1,13-8-310,0 0 0,1 0 0,-1 0 0,1 0 0,0 1 0,0 0 0,0 0 0,1 0 0,0 1 0,0 0 0,1-1 0,0 1 1,0 0-1,1 1 0,-1-1 0,2 0 0,-1 1 0,1-1 0,-1 14 0,2-20-68,0 0 0,0 0 0,0 1 0,0-1 0,1 0 0,-1 0 0,0 1 0,1-1 0,-1 0 0,1 0 0,-1 0 0,1 0 0,-1 0 0,1 0 0,0 0 0,-1 0 0,1 0 0,0 0 0,0 0 0,0 0 0,0 0 0,0 0 0,0-1 0,0 1 0,0 0 0,1 0 0,1 0 0,0-1 0,0 1 0,0 0 0,-1-1 0,1 0 0,0 0 0,0 0 0,0 0 0,0 0 0,6-1 0,-2-1 0,0 0 0,0 0 0,0 0 0,0-1 0,0 0 0,-1 0 0,1-1 0,9-7 0,-8 4 0,-1-1 0,0 0 0,-1 0 0,0-1 0,0 1 0,-1-1 0,0-1 0,-1 1 0,0-1 0,0 1 0,-1-1 0,0 0 0,-1-1 0,0 1 0,-1 0 0,0-1 0,0-14 0,-1 25 0,0-1 0,0 1 0,0-1 0,0 1 0,0-1 0,-1 1 0,1-1 0,0 1 0,0-1 0,0 1 0,0-1 0,-1 1 0,1-1 0,0 1 0,-1-1 0,1 1 0,0 0 0,-1-1 0,1 1 0,0-1 0,-1 1 0,1 0 0,-1-1 0,1 1 0,0 0 0,-1 0 0,1-1 0,-1 1 0,1 0 0,-1 0 0,1 0 0,-1 0 0,1 0 0,-1 0 0,1 0 0,-1 0 0,1 0 0,-1 0 0,1 0 0,-1 0 0,1 0 0,-1 0 0,1 0 0,-1 0 0,1 0 0,-1 1 0,1-1 0,-1 0 0,-2 1 0,1 0 0,0 0 0,0-1 0,0 1 0,0 1 0,1-1 0,-1 0 0,0 0 0,0 1 0,1-1 0,-3 3 0,1 1-512,-1 1-1,1 0 1,1 0-1,-1 1 1,1-1-1,0 0 1,1 1-1,-1-1 1,1 1-1,0 0 1,1-1-1,0 8 1,0 3-6791</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28.382"/>
    </inkml:context>
    <inkml:brush xml:id="br0">
      <inkml:brushProperty name="width" value="0.025" units="cm"/>
      <inkml:brushProperty name="height" value="0.025" units="cm"/>
    </inkml:brush>
  </inkml:definitions>
  <inkml:trace contextRef="#ctx0" brushRef="#br0">70 1 10826,'0'0'10026,"-30"79"-5478,16-40-1185,1-2-1441,3-5-865,7-7-865,3-10-352,0-10-1634,8-5-1505,6-14-929,1-13-2594</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28.740"/>
    </inkml:context>
    <inkml:brush xml:id="br0">
      <inkml:brushProperty name="width" value="0.025" units="cm"/>
      <inkml:brushProperty name="height" value="0.025" units="cm"/>
    </inkml:brush>
  </inkml:definitions>
  <inkml:trace contextRef="#ctx0" brushRef="#br0">101 13 5701,'0'0'24285,"-8"-2"-22694,-29-8-588,34 10-998,1 0 0,0 0 0,0 0 0,0 0 0,0 1 0,0-1 0,0 0 0,0 1-1,-1 0 1,1 0 0,1-1 0,-1 1 0,0 0 0,0 0 0,0 1 0,0-1 0,1 0 0,-1 1 0,1-1 0,-1 1-1,1-1 1,-1 1 0,1 0 0,0-1 0,0 1 0,0 0 0,0 0 0,0 0 0,0 0 0,1 0 0,-1 0 0,0 0-1,1 0 1,0 0 0,0 1 0,-1-1 0,1 2 0,2-2-4,-1-1 0,0 0 0,1 1 0,-1-1 0,1 0 0,-1 0 0,1 0 0,0 0-1,-1-1 1,1 1 0,0 0 0,-1-1 0,1 1 0,0-1 0,0 1 0,3-1 0,33 8-81,-36-8 32,4 1-48,1 0 0,0-1 0,-1 0 0,1 0 0,0 0-1,8-2 1,-14 2 208,-7 74 161,3-56-193,2 0 0,0 1 0,0-1 0,4 21 0,-3-31-80,-3-7 0,-11 0 0,-10 11 0,-3-2 0,26-11 0,0 1 0,0-1 0,0 1 0,0-1 0,-1 1 0,1-1 0,0 0 0,0 1 0,0-1 0,0 0 0,1 0 0,-1 0 0,0 0 0,0 0 0,0 0 0,1 0 0,-1 0 0,0 0 0,1 0 0,-1 0 0,1 0 0,0-1 0,-1 1 0,1 0 0,-1-1 0,1 0-405,0 0-1,-1 0 1,1 0 0,-1 0 0,0 0-1,1 0 1,-1 0 0,0 1 0,0-1-1,0 0 1,-1 1 0,1-1-1,0 1 1,0-1 0,-1 1 0,1 0-1,-1-1 1,0 1 0,1 0 0,-1 0-1,0 0 1,1 0 0,-5-1-1</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29.115"/>
    </inkml:context>
    <inkml:brush xml:id="br0">
      <inkml:brushProperty name="width" value="0.025" units="cm"/>
      <inkml:brushProperty name="height" value="0.025" units="cm"/>
    </inkml:brush>
  </inkml:definitions>
  <inkml:trace contextRef="#ctx0" brushRef="#br0">1 132 6246,'0'0'24749,"11"-2"-23249,1-2-1478,0 0 1,-1 0 0,0-2-1,1 1 1,-2-1 0,1-1 0,-1 0-1,0 0 1,0-1 0,-1 0-1,12-15 1,16-17-23,-37 69 0,-22 47 152,16-59-296,0 0-1,2 0 0,0 1 1,0 0-1,0 22 1</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0:03.112"/>
    </inkml:context>
    <inkml:brush xml:id="br0">
      <inkml:brushProperty name="width" value="0.025" units="cm"/>
      <inkml:brushProperty name="height" value="0.025" units="cm"/>
    </inkml:brush>
  </inkml:definitions>
  <inkml:trace contextRef="#ctx0" brushRef="#br0">1 50 15855,'0'0'11082,"67"3"-9288,-23-11-1057,1-1-513,1 0-128,-3 3-64,-6-1-640,-3 1-2756,-15-1-4387</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29.670"/>
    </inkml:context>
    <inkml:brush xml:id="br0">
      <inkml:brushProperty name="width" value="0.025" units="cm"/>
      <inkml:brushProperty name="height" value="0.025" units="cm"/>
    </inkml:brush>
  </inkml:definitions>
  <inkml:trace contextRef="#ctx0" brushRef="#br0">0 0 8456,'0'0'18578,"14"62"-16464,-14-32-833,0 1-577,0-1-447,6-6-193,3-3-64,1-7-737,-1-8-640,-1-6-801,-13-15-18322</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30.004"/>
    </inkml:context>
    <inkml:brush xml:id="br0">
      <inkml:brushProperty name="width" value="0.025" units="cm"/>
      <inkml:brushProperty name="height" value="0.025" units="cm"/>
    </inkml:brush>
  </inkml:definitions>
  <inkml:trace contextRef="#ctx0" brushRef="#br0">0 0 13132,'0'0'10795,"54"0"-9194,-24 0-704,8 0-481,-1 0-320,7 1-448,-6 3-2819,1 0-4612</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30.348"/>
    </inkml:context>
    <inkml:brush xml:id="br0">
      <inkml:brushProperty name="width" value="0.025" units="cm"/>
      <inkml:brushProperty name="height" value="0.025" units="cm"/>
    </inkml:brush>
  </inkml:definitions>
  <inkml:trace contextRef="#ctx0" brushRef="#br0">187 39 8360,'0'0'14515,"-9"-4"-12070,3 1-2097,-48-16 1723,52 19-2030,-1-1 0,1 1 0,0 0 0,-1-1 0,1 1 0,0 0 0,-1 0 0,1 1 0,-1-1 0,1 0 0,0 1 0,-1 0 0,1-1-1,0 1 1,0 0 0,0 0 0,-1 0 0,1 0 0,0 1 0,0-1 0,1 1 0,-1-1 0,0 1 0,-1 2 0,-5 7 177,0 0 0,2 1 0,-1 0 0,1 0 0,1 0-1,0 1 1,1 0 0,1 0 0,0 0 0,0 0 0,1 1 0,1-1 0,0 1-1,1-1 1,3 20 0,-3-31-211,1 0 0,0 0 1,0 0-1,0 0 0,0 0 0,1 0 0,-1 0 0,0-1 0,1 1 1,-1 0-1,1-1 0,0 1 0,-1-1 0,1 0 0,0 0 0,0 1 1,0-1-1,0 0 0,0-1 0,0 1 0,0 0 0,0 0 0,1-1 0,-1 0 1,0 1-1,0-1 0,0 0 0,1 0 0,3 0 0,1 0 6,0-1 0,-1 1 0,1-1-1,-1 0 1,1 0 0,-1-1 0,1 0-1,-1 0 1,7-4 0,-5 1-6,-1-1 0,0 1 0,0-1 0,0-1 0,-1 1 0,0-1 0,0 0 0,-1-1 0,1 0 0,-2 1 0,1-2 0,-1 1 0,0 0 0,-1-1 1,0 1-1,0-1 0,-1 0 0,-1 0 0,1 0 0,-1-1 0,0 1 0,-1 0 0,0 0 0,-3-18 0,2 24-7,0 1 0,0-1 0,0 0 0,0 1 0,-1-1 0,1 0 0,-1 1 0,1 0 0,-1-1 0,0 1 0,0 0 0,0 0 0,0 0 0,0 0 0,-1 0 0,1 1 0,-1-1 0,1 1 0,-1-1 0,1 1 0,-1 0 0,0 0 0,-4-1 0,-2 0 0,1 0 0,-1 0 0,1 1 0,-1 0 0,0 1 0,-13 1 0,21-1-114,1 0 0,-1 0 0,0 0 0,0 0 0,1 0 0,-1 0 1,0 0-1,0 1 0,1-1 0,-1 0 0,0 1 0,1-1 0,-1 0 0,0 1 0,1-1 0,-1 1 0,1-1 0,-1 1 0,0-1 1,1 1-1,-1-1 0,1 1 0,0 0 0,-1-1 0,1 1 0,-1 0 0,1-1 0,0 1 0,0 0 0,-1-1 0,1 1 0,0 0 1,0 0-1,0-1 0,0 1 0,0 0 0,0 0 0,0-1 0,0 1 0,0 0 0,0 0 0,0-1 0,0 1 0,1 0 0,-1 0 1,1 0-1,-1 2-696,1-1 1,0 1 0,1-1 0,-1 1 0,0-1-1,1 0 1,-1 1 0,1-1 0,0 0-1,-1 0 1,4 2 0,14 8-9590</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30.706"/>
    </inkml:context>
    <inkml:brush xml:id="br0">
      <inkml:brushProperty name="width" value="0.025" units="cm"/>
      <inkml:brushProperty name="height" value="0.025" units="cm"/>
    </inkml:brush>
  </inkml:definitions>
  <inkml:trace contextRef="#ctx0" brushRef="#br0">31 1 18674,'0'0'9961,"-19"54"-7046,14-40-1698,1 3-1217,1-4 0,3-4 0,0-3 0,0-4 0,6-2-1249,3-3-2403,2-14-2754,2-7-4900</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31.034"/>
    </inkml:context>
    <inkml:brush xml:id="br0">
      <inkml:brushProperty name="width" value="0.025" units="cm"/>
      <inkml:brushProperty name="height" value="0.025" units="cm"/>
    </inkml:brush>
  </inkml:definitions>
  <inkml:trace contextRef="#ctx0" brushRef="#br0">125 0 12172,'0'0'13351,"-9"2"-11194,-2 0-1842,0 1 1,1 0 0,-1 0 0,-14 8 0,22-10-296,0 1 1,0-1-1,0 1 0,1-1 0,-1 1 1,0 0-1,1 0 0,-1 1 1,1-1-1,0 0 0,0 1 0,0-1 1,0 1-1,0 0 0,0 0 0,1 0 1,-1-1-1,1 2 0,0-1 0,0 0 1,0 0-1,0 0 0,0 6 0,2-9 41,-1 1 0,1 0-1,0-1 1,0 1-1,-1-1 1,1 1-1,0-1 1,0 1-1,0-1 1,-1 0-1,1 1 1,0-1-1,0 0 1,0 0-1,0 0 1,0 0 0,0 0-1,0 0 1,-1 0-1,1 0 1,0 0-1,0 0 1,0 0-1,0 0 1,0-1-1,1 1 1,28-6 120,5-10-477,-30 13 142,0 0 0,0 1 0,0-1 0,0 1 0,1 0 0,-1 1 0,1-1 0,8 0 0,-14 35 266,-5-8 187,3-16-217,-1 1 0,1 0 0,1 0 1,0 0-1,0 0 0,1 0 0,1-1 0,-1 1 0,2 0 0,-1 0 0,1 0 1,4 10-1,-5-18-57,0 1 0,0 0 1,0 1-1,0-1 1,0 0-1,-1 0 0,1 0 1,-1 0-1,0 1 1,0-1-1,0 0 1,0 0-1,0 1 0,-1-1 1,0 0-1,0 0 1,0 0-1,0 0 0,0 0 1,0 0-1,-1 0 1,1 0-1,-1-1 0,0 1 1,0 0-1,0-1 1,0 1-1,-5 3 0,4-4 3,-1 1 0,1-1 0,-1 0 0,1-1 0,-1 1 1,0 0-1,0-1 0,0 0 0,0 0 0,0 0 0,0 0 0,0-1 0,0 0 0,0 0 0,0 0 0,0 0 0,0 0 0,0-1 0,0 0 0,0 0 0,0 0 0,0 0 0,-4-2 0,7 2-40,0 1 0,0-1-1,0 0 1,0 1 0,0-1 0,0 1 0,0-1-1,0 0 1,1 0 0,-1 0 0,0 1 0,1-1-1,-1 0 1,0 0 0,1 0 0,-1 0 0,1 0-1,-1 0 1,1 0 0,0 0 0,-1-1-1,1 1 1,0 0 0,0 0 0,0 0 0,0 0-1,0 0 1,0-2 0,10-18-3035,2 8-6396</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31.564"/>
    </inkml:context>
    <inkml:brush xml:id="br0">
      <inkml:brushProperty name="width" value="0.025" units="cm"/>
      <inkml:brushProperty name="height" value="0.025" units="cm"/>
    </inkml:brush>
  </inkml:definitions>
  <inkml:trace contextRef="#ctx0" brushRef="#br0">1 66 6502,'0'0'9097,"11"-7"-4426,11-5-2902,0 1 0,23-9 0,-37 17-1408,-1 1-1,1-1 0,0 1 1,-1 0-1,1 1 1,0 0-1,0 0 1,0 1-1,0 0 1,0 0-1,0 1 1,11 2-1,-18-3-332,0 1-1,0 0 1,1 0-1,-1-1 1,0 1-1,0 0 0,-1 0 1,1 0-1,0 0 1,0 0-1,0 0 1,-1 1-1,1-1 1,-1 0-1,1 0 1,-1 0-1,1 1 1,-1-1-1,1 0 0,-1 0 1,0 1-1,0-1 1,0 0-1,0 1 1,0-1-1,0 0 1,0 1-1,0-1 1,0 0-1,-1 0 0,1 1 1,-1-1-1,1 0 1,-1 0-1,1 1 1,-2 1-1,-1 4 83,0 0 0,0 0-1,-1 0 1,-9 12-1,-48 48 360,39-45-383,-32 43 0,53-64-86,0 0 1,0 0-1,0 0 0,0 0 1,1 0-1,-1 0 0,0 0 0,1 0 1,-1 0-1,1 0 0,-1 0 1,1 0-1,-1 0 0,1 0 1,0 0-1,-1 1 0,1-1 1,0 0-1,0 0 0,0 0 0,0 1 1,0-1-1,0 0 0,1 0 1,-1 0-1,0 1 0,0-1 1,1 0-1,-1 0 0,1 0 1,-1 0-1,1 0 0,-1 0 0,1 0 1,0 0-1,0 0 0,-1 0 1,1 0-1,0 0 0,0-1 1,0 1-1,0 0 0,0 0 0,0-1 1,0 1-1,0-1 0,0 1 1,0-1-1,1 1 0,-1-1 1,0 0-1,0 0 0,0 1 1,0-1-1,1 0 0,1 0 0,13 2-231,0-1-1,0 0 1,24-3 0,-18 1-617,73-3-5841,-50-2 251</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31.905"/>
    </inkml:context>
    <inkml:brush xml:id="br0">
      <inkml:brushProperty name="width" value="0.025" units="cm"/>
      <inkml:brushProperty name="height" value="0.025" units="cm"/>
    </inkml:brush>
  </inkml:definitions>
  <inkml:trace contextRef="#ctx0" brushRef="#br0">62 1 7623,'0'0'19955,"-28"57"-17328,18-31-1250,1 6-672,3 1-513,0 0-128,3-1-128,3-4-1570,0-5-2338,0-8-1985,1-8 672</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32.249"/>
    </inkml:context>
    <inkml:brush xml:id="br0">
      <inkml:brushProperty name="width" value="0.025" units="cm"/>
      <inkml:brushProperty name="height" value="0.025" units="cm"/>
    </inkml:brush>
  </inkml:definitions>
  <inkml:trace contextRef="#ctx0" brushRef="#br0">0 0 5509,'0'0'21428,"60"37"-21107,-22-33-225,2-2-513,5-2-1793,1 0-2306,-3-11-5029</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32.609"/>
    </inkml:context>
    <inkml:brush xml:id="br0">
      <inkml:brushProperty name="width" value="0.025" units="cm"/>
      <inkml:brushProperty name="height" value="0.025" units="cm"/>
    </inkml:brush>
  </inkml:definitions>
  <inkml:trace contextRef="#ctx0" brushRef="#br0">213 85 9577,'0'0'17270,"-6"-8"-15028,4 3-2072,0 1-57,0 1 0,0-1 0,-1 0 0,1 1 1,-1 0-1,0-1 0,1 1 0,-1 0 0,-1 1 0,1-1 0,0 0 0,-1 1 0,1 0 0,-1 0 0,0 0 0,0 0 0,0 0 0,0 1 0,0 0 0,0 0 0,0 0 0,-7-1 0,5 3-85,1-1-1,-1 1 1,1 0-1,-1 0 1,1 1-1,0-1 1,0 1-1,0 0 1,0 1-1,0-1 1,0 1-1,1 0 1,-1 0-1,1 1 1,0-1-1,0 1 1,0 0-1,0 0 1,1 0 0,-1 1-1,1-1 1,0 1-1,1 0 1,-1 0-1,1 0 1,0 0-1,0 0 1,0 0-1,1 1 1,0-1-1,0 0 1,0 11-1,1-15-27,1 0 0,-1-1 0,1 1 0,-1 0 0,1 0 0,0 0 0,-1-1 0,1 1 0,0 0 0,0 0 0,-1-1 0,1 1 0,0-1 0,0 1 0,0-1 0,0 1 0,0-1 0,0 0 0,0 1 0,0-1 0,0 0 0,0 0 0,0 0 0,0 1 0,0-1 0,0 0 0,0-1 0,0 1 0,0 0 0,0 0 0,0 0 0,0 0 0,0-1 0,0 1 0,1-1 0,40-10 0,-33 6 0,0 0 0,0 0 0,0-1 0,-1 0 0,1-1 0,9-10 0,-15 14 0,1-1 0,-1 1 0,0-1 0,-1 0 0,1 0 0,-1 0 0,1 0 0,-1 0 0,0 0 0,-1-1 0,1 1 0,-1-1 0,0 1 0,0-1 0,0 0 0,0-6 0,-2 11 0,1-1 0,-1 0 0,0 0 0,1 1 0,-1-1 0,0 0 0,1 1 0,-1-1 0,0 1 0,0-1 0,0 1 0,1-1 0,-1 1 0,0-1 0,0 1 0,0 0 0,0 0 0,0-1 0,0 1 0,0 0 0,0 0 0,1 0 0,-1 0 0,0 0 0,0 0 0,0 0 0,0 0 0,0 0 0,-1 1 0,-1-1 0,1 0 0,-1 1 0,0-1 0,1 0 0,-1 1 0,1 0 0,0 0 0,-1-1 0,1 1 0,-5 3 0,-48 82 0,52-81 96,12-11-32,-8 6-90,-1 0 0,0 0-1,1-1 1,-1 1 0,1 0 0,-1-1-1,1 1 1,-1-1 0,0 1 0,1 0-1,-1-1 1,0 1 0,1-1-1,-1 1 1,0-1 0,0 1 0,1-1-1,-1 1 1,0-1 0,0 1 0,0-1-1,0 1 1,0-1 0,0 0 0,0 1-1,0-1 1,0 1 0,0-1-1,0 1 1,0-1 0,0 1 0,0-1-1,0 1 1,-1-1 0,1 1 0,0-1-1,0 1 1,-1-1 0,1 1 0,0-1-1,-1 1 1,1-1 0,0 1 0,-1 0-1,1-1 1,-1 1 0,1 0-1,0-1 1,-2 1 0,-5-3-5638,-1 0-4591</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32.936"/>
    </inkml:context>
    <inkml:brush xml:id="br0">
      <inkml:brushProperty name="width" value="0.025" units="cm"/>
      <inkml:brushProperty name="height" value="0.025" units="cm"/>
    </inkml:brush>
  </inkml:definitions>
  <inkml:trace contextRef="#ctx0" brushRef="#br0">35 0 6887,'0'0'25880,"-27"66"-25880,21-42 0,4 1 0,2-5 0,0-2 0,0-10 0,11-8-2242,4-3-3588,2-21-3266</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0:03.859"/>
    </inkml:context>
    <inkml:brush xml:id="br0">
      <inkml:brushProperty name="width" value="0.025" units="cm"/>
      <inkml:brushProperty name="height" value="0.025" units="cm"/>
    </inkml:brush>
  </inkml:definitions>
  <inkml:trace contextRef="#ctx0" brushRef="#br0">71 95 12620,'0'0'19720,"8"-5"-19325,-4 3-384,39-25 18,-41 25-30,0 1 1,0-2 0,0 1-1,0 0 1,0 0-1,0-1 1,-1 1-1,1-1 1,-1 1-1,1-1 1,-1 0 0,0 1-1,0-1 1,0 0-1,-1 0 1,1 0-1,0-5 1,-2 7 0,1 0 0,-1 1 0,1-1 0,-1 0 0,0 1 0,1-1 0,-1 0 0,0 1 0,1-1 0,-1 1 0,0-1 0,0 1 0,1 0 0,-1-1 0,0 1 0,0 0 0,0-1 0,1 1 0,-1 0 0,0 0 0,0 0 0,0 0 0,0 0 0,0 0 0,0 0 0,1 0 0,-1 0 0,0 0 0,0 1 0,0-1 0,0 0 0,0 0 0,0 1 0,-34 9 0,28-6 0,1 0 0,-1 0 0,1 1 0,0 0 0,1 0 0,-1 1 0,1-1 0,0 1 0,0 0 0,1 1 0,-1-1 0,2 1 0,-1 0 0,1 0 0,0 0 0,0 0 0,1 1 0,-3 12 0,5-19 0,1 1 0,-1-1 0,1 1 0,0-1 0,-1 0 0,1 1 0,0-1 0,0 0 0,0 0 0,0 1 0,0-1 0,0 0 0,0 0 0,0 0 0,0 0 0,0 0 0,1-1 0,-1 1 0,0 0 0,1-1 0,-1 1 0,1-1 0,-1 1 0,1-1 0,-1 1 0,0-1 0,1 0 0,-1 0 0,1 0 0,-1 0 0,1 0 0,2 0 0,54-3 0,-44 0 0,-1-1 0,1 0 0,-1-1 0,0 0 0,13-8 0,-16 7 0,1 1 0,-1 0 0,1 1 0,0 0 0,0 1 0,0 0 0,1 1 0,11-1 0,-22 4 0,0-1 0,0 1 0,0-1 0,0 1 0,0 0 0,0 0 0,0 0 0,0-1 0,0 1 0,-1 0 0,1 0 0,0 0 0,0 0 0,-1 0 0,1 0 0,-1 1 0,1-1 0,-1 0 0,0 0 0,1 0 0,-1 0 0,0 1 0,0-1 0,0 0 0,0 0 0,0 0 0,0 1 0,0-1 0,0 2 0,-1-2 0,1 1 0,0 0 0,0 0 0,0 0 0,1 0 0,-1 0 0,0-1 0,1 1 0,-1 0 0,1 0 0,-1-1 0,1 1 0,0 0 0,0-1 0,0 1 0,0 0 0,0-1 0,0 1 0,0-1 0,0 0 0,1 1 0,-1-1 0,0 0 0,1 0 0,-1 0 0,1 0 0,1 1 0,9-1 0,-1 0 0,1-1 0,-1-1 0,0 1 0,0-2 0,1 0 0,17-5 0,7-1 0,-31 7-2851,3 1-6336</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33.405"/>
    </inkml:context>
    <inkml:brush xml:id="br0">
      <inkml:brushProperty name="width" value="0.025" units="cm"/>
      <inkml:brushProperty name="height" value="0.025" units="cm"/>
    </inkml:brush>
  </inkml:definitions>
  <inkml:trace contextRef="#ctx0" brushRef="#br0">114 1 7079,'0'0'21337,"-10"1"-19303,1-1-1778,2 0-57,0 1-1,1 0 1,-1 0-1,0 0 1,0 1-1,-10 4 0,15-5-172,-1 0 0,1 0 0,0 1 0,0-1 0,1 1-1,-1-1 1,0 1 0,0 0 0,1 0 0,-1-1 0,1 1-1,-1 1 1,1-1 0,0 0 0,0 0 0,0 0 0,0 1-1,0-1 1,1 0 0,-1 1 0,1-1 0,-1 0 0,1 1-1,0-1 1,0 5 0,0-6-26,0 0 0,0-1 0,0 1 0,0 0 0,0-1 0,1 1 0,-1 0 0,0-1 0,0 1 0,0-1 0,1 1 0,-1-1 0,0 1 0,1-1 0,-1 1 0,0-1 0,1 1 0,-1-1 0,1 1 0,-1-1 0,1 1 0,-1-1 0,1 0 0,-1 1 0,1-1 0,-1 0 0,1 1 0,0-1 0,-1 0 0,2 0 0,25 0 0,-21-1 0,0 0 0,1-1 0,-1 0 0,0 0 0,0-1 0,6-3 0,4-8-130,1 0-275,-16 15 400,-1-1-1,1 0 0,-1 1 1,1-1-1,-1 0 1,1 1-1,-1-1 0,0 0 1,1 1-1,-1-1 1,0 1-1,1-1 0,-1 1 1,0-1-1,1 1 1,-1-1-1,0 1 0,0-1 1,0 1-1,0-1 1,1 1-1,-1 0 0,0-1 1,0 1-1,0-1 1,0 1-1,0 0 0,0-1 1,0 1-1,-1-1 1,1 1-1,0-1 0,0 1 1,0-1-1,0 1 1,-1 0-1,-2 41 92,0-21-4,1-1 0,1 1 0,2 0 0,0-1 0,0 1 0,2-1 0,6 21 0,-9-40-82,0 0 0,1 0 0,-1 0 0,0 0 0,0 0 0,0 0 0,0 0 0,0 0 0,0 0 0,0 0 0,0 0 0,0 0 0,0 0 0,0 0 0,0 0 0,-1 0 0,1 0 0,-1 0 0,1 0 0,0 0 0,-1-1 0,1 1 0,-1 0 0,0 0 0,1 0 0,-2 0 0,0 1 0,-1-1 0,1 1 0,0-1 0,-1 0 0,1 1 0,-1-1 0,1-1 0,-1 1 0,0 0 0,-2 0 0,-13 1 0,0-1 0,-28-1 0,29 0 0,16-2 0,1 1 0,-1 0 0,1 0 0,0-1 0,0 1 0,0 0 0,0 0 0,0-1 0,0 1 0,0 0 0,0-1 0,1 1 0,-1 0 0,0 0 0,1-1 0,-1 1 0,1 0 0,-1 0 0,1 0 0,1-2 0,26-42-2099,0-1-6783,-5 3-7971</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33.825"/>
    </inkml:context>
    <inkml:brush xml:id="br0">
      <inkml:brushProperty name="width" value="0.025" units="cm"/>
      <inkml:brushProperty name="height" value="0.025" units="cm"/>
    </inkml:brush>
  </inkml:definitions>
  <inkml:trace contextRef="#ctx0" brushRef="#br0">0 71 13997,'0'0'7239,"6"-8"-2968,-2 4-3978,-2 0 55,1-1 0,0 1 1,0 0-1,0 0 1,1 1-1,-1-1 1,1 1-1,0 0 1,0 0-1,0 0 0,0 0 1,1 1-1,-1-1 1,1 1-1,0 1 1,-1-1-1,1 0 1,9 0-1,-12 1-342,0 1 1,1-1-1,-1 1 0,0 0 1,0 0-1,0 0 0,1 0 0,-1 1 1,0-1-1,0 1 0,0-1 1,1 1-1,-1 0 0,0-1 1,0 1-1,0 0 0,0 0 1,0 1-1,0-1 0,-1 0 0,1 1 1,0-1-1,-1 1 0,1 0 1,-1-1-1,1 1 0,-1 0 1,0 0-1,0 0 0,0 0 1,0 0-1,0 0 0,0 0 1,0 0-1,-1 0 0,1 0 0,-1 1 1,0-1-1,0 0 0,1 0 1,-1 1-1,-1-1 0,1 0 1,0 0-1,0 0 0,-1 1 1,1-1-1,-1 0 0,0 0 0,0 0 1,0 0-1,0 0 0,0 0 1,-1 2-1,-5 6-6,1 0 0,-2-1 0,1 0 0,-1 0 0,-1 0 0,-9 7 0,-18 19 0,61-32 0,89-11 0,-114 8 0,1 0 0,-1 0 0,1 1 0,-1-1 0,1 0 0,-1 1 0,0-1 0,1 0 0,-1 1 0,1-1 0,-1 1 0,0-1 0,1 1 0,-1-1 0,0 0 0,0 1 0,1-1 0,-1 1 0,0 0 0,0-1 0,0 1 0,0-1 0,0 1 0,0-1 0,0 1 0,0-1 0,0 1 0,0-1 0,0 1 0,0-1 0,0 1 0,0 0 0,0-1 0,0 1 0,-1-1 0,1 1 0,0-1 0,0 1 0,-1-1 0,1 0 0,0 1 0,-1-1 0,1 1 0,0-1 0,-1 1 0,0-1 0,-14 26 0,2-13 0,0-1 0,0-1 0,-1 0 0,-1-1 0,0 0 0,0-1 0,-1-1 0,-20 8 0,30-17-1260,10-13-5039</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34.277"/>
    </inkml:context>
    <inkml:brush xml:id="br0">
      <inkml:brushProperty name="width" value="0.025" units="cm"/>
      <inkml:brushProperty name="height" value="0.025" units="cm"/>
    </inkml:brush>
  </inkml:definitions>
  <inkml:trace contextRef="#ctx0" brushRef="#br0">1 0 14125,'0'0'16432,"7"63"-15407,-1-39-513,6 6-448,0-2 0,5-4-1473,-4-4-2531,-6-6-2241,-1-8-3076</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34.620"/>
    </inkml:context>
    <inkml:brush xml:id="br0">
      <inkml:brushProperty name="width" value="0.025" units="cm"/>
      <inkml:brushProperty name="height" value="0.025" units="cm"/>
    </inkml:brush>
  </inkml:definitions>
  <inkml:trace contextRef="#ctx0" brushRef="#br0">0 12 15855,'0'0'10250,"66"27"-10026,-24-16-288,8-3-2050,7-7-3331,4-1-12204</inkml:trace>
  <inkml:trace contextRef="#ctx0" brushRef="#br0" timeOffset="1">787 44 5733,'0'0'22454,"57"6"-22358,-29-11-481,9-4-2497,11-2-3492,4-2-8104,7 1 11531</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34.990"/>
    </inkml:context>
    <inkml:brush xml:id="br0">
      <inkml:brushProperty name="width" value="0.025" units="cm"/>
      <inkml:brushProperty name="height" value="0.025" units="cm"/>
    </inkml:brush>
  </inkml:definitions>
  <inkml:trace contextRef="#ctx0" brushRef="#br0">1 16 5029,'0'0'15417,"9"3"-14547,1 0-833,0 0 0,0-1 0,0-1 0,1 0-1,-1 0 1,0-1 0,0 0 0,1-1 0,11-2 0,13-2-2378,-1 1 0,1 1 0,60 4 0,-93-1 2348,0 0 0,0 1 0,1-1 0,-1 1 0,0-1 0,0 1 0,0 0 0,0 0-1,0 0 1,0 0 0,0 0 0,0 1 0,0-1 0,2 3 0,10 15 7987,-13-18-7745,0 0 0,0 0-1,0 0 1,0-1-1,1 1 1,-1-1 0,0 1-1,0 0 1,1-1 0,-1 0-1,0 1 1,1-1-1,-1 0 1,0 0 0,1 0-1,-1 0 1,1 0 0,-1 0-1,0 0 1,1 0-1,-1 0 1,0-1 0,2 0-1,31-9 4190,51-26-12387,-67 27 1730</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35.676"/>
    </inkml:context>
    <inkml:brush xml:id="br0">
      <inkml:brushProperty name="width" value="0.025" units="cm"/>
      <inkml:brushProperty name="height" value="0.025" units="cm"/>
    </inkml:brush>
  </inkml:definitions>
  <inkml:trace contextRef="#ctx0" brushRef="#br0">1 39 9129,'0'0'16314,"12"-6"-14761,-1 2-1359,0-1-1,1 2 0,-1-1 1,1 2-1,-1 0 0,1 0 1,0 1-1,17 0 1,-1 2-154,249 1-1394,-240-12 444,-37 10 899,0 0 1,0 0-1,0 0 0,0 0 1,0 0-1,0 0 1,0 0-1,0 0 1,0 0-1,0 0 0,0 0 1,0 0-1,0 0 1,0 0-1,0 0 0,0 0 1,0 0-1,0-1 1,0 1-1,0 0 1,0 0-1,0 0 0,0 0 1,0 0-1,0 0 1,0 0-1,0 0 0,0 0 1,0 0-1,0 0 1,0 0-1,0 0 1,0 0-1,-19 6 27,10-2 107,2 0-1,-1 1 1,0 0 0,1 0 0,0 1-1,0-1 1,1 2 0,-1-1 0,1 1 0,1 0-1,-1 0 1,1 0 0,0 1 0,1 0-1,0 0 1,0 0 0,1 1 0,-3 11 0,1-3 9,0 1 0,2 0 0,1 0 1,0 0-1,1 0 0,1 0 1,0 0-1,4 23 0,-1-31-98,0 1 1,0-1-1,1 0 0,0 0 0,1-1 1,0 1-1,1-1 0,0 0 0,11 13 1,22 37 177,-37-56-194,-1-1 0,0 1 0,1 0 0,-1 0 0,0 0 0,-1-1 0,1 1 0,0 0-1,-1 0 1,0 0 0,1 0 0,-1 0 0,0 0 0,-1 0 0,1 0 0,0 0 0,-1 0 0,0 0-1,0 0 1,0 0 0,0 0 0,-2 4 0,0-3 48,0 0 1,-1 0-1,1 0 1,-1 0-1,0-1 1,0 0-1,0 0 1,-1 0-1,1 0 1,-1 0-1,0-1 1,-5 2-1,-3 1 72,-1 0 1,1-1-1,-1-1 0,0 0 0,0-1 0,0-1 1,0 0-1,-27-2 0,39 0-187,0 1-1,0 0 1,0-1 0,0 0 0,0 0-1,1 1 1,-1-1 0,0 0-1,0 0 1,1-1 0,-1 1-1,0 0 1,1-1 0,-1 1 0,-1-2-1,3 2-72,-1 0 0,1 0 0,-1 0 0,1 1 0,0-1 1,-1 0-1,1 0 0,0 0 0,0 0 0,0 0 0,-1 0 0,1 0 0,0 1 0,0-1 0,0 0 0,0 0 0,0 0 0,1 0 0,-1 0 0,0 0 0,0 0 0,1 0 0,-1 1 0,0-1 0,1 0 0,-1 0 1,1 0-1,-1 1 0,1-1 0,-1 0 0,1 0 0,0 1 0,-1-1 0,1 1 0,0-1 0,0 0 0,19-13-9471</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38.546"/>
    </inkml:context>
    <inkml:brush xml:id="br0">
      <inkml:brushProperty name="width" value="0.025" units="cm"/>
      <inkml:brushProperty name="height" value="0.025" units="cm"/>
    </inkml:brush>
  </inkml:definitions>
  <inkml:trace contextRef="#ctx0" brushRef="#br0">1 2 9289,'3'10'2701,"0"-1"-2337,1 0-1,0 0 1,1 0 0,0-1-1,0 0 1,1 0 0,0 0-1,1 0 1,-1-1 0,1 0-1,1-1 1,-1 0 0,1 0-1,0 0 1,17 8 0,2-2 288,0-1 0,0-2 0,1 0 1,0-2-1,1-1 0,0-1 0,40 1 1,10-4 459,119-13 0,285-65-230,-173 21-809,-67 23 416,0 10 1,271 11-1,-458 15-222,-1 3 0,1 2 0,-1 2 0,-1 3 0,0 2 0,-1 3 0,-1 1 0,-1 3-1,-1 2 1,53 36 0,-100-59-245,2 0 60,0 1 0,0 0-1,0 0 1,0 0-1,0 1 1,-1 0 0,1-1-1,-1 2 1,0-1-1,-1 0 1,1 1 0,-1 0-1,1 0 1,-1 0-1,-1 0 1,3 6 0,-7-31-5544,-2-15-7643</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39.185"/>
    </inkml:context>
    <inkml:brush xml:id="br0">
      <inkml:brushProperty name="width" value="0.025" units="cm"/>
      <inkml:brushProperty name="height" value="0.025" units="cm"/>
    </inkml:brush>
  </inkml:definitions>
  <inkml:trace contextRef="#ctx0" brushRef="#br0">0 449 8616,'0'0'11291,"15"0"-10021,33-6-854,0-1 1,0-2-1,59-21 0,0 1-335,79-10 758,369-30 1,197 57-111,-671 19 341,-1 3 1,126 32-1,20 3 1797,-183-39-2527,-1-2-1,1-2 1,60-5-1,-78 0-339,0-1 0,0-1 0,-1-1 0,0-2 0,33-14 0,-43 16 0,0 0 0,-1-1 0,0-1 0,-1 0 0,0-1 0,0-1 0,-1 0 0,0 0 0,0-1 0,11-16 0,-18 21-150,0-1-1,0 0 1,-1 0 0,0 0-1,0 0 1,-1-1 0,3-12 0,-4 12-420,0-1 0,-1 1 0,0 0 1,0 0-1,0-1 0,-1 1 1,-2-9-1,-19-39-8116</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40.326"/>
    </inkml:context>
    <inkml:brush xml:id="br0">
      <inkml:brushProperty name="width" value="0.025" units="cm"/>
      <inkml:brushProperty name="height" value="0.025" units="cm"/>
    </inkml:brush>
  </inkml:definitions>
  <inkml:trace contextRef="#ctx0" brushRef="#br0">74 64 5765,'0'0'12471,"-10"8"-10234,7-5-2188,-39 41 3004,40-41-2823,-1 0 1,1 0 0,1 0 0,-1 1-1,0-1 1,1 1 0,0-1-1,0 1 1,0 0 0,0-1 0,0 1-1,1 0 1,-1-1 0,1 1-1,0 0 1,1 0 0,0 7 0,0-10-215,-1-1 1,1 1 0,-1 0 0,1 0 0,0 0 0,0-1 0,-1 1 0,1 0 0,0-1 0,0 1 0,0 0-1,0-1 1,0 1 0,0-1 0,0 0 0,0 1 0,0-1 0,0 0 0,0 1 0,0-1 0,0 0 0,0 0-1,0 0 1,0 0 0,0 0 0,2 0 0,29-5 183,-22 2-165,-1-2-1,0 1 0,0-1 1,-1 0-1,1-1 0,-1 0 1,0 0-1,-1-1 1,1 0-1,-1 0 0,6-10 1,-7 10-14,0 0 0,-1 0 0,0-1 1,-1 0-1,1 0 0,-2 0 0,1 0 1,-1 0-1,0-1 0,-1 0 0,0 1 1,2-16-1,-22 55 86,11-10-88,1-1 1,0 1-1,2 0 1,0 0-1,2 0 1,0 0-1,2 30 1,1-35 79,0-1 0,1 1-1,1-1 1,0 1 0,1-1 0,1-1 0,0 1 0,1-1 0,1 1 0,15 23-1,-18-32-11,0 0 0,0 0 0,0 0 0,-1 1 0,0 0 0,0-1-1,-1 1 1,1 0 0,-2 0 0,1 1 0,-1-1 0,0 0-1,0 9 1,-2-12-48,1-1 0,-1 1 0,0-1 0,0 0 0,0 1 0,0-1-1,-1 0 1,1 0 0,-1 0 0,0 0 0,0 0 0,0 0 0,0 0 0,-1-1 0,1 1-1,-1-1 1,0 0 0,1 0 0,-1 0 0,0 0 0,0 0 0,0 0 0,0-1 0,-1 1-1,1-1 1,0 0 0,-1 0 0,-6 1 0,5-1-39,0 0 0,0-1 0,0 1 0,-1-1 0,1 0 0,0 0 0,0-1 0,0 1 0,0-1 0,-1-1 0,1 1 0,1-1 0,-1 1 0,0-1 0,0-1 0,1 1 0,-1-1 0,1 1 0,-1-1 0,1-1 0,0 1 0,1 0 0,-1-1 0,0 0 0,1 0 0,-4-6 0,1 1 0,0-1 0,0 1 0,2-1 0,-1 1 0,1-1 0,0-1 0,1 1 0,1 0 0,-1-1 0,2 0 0,-2-20 0,3 28-226,0-1-1,1 1 1,0 0-1,-1-1 1,1 1 0,0-1-1,1 1 1,-1 0 0,0 0-1,1 0 1,0 0-1,0 0 1,0 0 0,0 0-1,4-3 1,43-34-7172,-37 31 5553,25-18-7391</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40.667"/>
    </inkml:context>
    <inkml:brush xml:id="br0">
      <inkml:brushProperty name="width" value="0.025" units="cm"/>
      <inkml:brushProperty name="height" value="0.025" units="cm"/>
    </inkml:brush>
  </inkml:definitions>
  <inkml:trace contextRef="#ctx0" brushRef="#br0">0 122 9257,'0'0'19181,"10"1"-17644,2 0-1235,0 0 0,1-1 0,-1 0 0,0-1 1,0-1-1,16-4 0,-24 6-280,0-1 0,-1 0-1,1 0 1,-1-1 0,1 1 0,-1-1 0,0 0 0,0 0 0,0 0-1,0 0 1,0 0 0,0-1 0,0 1 0,-1-1 0,1 0 0,-1 0-1,0 0 1,1 0 0,-2 0 0,1 0 0,0-1 0,-1 1 0,1-1-1,-1 1 1,0-1 0,0 1 0,0-1 0,-1 0 0,1-4 0,-1 6-24,0 1 1,0-1 0,-1 1-1,1-1 1,0 1-1,-1-1 1,1 1 0,-1 0-1,1-1 1,-1 1 0,0 0-1,1-1 1,-1 1-1,0 0 1,0 0 0,0 0-1,0-1 1,0 1 0,0 0-1,0 0 1,0 1 0,-1-1-1,1 0 1,0 0-1,-1 1 1,1-1 0,0 0-1,-1 1 1,1-1 0,-1 1-1,1 0 1,0-1-1,-1 1 1,1 0 0,-1 0-1,1 0 1,-1 0 0,-2 1-1,-1-1-5,1 0 0,-1 0 0,0 1 0,0 0 0,1 0 0,-1 0-1,0 1 1,1 0 0,-1 0 0,1 0 0,-5 3 0,2 1 11,0 0 1,1 1 0,1 0-1,-1 0 1,1 0-1,0 1 1,0-1-1,1 1 1,0 0 0,1 1-1,0-1 1,0 1-1,0-1 1,1 1-1,1 0 1,0 0 0,0 0-1,0-1 1,1 1-1,1 11 1,-1-18-41,1 0 0,-1-1 0,0 1 0,1 0 0,-1 0 0,1 0 0,0 0 0,0 0 0,0-1 0,0 1 0,0 0 0,0-1 0,0 1 0,0-1 0,0 1 0,1-1 0,-1 0 0,1 1 0,-1-1 0,1 0 0,2 2 0,0-2-171,0 1 0,0 0 0,1-1 0,-1 0 1,0 0-1,1 0 0,-1-1 0,1 1 1,5-1-1,1 0-556,-1-1 0,1-1 0,0 1 0,0-2 0,-1 1 1,1-1-1,11-6 0,20-15-6866</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0:04.407"/>
    </inkml:context>
    <inkml:brush xml:id="br0">
      <inkml:brushProperty name="width" value="0.025" units="cm"/>
      <inkml:brushProperty name="height" value="0.025" units="cm"/>
    </inkml:brush>
  </inkml:definitions>
  <inkml:trace contextRef="#ctx0" brushRef="#br0">4 1 19603,'0'0'7158,"0"10"-4723,-2 2-1713,2-7-492,-1 0 0,1-1 0,0 1 0,0 0 0,0 0 0,1-1 0,1 10 0,0-13-223,-1 0 0,0 0-1,0 0 1,1 0 0,-1 0 0,1-1-1,-1 1 1,1 0 0,-1-1-1,1 1 1,-1-1 0,1 0 0,0 1-1,-1-1 1,1 0 0,-1 0 0,1 0-1,0 0 1,-1 0 0,3-1 0,36-3-218,7-16-760,-41 17 812,0-1 0,0 1 0,0 1 0,0-1 0,0 1 0,1 0 0,-1 0-1,10 0 1,-16 34-481,-4 4-253,3-12-4391,1-14-2707</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41.309"/>
    </inkml:context>
    <inkml:brush xml:id="br0">
      <inkml:brushProperty name="width" value="0.025" units="cm"/>
      <inkml:brushProperty name="height" value="0.025" units="cm"/>
    </inkml:brush>
  </inkml:definitions>
  <inkml:trace contextRef="#ctx0" brushRef="#br0">141 6 8584,'-9'4'11638,"-3"1"-10324,0 0-1,0 1 1,1 1 0,0 0-1,-15 12 1,22-15-1195,0 0 0,0 0-1,0 0 1,0 0 0,1 0-1,0 1 1,0-1 0,0 1-1,0 0 1,1 0 0,0 0 0,0 0-1,0 1 1,1-1 0,0 0-1,0 1 1,0-1 0,0 7-1,2-11-112,-1 0-1,0 1 0,0-1 0,1 0 0,-1 0 1,1 0-1,-1 1 0,1-1 0,0 0 0,-1 0 0,1 0 1,0 0-1,0 0 0,0 0 0,-1 0 0,1 0 1,0 0-1,0 0 0,1-1 0,-1 1 0,0 0 1,0-1-1,0 1 0,0-1 0,1 1 0,-1-1 1,0 0-1,0 1 0,1-1 0,-1 0 0,0 0 0,1 0 1,-1 0-1,0 0 0,0 0 0,1 0 0,-1 0 1,0-1-1,1 1 0,1-1 0,2 0 15,-1 1 0,1-2 0,0 1 0,0 0 0,0-1 0,-1 0 0,1 0 0,-1 0 0,1-1 0,4-3 0,-1-2-2,-1-1 0,0 0 1,0 0-1,-1 0 0,-1-1 0,1 0 1,5-17-1,24-38 28,-34 64 71,-1 13 423,-1 3-444,1-11-59,0 1-1,0 0 1,0 0-1,0-1 1,1 1-1,0 0 0,2 6 1,-2-9-27,-1-1-1,1 1 1,0-1 0,0 0 0,0 1-1,0-1 1,1 0 0,-1 0 0,0 0-1,1 0 1,-1 0 0,0 0 0,1 0-1,-1 0 1,1-1 0,-1 1 0,1 0-1,-1-1 1,1 1 0,0-1-1,-1 0 1,1 0 0,0 1 0,-1-1-1,1 0 1,2-1 0,8 1 32,-1-2 1,1 1-1,0-1 1,-1-1-1,15-5 1,-15 4-48,0 1 0,0 0 0,0 1-1,0 0 1,20 0 0,-30 2 8,0 1 0,0-1 0,0 1 0,-1-1 0,1 1 0,0-1 0,-1 1 1,1-1-1,0 1 0,-1 0 0,1-1 0,-1 1 0,1 0 0,-1 0 0,1 0 0,-1-1 0,1 1 0,-1 0 0,0 0 0,0 0 0,1 0 0,-1 0 0,0 0 0,0-1 0,0 1 0,0 0 1,0 0-1,0 2 0,-1 35 138,1-27-120,0-9-21,-1 1 0,1-1 0,0 0 0,0 0 0,0 0 0,1 0 0,-1 0 0,0 0 0,1 0 0,-1 0 0,1 0 0,0 0 0,0 0 0,0 0 0,0 0 0,0 0 0,0-1 0,0 1 0,3 2 0,-2-3 0,0-1 0,-1 1 0,1-1 0,0 0 0,0 0 0,0 0 0,0 0 0,0 0 0,0 0 0,0-1 0,0 1 0,-1 0 0,1-1 0,0 0 0,0 1 0,-1-1 0,1 0 0,0 0 0,-1 0 0,1 0 0,0 0 0,-1 0 0,2-2 0,10-6 0,-6 4 0,-1 0 0,1 0 0,0 0 0,1 1 0,-1 0 0,1 1 0,0 0 0,0 0 0,0 1 0,13-3 0,-21 6 0,1 0 0,0 0 0,-1-1 0,1 1 0,-1 0 0,1 0 0,-1 0 0,1 0 0,-1 0 0,0 0 0,0 0 0,1 0 0,-1 0 0,0 0 0,0 0 0,0 0 0,0 0 0,0 0 0,0 0 0,0 0 0,0 0 0,-1 0 0,0 2 0,1-2 0,0 0 0,-1 1 0,1-1 0,0 0 0,0 0 0,0 1 0,-1-1 0,1 0 0,1 1 0,-1-1 0,0 0 0,0 1 0,0-1 0,1 0 0,-1 0 0,1 1 0,-1-1 0,1 0 0,-1 0 0,1 0 0,0 0 0,-1 0 0,1 1 0,0-1 0,2 1 0,2-2 0,1 0 0,0-1 0,0 0 0,-1 0 0,1 0 0,0-1 0,-1 0 0,1 0 0,-1 0 0,0-1 0,7-4 0,-6 4 0,0 0 0,0 0 0,0 1 0,0-1 0,0 1 0,1 0 0,-1 1 0,13-2 0,-19 3-67,1 1-1,-1-1 1,0 0 0,1 1-1,-1-1 1,0 0 0,1 1-1,-1-1 1,0 0 0,1 1-1,-1-1 1,0 0 0,0 1-1,0-1 1,1 1 0,-1-1-1,0 1 1,0-1 0,0 0-1,0 1 1,0-1 0,0 1-1,0-1 1,0 1 0,0-1-1,0 1 1,0-1-1,0 1 1,0-1 0,0 0-1,0 1 1,0-1 0,-1 1-1,1 0 1,-2 6-6907</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41.846"/>
    </inkml:context>
    <inkml:brush xml:id="br0">
      <inkml:brushProperty name="width" value="0.025" units="cm"/>
      <inkml:brushProperty name="height" value="0.025" units="cm"/>
    </inkml:brush>
  </inkml:definitions>
  <inkml:trace contextRef="#ctx0" brushRef="#br0">0 39 12812,'0'0'18231,"9"7"-17436,-4-2-660,-4-4-110,0 1-1,1 0 1,-1-1-1,1 1 1,0-1 0,-1 1-1,1-1 1,0 0-1,0 0 1,0 0-1,0 0 1,0 0 0,0 0-1,0-1 1,0 1-1,0 0 1,0-1-1,0 0 1,0 0 0,0 1-1,0-1 1,1 0-1,-1-1 1,0 1-1,0 0 1,0-1 0,0 1-1,0-1 1,0 1-1,3-2 1,7-5-3,-5 3-21,0 0 0,0 0 0,0 0 0,-1-1 0,0 0 0,0 0 0,0 0 0,0-1 0,8-11 0,-32 17-1,10 4 0,0 1 0,1-1 0,0 1 0,0 1 0,0-1 0,1 1 0,-1 0 0,1 1 0,1 0 0,-1 0 0,1 0 0,1 0 0,-1 1 0,1 0 0,0 0 0,1 0 0,0 0 0,-3 14 0,6-21-19,-1 0 0,1-1 0,0 1 0,0 0-1,0 0 1,0 0 0,0 0 0,0-1 0,1 1 0,-1 0 0,0 0 0,0-1 0,0 1 0,1 0-1,-1 0 1,0-1 0,1 1 0,-1 0 0,1 0 0,-1-1 0,1 1 0,-1-1 0,1 1-1,-1 0 1,1-1 0,0 1 0,-1-1 0,1 0 0,0 1 0,-1-1 0,1 1 0,0-1-1,1 1 1,1-1-151,0 0 0,0 1 0,-1-1 0,1 0 0,0-1 0,0 1 0,0 0 0,0-1 0,5-1 0,2-2-843,1 0 0,-1 0 0,0-1 0,13-8 0,10-15-5783,0-7-2888</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42.439"/>
    </inkml:context>
    <inkml:brush xml:id="br0">
      <inkml:brushProperty name="width" value="0.025" units="cm"/>
      <inkml:brushProperty name="height" value="0.025" units="cm"/>
    </inkml:brush>
  </inkml:definitions>
  <inkml:trace contextRef="#ctx0" brushRef="#br0">122 0 7815,'0'0'17201,"-9"11"-14537,-4 7-1993,1 1 1,0 0 0,1 0 0,1 1-1,-9 26 1,10-19-496,2-1 0,1 1 0,1 0 1,1 1-1,0 27 0,4-55-177,0 1 0,-1 0 0,1-1 0,0 1 0,0 0 0,0-1 0,1 1 0,-1-1 0,0 1 0,0 0 0,0-1 0,0 1 0,0-1 0,1 1 0,-1 0 1,0-1-1,1 1 0,-1-1 0,0 1 0,1-1 0,-1 1 0,1-1 0,-1 1 0,1-1 0,-1 0 0,1 1 0,-1-1 0,1 0 0,-1 1 0,1-1 0,-1 0 0,1 1 0,-1-1 0,1 0 0,0 0 0,-1 0 0,2 0 0,28-8-139,22-27-639,-47 31 484,-1 0-6,0 1 0,0-1 0,0 1 0,0 1 0,0-1 0,1 0 0,-1 1 0,1 0 0,-1 0 0,1 1 0,8-3 0,-13 5 325,1-1 1,-1 1-1,0-1 1,1 1-1,-1 0 0,0-1 1,1 1-1,-1-1 1,0 1-1,0 0 1,0-1-1,0 1 1,1 0-1,-1-1 1,0 1-1,0-1 0,0 1 1,0 0-1,0-1 1,-1 1-1,1 0 1,0-1-1,0 1 1,0 0-1,-1-1 1,1 2-1,-6 18 1222,-8 7 409,-5 15-374,19-42-1281,0 0 1,1 0-1,-1 0 1,0 1 0,0-1-1,1 0 1,-1 0-1,0 0 1,1 0 0,-1 0-1,0 0 1,1 0-1,-1 0 1,0 0 0,0 0-1,1 0 1,-1 0-1,0-1 1,1 1 0,-1 0-1,0 0 1,1 0-1,-1 0 1,0 0-1,0 0 1,1-1 0,-1 1-1,0 0 1,0 0-1,0-1 1,1 1 0,-1 0-1,0 0 1,0-1-1,0 1 1,0 0 0,1 0-1,-1-1 1,0 1-1,0 0 1,0-1 0,0 1-1,0 0 1,0-1-1,14-14-5,-5-2 5,-2 0 0,0 0 0,8-35 0,-9 35 0,-6 22 0,0-1 0,0 1 0,0 0 0,1-1 0,0 1 0,0 0 0,0-1 0,0 1 0,1-1 0,-1 1 0,5 6 0,-4-9 0,0 0 0,0 0 0,0 0 0,0 0 0,0 0 0,1-1 0,-1 1 0,1-1 0,-1 1 0,1-1 0,0 0 0,-1 0 0,1 0 0,0 0 0,0-1 0,0 1 0,-1-1 0,1 1 0,0-1 0,5 0 0,-4 0 0,0-1 0,0 1 0,1 0 0,-1-1 0,0 0 0,0 0 0,0 0 0,0-1 0,-1 1 0,1-1 0,0 0 0,-1 0 0,1 0 0,-1 0 0,6-6 0,2-2 0,-1-1 0,-1-1 0,12-16 0,2-5 0,-33 50 0,1 0 0,1 1 0,0 0 0,-7 25 0,9-25 0,1-5 0,1 0 0,1 1 0,0-1 0,-2 21 0,7-24-15,3-13-165,3-10-1472,12-57-10584,-10 22-586</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42.877"/>
    </inkml:context>
    <inkml:brush xml:id="br0">
      <inkml:brushProperty name="width" value="0.025" units="cm"/>
      <inkml:brushProperty name="height" value="0.025" units="cm"/>
    </inkml:brush>
  </inkml:definitions>
  <inkml:trace contextRef="#ctx0" brushRef="#br0">3 0 6534,'0'0'19843,"0"9"-17782,0-1-1912,-1-6-173,1 1-1,-1 0 1,1-1-1,0 1 0,0-1 1,0 1-1,0 0 1,0-1-1,1 1 0,-1-1 1,1 1-1,0 0 1,-1-1-1,1 0 0,0 1 1,1-1-1,-1 1 1,0-1-1,1 0 0,-1 0 1,1 0-1,0 0 1,-1 0-1,1 0 0,0 0 1,0-1-1,1 1 1,-1-1-1,0 1 0,0-1 1,1 0-1,3 2 1,12-1-3710,0 1 1,1-2-1,34-2 1,-19 1 4087,-34 0-99,1 0 0,-1 0 0,0 0 0,0 0 0,1 0-1,-1 0 1,0 0 0,0 0 0,1 0 0,-1 0-1,0 0 1,0 0 0,0 0 0,1 0 0,-1 0-1,0 0 1,0 1 0,1-1 0,-1 0 0,0 0 0,0 0-1,0 0 1,0 0 0,1 1 0,-1-1 0,0 0-1,0 0 1,0 0 0,0 1 0,0-1 0,1 0-1,-1 0 1,0 1 0,0-1 0,0 0 0,0 0 0,0 1-1,0-1 1,0 0 0,-4 13 4518,-12 10-1577,1-6-2767,4-6-306,0 0-1,1 1 1,1 1-1,0 0 1,0 0-1,1 0 1,-9 25-1,17-37-189,0-1 0,1 1 0,-1-1 0,0 1 0,1-1 0,-1 0 0,1 1 0,-1-1 0,1 1 0,-1-1-1,1 0 1,-1 0 0,1 1 0,-1-1 0,1 0 0,0 0 0,-1 1 0,1-1 0,-1 0 0,1 0 0,0 0 0,-1 0 0,1 0 0,0 0 0,-1 0 0,1 0 0,0 0 0,32 0-3493,-19 1 1790,29 10-3620,2 13 3928,-43-23 1636,0 1 0,0-1-1,-1 1 1,1 0 0,0-1-1,-1 1 1,1 0 0,-1 0-1,0 0 1,0 0 0,0 0-1,0 0 1,0 0 0,0 0-1,0 0 1,0 3 0,-1-3 182,0 0 1,0 0 0,-1 0 0,1 0 0,-1 0 0,1 0-1,-1 0 1,1 0 0,-1 0 0,0 0 0,0-1-1,0 1 1,0 0 0,-1 0 0,1-1 0,0 1-1,-1-1 1,1 1 0,-1-1 0,1 0 0,-4 2 0,-4 5-86,-1-1 0,0 0 1,0-1-1,-1 0 0,0-1 1,0 0-1,0-1 1,-1 0-1,1-1 0,-1 0 1,-24 2-1,36-5-329,-1 0 1,1 0-1,-1 0 0,1 0 1,-1 0-1,1 0 0,-1 0 0,1-1 1,0 1-1,-1 0 0,1 0 1,-1 0-1,1-1 0,-1 1 1,1 0-1,0-1 0,-1 1 1,1 0-1,0-1 0,-1 1 0,1 0 1,0-1-1,-1 1 0,1-1 1,0 1-1,0 0 0,-1-1 1,1 1-1,0-1 0,0 1 1,0-1-1,0 1 0,0-1 0,0 1 1,0-1-1,0 1 0,0-1 1,0 1-1,0-1 0,0 1 1,0-1-1,0 1 0,0-1 1,0 1-1,0-1 0,1 1 0,-1-1 1,0 1-1,0 0 0,1-1 1,-1 1-1,0-1 0,1 1 1,-1 0-1,0-1 0,1 0 1,20-26-7556,6 3-2338</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43.391"/>
    </inkml:context>
    <inkml:brush xml:id="br0">
      <inkml:brushProperty name="width" value="0.025" units="cm"/>
      <inkml:brushProperty name="height" value="0.025" units="cm"/>
    </inkml:brush>
  </inkml:definitions>
  <inkml:trace contextRef="#ctx0" brushRef="#br0">136 184 7495,'0'0'17425,"-9"0"-14884,3 0-2391,0 1 1,1 0 0,-1 0-1,0 0 1,1 1-1,-1-1 1,1 1 0,0 1-1,0-1 1,0 1 0,0 0-1,0 0 1,0 0 0,1 1-1,0-1 1,-1 1-1,1 1 1,1-1 0,-1 0-1,1 1 1,-1 0 0,-4 9-1,6-11-71,1 0-1,-1 0 0,1 0 1,-1 0-1,1 1 0,0-1 1,0 0-1,1 0 0,-1 1 1,1-1-1,-1 1 0,1-1 1,0 0-1,0 1 1,1-1-1,-1 0 0,2 7 1,0-8-65,-1-1 1,0 1-1,1 0 0,0-1 1,-1 0-1,1 1 1,0-1-1,0 0 1,-1 1-1,1-1 1,0 0-1,0-1 1,0 1-1,1 0 0,-1 0 1,0-1-1,0 0 1,0 1-1,0-1 1,0 0-1,1 0 1,-1 0-1,0 0 1,0 0-1,0-1 0,1 1 1,3-2-1,3 0-11,-1-1-1,1 0 1,0 0 0,-1-1-1,1 0 1,-1 0-1,-1-1 1,1 0-1,0-1 1,-1 0 0,0 0-1,11-13 1,8-11-7,35-51 1,-59 79 3,10-15 0,33-52 0,-42 65 0,0-1 0,-1 1 0,0-1 0,0 0 0,0 0 0,-1 0 0,0 0 0,0 0 0,0 0 0,0 0 0,-1 0 0,0-7 0,0 12 0,-1-1 0,0 1 0,0 0 0,1 0 0,-1 0 0,0 0 0,0 0 0,1 0 0,-1 0 0,0 0 0,0 0 0,0 0 0,1 0 0,-1 0 0,0 0 0,0 1 0,1-1 0,-1 0 0,0 0 0,1 1 0,-1-1 0,0 1 0,0 0 0,-5 4 0,1 0 0,0 1 0,0 0 0,0 0 0,1 0 0,-1 0 0,2 1 0,-1-1 0,1 1 0,0 0 0,-3 10 0,0 1 0,1 1 0,1-1 0,-4 29 0,8-42 0,-1 6 0,0 0 0,0 1 0,1 0 0,1-1 0,3 17 0,-4-26 0,1 1 0,0-1 0,-1 1 0,1-1 0,1 1 0,-1-1 0,0 0 0,0 0 0,1 0 0,0 1 0,-1-1 0,1-1 0,0 1 0,0 0 0,0 0 0,0-1 0,0 1 0,0-1 0,0 1 0,1-1 0,-1 0 0,0 0 0,1 0 0,-1 0 0,1-1 0,-1 1 0,1-1 0,0 1 0,4-1 0,1 0 0,0 0 0,0-1 0,1 0 0,-1 0 0,0-1 0,0 0 0,-1-1 0,1 0 0,0 0 0,-1 0 0,1-1 0,-1 0 0,0 0 0,-1-1 0,1 0 0,-1 0 0,0-1 0,0 0 0,0 0 0,-1 0 0,0 0 0,0-1 0,-1 0 0,1 0 0,-2 0 0,1-1 0,-1 0 0,4-12 0,-7 18 0,1 1 0,-1 0 0,0 0 0,1 0 0,-1 0 0,0 0 0,0 0 0,0 0 0,0 0 0,0 0 0,0-1 0,0 1 0,0 0 0,0 0 0,0 0 0,-1 0 0,1 0 0,-1 0 0,1 0 0,-1-2 0,0 3 0,0-1 0,1 1 0,-1-1 0,0 1 0,0 0 0,1 0 0,-1-1 0,0 1 0,1 0 0,-1 0 0,0 0 0,0 0 0,0 0 0,1 0 0,-1 0 0,0 0 0,0 0 0,1 0 0,-1 0 0,0 1 0,0-1 0,0 0 0,-4 2 0,1 0 0,-1 0 0,0 1 0,1-1 0,0 1 0,0 0 0,-6 5 0,3-1 0,0 0 0,1 1 0,0 0 0,-8 14 0,12-19 0,1 1 0,-1-1 0,0 1 0,1-1 0,0 1 0,0 0 0,0 0 0,1-1 0,-1 1 0,1 0 0,0 0 0,0 0 0,0-1 0,0 1 0,1 5 0,0-8 1,0 0 1,-1 1-1,1-1 0,0 0 1,0 1-1,0-1 0,0 0 1,0 0-1,0 0 0,0 0 0,0 0 1,1 0-1,-1 0 0,0 0 1,0 0-1,1 0 0,-1-1 1,1 1-1,-1-1 0,1 1 1,-1-1-1,1 0 0,-1 1 1,3-1-1,41 2-1921,-39-3 1116,26 0-7139</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43.798"/>
    </inkml:context>
    <inkml:brush xml:id="br0">
      <inkml:brushProperty name="width" value="0.025" units="cm"/>
      <inkml:brushProperty name="height" value="0.025" units="cm"/>
    </inkml:brush>
  </inkml:definitions>
  <inkml:trace contextRef="#ctx0" brushRef="#br0">37 0 9353,'0'0'12332,"-28"68"-8777,23-37-256,3 5-1665,1-1-834,1 0-640,0-3-128,3-7-800,3-5-2147,0-10-1890,-2-7-736</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44.141"/>
    </inkml:context>
    <inkml:brush xml:id="br0">
      <inkml:brushProperty name="width" value="0.025" units="cm"/>
      <inkml:brushProperty name="height" value="0.025" units="cm"/>
    </inkml:brush>
  </inkml:definitions>
  <inkml:trace contextRef="#ctx0" brushRef="#br0">0 124 11499,'9'-11'2130,"-1"1"-1470,0 1 1,0 0 0,1 1-1,0 0 1,1 0-1,0 1 1,0 0-1,1 1 1,0 0-1,0 0 1,0 1-1,1 1 1,-1 0-1,14-2 1,-3 2 479,1 1-1,-1 1 1,1 1 0,0 1 0,30 5-1,-51-6-1110,-1 1 0,1 0 0,-1 1 0,1-1 0,0 0 0,-1 0 0,1 1-1,-1-1 1,1 1 0,-1-1 0,1 1 0,-1-1 0,0 1 0,1 0 0,-1 0-1,0 0 1,1 0 0,-1 0 0,0 0 0,0 0 0,0 0 0,0 1 0,0-1 0,0 0-1,0 1 1,0-1 0,-1 0 0,1 1 0,0-1 0,-1 1 0,0-1 0,1 1-1,-1-1 1,0 1 0,1 0 0,-1-1 0,0 1 0,0-1 0,0 1 0,-1-1-1,1 1 1,0 0 0,0-1 0,-1 1 0,1-1 0,-1 1 0,0-1 0,1 1 0,-3 1-1,-2 7 130,-1-1 0,0 0 0,0 0 0,-1 0 0,-14 12 0,6-7-158,-4 5 0,0 0 0,-19 26 0,35-41 0,-1 1 0,1-1 0,0 1 0,1 0 0,-1 0 0,1 0 0,0 0 0,0 1 0,0-1 0,1 1 0,0-1 0,0 1 0,0-1 0,1 1 0,0-1 0,0 11 0,1-14 0,0-1 0,-1 1 0,1-1 0,0 1 0,0-1 0,0 0 0,0 1 0,0-1 0,0 0 0,0 0 0,0 1 0,0-1 0,1 0 0,-1 0 0,0 0 0,1-1 0,-1 1 0,1 0 0,-1-1 0,1 1 0,-1 0 0,1-1 0,0 0 0,-1 1 0,1-1 0,2 0 0,51 1 0,-47-1 0,5-1-584,0-1 0,-1 0 0,1-1 0,12-4 1,0-2-2968,-2-1 1,36-20 0,-17 5-7703</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44.576"/>
    </inkml:context>
    <inkml:brush xml:id="br0">
      <inkml:brushProperty name="width" value="0.025" units="cm"/>
      <inkml:brushProperty name="height" value="0.025" units="cm"/>
    </inkml:brush>
  </inkml:definitions>
  <inkml:trace contextRef="#ctx0" brushRef="#br0">83 101 5701,'0'0'6188,"-9"2"138,6-1-6101,-4 0 668,1 1-1,0 0 1,0 0-1,0 0 1,-10 7-1,14-8-664,1 0 0,-1 0 0,0 0 0,1 1 0,-1-1 0,1 1 0,0-1 0,-1 1 0,1 0 0,0-1 0,0 1 0,0 0 0,0 0-1,0 0 1,0 0 0,1 0 0,-1 0 0,1 0 0,-1 0 0,1 0 0,0 0 0,0 0 0,0 0 0,0 0 0,0 0 0,0 0 0,1 3 0,0-3-181,0-1-1,0 1 1,0 0 0,0 0-1,1-1 1,-1 1 0,0 0-1,1-1 1,0 0 0,-1 1-1,1-1 1,0 0 0,-1 0-1,1 0 1,0 0 0,0 0-1,0 0 1,0 0 0,0-1-1,0 1 1,0-1 0,0 1-1,0-1 1,0 0 0,0 0-1,4 0 1,3 0-10,1 1 1,-1-2-1,1 1 0,17-4 1,-21 2-8,1 0 0,-1-1 0,0 0 0,0 0 0,0 0 0,-1 0 0,1-1 0,-1 0 0,0 0 0,0-1 0,0 1 0,0-1 0,-1 0 0,0 0 0,6-10 0,-5 7 1,-1 0 0,0 0 1,0-1-1,-1 1 0,0-1 0,0 0 0,-1 0 0,-1 0 0,1 0 0,-1-15 0,0 23-31,-1 1 1,0-1-1,0 0 1,0 1-1,0-1 1,0 0-1,0 1 1,0-1-1,-1 0 1,1 1-1,0-1 1,0 0-1,0 1 1,-1-1-1,1 0 1,0 1-1,-1-1 1,1 1-1,0-1 1,-1 1-1,1-1 1,-1 1-1,1-1 1,-1 1-1,1-1 1,-1 1-1,1 0 1,-1-1-1,1 1 1,-1 0-1,-1-1 1,-20 6-35,17-2 28,0 0-1,0 0 1,0 0-1,1 1 1,-1 0-1,1 0 1,-4 4-1,0 5 45,0 0 1,1 0-1,0 1 0,-7 23 0,11-29-20,1 0 0,0 0 0,1-1 0,-1 2 1,2-1-1,-1 0 0,1 0 0,0 0 0,1 0 0,2 12 0,-3-19-18,1 0 0,0 1 0,-1-1 0,1 0 0,0 0 0,0 0 0,0 0 0,0 1 0,0-1 0,0 0 0,0-1 0,0 1 0,0 0 0,0 0 0,0 0 0,1-1 0,-1 1 0,0-1 0,1 1 0,-1-1 0,0 1 0,1-1 0,-1 0 0,1 0 0,-1 1 0,0-1 0,1 0 0,-1 0 0,1-1 0,-1 1 0,3-1 0,3 1 0,-1-1 0,1-1 0,0 0 0,-1 1 0,11-6 0,2-4 0,-1 0 0,0-2 0,-1 0 0,0-1 0,-1 0 0,-1-1 0,0-1 0,-1-1 0,-1 0 0,18-31 0,-38 65 0,1 0 0,0 0 0,1 0 0,1 1 0,0-1 0,2 1 0,0 0 0,1 0 0,0 0 0,3 19 0,-1-36-81,-1 0 0,1 0 0,0 0 0,-1-1 0,1 1 0,0 0 0,-1 0 0,1-1 0,0 1 0,0 0 0,0-1 0,-1 1 0,1-1-1,0 1 1,0-1 0,0 0 0,0 1 0,0-1 0,0 0 0,0 1 0,0-1 0,0 0 0,0 0 0,0 0 0,0 0 0,0 0 0,0 0 0,0 0 0,0-1 0,0 1 0,0 0 0,0 0 0,0-1 0,0 1 0,0-1 0,0 1 0,0-1 0,0 1 0,0-1 0,0 0 0,-1 1-1,1-1 1,0 0 0,0 1 0,-1-1 0,1 0 0,-1 0 0,1 0 0,0-1 0,9-22-4617,-1-6-2183</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44.937"/>
    </inkml:context>
    <inkml:brush xml:id="br0">
      <inkml:brushProperty name="width" value="0.025" units="cm"/>
      <inkml:brushProperty name="height" value="0.025" units="cm"/>
    </inkml:brush>
  </inkml:definitions>
  <inkml:trace contextRef="#ctx0" brushRef="#br0">0 1 15118,'0'0'16496</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45.265"/>
    </inkml:context>
    <inkml:brush xml:id="br0">
      <inkml:brushProperty name="width" value="0.025" units="cm"/>
      <inkml:brushProperty name="height" value="0.025" units="cm"/>
    </inkml:brush>
  </inkml:definitions>
  <inkml:trace contextRef="#ctx0" brushRef="#br0">104 1 8584,'0'0'9139,"-1"10"-4622,-8 32-2876,-1 0 0,-18 43 0,16-52-707,1 1 0,2 0 0,1 0 0,1 1 0,-2 44 0,9-79-934,0 1 0,0 0 1,1-1-1,-1 1 0,0 0 0,0-1 1,0 1-1,0 0 0,1-1 0,-1 1 1,0 0-1,1-1 0,-1 1 0,0-1 1,1 1-1,-1 0 0,1-1 0,-1 1 0,1-1 1,-1 1-1,1-1 0,-1 0 0,1 1 1,-1-1-1,1 0 0,0 1 0,-1-1 1,1 0-1,0 1 0,-1-1 0,1 0 1,0 0-1,-1 0 0,1 0 0,0 0 0,-1 0 1,1 0-1,0 0 0,0 0 0,-1 0 1,1 0-1,0 0 0,-1-1 0,1 1 1,0 0-1,-1 0 0,1-1 0,-1 1 0,1 0 1,0-1-1,35-20-60,-14-1-1070,31-39 0,-36 39 454,1 1 1,33-30-1,-50 50 713,0 0 0,0 0 0,0 0 0,0 1 0,0-1 0,0 0 0,0 0 0,0 1 0,0-1 0,0 0-1,1 1 1,-1-1 0,0 1 0,0 0 0,1-1 0,-1 1 0,0 0 0,1 0 0,-1 0 0,0 0 0,2 0 0,-2 1 27,0-1 0,0 1 0,-1 0 0,1-1 0,-1 1 0,1 0 1,0-1-1,-1 1 0,0 0 0,1 0 0,-1 0 0,1 0 0,-1-1 1,0 1-1,0 0 0,1 0 0,-1 0 0,0 0 0,0 0 0,0 0 0,0 0 1,0 1-1,0 8 345,-1-1 1,0 1-1,-1 0 1,-4 13-1,-12 33-409,11-37 0,0 1 0,1 1 0,1-1 0,1 1 0,-2 29 0,6-50-33,0 1-1,0-1 1,0 0-1,0 1 1,0-1 0,0 1-1,0-1 1,0 0 0,0 1-1,0-1 1,1 0-1,-1 1 1,0-1 0,0 1-1,0-1 1,0 0-1,1 1 1,-1-1 0,0 0-1,0 0 1,0 1 0,1-1-1,-1 0 1,0 1-1,1-1 1,-1 0 0,0 0-1,1 0 1,-1 1-1,0-1 1,1 0 0,-1 0-1,0 0 1,1 0 0,-1 0-1,0 0 1,1 1-1,-1-1 1,1 0 0,-1 0-1,0 0 1,1 0-1,-1 0 1,0-1 0,1 1-1,-1 0 1,1 0 0,-1 0-1,0 0 1,1 0-1,-1 0 1,0-1 0,1 1-1,-1 0 1,0 0 0,1 0-1,-1-1 1,0 1-1,0 0 1,1 0 0,-1-1-1,0 1 1,0 0-1,1-1 1,-1 1 0,0 0-1,0-1 1,21-21-6938,-3-6-4319</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0:11.540"/>
    </inkml:context>
    <inkml:brush xml:id="br0">
      <inkml:brushProperty name="width" value="0.025" units="cm"/>
      <inkml:brushProperty name="height" value="0.025" units="cm"/>
    </inkml:brush>
  </inkml:definitions>
  <inkml:trace contextRef="#ctx0" brushRef="#br0">147 115 10634,'4'-3'905,"0"0"1,0-1-1,-1 1 1,1-1-1,-1 0 1,0 0-1,0 0 0,0 0 1,-1 0-1,1 0 1,-1-1-1,0 0 1,1-5-1,-2 8-545,0 0 1,-1 0-1,0 1 0,1-1 1,-1 0-1,0 0 0,0 0 1,0 1-1,0-1 0,0 0 1,-1 0-1,1 0 0,0 1 1,-1-1-1,0 0 1,1 0-1,-1 1 0,0-1 1,0 0-1,-1-1 0,1 2-234,-1-1 0,1 1 0,-1 0 0,1 0 0,-1 0 0,0 0 0,1 0 0,-1 0 0,0 0 0,0 1 0,1-1 0,-1 0 0,0 1 0,-3-1 0,-1 1-126,1-1 0,0 1 0,-1 0 0,1 1 0,-1-1 0,1 1 0,0 0 0,-1 0 0,1 1 0,0-1 0,0 1 0,0 0 0,0 1 0,0-1 0,1 1 0,-1 0 0,1 0 0,0 1 0,-1-1 0,-5 9 0,5-7 0,0 1 0,1 0 0,-1 0 0,2 1 0,-1-1 0,1 1 0,0 0 0,0 0 0,1 0 0,0 1 0,0-1 0,0 0 0,1 1 0,0 11 0,1-17 0,1-1 0,-1 0 0,1 0 0,-1 0 0,1 1 0,-1-1 0,1 0 0,0 0 0,0 0 0,-1 0 0,1 0 0,0 0 0,0 0 0,0 0 0,0 0 0,0-1 0,0 1 0,1 0 0,-1-1 0,0 1 0,0 0 0,0-1 0,1 0 0,-1 1 0,0-1 0,1 0 0,-1 1 0,0-1 0,1 0 0,-1 0 0,0 0 0,1 0 0,-1 0 0,0-1 0,3 0 0,52-8 0,-41 3 0,1 0 0,-1-1 0,-1-1 0,0 0 0,0-1 0,0-1 0,-1 0 0,0 0 0,-1-2 0,-1 1 0,0-1 0,13-18 0,-61 99 0,33-61 0,1 0 0,0 0 0,1 0 0,0 1 0,0-1 0,1 0 0,0 1 0,0 14 0,2-21-40,-1 0 0,1 0 0,0 0-1,0 0 1,0 0 0,0 0 0,1-1 0,-1 1 0,0 0 0,1-1 0,-1 1-1,1-1 1,0 1 0,-1-1 0,1 0 0,0 0 0,0 0 0,0 0 0,0 0-1,0 0 1,0 0 0,0-1 0,0 1 0,0-1 0,0 1 0,0-1 0,0 0-1,1 0 1,3 0 0,7 1-1114,0-1 1,0 0-1,21-4 0,0-5-7441</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0:45.640"/>
    </inkml:context>
    <inkml:brush xml:id="br0">
      <inkml:brushProperty name="width" value="0.025" units="cm"/>
      <inkml:brushProperty name="height" value="0.025" units="cm"/>
    </inkml:brush>
  </inkml:definitions>
  <inkml:trace contextRef="#ctx0" brushRef="#br0">62 92 16143,'0'0'12006,"10"4"-10297,33 11-684,-41-15-976,0 1 0,0-1 0,1 0 0,-1 0 0,0 0 0,0 0 1,0 0-1,0-1 0,1 1 0,-1-1 0,0 0 0,0 1 0,0-1 0,0 0 1,0 0-1,0 0 0,0 0 0,-1-1 0,1 1 0,0 0 0,-1-1 1,1 1-1,0-1 0,-1 0 0,0 1 0,1-1 0,-1 0 0,2-3 1,-1 1-16,0 0 0,0 0 0,-1 0 0,1 0 0,-1 0 0,0 0 0,0 0 0,0 0 1,0-1-1,-1 1 0,0 0 0,0-6 0,-1 8-33,1 1-1,-1-1 1,0 1-1,1 0 1,-1-1-1,0 1 1,0 0 0,0 0-1,0 0 1,0 0-1,0 0 1,-1 0-1,1 0 1,0 0 0,0 0-1,-1 0 1,1 1-1,-1-1 1,1 0-1,0 1 1,-1-1 0,1 1-1,-1 0 1,1-1-1,-1 1 1,0 0-1,1 0 1,-1 0 0,1 0-1,-1 0 1,1 1-1,-1-1 1,1 0-1,-3 1 1,-2 0-1,1 0-1,-1 0 1,1 1-1,0 0 1,0-1-1,0 2 1,0-1-1,-9 6 1,6 1 0,-1 0 0,2 1 0,-1 0 0,2 0 0,-1 1 0,1 0 0,1 0 0,0 0 0,0 1 0,1-1 0,1 1 0,0 0 0,0 0 0,1 1 0,1-1 0,0 0 0,1 1 0,1 13 0,-1-23-34,1 0 0,-1 0 0,1 0 0,-1 0 0,1 0 0,0-1 0,0 1 0,0 0 0,0 0 0,1-1 0,-1 1 0,1-1 0,0 1 0,-1-1 0,1 0 0,0 0 0,0 0 0,1 0 0,-1 0 0,0 0 0,1 0 0,-1-1 0,1 1 0,-1-1 0,1 0 0,0 0 0,0 0 0,-1 0 0,1 0 0,0 0 0,0-1 0,0 0 0,0 1 0,0-1-1,0 0 1,0 0 0,0-1 0,4 0 0,5-1-844,0 0-1,0-1 0,0 0 0,-1-1 1,1 0-1,-1 0 0,0-2 0,13-7 1,25-18-16216</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2:09.246"/>
    </inkml:context>
    <inkml:brush xml:id="br0">
      <inkml:brushProperty name="width" value="0.025" units="cm"/>
      <inkml:brushProperty name="height" value="0.025" units="cm"/>
    </inkml:brush>
  </inkml:definitions>
  <inkml:trace contextRef="#ctx0" brushRef="#br0">17 2 17969,'0'0'5483,"10"5"-3156,7 0-1823,0 0 0,0-1 1,1 0-1,-1-1 0,1-2 0,0 1 0,0-2 0,30-3 1,81-16-730,-92 13-5292,-16 3-8798,-49 5 11393,-54 12 0,-31 15 6048,17-5 3655,78-20-5177,12-3-861,1-1 1,-1 1-1,0 1 0,0-1 1,1 1-1,-1 0 1,1 0-1,0 1 0,-9 4 1,14-6-635,0-1 1,0 1-1,0-1 1,0 0-1,0 1 1,-1-1-1,1 1 1,0-1-1,0 1 1,0-1-1,0 0 1,0 1-1,0-1 1,1 1-1,-1-1 1,0 1-1,0-1 1,0 1-1,0-1 1,0 0-1,1 1 0,-1-1 1,0 1-1,0-1 1,1 0-1,-1 1 1,0-1-1,1 0 1,-1 1-1,0-1 1,1 0-1,-1 0 1,0 1-1,1-1 1,-1 0-1,0 0 1,1 0-1,-1 1 1,1-1-1,-1 0 1,1 0-1,-1 0 1,1 0-1,-1 0 1,0 0-1,1 0 1,-1 0-1,2 0 1,25 6 856,-26-6-694,153 16 1544,-52-14-5932,-58-2-2728</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2:09.946"/>
    </inkml:context>
    <inkml:brush xml:id="br0">
      <inkml:brushProperty name="width" value="0.025" units="cm"/>
      <inkml:brushProperty name="height" value="0.025" units="cm"/>
    </inkml:brush>
  </inkml:definitions>
  <inkml:trace contextRef="#ctx0" brushRef="#br0">0 240 14894,'0'0'12439,"10"0"-11116,1-2-1204,0 0 0,0 0-1,0-1 1,0-1 0,-1 0-1,0 0 1,1-1 0,-2 0-1,1-1 1,-1 0 0,17-14-1,105-98-95,-119 106 20,0-1-21,-9 10-18,-1 0 0,1 0 0,0 0 0,0 0 0,0 0-1,1 1 1,-1-1 0,1 1 0,-1 0 0,1 0 0,7-2 0,-11 5 17,1-1 0,-1 1 0,1 0 0,-1 0 0,0 0-1,1 0 1,-1-1 0,0 1 0,1 0 0,-1 0 0,0 0 0,0 0 0,0 0-1,0 0 1,0 0 0,0 0 0,0 0 0,0 0 0,0 0 0,0-1-1,-1 1 1,1 0 0,-1 1 0,-3 26 578,-8 7-288,-1-1-1,-2 0 1,-34 57-1,6-12-100,42-78-398,1 0-1,-1 0 1,1 0 0,-1 1-1,0-1 1,1 0 0,0 0-1,-1 1 1,1-1 0,0 0-1,0 1 1,0-1 0,0 0-1,0 1 1,0 1-1,1-2-37,-1-1-1,1 0 1,-1 0-1,1 0 0,0 0 1,-1 0-1,1 0 0,0 0 1,-1 0-1,1 0 0,-1-1 1,1 1-1,0 0 0,-1 0 1,1-1-1,-1 1 1,1 0-1,-1 0 0,1-1 1,-1 1-1,1-1 0,-1 1 1,1 0-1,-1-1 0,0 1 1,1-1-1,-1 1 0,1-1 1,-1 1-1,0-1 0,0 0 1,1 1-1,-1-2 1,14-13-10675</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2:10.523"/>
    </inkml:context>
    <inkml:brush xml:id="br0">
      <inkml:brushProperty name="width" value="0.025" units="cm"/>
      <inkml:brushProperty name="height" value="0.025" units="cm"/>
    </inkml:brush>
  </inkml:definitions>
  <inkml:trace contextRef="#ctx0" brushRef="#br0">156 83 18546,'0'0'11835,"-6"10"-10858,-144 310 432,169-339-1409,12-26 0,-15 16 0,-2 0 0,-1-1 0,-1-1 0,-1 0 0,-2 0 0,-1-1 0,4-40 0,-13 80 0,0 1 0,1 0 0,0 0 0,1-1 0,0 1 0,3 12 0,-3-18 0,0 0 0,0-1 0,0 1 0,0-1 0,0 1 0,1-1 0,-1 1 0,1-1 0,-1 0 0,1 0 0,0 0 0,0 0 0,0 0 0,0 0 0,0 0 0,1-1 0,-1 1 0,0-1 0,1 0 0,-1 1 0,1-1 0,-1 0 0,1-1 0,0 1 0,-1 0 0,1-1 0,0 1 0,4-1 0,3 0 0,-1-1 0,1 0 0,-1 0 0,0-1 0,1 0 0,-1 0 0,0-1 0,0-1 0,0 1 0,-1-1 0,1-1 0,14-10 0,7-7 0,54-52 0,-34 27 0,-53 79 0,-48 91 0,37-94 0,1 0 0,2 1 0,0 1 0,-9 51 0,19-81-20,1 1-1,0 0 1,0 0-1,0-1 1,-1 1-1,2 0 1,-1 0-1,0-1 1,0 1-1,0 0 1,1 0 0,-1-1-1,1 1 1,-1 0-1,1-1 1,1 3-1,-2-4-24,1 1 0,0-1 0,-1 0-1,1 1 1,-1-1 0,1 1 0,0-1-1,-1 0 1,1 0 0,0 1 0,0-1-1,-1 0 1,1 0 0,0 0 0,-1 0-1,1 0 1,0 0 0,0 0 0,-1 0-1,1 0 1,0 0 0,0 0 0,-1 0-1,1-1 1,1 1 0,3-2-519,-1-1 0,1 1 0,-1-1 0,0 0 0,1 0 0,-1 0 0,0 0 0,-1-1 0,5-4 0,15-21-9184</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2:10.869"/>
    </inkml:context>
    <inkml:brush xml:id="br0">
      <inkml:brushProperty name="width" value="0.025" units="cm"/>
      <inkml:brushProperty name="height" value="0.025" units="cm"/>
    </inkml:brush>
  </inkml:definitions>
  <inkml:trace contextRef="#ctx0" brushRef="#br0">73 184 13741,'0'0'9641,"-33"58"-4964,17-34-1603,4-1-1440,3-7-1634,6-4 0,3-8 0,6-4 0,10-2 0,4-16 0,0-7-3940,-4-7-3715,-4-8-4068</inkml:trace>
  <inkml:trace contextRef="#ctx0" brushRef="#br0" timeOffset="1">99 0 15759,'0'0'11467,"2"33"-19187,7-29-4227</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2:11.215"/>
    </inkml:context>
    <inkml:brush xml:id="br0">
      <inkml:brushProperty name="width" value="0.025" units="cm"/>
      <inkml:brushProperty name="height" value="0.025" units="cm"/>
    </inkml:brush>
  </inkml:definitions>
  <inkml:trace contextRef="#ctx0" brushRef="#br0">47 51 6406,'0'0'9727,"-5"10"-4341,0-3-4693,1 0 95,-1 0 0,1 1 1,1-1-1,-1 1 0,1-1 0,1 1 1,-1 0-1,1 0 0,1 0 0,-2 15 1,3-22-757,1 0 0,0-1 0,-1 1 0,1 0 1,-1 0-1,1 0 0,0-1 0,0 1 1,0 0-1,-1-1 0,1 1 0,0 0 1,0-1-1,0 1 0,0-1 0,0 0 1,0 1-1,0-1 0,0 0 0,0 1 0,0-1 1,0 0-1,0 0 0,0 0 0,0 0 1,0 0-1,0 0 0,0 0 0,0-1 1,1 1-1,-1 0 0,0 0 0,0-1 1,-1 1-1,1-1 0,2 0 0,37-15 580,-34 12-608,-1 0-1,0 0 1,-1-1-1,1 0 1,-1 0 0,0 0-1,0 0 1,-1-1 0,1 1-1,-1-1 1,-1 0 0,1 0-1,-1 0 1,0 0 0,0-1-1,-1 1 1,1 0-1,-2-1 1,1 1 0,-1-1-1,0-8 1,0 14-4,0 0 0,0 0 0,0 0 0,0 0 0,0 0 0,0 0 0,0 0 0,-1 0 0,1 0 0,0 0 0,-1 0 0,1 0 0,-1 0 0,1 0 0,-1 0 0,1 0 0,-1 0 0,0 0 0,1 1 0,-1-1 0,0 0 0,0 0 0,0 1 0,1-1 0,-1 1 0,0-1 0,0 0 0,-2 0 0,0 1 0,0-1 0,0 1 0,0-1 0,0 1 0,0 0 0,0 0 0,0 0 0,0 1 0,0-1 0,-4 2 0,-1 1 0,0-1 0,0 1 0,0 0 0,1 1 0,-1 0 0,1 0 0,-8 7 0,13-9-43,0-1-1,0 1 1,1 0-1,-1 0 1,1 0-1,0 0 1,-1 0-1,1 0 1,0 0-1,0 0 1,-1 4-1,7 1-1200,13-12-1181,10-13-5972</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2:11.669"/>
    </inkml:context>
    <inkml:brush xml:id="br0">
      <inkml:brushProperty name="width" value="0.025" units="cm"/>
      <inkml:brushProperty name="height" value="0.025" units="cm"/>
    </inkml:brush>
  </inkml:definitions>
  <inkml:trace contextRef="#ctx0" brushRef="#br0">0 15 8040,'0'0'24727,"64"22"-29211,-38-58-8745</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2:12.536"/>
    </inkml:context>
    <inkml:brush xml:id="br0">
      <inkml:brushProperty name="width" value="0.025" units="cm"/>
      <inkml:brushProperty name="height" value="0.025" units="cm"/>
    </inkml:brush>
  </inkml:definitions>
  <inkml:trace contextRef="#ctx0" brushRef="#br0">0 351 17104,'0'0'5723,"9"-5"-3572,123-80 265,-77 44-2532,-1-2 1,-2-2 0,76-87-1,-153 201 1088,4-20-518,-20 68 1,35-96-368,1 0 1,1 0-1,1 1 1,1-1-1,1 1 1,2 27-1,4-28-2177,-5-20 1873,1-1-1,-1 1 1,0 0-1,1-1 1,-1 1-1,1-1 1,-1 1-1,1 0 1,-1-1-1,1 1 1,-1-1-1,1 0 1,0 1-1,-1-1 1,1 1-1,0-1 1,-1 0-1,1 0 1,0 1-1,-1-1 1,1 0 0,0 0-1,0 0 1,1 0-1</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2:12.880"/>
    </inkml:context>
    <inkml:brush xml:id="br0">
      <inkml:brushProperty name="width" value="0.025" units="cm"/>
      <inkml:brushProperty name="height" value="0.025" units="cm"/>
    </inkml:brush>
  </inkml:definitions>
  <inkml:trace contextRef="#ctx0" brushRef="#br0">0 0 19442,'0'0'10154,"74"31"-9257,-15-28-417,15-2-352,11-1-64,12 0 1,7 0-33,-4 0-609,0 0-224,-13 0-224,-10 0-1089,-16 0-608,-14-4-2019,-9-15-4644</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2:14.019"/>
    </inkml:context>
    <inkml:brush xml:id="br0">
      <inkml:brushProperty name="width" value="0.025" units="cm"/>
      <inkml:brushProperty name="height" value="0.025" units="cm"/>
    </inkml:brush>
  </inkml:definitions>
  <inkml:trace contextRef="#ctx0" brushRef="#br0">26 341 16271,'-3'3'1010,"-17"22"3007,17-17-1382,14-12 839,28-26-2551,-1-1-1,60-65 0,-44 41-822,3-3-43,44-40-23,-101 98-35,0 0 0,0-1 0,0 1 0,0 0 0,0 0 0,0-1 0,1 1 0,-1 0 0,0 0 0,0-1 0,0 1 0,1 0 0,-1 0 0,0 0 0,0-1 0,1 1 0,-1 0 0,0 0 0,0 0 0,1 0 0,-1 0 0,0 0 0,0-1 0,1 1 0,-1 0 1,0 0-1,1 0 0,-1 0 0,0 0 0,1 0 0,-1 0 0,0 0 0,0 0 0,1 0 0,-1 1 0,0-1 0,1 0 0,-1 0 0,0 0 0,0 0 0,1 0 0,-1 0 0,0 1 0,0-1 0,1 0 0,-1 0 0,0 0 0,0 1 0,0-1 0,1 0 0,-1 0 0,0 0 0,0 1 0,0-1 0,-1 24 123,-16 31 365,-5 0-75,11-32-379,1 0-1,1 1 1,2 0 0,0 0-1,1 0 1,-3 44 0,9-68-104,0 1 1,0-1-1,0 0 1,0 1 0,0-1-1,0 0 1,0 1 0,0-1-1,0 0 1,0 0 0,0 1-1,0-1 1,0 0-1,1 1 1,-1-1 0,0 0-1,0 0 1,0 1 0,1-1-1,-1 0 1,0 0 0,0 1-1,1-1 1,-1 0-1,0 0 1,0 0 0,1 0-1,-1 1 1,0-1 0,1 0-1,-1 0 1,0 0-1,0 0 1,1 0 0,-1 0-1,0 0 1,1 0 0,-1 0-1,0 0 1,1 0 0,-1 0-1,0 0 1,1 0-1,-1 0 1,0 0 0,1 0-1,-1 0 1,0-1 0,0 1-1,1 0 1,-1 0 0,0 0-1,1 0 1,-1-1-1,0 1 1,0 0 0,1-1-1,16-11-4768,3-12-2138</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0:16.433"/>
    </inkml:context>
    <inkml:brush xml:id="br0">
      <inkml:brushProperty name="width" value="0.025" units="cm"/>
      <inkml:brushProperty name="height" value="0.025" units="cm"/>
    </inkml:brush>
  </inkml:definitions>
  <inkml:trace contextRef="#ctx0" brushRef="#br0">111 0 15759,'0'0'8548,"0"7"-7167,-1 15-534,-2-1 0,0 1 0,-10 29 0,8-34-320,1-1 0,1 1 1,0 0-1,1 0 0,1 0 1,1 33-1,0-50-527,1 1 0,-1-1 0,0 1 0,1-1 0,-1 0 0,1 0 0,-1 1 0,1-1 0,-1 0 0,1 0 0,-1 1 0,1-1 0,-1 0 0,1 0 0,-1 0 0,1 0 0,-1 0 0,1 0 0,-1 0 0,1 0 0,-1 0 0,1 0 0,-1 0 0,1 0 0,-1 0 0,1 0 0,-1 0 0,1 0 0,-1-1 0,1 1 0,-1 0 0,1 0 0,-1-1 0,1 1 0,18-9 0,13-12 0,-17 10 0,-1 2 0,26-13 0,-36 20 0,1 0 0,-1 0 0,1 1 0,0 0 0,-1 0 0,1 0 0,0 0 0,0 1 0,0-1 0,0 1 0,0 1 0,0-1 0,9 3 0,-12-2 0,0 0 0,0 0 0,0 1 0,0-1 0,0 1 0,0-1 0,-1 1 0,1 0 0,0 0 0,-1 0 0,1 0 0,-1 0 0,0 0 0,0 0 0,0 1 0,0-1 0,0 0 0,0 1 0,0-1 0,-1 0 0,1 1 0,-1-1 0,0 1 0,0 4 0,1 4 0,-1 0 0,0 0 0,-1 0 0,-2 14 0,2-20 0,-1 1 0,0-1 0,0 1 0,-1-1 0,1 0 0,-1 0 0,0 0 0,-1-1 0,1 1 0,-1-1 0,0 0 0,0 0 0,0 0 0,-1 0 0,1-1 0,-1 1 0,0-1 0,0-1 0,0 1 0,0-1 0,0 1 0,-1-1 0,-10 2 0,2 0 0,-1-1 0,-1-1 0,1 0 0,0-1 0,0 0 0,-1-1 0,-26-4 0,38 3 0,0 1 0,0-1 0,0 0 0,0 0 0,0-1 0,0 1 0,1-1 0,-1 0 0,0 0 0,1 0 0,0 0 0,-1 0 0,1-1 0,0 1 0,0-1 0,-2-3 0,5 5-4,1 0-1,0 0 1,-1 0 0,1 0-1,0 0 1,0 0-1,-1 0 1,1 0 0,0 0-1,0 1 1,0-1 0,0 0-1,0 1 1,0-1 0,0 0-1,0 1 1,1 0 0,-1-1-1,0 1 1,0 0-1,0-1 1,0 1 0,3 0-1,1-2-397,22-8-3143,5-5-4542</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2:14.363"/>
    </inkml:context>
    <inkml:brush xml:id="br0">
      <inkml:brushProperty name="width" value="0.025" units="cm"/>
      <inkml:brushProperty name="height" value="0.025" units="cm"/>
    </inkml:brush>
  </inkml:definitions>
  <inkml:trace contextRef="#ctx0" brushRef="#br0">0 17 9257,'0'0'19827,"49"14"-18226,-21-14-800,5 0-577,1 0-224,-1-6-929,-5-4-2562,-4-4-5189</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2:15.209"/>
    </inkml:context>
    <inkml:brush xml:id="br0">
      <inkml:brushProperty name="width" value="0.025" units="cm"/>
      <inkml:brushProperty name="height" value="0.025" units="cm"/>
    </inkml:brush>
  </inkml:definitions>
  <inkml:trace contextRef="#ctx0" brushRef="#br0">216 98 3331,'0'0'2168,"8"-8"3618,26-29-1291,-33 36-4190,0 0 0,0-1 0,0 1 0,0 0 0,0 0 0,-1-1 0,1 1 1,0-1-1,-1 1 0,1-1 0,0 1 0,-1-1 0,0 1 0,1-1 0,-1 0 0,0 1 0,0-1 0,0 1 0,0-1 0,0-2 0,-1 3-109,0 0 1,1 0-1,-1 0 1,0 0-1,0 0 0,1 0 1,-1 0-1,0 0 1,0 1-1,0-1 0,0 0 1,0 0-1,0 1 1,0-1-1,0 1 0,-1-1 1,1 1-1,0-1 1,-2 1-1,-3-2 152,-1 1 0,1 1-1,0-1 1,0 1 0,-1 0 0,1 0 0,-9 2 0,7 1-292,0 0-1,1 0 1,0 1 0,0 0 0,0 0 0,0 1-1,1 0 1,-1 0 0,1 0 0,0 1 0,1 0 0,-8 9-1,1 2-60,0 0 0,0 0 0,-14 34-1,19-36 31,1 0-1,0 1 1,-5 31-1,10-42-4,0 0-1,1 0 0,0 0 0,0 0 0,0 0 1,1 0-1,2 9 0,-3-12-9,1 0 0,-1 0 0,1 0 0,0-1 1,0 1-1,0 0 0,0-1 0,0 1 0,1 0 0,-1-1 0,0 0 1,1 1-1,-1-1 0,1 0 0,-1 1 0,1-1 0,0 0 0,-1 0 0,1-1 1,2 2-1,6 0 55,0 0 0,-1 0 1,1-1-1,0-1 0,-1 1 1,1-2-1,0 1 0,0-2 0,-1 1 1,1-1-1,-1 0 0,1-1 1,-1 0-1,0-1 0,0 0 0,16-10 1,-12 7-4,-1-1 1,1 0 0,-2-1-1,1 0 1,-1-1 0,-1 0-1,0-1 1,0 0 0,-1-1-1,13-21 1,-20 31-39,-1-1 1,1 0-1,-1 0 0,0 1 1,0-1-1,0 0 0,0 0 1,0 0-1,-1 0 0,1 0 1,-1 0-1,0 0 0,0 0 1,0-1-1,0 1 1,0 0-1,-1 0 0,1 0 1,-2-3-1,0 4-9,1 0 0,0 1-1,-1-1 1,1 1 0,-1 0 0,0-1 0,1 1 0,-1 0-1,0 0 1,0 0 0,0 0 0,1 0 0,-1 1-1,0-1 1,0 1 0,0-1 0,-1 1 0,1-1 0,0 1-1,0 0 1,0 0 0,0 0 0,0 0 0,0 1 0,0-1-1,0 1 1,-3 0 0,1 0-251,1 0 1,-1 0-1,1 0 0,0 0 1,-1 0-1,1 1 0,0 0 1,0-1-1,0 1 0,0 1 1,0-1-1,-4 5 0,4-4-296,1 0-1,-1 0 0,1 1 1,0-1-1,0 1 0,0-1 1,0 1-1,0 0 0,1 0 1,0 0-1,0 0 0,0 0 0,0 0 1,1 0-1,-1 0 0,1 0 1,0 5-1,2 0-7603</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2:15.566"/>
    </inkml:context>
    <inkml:brush xml:id="br0">
      <inkml:brushProperty name="width" value="0.025" units="cm"/>
      <inkml:brushProperty name="height" value="0.025" units="cm"/>
    </inkml:brush>
  </inkml:definitions>
  <inkml:trace contextRef="#ctx0" brushRef="#br0">86 1 13773,'0'0'3876,"-36"70"-1122,18-29-832,2 1-192,4-7-929,9-5-705,3-11-737,2-15-1857,14-4 95,2-15-1632,2-16-5094</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2:16.359"/>
    </inkml:context>
    <inkml:brush xml:id="br0">
      <inkml:brushProperty name="width" value="0.025" units="cm"/>
      <inkml:brushProperty name="height" value="0.025" units="cm"/>
    </inkml:brush>
  </inkml:definitions>
  <inkml:trace contextRef="#ctx0" brushRef="#br0">221 10 15599,'0'0'11680,"-9"-3"-10116,7 2-1510,-1 0 0,0 0 0,0 0 0,1 1 0,-1-1 0,0 1 0,0-1-1,0 1 1,0 0 0,0 0 0,0 0 0,0 0 0,0 1 0,0-1 0,0 1 0,0 0-1,1 0 1,-1 0 0,0 0 0,0 0 0,1 1 0,-1-1 0,1 1 0,-1 0 0,1 0 0,0 0-1,0 0 1,0 0 0,0 0 0,0 0 0,0 1 0,0-1 0,1 1 0,-1-1 0,1 1-1,0 0 1,0-1 0,0 1 0,0 0 0,0 0 0,0 3 0,-5 29 796,11-23-292,-5-11-547,1-1 0,0 0 0,0 0 0,-1-1 0,1 1 0,0 0 0,0 0 0,-1 0 0,1 0 0,0-1 0,-1 1 0,1 0-1,0-1 1,0 1 0,-1-1 0,1 1 0,-1 0 0,1-1 0,0 1 0,-1-1 0,1 0 0,0 0 0,25-30-11,-26 31 0,0 0 0,0 0 0,0 0 0,0 0 0,0 0 0,0-1 0,1 1 0,-1 0 0,0 0 0,0 0 0,0 0 0,0 0 0,0 0 0,0-1 0,0 1 0,0 0 0,0 0 0,0 0 0,0 0 0,0 0 0,0-1 0,0 1 0,0 0 0,0 0 0,0 0 0,0 0 0,0 0 0,0-1 0,0 1 0,0 0 0,0 0 0,0 0 0,0 0 0,-1 0 0,1 0 0,0-1 0,0 1 0,0 0 0,0 0 0,0 0 0,0 0 0,0 0 0,0 0 0,-1 0 0,1 0 0,0 0 0,0 0 0,0 0 0,0-1 0,0 1 0,-1 0 0,1 0 0,0 0 0,0 0 0,0 0 0,-15-3 0,-14 2 0,28 1 0,-1 0 0,-8 0 0,-1 0 0,1 1 0,-1 0 0,-18 5 0,27-6 0,0 0 0,0 1 0,0 0 0,1-1 0,-1 1 0,0 0 0,0 0 0,1 0 0,-1 0 0,0 1 0,1-1 0,-1 0 0,1 0 0,0 1 0,-1-1 0,1 1 0,0 0 0,0-1 0,0 1 0,0 0 0,0-1 0,0 1 0,1 0 0,-1 0 0,1 0 0,-1 0 0,1 0 0,0 0 0,-1 0 0,1 0 0,0 0 0,0 0 0,1 3 0,0-3 0,-1-1 0,1 1 0,0-1 0,0 1 0,0-1 0,0 1 0,0-1 0,0 0 0,0 1 0,0-1 0,1 0 0,-1 0 0,0 0 0,1 0 0,-1 0 0,1 0 0,-1-1 0,1 1 0,0 0 0,-1-1 0,1 1 0,0-1 0,-1 0 0,1 1 0,0-1 0,-1 0 0,3 0 0,58 2 0,-48-3 0,-7 1 0,0-1 0,0 0 0,0 0 0,0-1 0,0 0 0,0 0 0,0 0 0,-1-1 0,1 0 0,-1 0 0,0-1 0,1 0 0,-2 0 0,1 0 0,0-1 0,-1 0 0,0 0 0,0 0 0,-1-1 0,1 1 0,-1-1 0,0 0 0,-1 0 0,3-7 0,-5 4 0,-11 12 0,-9 12 0,12-7 0,-1 0 0,2 1 0,-1 0 0,1 0 0,0 0 0,1 1 0,0-1 0,1 2 0,0-1 0,1 0 0,0 1 0,0-1 0,1 1 0,-1 18 0,3-27 0,0-1 0,0 0 0,1 1 0,-1-1 0,1 0 0,-1 0 0,1 0 0,0 1 0,-1-1 0,1 0 0,0 0 0,0 0 0,0 0 0,-1 0 0,1 0 0,0 0 0,0-1 0,1 1 0,-1 0 0,0 0 0,0-1 0,0 1 0,0-1 0,1 1 0,-1-1 0,3 1 0,47 10 0,-7 0 0,-42-11 0,0 1 0,0 0 0,0 1 0,-1-1 0,1 0 0,0 1 0,0-1 0,-1 1 0,1-1 0,-1 1 0,1 0 0,-1-1 0,0 1 0,0 0 0,0 0 0,0 0 0,0 0 0,0 0 0,0 0 0,-1 0 0,1 1 0,-1-1 0,0 0 0,1 0 0,-1 0 0,0 1 0,0-1 0,0 0 0,-1 0 0,0 4 0,0-2 0,0 0 0,0-1 0,-1 1 0,0 0 0,0-1 0,0 1 0,0-1 0,0 0 0,-1 0 0,1 1 0,-1-2 0,0 1 0,0 0 0,0-1 0,-7 5 0,-6 3 0,0-2 0,0 0 0,-1-1 0,0 0 0,0-1 0,-1-1 0,0-1 0,0-1 0,0 0 0,-36 0 0,53-3 0,0 0 0,1 0 0,-1 0 0,0 0 0,1 0 0,-1 0 0,0 0 0,1 0 0,-1-1 0,0 1 0,1 0 0,-1 0 0,0-1 0,1 1 0,-1-1 0,1 1 0,-1 0 0,0-1 0,1 1 0,-1-1 0,1 1 0,0-1 0,-1 0 0,1 1 0,-1-1 0,1 1 0,0-1 0,-1 0 0,1 1 0,0-1 0,0 0 0,0 1 0,-1-1 0,1 0 0,0 1 0,0-1 0,0 0 0,0 0 0,0 1 0,0-1 0,0 0 0,1 1 0,-1-1 0,0 0 0,0 1 0,0-1 0,1 0 0,-1 1 0,0-1 0,1 0 0,-1 1 0,0-1 0,1 1 0,-1-1 0,1 1 0,0-1 0,2-4 0,0 1 0,0 0 0,0-1 0,0 1 0,1 1 0,6-7 0,25-14-1335,-10 9-2679,10-5-5435</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2:16.765"/>
    </inkml:context>
    <inkml:brush xml:id="br0">
      <inkml:brushProperty name="width" value="0.025" units="cm"/>
      <inkml:brushProperty name="height" value="0.025" units="cm"/>
    </inkml:brush>
  </inkml:definitions>
  <inkml:trace contextRef="#ctx0" brushRef="#br0">0 27 11147,'0'3'9705,"5"-3"-6630,8 0-513,16 0-736,9 0-833,13-3-385,11-2-480,2 0-96,-2 0-1121,-9 1-2882,-16 0-2660,-14 0-7302</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2:17.109"/>
    </inkml:context>
    <inkml:brush xml:id="br0">
      <inkml:brushProperty name="width" value="0.025" units="cm"/>
      <inkml:brushProperty name="height" value="0.025" units="cm"/>
    </inkml:brush>
  </inkml:definitions>
  <inkml:trace contextRef="#ctx0" brushRef="#br0">0 0 19314,'0'0'7175,"87"7"-6086,-30-7-96,6 0-641,2 1-288,-8 3-640,-6-1-4805,-12 1-5766</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2:17.780"/>
    </inkml:context>
    <inkml:brush xml:id="br0">
      <inkml:brushProperty name="width" value="0.025" units="cm"/>
      <inkml:brushProperty name="height" value="0.025" units="cm"/>
    </inkml:brush>
  </inkml:definitions>
  <inkml:trace contextRef="#ctx0" brushRef="#br0">1 365 11659,'0'0'15674,"12"-6"-14004,16-9-1286,0-2-1,-1 0 1,-1-2-1,38-37 1,97-105-102,-102 88 257,-71 111-21,-19 28-454,3 0 0,3 2 0,-19 85 0,43-126-27,1-27-88,0 1 1,0-1-1,0 0 1,0 0-1,1 1 0,-1-1 1,0 0-1,0 0 1,0 0-1,0 1 1,1-1-1,-1 0 0,0 0 1,0 0-1,1 0 1,-1 1-1,0-1 1,0 0-1,1 0 0,-1 0 1,0 0-1,1 0 1,-1 0-1,0 0 1,0 0-1,1 0 0,-1 0 1,0 0-1,1 0 1,-1 0-1,0 0 1,0 0-1,1 0 0,-1 0 1,0 0-1,0 0 1,1 0-1,-1-1 1,0 1-1,0 0 0,1 0 1,2-3-801,1 1 1,-1-1 0,0 0-1,-1 1 1,1-2-1,0 1 1,-1 0 0,0 0-1,4-7 1,11-24-6725</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2:18.434"/>
    </inkml:context>
    <inkml:brush xml:id="br0">
      <inkml:brushProperty name="width" value="0.025" units="cm"/>
      <inkml:brushProperty name="height" value="0.025" units="cm"/>
    </inkml:brush>
  </inkml:definitions>
  <inkml:trace contextRef="#ctx0" brushRef="#br0">113 49 18802,'0'0'6950,"-8"8"-4830,-3 6-1821,0 1 1,1 0-1,1 0 1,0 1-1,1 0 1,0 1-1,2-1 1,-6 22 0,6-13-274,1 0 1,1 0 0,1 1-1,1 32 1,2-58-23,0 0 0,0 0 0,0 1-1,0-1 1,0 0 0,0 0 0,0 0 0,0 1-1,0-1 1,0 0 0,1 0 0,-1 0 0,0 1 0,0-1-1,0 0 1,0 0 0,0 0 0,1 0 0,-1 1-1,0-1 1,0 0 0,0 0 0,0 0 0,1 0 0,-1 0-1,0 0 1,0 1 0,0-1 0,1 0 0,-1 0-1,0 0 1,0 0 0,1 0 0,-1 0 0,0 0 0,0 0-1,0 0 1,1 0 0,-1 0 0,0 0 0,0 0-1,1 0 1,-1-1 0,0 1 0,0 0 0,0 0 0,1 0-1,-1 0 1,0 0 0,0 0 0,0 0 0,0-1 0,1 1-1,-1 0 1,0 0 0,0 0 0,0 0 0,0-1-1,0 1 1,1 0 0,-1 0 0,0 0 0,0-1 0,0 1-1,12-13 224,1-10-136,-1 0 0,-1-1-1,-2 0 1,10-35 0,17-103-6,-29 122 205,-7 30-96,-7 25-106,4-6-86,0-1 1,1 1 0,0 0-1,0 1 1,1-1 0,0 0-1,0 0 1,1 1 0,2 12-1,-2-21 1,1 0 0,-1 0 0,1 0-1,0 0 1,-1 0 0,1 0 0,0 0 0,0 0-1,0 0 1,0 0 0,0 0 0,0 0 0,0-1-1,0 1 1,0 0 0,0-1 0,0 1 0,1-1-1,-1 1 1,0-1 0,0 0 0,1 1 0,-1-1-1,0 0 1,0 0 0,1 0 0,-1 0-1,0 0 1,1 0 0,-1 0 0,0 0 0,2-1-1,2 0 17,1 0 0,-1 0 0,1 0 0,-1-1 0,0 0 0,7-3-1,-2-2 5,-1 0-1,0 0 0,-1 0 1,1-1-1,-1-1 0,-1 1 0,11-16 1,16-18 28,-31 45-114,-5 13-77,-6 16-63,-5 2 212,-35 105 130,41-117-107,2 0-1,1 0 0,0 0 0,0 31 1,4-53-30,0 1 1,0-1 0,0 0-1,0 1 1,0-1-1,0 1 1,0-1 0,0 1-1,0-1 1,0 1 0,0-1-1,1 1 1,-1-1 0,0 1-1,0-1 1,0 0 0,1 1-1,-1-1 1,0 1 0,1-1-1,-1 0 1,0 1 0,1-1-1,-1 0 1,0 1 0,1-1-1,-1 0 1,1 0 0,-1 1-1,0-1 1,1 0-1,-1 0 1,1 0 0,0 1-1,19-6 19,18-19-81,16-31-1479,-37 35-106,-1 0-1,-1-1 0,-1-1 0,-1 0 0,12-27 0,-65 125 6548,30-63-4778,2 1 0,0 1 0,1 0 0,0 0 0,1 0 0,1 1 0,-5 25 0,12-27-1180,9-18-1014,9-19-3516,-3-9-5086</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2:18.777"/>
    </inkml:context>
    <inkml:brush xml:id="br0">
      <inkml:brushProperty name="width" value="0.025" units="cm"/>
      <inkml:brushProperty name="height" value="0.025" units="cm"/>
    </inkml:brush>
  </inkml:definitions>
  <inkml:trace contextRef="#ctx0" brushRef="#br0">35 1 21588,'0'0'10891,"-35"61"-10603,35-47-288,2 0 0,12-6-2050,3-4-2594,1-4-1570,0 0-2755</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2:19.121"/>
    </inkml:context>
    <inkml:brush xml:id="br0">
      <inkml:brushProperty name="width" value="0.025" units="cm"/>
      <inkml:brushProperty name="height" value="0.025" units="cm"/>
    </inkml:brush>
  </inkml:definitions>
  <inkml:trace contextRef="#ctx0" brushRef="#br0">126 0 11435,'0'0'6182,"-8"9"-2515,0 0-2948,-56 73 4862,57-74-5165,2 1 1,-1 0-1,1 1 0,1-1 1,-1 1-1,2 0 0,-1 0 1,-2 15-1,6-24-406,0 0-1,0 0 1,-1 0-1,1 0 1,0 0-1,0 1 1,1-1-1,-1 0 1,0 0 0,0 0-1,0 0 1,1 0-1,-1 0 1,1 0-1,-1 0 1,1 0 0,-1 0-1,1 0 1,-1 0-1,1 0 1,0 0-1,0 0 1,-1 0-1,1 0 1,0-1 0,0 1-1,0 0 1,1 0-1,1 0 13,0 0 0,0 0 1,0 0-1,0-1 0,0 1 0,0-1 0,0 0 0,0 0 0,0 0 1,6-1-1,1-1 28,0 0 0,0-1 0,0 0 1,0 0-1,18-10 0,-22 9-27,0 0 1,0-1-1,0 1 1,-1-1-1,0-1 0,0 1 1,0-1-1,0 0 0,-1 0 1,0 0-1,-1 0 0,1-1 1,2-8-1,-5 13-15,0-1-1,0 1 1,-1-1-1,1 0 1,-1 0-1,1 1 1,-1-1-1,0 0 1,0 1 0,0-1-1,-1 0 1,1 0-1,-1 1 1,1-1-1,-1 0 1,0 1-1,0-1 1,0 1 0,0-1-1,-1 1 1,1-1-1,-1 1 1,1 0-1,-1 0 1,0 0-1,0 0 1,0 0-1,0 0 1,0 0 0,0 1-1,-1-1 1,1 1-1,0 0 1,-1-1-1,1 1 1,-1 0-1,-4-1 1,-42-10-2109,11 3-4398,21 3-7803</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0:19.666"/>
    </inkml:context>
    <inkml:brush xml:id="br0">
      <inkml:brushProperty name="width" value="0.025" units="cm"/>
      <inkml:brushProperty name="height" value="0.025" units="cm"/>
    </inkml:brush>
  </inkml:definitions>
  <inkml:trace contextRef="#ctx0" brushRef="#br0">203 41 9769,'0'0'6769,"9"-5"-3817,27-15 1,-24 8 3030,-21 8-4382,-20 6-1626,29-2 99,-13 2 29,1 1 0,0 1-1,0 0 1,1 1-1,-1 0 1,1 0-1,0 2 1,0-1-1,1 1 1,-17 15-1,19-16-26,2 0 0,-1 1-1,1-1 1,0 1 0,0 1-1,1-1 1,0 1 0,0 0-1,1 0 1,0 0-1,0 1 1,1-1 0,0 1-1,0 0 1,-1 12 0,4-19-72,0 0 1,0 1 0,0-1-1,0 0 1,0 0 0,1 0-1,-1 1 1,1-1 0,-1 0-1,1 0 1,0 0 0,0 0-1,0 0 1,0 0 0,0 0-1,0-1 1,1 1 0,-1 0-1,0 0 1,4 1 0,-2 0 5,1 0 1,0-1-1,0 0 1,0 0-1,0 0 1,0-1-1,1 1 1,-1-1-1,8 1 1,10 1 25,0-2-1,0 0 1,31-4 0,-35 2-30,13-1-1190,0-1 0,0-1-1,-1-1 1,0-2 0,53-19 0,-39 5-5964</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2:19.870"/>
    </inkml:context>
    <inkml:brush xml:id="br0">
      <inkml:brushProperty name="width" value="0.025" units="cm"/>
      <inkml:brushProperty name="height" value="0.025" units="cm"/>
    </inkml:brush>
  </inkml:definitions>
  <inkml:trace contextRef="#ctx0" brushRef="#br0">261 0 8008,'0'0'16276,"-12"7"-14968,6-3-1136,-117 73 1731,110-68-1694,0 0 1,0 1 0,1 1 0,1 0 0,0 1-1,0 0 1,-16 26 0,26-36-180,-1 0 1,1 0-1,0 0 0,1 0 1,-1 0-1,0 1 0,1-1 1,-1 0-1,1 0 0,0 0 1,-1 1-1,1-1 0,1 5 0,-1-6-21,0 0-1,1 0 1,-1-1 0,0 1-1,1 0 1,0 0-1,-1 0 1,1 0-1,-1-1 1,1 1-1,0 0 1,-1-1-1,1 1 1,0 0-1,0-1 1,0 1-1,-1-1 1,1 1-1,0-1 1,0 1-1,0-1 1,1 1-1,6 0 21,0 0 0,-1 0 0,1-1 0,0 0-1,0 0 1,11-2 0,-2 0-97,-1-1-1,1-1 1,-1 0-1,0-1 1,0-1-1,0 0 1,-1-1-1,0-1 1,0 0-1,-1-1 1,15-12-1,-207 177 2717,180-159-4377,1 1 0,-1-1 0,1 0 0,-1 0-1,0 0 1,0 0 0,0 0 0,0 0 0,2-7 0,-2-3-5350</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2:20.200"/>
    </inkml:context>
    <inkml:brush xml:id="br0">
      <inkml:brushProperty name="width" value="0.025" units="cm"/>
      <inkml:brushProperty name="height" value="0.025" units="cm"/>
    </inkml:brush>
  </inkml:definitions>
  <inkml:trace contextRef="#ctx0" brushRef="#br0">121 9 8136,'0'0'4580,"-64"-8"-1505,42 8-256,4 0-609,4 0-545,12 0-287,2 2-642,10 0-544,15 2 33,7-1 223,6-3-224,6 0-160,2 2-32,-4 1 32,1-3-672,-9 0-3332,-4 0-5188</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2:20.779"/>
    </inkml:context>
    <inkml:brush xml:id="br0">
      <inkml:brushProperty name="width" value="0.025" units="cm"/>
      <inkml:brushProperty name="height" value="0.025" units="cm"/>
    </inkml:brush>
  </inkml:definitions>
  <inkml:trace contextRef="#ctx0" brushRef="#br0">143 1 4452,'0'0'23655,"-12"8"-23239,-2 2-243,0 1 0,1 1 0,0 0 0,-17 22 0,24-27-60,1 0-1,0 1 0,1-1 1,0 1-1,0 0 1,0 0-1,1 0 1,0 1-1,1-1 1,0 1-1,0-1 1,1 1-1,0 10 1,1-17-98,0 0 1,0 0 0,0 0 0,0-1 0,1 1 0,-1 0 0,1 0 0,0-1-1,-1 1 1,1 0 0,0-1 0,0 1 0,0-1 0,0 1 0,0-1-1,0 0 1,0 1 0,1-1 0,-1 0 0,0 0 0,1 1 0,-1-1-1,3 1 1,1 0 66,0 0-1,-1 0 0,1-1 1,0 1-1,0-1 0,0 0 1,0 0-1,9-1 0,47-6-972,-56 5 249,0-1 0,1 1 1,-1-1-1,0 0 0,0-1 1,8-4-1,-2-5-4147,-7 0-1579</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2:21.138"/>
    </inkml:context>
    <inkml:brush xml:id="br0">
      <inkml:brushProperty name="width" value="0.025" units="cm"/>
      <inkml:brushProperty name="height" value="0.025" units="cm"/>
    </inkml:brush>
  </inkml:definitions>
  <inkml:trace contextRef="#ctx0" brushRef="#br0">42 1 11275,'0'0'14605,"94"22"-14540,-42-18-1,-4-2-833,-11-2-1729,-11 0-1058,-14 0-2722</inkml:trace>
  <inkml:trace contextRef="#ctx0" brushRef="#br0" timeOffset="1">10 29 12876,'0'0'11883,"-9"52"-10601,45-46-674,13-1-384,10-4-127,6-1-226,-2 0-3074,-5-5-4324</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2:21.918"/>
    </inkml:context>
    <inkml:brush xml:id="br0">
      <inkml:brushProperty name="width" value="0.025" units="cm"/>
      <inkml:brushProperty name="height" value="0.025" units="cm"/>
    </inkml:brush>
  </inkml:definitions>
  <inkml:trace contextRef="#ctx0" brushRef="#br0">0 357 14125,'0'0'14900,"9"-7"-13758,165-119-134,-99 76-1155,-2-4-1,68-66 1,-158 142 140,1 1 1,1 0-1,0 1 0,2 0 1,1 1-1,2 1 0,0 0 1,1 0-1,2 1 0,0 0 1,-4 53-1,15-48 307,5-21-1418,6-6-3979,-10-5-1992</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2:22.246"/>
    </inkml:context>
    <inkml:brush xml:id="br0">
      <inkml:brushProperty name="width" value="0.025" units="cm"/>
      <inkml:brushProperty name="height" value="0.025" units="cm"/>
    </inkml:brush>
  </inkml:definitions>
  <inkml:trace contextRef="#ctx0" brushRef="#br0">1 11 17168,'0'0'9641,"74"27"-7975,-6-27-481,16 0-833,16 0-288,0-6 1,0-1-98,-11 2-895,-16 1-866,-17 2 577,-15-1-353,-19 1-1280,-11-2-129,-11 0-2114</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2:28.536"/>
    </inkml:context>
    <inkml:brush xml:id="br0">
      <inkml:brushProperty name="width" value="0.025" units="cm"/>
      <inkml:brushProperty name="height" value="0.025" units="cm"/>
    </inkml:brush>
  </inkml:definitions>
  <inkml:trace contextRef="#ctx0" brushRef="#br0">229 37 7976,'0'0'21188,"-11"-7"-20211,-36-20-380,45 26-571,0 1-1,-1-1 0,1 1 0,0 0 0,0-1 0,0 1 1,0 0-1,0 0 0,0 0 0,0 0 0,0 1 0,-1-1 1,1 1-1,0-1 0,0 1 0,0 0 0,0-1 1,0 1-1,1 0 0,-1 0 0,-2 2 0,-31 30 341,27-24-245,-2 2-5,0 1 0,1 0-1,0 0 1,-12 24-1,17-29-81,1 0 1,0 1-1,0-1 0,1 1 0,0-1 0,0 1 0,1 0 0,0 0 1,1-1-1,-1 1 0,2 8 0,-1-14-34,0 0 0,0-1 0,0 1 0,1-1 0,-1 1 0,1-1 0,-1 1 0,1-1 0,0 1 0,-1-1 0,1 1 0,0-1 0,0 0 0,0 1 0,0-1 0,0 0 0,0 0 0,0 0 0,0 0 0,1 0 0,-1 0 0,0 0 0,1 0 0,1 1 0,1-2 0,-1 1 0,1 0 0,-1 0 0,1-1 0,-1 0 0,1 0 0,-1 0 0,1 0 0,-1 0 0,7-2 0,1-1 0,-1 0 0,1-1 0,-1 0 0,0-1 0,0 0 0,13-9 0,-12 6 0,0-1 0,-1-1 0,0 0 0,0 0 0,-1-1 0,8-13 0,-14 20 0,0 0 0,-1-1 0,1 1 0,-1-1 0,0 0 0,0 0 0,0 1 0,-1-1 0,0 0 0,0 0 0,0-1 0,0 1 0,-1 0 0,0 0 0,0 0 0,0 0 0,-1 0 0,0-1 0,0 1 0,-1-5 0,0 7-13,0 1 0,0-1-1,-1 1 1,1-1 0,0 1 0,-1-1-1,1 1 1,-1 0 0,0 0 0,0 1-1,0-1 1,0 1 0,0-1 0,0 1-1,0 0 1,0 0 0,-1 0 0,1 0-1,0 1 1,-1 0 0,1-1 0,0 1-1,-1 0 1,-3 1 0,5-1-28,0 0-1,0 0 1,0 0-1,0 0 1,0 0-1,0 0 1,1 1 0,-1-1-1,0 1 1,0-1-1,0 1 1,0 0-1,1-1 1,-1 1-1,0 0 1,1 0 0,-1 1-1,1-1 1,-1 0-1,1 0 1,-1 1-1,1-1 1,0 1 0,0-1-1,0 1 1,0 0-1,0-1 1,0 1-1,0 0 1,0 0-1,1-1 1,-1 1 0,1 0-1,-1 0 1,1 0-1,0 0 1,0 0-1,0 0 1,0 0 0,0 0-1,0 3 1,1-4-305,-1 0 0,1 0 0,-1 1 0,1-1 0,0 0 1,-1 0-1,1 0 0,0 0 0,0 0 0,0 0 0,0 0 0,0-1 1,0 1-1,0 0 0,0 0 0,0-1 0,0 1 0,0 0 1,0-1-1,0 1 0,1-1 0,-1 0 0,0 1 0,0-1 0,1 0 1,-1 0-1,2 0 0,24 3-7822</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2:28.908"/>
    </inkml:context>
    <inkml:brush xml:id="br0">
      <inkml:brushProperty name="width" value="0.025" units="cm"/>
      <inkml:brushProperty name="height" value="0.025" units="cm"/>
    </inkml:brush>
  </inkml:definitions>
  <inkml:trace contextRef="#ctx0" brushRef="#br0">48 0 19186,'0'0'2947,"-12"63"-609,0-21 257,2 0-866,1-2-928,5-4-577,4-11-224,0-11-1377,5-14-1698,10-4-320,0-22-1218,2-9-6309</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2:29.237"/>
    </inkml:context>
    <inkml:brush xml:id="br0">
      <inkml:brushProperty name="width" value="0.025" units="cm"/>
      <inkml:brushProperty name="height" value="0.025" units="cm"/>
    </inkml:brush>
  </inkml:definitions>
  <inkml:trace contextRef="#ctx0" brushRef="#br0">1 142 13741,'0'0'17467,"10"-3"-16436,8-6-973,-1 0 1,1-1 0,-2-1-1,1-1 1,-1 0 0,-1-1 0,-1-1-1,17-18 1,-30 30-59,0 1 0,0 0 0,0-1 0,0 1 0,0 0 0,1 0 0,-1 0 0,0 0 0,1 0 0,-1 0 0,1 0 0,-1 1 0,1-1 0,-1 0 0,1 1 0,1-1 0,-3 1 0,1 1 0,-1-1 0,1 0 0,-1 1 0,1-1 0,-1 0 0,1 1 0,-1-1 0,0 0 0,1 1 0,-1-1 0,0 1 0,1-1 0,-1 1 0,0-1 0,0 1 0,1-1 0,-1 1 0,0-1 0,0 1 0,0-1 0,0 1 0,0 0 0,0-1 0,0 1 0,0-1 0,0 1 0,0-1 0,0 2 0,-9 57 0,8-56 0,-6 32 6,-1-5-28,2 0 1,1 1-1,-1 37 1,9-47-1576,-2-21 1344,-1 1 0,0-1 0,0 0 1,1 1-1,-1-1 0,0 0 0,1 1 0,-1-1 1,0 0-1,1 1 0,-1-1 0,0 0 0,1 0 1,-1 1-1,1-1 0,-1 0 0,0 0 1,1 0-1,-1 1 0,1-1 0,-1 0 0,1 0 1,-1 0-1,1 0 0,-1 0 0,1 0 0,-1 0 1,1 0-1,-1 0 0,0 0 0,1-1 1,-1 1-1,1 0 0,-1 0 0,1 0 0,-1 0 1,0-1-1,1 1 0,-1 0 0,1 0 0,-1-1 1,13-11-12053</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2:35.770"/>
    </inkml:context>
    <inkml:brush xml:id="br0">
      <inkml:brushProperty name="width" value="0.025" units="cm"/>
      <inkml:brushProperty name="height" value="0.025" units="cm"/>
    </inkml:brush>
  </inkml:definitions>
  <inkml:trace contextRef="#ctx0" brushRef="#br0">83 1 9897,'0'0'12620,"-4"49"-11403,-8-8-640,2 8-417,-5 7-96,-2 3-576,6-3-1891,2-10-1889,5-10-4516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11.274"/>
    </inkml:context>
    <inkml:brush xml:id="br0">
      <inkml:brushProperty name="width" value="0.025" units="cm"/>
      <inkml:brushProperty name="height" value="0.025" units="cm"/>
    </inkml:brush>
  </inkml:definitions>
  <inkml:trace contextRef="#ctx0" brushRef="#br0">72 4 18097,'0'0'5504,"-1"13"-3652,-7 48 45,-31 304-51,39-361-1813,-3 21-42,3-24 23,0-1 1,0 1 0,0 0-1,0-1 1,0 1-1,-1 0 1,1-1 0,0 1-1,0 0 1,-1-1-1,1 1 1,0-1-1,-1 1 1,1-1 0,0 1-1,-1-1 1,1 1-1,-1-1 1,1 1-1,-1-1 1,1 1 0,-1-1-1,1 0 1,-1 1-1,1-1 1,-1 0-1,-1 1 1,1-5 166,-1 1 1,1-1-1,-1 0 0,1 0 0,0 0 1,1 0-1,-1 0 0,1 0 0,0-1 0,0-5 1,0 7-115,0-24-30,1 1 1,1-1 0,1 0 0,1 1-1,2 0 1,1 0 0,0 0-1,23-47 1,-24 61-93,0 1 1,1-1-1,0 2 1,1-1-1,1 1 1,-1 0-1,2 1 0,19-17 1,-22 21 10,1 0 1,0 1 0,0 0 0,1 0-1,-1 1 1,1 0 0,-1 0-1,1 1 1,0 0 0,0 0 0,0 1-1,0 0 1,19 2 0,-27-1 23,1 0 0,-1 0 0,1 0 0,-1 0 0,1 0 0,-1 1 0,1-1 0,-1 0 0,0 1 0,1 0 0,-1-1 0,0 1 0,1 0 0,-1-1 0,0 1 1,0 0-1,1 0 0,-1 0 0,0 0 0,0 0 0,0 0 0,0 1 0,-1-1 0,1 0 0,0 0 0,0 1 0,-1-1 0,1 0 0,-1 1 0,1-1 0,-1 1 0,1-1 0,-1 1 0,0 2 1,0-1 15,0 0 0,0 0 0,-1 1 1,1-1-1,-1 0 0,0 0 0,0 0 1,0 0-1,0 0 0,0 0 0,-1 0 1,0-1-1,1 1 0,-1 0 0,-4 3 1,-10 10 291,0-2 0,-2 0 0,0-1 1,0-1-1,-1 0 0,0-2 0,-1 0 1,-41 14-1,49-21-690,14-4-812,19-5-3710,2-1-2597</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0:57.669"/>
    </inkml:context>
    <inkml:brush xml:id="br0">
      <inkml:brushProperty name="width" value="0.025" units="cm"/>
      <inkml:brushProperty name="height" value="0.025" units="cm"/>
    </inkml:brush>
  </inkml:definitions>
  <inkml:trace contextRef="#ctx0" brushRef="#br0">502 21 13901,'0'0'7490,"-9"-4"-5590,-9 0-1344,1 0-1,0 1 0,-1 0 1,0 2-1,0 0 0,1 1 1,-1 1-1,0 0 0,1 1 1,-1 1-1,1 1 0,-1 1 1,-28 11-1,32-10-462,0-1-1,0 2 1,0 0 0,1 1 0,0 0-1,1 1 1,0 0 0,0 1-1,1 1 1,0 0 0,1 0 0,0 1-1,1 0 1,0 0 0,1 1 0,0 1-1,-6 15 1,12-24-90,0 0 0,1 0 0,0 0-1,-1 0 1,2 0 0,-1 1 0,0-1 0,1 0 0,0 1 0,1-1-1,-1 0 1,1 0 0,2 9 0,-2-11-3,1 1-1,-1-1 1,1 0-1,0 0 1,0 0 0,0 0-1,0-1 1,1 1 0,-1 0-1,1-1 1,0 0-1,0 0 1,-1 0 0,1 0-1,1 0 1,-1 0 0,0-1-1,0 1 1,1-1-1,6 2 1,11 2 1,0-2 0,0 0 0,1-1 1,-1-1-1,1 0 0,30-5 0,130-27-39,-178 31 36,15-4-97,58-14-2475,-26-1-4165,-11-3-3163</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2:36.113"/>
    </inkml:context>
    <inkml:brush xml:id="br0">
      <inkml:brushProperty name="width" value="0.025" units="cm"/>
      <inkml:brushProperty name="height" value="0.025" units="cm"/>
    </inkml:brush>
  </inkml:definitions>
  <inkml:trace contextRef="#ctx0" brushRef="#br0">1 334 8776,'0'0'11531,"11"-3"-9588,7-4-1614,0-1-1,-1-1 0,0 0 1,0-1-1,-1-1 0,0-1 1,-1 0-1,-1-1 0,16-17 0,-1-5-266,-1-1-1,-2-1 1,32-60-1,-58 97-65,0 0 0,0 0-1,-1 0 1,1-1 0,0 1 0,0 0-1,0 0 1,1 0 0,-1 0 0,0-1-1,0 1 1,0 0 0,0 0 0,0 0-1,0 0 1,0-1 0,0 1 0,0 0-1,0 0 1,0 0 0,0 0 0,1 0-1,-1-1 1,0 1 0,0 0 0,0 0-1,0 0 1,0 0 0,0 0 0,1 0-1,-1 0 1,0 0 0,0-1 0,0 1-1,0 0 1,1 0 0,-1 0 0,0 0-1,0 0 1,0 0 0,0 0 0,1 0-1,-1 0 1,0 0 0,0 0 0,0 0-1,1 0 1,-1 0 0,0 0 0,0 1 0,0-1-1,0 0 1,0 0 0,1 0 0,-1 0-1,0 0 1,0 0 0,0 0 0,0 0-1,0 0 1,1 1 0,-1-1 0,0 0-1,3 19-109,-2 40 128,-1-48 0,0 1-101,1 1 0,0-1 0,0 0-1,1 0 1,1 0 0,0 0 0,1 0-1,7 17 1,-8-23-227,1 0-1,0 1 0,0-1 1,1 0-1,-1-1 1,1 1-1,0-1 0,1 0 1,-1 0-1,1-1 1,0 0-1,0 0 0,1 0 1,-1-1-1,13 5 1,34 7-5868</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3:02.508"/>
    </inkml:context>
    <inkml:brush xml:id="br0">
      <inkml:brushProperty name="width" value="0.025" units="cm"/>
      <inkml:brushProperty name="height" value="0.025" units="cm"/>
    </inkml:brush>
  </inkml:definitions>
  <inkml:trace contextRef="#ctx0" brushRef="#br0">631 163 13773,'-85'67'843,"3"4"-1,4 4 1,2 3-1,4 3 1,-114 169-1,178-236-778,1 0-1,0 0 0,1 0 0,1 0 0,0 1 0,2 0 0,-1 0 0,2 0 1,0 1-1,0-1 0,2 0 0,0 1 0,0-1 0,5 26 0,6 9-129,2 0-1,2 0 0,22 47 0,-19-50 87,7 22-306,4-1 1,3-2-1,3-1 1,48 68-1,-63-105 260,2-1-1,0 0 1,2-2-1,1-1 1,1-1-1,1-1 1,1-1-1,1-2 1,1-1-1,0-1 1,34 13-1,-19-13 160,1-2 0,1-2 0,0-3-1,1-1 1,-1-3 0,2-1 0,-1-3 0,0-2-1,0-2 1,1-2 0,-2-2 0,1-2 0,-1-2-1,0-3 1,62-24 0,-51 13-22,-1-3 0,-2-2-1,-1-3 1,-1-2 0,-2-2 0,-2-2-1,-1-3 1,-2-1 0,-2-3 0,-2-1-1,53-76 1,-61 72-83,-2-1 0,-3-2-1,-2-1 1,-2-1 0,-3-1 0,-2-1 0,-3-1-1,-2 0 1,10-86 0,-21 106-21,-3 0 0,-1-1 0,-1 0 0,-3 1 0,-1 0 0,-17-64 0,13 71 2,-2 1 0,-1 0 1,-2 1-1,0 1 1,-2 0-1,-2 1 0,0 0 1,-39-42-1,37 48-26,-1 1 0,-1 1-1,-1 1 1,0 1 0,-1 0 0,-1 2-1,-1 1 1,-51-20 0,43 23 21,-1 1 1,0 2 0,0 1-1,-1 2 1,0 1 0,-54 2 0,21 7-142,0 3 0,1 2 0,0 4 0,0 3 0,2 3 1,0 2-1,-66 34 0,-307 175-4459,214-97-924</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3:17.617"/>
    </inkml:context>
    <inkml:brush xml:id="br0">
      <inkml:brushProperty name="width" value="0.025" units="cm"/>
      <inkml:brushProperty name="height" value="0.025" units="cm"/>
    </inkml:brush>
  </inkml:definitions>
  <inkml:trace contextRef="#ctx0" brushRef="#br0">0 98 18802,'0'0'8904,"55"37"-8039,6-37-545,9-8-256,7-7-64,2-2-768,-8 1-994,-11-1-640,-10-1-289,-14-3-928,-13-2-2851</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3:17.962"/>
    </inkml:context>
    <inkml:brush xml:id="br0">
      <inkml:brushProperty name="width" value="0.025" units="cm"/>
      <inkml:brushProperty name="height" value="0.025" units="cm"/>
    </inkml:brush>
  </inkml:definitions>
  <inkml:trace contextRef="#ctx0" brushRef="#br0">8 12 17072,'0'0'2499,"9"-1"-738,39-5-283,81 1-1,-112 5-1239,-1 1-1,1 1 1,0 0-1,-1 1 1,1 1-1,-1 1 1,0 0-1,30 15 1,-44-19-210,0 0 1,0 0-1,-1 0 0,1 1 1,0-1-1,-1 0 1,1 1-1,-1 0 0,1-1 1,-1 1-1,0 0 0,1 0 1,-1 0-1,0 0 0,-1 0 1,1 0-1,0 0 0,0 0 1,-1 0-1,1 0 1,-1 0-1,0 0 0,0 0 1,1 1-1,-1-1 0,-1 0 1,1 0-1,0 0 0,-1 0 1,1 1-1,-1-1 1,1 0-1,-1 0 0,0 0 1,0 0-1,0 0 0,0 0 1,0-1-1,-3 4 0,-4 7 299,0-1-1,-2 0 0,1-1 0,-20 17 0,-54 41 406,-64 61 96,129-111-2041,1 0-1,2 2 1,-15 21 0,17-14-6875</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3:19.148"/>
    </inkml:context>
    <inkml:brush xml:id="br0">
      <inkml:brushProperty name="width" value="0.025" units="cm"/>
      <inkml:brushProperty name="height" value="0.025" units="cm"/>
    </inkml:brush>
  </inkml:definitions>
  <inkml:trace contextRef="#ctx0" brushRef="#br0">513 64 5862,'0'0'8082,"-9"-10"-4479,5 6-3384,0-1 0,0 1 0,0 0 0,-1 0 0,0 0 0,0 0-1,0 1 1,0 0 0,0 0 0,-1 0 0,1 1 0,-1 0 0,0 0 0,0 0-1,0 1 1,0 0 0,0 0 0,0 0 0,0 1 0,0 0 0,0 0 0,-8 2-1,-1 1-5,1 1 0,0 1 0,0 1 0,0 0-1,0 1 1,1 0 0,1 1 0,-1 0 0,1 1 0,-15 15-1,1 0 302,2 1-1,1 1 0,-29 41 0,39-48-53,1 2 0,0-1 0,-17 44 0,25-51-333,0 0 0,1-1 0,0 1 0,1 0 0,0 1 1,1-1-1,0 0 0,3 21 0,-2-29-106,1-1 1,0 1-1,0-1 1,0 1-1,1-1 1,0 1-1,0-1 1,0 0-1,0 0 1,0 0-1,1 0 1,0-1-1,0 1 0,0 0 1,0-1-1,0 0 1,1 0-1,4 3 1,0-1 6,-1-1 0,1 0 0,0-1 0,0 0 0,0 0 0,0-1 1,0 0-1,1 0 0,12 0 0,-4-1 5,0 0-1,0-2 1,-1 0-1,1-1 1,0 0-1,-1-2 1,0 0-1,0-1 1,29-12-1,-37 13-17,0-1-1,0 0 0,-1 0 1,1-1-1,-1 0 0,-1 0 1,1-1-1,6-8 1,-10 11 1,0-1 0,0 1 0,-1-1 1,1 1-1,-1-1 0,0 0 1,-1 0-1,1 0 0,-1 0 0,0 0 1,0-1-1,0 1 0,-1 0 0,0 0 1,-1-9-1,1 11 10,-1 1 0,0-1 0,0 1 0,0-1 0,0 1 0,0-1 0,-1 1 0,1 0-1,-1 0 1,1-1 0,-1 1 0,0 0 0,0 1 0,0-1 0,0 0 0,0 0 0,0 1 0,-1-1 0,1 1 0,0 0 0,-1 0 0,1 0 0,-1 0-1,-2-1 1,1 1-10,0 0-1,0 0 1,0 0 0,0 0-1,0 1 1,0 0-1,0 0 1,0 0-1,0 0 1,0 0-1,0 1 1,0 0-1,0 0 1,0 0-1,-6 3 1,10-4-15,-1 0 1,0 0-1,0 1 0,1-1 1,-1 0-1,1 1 1,-1-1-1,0 0 0,1 1 1,-1-1-1,1 1 1,-1-1-1,1 1 0,-1 0 1,1-1-1,-1 1 1,1-1-1,0 1 0,-1 0 1,1-1-1,0 1 1,0 0-1,-1-1 0,1 1 1,0 0-1,0 0 1,0-1-1,0 1 0,0 0 1,0 0-1,0-1 1,0 1-1,0 0 0,0 0 1,0-1-1,1 1 1,-1 0-1,1 1 0,0-1 1,-1 0 0,1 0 0,0 0 0,1 0 0,-1 0 0,0 0 0,0 0 0,0 0 0,1 0-1,-1-1 1,0 1 0,1 0 0,-1-1 0,0 1 0,1-1 0,-1 1 0,1-1 0,2 0 0,24 1-3,1-1 1,51-8-1,-47 4-366,51 0-1,-83 4 360,0 0 0,0 0 0,0 0 0,0 0 0,0 0-1,0 0 1,0 0 0,0 1 0,0-1 0,0 0 0,0 1 0,0-1 0,0 1 0,0-1 0,0 1 0,0 0 0,0-1 0,0 1 0,-1 0-1,1-1 1,0 1 0,0 0 0,-1 0 0,1 0 0,-1 0 0,1 0 0,-1 0 0,1-1 0,-1 1 0,1 2 0,-1 0 4,1 1 1,-1-1-1,0 0 1,0 1-1,0-1 1,-1 0-1,1 1 1,-1-1-1,0 0 1,-1 4-1,-4 9 120,-1 0 0,-16 27 0,7-18-327,-15 28 692,22-17-5342</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3:20.035"/>
    </inkml:context>
    <inkml:brush xml:id="br0">
      <inkml:brushProperty name="width" value="0.025" units="cm"/>
      <inkml:brushProperty name="height" value="0.025" units="cm"/>
    </inkml:brush>
  </inkml:definitions>
  <inkml:trace contextRef="#ctx0" brushRef="#br0">0 207 7847,'0'0'18701,"14"-5"-17820,28-10-394,98-36 868,-123 44-1268,-1-1 0,1 0 0,-2-1-1,1-1 1,-1 0 0,14-14 0,-27 22-74,0 1 1,0-1 0,-1 1-1,1-1 1,-1 0-1,0 0 1,1 1-1,-1-1 1,0 0 0,0 0-1,0 0 1,0-1-1,0 1 1,-1 0-1,1 0 1,-1 0-1,1-1 1,-1-3 0,0 5 5,-1 0 1,0-1-1,0 1 1,1 0 0,-1 0-1,0 0 1,0 0-1,0 0 1,0 0-1,0 0 1,0 0 0,0 1-1,-1-1 1,1 0-1,0 1 1,0-1 0,-1 1-1,1-1 1,0 1-1,-1-1 1,1 1-1,0 0 1,-1 0 0,1 0-1,-1 0 1,1 0-1,0 0 1,-1 0 0,1 0-1,-2 1 1,-7 0 36,1 0 0,-1 1-1,1 0 1,-1 1 0,1 0 0,0 0 0,0 1 0,0 0 0,1 1 0,-1 0 0,1 0 0,0 1 0,0 0-1,1 0 1,0 1 0,-8 9 0,6-6 10,1 0-1,-1 0 0,2 1 1,-1 0-1,2 0 0,0 1 1,0 0-1,1 0 1,0 1-1,1-1 0,-4 22 1,7-31-59,1 0 0,0-1 1,0 1-1,0 0 0,0-1 1,0 1-1,1 0 0,-1 0 1,1-1-1,0 1 0,-1-1 1,1 1-1,0-1 0,1 1 1,-1-1-1,0 1 0,1-1 1,-1 0-1,1 0 0,0 0 1,0 0-1,0 0 0,0 0 1,0 0-1,0-1 0,0 1 1,1-1-1,-1 1 0,0-1 1,1 0-1,0 0 0,-1 0 1,1 0-1,-1-1 0,1 1 1,5 0-1,9 1-265,0 0 0,0-2-1,0 0 1,27-3 0,-38 3 18,6-2-864,0 1 0,0-2 0,22-6 0,-22 4-1191,0 0-1,-1 0 1,18-12 0,6-10-6743</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3:20.382"/>
    </inkml:context>
    <inkml:brush xml:id="br0">
      <inkml:brushProperty name="width" value="0.025" units="cm"/>
      <inkml:brushProperty name="height" value="0.025" units="cm"/>
    </inkml:brush>
  </inkml:definitions>
  <inkml:trace contextRef="#ctx0" brushRef="#br0">143 1 16944,'0'0'9033,"-58"92"-6823,36-30-641,0 4-448,4 4-288,5 0-288,6-5-257,4-8-192,3-12-64,0-12 64,1-5-96,8-12-609,4-10-1280,0-3-2051,-3-3-1986,4-4-4227</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3:20.739"/>
    </inkml:context>
    <inkml:brush xml:id="br0">
      <inkml:brushProperty name="width" value="0.025" units="cm"/>
      <inkml:brushProperty name="height" value="0.025" units="cm"/>
    </inkml:brush>
  </inkml:definitions>
  <inkml:trace contextRef="#ctx0" brushRef="#br0">150 259 18065,'0'0'8082,"-12"2"-5770,6-2-2181,-1 1 0,1 0 1,0 1-1,-1 0 0,1 0 0,0 0 1,0 1-1,0 0 0,1 0 0,-1 0 1,1 1-1,-1 0 0,1 0 0,1 0 0,-1 1 1,0-1-1,1 1 0,0 0 0,0 0 1,1 1-1,-1-1 0,1 1 0,-4 9 1,5-10-123,0 1 0,0-1 0,1 0 0,0 0 0,0 1 0,0-1 0,0 1 0,1-1 0,0 1 0,0-1 0,1 1 0,-1-1 1,1 1-1,2 4 0,-3-8-6,1 0-1,0-1 1,0 1 0,0-1 0,0 1 0,0-1 0,0 1 0,0-1 0,0 0-1,1 1 1,-1-1 0,0 0 0,1 0 0,-1 0 0,1 0 0,-1 0 0,1 0 0,1 0-1,1 0 12,-1 0 0,1-1-1,-1 1 1,0-1 0,1 0-1,-1 0 1,1 0 0,-1-1-1,1 1 1,-1-1 0,0 0-1,6-1 1,1-2 20,0-1 0,0 0 1,-1 0-1,1-1 0,-1 0 0,-1-1 1,1 1-1,-1-2 0,0 1 0,11-15 0,-2 0-5,-1 0 0,0-1-1,14-30 1,-18 28-18,0 0 1,-2-1-1,-1 0 0,-1-1 1,-1 0-1,-2-1 0,5-51 1,-24 93-140,1 9 149,2 1 0,0 0 1,2 0-1,1 1 0,1 0 1,1 0-1,1 1 1,1 0-1,-1 47 0,5-69-42,0 0-1,0 0 1,1-1-1,-1 1 1,1 0-1,0 0 1,0 0 0,0-1-1,0 1 1,1-1-1,-1 1 1,1-1-1,0 1 1,0-1-1,1 0 1,-1 0-1,0 0 1,1 0 0,0-1-1,3 4 1,-3-4-442,1 0 1,0 1-1,0-1 1,0-1-1,1 1 1,-1-1-1,0 1 1,1-1-1,-1 0 1,0-1-1,6 1 1,27 0-7220</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3:21.372"/>
    </inkml:context>
    <inkml:brush xml:id="br0">
      <inkml:brushProperty name="width" value="0.025" units="cm"/>
      <inkml:brushProperty name="height" value="0.025" units="cm"/>
    </inkml:brush>
  </inkml:definitions>
  <inkml:trace contextRef="#ctx0" brushRef="#br0">32 0 6502,'0'0'17329,"-3"10"-15627,-5 20-714,1 1 0,1 0-1,-1 51 1,6-81-981,1 1 0,0-1 0,0 1 0,0-1 0,0 1 1,1-1-1,-1 1 0,0-1 0,1 1 0,-1-1 0,1 1 0,-1-1 0,1 0 1,0 1-1,-1-1 0,1 0 0,0 1 0,0-1 0,0 0 0,0 0 0,0 0 1,0 0-1,1 0 0,-1 0 0,0 0 0,0 0 0,1-1 0,0 2 0,2-1 25,0-1 0,-1 1 0,1-1 0,-1 1 0,1-1 0,-1 0 0,1-1 0,0 1-1,-1-1 1,1 1 0,5-3 0,6-2 81,0-1 0,0 0-1,0-1 1,18-12 0,4-11-74,-29 23 184,-1 1 0,2-1 1,-1 1-1,1 1 0,0 0 0,10-5 1,-18 11-197,-1 0 1,1 0 0,-1 1 0,1-1 0,-1 0-1,0 1 1,1-1 0,-1 0 0,0 1 0,0-1-1,0 0 1,0 1 0,0-1 0,0 0 0,0 1 0,-1-1-1,1 0 1,-1 2 0,-8 23-28,7-22 0,0 1 0,0 0 0,0-1 0,1 1 0,0 0 0,0 0 0,0 0 0,0 0 0,1 0 0,0 0 0,0 0 0,0 0 0,1 6 0,0-10 0,0-1 0,0 1 0,-1-1 0,1 1 0,0-1 0,0 1 0,0-1 0,0 0 0,0 0 0,0 1 0,0-1 0,0 0 0,0 0 0,0 0 0,0 0 0,0 0 0,0 0 0,0 0 0,0 0 0,0 0 0,0 0 0,0-1 0,0 1 0,1-1 0,25-8 0,44-33 0,-58 33 0,1 0 0,-1 1 0,2 0 0,-1 1 0,19-6 0,-32 12 0,-1 1 0,1 0 0,-1 0 0,1 0 0,-1 0 0,1-1 0,-1 1 0,1 0 0,-1 0 0,1 0 0,-1 0 0,1 0 0,-1 0 0,1 0 0,-1 0 0,1 1 0,-1-1 0,1 0 0,-1 0 0,1 0 0,-1 0 0,1 1 0,-1-1 0,1 0 0,-1 0 0,1 1 0,-1-1 0,0 1 0,1-1 0,-1 0 0,1 1 0,-1-1 0,0 1 0,1 0 0,-1 22 0,-20 33 0,16-47 0,1-1 0,-7 29 0,11-37-164,0 0 0,-1 1 0,1-1 1,0 0-1,0 0 0,0 0 0,0 0 0,0 0 0,0 0 0,0 0 0,0-1 1,-1 1-1,1 0 0,0 0 0,0-1 0,0 1 0,0 0 0,0-1 1,-1 1-1,1-1 0,0 1 0,1-2 0,13-14-5035,2-5-1496</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3:21.859"/>
    </inkml:context>
    <inkml:brush xml:id="br0">
      <inkml:brushProperty name="width" value="0.025" units="cm"/>
      <inkml:brushProperty name="height" value="0.025" units="cm"/>
    </inkml:brush>
  </inkml:definitions>
  <inkml:trace contextRef="#ctx0" brushRef="#br0">1 115 16624,'0'0'12513,"11"2"-11686,-7 0-790,0-1-1,0-1 0,1 1 0,-1 0 0,0-1 0,0 0 0,1 0 1,-1 0-1,0-1 0,1 1 0,-1-1 0,0 0 0,0 0 0,0-1 1,0 1-1,0-1 0,0 0 0,0 0 0,0 0 0,-1-1 0,1 1 1,-1-1-1,0 0 0,1 0 0,-1 0 0,-1 0 0,1 0 1,0-1-1,-1 1 0,0-1 0,1 0 0,-2 0 0,1 0 0,2-8 1,-3 11-33,0 0 1,0 0 0,-1-1 0,1 1-1,-1 0 1,1-1 0,-1 1 0,0 0 0,1-1-1,-1 1 1,0-1 0,0 1 0,0-1-1,0 1 1,0-1 0,0 1 0,0 0 0,-1-1-1,1 1 1,0-1 0,-1 1 0,1 0-1,-1-1 1,0 1 0,1 0 0,-1 0 0,0-1-1,0 1 1,0 0 0,0 0 0,0 0-1,0 0 1,0 0 0,0 0 0,0 0 0,-2 0-1,1 0-5,-1 1-1,1 0 0,0 0 1,-1 0-1,1 0 0,0 0 1,0 0-1,-1 1 0,1-1 1,0 1-1,0 0 1,0 0-1,0 0 0,0 0 1,0 0-1,0 0 0,0 0 1,0 0-1,0 1 0,0-1 1,1 1-1,-4 3 0,-2 2 18,0 1-1,1 0 0,0 0 1,0 1-1,1-1 0,0 1 0,0 0 1,1 1-1,0-1 0,1 1 1,0 0-1,1 0 0,0 0 1,-2 18-1,4-26-10,0-1 0,0 1 1,1 0-1,-1-1 0,0 1 0,0-1 1,1 0-1,-1 1 0,1-1 0,-1 1 1,1-1-1,0 1 0,-1-1 0,1 0 1,0 0-1,0 1 0,0-1 0,0 0 1,0 0-1,0 0 0,0 0 0,1 0 1,1 1-1,0-1 9,0 1 0,0-1 0,1 0 0,-1 0 0,1 0 0,-1-1 0,0 1 0,1-1 0,-1 0 0,5 0 0,2-1 15,0 0 0,1 0 1,-1-1-1,0-1 1,0 0-1,14-6 1,-4-2-99,-1-1-1,0-1 1,25-23 0,-18 15 95,-33 61 358,4-35-342,1 1 1,0 0-1,0-1 0,0 1 1,1 0-1,0 0 0,0 0 1,0 0-1,1 1 0,0-1 0,0 0 1,2 10-1,-1-15-42,0 0 0,1 1 0,0-1 0,-1 0 0,1 0 0,-1 0 0,1 0 0,0-1 0,0 1 0,-1 0 0,1-1 0,0 1 0,0-1 0,0 0 0,0 1 0,0-1 0,0 0 0,0 0 0,-1 0 0,1-1 0,0 1 0,3-1 0,46-8 0,-37 4-1023,0-1 0,0 0 0,-1-1 0,0 0 0,0-1 0,0 0 0,-1-1 0,0 0 0,-1-1 0,19-22 0,-29 30 20,0 1-879</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25.403"/>
    </inkml:context>
    <inkml:brush xml:id="br0">
      <inkml:brushProperty name="width" value="0.025" units="cm"/>
      <inkml:brushProperty name="height" value="0.025" units="cm"/>
    </inkml:brush>
  </inkml:definitions>
  <inkml:trace contextRef="#ctx0" brushRef="#br0">0 118 19506,'0'0'8158,"2"12"-6696,7 295 564,-9-227-1948,2-74 171,4-20 278,6-23 234,-2-12-761,-2 0 0,-3 0 0,-1 0 0,-3-1 0,-4-53 0,2 99 0,0 0 0,0 0 0,0 0 0,0 0 0,-1 0 0,1 0 0,-1 1 0,-3-5 0,5 7 0,0 1 0,0 0 0,-1-1 0,1 1 0,0 0 0,0-1 0,-1 1 0,1 0 0,0 0 0,-1-1 0,1 1 0,0 0 0,-1 0 0,1 0 0,0-1 0,-1 1 0,1 0 0,0 0 0,-1 0 0,1 0 0,0 0 0,-1 0 0,1-1 0,-1 1 0,1 0 0,0 0 0,-1 0 0,1 0 0,-1 1 0,1-1 0,-10 18 0,5 49 0,6-67 0,-1 1 0,0 0 0,0-1 0,1 1 0,-1-1 0,0 1 0,1-1 0,-1 1 0,0-1 0,1 1 0,-1-1 0,1 1 0,-1-1 0,1 1 0,-1-1 0,1 1 0,0-1 0,-1 0 0,1 0 0,-1 1 0,1-1 0,0 0 0,-1 0 0,1 1 0,0-1 0,-1 0 0,1 0 0,0 0 0,-1 0 0,1 0 0,0 0 0,-1 0 0,1 0 0,0-1 0,-1 1 0,1 0 0,-1 0 0,1 0 0,1-1 0,28-9 0,-17 2 0,-2-1 0,1-1 0,-1 0 0,0 0 0,-1-1 0,-1 0 0,15-22 0,23-25 0,-47 57 0,0 1 0,0 0 0,0 0 0,1 0 0,-1 0 0,0 0 0,0 0 0,0-1 0,0 1 0,0 0 0,0 0 0,0 0 0,1 0 0,-1 0 0,0 0 0,0 0 0,0 0 0,0 0 0,0 0 0,1-1 0,-1 1 0,0 0 0,0 0 0,0 0 0,0 0 0,1 0 0,-1 0 0,0 0 0,0 0 0,0 0 0,0 0 0,0 1 0,1-1 0,-1 0 0,0 0 0,0 0 0,0 0 0,0 0 0,0 0 0,1 0 0,-1 0 0,0 0 0,0 0 0,0 0 0,0 1 0,0-1 0,0 0 0,1 0 0,-1 0 0,3 13 0,-3 22 0,0-30 0,-7 104 0,3-78 0,2 0 0,1 0 0,5 51 0,-4-80 0,0 1 0,1-1 0,-1 0 0,1 1 0,-1-1 0,1 0 0,0 0 0,0 1 0,0-1 0,0 0 0,0 0 0,0 0 0,1 0 0,-1-1 0,1 1 0,-1 0 0,1 0 0,0-1 0,-1 1 0,1-1 0,0 0 0,0 1 0,0-1 0,0 0 0,1 0 0,-1 0 0,0 0 0,0-1 0,1 1 0,-1-1 0,0 1 0,0-1 0,1 0 0,-1 0 0,1 0 0,-1 0 0,0 0 0,1 0 0,3-2 0,0 1 0,1-1 0,-1 0 0,0 0 0,1-1 0,-1 0 0,0 0 0,0 0 0,-1-1 0,1 0 0,-1 0 0,0 0 0,9-10 0,-5 2 0,-2-1 0,1 0 0,-2 0 0,0 0 0,8-24 0,-24 83 0,6-33 0,1 0 0,0 1 0,1-1 0,1 0 0,0 1 0,1-1 0,3 25 0,-3-36-9,0-1 0,1 1-1,0-1 1,-1 1 0,1-1 0,0 1-1,0-1 1,0 0 0,-1 0 0,2 1 0,-1-1-1,0 0 1,0 0 0,0 0 0,0 0-1,1 0 1,-1 0 0,0-1 0,1 1 0,-1 0-1,3 0 1,1 1-80,-1-1-1,1 0 1,0 0-1,0-1 1,0 1 0,-1-1-1,8-1 1,-4 1-312,0-1 0,0 0 0,0-1 0,0 0 0,0 0 0,0-1 0,-1 0 0,12-6 0,-3-7-6582,-1-3-3416</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3:22.501"/>
    </inkml:context>
    <inkml:brush xml:id="br0">
      <inkml:brushProperty name="width" value="0.025" units="cm"/>
      <inkml:brushProperty name="height" value="0.025" units="cm"/>
    </inkml:brush>
  </inkml:definitions>
  <inkml:trace contextRef="#ctx0" brushRef="#br0">152 26 14990,'0'0'8771,"-9"9"-7399,-30 33-107,37-39-1171,0 0-1,0 0 0,0 0 0,1 0 1,-1 1-1,1-1 0,0 0 1,0 1-1,0-1 0,0 1 0,1-1 1,-1 1-1,1-1 0,0 1 0,0-1 1,0 1-1,0-1 0,2 7 1,1 0-218,0 0 0,1 0 1,0-1-1,7 13 0,-9-18 49,61 95-2114,-42-69 1351,24 46 0,-43-73 905,-1 0 0,1 0 0,-1-1 1,0 1-1,0 0 0,-1 0 1,1 0-1,0 0 0,-1 0 0,0 0 1,0 0-1,0 1 0,0-1 1,0 0-1,-1 0 0,1 0 0,-1 0 1,0 0-1,0 0 0,0 0 0,-1 2 1,-1-1 156,1-1 1,-1 1-1,0-1 0,0 0 1,0 0-1,0 0 1,0-1-1,0 1 0,-1-1 1,0 1-1,1-1 1,-1 0-1,-7 2 0,4-1 28,0-1 0,0 0 0,-1 0 0,1-1 0,0 0 0,-1 0-1,1-1 1,-1 0 0,1 0 0,-1 0 0,1-1 0,0 0 0,-1-1 0,1 0-1,0 0 1,0 0 0,-9-5 0,11 4-265,1 0 0,1 0-1,-1 0 1,0 0 0,1 0 0,-1-1 0,1 1-1,0-1 1,0 0 0,0 0 0,1 0 0,0-1-1,0 1 1,0-1 0,0 1 0,0-1 0,1 1 0,0-1-1,0 0 1,0 0 0,1 0 0,-1 0 0,1 1-1,0-1 1,2-7 0,-1 4-35,1-1 0,1 0 0,0 1 0,0-1 0,0 1 0,1 0 0,1 0 0,-1 0 1,1 1-1,0-1 0,1 1 0,12-12 0,9-5-589,49-32 1,-56 43 553,-1 0 0,0-1 0,-1-1 1,-1-1-1,0 0 0,24-33 0,-39 45 122,0 1 0,1-2 0,-2 1 0,1 0 0,0 0 0,-1-1-1,0 1 1,0 0 0,0-1 0,0-7 0,-1 11-16,0 1 0,0-1 0,0 0 0,0 0 0,0 0 0,-1 0 0,1 0 0,0 0 1,0 1-1,-1-1 0,1 0 0,-1 0 0,1 0 0,-1 1 0,1-1 0,-1 0 0,1 0 0,-1 1 0,1-1 0,-1 1 0,0-1 1,-1 0-1,1 0 4,-1 1 1,1-1 0,-1 1 0,0 0 0,1 0-1,-1 0 1,0 0 0,1 0 0,-1 0 0,0 0-1,1 0 1,-1 0 0,0 1 0,1-1-1,-1 1 1,-2 1 0,-2 1 42,0 0-1,0 1 1,0 0 0,0 0-1,1 1 1,-1-1 0,1 1-1,0 1 1,1-1-1,-8 12 1,9-14-42,1 0 1,0 1-1,0-1 0,0 1 0,0-1 1,0 1-1,1 0 0,0-1 0,-1 1 1,2 0-1,-1 0 0,0 0 1,1 0-1,0 0 0,-1 0 0,2 0 1,-1 0-1,0 0 0,1 0 0,0 0 1,1 4-1,-1-7-28,0 1 0,1-1 0,-1 1 0,0-1 0,1 0 0,0 0 0,-1 1 0,1-1 0,-1 0 0,1 0 0,0-1 0,0 1 0,0 0 0,-1-1 0,1 1 0,0-1 0,0 1 0,0-1 0,0 0 0,3 0 0,46 0 0,-39-1 0,2 0-44,1-1 1,0-1-1,-1-1 0,0 0 1,23-10-1,21-5-46,-58 19 91,1 0 1,-1 0-1,0 0 1,1 0-1,-1 0 1,0 0-1,1 0 1,-1 0-1,0 0 1,1 0-1,-1 0 0,0 0 1,1 0-1,-1 0 1,0 1-1,1-1 1,-1 0-1,0 0 1,0 0-1,1 1 1,-1-1-1,0 0 1,0 0-1,1 1 1,-1-1-1,0 0 1,0 0-1,0 1 1,0-1-1,1 0 1,-1 1-1,0-1 1,0 0-1,0 1 1,0-1-1,0 0 1,0 1-1,0-1 1,0 0-1,0 1 1,0-1-1,0 0 1,0 1-1,0-1 1,0 0-1,0 1 1,0-1-1,0 0 0,-1 1 1,1-1-1,0 0 1,0 1-1,0-1 1,-1 0-1,-5 20 198,6-20-180,-2 5-7,0 1 0,0 0 0,0 0 1,1-1-1,0 1 0,0 0 0,0 0 0,1 0 1,0 0-1,1 7 0,-1-11-44,1 0 0,-1 0 0,1 0 0,0 0 0,0 0 0,0 0 0,0 0 0,0 0 0,0 0-1,1 0 1,-1-1 0,0 1 0,1 0 0,-1-1 0,1 0 0,0 1 0,0-1 0,-1 0 0,1 0 0,0 1 0,0-2 0,0 1 0,0 0 0,0 0 0,0-1-1,1 1 1,-1-1 0,0 1 0,0-1 0,4 0 0,58-1-6999,-27-8-303</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3:22.873"/>
    </inkml:context>
    <inkml:brush xml:id="br0">
      <inkml:brushProperty name="width" value="0.025" units="cm"/>
      <inkml:brushProperty name="height" value="0.025" units="cm"/>
    </inkml:brush>
  </inkml:definitions>
  <inkml:trace contextRef="#ctx0" brushRef="#br0">1 5 16528,'0'0'14926,"66"0"-14478,-38 0-320,5 0-128,3 0-1569,3 0-1346,-1-5-4388</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3:23.872"/>
    </inkml:context>
    <inkml:brush xml:id="br0">
      <inkml:brushProperty name="width" value="0.025" units="cm"/>
      <inkml:brushProperty name="height" value="0.025" units="cm"/>
    </inkml:brush>
  </inkml:definitions>
  <inkml:trace contextRef="#ctx0" brushRef="#br0">71 0 18033,'0'0'2562,"-3"15"-682,-44 178 2917,39-151-4320,2 0 0,2 0 0,1 46 0,3-85-456,1 1 1,-1 0-1,1-1 0,0 1 1,0-1-1,0 1 1,0-1-1,0 0 1,1 0-1,-1 1 1,1-1-1,0 0 0,0 0 1,0 0-1,1-1 1,3 5-1,-5-6-9,0-1-1,0 1 1,1 0-1,-1-1 1,0 1-1,1-1 1,-1 1-1,1-1 1,-1 1 0,1-1-1,-1 0 1,0 0-1,1 0 1,-1 0-1,1 0 1,-1 0-1,1 0 1,-1 0-1,1-1 1,-1 1-1,1-1 1,-1 1-1,0-1 1,1 1-1,-1-1 1,0 0-1,0 1 1,1-1 0,-1 0-1,0 0 1,0 0-1,0 0 1,0 0-1,0 0 1,0-1-1,0 1 1,0 0-1,-1 0 1,1-1-1,0 1 1,0-3-1,16-26 77,-1 0 0,20-59 0,6-11 65,-42 99-140,0 1-1,0-1 1,0 1 0,0-1-1,0 1 1,0-1 0,0 1-1,0-1 1,1 1 0,-1-1-1,0 1 1,0-1 0,1 1 0,-1-1-1,0 1 1,1-1 0,-1 1-1,0 0 1,1-1 0,-1 1-1,1-1 1,-1 1 0,0 0 0,1 0-1,-1-1 1,1 1 0,-1 0-1,1 0 1,-1 0 0,1-1-1,0 1 1,-1 0 0,1 0-1,0 0 1,3 20 73,-7 37 35,-6-15-13,-1 28 136,10-69-233,0-1-1,0 1 0,0-1 0,0 0 1,0 1-1,0-1 0,0 0 0,0 1 0,0-1 1,1 0-1,-1 1 0,0-1 0,0 0 1,0 0-1,1 1 0,-1-1 0,0 0 1,0 0-1,1 1 0,-1-1 0,0 0 0,0 0 1,1 0-1,-1 1 0,0-1 0,1 0 1,-1 0-1,0 0 0,1 0 0,-1 0 0,0 0 1,1 0-1,-1 0 0,0 0 0,1 0 1,-1 0-1,0 0 0,1 0 0,-1 0 1,1 0-1,-1 0 0,0 0 0,1 0 0,-1 0 1,0 0-1,1 0 0,-1-1 0,0 1 1,0 0-1,1 0 0,-1 0 0,0-1 1,1 1-1,18-12 238,7-11-247,-2-1 0,-1-1 0,-1-1 0,32-49 1,-27 37-125,-27 37 118,0 1 1,0 0-1,0-1 0,0 1 1,0 0-1,0 0 1,1-1-1,-1 1 1,0 0-1,0-1 1,0 1-1,0 0 0,1 0 1,-1-1-1,0 1 1,0 0-1,0 0 1,1 0-1,-1-1 0,0 1 1,0 0-1,1 0 1,-1 0-1,0 0 1,1 0-1,-1-1 0,0 1 1,0 0-1,1 0 1,-1 0-1,0 0 1,1 0-1,-1 0 1,0 0-1,1 0 0,-1 0 1,0 0-1,1 0 1,-1 0-1,1 1 1,0 14-18,-7 24 209,-4-7-38,6-19-64,0 0-1,0 0 1,2 0 0,-1 0-1,0 25 1,4-37-85,-1-1 0,0 1 0,1-1 0,-1 1 0,0-1 0,1 1 0,-1-1 0,0 0 0,1 1 0,-1-1 0,1 1 0,-1-1 0,1 0 0,-1 0 0,1 1 0,-1-1 0,1 0 0,-1 0 0,1 0 0,-1 1 0,1-1 0,0 0 0,-1 0 0,1 0 0,-1 0 0,1 0 0,-1 0 0,1 0 0,-1 0 0,1 0 0,0-1 0,-1 1 0,1 0 0,-1 0 0,1 0 0,-1-1 0,1 1 0,23-8 0,-12 1-4,0-1 1,-1-1-1,0 1 1,0-2-1,-1 1 1,0-2-1,15-19 1,-9 7-14,-1-1-1,24-48 1,-54 173-117,14-96 156,-6 59 117,7-62-137,0 0 0,-1 0 0,1-1-1,0 1 1,0 0 0,0 0 0,0 0-1,1-1 1,-1 1 0,1 0 0,-1-1-1,1 1 1,-1 0 0,1-1 0,0 1-1,-1-1 1,1 1 0,0-1 0,0 1-1,1-1 1,-1 1 0,0-1 0,0 0 0,0 0-1,1 0 1,-1 0 0,1 0 0,-1 0-1,4 2 1,0-3-2,-1 1 0,1-1 0,-1 0 0,1 0 0,0-1 0,-1 1 0,1-1 0,-1 0 0,1 0 0,-1-1 0,1 1 0,-1-1 0,0 0 0,7-4 0,-3 1 0,0-1 0,-1 0 0,1-1 0,-1 1 0,-1-1 0,11-15 0,-7 8 0,0-1 0,-1-1 0,-1 0 0,-1 0 0,0 0 0,-1-1 0,5-24 0,-11 41 0,0 0 0,0 0 0,0 0 0,0 0 0,0 0 0,-1 0 0,1 0 0,0 0 0,0 0 0,0 0 0,0 0 0,0 0 0,0 0 0,0 0 0,-1 0 0,1 0 0,0 0 0,0 0 0,0 0 0,0 0 0,0 0 0,0 0 0,-1 0 0,1 0 0,0 0 0,0 0 0,0 0 0,0 0 0,0 0 0,0 0 0,0-1 0,-14 28 0,-14 39 0,23-51 0,0 0 0,2 0 0,0 0 0,0 1 0,1-1 0,1 1 0,1-1 0,2 25 0,-2-38-1,1 0-1,-1-1 1,0 1-1,1 0 1,0-1-1,-1 1 1,1 0-1,0-1 1,0 1-1,-1-1 1,1 1 0,1-1-1,-1 0 1,0 1-1,0-1 1,0 0-1,1 0 1,-1 0-1,0 0 1,1 0 0,-1 0-1,4 1 1,-2-1-17,1 0 1,-1 0-1,0 0 1,1-1-1,-1 0 1,1 0-1,-1 0 1,1 0-1,-1 0 1,1 0 0,3-2-1,-1 1-105,1-1-1,-1 0 1,0 0 0,0 0-1,0-1 1,0 0-1,-1 0 1,1 0 0,-1-1-1,0 0 1,0 0-1,6-6 1,-7 3-1623,0 0 1,0 0-1,0 0 0,-1 0 1,4-14-1,1-14-7650</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3:24.356"/>
    </inkml:context>
    <inkml:brush xml:id="br0">
      <inkml:brushProperty name="width" value="0.025" units="cm"/>
      <inkml:brushProperty name="height" value="0.025" units="cm"/>
    </inkml:brush>
  </inkml:definitions>
  <inkml:trace contextRef="#ctx0" brushRef="#br0">128 77 15054,'0'0'6652,"2"-7"-5077,8-62 5071,-18 89-6106,-2 0 0,-15 26 0,-28 55 680,19-8-1220,31-83 0,1-1 0,0 1 0,1 0 0,0 0 0,1 0 0,0 0 0,0 0 0,2 10 0,-1-16-96,1 0 0,0 0 1,-1 0-1,1 0 0,0 0 0,1 0 0,-1-1 0,1 1 1,-1-1-1,1 1 0,0-1 0,1 0 0,-1 0 1,0-1-1,1 1 0,-1-1 0,1 1 0,0-1 1,0 0-1,0-1 0,0 1 0,0-1 0,6 2 0,6 1-737,1 0 0,-1-2 0,0 1 0,30-1 0,-42-2 259,1 0 0,-1-1 0,0 1 0,0-1 0,0 0-1,0 0 1,0 0 0,-1 0 0,1-1 0,0 1 0,0-1-1,-1 0 1,1 0 0,-1-1 0,0 1 0,0-1 0,1 0 0,-2 1-1,6-7 1,12-17-6269</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3:24.870"/>
    </inkml:context>
    <inkml:brush xml:id="br0">
      <inkml:brushProperty name="width" value="0.025" units="cm"/>
      <inkml:brushProperty name="height" value="0.025" units="cm"/>
    </inkml:brush>
  </inkml:definitions>
  <inkml:trace contextRef="#ctx0" brushRef="#br0">92 0 9961,'0'0'14345,"-8"12"-12525,-1 3-1280,1 1 0,1 0 0,0 0 0,1 0 0,1 1 0,-6 33 0,5-6-31,2 0 1,2 1 0,6 64 0,-3-105-476,0 1 0,0 0 1,0-1-1,1 1 0,-1-1 1,1 1-1,0-1 0,5 8 1,-6-12-31,-1 0 0,0 1 0,0-1 0,0 1 0,1-1 0,-1 0 0,0 1 0,1-1 0,-1 0 0,0 0 0,1 1 0,-1-1 0,0 0 0,1 0 0,-1 1 0,1-1 0,-1 0 0,0 0 0,1 0 0,-1 0 0,1 0 0,-1 1 0,1-1 0,-1 0 0,0 0 0,1 0 0,-1 0 0,1 0 0,-1-1 0,1 1 0,-1 0 0,1 0 0,-1 0 0,2-1-7,-1-1 0,0 1-1,0-1 1,-1 1 0,1 0-1,0-1 1,0 0 0,-1 1-1,1-1 1,-1 1-1,1-1 1,-1 0 0,0 1-1,1-4 1,1-14-192,0 1 1,-1-1-1,-1 0 1,-3-23-1,3 34 191,-1-1 0,-1 1-1,0 0 1,0-1-1,-1 1 1,0 0 0,0 0-1,-1 1 1,0-1 0,0 1-1,-8-11 1,11 17 13,1 0 1,-1 0-1,0 1 0,1-1 1,-1 0-1,1 1 0,-1-1 0,0 1 1,0-1-1,1 1 0,-1-1 1,0 1-1,0 0 0,0-1 1,1 1-1,-1 0 0,0-1 1,0 1-1,0 0 0,-1 0 1,-6 10 203,7-8-192,1 0 1,0 0-1,0 1 0,0-1 0,0 0 0,0 0 0,0 0 0,1 0 1,-1 0-1,1 0 0,-1 0 0,1 0 0,0 0 0,-1 0 0,1 0 1,2 2-1,1-1-6,-1 0 0,1 0 0,0-1 0,0 0 0,0 1 0,1-2 0,-1 1 0,0 0 0,1-1 0,-1 0 0,1 0 0,-1 0 0,1-1 0,-1 1 0,8-1 0,2 0 22,-1 0 0,1-1 1,-1-1-1,16-3 1,-20 2-21,0 0 0,0-1 0,0 0 0,-1 0 0,1-1 0,-1 0 0,-1 0 0,1-1 1,-1 0-1,0 0 0,0-1 0,0 0 0,-1 0 0,6-8 0,-20 55-17,2-22 0,1-1 0,0 1 0,2 0 0,0 0 0,1 0 0,1 0 0,0 0 0,4 34 0,-2-50 2,-1 0 0,0 0 1,1 0-1,0 0 0,-1 0 0,1 0 0,0 0 1,0-1-1,0 1 0,0 0 0,1 0 1,-1-1-1,0 1 0,1-1 0,-1 1 0,1-1 1,-1 0-1,1 1 0,0-1 0,-1 0 0,1 0 1,0 0-1,0 0 0,0 0 0,0-1 0,0 1 1,0-1-1,0 1 0,0-1 0,0 0 1,3 1-1,-2-2-42,0 1 1,0 0 0,0-1-1,0 1 1,0-1 0,0 0-1,0 0 1,0 0-1,0 0 1,-1-1 0,1 1-1,-1-1 1,1 1 0,-1-1-1,1 0 1,-1 0-1,0 0 1,0 0 0,0-1-1,0 1 1,2-4 0,-1 0-1140,0-1 1,0 0-1,0 0 1,-1 0-1,0-1 1,-1 1-1,2-13 1,-1-26-7497</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3:25.201"/>
    </inkml:context>
    <inkml:brush xml:id="br0">
      <inkml:brushProperty name="width" value="0.025" units="cm"/>
      <inkml:brushProperty name="height" value="0.025" units="cm"/>
    </inkml:brush>
  </inkml:definitions>
  <inkml:trace contextRef="#ctx0" brushRef="#br0">6 1 14382,'0'0'16848,"-6"54"-16816,17-39-609,2-2-2914,-6-4-3972</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3:25.547"/>
    </inkml:context>
    <inkml:brush xml:id="br0">
      <inkml:brushProperty name="width" value="0.025" units="cm"/>
      <inkml:brushProperty name="height" value="0.025" units="cm"/>
    </inkml:brush>
  </inkml:definitions>
  <inkml:trace contextRef="#ctx0" brushRef="#br0">39 1 14926,'-3'9'5589,"-5"12"-4869,1 1 0,1 0 0,1 0-1,1 1 1,1-1 0,0 42-1,15 149 4602,-3-57-3428,-4-224-1893,2 0 0,24-98 0,-15 85 0,-11 57 0,-3 8 0,1 0 0,1 0 0,11-30 0,-14 42 0,0 1 0,1 0 0,0 0 0,-1 0 0,1 0 0,1 0 0,-1 0 0,0 0 0,1 1 0,-1-1 0,1 1 0,0 0 0,-1 0 0,1 0 0,0 0 0,0 0 0,1 1 0,-1-1 0,0 1 0,1 0 0,-1 0 0,0 0 0,7-1 0,-3 2-52,0 0 1,0 1-1,0-1 0,0 1 0,-1 1 1,1-1-1,0 1 0,-1 0 1,0 1-1,1-1 0,7 6 0,-13-7 35,1 0 0,0 0 0,-1 0 0,1 0 0,-1 1 0,0-1 0,1 0-1,-1 1 1,0 0 0,0-1 0,0 1 0,0-1 0,0 1 0,0 0 0,0 0-1,-1-1 1,1 1 0,0 2 0,-1-1 20,0-1 1,0 0-1,-1 0 0,1 1 0,-1-1 1,1 0-1,-1 0 0,0 0 0,0 1 1,0-1-1,0 0 0,0 0 0,0 0 1,-1-1-1,1 1 0,-1 0 0,1 0 1,-1-1-1,-2 3 0,-13 10 85,0 0 0,-1-1 0,0-1 0,-1 0 1,-1-2-1,0 0 0,0-1 0,-1-1 0,-28 7 0,48-15-97,0 0 1,1 0-1,-1 1 0,0-1 0,1 0 1,-1 0-1,0 0 0,1 0 1,-1 0-1,0 0 0,0 0 0,1 0 1,-1 0-1,0 0 0,1 0 1,-1-1-1,0 1 0,0 0 0,1 0 1,-1-1-1,1 1 0,-1 0 1,0-1-1,0 0 0,4-14-670,24-21-2222,-24 33 2311,52-59-13221,-21 23 76</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3:25.902"/>
    </inkml:context>
    <inkml:brush xml:id="br0">
      <inkml:brushProperty name="width" value="0.025" units="cm"/>
      <inkml:brushProperty name="height" value="0.025" units="cm"/>
    </inkml:brush>
  </inkml:definitions>
  <inkml:trace contextRef="#ctx0" brushRef="#br0">65 0 14926,'0'0'5509,"-3"9"-2097,1-5-3310,-10 30 1368,0 0-1,2 1 1,2 0 0,1 1-1,-3 45 1,10-68-1470,-1 2 0,1 1 0,1 0 0,0-1 0,5 22 0,-5-34 0,-1-1 0,1 1 0,0 0 0,0 0 0,0-1 0,0 1 0,0-1 0,1 1 0,-1-1 0,1 1 0,0-1 0,0 0 0,-1 0 0,1 0 0,1 0 0,-1 0 0,0 0 0,0-1 0,1 1 0,-1-1 0,1 1 0,-1-1 0,1 0 0,0 0 0,-1 0 0,1 0 0,0-1 0,0 1 0,-1-1 0,7 1 0,-6-2 0,1 0 0,0 0 0,-1-1 0,1 1 0,-1-1 0,1 0 0,-1 0 0,0 0 0,0 0 0,0 0 0,0-1 0,0 1 0,0-1 0,-1 0 0,1 0 0,-1 0 0,0 0 0,0-1 0,3-4 0,34-72 0,-37 77 0,6-23 0,-7 21 0,-5 17 0,-1 5 0,1 1 0,1 0 0,1-1 0,0 1 0,2 0 0,0 0 0,2 22 0,-1-38-89,-1 0-1,1 0 1,-1 0-1,1 0 1,0 0-1,-1 0 1,1 0-1,0 0 1,1 0-1,-1-1 1,0 1-1,0 0 1,1-1-1,-1 1 1,1-1 0,-1 1-1,1-1 1,0 0-1,-1 1 1,1-1-1,0 0 1,0 0-1,0 0 1,0-1-1,0 1 1,0 0-1,3 0 1,-4-1-66,1 0 0,0 1 1,-1-1-1,1 0 0,-1 0 0,1 0 1,0-1-1,-1 1 0,1 0 0,-1 0 0,1-1 1,0 1-1,-1-1 0,1 0 0,-1 1 1,0-1-1,1 0 0,-1 0 0,1 0 0,-1 0 1,0 0-1,0 0 0,0 0 0,0 0 1,0-1-1,0 1 0,0 0 0,0-1 0,0 1 1,0 0-1,-1-1 0,1 1 0,0-1 1,-1 0-1,1-2 0,2-15-6950</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3:26.230"/>
    </inkml:context>
    <inkml:brush xml:id="br0">
      <inkml:brushProperty name="width" value="0.025" units="cm"/>
      <inkml:brushProperty name="height" value="0.025" units="cm"/>
    </inkml:brush>
  </inkml:definitions>
  <inkml:trace contextRef="#ctx0" brushRef="#br0">5 58 13549,'0'0'19218,"-4"-54"-19218,8 51 0,8 3 0,-1 0 0,0 0-4773,0 0-9288</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3:26.605"/>
    </inkml:context>
    <inkml:brush xml:id="br0">
      <inkml:brushProperty name="width" value="0.025" units="cm"/>
      <inkml:brushProperty name="height" value="0.025" units="cm"/>
    </inkml:brush>
  </inkml:definitions>
  <inkml:trace contextRef="#ctx0" brushRef="#br0">3 1 17553,'0'0'5744,"2"9"-3443,2 45-694,-2 0 1,-7 76 0,0 1-591,5-130-1006,0 0 0,0 0 0,0-1 0,0 1 0,0 0 0,0 0 1,0-1-1,0 1 0,0 0 0,0 0 0,0-1 0,1 1 0,-1 0 0,0-1 0,0 1 0,1 0 1,-1-1-1,0 1 0,1 0 0,-1-1 0,1 1 0,-1-1 0,1 1 0,-1 0 0,1-1 1,0 0-1,-1 1 0,1-1 0,1 1 0,-1-1 16,1 0 0,-1 0 0,0 0 0,1 0 0,-1 0 0,1-1 0,-1 1 1,1 0-1,-1-1 0,0 1 0,1-1 0,-1 0 0,0 1 0,2-2 0,45-39 547,-44 37-558,203-219-16,-206 222-1,5-9-1937,-16 8-4056,-5 2-3465</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25.931"/>
    </inkml:context>
    <inkml:brush xml:id="br0">
      <inkml:brushProperty name="width" value="0.025" units="cm"/>
      <inkml:brushProperty name="height" value="0.025" units="cm"/>
    </inkml:brush>
  </inkml:definitions>
  <inkml:trace contextRef="#ctx0" brushRef="#br0">94 0 17681,'0'0'8749,"0"12"-6667,0 145-165,-2-93-1138,3 1 1,12 92-1,-3-128-779,-8-26 0,-6-17 0,-5-9-17,-2 0 0,0 1 0,-1 1 0,-20-27 0,-6-9 17,81 51 85,-16 4-542,-17 2-163,-1-1 0,1 0 0,0 0-1,-1-1 1,1 0 0,-1 0 0,14-7 0,-22 9 196,0-1 1,0 1-1,0-1 1,0 1-1,-1-1 1,1 1 0,0-1-1,-1 0 1,1 1-1,0-1 1,-1 0-1,1 0 1,-1 0 0,1 1-1,-1-1 1,1 0-1,-1 0 1,0 0-1,1 0 1,-1 0 0,0-2-1,1-9-7680</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3:27.321"/>
    </inkml:context>
    <inkml:brush xml:id="br0">
      <inkml:brushProperty name="width" value="0.025" units="cm"/>
      <inkml:brushProperty name="height" value="0.025" units="cm"/>
    </inkml:brush>
  </inkml:definitions>
  <inkml:trace contextRef="#ctx0" brushRef="#br0">6 388 7271,'-1'8'9993,"-3"26"-5364,4-33-4468,-1 0-1,1 0 1,0 0 0,0 0 0,0 0 0,1 0-1,-1 0 1,0 0 0,0 0 0,1 0 0,-1 0 0,0 0-1,1 0 1,-1 0 0,1 0 0,-1 0 0,1 0-1,0 0 1,-1 0 0,1 0 0,0-1 0,0 1 0,-1 0-1,1-1 1,0 1 0,0 0 0,0-1 0,0 1-1,0-1 1,0 1 0,0-1 0,0 0 0,0 1 0,0-1-1,0 0 1,0 0 0,2 0 0,45-1 1078,-39 0-987,14-2-804,-1-2 1,1 0-1,-1-1 1,31-13-1,-36 12-1232,-1-1 0,0 0 0,0-1 0,-1-1 0,0 0-1,17-16 1,-31 25 1685,1-1-1,-1 0 1,0 1-1,1-1 0,-1 0 1,0 0-1,0 0 1,0 0-1,0 0 1,-1 0-1,1 0 1,0-3-1,0-16 6674,-1 21-6360,-1 0 1,1-1 0,0 1 0,-1 0-1,1-1 1,-1 1 0,1 0-1,0 0 1,-1 0 0,1-1-1,-1 1 1,1 0 0,0 0-1,-1 0 1,1 0 0,-1 0-1,1 0 1,-1 0 0,1 0-1,-1 0 1,1 0 0,-1 0 0,1 0-1,-1 0 1,1 0 0,0 0-1,-1 0 1,1 0 0,-1 0-1,1 1 1,-1-1 0,1 0-1,-1 1 1,-16 6 1540,9-1-1393,1 1 1,1-1-1,-1 1 1,1 0-1,0 0 1,-7 13-1,11-18-332,0 1-1,0 0 1,1 0 0,-1 0-1,1-1 1,0 2 0,-1-1-1,1 0 1,1 0 0,-1 0-1,0 0 1,1 1-1,0-1 1,-1 0 0,1 0-1,1 1 1,-1-1 0,0 0-1,1 0 1,0 1 0,-1-1-1,3 4 1,-1-5-66,0 0 0,0 0 0,0-1-1,0 1 1,0-1 0,0 0 0,1 1 0,-1-1 0,0 0 0,1 0 0,-1-1 0,1 1 0,-1 0 0,1-1-1,-1 0 1,1 1 0,-1-1 0,1 0 0,0 0 0,-1 0 0,5-2 0,-3 2-75,1 0 0,-1-1 0,0 0 0,1 0 0,-1 0 0,0 0 1,0-1-1,0 0 0,0 0 0,0 0 0,8-5 0,69-97-3263,-81 104 3316,0-1-1,1 1 1,-1 0 0,0-1-1,1 1 1,-1-1 0,0 1-1,1 0 1,-1-1-1,0 1 1,1 0 0,-1 0-1,1-1 1,-1 1-1,0 0 1,1 0 0,-1-1-1,1 1 1,-1 0-1,1 0 1,-1 0 0,1 0-1,-1 0 1,1 0 0,-1 0-1,1 0 1,-1 0-1,1 0 1,-1 0 0,1 0-1,0 0 1,4 14-273,-5-12 371,0-1 1,0 0 0,0 0 0,1 1 0,-1-1-1,0 0 1,1 1 0,-1-1 0,1 0-1,-1 0 1,1 0 0,0 0 0,-1 1-1,1-1 1,0 0 0,0 0 0,0 0 0,0-1-1,0 1 1,0 0 0,2 1 0,0-1 66,0-1 1,0 0 0,0 0 0,0 0-1,0 0 1,0 0 0,0-1-1,-1 1 1,1-1 0,0 0 0,0 0-1,0 0 1,0 0 0,-1 0-1,1-1 1,-1 1 0,1-1 0,-1 0-1,1 0 1,-1 0 0,0 0-1,2-2 1,8-8 167,-1-1-1,15-22 1,-20 26-74,15-20 44,-1-1 1,16-37 0,-29 54-175,-2 0-1,0-1 1,0 1-1,-1-1 1,-1-1-1,0 1 1,-1 0-1,1-15 1,-6 27-257,-4 10 120,-5 16 88,0 22 383,1 1 0,2 0 0,3 0-1,1 1 1,3 77 0,2-114-298,1 0 0,0 1-1,5 18 1,-6-28-97,0 1 1,1-1-1,-1 0 0,1 0 0,0 0 1,0 0-1,0 0 0,0 0 0,0 0 1,0 0-1,1-1 0,-1 1 1,0 0-1,1-1 0,0 1 0,-1-1 1,1 1-1,0-1 0,0 0 0,-1 0 1,1 0-1,0 0 0,0 0 0,0 0 1,5 1-1,-6-3-10,1 1 0,0-1 0,-1 1 0,1-1 0,0 0 0,-1 1 0,1-1 0,-1 0 0,1 0 0,-1 0 0,1 0 0,-1 0 0,0 0 0,0-1 0,1 1 0,-1 0 0,0-1 0,0 1 0,0-1 0,-1 1 0,1-1 0,0 1 0,0-1 0,-1 0 0,1 1 0,-1-1 0,1 0 0,-1 0 0,0-1 0,12-58 0,-12 58 0,3-24 0,-1 0 0,-2-49 0,0 70 0,-1-1 0,0 1 0,0 0 0,0-1 0,-1 1 0,1 0 0,-2 0 0,1 0 0,-1 0 0,0 0 0,0 0 0,0 1 0,-1-1 0,0 1 0,0 0 0,0 0 0,-9-7 0,12 11 2,0 0 0,0 0-1,0 0 1,0 0 0,0 1 0,0-1 0,-1 0-1,1 0 1,0 1 0,-1-1 0,1 1 0,0-1-1,-1 1 1,1 0 0,0 0 0,-1-1 0,1 1-1,-1 0 1,1 0 0,-1 0 0,1 0 0,0 1 0,-1-1-1,1 0 1,-1 1 0,1-1 0,0 1 0,-1-1-1,1 1 1,0-1 0,0 1 0,-1 0 0,1 0-1,0 0 1,0-1 0,0 1 0,0 0 0,0 1-1,0-1 1,0 0 0,1 0 0,-1 0 0,0 0-1,0 1 1,1-1 0,-1 0 0,1 1 0,-1-1-1,1 0 1,0 1 0,-1-1 0,1 1 0,0 1-1,-1 2-35,0 0-1,0 1 0,1-1 0,-1 1 0,1-1 1,1 1-1,-1-1 0,1 1 0,0-1 0,0 0 1,0 1-1,1-1 0,2 6 0,-1-6-471,0-1-1,0-1 0,0 1 0,1 0 0,0-1 1,-1 1-1,1-1 0,0 0 0,0-1 1,0 1-1,1-1 0,-1 1 0,1-1 1,-1-1-1,10 3 0,0-1-1646,1 0 1,-1-1-1,1-1 1,17 0-1,9-1-6068</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3:27.713"/>
    </inkml:context>
    <inkml:brush xml:id="br0">
      <inkml:brushProperty name="width" value="0.025" units="cm"/>
      <inkml:brushProperty name="height" value="0.025" units="cm"/>
    </inkml:brush>
  </inkml:definitions>
  <inkml:trace contextRef="#ctx0" brushRef="#br0">151 148 11435,'0'0'15438,"-11"-4"-13863,7 3-1472,1-1 3,0 1 0,0-1 0,0 1 0,0 0 0,-1 0 0,1 1 0,0-1-1,0 0 1,-1 1 0,1 0 0,0 0 0,-1 0 0,1 0 0,0 1 0,-1-1 0,1 1 0,0 0 0,0 0 0,0 0 0,0 0-1,0 0 1,0 1 0,0 0 0,0-1 0,0 1 0,-2 3 0,4-5-75,-33 32 847,32-30-856,1-1 0,0 1 1,-1 0-1,1 0 0,0-1 1,0 1-1,0 0 1,0 0-1,1 0 0,-1 0 1,0 0-1,1 0 0,0 0 1,-1 1-1,1-1 0,0 0 1,0 0-1,0 0 1,1 3-1,0-3-22,0-1 0,0 1 0,0-1 0,0 0 0,0 0 0,0 0 0,0 1 0,1-1 0,-1 0 0,0-1 0,1 1 0,-1 0 0,1 0 0,-1 0 0,1-1 0,-1 1 0,1-1 0,0 1 0,-1-1 0,1 0 0,0 0 0,2 0 0,44 3 0,-42-3 0,91-2 0,-49 0 0,79 7 0,-127-9 0,0 0 0,-1 1 0,0-1 0,0 0 0,0 1 0,0-1 0,0 1 0,-4-7 0,4 8 0,-7-17 0,0 3 0,1-1 0,1-1 0,0 1 0,2-1 0,0 0 0,-3-23 0,8 40 0,-1 0 0,0 0 0,1 0 0,-1 0 0,1 1 0,-1-1 0,1 0 0,-1 0 0,1 1 0,0-1 0,-1 0 0,1 1 0,0-1 0,0 1 0,-1-1 0,1 1 0,0-1 0,0 1 0,0 0 0,0-1 0,-1 1 0,1 0 0,0-1 0,0 1 0,0 0 0,0 0 0,0 0 0,0 0 0,2 0 0,36-1 0,-30 2 0,27-1-78,2 1-1921,0-2 0,73-11 0,-44-5-7877</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1:01.136"/>
    </inkml:context>
    <inkml:brush xml:id="br0">
      <inkml:brushProperty name="width" value="0.025" units="cm"/>
      <inkml:brushProperty name="height" value="0.025" units="cm"/>
    </inkml:brush>
  </inkml:definitions>
  <inkml:trace contextRef="#ctx0" brushRef="#br0">1 1 19923,'0'0'9161,"77"12"-8585,-40-11-448,4-1-320,1 0-1922,-5 0-1922,-11 0-864,-12 0-3268</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1:01.480"/>
    </inkml:context>
    <inkml:brush xml:id="br0">
      <inkml:brushProperty name="width" value="0.025" units="cm"/>
      <inkml:brushProperty name="height" value="0.025" units="cm"/>
    </inkml:brush>
  </inkml:definitions>
  <inkml:trace contextRef="#ctx0" brushRef="#br0">1 4 9321,'0'0'16463,"77"20"-15630,-30-20-609,4 0-640,2-7-3267,3-10-5606</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1:48.161"/>
    </inkml:context>
    <inkml:brush xml:id="br0">
      <inkml:brushProperty name="width" value="0.025" units="cm"/>
      <inkml:brushProperty name="height" value="0.025" units="cm"/>
    </inkml:brush>
  </inkml:definitions>
  <inkml:trace contextRef="#ctx0" brushRef="#br0">45 275 8680,'0'0'12834,"-8"5"-9525,-24 15-250,32-20-2994,-1 0 0,1 0 0,0 0-1,0 0 1,0 0 0,0 0 0,-1 0 0,1 0-1,0 0 1,0 0 0,0 1 0,0-1-1,0 0 1,-1 0 0,1 0 0,0 0 0,0 0-1,0 0 1,0 0 0,0 0 0,0 1-1,-1-1 1,1 0 0,0 0 0,0 0 0,0 0-1,0 0 1,0 1 0,0-1 0,0 0-1,0 0 1,0 0 0,0 0 0,0 1 0,0-1-1,0 0 1,0 0 0,0 0 0,0 0-1,0 1 1,0-1 0,0 0 0,0 0 0,0 0-1,0 0 1,0 0 0,0 1 0,0-1-1,0 0 1,0 0 0,1 0 0,-1 0 0,0 1-1,12 0 850,18-5-676,-6-6-188,0 0 1,0-2-1,-1 0 0,0-2 0,20-16 1,100-88-753,-103 78 114,-27 27 437,0 1 0,25-20 0,-38 47 540,-9 12-128,-1-1-1,-23 44 1,17-40-9,-17 50 1,29-68-253,1 0 0,0 0 0,1 1 0,0-1 0,0 16 0,2-27-53,0 0 1,0-1-1,0 1 0,0 0 0,0-1 1,0 1-1,0 0 0,0-1 1,1 1-1,-1-1 0,0 1 0,0 0 1,1-1-1,-1 1 0,0-1 1,1 1-1,-1-1 0,0 1 0,1-1 1,-1 1-1,1-1 0,-1 1 1,1-1-1,-1 0 0,1 1 0,-1-1 1,2 1-1,17-2-4866,-6-7-3292</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1:48.505"/>
    </inkml:context>
    <inkml:brush xml:id="br0">
      <inkml:brushProperty name="width" value="0.025" units="cm"/>
      <inkml:brushProperty name="height" value="0.025" units="cm"/>
    </inkml:brush>
  </inkml:definitions>
  <inkml:trace contextRef="#ctx0" brushRef="#br0">40 1 10794,'0'0'6593,"-8"9"-3715,-21 30-823,29-39-1974,0 1-1,-1-1 1,1 1 0,0 0 0,-1-1-1,1 1 1,0 0 0,0-1 0,0 1-1,-1 0 1,1-1 0,0 1 0,0 0-1,0-1 1,0 1 0,0 0 0,0-1-1,0 1 1,1 0 0,-1 0 0,0-1-1,0 1 1,0-1 0,1 1 0,-1 0 0,0-1-1,1 1 1,-1 0 0,1-1 0,-1 1-1,0-1 1,1 1 0,-1-1 0,1 1-1,-1-1 1,1 0 0,0 1 0,-1-1-1,1 0 1,-1 1 0,1-1 0,0 0-1,-1 1 1,1-1 0,0 0 0,-1 0-1,1 0 1,0 0 0,0 0 0,39 6 1578,-35-6-1297,209 4 3355,108-29-3033,-71 3-814,-198 19-407,37-2-2079,-34-4-3542,-39 4 73,-12-2-3674</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1:48.932"/>
    </inkml:context>
    <inkml:brush xml:id="br0">
      <inkml:brushProperty name="width" value="0.025" units="cm"/>
      <inkml:brushProperty name="height" value="0.025" units="cm"/>
    </inkml:brush>
  </inkml:definitions>
  <inkml:trace contextRef="#ctx0" brushRef="#br0">18 323 5061,'0'0'12342,"-3"8"-8071,-9 26-2162,12-33-2026,0-1 1,-1 0-1,1 1 1,0-1 0,0 1-1,0-1 1,-1 0 0,1 1-1,0-1 1,0 1-1,0-1 1,0 1 0,0-1-1,0 1 1,0-1 0,0 0-1,0 1 1,0-1-1,0 1 1,0-1 0,0 1-1,1-1 1,-1 1 0,0-1-1,0 0 1,0 1-1,1-1 1,-1 1 0,0-1-1,0 0 1,1 1 0,-1-1-1,0 0 1,1 1-1,-1-1 1,0 0 0,1 0-1,-1 1 1,0-1 0,1 0-1,-1 0 1,1 0 0,-1 1-1,1-1 1,-1 0-1,1 0 1,20-3 1351,-19 2-1307,8-2 130,-1-1 0,1 0 0,-1-1 1,0 0-1,0 0 0,-1-1 0,11-9 1,58-57 123,-49 44-305,179-172 24,-200 193-109,-4 5 6,-1-1 0,1 0 0,0 1 0,0 0 1,1-1-1,-1 1 0,0 0 0,1 1 0,4-2 0,-8 3-8,1 0 0,-1 1 0,1 0 0,-1-1 0,1 1 0,-1-1 0,1 1 0,-1 0 0,1-1 0,-1 1 0,0 0 0,1-1 0,-1 1 0,0 0 0,0-1 0,1 1 0,-1 0 0,0 0 0,0 0 0,0-1 0,0 1 0,0 0 0,0 0 0,0-1 0,0 1 0,0 0 0,-1 0 0,1-1 0,0 2 0,-4 28 28,-4 3 148,-2 0 1,-2-2 0,-21 43 0,18-40 2,0 0 0,-13 49 0,28-83-213,1-1 0,-1 1-1,0 0 1,0 0 0,0-1 0,0 1 0,1 0-1,-1 0 1,0-1 0,0 1 0,0 0 0,1 0 0,-1 0-1,0-1 1,1 1 0,-1 0 0,0 0 0,0 0-1,1 0 1,-1 0 0,0 0 0,1-1 0,-1 1-1,0 0 1,1 0 0,-1 0 0,0 0 0,0 0 0,1 0-1,-1 0 1,0 0 0,1 0 0,-1 1 0,0-1-1,1 0 1,-1 0 0,0 0 0,0 0 0,1 0-1,-1 0 1,0 1 0,0-1 0,1 0 0,-1 0 0,0 0-1,0 1 1,1-1 0,-1 0 0,0 0 0,0 1-1,0-1 1,0 0 0,1 1 0,-1-1 0,0 0-1,0 0 1,0 1 0,0-1 0,0 0 0,0 1 0,0-1-1,0 0 1,0 1 0,0-1 0,0 0 0,0 1-1,0-1 1,0 0-159,22-22-5109,2-9-2087</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1:49.306"/>
    </inkml:context>
    <inkml:brush xml:id="br0">
      <inkml:brushProperty name="width" value="0.025" units="cm"/>
      <inkml:brushProperty name="height" value="0.025" units="cm"/>
    </inkml:brush>
  </inkml:definitions>
  <inkml:trace contextRef="#ctx0" brushRef="#br0">0 1 5669,'0'0'26810,"72"25"-26522,-40-25-288,1 0 0,3 0 0,-1 0 0,0 0-1153,-9 0-3652,-1 0-2786,-7-10-8392</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1:49.715"/>
    </inkml:context>
    <inkml:brush xml:id="br0">
      <inkml:brushProperty name="width" value="0.025" units="cm"/>
      <inkml:brushProperty name="height" value="0.025" units="cm"/>
    </inkml:brush>
  </inkml:definitions>
  <inkml:trace contextRef="#ctx0" brushRef="#br0">136 77 12684,'0'0'17072,"4"-9"-14936,10-27-1362,-14 35-772,0 1 0,0-1 1,0 1-1,0-1 1,0 1-1,0-1 0,0 1 1,0-1-1,0 0 0,-1 1 1,1-1-1,0 1 1,0-1-1,0 1 0,-1-1 1,1 1-1,0-1 1,0 1-1,-1-1 0,1 1 1,0-1-1,-1 1 1,1 0-1,-1-1 0,1 1 1,-1 0-1,1-1 1,0 1-1,-1 0 0,1-1 1,-1 1-1,1 0 1,-1 0-1,0 0 0,1 0 1,-1-1-1,1 1 0,-1 0 1,1 0-1,-1 0 1,1 0-1,-1 0 0,0 0 1,1 0-1,-1 0 1,1 1-1,-1-1 0,1 0 1,-1 0-1,1 0 1,-1 1-1,0-1 0,-30 8-27,22-1 25,0 0 0,1 1 0,0 0 0,1 0 0,0 1 0,0-1 0,1 2 0,0-1 0,0 1 0,1 0 0,0 0 0,1 0 0,0 1 0,1-1 0,0 1 0,-1 12 0,3-21 0,1-1 0,0 0 0,0 0 0,0 0 0,0 0 0,0 0 0,0 0 0,0 0 0,0 0 0,0 0 0,0 0 0,0 0 0,1 0 0,-1 1 0,0-1 0,1 0 0,-1 0 0,1-1 0,-1 1 0,1 0 0,0 0 0,-1 0 0,1 0 0,0 0 0,0-1 0,0 1 0,1 1 0,-1-2 0,1 1 0,0-1 0,0 1 0,0-1 0,0 0 0,0 0 0,0 0 0,0 0 0,-1 0 0,1 0 0,0 0 0,0-1 0,0 1 0,2-2 0,4 0 0,0-1 0,0-1 0,0 0 0,0 0 0,-1 0 0,8-7 0,3-5 0,0-1 0,-1 0 0,-1-1 0,-1-1 0,0-1 0,-2 0 0,22-44 0,-57 121 0,2 1 0,2 0 0,3 1 0,3 1 0,-8 117 0,20-171-14,0-1 0,0 1 0,-1-1 0,0 1-1,0-1 1,0 1 0,0-1 0,-1 0 0,0 0 0,0 0 0,0 0 0,-1 0 0,-4 6-1,3-12-2616,4-12-6776</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3:30.399"/>
    </inkml:context>
    <inkml:brush xml:id="br0">
      <inkml:brushProperty name="width" value="0.025" units="cm"/>
      <inkml:brushProperty name="height" value="0.025" units="cm"/>
    </inkml:brush>
  </inkml:definitions>
  <inkml:trace contextRef="#ctx0" brushRef="#br0">1490 178 5573,'-8'-12'6732,"1"0"-6423,0 1-1,-1 0 1,-1 0 0,0 1 0,0 0-1,-1 0 1,0 1 0,-1 1 0,0 0-1,0 0 1,-15-7 0,6 7-113,0 1 1,-1 0 0,0 1-1,-1 1 1,1 2 0,-1 0-1,1 1 1,-1 1 0,0 1-1,-38 4 1,26 1-207,0 2 0,0 1 0,0 2 0,1 1 0,1 1 0,-32 17-1,14 0-54,2 1 0,1 3-1,1 1 1,2 3-1,2 1 1,1 2-1,2 2 1,2 2-1,2 1 1,-44 75-1,32-39 110,3 3-1,4 1 1,5 2-1,2 2 1,-32 150-1,50-173 63,3 2-1,3-1 1,3 1-1,3 0 1,9 107-1,-2-143-76,2 0-1,1 0 1,1-1-1,2 0 1,24 53-1,-22-62-25,0-1 1,2 0-1,0 0 0,1-2 0,1 1 0,1-2 1,0 0-1,28 20 0,-17-18 17,0-2-1,1-1 0,0-2 1,2 0-1,0-2 0,0-2 1,1-1-1,0-1 1,1-1-1,0-2 0,0-2 1,55 1-1,-46-5-25,1-2 0,-1-1 0,0-3 0,0-1 0,-1-2 0,0-2 0,-1-2 0,0-1 0,61-32 0,-51 16 52,-1-2 0,-2-2 0,-2-1 0,0-3 0,-3-2 0,-1-2 0,-3-1 0,-1-2 0,-2-2 0,38-66 0,-25 26 461,-4-1 1,-4-2-1,-4-2 0,-4-1 1,26-124-1,-39 125-320,9-111 0,-25 163-33,-1 1 0,-2 0 0,-3 0 0,0 0 0,-14-57 0,14 84-114,-1-1 0,0 1 0,-1 0 0,0 1 0,-1-1 0,0 1 0,-1 0 0,0 0 0,-1 1 0,0 0 0,-1 0 0,0 1 0,-16-13 0,12 13-112,1 1 0,-2 1 0,1 0 0,-1 0 0,0 1 0,0 1 0,-1 1 0,0 0 0,1 1-1,-1 0 1,-19 0 0,1 2-995,0 1-1,0 2 0,0 2 1,0 1-1,0 1 0,1 1 1,-48 19-1,-83 38-8862</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26.274"/>
    </inkml:context>
    <inkml:brush xml:id="br0">
      <inkml:brushProperty name="width" value="0.025" units="cm"/>
      <inkml:brushProperty name="height" value="0.025" units="cm"/>
    </inkml:brush>
  </inkml:definitions>
  <inkml:trace contextRef="#ctx0" brushRef="#br0">1 0 16111,'0'0'11019</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3:40.734"/>
    </inkml:context>
    <inkml:brush xml:id="br0">
      <inkml:brushProperty name="width" value="0.025" units="cm"/>
      <inkml:brushProperty name="height" value="0.025" units="cm"/>
    </inkml:brush>
  </inkml:definitions>
  <inkml:trace contextRef="#ctx0" brushRef="#br0">264 1 7015,'-9'2'9219,"-1"0"-8797,1 1-1,0 0 1,0 1 0,0 0 0,0 0-1,1 1 1,0 0 0,0 1 0,0-1-1,0 1 1,1 1 0,-8 9 0,-1 3-190,1 1 0,1 1 0,1 0 0,1 1 1,0 0-1,2 1 0,1 0 0,1 1 1,0 0-1,2 0 0,1 0 0,1 1 0,-1 40 1,5-62-210,0-1 1,0 0-1,0 1 1,0-1-1,0 0 1,1 1-1,-1-1 1,1 0-1,0 1 1,-1-1-1,1 0 1,0 0-1,1 0 1,-1 0-1,0 0 1,0 0 0,1 0-1,-1 0 1,1-1-1,0 1 1,-1 0-1,5 1 1,-3-1 138,0-1 0,0 0 0,0 0 0,0-1 0,0 1 0,1-1 1,-1 1-1,0-1 0,1 0 0,-1 0 0,0-1 0,0 1 0,1-1 1,3 0-1,7-4 407,1 0 0,-2 0 0,1-2 0,0 1 0,-1-2 0,12-8 0,-2-1-426,-1 0 1,-1-1-1,-1-1 1,35-42 0,-47 51-135,-1-1 1,0 0 0,0 0-1,-1 0 1,-1-1-1,0 0 1,0 0 0,-2 0-1,1-1 1,-1 1 0,-1-1-1,1-25 1,-2 35-64,-1 0 1,0 0-1,-1-1 1,1 1-1,0 0 1,-1 0-1,0 0 1,0 0-1,0 0 1,0 0-1,0 1 1,0-1-1,-1 0 1,1 1-1,-1-1 1,0 0-1,0 1 1,0 0-1,0-1 0,0 1 1,-1 0-1,1 0 1,0 0-1,-1 1 1,0-1-1,1 1 1,-1-1-1,0 1 1,-3-1-1,-7-1-704,1 0 1,-1 1-1,0 0 0,0 1 0,-21 1 0,30 0 505,-11 0-6762</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3:45.289"/>
    </inkml:context>
    <inkml:brush xml:id="br0">
      <inkml:brushProperty name="width" value="0.025" units="cm"/>
      <inkml:brushProperty name="height" value="0.025" units="cm"/>
    </inkml:brush>
  </inkml:definitions>
  <inkml:trace contextRef="#ctx0" brushRef="#br0">1 423 9801,'0'0'9316,"12"-1"-8622,-6 1-598,1-1 0,-1 0 0,1 0 0,-1-1 0,0 1 0,0-1 0,0-1 0,0 1 1,0-1-1,0 0 0,-1-1 0,1 1 0,-1-1 0,0 0 0,0 0 0,0-1 0,-1 1 0,5-7 0,42-49 154,-2-3 0,-3-2-1,42-79 1,-74 113 257,-25 39 1926,-9 17-2389,5 1 70,0 1 0,2 0 0,1 0-1,1 1 1,1 1 0,2 0 0,1 0 0,-7 58 0,14-82-115,0 0-1,0 0 1,0 0 0,1 0-1,-1-1 1,1 1 0,0 0-1,1 0 1,-1-1 0,1 1-1,3 5 1,-5-9-65,1 0 1,-1 0-1,1 0 0,0 0 0,-1-1 1,1 1-1,0 0 0,0 0 1,0-1-1,0 1 0,0-1 0,-1 1 1,1-1-1,0 1 0,0-1 0,0 0 1,0 1-1,0-1 0,0 0 1,0 0-1,1 0 0,0 1 0,0-2-264,1 1 0,-1-1 0,0 0 0,1 0 0,-1 1-1,0-1 1,0-1 0,0 1 0,0 0 0,0 0 0,0-1-1,0 1 1,3-4 0,30-37-8825</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3:45.834"/>
    </inkml:context>
    <inkml:brush xml:id="br0">
      <inkml:brushProperty name="width" value="0.025" units="cm"/>
      <inkml:brushProperty name="height" value="0.025" units="cm"/>
    </inkml:brush>
  </inkml:definitions>
  <inkml:trace contextRef="#ctx0" brushRef="#br0">0 424 15182,'0'0'10079,"15"-12"-8130,73-69-684,-3-4 0,116-151 0,-190 227-1166,-7 15-60,-8 25-80,3-29 30,-30 116 206,21-84-493,1 0-1,1 0 1,-5 66-1,12-92-325,4 27-2348,-3-34 2536,0 0 1,1 0 0,-1 0 0,0 0 0,1 0 0,0 0 0,-1 0-1,1 0 1,-1-1 0,1 1 0,0 0 0,0 0 0,-1-1 0,1 1-1,0 0 1,0-1 0,2 2 0,20 1-15794</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4:32.652"/>
    </inkml:context>
    <inkml:brush xml:id="br0">
      <inkml:brushProperty name="width" value="0.025" units="cm"/>
      <inkml:brushProperty name="height" value="0.025" units="cm"/>
    </inkml:brush>
  </inkml:definitions>
  <inkml:trace contextRef="#ctx0" brushRef="#br0">144 0 4708,'0'0'19197,"-2"9"-18476,-70 497 4533,42-243-4913,6-48 515,9 407 1,17-434-56,-3-216-944,1-18-4075,1 4-4297</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3:41.635"/>
    </inkml:context>
    <inkml:brush xml:id="br0">
      <inkml:brushProperty name="width" value="0.025" units="cm"/>
      <inkml:brushProperty name="height" value="0.025" units="cm"/>
    </inkml:brush>
  </inkml:definitions>
  <inkml:trace contextRef="#ctx0" brushRef="#br0">134 1 9065,'0'0'10207,"5"8"-9273,0 4-622,-1-1 1,0 1-1,-1 1 1,0-1 0,-1 0-1,-1 0 1,1 23-1,-5 104 1419,2-126-1585,-80 613 2285,12-143-2027,65-456-174,2-16 132,1 0 0,0 1 0,1-1 0,0 1 0,2 19 0,-2-31-359,0 0 0,0 1-1,0-1 1,1 0 0,-1 1-1,0-1 1,0 0 0,0 0 0,0 1-1,0-1 1,0 0 0,0 1-1,0-1 1,1 0 0,-1 0 0,0 1-1,0-1 1,0 0 0,1 0-1,-1 1 1,0-1 0,0 0 0,0 0-1,1 0 1,-1 1 0,0-1-1,1 0 1,-1 0 0,0 0-1,0 0 1,1 0 0,-1 0 0,0 0-1,1 0 1,-1 1 0,0-1-1,1 0 1,-1 0 0,1 0 0,11-10-220,6-17-1068,0-22-2927,0-11-2835</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3:42.472"/>
    </inkml:context>
    <inkml:brush xml:id="br0">
      <inkml:brushProperty name="width" value="0.025" units="cm"/>
      <inkml:brushProperty name="height" value="0.025" units="cm"/>
    </inkml:brush>
  </inkml:definitions>
  <inkml:trace contextRef="#ctx0" brushRef="#br0">0 144 6342,'0'0'8541,"14"-5"-6330,25-7-1042,0 2 0,79-10 0,336-4 3563,-135 9-4510,-31-3 122,552-21-4446,-835 39 4189,-1 0 1,1 0 0,0 0-1,0 0 1,0 1 0,-1 0-1,1 0 1,0 0 0,-1 0-1,1 1 1,7 4 0,-10-4-9,-1-1 1,1 2 0,0-1-1,-1 0 1,1 0-1,-1 0 1,0 1 0,0-1-1,0 1 1,0-1-1,0 1 1,-1-1-1,1 1 1,-1-1 0,1 1-1,-1 0 1,0-1-1,0 1 1,0 0 0,-1-1-1,1 1 1,-1 3-1,-4 18 404,0 0-1,-2 0 1,0 0-1,-2-1 0,-13 27 1,-17 46 82,29-60-173,2 0 1,1 1 0,-4 59-1,9 112 329,-2 26 458,-13-100-420,9-88-744,2 2 1,3-1 0,1 0 0,5 61 0,1-95-499,0 3-1743,-5-7-4018</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3:42.895"/>
    </inkml:context>
    <inkml:brush xml:id="br0">
      <inkml:brushProperty name="width" value="0.025" units="cm"/>
      <inkml:brushProperty name="height" value="0.025" units="cm"/>
    </inkml:brush>
  </inkml:definitions>
  <inkml:trace contextRef="#ctx0" brushRef="#br0">1 102 3011,'0'0'13324,"8"0"-8829,240-10 1602,4-14-3470,4 0-1726,112 1-1336,568 36 0,-853-7 75,223 16-1690,-103-16 5357,-203-7-3321,0 0 0,0 0 0,0 0 0,-1 0-1,1 0 1,0 0 0,-1 0 0,1 1 0,0-1 0,-1 0 0,1 0-1,-1 0 1,0 1 0,1-1 0,-1 0 0,1 1 0,-1-1 0,0 0-1,0 0 1,-23-20-3167,-4-9-3914</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4:36.009"/>
    </inkml:context>
    <inkml:brush xml:id="br0">
      <inkml:brushProperty name="width" value="0.025" units="cm"/>
      <inkml:brushProperty name="height" value="0.025" units="cm"/>
    </inkml:brush>
  </inkml:definitions>
  <inkml:trace contextRef="#ctx0" brushRef="#br0">0 0 17585,'0'0'3939,"48"29"-2978,-18-2-320,5 12-513,5 9-96,2 9 0,-3 4-544,-3-2-609,-1-4 64,-11-12-225,-6-13-1344,-9-16-513,-12-27-5317</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4:36.352"/>
    </inkml:context>
    <inkml:brush xml:id="br0">
      <inkml:brushProperty name="width" value="0.025" units="cm"/>
      <inkml:brushProperty name="height" value="0.025" units="cm"/>
    </inkml:brush>
  </inkml:definitions>
  <inkml:trace contextRef="#ctx0" brushRef="#br0">0 250 5029,'0'0'18289,"16"85"-17776,7-32-33,7 7-192,3 7-224,3-3-192,-2-5-1121,-3-16-1506,-11-19-1729,-6-16-1089,-8-9-1506</inkml:trace>
  <inkml:trace contextRef="#ctx0" brushRef="#br0" timeOffset="1">37 1 3203,'0'0'11211,"4"82"-9834,10-28 289,7 5-417,3 2-288,7-5-97,2-6-255,3-8-609,-5-13-1377,-3-13-2627,-8-16-2338</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4:36.708"/>
    </inkml:context>
    <inkml:brush xml:id="br0">
      <inkml:brushProperty name="width" value="0.025" units="cm"/>
      <inkml:brushProperty name="height" value="0.025" units="cm"/>
    </inkml:brush>
  </inkml:definitions>
  <inkml:trace contextRef="#ctx0" brushRef="#br0">1 211 4100,'0'0'7815,"33"86"-6469,-9-36-1,0 2 320,8-2-479,2-6-738,2-9-384,-2-13-352,-9-13-1954,-2-9-801,-10-15-1954</inkml:trace>
  <inkml:trace contextRef="#ctx0" brushRef="#br0" timeOffset="1">132 1 3908,'0'0'5093,"55"62"-2243,-20-15-1024,1 10-705,3 2-705,-1-1-255,-5-5-226,-1-9-1696,-11-14-2051</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27.374"/>
    </inkml:context>
    <inkml:brush xml:id="br0">
      <inkml:brushProperty name="width" value="0.025" units="cm"/>
      <inkml:brushProperty name="height" value="0.025" units="cm"/>
    </inkml:brush>
  </inkml:definitions>
  <inkml:trace contextRef="#ctx0" brushRef="#br0">275 29 15503,'0'0'5557,"-12"-6"-2834,3 1-2159,6 3-426,-1 0 1,0 0-1,0 0 0,0 0 1,0 0-1,0 1 0,-1 0 0,1 0 1,0 0-1,-1 0 0,1 0 1,0 1-1,-1 0 0,1 0 1,-1 0-1,1 1 0,0 0 1,-7 1-1,1 3 60,0 1 0,1 0 0,-1 1 0,2-1 0,-1 2 0,1-1 0,0 1 0,0 1 0,1-1-1,0 1 1,1 0 0,0 1 0,1 0 0,-1 0 0,-6 19 0,4-8 48,1 1 0,1 0 0,0 0 1,2 0-1,1 1 0,-2 42 0,6-62-237,-1 0 1,0 1-1,1-1 1,-1 0-1,1 0 1,0 1-1,0-1 1,0 0-1,1 0 1,-1 0-1,1 0 1,-1 0-1,1-1 1,0 1-1,0 0 1,0-1-1,1 1 1,-1-1-1,1 0 1,2 2-1,0 0 17,0-2-1,0 1 0,0-1 1,0 1-1,1-1 0,-1-1 0,0 1 1,1-1-1,0 0 0,-1 0 1,9 0-1,-8-1 0,1 0 0,-1-1 1,0 1-1,0-1 0,0-1 0,0 1 1,0-1-1,0 0 0,-1 0 0,10-5 1,-12 5-20,0 0 0,0 0 0,-1 0 0,1 0 0,-1 0 0,1-1 0,-1 1 0,0-1 0,1 0 0,-1 0 0,-1 0 0,1 0 0,0 0 1,-1 0-1,1 0 0,-1 0 0,0-1 0,0 1 0,0-4 0,-1 6-6,0-1 0,0 1 0,0 0 0,0 0 0,0-1 0,0 1 0,0 0 0,0-1 0,-1 1 0,1 0 0,0-1 0,-1 1 0,0 0 0,1 0 0,-1 0 0,1 0 0,-1-1 0,0 1 0,0 0 0,0 0 0,0 0 0,0 1 0,0-1 0,0 0 0,0 0 0,-1-1 0,-2 0 0,0 1 0,0-1 0,0 1 0,0-1 0,0 1 0,0 0 0,0 1 0,-8-1 0,5 0 0,0 1 0,1 0 0,-1 0 0,0 1 0,1 0 0,-1 0 0,1 0 0,-1 1 0,1 0 0,0 0 0,-9 5 0,14-6 0,0 0 0,-1-1 0,1 1 0,0 0 0,0 0 0,0 1 0,0-1 0,0 0 0,0 0 0,0 0 0,0 1 0,1-1 0,-1 0 0,0 1 0,0 1 0,1-3 0,0 1 0,0-1 0,1 1 0,-1-1 0,0 0 0,0 1 0,0-1 0,1 1 0,-1-1 0,0 0 0,0 1 0,1-1 0,-1 0 0,0 1 0,1-1 0,-1 0 0,0 1 0,1-1 0,-1 0 0,0 0 0,1 1 0,-1-1 0,1 0 0,-1 0 0,0 0 0,1 0 0,-1 0 0,1 0 0,-1 1 0,1-1 0,0 0 0,4 0 0,0 1 0,0-1 0,0 0 0,0-1 0,0 1 0,0-1 0,8-2 0,15-7 0,0-1 0,45-26 0,15-6 0,-88 43 0,1-1 0,0 1 0,-1 0 0,1-1 0,0 1 0,0 0 0,0 0 0,-1 0 0,1 0 0,0-1 0,0 1 0,0 0 0,-1 0 0,1 1 0,0-1 0,0 0 0,0 0 0,-1 0 0,1 0 0,0 1 0,0-1 0,-1 0 0,1 1 0,0-1 0,0 1 0,-1-1 0,2 1 0,7 24 0,-11 43 0,0-54 0,-6 42 0,-2 18 0,10-74 3,0 1-1,0-1 1,0 0-1,0 0 1,0 1-1,0-1 1,0 0 0,0 0-1,0 1 1,0-1-1,0 0 1,0 0-1,0 1 1,0-1-1,0 0 1,0 0 0,0 1-1,0-1 1,0 0-1,1 0 1,-1 1-1,0-1 1,0 0 0,0 0-1,0 0 1,1 1-1,-1-1 1,0 0-1,0 0 1,0 0 0,1 0-1,-1 1 1,0-1-1,0 0 1,0 0-1,1 0 1,-1 0 0,0 0-1,0 0 1,1 0-1,-1 0 1,0 0-1,1 0 1,-1 0-1,0 0 1,0 0 0,1 0-1,-1 0 1,0 0-1,0 0 1,1 0-1,-1 0 1,0 0 0,0 0-1,1 0 1,-1 0-1,0-1 1,0 1-1,0 0 1,1 0 0,-1 0-1,0 0 1,0-1-1,11-7-1143,-2-8-3578,0-4-2717</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4:37.051"/>
    </inkml:context>
    <inkml:brush xml:id="br0">
      <inkml:brushProperty name="width" value="0.025" units="cm"/>
      <inkml:brushProperty name="height" value="0.025" units="cm"/>
    </inkml:brush>
  </inkml:definitions>
  <inkml:trace contextRef="#ctx0" brushRef="#br0">1 104 3972,'22'50'32,"-1"-3"6214,-3-4-3812,-1-3-448,-1-6-641,0-6-864,2-13-481,-5-15-1474,-2-1-2882</inkml:trace>
  <inkml:trace contextRef="#ctx0" brushRef="#br0" timeOffset="1">35 0 10698,'21'50'6310,"2"4"-4804,0 0-289,8-1-160,5-11-897,-1-15-801,1-18-3811</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4:50.011"/>
    </inkml:context>
    <inkml:brush xml:id="br0">
      <inkml:brushProperty name="width" value="0.025" units="cm"/>
      <inkml:brushProperty name="height" value="0.025" units="cm"/>
    </inkml:brush>
  </inkml:definitions>
  <inkml:trace contextRef="#ctx0" brushRef="#br0">0 11 13132,'0'0'11942,"11"3"-9710,39 8-828,0-3 1,75 3 0,11 1-158,-67-2-1247,153 15 0,-179-22 0,0-2 0,-1-3 0,50-6 0,-78 5 4,0 0 1,0 0-1,19-8 0,-29 9-9,0 0 0,0 1-1,0-1 1,0-1-1,-1 1 1,1 0-1,-1-1 1,1 0 0,-1 0-1,0 0 1,0 0-1,0 0 1,-1-1-1,1 1 1,2-6 0,-5 8-194,0 1 0,0-1 0,0 0 1,0 1-1,0-1 0,0 1 1,0-1-1,0 1 0,0-1 0,0 1 1,0-1-1,0 0 0,0 1 0,-1-1 1,1 1-1,0-1 0,0 1 1,-1-1-1,1 1 0,0 0 0,-1-1 1,1 1-1,0-1 0,-1 1 0,1 0 1,-1-1-1,1 1 0,-1 0 1,1-1-1,-1 1 0,1 0 0,-1 0 1,1-1-1,-1 1 0,1 0 0,-1 0 1,1 0-1,-1 0 0,1 0 1,-1 0-1,1 0 0,-1 0 0,0 0 1,1 0-1,-1 0 0,1 0 0,-1 0 1,1 0-1,-1 0 0,1 1 1,-1-1-1,-1 0-454,-22 0-9847</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4:50.478"/>
    </inkml:context>
    <inkml:brush xml:id="br0">
      <inkml:brushProperty name="width" value="0.025" units="cm"/>
      <inkml:brushProperty name="height" value="0.025" units="cm"/>
    </inkml:brush>
  </inkml:definitions>
  <inkml:trace contextRef="#ctx0" brushRef="#br0">0 0 6150,'0'0'11242,"40"68"-8423,-24-28-321,4 10-800,-1 4-321,1 3-256,0-2-768,-2-5-257,-2-6-96,1-12-769,-3-9-224,-3-9-897,-4-5-320,-4-9-961,-3-13-6886</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4:50.838"/>
    </inkml:context>
    <inkml:brush xml:id="br0">
      <inkml:brushProperty name="width" value="0.025" units="cm"/>
      <inkml:brushProperty name="height" value="0.025" units="cm"/>
    </inkml:brush>
  </inkml:definitions>
  <inkml:trace contextRef="#ctx0" brushRef="#br0">0 0 9993,'0'0'10149,"3"9"-8532,55 162 3885,-51-154-5433,0-1 0,2 0 0,0 0 0,0-1 0,2 0 0,-1-1 0,2 0 0,19 18 0,-29-30-92,0-1 0,0 1 0,0 0-1,0-1 1,1 1 0,-1-1 0,1 0-1,-1 0 1,1 0 0,-1 0 0,1 0 0,-1 0-1,1-1 1,0 0 0,0 1 0,-1-1-1,1 0 1,0 0 0,-1 0 0,1-1-1,3 0 1,-4 1-151,0-1-1,-1-1 0,1 1 1,0 0-1,0 0 0,-1-1 1,1 1-1,0 0 0,-1-1 1,0 0-1,1 1 1,-1-1-1,0 0 0,0 0 1,0 0-1,0 0 0,0 0 1,0 0-1,-1 0 1,1 0-1,-1 0 0,1 0 1,-1 0-1,0 0 0,0 0 1,0-4-1,1-28-4485,-1-6-1933</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4:51.183"/>
    </inkml:context>
    <inkml:brush xml:id="br0">
      <inkml:brushProperty name="width" value="0.025" units="cm"/>
      <inkml:brushProperty name="height" value="0.025" units="cm"/>
    </inkml:brush>
  </inkml:definitions>
  <inkml:trace contextRef="#ctx0" brushRef="#br0">0 83 14318,'0'0'2642,"0"10"209,0 9-1772,1 0 1,0 0 0,1 0-1,2 0 1,0-1 0,0 1 0,13 30-1,-12-39-911,0-1 0,1 0 1,0 0-1,0-1 0,1 0 0,0 0 0,0 0 0,15 12 0,-17-17-406,0 1-1,1-1 0,-1 0 1,1 0-1,0 0 0,0-1 0,0 0 1,0 0-1,0 0 0,0-1 1,1 0-1,-1 0 0,0-1 0,1 0 1,10 0-1,-15-1-4,1 0 0,-1 0-1,0 1 1,0-1 0,0 0 0,0-1 0,0 1-1,0 0 1,0-1 0,0 1 0,-1-1-1,1 1 1,-1-1 0,1 0 0,-1 0 0,1 1-1,-1-1 1,0 0 0,0 0 0,0-1-1,0 1 1,0 0 0,-1 0 0,1 0 0,-1-1-1,1 1 1,-1 0 0,0 0 0,0-5 0,1-8-520,0 1 1,-2 0 0,-2-22-1,-2 7 88,-2 1-1,-15-43 1,13 42 1190,0 1 1,-7-45-1,20 104 1286,0 5-675,1 0 0,13 43 1,-15-70-971,0 0 1,0 0-1,1 0 1,0-1 0,0 1-1,1-1 1,0 0-1,1 0 1,0-1 0,0 0-1,0 0 1,1 0 0,12 9-1,-17-14-161,0-1 0,-1 1 0,1-1-1,0 0 1,0 1 0,0-1 0,0 0 0,1 0-1,-1 0 1,0-1 0,0 1 0,0 0 0,1-1 0,-1 1-1,0-1 1,1 0 0,-1 0 0,0 0 0,1 0-1,-1 0 1,0-1 0,1 1 0,-1-1 0,0 1 0,0-1-1,0 0 1,1 0 0,-1 0 0,0 0 0,0 0 0,0 0-1,0-1 1,-1 1 0,1-1 0,0 1 0,0-1-1,-1 0 1,3-2 0,0-3-657,-1 0 0,1 0 0,-1 0 0,0 0 0,-1-1 0,0 1 0,0-1 0,-1 1 0,1-1 0,-1-10 0,0-35-5734</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4:51.538"/>
    </inkml:context>
    <inkml:brush xml:id="br0">
      <inkml:brushProperty name="width" value="0.025" units="cm"/>
      <inkml:brushProperty name="height" value="0.025" units="cm"/>
    </inkml:brush>
  </inkml:definitions>
  <inkml:trace contextRef="#ctx0" brushRef="#br0">13 1 8776,'0'0'5371,"-3"10"-3295,0 1-1559,1 0 0,0 1-1,1-1 1,0 1 0,0 0-1,1 0 1,1-1 0,0 1-1,5 19 1,-5-26-453,1 1-1,0-1 1,0 0 0,1 0-1,-1 0 1,1 0 0,0-1-1,0 1 1,1-1 0,-1 0-1,1 0 1,0 0 0,0 0-1,0 0 1,1-1 0,0 0-1,-1 0 1,1 0 0,0-1-1,0 0 1,0 0 0,0 0-1,1 0 1,9 1 0,-7-1-309,0-1 0,0 0 0,0-1 0,0 0 0,0 0 0,0 0 0,1-1 0,-1 0 0,0-1 0,0 0 0,-1 0 0,11-5 0,-14 5 229,-1 0 0,1 0 0,0 0 1,-1 0-1,0-1 0,1 0 0,-1 1 0,0-1 0,-1 0 0,1-1 0,0 1 0,-1 0 0,0-1 1,0 0-1,0 1 0,0-1 0,0 0 0,-1 0 0,1 0 0,-1 0 0,0 0 0,-1 0 0,1 0 0,-1-1 1,0-5-1,-15 212 1473,15-195-1473,0 8-561,0-1-1,1 1 0,0 0 1,6 25-1,11-2-7846</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5:01.058"/>
    </inkml:context>
    <inkml:brush xml:id="br0">
      <inkml:brushProperty name="width" value="0.025" units="cm"/>
      <inkml:brushProperty name="height" value="0.025" units="cm"/>
    </inkml:brush>
  </inkml:definitions>
  <inkml:trace contextRef="#ctx0" brushRef="#br0">45 0 3908,'0'0'3267,"-41"53"-2370,38-47-513,3 2 64,0-3-255,0-1-161,0-1-96,0-2-1410</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5:01.464"/>
    </inkml:context>
    <inkml:brush xml:id="br0">
      <inkml:brushProperty name="width" value="0.025" units="cm"/>
      <inkml:brushProperty name="height" value="0.025" units="cm"/>
    </inkml:brush>
  </inkml:definitions>
  <inkml:trace contextRef="#ctx0" brushRef="#br0">55 0 12043,'0'0'18498,"0"3"-18322,-25 308 898,1 7-98,22-239-976,-1-48 0,2-1 0,1 1 0,2 0 0,1 0 0,14 58 0,-17-89-1,-1 0 0,1 1 1,0-1-1,0 0 0,0 0 0,0 0 1,0 0-1,0 0 0,0 0 0,0 0 0,0 1 1,1-1-1,-1 0 0,0 0 0,0 0 1,0 0-1,0 0 0,0 0 0,0 0 1,0 1-1,0-1 0,0 0 0,0 0 0,0 0 1,0 0-1,0 0 0,0 0 0,1 0 1,-1 0-1,0 0 0,0 0 0,0 0 0,0 0 1,0 1-1,0-1 0,0 0 0,1 0 1,-1 0-1,0 0 0,0 0 0,0 0 1,0 0-1,0 0 0,0 0 0,0 0 0,1 0 1,-1 0-1,0 0 0,0 0 0,0-1 1,0 1-1,0 0 0,0 0 0,0 0 0,1 0 1,-1 0-1,0 0 0,0 0 0,0 0 1,0 0-1,0 0 0,0 0 0,5-11-300,1-14-1986,-4-5-3906,-1-5-4932</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5:02.116"/>
    </inkml:context>
    <inkml:brush xml:id="br0">
      <inkml:brushProperty name="width" value="0.025" units="cm"/>
      <inkml:brushProperty name="height" value="0.025" units="cm"/>
    </inkml:brush>
  </inkml:definitions>
  <inkml:trace contextRef="#ctx0" brushRef="#br0">0 0 18065,'0'0'10538,"33"65"-9929,-9-20-129,1 5-320,2 0-128,-2-4 32,-3-7-704,-2-12-609,-2-11 672,-2-11-160,-5-5-1024,-4-8-674,-6-18-1024,-1-9-2595,-7-11-3939</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5:02.726"/>
    </inkml:context>
    <inkml:brush xml:id="br0">
      <inkml:brushProperty name="width" value="0.025" units="cm"/>
      <inkml:brushProperty name="height" value="0.025" units="cm"/>
    </inkml:brush>
  </inkml:definitions>
  <inkml:trace contextRef="#ctx0" brushRef="#br0">8 288 6374,'0'0'14382,"-2"15"-12850,1-12-1441,-1 8 81,1 0 0,0-1 0,1 1 0,0 0-1,0 0 1,1-1 0,1 1 0,0 0 0,3 12-1,8 12 546,23 48-1,-29-71-616,0 0 1,1 0-1,0 0 1,0-1 0,1 0-1,1-1 1,10 10-1,-18-18-126,0 0-1,0-1 1,0 1-1,0-1 1,0 0 0,1 1-1,-1-1 1,0 0-1,1 0 1,-1-1-1,1 1 1,-1 0-1,5 0 1,-6-2 15,0 1 0,0 0 0,0 0 0,0-1 0,0 1-1,0-1 1,0 1 0,0-1 0,-1 1 0,1-1 0,0 0 0,0 1 0,0-1 0,-1 0 0,1 0 0,0 0 0,-1 1 0,1-1-1,-1 0 1,1 0 0,-1 0 0,1 0 0,-1 0 0,0 0 0,1 0 0,-1 0 0,0 0 0,0 0 0,0 0 0,0 0 0,0 0-1,0 0 1,0 0 0,0-2 0,0-14-572,-1-1-1,0 1 0,-1 0 1,-1 0-1,-1 0 0,-11-33 1,-50-98-5243,32 78 3470,18 39 2699,9 23 994,7 23 287,8 15-912,1-1 1,1-1-1,1 0 0,2 0 1,1-1-1,33 46 0,-44-69-742,-1 0 0,1 0 0,0 0 0,0-1 0,0 1 0,8 3 0,-11-6 20,0-1 0,-1 1 0,1-1-1,0 1 1,0-1 0,0 1-1,0-1 1,0 0 0,0 0 0,0 1-1,-1-1 1,1 0 0,0 0-1,0 0 1,0 0 0,0 0 0,0 0-1,0 0 1,0 0 0,0-1-1,0 1 1,0 0 0,0 0 0,0-1-1,0 1 1,-1-1 0,1 1-1,0-1 1,0 1 0,0-1 0,-1 0-1,1 1 1,0-1 0,-1 0-1,1 1 1,0-1 0,-1 0 0,1 0-1,-1 0 1,0 1 0,1-1-1,-1 0 1,1 0 0,-1-1-1,3-7 66,-1-1-1,0 0 0,0 0 0,-1 0 0,-1 0 0,1 1 0,-2-1 0,1 0 0,-1 0 1,-4-15-1,-3-8-50,-21-55 0,24 74-11,-1-4-479,0 0-1,-2 1 1,0 0-1,-1 1 1,-14-20-1,28 83-965,22 52 1502,-24-90 15,1 1 0,0-1 0,0 0 0,1 0 0,1-1 0,-1 1 0,1-1 0,7 8 0,-12-15-80,0 0-1,0 0 0,0 0 1,0 0-1,0 0 0,0 0 0,0 0 1,0 0-1,0 0 0,1 0 0,-1-1 1,0 1-1,1 0 0,-1-1 0,0 0 1,1 1-1,-1-1 0,0 1 1,1-1-1,-1 0 0,1 0 0,-1 0 1,1 0-1,-1 0 0,0 0 0,1 0 1,-1-1-1,1 1 0,-1-1 0,0 1 1,1 0-1,-1-1 0,0 0 0,1 1 1,-1-1-1,0 0 0,0 0 1,0 0-1,0 0 0,0 0 0,0 0 1,0 0-1,0 0 0,0 0 0,0 0 1,0 0-1,-1-1 0,2-1 0,1-4-91,1 0 0,-1 0 0,-1-1 0,1 0 0,-1 1 0,-1-1-1,2-12 1,-1-3 282,0 0-1,-2 0 1,-1 0 0,-1-1-1,-1 1 1,-1 0-1,0 1 1,-2-1-1,-9-21 1,15 43-85,-1-1 0,1 1 0,-1-1 0,1 1-1,-1 0 1,0-1 0,1 1 0,-1 0 0,0 0 0,0-1 0,0 1 0,0 0 0,0 0 0,0 0 0,-2-1 0,2 2-54,1 1 0,-1-1 0,1 0 0,-1 1 0,1-1 1,0 1-1,-1-1 0,1 1 0,0-1 0,-1 1 0,1-1 1,0 1-1,0-1 0,-1 1 0,1 0 0,0-1 0,0 1 1,0-1-1,0 1 0,0 0 0,0-1 0,0 1 0,0-1 1,0 2-1,1 57 905,0-54-830,0 10 148,0 0 1,2 0-1,0 0 0,0 0 1,2-1-1,-1 1 0,11 19 1,-13-29-325,1-1 1,0 0 0,-1 0-1,1 0 1,1-1 0,-1 1-1,0-1 1,1 1 0,0-1 0,0 0-1,8 4 1,-9-5-283,1-1 1,0 0-1,0 1 0,0-2 0,0 1 1,0 0-1,0-1 0,0 0 1,0 0-1,0 0 0,0 0 1,0 0-1,0-1 0,0 0 1,0 0-1,5-2 0,18-11-11333</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28.107"/>
    </inkml:context>
    <inkml:brush xml:id="br0">
      <inkml:brushProperty name="width" value="0.025" units="cm"/>
      <inkml:brushProperty name="height" value="0.025" units="cm"/>
    </inkml:brush>
  </inkml:definitions>
  <inkml:trace contextRef="#ctx0" brushRef="#br0">0 403 15278,'0'0'8152,"9"5"-5760,-4-2-2187,1 1-1,-1-2 1,1 1 0,0 0 0,0-1 0,0 0-1,1-1 1,-1 1 0,0-1 0,1-1 0,-1 1-1,0-1 1,1 0 0,-1 0 0,1-1 0,-1 0-1,0 0 1,1 0 0,-1-1 0,0 0 0,9-4-1,-11 4-115,0 0-1,0 0 0,-1 0 1,1-1-1,0 1 0,-1-1 1,0 0-1,1 0 0,-1 0 1,0 0-1,-1-1 0,1 1 1,-1-1-1,1 0 0,-1 1 1,0-1-1,0 0 0,-1-1 1,1 1-1,-1 0 0,1-6 1,-2 9-81,0 0 0,0 1 0,0-1 0,0 0 0,0 1 0,0-1 1,0 0-1,0 1 0,-1-1 0,1 1 0,0-1 0,0 0 0,-1 1 0,1-1 1,0 1-1,-1-1 0,1 1 0,-1-1 0,1 1 0,-1-1 0,1 1 1,-1-1-1,1 1 0,-1 0 0,1-1 0,-1 1 0,1 0 0,-1-1 1,-1 1-1,-23 0 144,20 2-140,0-1 1,0 1-1,-1 0 1,1 0-1,0 0 1,1 1-1,-6 3 1,-1 4-13,0 1 0,1 0 0,1 1 0,0 0 0,-14 25 0,19-30 0,0 1 0,0 0 0,1 0 0,0 0 0,1 0 0,0 0 0,0 0 0,1 1 0,0-1 0,0 1 0,1 15 0,1-23 0,-1 1 0,1-1 0,0 0 0,-1 1 0,1-1 0,0 0 0,0 0 0,0 1 0,0-1 0,0 0 0,0 0 0,0 0 0,0 0 0,1-1 0,-1 1 0,0 0 0,0 0 0,1-1 0,-1 1 0,1-1 0,-1 1 0,0-1 0,1 1 0,-1-1 0,1 0 0,-1 0 0,1 0 0,-1 0 0,1 0 0,2 0 0,51-7 0,-39 3 0,-2-2 0,1 0 0,0 0 0,-1-2 0,-1 1 0,1-2 0,-1 0 0,0 0 0,-1-1 0,0-1 0,-1 0 0,0-1 0,-1 0 0,0 0 0,-1-1 0,-1-1 0,14-26 0,-1-6 0,-2-1 0,-2 0 0,-2-1 0,11-66 0,-24 106 0,-1 3 0,0 0 0,0 0 0,0-1 0,0 1 0,-1 0 0,0 0 0,0 0 0,-1-8 0,0 12 0,1 1 0,-1 0 0,1-1 0,-1 1 0,1 0 0,-1 0 0,1-1 0,-1 1 0,1 0 0,-1 0 0,0 0 0,1 0 0,-1 0 0,1 0 0,-1 0 0,1 0 0,-1 0 0,1 0 0,-1 0 0,0 0 0,1 0 0,-1 0 0,1 0 0,-1 1 0,1-1 0,-1 0 0,1 0 0,-1 1 0,1-1 0,-1 0 0,1 1 0,-1-1 0,1 0 0,0 1 0,-1-1 0,1 1 0,0-1 0,-1 1 0,-18 16 0,0 4 0,2 1 0,0 0 0,2 2 0,0-1 0,-20 48 0,28-54 0,1-1 0,0 1 0,2-1 0,0 1 0,0 1 0,2-1 0,0 0 0,1 1 0,1-1 0,2 26 0,-1-39-77,1 0 0,-1 0 1,0 0-1,1 0 0,0-1 0,0 1 0,0-1 0,1 1 1,-1-1-1,1 0 0,-1 0 0,1 0 0,0 0 1,0 0-1,1-1 0,-1 1 0,0-1 0,1 0 1,0 0-1,-1 0 0,1-1 0,0 1 0,0-1 0,0 0 1,0 0-1,8 1 0,-4-1-367,0 1 0,0-2 0,1 1 0,-1-1-1,0-1 1,0 1 0,0-1 0,0-1 0,0 0 0,0 0 0,0 0 0,14-7 0,11-12-8237</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5:05.004"/>
    </inkml:context>
    <inkml:brush xml:id="br0">
      <inkml:brushProperty name="width" value="0.025" units="cm"/>
      <inkml:brushProperty name="height" value="0.025" units="cm"/>
    </inkml:brush>
  </inkml:definitions>
  <inkml:trace contextRef="#ctx0" brushRef="#br0">0 0 9513,'0'0'18022,"12"5"-16041,4 1-1620,1-1 0,0 0 1,0-2-1,0 0 0,0-1 0,1-1 1,-1 0-1,20-2 0,-1-2-436,-3 0-478,-1 1 0,0 2 0,1 1 0,45 8 0,-75-8-1429,-3-1 1727,0 0 0,0 0 0,2 3-4081,-2-3 4081,0 0 0,0 0-1,0 1 1,0-1 0,0 0 0,0 0 0,0 0 0,0 1 0,0-1 0,0 0 0,0 0 0,0 0 0,0 0 0,0 1-1,0-1 1,-1 0 0,1 0 0,0 0 0,-1 1-1786,-8 3-6420</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5:05.671"/>
    </inkml:context>
    <inkml:brush xml:id="br0">
      <inkml:brushProperty name="width" value="0.025" units="cm"/>
      <inkml:brushProperty name="height" value="0.025" units="cm"/>
    </inkml:brush>
  </inkml:definitions>
  <inkml:trace contextRef="#ctx0" brushRef="#br0">1 34 8840,'0'0'20996,"9"12"-20078,68 112 30,-37-58-2275,-37-61 1069,-2-2-60,0-1-1,0 0 0,0 0 1,0 1-1,1-1 1,-1 0-1,1 0 0,0 0 1,0 0-1,0-1 1,-1 1-1,2 0 0,-1-1 1,0 0-1,0 1 1,0-1-1,1 0 0,-1 0 1,5 1-1,-7-2 251,1 0-1,-1 0 1,1 0-1,0 0 1,-1 0 0,1-1-1,-1 1 1,1 0-1,-1 0 1,1-1-1,-1 1 1,1 0-1,-1-1 1,1 1 0,-1-1-1,1 1 1,-1-1-1,0 1 1,1 0-1,-1-1 1,0 1 0,1-1-1,-1 0 1,0 1-1,0-1 1,0 1-1,1-1 1,-1 1 0,0-1-1,0 1 1,0-1-1,0 0 1,0 0-1,2-26-1972,-2 22 1199,-1-14-1448,0-1 0,-1 1 0,-1 0 0,0 0 1,-9-24-1,8 30 2610,-1 0 0,-1 1-1,0-1 1,-14-20 0,20 33-158,0-1-1,0 1 1,0 0-1,0 0 1,0-1-1,0 1 1,0 0-1,-1-1 0,1 1 1,0 0-1,0 0 1,0 0-1,0-1 1,0 1-1,-1 0 1,1 0-1,0-1 1,0 1-1,0 0 1,-1 0-1,1 0 0,0 0 1,0-1-1,-1 1 1,1 0-1,0 0 1,-1 0-1,1 0 1,0 0-1,0 0 1,-1 0-1,1 0 0,0 0 1,0 0-1,-1 0 1,1 0-1,0 0 1,-1 0-1,1 0 1,0 0-1,0 0 1,-1 0-1,1 0 0,0 0 1,0 1-1,-1-1 1,1 0-1,0 0 1,0 0-1,-1 0 1,1 1-1,0-1 1,0 0-1,0 0 0,-1 0 1,1 1-1,0-1 1,0 0-1,0 0 1,-1 1-1,-4 28 3245,7 40-1195,1-55-1640,-1-1-1,2 0 1,0 0 0,9 21 0,-12-31-484,0 0 0,0-1 0,1 1-1,-1 0 1,0-1 0,1 1 0,0-1 0,-1 1-1,1-1 1,0 0 0,0 0 0,0 0 0,1 0-1,-1 0 1,0 0 0,1-1 0,-1 1 0,1-1-1,0 0 1,-1 0 0,1 0 0,0 0 0,0 0-1,0 0 1,0-1 0,0 1 0,4-1 0,-5-1-67,0 0 0,0 0 0,0 0 0,0 0 1,0-1-1,0 1 0,0 0 0,0-1 0,0 0 1,-1 1-1,1-1 0,-1 0 0,1 0 0,-1 0 1,0 0-1,0 0 0,0 0 0,0-1 0,0 1 1,0 0-1,-1 0 0,1-1 0,-1 1 0,1 0 1,-1-1-1,0-2 0,3-74 227,-3 64-196,0 4-14,1 6-34,-1 0-1,0-1 1,0 1-1,0 0 1,0 0-1,-1-1 1,0 1-1,0 0 1,0 0-1,-1 0 1,0 0-1,0 0 1,0 0-1,-4-6 1,4 15-90,0 1-1,1-1 1,0 1 0,0-1 0,0 1 0,0 0 0,1-1-1,0 7 1,-2 130 594,2-140-504,0 0 0,0 0 0,-1 0 0,1 0-1,0 0 1,0 1 0,0-1 0,0 0 0,0 0 0,1 0-1,-1 0 1,0 0 0,0 0 0,1 1 0,-1-1 0,1 0 0,-1 0-1,1 0 1,-1 0 0,1 0 0,0 0 0,-1-1 0,1 1-1,0 0 1,0 0 0,-1 0 0,1-1 0,0 1 0,0 0-1,0-1 1,0 1 0,0-1 0,0 1 0,0-1 0,0 1-1,0-1 1,1 0 0,-1 1 0,0-1 0,0 0 0,0 0-1,2 0 1,0-1-59,0 0 0,0 0-1,0 0 1,0 0 0,0 0-1,-1-1 1,1 1 0,0-1-1,-1 0 1,0 0 0,1 0-1,-1 0 1,0 0 0,0 0-1,2-3 1,8-12-348,-1-1 1,-1 0-1,0-1 1,12-34-1,-23 59 350,0 1 1,0 0-1,1 0 0,0-1 1,0 1-1,2 7 0,0 17-61,-5 13-2193,2-26-787,0-1-3828</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5:06.077"/>
    </inkml:context>
    <inkml:brush xml:id="br0">
      <inkml:brushProperty name="width" value="0.025" units="cm"/>
      <inkml:brushProperty name="height" value="0.025" units="cm"/>
    </inkml:brush>
  </inkml:definitions>
  <inkml:trace contextRef="#ctx0" brushRef="#br0">3 1 5349,'0'0'23548,"1"9"-23436,2 24 718,-2 1 0,-5 57 0,0 38-427,4-127-476,0 0-1,0 0 1,1 0-1,-1 0 1,1 0-1,-1 0 1,1 0-1,-1 0 1,1 0-1,0-1 1,0 1-1,0 0 1,3 3-1,11 10-6955,-13-13 5350,1 1-4668</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5:06.420"/>
    </inkml:context>
    <inkml:brush xml:id="br0">
      <inkml:brushProperty name="width" value="0.025" units="cm"/>
      <inkml:brushProperty name="height" value="0.025" units="cm"/>
    </inkml:brush>
  </inkml:definitions>
  <inkml:trace contextRef="#ctx0" brushRef="#br0">5 0 4644,'0'0'21781,"-5"51"-19603,14-34-801,5 0-352,-1-1-576,2-2-289,-1-5-128,0-1-416,-6-5-385,-1-3 128,-1 0 257,-5-3-353,-1-8-1761,0-4-1474,0 0-865,0-2-3458</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5:06.747"/>
    </inkml:context>
    <inkml:brush xml:id="br0">
      <inkml:brushProperty name="width" value="0.025" units="cm"/>
      <inkml:brushProperty name="height" value="0.025" units="cm"/>
    </inkml:brush>
  </inkml:definitions>
  <inkml:trace contextRef="#ctx0" brushRef="#br0">16 153 3908,'0'0'10249,"-12"64"-6629,12-43-1538,0-2-321,3-6-832,9-4-736,1-9-546,-1 0-1248,-1-9-738,-1-6-479,-5-4-2083,-2-1-256</inkml:trace>
  <inkml:trace contextRef="#ctx0" brushRef="#br0" timeOffset="1">16 153 3619,'3'5'641,"-11"12"8392,0-3-5478,6-2-800,2-10-449,10-2-1538,5-7 33,6-15 288,-3-5-512,-5-2-449,-2 0-160,-7 2-673,-4 4-864,0 1-2531,0 6-4068</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5:07.104"/>
    </inkml:context>
    <inkml:brush xml:id="br0">
      <inkml:brushProperty name="width" value="0.025" units="cm"/>
      <inkml:brushProperty name="height" value="0.025" units="cm"/>
    </inkml:brush>
  </inkml:definitions>
  <inkml:trace contextRef="#ctx0" brushRef="#br0">1 55 4388,'0'0'10341,"1"-9"-8825,-2 0-1292,1 6-211,-1 0 1,1-1-1,0 1 0,0 0 1,1 0-1,-1 0 0,1-1 1,-1 1-1,3-5 0,0 86 3132,-3-71-2518,0 0-1,1-1 1,0 1 0,1 0 0,3 10 0,-5-16-597,0 0 1,0 0 0,0 0-1,1 0 1,-1 0 0,0 0-1,1 0 1,-1 0-1,1 0 1,-1-1 0,1 1-1,0 0 1,-1 0-1,1 0 1,0-1 0,-1 1-1,1 0 1,0-1-1,0 1 1,0-1 0,-1 1-1,1-1 1,0 1 0,0-1-1,0 0 1,0 1-1,0-1 1,0 0 0,0 0-1,0 0 1,0 0-1,0 0 1,0 0 0,0 0-1,0 0 1,0 0-1,0 0 1,0 0 0,0-1-1,0 1 1,0 0 0,0-1-1,0 1 1,-1 0-1,1-1 1,0 0 0,0 1-1,0-1 1,-1 1-1,2-2 1,14-22 2622,-2-26-9345,-8 32-569,-5 53 5439,-2-9 3637,0 30 1398,1-53-3323,0 0 1,1 0-1,-1 0 1,0 0-1,1 0 1,0 0-1,0 0 0,0-1 1,0 1-1,0 0 1,1-1-1,-1 1 1,1-1-1,1 3 1,8 2-7632</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5:22.088"/>
    </inkml:context>
    <inkml:brush xml:id="br0">
      <inkml:brushProperty name="width" value="0.025" units="cm"/>
      <inkml:brushProperty name="height" value="0.025" units="cm"/>
    </inkml:brush>
  </inkml:definitions>
  <inkml:trace contextRef="#ctx0" brushRef="#br0">0 44 12876,'0'0'12428,"72"29"-10859,-17-27-383,11-2-514,8 0-416,5-7-192,-3-2-256,-10 0-993,-13 0-512,-11 3-546,-14-2-31,-18 4-256,-10-6-161,0-3-2978</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5:22.431"/>
    </inkml:context>
    <inkml:brush xml:id="br0">
      <inkml:brushProperty name="width" value="0.025" units="cm"/>
      <inkml:brushProperty name="height" value="0.025" units="cm"/>
    </inkml:brush>
  </inkml:definitions>
  <inkml:trace contextRef="#ctx0" brushRef="#br0">0 1 8008,'0'0'10249,"65"25"-7302,-25-14 64,7 5-801,0 0-352,-5 2-545,-5 2-384,-6 3-513,-13 3-288,-11 8-96,-7 5 0,-20 12 193,-18 8 159,-14 7-224,-5 2-64,0-4-160,5-13-2210,16-14-6022</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5:24.483"/>
    </inkml:context>
    <inkml:brush xml:id="br0">
      <inkml:brushProperty name="width" value="0.025" units="cm"/>
      <inkml:brushProperty name="height" value="0.025" units="cm"/>
    </inkml:brush>
  </inkml:definitions>
  <inkml:trace contextRef="#ctx0" brushRef="#br0">0 398 7239,'0'0'13015,"15"-15"-10816,264-339 3732,-277 352-5906,-1-1 0,1 0 0,0 1 0,0 0-1,0-1 1,0 1 0,0 0 0,0 0 0,1 0 0,4-3-1,-6 5-22,-1 0 0,1 0-1,-1 0 1,1 0-1,-1 0 1,0 0 0,1 0-1,-1 0 1,1 0-1,-1 1 1,0-1 0,1 0-1,-1 0 1,1 0-1,-1 1 1,0-1 0,1 0-1,-1 1 1,0-1-1,0 0 1,1 1-1,-1-1 1,0 0 0,0 1-1,1-1 1,-1 0-1,0 1 1,0-1 0,0 1-1,1-1 1,-1 0-1,0 1 1,0-1 0,0 1-1,0-1 1,0 1-1,0-1 1,0 0 0,0 1-1,0 0 1,0 12 57,0 0 1,-1-1-1,-5 24 1,-17 74 613,10-59-547,3-1 0,-5 88 0,14-134-111,1 1-1,0-1 1,0 0-1,1 1 0,-1-1 1,1 0-1,0 0 1,0 0-1,1 1 0,-1-1 1,1 0-1,0-1 1,0 1-1,0 0 0,0 0 1,1-1-1,4 5 1,-4-5-44,1 0 0,1 0 1,-1-1-1,0 1 0,0-1 1,1 0-1,0 0 0,-1-1 1,1 1-1,0-1 0,0 0 1,-1-1-1,1 1 0,9-1 1,-11 0-160,17 1-1489,-7-2-2881</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5:24.857"/>
    </inkml:context>
    <inkml:brush xml:id="br0">
      <inkml:brushProperty name="width" value="0.025" units="cm"/>
      <inkml:brushProperty name="height" value="0.025" units="cm"/>
    </inkml:brush>
  </inkml:definitions>
  <inkml:trace contextRef="#ctx0" brushRef="#br0">57 145 11787,'-10'3'6390,"-32"11"-3550,37-9 328,14-3-2332,22-1-286,73-8 2019,195-37 0,-128 14-2129,350-27-469,-295 43-2493,-122 4-5854,-72 3 1799</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28.480"/>
    </inkml:context>
    <inkml:brush xml:id="br0">
      <inkml:brushProperty name="width" value="0.025" units="cm"/>
      <inkml:brushProperty name="height" value="0.025" units="cm"/>
    </inkml:brush>
  </inkml:definitions>
  <inkml:trace contextRef="#ctx0" brushRef="#br0">136 214 23766,'-9'5'2979,"-1"0"-2551,1 0 0,-1 1 0,2 1 0,-1-1 0,0 1 0,1 1 0,1 0 0,-11 12 0,13-14-292,1 0-1,0 0 1,0 1-1,1-1 1,0 1 0,0 0-1,0-1 1,1 1 0,0 0-1,0 1 1,1-1-1,0 0 1,0 0 0,1 1-1,0 10 1,0-17-136,0 1 0,1-1 0,-1 0 0,0 0 0,1 0 0,-1 1 0,1-1 0,-1 0 0,1 0 0,-1 0 0,1 0 0,0 0 0,-1 0 0,1 0 0,0 0 0,0 0 0,0 0 0,0-1 0,0 1 0,0 0 0,0-1 0,0 1 0,0 0 0,2 0 0,0 0 0,1 0 0,-1-1 0,1 1 0,-1-1 0,1 1 0,-1-1 0,1 0 0,6-1 0,-2-1 0,1 1 0,-1-1 0,0-1 0,0 1 0,0-2 0,14-6 0,-4-4 0,1-1 0,-2 0 0,0-2 0,-1 0 0,0-1 0,-1 0 0,16-28 0,74-150 0,-82 147 0,-16 40 0,-6 11 0,-2 11 0,-8 18 0,0-1 0,-19 38 0,13-33 0,-14 49 0,26-72 0,0 0 0,1 0 0,1 0 0,0 0 0,0 0 0,1 1 0,1-1 0,2 16 0,-2-24-206,0 1 0,1 0-1,-1-1 1,1 1 0,0-1 0,0 0 0,1 0-1,-1 0 1,1 0 0,0 0 0,0 0 0,0-1-1,1 1 1,-1-1 0,5 3 0,23 14-7065</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5:25.202"/>
    </inkml:context>
    <inkml:brush xml:id="br0">
      <inkml:brushProperty name="width" value="0.025" units="cm"/>
      <inkml:brushProperty name="height" value="0.025" units="cm"/>
    </inkml:brush>
  </inkml:definitions>
  <inkml:trace contextRef="#ctx0" brushRef="#br0">0 461 15567,'0'0'12273,"17"-1"-10565,-4-1-1492,0-1 0,0 1 0,-1-2 0,1 0 0,-1-1 0,1 0 0,-1 0 0,-1-2 0,1 1 0,19-16 0,35-31-48,-2-2 1,-2-3 0,-3-3-1,79-106 1,-170 234-169,-32 101 0,61-161 0,-24 81-31,25-81-7,0 0-1,1 1 0,0-1 1,0 1-1,1-1 1,0 1-1,1 0 1,-1-1-1,3 10 1,-3-16-56,1 0 1,-1 0 0,1 0-1,-1 0 1,1 0 0,-1 0 0,1 0-1,-1-1 1,1 1 0,0 0-1,-1 0 1,1-1 0,0 1-1,0-1 1,0 1 0,-1 0 0,1-1-1,0 1 1,0-1 0,0 0-1,0 1 1,0-1 0,0 0-1,0 0 1,0 1 0,0-1 0,0 0-1,0 0 1,0 0 0,0 0-1,1-1 1,2 1-563,-1 0-1,0-1 1,0 0-1,0 0 1,0 0-1,0 0 1,0 0-1,0-1 1,2-1-1,22-21-7761</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5:25.558"/>
    </inkml:context>
    <inkml:brush xml:id="br0">
      <inkml:brushProperty name="width" value="0.025" units="cm"/>
      <inkml:brushProperty name="height" value="0.025" units="cm"/>
    </inkml:brush>
  </inkml:definitions>
  <inkml:trace contextRef="#ctx0" brushRef="#br0">0 8 17969,'0'0'14798,"50"9"-14798,-15-9 0,8 0 0,8-2-641,-4-6-5412,4 2-5542</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5:25.902"/>
    </inkml:context>
    <inkml:brush xml:id="br0">
      <inkml:brushProperty name="width" value="0.025" units="cm"/>
      <inkml:brushProperty name="height" value="0.025" units="cm"/>
    </inkml:brush>
  </inkml:definitions>
  <inkml:trace contextRef="#ctx0" brushRef="#br0">206 80 17649,'0'0'7954,"-6"-10"-3966,-23-34-1848,28 42-2113,0 0-1,-1 0 0,0 1 1,1-1-1,-1 0 0,0 0 0,0 1 1,0-1-1,0 1 0,0 0 1,0 0-1,0 0 0,0 0 1,0 0-1,-1 0 0,1 0 0,0 1 1,-1-1-1,1 1 0,0-1 1,-1 1-1,1 0 0,-1 0 1,1 0-1,0 1 0,-1-1 0,1 0 1,0 1-1,-1 0 0,1-1 1,0 1-1,-1 0 0,-1 2 1,-2 0-13,1 0 0,-1 1 0,1 0 0,0 0 0,0 1 0,1-1 1,-1 1-1,1 0 0,-7 11 0,5-6-14,0 2 0,1-1 0,0 1 0,1-1 0,0 1 0,1 1 0,1-1 0,0 0 0,0 1 0,1 20 0,0-32 0,1 1 0,0 0 0,0 0 0,0-1 0,1 1 0,-1 0 0,0-1 0,1 1 0,-1 0 0,1-1 0,-1 1 0,1-1 0,0 1 0,0-1 0,0 1 0,0-1 0,0 0 0,0 1 0,0-1 0,0 0 0,0 0 0,0 1 0,1-1 0,1 1 0,-1-1 0,1 0 0,0-1 0,-1 1 0,1 0 0,0-1 0,0 0 0,-1 1 0,1-1 0,0 0 0,0 0 0,0-1 0,-1 1 0,5-1 0,2-2 0,-1 1 0,1-1 0,-1 0 0,0-1 0,0 0 0,0 0 0,0-1 0,10-8 0,-10 5 0,1 0 0,-2 0 0,1-1 0,-1 1 0,0-2 0,-1 1 0,0-1 0,-1 0 0,0 0 0,0-1 0,-1 1 0,-1-1 0,5-19 0,-11 20 0,-7 17 0,-7 17 0,-2 19-2459,17-33 660,-1 0 1,1-1 0,1 1-1,-1 20 1,2-15-7635</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5:26.229"/>
    </inkml:context>
    <inkml:brush xml:id="br0">
      <inkml:brushProperty name="width" value="0.025" units="cm"/>
      <inkml:brushProperty name="height" value="0.025" units="cm"/>
    </inkml:brush>
  </inkml:definitions>
  <inkml:trace contextRef="#ctx0" brushRef="#br0">81 1 13965,'0'0'9385,"-31"66"-6502,11-28-801,4 2-769,6-3-608,7-7-577,3-9-64,10-15-513,11-6-992,2-21-1762,0-16-2274,0-8-4965</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5:26.606"/>
    </inkml:context>
    <inkml:brush xml:id="br0">
      <inkml:brushProperty name="width" value="0.025" units="cm"/>
      <inkml:brushProperty name="height" value="0.025" units="cm"/>
    </inkml:brush>
  </inkml:definitions>
  <inkml:trace contextRef="#ctx0" brushRef="#br0">134 169 12460,'0'0'9705,"-10"11"-4639,-86 88 470,84-84-5536,12-15 0,-1 1 0,1-1 0,0 0 0,0 0 0,0 0 0,0 1 0,0-1 0,0 0 0,0 0 0,0 0 0,0 1 0,0-1 0,0 0 0,0 0 0,0 1 0,0-1 0,1 0 0,-1 0 0,0 0 0,0 1 0,0-1 0,0 0 0,0 0 0,0 0 0,0 0 0,1 1 0,-1-1 0,0 0 0,0 0 0,0 0 0,0 0 0,1 0 0,-1 0 0,0 1 0,0-1 0,0 0 0,1 0 0,-1 0 0,0 0 0,0 0 0,0 0 0,1 0 0,-1 0 0,0 0 0,0 0 0,1 0 0,-1 0 0,0 0 0,0 0 0,0 0 0,1 0 0,-1 0 0,0 0 0,0 0 0,1-1 0,12 1 0,-13 0 0,36-11 0,-23 7 0,-1 0 0,1 1 0,0 0 0,0 1 0,0 0 0,14 1 0,-24 1 0,-1 0 0,1 1 0,0-1 0,0 1 0,-1 0 0,1 0 0,0 0 0,-1 0 0,1 0 0,-1 1 0,0-1 0,1 1 0,-1-1 0,0 1 0,0 0 0,0 0 0,0 0 0,0 0 0,0 0 0,-1 0 0,1 1 0,-1-1 0,1 0 0,-1 1 0,0-1 0,0 1 0,0 0 0,0-1 0,-1 1 0,1 0 0,-1 0 0,1-1 0,-1 1 0,0 4 0,0 2 0,0 0 0,-1 1 0,1-1 0,-2 1 0,0-1 0,0 0 0,0 0 0,-1 0 0,0 0 0,-1 0 0,0-1 0,-1 1 0,-7 11 0,9-16 0,0 1 0,-1-1 0,1 0 0,-1 0 0,0 0 0,1 0 0,-2-1 0,1 1 0,0-1 0,-1 0 0,1-1 0,-1 1 0,0-1 0,0 0 0,0 0 0,0 0 0,0-1 0,-1 0 0,1 0 0,0 0 0,-1 0 0,1-1 0,0 0 0,-1 0 0,-7-2 0,11 1-116,-1 0 0,0-1 0,1 1 0,-1-1 0,0 0 0,1 0 0,0 0 0,0 0 0,-1 0 0,1 0 0,0-1 0,1 1 0,-1 0 0,0-1 0,1 0 0,-1 1 0,1-1 0,0 0 0,-1-4 0,-17-59-7920,9 11-5599</inkml:trace>
  <inkml:trace contextRef="#ctx0" brushRef="#br0" timeOffset="1">88 72 11851,'0'0'18322,"74"-13"-15728,-37 5-2594,5 3 0,8 0 0,7 1 0,-2 0 0,7-2 0,-3-4-6342,9-6-5253</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5:26.933"/>
    </inkml:context>
    <inkml:brush xml:id="br0">
      <inkml:brushProperty name="width" value="0.025" units="cm"/>
      <inkml:brushProperty name="height" value="0.025" units="cm"/>
    </inkml:brush>
  </inkml:definitions>
  <inkml:trace contextRef="#ctx0" brushRef="#br0">48 0 5189,'0'0'26009,"52"6"-24440,-14-5-1569,8 1 0,6 0 0,4 2 0,-7 1 0,-4-1-2466,-11 1-2883,-16-5-1506</inkml:trace>
  <inkml:trace contextRef="#ctx0" brushRef="#br0" timeOffset="1">1 177 10634,'0'0'18546,"59"33"-16561,2-33-960,10-1-800,4-9-193,-7-2-641,-6 1-2113,-3-2-6759</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5:27.524"/>
    </inkml:context>
    <inkml:brush xml:id="br0">
      <inkml:brushProperty name="width" value="0.025" units="cm"/>
      <inkml:brushProperty name="height" value="0.025" units="cm"/>
    </inkml:brush>
  </inkml:definitions>
  <inkml:trace contextRef="#ctx0" brushRef="#br0">1 486 10218,'0'0'14659,"14"-10"-12038,14-10-1748,216-163 2090,-206 151-2900,-2-1-1,-1-2 0,-2-1 1,39-55-1,-54 56 16,-13 24-51,-10 24-111,-17 45 77,-21 87-1,38-121 10,0 0 1,2 0-1,0 1 0,2-1 0,0 1 0,6 43 0,8-32-584,-2-14-4278,-7-16 1964,-3-1-5219</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5:27.850"/>
    </inkml:context>
    <inkml:brush xml:id="br0">
      <inkml:brushProperty name="width" value="0.025" units="cm"/>
      <inkml:brushProperty name="height" value="0.025" units="cm"/>
    </inkml:brush>
  </inkml:definitions>
  <inkml:trace contextRef="#ctx0" brushRef="#br0">0 46 16111,'0'0'11179,"81"17"-9097,-2-17-1089,24 0-449,20-3-223,10-5-225,7 0 0,-7 1-320,-19 3-705,-19 2 128,-23-2-1057,-16-1-1825,-20-4-1730,-15-3-5542</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5:28.331"/>
    </inkml:context>
    <inkml:brush xml:id="br0">
      <inkml:brushProperty name="width" value="0.025" units="cm"/>
      <inkml:brushProperty name="height" value="0.025" units="cm"/>
    </inkml:brush>
  </inkml:definitions>
  <inkml:trace contextRef="#ctx0" brushRef="#br0">1 326 4708,'0'0'27301,"12"-8"-26628,47-33-641,-2-3 0,93-93 0,-57 50-43,-82 78 11,-8 11 0,-5 7 0,-10 25 0,-27 56 0,27-69 0,2 0 0,1 1 0,0 0 0,2 0 0,0 1 0,2 0 0,-4 35 0,8-57-74,1-1 0,0 1 0,0-1 0,0 1 0,0 0 0,0-1 0,1 1 0,-1-1 0,0 1-1,0 0 1,0-1 0,0 1 0,1-1 0,-1 1 0,0-1 0,0 1 0,1-1 0,-1 1 0,1-1 0,-1 1 0,0-1 0,1 1 0,-1-1 0,1 1 0,-1-1 0,1 0 0,-1 1 0,1-1 0,-1 0-1,1 0 1,-1 1 0,2-1 0,-1 0-282,0 0-1,0 0 1,0 0-1,0 0 0,0 0 1,0 0-1,0 0 0,1-1 1,-1 1-1,0 0 1,0-1-1,0 1 0,0-1 1,0 1-1,-1-1 0,1 1 1,0-1-1,1-1 1,10-11-10156</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5:28.687"/>
    </inkml:context>
    <inkml:brush xml:id="br0">
      <inkml:brushProperty name="width" value="0.025" units="cm"/>
      <inkml:brushProperty name="height" value="0.025" units="cm"/>
    </inkml:brush>
  </inkml:definitions>
  <inkml:trace contextRef="#ctx0" brushRef="#br0">0 182 11883,'0'0'11883,"68"-18"-9160,-16-3-513,14 0-993,10-2-480,5 1-417,-6 5-224,-6 3-256,-11 3-1569,-12-1-2307,-10 3-2018,-10-4-3299</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55.270"/>
    </inkml:context>
    <inkml:brush xml:id="br0">
      <inkml:brushProperty name="width" value="0.025" units="cm"/>
      <inkml:brushProperty name="height" value="0.025" units="cm"/>
    </inkml:brush>
  </inkml:definitions>
  <inkml:trace contextRef="#ctx0" brushRef="#br0">6 0 7399,'0'0'6443,"-2"10"-5391,2-8-1027,-1 2 112,0 0 0,0-1-1,1 1 1,-1 0 0,1 0 0,0-1-1,0 1 1,1 0 0,-1-1-1,1 1 1,-1 0 0,1-1-1,0 1 1,1 0 0,-1-1-1,1 0 1,-1 1 0,1-1-1,0 0 1,0 0 0,4 5-1,13 10 195,1-1 1,0 0-1,1-1 0,29 16 0,100 47 808,-94-51-677,18 9-380,2-3-1,1-3 1,2-4 0,1-3 0,82 13 0,367 23-124,5-39 57,-368-16 476,-1-8 0,286-41 1,-285 8-357,-3-7 0,263-108 0,-383 136 356,0 2 0,56-9 0,-7 2 1821,-92 20-2303,0 0 0,1 0 0,-1 0-1,0 0 1,0 0 0,1 0 0,-1 0 0,0 0 0,1 0-1,-1 0 1,0 0 0,0 0 0,1 0 0,-1 0 0,0-1-1,0 1 1,1 0 0,-1 0 0,0 0 0,0 0-1,0 0 1,1-1 0,-1 1 0,0 0 0,0 0 0,0 0-1,1-1 1,-1 1 0,0 0 0,0 0 0,0 0 0,0-1-1,0 1 1,0 0 0,0 0 0,1-1 0,-1 1-1,0 0 1,0 0 0,0-1 0,0 1 0,0 0 0,0-1-1,0 1 1,0 0 0,0 0 0,0-1 0,-1 1 0,1 0-1,0 0 1,0-1 0,0 1 0,0 0 0,0 0 0,0-1-1,0 1 1,-1 0 0,1 0 0,0 0 0,0-1-1,0 1 1,-1 0 0,1 0 0,0 0 0,-1-1 0,-19-12-4619,13 9 112,-2-4-1572</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5:29.029"/>
    </inkml:context>
    <inkml:brush xml:id="br0">
      <inkml:brushProperty name="width" value="0.025" units="cm"/>
      <inkml:brushProperty name="height" value="0.025" units="cm"/>
    </inkml:brush>
  </inkml:definitions>
  <inkml:trace contextRef="#ctx0" brushRef="#br0">0 25 12876,'0'0'16111,"16"-4"-15940,23-3 243,0 1 0,1 1-1,61 2 1,-100 3-389,1 0 0,-1 0-1,1 0 1,0 0 0,-1 0 0,1 0-1,-1 1 1,1-1 0,-1 0 0,1 1-1,-1-1 1,1 1 0,-1 0 0,1-1-1,-1 1 1,0 0 0,1 0 0,-1 0-1,0 0 1,0 0 0,1 0 0,-1 0-1,0 1 1,0-1 0,0 0 0,-1 0-1,1 1 1,0-1 0,0 1 0,-1-1-1,1 1 1,-1-1 0,1 1 0,-1-1-1,0 1 1,1-1 0,-1 1 0,0 0-1,0-1 1,0 1 0,0-1 0,-1 1-1,0 3 1,0 1 62,-1 0-1,-1 1 1,1-1-1,-1 0 1,0 0-1,0 0 1,-1-1-1,0 1 1,-5 6-1,-22 18-86,0 0 0,-65 44 0,50-39 0,46-35 0,-1 0 0,1 0 0,-1 0 0,1 1 0,0-1 0,-1 0 0,1 0 0,-1 1 0,1-1 0,0 0 0,-1 1 0,1-1 0,-1 0 0,1 1 0,0-1 0,0 1 0,-1-1 0,1 1 0,0-1 0,0 0 0,-1 1 0,1-1 0,0 1 0,0-1 0,0 1 0,0-1 0,0 1 0,0-1 0,0 1 0,0-1 0,0 2 0,16 1 0,30-7 0,182-50-4011,-203 47 2817,45-13-7054</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5:29.404"/>
    </inkml:context>
    <inkml:brush xml:id="br0">
      <inkml:brushProperty name="width" value="0.025" units="cm"/>
      <inkml:brushProperty name="height" value="0.025" units="cm"/>
    </inkml:brush>
  </inkml:definitions>
  <inkml:trace contextRef="#ctx0" brushRef="#br0">0 1 14638,'0'0'9897,"50"33"-8263,-3-25-513,13-2-545,10-2-319,7-4-193,-2 0-513,-11 0-3651,-15-1-4035</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5:29.728"/>
    </inkml:context>
    <inkml:brush xml:id="br0">
      <inkml:brushProperty name="width" value="0.025" units="cm"/>
      <inkml:brushProperty name="height" value="0.025" units="cm"/>
    </inkml:brush>
  </inkml:definitions>
  <inkml:trace contextRef="#ctx0" brushRef="#br0">1 39 18353,'0'0'4997,"92"9"-2434,-20-9-1058,14-9-1281,1-9-1025,-1-2-6117</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5:30.088"/>
    </inkml:context>
    <inkml:brush xml:id="br0">
      <inkml:brushProperty name="width" value="0.025" units="cm"/>
      <inkml:brushProperty name="height" value="0.025" units="cm"/>
    </inkml:brush>
  </inkml:definitions>
  <inkml:trace contextRef="#ctx0" brushRef="#br0">1 113 9417,'18'-8'9518,"30"-13"-7245,0 3 0,0 2 0,76-15 0,52 13-603,-147 18-1577,-1 0 0,0 2 0,1 1 0,32 7 0,-56-9-95,-1 0 1,1 1 0,-1-1-1,1 1 1,-1 0-1,0 0 1,0 0-1,0 0 1,0 1-1,0 0 1,-1 0 0,1 0-1,-1 0 1,0 0-1,0 1 1,5 7-1,-6-8 19,-1 0 0,0 1 0,0-1 1,0 0-1,0 1 0,-1-1 0,0 0 0,1 1 0,-1-1 0,0 1 0,-1-1 0,1 1 0,-1-1 0,1 1 0,-1-1 0,0 0 0,0 0 0,0 1 0,-1-1 0,1 0 0,-1 0 0,0 0 0,-4 5 0,-13 15 285,0-1-1,-2-1 1,-1-1 0,0-1-1,-45 30 1,-16 13 109,76-56-411,-11 8 0,1 1 0,0 1 0,1 0 0,-19 26 0,33-39 0,-1 0 0,1 0 0,0 0 0,0 0 0,0 1 0,1-1 0,-1 1 0,1-1 0,0 1 0,-1 0 0,2-1 0,-1 1 0,0 0 0,1 0 0,0 0 0,0 0 0,0-1 0,0 1 0,0 0 0,1 0 0,0 0 0,0-1 0,0 1 0,0 0 0,1-1 0,-1 1 0,1-1 0,0 1 0,0-1 0,0 0 0,0 0 0,1 0 0,4 5 0,8 4 23,-1-1 0,1-1 1,1 0-1,0-1 0,0 0 0,1-2 0,21 7 1,16 4-488,58 9 0,-11-9-4266,5-5-4820</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5:41.638"/>
    </inkml:context>
    <inkml:brush xml:id="br0">
      <inkml:brushProperty name="width" value="0.025" units="cm"/>
      <inkml:brushProperty name="height" value="0.025" units="cm"/>
    </inkml:brush>
  </inkml:definitions>
  <inkml:trace contextRef="#ctx0" brushRef="#br0">966 335 6919,'-156'68'9807,"-68"50"-7684,-132 109-3660,333-212 1544,0 2 0,1 0 0,1 1 0,0 2 0,-17 21 0,28-29 77,1 1-1,1-1 0,1 1 0,-1 1 1,2-1-1,0 1 0,1 1 0,0-1 1,1 0-1,1 1 0,-2 17 0,1 11 131,2 1-1,2-1 1,2 0-1,2 1 1,2-1-1,2 0 0,1-1 1,2 0-1,24 55 1,-20-61-413,2 0 0,1-2 0,2 0 0,1-1 0,2-1 0,36 40 0,-43-57 58,0 0-1,0 0 1,1-2-1,1 0 1,1-1-1,-1-1 1,2 0-1,0-2 1,0 0-1,0-1 0,1-1 1,0-1-1,38 5 1,-27-8 309,-1-1 1,1-1 0,-1-2-1,0-1 1,1-2-1,-1-1 1,0-1-1,59-21 1,-22 0 103,0-3 0,-2-2 1,-1-4-1,-2-2 0,-2-3 0,-1-3 0,91-87 0,-93 74 53,-3-3-1,-3-3 0,-2-2 0,-3-2 0,-3-2 1,62-131-1,-90 164-301,-2-1-1,-1 0 1,-3-1 0,0 0 0,-3-1 0,-1 0-1,-2 0 1,-1-68 0,-4 81-81,-2 0 0,-1 0 1,-1 0-1,-1 1 0,-1-1 0,-1 1 0,-2 1 1,0 0-1,-1 0 0,-2 1 0,0 1 0,-2 0 0,0 1 1,-19-20-1,17 23-24,-1 0 1,-1 1-1,-1 1 1,0 1-1,-1 1 1,0 1-1,-2 0 1,-34-13 0,39 19 56,-1 1 1,1 1 0,-1 0-1,-1 2 1,1 0 0,0 1-1,-1 1 1,0 0 0,1 2 0,-1 1-1,-34 6 1,27 0-207,0 1 0,0 1 0,1 1 0,-45 27 0,-41 34-3408,-39 41-7673</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3:34.706"/>
    </inkml:context>
    <inkml:brush xml:id="br0">
      <inkml:brushProperty name="width" value="0.025" units="cm"/>
      <inkml:brushProperty name="height" value="0.025" units="cm"/>
    </inkml:brush>
  </inkml:definitions>
  <inkml:trace contextRef="#ctx0" brushRef="#br0">261 2 15086,'-11'0'6684,"2"-1"-6349,0 0 0,-1 1 1,1 1-1,0-1 0,0 2 0,0-1 1,0 1-1,0 0 0,1 1 0,-1 0 1,0 0-1,1 1 0,0 0 0,-10 7 1,8-3-155,1 0-1,1 0 1,-1 1 0,1 0 0,1 0 0,0 1 0,0-1 0,1 2 0,0-1-1,0 1 1,2 0 0,-1 0 0,1 0 0,1 1 0,0-1 0,-2 16 0,5-24-168,0-1 0,-1 0 0,1 0 0,0 0 0,0 1 0,1-1 0,-1 0 0,0 0 1,1 0-1,-1 0 0,1 1 0,0-1 0,0 0 0,-1 0 0,1 0 0,1-1 0,-1 1 0,0 0 1,0 0-1,1 0 0,-1-1 0,1 1 0,3 2 0,-2-2 1,1 0 0,0-1 0,-1 1 0,1-1 0,0 0 0,0 0 0,0 0 0,0-1 0,0 1 0,0-1 0,0 0 0,5-1 0,5 0 55,0-1 1,-1 0-1,1-2 1,-1 1-1,0-2 0,23-10 1,-17 6 116,0-2-1,-1 0 1,-1-2 0,0 1 0,0-2 0,-1 0-1,-1-1 1,-1-1 0,13-18 0,-41 59-173,1 1 0,0 1 1,2-1-1,-7 30 0,1 1-19,-9 65-1,23-96 7,0 0 0,2 39 0,1-65-80,0 1 1,0 0-1,0 0 1,0-1-1,0 1 1,0 0-1,0-1 1,0 1-1,0 0 1,1 0-1,-1-1 1,0 1-1,0 0 1,1-1-1,-1 1 1,1-1-1,-1 1 1,1 0-1,-1-1 1,1 1-1,-1-1 1,1 1-1,0 0 1,18-2-5722,-6-6-3626</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3:35.034"/>
    </inkml:context>
    <inkml:brush xml:id="br0">
      <inkml:brushProperty name="width" value="0.025" units="cm"/>
      <inkml:brushProperty name="height" value="0.025" units="cm"/>
    </inkml:brush>
  </inkml:definitions>
  <inkml:trace contextRef="#ctx0" brushRef="#br0">1 1 20884,'0'0'8968,"17"50"-6662,8-35-1697,11-3-609,16-4 0,4-3 0,5-5 0,-4 0 0,-1 0 0,-12-7-1377,-16 0-2435,-14 1-2626,-14 1-3171</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3:35.364"/>
    </inkml:context>
    <inkml:brush xml:id="br0">
      <inkml:brushProperty name="width" value="0.025" units="cm"/>
      <inkml:brushProperty name="height" value="0.025" units="cm"/>
    </inkml:brush>
  </inkml:definitions>
  <inkml:trace contextRef="#ctx0" brushRef="#br0">1 0 18738,'0'0'11531,"60"24"-9834,1-24-896,8 0-801,3 0 0,-7-3-961,-11-3-3459,-13 2-4677</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3:36.138"/>
    </inkml:context>
    <inkml:brush xml:id="br0">
      <inkml:brushProperty name="width" value="0.025" units="cm"/>
      <inkml:brushProperty name="height" value="0.025" units="cm"/>
    </inkml:brush>
  </inkml:definitions>
  <inkml:trace contextRef="#ctx0" brushRef="#br0">96 1 17072,'0'0'4388,"-46"75"-1697,27-35-353,2-3-768,5-1-1186,11-9-256,1-11 0,13-9-352,8-7-1922,4-6-1602,1-16-3394</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3:36.466"/>
    </inkml:context>
    <inkml:brush xml:id="br0">
      <inkml:brushProperty name="width" value="0.025" units="cm"/>
      <inkml:brushProperty name="height" value="0.025" units="cm"/>
    </inkml:brush>
  </inkml:definitions>
  <inkml:trace contextRef="#ctx0" brushRef="#br0">123 50 9513,'0'0'18909,"-7"12"-17441,-59 92 1067,65-104-2530,1 1 0,-1 0 0,1-1 0,-1 1 0,1 0 0,-1 0 0,1-1-1,-1 1 1,1 0 0,0 0 0,0 0 0,-1 0 0,1-1 0,0 1 0,0 0-1,0 0 1,0 0 0,0 0 0,0 0 0,0 0 0,0-1 0,0 1 0,0 0 0,1 0-1,-1 0 1,0 0 0,1 0 0,-1-1 0,0 1 0,1 0 0,-1 0 0,1-1-1,0 1 1,-1 0 0,1-1 0,-1 1 0,1 0 0,0-1 0,-1 1 0,1-1 0,0 1-1,0-1 1,-1 0 0,1 1 0,0-1 0,0 0 0,0 1 0,0-1 0,0 0-1,1 0 1,7 1-76,0 0 0,1-1 0,-1 0 0,12-2 0,2 0-506,-11 3 308,-1-1 0,1 1 0,-1 1 0,1 0 0,-1 0 0,0 1 1,15 7-1,-23-9 266,-1 0 0,1 0 0,0 0 0,-1 1 1,0-1-1,1 1 0,-1 0 0,0-1 0,0 1 0,0 0 1,0 0-1,0 1 0,0-1 0,-1 0 0,1 0 1,-1 1-1,1-1 0,-1 1 0,0 0 0,0-1 0,0 1 1,0 0-1,-1-1 0,1 1 0,-1 0 0,0 0 1,0 0-1,0-1 0,0 1 0,0 0 0,0 0 0,-1 0 1,1-1-1,-1 1 0,-2 5 0,0-2 139,0 0 0,0-1 0,-1 1 0,0 0 0,0-1-1,-1 0 1,1 0 0,-1 0 0,0-1 0,0 0 0,-10 6 0,-5 4 615,-42 19 1,52-28-722,0-1 0,-1 0 0,0-1 0,1 0 0,-13 1 0,20-3-31,1-1 0,0 1 0,0-1 0,-1 0-1,1 0 1,0 0 0,-1 0 0,1 0 0,0-1 0,0 1 0,-1 0 0,1-1-1,0 0 1,0 0 0,0 0 0,0 0 0,0 0 0,0 0 0,0 0 0,0 0-1,0-1 1,0 1 0,1-1 0,-1 1 0,1-1 0,-1 0 0,1 0 0,0 0-1,-1 0 1,1 0 0,-1-2 0,-7-47-2232,9-2-3840,1 23 1225,-1-25-9832</inkml:trace>
  <inkml:trace contextRef="#ctx0" brushRef="#br0" timeOffset="1">118 25 12588,'0'0'15631,"73"1"-13998,-42-1-416,7 0-544,2-4-513,1 0-352,0-4-3139,-3-1-6791</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55.643"/>
    </inkml:context>
    <inkml:brush xml:id="br0">
      <inkml:brushProperty name="width" value="0.025" units="cm"/>
      <inkml:brushProperty name="height" value="0.025" units="cm"/>
    </inkml:brush>
  </inkml:definitions>
  <inkml:trace contextRef="#ctx0" brushRef="#br0">0 25 13741,'0'0'13143,"11"3"-12289,15 3-605,-1-1-1,1-2 0,-1-1 1,1 0-1,0-2 0,37-5 1,161-33-186,-213 36-60,-23 7 247,0 2 1,1 0 0,0 0-1,1 0 1,-13 13 0,5-6 38,0 0 188,1 0 0,-24 26-1,13 2-1916,26-37 441,0-1-1,1 1 1,-1-1-1,1 1 1,0 0-1,0 0 1,0-1-1,1 7 0</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5:58.428"/>
    </inkml:context>
    <inkml:brush xml:id="br0">
      <inkml:brushProperty name="width" value="0.025" units="cm"/>
      <inkml:brushProperty name="height" value="0.025" units="cm"/>
    </inkml:brush>
  </inkml:definitions>
  <inkml:trace contextRef="#ctx0" brushRef="#br0">1625 282 6566,'-11'0'5904,"-1"0"-5178,2 1-514,0-1 0,-1 0 0,1 0 0,0-2 0,-19-3 0,27 5-246,1-1 0,-1 0 0,0 0 0,0 1 0,1-1 0,-1 0 0,1 0 0,-1 0 0,1-1 0,-1 1 0,1 0 0,-1 0 0,1-1 0,0 1 0,0-1 0,0 1 1,-1-3-1,1 2-51,1 0 1,-1-1-1,1 1 1,-1 0-1,1-1 1,0 1 0,0-1-1,0 1 1,1 0-1,-1-1 1,0 1 0,1 0-1,-1-1 1,1 1-1,0 0 1,0 0-1,2-4 1,13-22-164,-13 23 254,0 1 0,0-1 0,0 0 0,-1 1-1,0-1 1,0-1 0,0 1 0,0 0 0,-1 0 0,0-1 0,0 1 0,0-1 0,-1-6 0,0 11-37,-1-1 1,1 1 0,-1 0 0,0 0 0,0 0 0,0 0 0,0 0 0,0 0 0,0 0-1,0 0 1,0 0 0,0 0 0,0 1 0,0-1 0,0 0 0,-1 1 0,1-1-1,0 1 1,-1-1 0,1 1 0,0-1 0,-1 1 0,1 0 0,0 0 0,-1 0 0,1 0-1,-3 0 1,-48 1-1911,40-1 1208,-106 12-2088,-63 23 4786,17-3 1111,101-21-2020,1 2 0,-113 40 0,137-37-994,1 1 1,1 1 0,1 2 0,0 2 0,-50 42 0,40-25 41,1 3-1,2 1 1,2 2 0,2 2 0,-52 85-1,73-104-88,1 1 0,2 1 0,1 0 0,1 1 0,1 0 0,2 0-1,2 1 1,0 1 0,2-1 0,2 1 0,1 62 0,5-75 7,0-1 1,2 0-1,0 0 1,1 0-1,1 0 1,1-1-1,0 0 1,2-1-1,0 0 1,0 0 0,2-1-1,0-1 1,1 0-1,0 0 1,1-2-1,22 17 1,-5-6 6,0-1 1,2-2-1,0-1 1,2-2-1,0-1 1,0-2-1,53 15 1,-55-21-22,0-2 1,0-1-1,1-2 0,0-1 1,0-2-1,0-1 0,0-2 1,-1-1-1,1-2 0,-1-1 1,0-1-1,0-2 0,0-2 1,-2-1-1,56-28 0,-5-6 62,-2-2-1,-3-5 1,-1-2-1,-4-4 0,-2-3 1,-3-3-1,-2-2 1,97-135-1,-142 173 116,-2-1 0,-1 0-1,-1-1 1,-2-1 0,-1-1 0,16-66-1,-24 77 56,-1-1 0,-1 0-1,-2 0 1,0 0 0,-1 0-1,-1 0 1,-1 0 0,-2 0-1,0 1 1,-1-1 0,-11-30-1,5 27-174,0-1 0,-2 1 0,0 1 0,-2 1 0,-1 0 0,-1 0-1,-32-34 1,37 47-62,0 0-1,-1 1 1,0 0 0,0 1-1,-1 1 1,0 0-1,0 1 1,-1 0 0,0 1-1,0 1 1,-1 0-1,0 1 1,0 1 0,0 0-1,-16 0 1,10 3-139,1 0 0,-1 2 0,1 1 0,-1 0 0,1 2-1,0 0 1,-33 14 0,-138 74-3906,119-54 1176,-70 32-6524</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2:29.566"/>
    </inkml:context>
    <inkml:brush xml:id="br0">
      <inkml:brushProperty name="width" value="0.025" units="cm"/>
      <inkml:brushProperty name="height" value="0.025" units="cm"/>
    </inkml:brush>
  </inkml:definitions>
  <inkml:trace contextRef="#ctx0" brushRef="#br0">1 1 5958,'0'0'24503,"41"50"-24247,-2-46-128,4-1-64,1-3-416,-1 0-1442,-9 0-2754,-8-7-2275,-9-2-9064</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2:29.940"/>
    </inkml:context>
    <inkml:brush xml:id="br0">
      <inkml:brushProperty name="width" value="0.025" units="cm"/>
      <inkml:brushProperty name="height" value="0.025" units="cm"/>
    </inkml:brush>
  </inkml:definitions>
  <inkml:trace contextRef="#ctx0" brushRef="#br0">1 20 15983,'0'0'10730,"62"19"-9865,-14-19-577,5-9-127,1-1-161,-2 0-2979,-7 1-5349</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2:30.998"/>
    </inkml:context>
    <inkml:brush xml:id="br0">
      <inkml:brushProperty name="width" value="0.025" units="cm"/>
      <inkml:brushProperty name="height" value="0.025" units="cm"/>
    </inkml:brush>
  </inkml:definitions>
  <inkml:trace contextRef="#ctx0" brushRef="#br0">35 305 11082,'0'0'5937,"-5"9"-3044,-25 37 1421,40-57-399,14-8-2912,-1-1-813,-2 0-91,19-18-82,-1-1-1,-2-3 1,-2 0-1,51-82 1,-84 120-32,-6 10 34,-15 30 82,-26 54 56,43-86-191,-37 100 182,36-94-350,0 1-1,1-1 0,0 1 1,1 0-1,0 0 1,1 0-1,0-1 1,1 12-1,0-21 133,-1 0 0,0-1 0,0 1 0,1 0 0,-1-1 0,0 1 0,1 0 0,-1-1 0,1 1 0,-1-1 0,0 1 0,1-1 0,-1 1 0,1-1 0,0 1 0,-1-1 0,1 1 0,-1-1 0,1 0 0,0 1 0,-1-1 0,1 0 0,0 0 0,-1 1 0,1-1 0,0 0 0,-1 0 0,1 0 0,0 0 0,0 0 0,-1 0 0,1 0 0,0 0 0,-1 0 0,1 0 0,0 0 0,0-1 0,-1 1 0,1 0 0,0 0 0,-1-1 0,1 1 0,-1 0 0,2-2 0,30-16-2428,-5-6-391,0-1-1,-2-1 0,36-49 0,0-10 100,-5 0 6352,-49 74-2485,-5 9 2628,-5 6-72,-7 5-2987,5-5-132,-14 16 42,2 1 0,0 1-1,1 0 1,-12 25 0,20-33-346,1 0 0,1 1 1,0-1-1,1 1 0,1 0 1,0 1-1,1-1 0,-2 22 0,5-35-122,0 1 0,0 0-1,0-1 1,0 1 0,0 0-1,1-1 1,-1 1-1,1-1 1,0 1 0,0 0-1,0-1 1,0 1-1,0-1 1,0 0 0,1 1-1,-1-1 1,1 0 0,-1 0-1,1 0 1,0 0-1,4 3 1,-2-3 58,0 0-1,0 0 1,0 0 0,0-1 0,0 1-1,0-1 1,1 0 0,-1 0-1,0-1 1,1 1 0,-1-1-1,7 0 1,-1-1 61,1 0 1,0-1-1,0 0 0,-1 0 1,0-1-1,1-1 0,-1 1 0,0-2 1,-1 0-1,15-8 0,-18 8-165,0-1 0,0 0-1,0 0 1,0 0 0,-1 0 0,0-1-1,-1 0 1,0 0 0,0-1-1,0 1 1,-1-1 0,0 1-1,0-1 1,-1 0 0,0 0 0,0-1-1,-1 1 1,0 0 0,-1-9-1,0 12-43,0 0-1,-1 0 0,1 0 1,-1 0-1,-1 0 0,1 0 0,-1 0 1,0 0-1,0 0 0,0 1 1,0-1-1,-1 1 0,0 0 0,0-1 1,0 1-1,0 0 0,-1 1 1,0-1-1,0 1 0,0 0 0,0-1 1,0 2-1,0-1 0,-1 0 1,1 1-1,-1 0 0,0 0 1,0 0-1,0 1 0,0 0 0,-7-1 1,-12-1-260,12 5-2954,9 4-7789,7 3 1022</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2:31.807"/>
    </inkml:context>
    <inkml:brush xml:id="br0">
      <inkml:brushProperty name="width" value="0.025" units="cm"/>
      <inkml:brushProperty name="height" value="0.025" units="cm"/>
    </inkml:brush>
  </inkml:definitions>
  <inkml:trace contextRef="#ctx0" brushRef="#br0">51 57 18065,'0'0'9476,"0"10"-8323,-2 14-701,-2 1 0,0-1 0,-10 27 0,7-25-227,1 0-1,1 0 1,-4 45-1,22-89 1143,-1-19-1367,-3-1 0,-1-1 0,-2 0 0,-1 1 0,-2-78 0,-6 139 0,2-21 0,0 1 0,1-1 0,-1 0 0,1 1 0,-1-1 0,1 0 0,0 1 0,0-1 0,0 1 0,0-1 0,0 0 0,0 1 0,1-1 0,-1 0 0,1 1 0,0-1 0,-1 0 0,1 0 0,0 1 0,1-1 0,-1 0 0,0 0 0,0 0 0,1 0 0,-1 0 0,1-1 0,0 1 0,0 0 0,3 2 0,0-2 0,1 1 0,0-1 0,0 1 0,0-2 0,0 1 0,1-1 0,-1 0 0,0 0 0,1 0 0,-1-1 0,0 0 0,1 0 0,-1-1 0,0 0 0,1 0 0,-1 0 0,0-1 0,0 0 0,11-5 0,-13 5 0,1 0 0,0-1 0,-1 0 0,0 0 0,1 0 0,-1 0 0,0 0 0,-1-1 0,1 0 0,-1 0 0,1 0 0,-1 0 0,0 0 0,-1-1 0,1 1 0,-1-1 0,0 0 0,0 0 0,0 1 0,-1-1 0,0-1 0,1 1 0,-2 0 0,1-7 0,-2 12 0,-1 1 0,1 0 0,-1 0 0,1 0 0,-1 0 0,1 0 0,-1 1 0,1-1 0,0 0 0,0 0 0,0 1 0,0-1 0,-1 3 0,-9 14 0,1 0 0,1 1 0,1 1 0,1-1 0,1 1 0,0 0 0,1 1 0,2 0 0,0-1 0,1 1 0,1 22 0,1-41 1,0 0-1,0-1 1,0 1-1,0 0 1,0-1 0,1 1-1,-1-1 1,1 1-1,-1 0 1,1-1 0,0 1-1,-1-1 1,1 1-1,0-1 1,0 0 0,0 1-1,0-1 1,0 0 0,0 0-1,0 0 1,1 1-1,-1-1 1,0 0 0,1-1-1,-1 1 1,1 0-1,-1 0 1,1-1 0,-1 1-1,1-1 1,-1 1-1,1-1 1,0 1 0,-1-1-1,1 0 1,0 0-1,-1 0 1,1 0 0,0 0-1,-1 0 1,1-1-1,0 1 1,1-1 0,2 0-12,1 0 1,-1 0 0,0-1 0,0 1-1,0-1 1,0-1 0,0 1 0,0-1-1,0 1 1,-1-1 0,1-1-1,4-4 1,-3 2-372,-1-1 0,0 1 0,-1-1 0,1 0 0,-2 0-1,1-1 1,-1 1 0,0-1 0,0 1 0,-1-1 0,3-14 0,-20 53 1452,5-13-470,4-2-404,0-1 0,2 1 0,0 0 0,1 0 0,0 0 0,0 31 0,3-47-301,0 0-1,0 1 0,0-1 0,0 0 0,0 0 1,0 0-1,0 0 0,0 1 0,0-1 0,0 0 1,0 0-1,0 0 0,0 1 0,0-1 0,0 0 1,0 0-1,0 0 0,0 0 0,0 1 0,1-1 1,-1 0-1,0 0 0,0 0 0,0 0 1,0 0-1,0 1 0,0-1 0,1 0 0,-1 0 1,0 0-1,0 0 0,0 0 0,0 0 0,1 0 1,-1 0-1,0 0 0,0 0 0,0 1 0,1-1 1,-1 0-1,0 0 0,0 0 0,0 0 0,0 0 1,1 0-1,-1 0 0,0-1 0,0 1 0,0 0 1,1 0-1,-1 0 0,0 0 0,0 0 0,0 0 1,0 0-1,1 0 0,-1 0 0,0 0 0,0-1 1,0 1-1,0 0 0,0 0 0,1 0 0,-1 0 1,0-1-1,10-9-6605</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2:32.150"/>
    </inkml:context>
    <inkml:brush xml:id="br0">
      <inkml:brushProperty name="width" value="0.025" units="cm"/>
      <inkml:brushProperty name="height" value="0.025" units="cm"/>
    </inkml:brush>
  </inkml:definitions>
  <inkml:trace contextRef="#ctx0" brushRef="#br0">0 1 15631,'0'0'16367,"35"33"-39653</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2:32.510"/>
    </inkml:context>
    <inkml:brush xml:id="br0">
      <inkml:brushProperty name="width" value="0.025" units="cm"/>
      <inkml:brushProperty name="height" value="0.025" units="cm"/>
    </inkml:brush>
  </inkml:definitions>
  <inkml:trace contextRef="#ctx0" brushRef="#br0">131 25 10570,'0'0'19448,"-11"3"-18210,2-1-1112,0 0 0,0 1 0,0 1 0,1-1 0,-1 2 0,1-1 0,-9 7 0,14-9-104,-1 1 0,1-1-1,0 1 1,0 0 0,1 0 0,-1 0 0,0 0 0,1 1 0,0-1 0,0 1 0,0-1-1,0 1 1,1 0 0,-1 0 0,1-1 0,0 1 0,0 0 0,0 0 0,1 0-1,-1 0 1,1 1 0,0 4 0,1-7-22,-1-1 0,0 0 0,1 0 0,-1 0 0,1 0 0,0 1 0,-1-1 0,1 0 0,0 0 0,0 0 0,0 0 0,-1-1 0,1 1 0,0 0 0,0 0 0,0 0 0,0-1 0,0 1 0,1 0 0,-1-1 0,0 1 0,0-1 0,0 0 0,1 1 0,-1-1 0,0 0 0,0 0 0,1 0 0,-1 1 0,0-1 0,0-1 0,1 1 0,-1 0 0,0 0 0,0 0 0,1-1 0,-1 1 0,1-1 0,3 0 0,0 0 0,0 0 0,0 0 0,0-1 0,-1 0 0,1 0 0,-1 0 0,8-5 0,-7 2 0,0-1 0,0 1 0,0-1 0,-1 0 0,1-1 0,-2 1 0,1-1 0,-1 0 0,0 0 0,0 0 0,0 0 0,-1 0 0,-1 0 0,1-1 0,-1 1 0,0-1 0,-1 1 0,0-15 0,0 22-7,0 0 1,-1 0-1,1 0 0,0 1 1,0-1-1,0 0 1,0 0-1,-1 0 0,1 0 1,0 1-1,0-1 0,0 0 1,-1 0-1,1 0 0,0 0 1,0 0-1,0 0 1,-1 1-1,1-1 0,0 0 1,0 0-1,-1 0 0,1 0 1,0 0-1,0 0 1,-1 0-1,1 0 0,0 0 1,0 0-1,-1 0 0,1 0 1,0 0-1,0-1 0,-1 1 1,1 0-1,0 0 1,0 0-1,-1 0 0,1 0 1,0 0-1,0-1 0,0 1 1,0 0-1,-1 0 0,1 0 1,0 0-1,0-1 1,0 1-1,0 0 0,-1 0 1,1-1-1,0 1 0,0 0 1,0 0-1,0 0 0,0-1 1,0 1-1,0 0 1,0 0-1,0-1 0,0 1 1,0 0-1,0 0 0,0-1 1,0 1-1,0 0 0,0 0 1,0-1-1,0 1 1,-10 17-2605,9-9-3934</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2:33.618"/>
    </inkml:context>
    <inkml:brush xml:id="br0">
      <inkml:brushProperty name="width" value="0.025" units="cm"/>
      <inkml:brushProperty name="height" value="0.025" units="cm"/>
    </inkml:brush>
  </inkml:definitions>
  <inkml:trace contextRef="#ctx0" brushRef="#br0">288 0 9577,'0'0'14141,"-11"4"-13420,-11 5-642,-1 0 1,2 2-1,0 0 1,0 2-1,1 0 0,-20 18 1,31-24-25,-1 1 1,1 0-1,1 0 1,-1 1-1,2 1 1,-1-1-1,1 1 1,0 0-1,1 1 1,1 0-1,-1 0 1,2 0-1,0 0 1,-6 24-1,10-34-10,0 1 0,1 0-1,-1 0 1,0-1 0,1 1 0,-1 0-1,1 0 1,-1-1 0,1 1 0,0-1 0,0 1-1,0-1 1,0 1 0,0-1 0,0 1-1,0-1 1,0 0 0,1 1 0,-1-1-1,1 0 1,-1 0 0,0 0 0,1 0 0,0 0-1,-1-1 1,1 1 0,-1 0 0,1-1-1,0 1 1,0-1 0,-1 0 0,1 1-1,0-1 1,0 0 0,2 0 0,14 2 136,-1-1 1,32-2-1,-31 0-137,7 0 21,1 0 1,26-6 0,-43 5-243,0 0-1,-1 0 1,1-1 0,0 0 0,-1 0 0,1-1-1,-1 0 1,0-1 0,9-7 0,-16 12 36,0-1 1,0 1-1,0-1 0,0 0 1,0 1-1,0-1 1,0 0-1,-1 0 0,1 0 1,0 0-1,-1 0 1,1 0-1,0 0 0,-1 0 1,1 0-1,-1 0 1,0 0-1,1 0 1,-1 0-1,0 0 0,0 0 1,1 0-1,-1 0 1,0-1-1,0 1 0,0 0 1,-1 0-1,1 0 1,0 0-1,0 0 0,0 0 1,-1 0-1,1 0 1,-1-1-1,1 1 1,-1 0-1,1 1 0,-1-1 1,-1-2-1,-1 0-757,-1 0 1,1 0-1,-1 0 0,0 1 0,0-1 0,0 1 1,0 0-1,-6-2 0,-22-9-5508</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2:33.962"/>
    </inkml:context>
    <inkml:brush xml:id="br0">
      <inkml:brushProperty name="width" value="0.025" units="cm"/>
      <inkml:brushProperty name="height" value="0.025" units="cm"/>
    </inkml:brush>
  </inkml:definitions>
  <inkml:trace contextRef="#ctx0" brushRef="#br0">1 0 12236,'0'0'13196,"81"6"-11979,-20-5-352,6-1-385,2 0-351,-10 0-33,-11 2-449,-16-1-1857,-14 2-1345,-18-1-769</inkml:trace>
  <inkml:trace contextRef="#ctx0" brushRef="#br0" timeOffset="1">30 69 12396,'0'0'13036,"105"7"-12908,-25-18-96,4-3-2050,5-8-4836</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6:06.948"/>
    </inkml:context>
    <inkml:brush xml:id="br0">
      <inkml:brushProperty name="width" value="0.025" units="cm"/>
      <inkml:brushProperty name="height" value="0.025" units="cm"/>
    </inkml:brush>
  </inkml:definitions>
  <inkml:trace contextRef="#ctx0" brushRef="#br0">730 36 2274,'0'0'6166,"-8"-6"-4324,1 2-1723,0 0-1,1 1 1,-1 0 0,0 0 0,-1 0 0,1 1 0,0 0 0,-1 0-1,1 1 1,-1 0 0,1 0 0,-1 1 0,0 0 0,1 0-1,-1 1 1,0 0 0,1 0 0,-8 3 0,-5 3 65,1 0 0,1 2 0,-1 0-1,1 1 1,1 1 0,0 0 0,0 1 0,1 1 0,1 1 0,-18 20 0,-11 16 918,-69 103 1,76-97-867,2 2 1,-46 103-1,70-132-202,1-1-1,1 2 0,1-1 0,2 1 1,1 0-1,1 1 0,2-1 1,2 41-1,0-61 1,1 0 0,0 0 0,1-1 0,0 1 0,1 0 0,0-1 0,0 1 0,1-1 0,0 0 0,1 0 0,0-1 0,0 1 0,1-1 0,0 0 0,1-1 0,0 1 0,0-1 0,0-1 0,9 7 0,-5-6 30,1 0 1,0-1-1,0 0 0,0-1 1,0-1-1,1 0 0,0 0 0,0-2 1,0 1-1,0-2 0,0 1 0,0-2 1,25-2-1,-10-1 137,-1-2 0,0-1-1,0-1 1,-1-1 0,0-2 0,0-1-1,-1 0 1,36-24 0,-22 10 9,-1-2 0,-1-2-1,-1-1 1,40-45 0,-58 55-161,-1 0-1,-1-1 1,-2-1-1,0 0 1,-1-1-1,-1-1 1,14-37 0,-22 49-34,0 0 0,-1 0 0,-1 0 1,1 0-1,-2 0 0,0 0 0,0 0 0,-1-1 1,-1 1-1,0 0 0,-1-1 0,0 1 1,0 0-1,-2 0 0,1 1 0,-2-1 1,1 1-1,-8-12 0,3 8-144,-1 1-1,0 0 1,-2 1-1,1 0 1,-2 1-1,1 0 1,-2 1-1,1 0 1,-2 1-1,1 1 1,-1 0-1,-1 1 1,-31-12-1,32 16-481,0-1-1,-1 2 1,1 0-1,-1 1 1,0 0-1,0 2 1,0-1-1,0 2 1,-25 4-1,-3 7-4614</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56.666"/>
    </inkml:context>
    <inkml:brush xml:id="br0">
      <inkml:brushProperty name="width" value="0.025" units="cm"/>
      <inkml:brushProperty name="height" value="0.025" units="cm"/>
    </inkml:brush>
  </inkml:definitions>
  <inkml:trace contextRef="#ctx0" brushRef="#br0">267 50 12011,'0'0'8211,"-2"-8"-6092,1 6-1994,0-1-1,1 1 0,-1 0 1,0-1-1,0 1 0,0 0 1,0 0-1,-1 0 1,1 0-1,-1 0 0,1 0 1,-1 0-1,1 1 1,-1-1-1,0 1 0,0-1 1,0 1-1,-2-2 1,1 2-55,1 1 1,-1-1 0,0 1 0,0-1 0,1 1 0,-1 0 0,0 0 0,1 0 0,-1 0 0,0 1 0,1-1 0,-1 1 0,0 0-1,1-1 1,-1 1 0,1 0 0,-1 1 0,1-1 0,0 0 0,-1 1 0,-2 2 0,-12 9 77,1 1-1,1 1 1,0 0 0,1 1-1,0 1 1,2 0 0,0 1-1,1 0 1,0 1 0,2 0-1,-10 27 1,17-41-117,0 1-1,0-1 0,1 0 0,0 0 1,0 0-1,0 1 0,0-1 1,1 1-1,0-1 0,0 0 1,1 1-1,0 6 0,0-10-12,-1-1 0,1 0 0,0 1-1,-1-1 1,1 1 0,0-1 0,0 0-1,0 0 1,0 1 0,0-1 0,0 0 0,0 0-1,0 0 1,1 0 0,-1 0 0,0-1-1,3 2 1,-1-1 53,0 0-1,0 0 0,0 0 1,0-1-1,0 0 1,0 1-1,0-1 0,1 0 1,-1-1-1,0 1 1,5-2-1,0 0 28,-1-1-1,0 0 1,0-1 0,0 1 0,0-2-1,-1 1 1,1-1 0,-1 0 0,0 0-1,-1 0 1,1-1 0,-1 0 0,0 0-1,0 0 1,-1-1 0,0 0-1,0 0 1,-1 0 0,0 0 0,0 0-1,0-1 1,-1 1 0,0-1 0,-1 0-1,1-9 1,-1 17-99,-1 0 0,0 0 0,0-1 0,0 1-1,0 0 1,0 0 0,0 0 0,0 0 0,0-1 0,0 1 0,0 0 0,0 0 0,-1 0-1,1 0 1,0 0 0,0-1 0,0 1 0,0 0 0,0 0 0,0 0 0,0 0-1,0 0 1,0-1 0,0 1 0,0 0 0,-1 0 0,1 0 0,0 0 0,0 0 0,0 0-1,0 0 1,0 0 0,-1 0 0,1 0 0,0-1 0,0 1 0,0 0 0,0 0 0,0 0-1,-1 0 1,1 0 0,0 0 0,0 0 0,0 0 0,0 0 0,-1 0 0,1 0-1,0 0 1,0 0 0,0 0 0,-1 1 0,-10 6-89,-6 10-40,-4 24 102,17-19 1,4-21 25,0-1-1,0 1 1,0-1 0,0 1 0,1-1-1,-1 1 1,0 0 0,0-1 0,1 1-1,-1-1 1,0 0 0,0 1-1,1-1 1,-1 1 0,1-1 0,-1 1-1,0-1 1,1 0 0,-1 1 0,1-1-1,-1 0 1,1 0 0,-1 1-1,1-1 1,-1 0 0,1 0 0,-1 0-1,1 1 1,0-1 0,-1 0 0,1 0-1,11 0 25,-1 0 0,1-1-1,0 0 1,-1 0-1,0-1 1,1-1 0,-1 0-1,0-1 1,0 0-1,-1 0 1,19-11-1,-10 5 9,0 2-1,29-9 0,-47 17-32,-1-1-1,1 1 1,0 0-1,-1 0 1,1 0-1,-1 0 1,1 0-1,-1-1 1,1 1-1,0 0 1,-1 0-1,1 0 1,-1 0-1,1 1 1,0-1-1,-1 0 1,1 0-1,-1 0 1,1 0-1,-1 1 1,1-1-1,-1 0 1,1 0 0,-1 1-1,1-1 1,-1 1-1,1-1 1,-1 0-1,1 1 1,-1-1-1,0 1 1,1-1-1,-1 1 1,0-1-1,1 1 1,-1-1-1,0 1 1,0-1-1,1 2 1,-4 31 1,-22 33 116,25-65-113,-7 13-86,5-9-202,-1 0 1,1 0 0,0 0-1,0 1 1,0-1 0,1 0-1,-1 9 1,6-13-5685,15-12 1132,-1-9-1407</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6:07.508"/>
    </inkml:context>
    <inkml:brush xml:id="br0">
      <inkml:brushProperty name="width" value="0.025" units="cm"/>
      <inkml:brushProperty name="height" value="0.025" units="cm"/>
    </inkml:brush>
  </inkml:definitions>
  <inkml:trace contextRef="#ctx0" brushRef="#br0">1 42 13485,'0'0'2146,"67"-6"-2018,-17 3 64,9-2 128,3-2-159,7 3-97,-2-3-32,-8 3-1378,-14 2-1664,-14-1-1475</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6:07.850"/>
    </inkml:context>
    <inkml:brush xml:id="br0">
      <inkml:brushProperty name="width" value="0.025" units="cm"/>
      <inkml:brushProperty name="height" value="0.025" units="cm"/>
    </inkml:brush>
  </inkml:definitions>
  <inkml:trace contextRef="#ctx0" brushRef="#br0">1 150 12844,'0'0'3972,"96"-28"-3620,-14 2-31,12-3-225,9 1-96,-5 8 64,-10 7-321,-12 8-928,-19 4-1537,-20 1-2852</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6:08.659"/>
    </inkml:context>
    <inkml:brush xml:id="br0">
      <inkml:brushProperty name="width" value="0.025" units="cm"/>
      <inkml:brushProperty name="height" value="0.025" units="cm"/>
    </inkml:brush>
  </inkml:definitions>
  <inkml:trace contextRef="#ctx0" brushRef="#br0">49 540 11018,'0'0'2477,"-9"4"-1035,-30 10-76,68-26 210,39-24 0,85-61-1264,-70 42-151,24-13-70,-3-4 0,120-109-1,-193 148 23,-31 33-93,0 0 1,0 0-1,0 0 1,0 0 0,0 0-1,-1 0 1,1 0-1,0 0 1,0-1 0,0 1-1,0 0 1,0 0-1,0 0 1,0 0 0,0 0-1,0 0 1,0 0-1,0 0 1,0 0 0,0 0-1,0-1 1,0 1-1,0 0 1,0 0 0,0 0-1,0 0 1,0 0-1,0 0 1,0 0 0,0 0-1,0-1 1,0 1-1,0 0 1,0 0 0,0 0-1,0 0 1,0 0-1,0 0 1,0 0 0,0 0-1,1-1 1,-17 11 201,-23 18-167,-12 15 450,2 2 1,-61 74-1,97-103-475,0 0-1,1 1 1,1 0 0,1 1-1,1 1 1,0-1-1,1 1 1,1 1-1,1 0 1,1-1-1,0 2 1,-1 25-1,5-41-35,1 0-1,0 0 0,0 0 1,1 0-1,-1 0 0,1 0 0,0-1 1,0 1-1,1 0 0,0 0 0,-1-1 1,2 1-1,2 5 0,-2-7-83,-1 0 0,1-1-1,0 1 1,0 0 0,0-1 0,0 1 0,1-1-1,-1 0 1,1 0 0,-1 0 0,1-1-1,0 1 1,-1-1 0,1 0 0,0 0-1,6 0 1,0 1-460,-1-2 1,1 1-1,-1-1 0,1-1 0,-1 0 0,0 0 0,1-1 0,-1 0 1,0 0-1,0-1 0,0-1 0,12-5 0,61-42-7271</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6:08.985"/>
    </inkml:context>
    <inkml:brush xml:id="br0">
      <inkml:brushProperty name="width" value="0.025" units="cm"/>
      <inkml:brushProperty name="height" value="0.025" units="cm"/>
    </inkml:brush>
  </inkml:definitions>
  <inkml:trace contextRef="#ctx0" brushRef="#br0">346 101 16335,'-11'3'657,"4"-2"-637,-4 1 121,0 0 0,0 0 0,1 1 0,-1 1 1,1 0-1,0 0 0,0 1 0,0 0 0,0 1 0,1 0 1,-12 10-1,-4 11-103,1 1 0,1 1 0,1 1 0,2 1 0,1 1 0,-20 48 1,34-70 46,1 1 1,1 0-1,0 1 1,-2 12 0,5-22-53,-1 0 1,1 1 0,0-1 0,0 0-1,0 1 1,0-1 0,0 0-1,0 1 1,1-1 0,-1 0 0,1 1-1,-1-1 1,1 0 0,0 0-1,0 0 1,0 1 0,0-1-1,1 0 1,-1 0 0,0-1 0,1 1-1,-1 0 1,1 0 0,0-1-1,0 1 1,-1-1 0,4 3 0,3-2 168,0 1 1,-1-1 0,1 0-1,0 0 1,0-1 0,0 0 0,0 0-1,0-1 1,0 0 0,0-1-1,14-2 1,0-1 406,1-1 0,42-17 1,-21 4-212,-2-2-1,0-2 1,-1-1 0,60-47 0,-80 53-269,0 0 0,-1-2 0,-1 0-1,-1-1 1,0-1 0,-2-1 0,0 0 0,-2-1 0,17-34-1,-28 48-95,1 1 0,-1 0 0,-1-1 0,0 0 0,0 1 0,1-16-1,-3 22-17,0-1-1,0 1 1,0 0-1,0 0 1,-1-1-1,1 1 1,-1 0-1,1 0 0,-1 0 1,0 0-1,0 0 1,0 0-1,0 0 1,0 0-1,-1 0 1,1 0-1,0 1 1,-1-1-1,0 0 0,1 1 1,-1-1-1,0 1 1,0 0-1,1 0 1,-1 0-1,0 0 1,0 0-1,0 0 0,-1 0 1,-3-1-1,-8-1-39,0 1 0,0 0 0,0 1-1,0 0 1,-1 1 0,1 1-1,0 0 1,0 1 0,0 0 0,0 1-1,-18 7 1,14-4-361,1 1 1,0 1-1,0 0 0,1 1 1,0 1-1,0 0 0,1 1 1,-17 17-1,6 4-3458,21-12-2364</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6:31.651"/>
    </inkml:context>
    <inkml:brush xml:id="br0">
      <inkml:brushProperty name="width" value="0.025" units="cm"/>
      <inkml:brushProperty name="height" value="0.025" units="cm"/>
    </inkml:brush>
  </inkml:definitions>
  <inkml:trace contextRef="#ctx0" brushRef="#br0">1092 252 4228,'0'0'507,"-6"-8"-320,-18-26 1528,-21-20 6781,35 44-6745,0 0 0,0 2 0,-18-12 0,-18-3-2689,-15 2 1661,0 2 0,-117-20 1,160 36-714,-1 2 0,0 0 0,1 1 0,-1 0 0,0 2 1,1 0-1,-1 1 0,1 1 0,0 1 0,0 1 0,0 0 0,1 1 1,0 1-1,-22 13 0,14-3 59,0 1 1,1 0 0,1 2-1,1 1 1,1 0-1,1 2 1,1 0-1,1 2 1,1 0 0,1 0-1,2 2 1,0 0-1,2 0 1,-13 48-1,18-51-63,2 1-1,0 0 1,2 0-1,1 1 1,1-1-1,1 1 1,1-1-1,2 0 1,0 1-1,2-1 1,1-1-1,1 1 1,1-1-1,2 0 1,0-1-1,1 0 1,21 32-1,-18-34 7,1-2 0,2 0 0,-1 0 1,2-2-1,1 0 0,0-1 0,1-1 0,0-1 0,2-1 0,0 0 0,0-2 0,1-1 0,0 0 0,1-2 0,0-1 0,1 0 0,0-2 0,0-1 0,0-1 0,1-2 0,-1 0 1,1-1-1,0-2 0,-1 0 0,1-2 0,-1-1 0,0-1 0,0-1 0,0-1 0,46-21 0,-26 7 306,-1-3-1,-1-2 1,-2-1 0,0-2-1,-2-2 1,-1-2-1,-2-1 1,-1-2 0,46-62-1,-58 67-193,-1-1-1,-2-1 1,-1-1 0,-2-1-1,-1 0 1,-2-1 0,-2 0-1,-1-1 1,-1-1-1,-3 0 1,-1 0 0,2-71-1,-8 95-71,0 1 0,-2 0-1,0 0 1,0 0-1,-1 0 1,-1 0 0,0 1-1,0-1 1,-2 1 0,1 0-1,-15-21 1,14 25-45,0 0-1,-1 1 1,0-1-1,0 1 1,-1 1-1,0 0 1,0 0 0,-1 0-1,1 1 1,-1 0-1,0 1 1,-1 0-1,1 1 1,-1-1-1,0 2 1,-11-3 0,-1 2-215,0 2 1,1 0 0,-1 1 0,0 1 0,0 1 0,1 0 0,-1 2 0,1 1 0,0 1 0,0 0 0,1 2-1,-31 15 1,-14 13-2143,1 2 0,-77 63 0,50-35-2802,37-30-3202</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7:35.027"/>
    </inkml:context>
    <inkml:brush xml:id="br0">
      <inkml:brushProperty name="width" value="0.025" units="cm"/>
      <inkml:brushProperty name="height" value="0.025" units="cm"/>
    </inkml:brush>
  </inkml:definitions>
  <inkml:trace contextRef="#ctx0" brushRef="#br0">739 1 4901,'-14'7'5899,"-272"111"-2077,263-106-3713,1 1 1,1 1 0,0 0-1,1 2 1,1 1-1,0 0 1,2 1 0,0 1-1,-16 23 1,1 3 134,1 2-1,3 1 1,-23 54 0,34-62 242,2 0 0,1 0 0,-14 73 0,24-87-316,1 0 1,1 0 0,1 1 0,1-1 0,1 0-1,1 0 1,8 34 0,-7-49-148,0 0 0,1-1 0,0 1 0,0-1 0,1 0-1,1 0 1,-1-1 0,2 1 0,-1-1 0,1-1 0,1 1 0,-1-1 0,1 0 0,1-1 0,0 0 0,0 0 0,0-1-1,1 0 1,-1-1 0,1 0 0,1 0 0,-1-1 0,1-1 0,-1 0 0,1 0 0,13 1 0,7 0 161,0-1 0,1-2-1,-1-2 1,0 0 0,0-2 0,0-1 0,0-2 0,38-12 0,49-19 888,-1-5-1,-2-6 1,146-83 0,-225 110-782,-1-1 0,0-1 1,58-55-1,-81 66-162,0 0 1,-1-1-1,0-1 0,-1 0 1,-1 0-1,0-1 0,-1 0 1,-1 0-1,0-1 0,-1 0 1,-1-1-1,4-18 0,-5 13-17,-2 0-1,0-1 0,-2 1 1,0 0-1,-2-1 0,0 1 1,-1 0-1,-2 0 1,0 1-1,-1-1 0,-2 1 1,-18-40-1,18 47-209,0-1 1,-1 1-1,-1 0 0,0 1 1,-1 0-1,0 1 0,-1 0 0,0 1 1,-1 0-1,0 1 0,-1 1 1,0 0-1,0 0 0,-1 2 1,0 0-1,-1 0 0,-30-8 0,27 12-640,0 0-1,0 2 1,-1 0-1,1 1 1,0 1-1,0 0 0,0 2 1,0 0-1,0 1 1,1 1-1,-1 1 1,-32 15-1,-29 19-5597</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8:41.331"/>
    </inkml:context>
    <inkml:brush xml:id="br0">
      <inkml:brushProperty name="width" value="0.025" units="cm"/>
      <inkml:brushProperty name="height" value="0.025" units="cm"/>
    </inkml:brush>
  </inkml:definitions>
  <inkml:trace contextRef="#ctx0" brushRef="#br0">1 190 12716,'0'0'1756,"10"5"-1281,20 6-189,1-1 0,0-2 0,0 0 0,1-3 0,0 0-1,0-2 1,0-1 0,57-5 0,30-10 2195,124-28 1,-51 6-1743,370-12-270,4 43-369,-340 5-60,535 24 166,250-5 3106,-746-42-3063,275-59 0,-493 73-230,-45 8-39,-1 0-103,1 0 1,-1 0 0,0 0 0,0 0-1,1 0 1,-1 0 0,0 0-1,0-1 1,0 1 0,1-1-1,-1 1 1,0-1 0,0 1 0,0-1-1,0 1 1,0-1 0,0 0-1,0 0 1,0 1 0,0-1-1,0 0 1,-1 0 0,1 0-1,0 0 1,0 0 0,-1 0 0,1 0-1,-1 0 1,1 0 0,-1-1-1,1 0 1,0-15-4912</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7:58:51.025"/>
    </inkml:context>
    <inkml:brush xml:id="br0">
      <inkml:brushProperty name="width" value="0.025" units="cm"/>
      <inkml:brushProperty name="height" value="0.025" units="cm"/>
    </inkml:brush>
  </inkml:definitions>
  <inkml:trace contextRef="#ctx0" brushRef="#br0">0 69 9097,'0'0'2733,"12"-1"-2461,-10 0-266,7 0 175,-1 1 0,0-1 0,0 1 0,1 0 0,-1 1 0,0 0 0,0 1 0,0-1 0,0 1 0,12 5 0,0 2 19,0-1 1,1-2-1,0 0 1,0-1-1,1-1 1,-1 0-1,31-1 1,158-11 628,-125 2-476,54 3 3,0 5 0,174 26 0,504 36-219,5-56 313,-268-27-280,10 0-30,227 27 494,325-7-580,-218-64 210,-275 13 1074,1015-16 493,-1619 66-2167,7-1-555,-9 4-5174</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0:59.927"/>
    </inkml:context>
    <inkml:brush xml:id="br0">
      <inkml:brushProperty name="width" value="0.025" units="cm"/>
      <inkml:brushProperty name="height" value="0.025" units="cm"/>
    </inkml:brush>
  </inkml:definitions>
  <inkml:trace contextRef="#ctx0" brushRef="#br0">1 218 17489,'0'0'464,"11"-4"-448,42-15-14,1 3 0,1 2 0,0 2 1,94-6-1,366 40 877,-124 2-717,1261-20 3042,-871-7-2031,194-46-79,124 1 577,-774 66-1409,-324-18-268,0 0 1,0 0-1,-1-1 1,1 1-1,0 0 1,0 0-1,0 0 1,0-1-1,-1 1 1,1 0-1,0-1 0,0 1 1,-1-1-1,1 1 1,0-1-1,0 1 1,-1-1-1,1 1 1,-1-1-1,1 0 1,-1 1-1,1-1 0,-1 0 1,1 1-1,-1-1 1,1 0-1,-1 0 1,0 0-1,1 1 1,-1-1-1,0-1 1,2-32-1847,-2 24 710,0-31-4015</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1:30.500"/>
    </inkml:context>
    <inkml:brush xml:id="br0">
      <inkml:brushProperty name="width" value="0.025" units="cm"/>
      <inkml:brushProperty name="height" value="0.025" units="cm"/>
    </inkml:brush>
  </inkml:definitions>
  <inkml:trace contextRef="#ctx0" brushRef="#br0">5636 709 6022,'-271'-136'4153,"83"38"-3328,-299-110 0,270 139-232,-2 9 0,-306-42 0,373 84-239,-1 6 0,-1 7 0,1 6 0,-223 32 1,-826 206-729,1042-197 527,3 7 1,-221 102-1,286-107-97,2 5 0,2 3 0,3 4 0,2 4-1,-91 85 1,151-122 82,0 0-1,1 2 1,1 0-1,2 2 1,0 0-1,2 1 1,1 1-1,1 0 1,-18 53-1,27-62-111,1 1 0,1-1 0,0 1 0,2-1 0,1 1 0,0 0 0,1 0-1,1 0 1,1 0 0,1-1 0,1 1 0,1-1 0,1 0 0,0 0 0,2 0-1,12 23 1,5 0-7,2 0-1,1-2 0,3-2 0,1 0 0,2-2 0,1-2 1,58 46-1,-15-23 28,2-3-1,167 84 1,-152-96-40,2-4 0,2-4-1,2-5 1,0-4 0,2-5 0,111 9-1,9-13 39,400-22 0,148-72 232,-4-46 68,267-95 819,-29-97-415,-603 143-511,-341 141-12,-1-3 0,-1-3-1,-2-2 1,65-58 0,-104 80-16,-1 0 0,0-1 0,-1-1 0,-1-1 0,-1 0 0,-1-1 0,-1 0 0,11-26 0,-18 35-134,0-2 1,-1 1 0,-1 0-1,0-1 1,-1 0 0,0 0-1,-1 0 1,0 0 0,-1 1-1,-1-1 1,0 0-1,-1 0 1,-1 0 0,0 1-1,-8-23 1,1 15-81,0 0 1,-2 1-1,0 0 0,-1 1 1,-1 0-1,-1 1 0,0 1 1,-28-24-1,-1 4-66,-1 2-1,-71-41 1,14 20-410,-2 5 0,-2 5 0,-1 4 0,-126-31 0,-462-81-5429,683 152 5753,-327-61-5294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11.614"/>
    </inkml:context>
    <inkml:brush xml:id="br0">
      <inkml:brushProperty name="width" value="0.025" units="cm"/>
      <inkml:brushProperty name="height" value="0.025" units="cm"/>
    </inkml:brush>
  </inkml:definitions>
  <inkml:trace contextRef="#ctx0" brushRef="#br0">0 155 16912,'0'0'15017,"13"-9"-14264,157-131-668,-170 139-85,0 1 0,0 0 0,0-1 0,0 1 0,1 0 0,-1 0 0,0-1 0,0 1 0,1 0 0,-1-1 0,0 1 0,0 0 0,1 0 0,-1 0 0,0-1 0,1 1 0,-1 0 0,0 0 0,1 0 0,-1 0 0,0-1 0,1 1 0,-1 0 0,0 0 0,1 0 0,-1 0 0,1 0 0,-1 0 0,0 0 0,1 0 0,-1 0 0,0 0 0,1 0 0,-1 1 0,1-1 0,-1 0 0,0 0 0,1 0 0,-1 0 0,0 1 0,1-1 0,-1 0 0,0 0 0,0 0 0,1 1 0,-1 21 0,-15 35 0,14-55 0,0 2-2,-8 25-752,0 0-1,2 0 1,1 1-1,-2 35 1,8-63-333,0 7-1670,-3-6-2971</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57.086"/>
    </inkml:context>
    <inkml:brush xml:id="br0">
      <inkml:brushProperty name="width" value="0.025" units="cm"/>
      <inkml:brushProperty name="height" value="0.025" units="cm"/>
    </inkml:brush>
  </inkml:definitions>
  <inkml:trace contextRef="#ctx0" brushRef="#br0">0 39 15439,'0'0'11653,"11"6"-11172,-11-6-479,5 3 30,0 0 1,1 0-1,-1-1 1,0 0-1,1 0 1,0 0-1,0 0 1,-1-1-1,1 0 1,0 0-1,0-1 1,0 0-1,0 0 1,0 0-1,0 0 1,0-1-1,0 0 1,8-3-1,-13 4-15,45-20 315,-44 18-228,1 1-1,0-1 0,-1 1 0,1-1 0,-1 0 0,1 0 1,-1 0-1,0-1 0,0 1 0,0 0 0,0-1 0,0 1 1,2-6-1,-5 8-68,1 0 0,0-1 0,0 1 0,0-1 0,0 1 1,-1 0-1,1-1 0,0 1 0,-1 0 0,1-1 0,0 1 0,0 0 1,-1-1-1,1 1 0,-1 0 0,1 0 0,0-1 0,-1 1 1,1 0-1,-1 0 0,1 0 0,0 0 0,-1-1 0,1 1 0,-1 0 1,1 0-1,-1 0 0,1 0 0,0 0 0,-1 0 0,1 0 0,-1 0 1,1 0-1,-1 1 0,1-1 0,0 0 0,-1 0 0,1 0 0,-1 0 1,1 1-1,-1-1 0,-22 5-107,11 1 73,1 0 0,0 1 0,0 0 0,1 1 0,0 0 1,-14 15-1,18-17 1,0 0 0,1 0 0,-1 1 0,1 0 1,1 0-1,-1 1 0,1-1 0,1 1 0,-1-1 1,-3 17-1,7-23-6,-1 0 1,1 0-1,1 1 1,-1-1 0,0 0-1,0 0 1,0 1-1,1-1 1,-1 0 0,0 0-1,1 0 1,-1 0-1,1 1 1,0-1-1,-1 0 1,1 0 0,0 0-1,0 0 1,-1 0-1,1 0 1,0-1 0,0 1-1,0 0 1,0 0-1,0-1 1,0 1-1,0 0 1,1-1 0,-1 1-1,0-1 1,0 1-1,0-1 1,1 0 0,-1 0-1,0 1 1,0-1-1,2 0 1,56 2-627,-46-2 295,-6 0 72,47-2-3386,-47 1 2473,0 0 1,0 0-1,0-1 1,0 0 0,11-5-1,13-9-5502</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1:39.357"/>
    </inkml:context>
    <inkml:brush xml:id="br0">
      <inkml:brushProperty name="width" value="0.025" units="cm"/>
      <inkml:brushProperty name="height" value="0.025" units="cm"/>
    </inkml:brush>
  </inkml:definitions>
  <inkml:trace contextRef="#ctx0" brushRef="#br0">0 223 4132,'0'0'8493,"12"-3"-7719,60-16-126,2 3-1,0 4 0,145-6 0,-126 18-52,329 7 1741,27-13-947,-2-35-624,-163 13-356,262 8 221,-169 12-502,-46-9-19,687-24 187,-232 63-162,-122-8 149,-555-27-153,-67 7-414,54-1 0,-93 9-1698,-9-2-1801,-10-8-1833</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1:41.116"/>
    </inkml:context>
    <inkml:brush xml:id="br0">
      <inkml:brushProperty name="width" value="0.025" units="cm"/>
      <inkml:brushProperty name="height" value="0.025" units="cm"/>
    </inkml:brush>
  </inkml:definitions>
  <inkml:trace contextRef="#ctx0" brushRef="#br0">66 100 7944,'-11'1'117,"9"0"-338,-43 5 2563,38-3-506,34-4-1223,144-11 741,219-11 46,865-32 154,-464 36-172,-734 23-1289,65 14 1,30 2-1567,-91-18-1981</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1:46.271"/>
    </inkml:context>
    <inkml:brush xml:id="br0">
      <inkml:brushProperty name="width" value="0.025" units="cm"/>
      <inkml:brushProperty name="height" value="0.025" units="cm"/>
    </inkml:brush>
  </inkml:definitions>
  <inkml:trace contextRef="#ctx0" brushRef="#br0">9 218 4644,'0'0'6252,"-8"4"-5574,13-1-631,1-1 0,0 0 1,1 0-1,-1-1 0,0 1 0,11 0 1,-16-2-43,80 8 118,162-5-1,-124-5 55,1884-3 3245,-1066-31-3313,-2-40 170,-585 45 309,-292 26-477,425-50 435,-477 54-652,28-7-140,-18-6-3208,-10 1-1287</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1:50.635"/>
    </inkml:context>
    <inkml:brush xml:id="br0">
      <inkml:brushProperty name="width" value="0.025" units="cm"/>
      <inkml:brushProperty name="height" value="0.025" units="cm"/>
    </inkml:brush>
  </inkml:definitions>
  <inkml:trace contextRef="#ctx0" brushRef="#br0">375 1 3459,'-12'0'1095,"-59"1"1042,1 3 0,-111 22 0,179-26-2076,0 0-1,1 0 1,-1 0 0,0 1-1,0-1 1,1 1-1,-1-1 1,0 1 0,1 0-1,-1 0 1,0-1 0,1 1-1,-1 0 1,1 0 0,-1 1-1,1-1 1,0 0-1,-1 0 1,1 1 0,0-1-1,0 1 1,0-1 0,0 1-1,0-1 1,0 1-1,1-1 1,-1 1 0,1 0-1,-1 0 1,0 2 0,2-1-43,-1-1 0,1 0 1,0 0-1,0 0 0,0 0 1,0 0-1,0-1 0,0 1 1,1 0-1,-1 0 0,1-1 1,-1 1-1,1-1 0,0 1 1,-1-1-1,1 0 0,0 0 1,0 0-1,0 0 1,0 0-1,0 0 0,0 0 1,0 0-1,4 0 0,16 4-6,-1 0 0,1-2 0,0 0 0,1-2 0,-1 0 0,31-3 0,133-26 246,-39 6 197,1 5 1,181 4-1,298 37 88,-50 1-434,127-39 665,-579 10-646,-62 6-18,-46 0-197,0-2 0,0 0 0,1-1 0,28-4-1,-28-6-3184,0-10-4026</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2:48.811"/>
    </inkml:context>
    <inkml:brush xml:id="br0">
      <inkml:brushProperty name="width" value="0.025" units="cm"/>
      <inkml:brushProperty name="height" value="0.025" units="cm"/>
    </inkml:brush>
  </inkml:definitions>
  <inkml:trace contextRef="#ctx0" brushRef="#br0">907 2080 11147,'0'0'832,"8"9"-618,-1 0-192,1 0-1,0-1 1,1 0 0,0 0 0,0-1 0,1 0-1,0-1 1,0 0 0,0 0 0,1-1 0,11 3-1,86 23 32,204 30-1,-149-33-18,807 92 1318,9-72-613,-312-19-881,-74 7 137,905 29 20,49-106 2441,-57-98-1664,-1132 84-814,-2-15 0,386-131 0,-651 170 162,-1-4-1,106-57 1,-147 64-101,-2-2-1,0-2 1,-2-2 0,-2-2 0,48-50-1,192-269 133,-161 192-144,-107 144-25,0-1 0,-2 0 0,0-1 0,-2-1 0,14-35 0,-22 49 5,0-1 0,-1 0 0,0 0 1,0 0-1,-1 0 0,0 0 0,-1 0 1,0 0-1,0 0 0,-1 0 0,-1 0 1,1 0-1,-1 0 0,-1 0 0,1 0 1,-2 1-1,1-1 0,-6-8 0,-2 0 79,-2 0 1,0 1-1,0 1 0,-1 0 0,-1 1 0,-1 0 0,0 2 0,-1 0 0,0 0 0,-24-11 0,-25-10 260,-103-36 0,-89-16-28,-3 11 0,-3 12 0,-285-30 0,-820-25-171,1311 113-162,-2162-104-333,-4 89-948,1761 36 1177,-476 81 1,602-41 90,3 15 0,-360 127 1,528-140-8,3 6 1,2 8-1,-161 100 1,240-121 83,2 5 1,-113 102-1,142-109 46,1 3 0,4 1 0,1 2 0,-43 73 1,63-86-79,1 1 0,3 2 0,1 0 0,3 1 0,-23 96 0,33-106-497,2 0-1,1 0 0,2 0 1,2 1-1,1-1 1,2 0-1,1 0 0,15 59 1,26 30-4159</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3:25.259"/>
    </inkml:context>
    <inkml:brush xml:id="br0">
      <inkml:brushProperty name="width" value="0.025" units="cm"/>
      <inkml:brushProperty name="height" value="0.025" units="cm"/>
    </inkml:brush>
  </inkml:definitions>
  <inkml:trace contextRef="#ctx0" brushRef="#br0">2703 341 6951,'-92'-47'1889,"-2"4"1,-161-50-1,-210-18 1966,344 90-3145,-1 6 0,-1 4 0,-225 12 0,300 5-664,1 2-1,0 1 1,1 3-1,0 2 1,0 2-1,2 2 1,0 2-1,1 2 1,-63 42-1,55-28-56,1 3 0,3 1 1,0 2-1,3 3 0,2 1 0,-68 97 0,83-101 9,2 1 0,1 1 0,3 1 0,-22 65 0,35-84-15,1 1 0,1-1-1,1 1 1,1 0 0,1 0 0,2 1 0,1-1 0,1 0 0,7 43 0,-5-57 7,0 0 1,1-1 0,1 1-1,0-1 1,1 1 0,0-1-1,0-1 1,2 0 0,-1 0-1,1 0 1,16 15 0,-10-12 1,2-2 1,-1 1-1,2-2 1,-1 0 0,1-1-1,1-1 1,21 8 0,6-1 64,2-2 0,-1-3 0,2-1 0,-1-3 0,81 3 0,548-25 1142,0-53-888,-154-12-268,-388 51 19,237-84-1,-335 99 29,0-1 1,-1-1-1,-1-3 1,32-22-1,-56 35 55,-1-1-1,-1-1 0,1 0 1,-2 0-1,1-1 1,-1 0-1,0 0 1,6-11-1,-10 14 8,-1 1 0,1-1-1,-1 0 1,0 0 0,0-1 0,-1 1-1,0 0 1,0-1 0,-1 1-1,1 0 1,-1-1 0,-1 1 0,1 0-1,-1-1 1,-3-9 0,1 6-33,-1 0 0,-1 0 0,0 0 0,-1 0 0,1 1 0,-2 0-1,1 0 1,-1 0 0,-1 1 0,1 0 0,-1 1 0,-1 0 0,-10-7 0,-14-10 15,-2 3-1,-43-21 1,-55-17-790,-265-79 0,242 90-6478,78 22-1199</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3:29.439"/>
    </inkml:context>
    <inkml:brush xml:id="br0">
      <inkml:brushProperty name="width" value="0.025" units="cm"/>
      <inkml:brushProperty name="height" value="0.025" units="cm"/>
    </inkml:brush>
  </inkml:definitions>
  <inkml:trace contextRef="#ctx0" brushRef="#br0">15392 1022 4740,'0'0'6145,"-7"-10"-4912,1 0-895,-1 1-1,-1-1 0,1 1 1,-2 0-1,1 1 0,-1 0 1,0 0-1,-1 1 1,-14-8-1,-68-28-373,-2 5-1,-1 3 1,-196-41 0,-310-18-150,582 92 186,-3052-330 304,2976 322-304,-1553-121 407,981 83-130,-1332-49-200,-2 84-966,1972 14 882,-1732 46-150,1282-11 1702,-783 160 0,771-62-346,399-101-638,1 3 0,2 5 0,-97 60 0,167-90-475,2 1 1,-1 0-1,-21 22 1,35-30-264,0-1 0,1 1-1,-1 0 1,1 0 0,0 0 0,0 1 0,1-1-1,-1 1 1,1 0 0,0-1 0,0 1 0,1 0 0,-1 0-1,1 0 1,0 0 0,0 0 0,1 1 0,0-1-1,0 8 1,0-12 1,0-1 1,0 1-1,1 0 0,-1-1 0,0 1 1,0 0-1,1-1 0,-1 1 0,0 0 0,1-1 1,-1 1-1,1-1 0,-1 1 0,1-1 1,-1 1-1,1-1 0,-1 1 0,1-1 1,-1 0-1,1 1 0,-1-1 0,1 1 0,0-1 1,-1 0-1,1 0 0,0 1 0,-1-1 1,1 0-1,0 0 0,-1 0 0,1 0 0,0 0 1,0 0-1,-1 0 0,1 0 0,0 0 1,1-1-1,-1 1-277,20 1-5830</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3:29.781"/>
    </inkml:context>
    <inkml:brush xml:id="br0">
      <inkml:brushProperty name="width" value="0.025" units="cm"/>
      <inkml:brushProperty name="height" value="0.025" units="cm"/>
    </inkml:brush>
  </inkml:definitions>
  <inkml:trace contextRef="#ctx0" brushRef="#br0">559 0 14286,'0'0'1670,"-9"2"-890,5-1-691,-1 0 0,1 0 0,0 1 0,0-1 0,0 1 0,1 0 0,-1 0 0,0 0 0,1 0 0,-1 1 0,1 0 0,-4 4 0,-40 51 1244,38-45-1186,-366 514 958,366-515-1092,-2 4 166,0 0 1,1 0 0,-11 26-1,20-41-176,1-1 1,-1 1-1,1 0 0,0-1 0,-1 1 0,1 0 0,0 0 0,0 0 0,-1-1 0,1 1 0,0 0 0,0 0 1,0 0-1,0-1 0,0 1 0,0 0 0,0 0 0,0 0 0,1-1 0,-1 1 0,0 0 0,0 0 0,1 0 1,-1-1-1,0 1 0,1 0 0,-1-1 0,1 1 0,-1 0 0,1-1 0,-1 1 0,1 0 0,-1-1 0,1 1 0,0-1 1,-1 1-1,1-1 0,0 0 0,0 1 0,-1-1 0,1 1 0,0-1 0,0 0 0,-1 0 0,1 0 0,0 1 1,1-1-1,40-3-109,8-10 129,-1-2-1,87-40 1,2 0-534,50 0-1077,-61 28-2766,-47 14-3915</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4:18.768"/>
    </inkml:context>
    <inkml:brush xml:id="br0">
      <inkml:brushProperty name="width" value="0.025" units="cm"/>
      <inkml:brushProperty name="height" value="0.025" units="cm"/>
    </inkml:brush>
  </inkml:definitions>
  <inkml:trace contextRef="#ctx0" brushRef="#br0">0 65 4452,'128'-7'4280,"0"-1"-3083,-42 4 363,99-17 1,68-3-144,551 28 2052,-626-1-2646,1424 0 154,-786-6-790,-386 1 66,607 8-116,-131-2-52,-180-4-74,-96 48 25,8 0-8,116-51 1990,-741 4-2140,-1 0 0,1 0 0,-1 2 0,19 5 1,-15-4-1368,-11-3-3407</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4:25.341"/>
    </inkml:context>
    <inkml:brush xml:id="br0">
      <inkml:brushProperty name="width" value="0.025" units="cm"/>
      <inkml:brushProperty name="height" value="0.025" units="cm"/>
    </inkml:brush>
  </inkml:definitions>
  <inkml:trace contextRef="#ctx0" brushRef="#br0">1 266 4420,'0'-3'161,"0"1"0,0 0 1,0 0-1,0 0 0,0 0 0,1 0 0,-1-1 0,1 1 1,-1 0-1,1 0 0,0 0 0,0 0 0,0 0 0,0 1 0,0-1 1,0 0-1,1 0 0,-1 1 0,1-1 0,-1 0 0,1 1 1,-1 0-1,3-2 0,0 1 67,1 0 0,0 0 0,0 1 1,0-1-1,0 1 0,-1 0 0,2 1 1,-1-1-1,5 1 0,10 0-131,0 2 0,0 0-1,0 1 1,0 1 0,19 6 0,-18-4 50,1-1 0,-1-1 0,44 3 0,-26-10 105,-1-1 0,0-2 0,0-2-1,61-20 1,38-9 1084,196-10 36,-107 18-1228,-176 22-128,477-62 282,-415 60-70,0 6 0,196 20 0,1262 82 311,-377-86-212,-411-8-259,-479 5 38,-101 0 207,220-20 0,-33-11 268,-358 18-2342,-6-11-3241</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57.426"/>
    </inkml:context>
    <inkml:brush xml:id="br0">
      <inkml:brushProperty name="width" value="0.025" units="cm"/>
      <inkml:brushProperty name="height" value="0.025" units="cm"/>
    </inkml:brush>
  </inkml:definitions>
  <inkml:trace contextRef="#ctx0" brushRef="#br0">91 1 12684,'0'0'12807,"0"8"-11142,1 7-1080,-1-1 0,0 0 0,-1 1 0,-1-1 0,0 0 0,-8 24 0,-9 12 415,8-25-964,1 0-1,1 0 1,2 1-1,0 0 1,2 0 0,-4 36-1,10-62-170,-1 0 0,0 1-1,0-1 1,0 0 0,0 1 0,0-1 0,0 0-1,1 1 1,-1-1 0,0 0 0,0 0 0,0 1-1,1-1 1,-1 0 0,0 0 0,0 1 0,1-1-1,-1 0 1,0 0 0,1 0 0,-1 1 0,0-1-1,0 0 1,1 0 0,-1 0 0,0 0-1,1 0 1,-1 0 0,0 0 0,1 0 0,-1 0-1,1 0 1,-1 0 0,0 0 0,1 0 0,-1 0-1,0 0 1,1 0 0,-1 0 0,0 0 0,1 0-1,-1 0 1,0-1 0,0 1 0,1 0 0,-1 0-1,0 0 1,1-1 0,-1 1 0,0 0 0,0 0-1,1-1 1,17-11-3637,2-5-1535,2-2-1659</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4:28.230"/>
    </inkml:context>
    <inkml:brush xml:id="br0">
      <inkml:brushProperty name="width" value="0.025" units="cm"/>
      <inkml:brushProperty name="height" value="0.025" units="cm"/>
    </inkml:brush>
  </inkml:definitions>
  <inkml:trace contextRef="#ctx0" brushRef="#br0">65 105 1890,'0'0'3128,"-9"-3"-1035,0 1-1545,6 2-401,0 0-1,0-1 1,0 0-1,0 0 1,0 0-1,0 0 1,1 0-1,-1 0 1,0-1-1,1 1 1,-1-1-1,1 0 1,-4-2 0,6 4-109,0 0 1,0 0-1,-1-1 1,1 1-1,0 0 1,-1 0-1,1 0 1,0-1-1,0 1 1,0 0-1,-1 0 1,1 0 0,0-1-1,0 1 1,0 0-1,-1-1 1,1 1-1,0 0 1,0 0-1,0-1 1,0 1-1,0 0 1,0-1 0,0 1-1,0 0 1,-1-1-1,1 1 1,0 0-1,1-1 1,-1 1-1,0 0 1,0-1-1,0 1 1,0 0 0,0 0-1,0-1 1,0 1-1,0 0 1,0-1-1,1 1 1,-1 0-1,0 0 1,0-1-1,0 1 1,1 0-1,-1 0 1,0-1 0,1 1-1,21-4 494,27 9 117,-12 5-234,-2-1-269,0-1-1,0-1 1,41 2 0,17-11-37,0-5 0,0-3-1,116-28 1,148-17 1314,225 59 191,-217 7-1413,21-18-138,410 16-142,119 45 133,-849-54-46,1306 33 53,-1196-20-122,649 34 1163,-671-39-1039,20 1-3094,-101-9-1101</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4:37.241"/>
    </inkml:context>
    <inkml:brush xml:id="br0">
      <inkml:brushProperty name="width" value="0.025" units="cm"/>
      <inkml:brushProperty name="height" value="0.025" units="cm"/>
    </inkml:brush>
  </inkml:definitions>
  <inkml:trace contextRef="#ctx0" brushRef="#br0">3660 622 5990,'-155'-85'2944,"-317"-124"0,440 197-2891,-1 2-1,0 2 1,-1 1 0,0 2-1,0 1 1,0 1 0,0 2 0,0 1-1,0 2 1,0 2 0,0 1-1,0 1 1,1 2 0,0 1 0,-48 21-1,-676 339 274,643-305-185,4 6 0,3 3 1,2 6-1,5 4 0,3 4 0,4 4 1,4 5-1,5 3 0,3 3 0,-118 202 0,119-157-121,6 3-1,7 3 0,7 3 0,6 2 1,8 3-1,6 1 0,8 2 0,7 1 0,-7 262 1,30-311-18,6 0 0,4 0 0,6-1 0,29 122 0,-10-128 0,3-3-1,6-1 1,4-1-1,115 187 1,298 347 113,-356-510-89,147 141-1,-176-200-7,3-3 0,2-4 0,112 66 0,-57-54 22,4-6-1,2-6 1,253 74 0,465 53 180,-477-138-204,701 4-1,388-130 93,-589-24-99,-5-38 0,917-268-1,-1291 271 5,669-187 12,-908 238-39,314-146 0,-384 135 7,-3-7 0,204-147 1,-227 127 140,178-165-1,-269 213 165,-3-3 0,-3-3 0,-4-3-1,67-108 1,-104 141-164,-3-2 0,-1 0 0,-3-2 0,-3-1 0,-1 0 0,-3-2 0,8-61 0,-14 50-46,-4-1 0,-2 0 0,-3 0 1,-3 0-1,-19-101 0,3 78-57,-5 0-1,-3 1 1,-4 2-1,-4 1 1,-4 2-1,-3 2 0,-4 1 1,-4 3-1,-62-77 1,17 40-22,-6 4 0,-4 5 0,-125-98 1,77 85 33,-322-189 0,53 83 109,-10 18 1,-9 20-1,-7 18 1,-7 21-1,-7 19 1,-674-99-1,801 186-168,-1 15 0,-1 14 0,0 16 0,-528 69 0,-741 233-535,871-150 467,592-126-21,-711 152-2431,18 69-4144,553-138 1726</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5:05.805"/>
    </inkml:context>
    <inkml:brush xml:id="br0">
      <inkml:brushProperty name="width" value="0.025" units="cm"/>
      <inkml:brushProperty name="height" value="0.025" units="cm"/>
    </inkml:brush>
  </inkml:definitions>
  <inkml:trace contextRef="#ctx0" brushRef="#br0">0 517 15599,'0'0'1441,"72"-28"225,-13-1 223,19-11-1056,13-5-160,8-6-161,3-2-319,-4 1-97,-6 4-64,-14 5 0,-11 9 0,-16 4 0,-14 10-64,-11 3-769,-14 7-1185,-12 2-801,-5 3-864,-23 1-1570</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5:06.147"/>
    </inkml:context>
    <inkml:brush xml:id="br0">
      <inkml:brushProperty name="width" value="0.025" units="cm"/>
      <inkml:brushProperty name="height" value="0.025" units="cm"/>
    </inkml:brush>
  </inkml:definitions>
  <inkml:trace contextRef="#ctx0" brushRef="#br0">253 1 13581,'0'0'2167,"-9"11"-272,1 0-1478,0 0-1,1 1 1,0-1-1,0 1 0,1 0 1,1 1-1,0 0 1,-3 17-1,-5 24 225,-3-1 0,-1 0 0,-3-2 0,-29 54 0,21-44-24,21-46-508,1 0 0,0 1 1,1 0-1,0 0 0,2 1 0,0-1 0,1 1 0,-1 32 0,3-46-101,1 0 0,-1 0 0,0 0-1,1 0 1,0 0 0,-1-1 0,1 1-1,0 0 1,0-1 0,1 1-1,-1 0 1,1-1 0,-1 1 0,1-1-1,0 0 1,0 0 0,0 0-1,0 1 1,4 2 0,-2-3-1,1 1 1,-1-1-1,1 0 1,0 0-1,0-1 0,0 1 1,0-1-1,0 0 1,0 0-1,7 0 1,8-1 36,0-1 1,0-1-1,0-1 1,36-10 0,32-15-1090,-2-4 0,86-45 1,-45 16-3996</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5:07.134"/>
    </inkml:context>
    <inkml:brush xml:id="br0">
      <inkml:brushProperty name="width" value="0.025" units="cm"/>
      <inkml:brushProperty name="height" value="0.025" units="cm"/>
    </inkml:brush>
  </inkml:definitions>
  <inkml:trace contextRef="#ctx0" brushRef="#br0">1 162 11659,'0'0'10453,"1"8"-9151,1 13-615,1 0 0,2 0 0,9 29 0,-10-39-604,0 0-1,0 0 1,1 0 0,1-1-1,0 0 1,0 0-1,1-1 1,13 15-1,-19-23-53,1 1-1,0 0 1,-1-1-1,1 1 1,0-1-1,0 0 0,0 1 1,0-1-1,0 0 1,0 0-1,0-1 1,1 1-1,-1 0 0,0-1 1,0 1-1,1-1 1,-1 0-1,0 1 1,0-1-1,1 0 0,-1-1 1,0 1-1,1 0 1,-1-1-1,0 1 1,0-1-1,1 0 0,-1 0 1,0 1-1,0-1 1,0-1-1,0 1 1,0 0-1,0 0 0,0-1 1,-1 1-1,1-1 1,0 0-1,-1 1 1,1-1-1,1-3 0,6-8 226,0 0-1,-1-1 1,0 0-1,9-25 0,-16 36-274,55-143 1761,-49 138-1249,-2 18-18,1 29 180,-5-30-588,14 42-65,-15-49 0,0-1 0,1 0 0,-1 0 0,1 0 0,-1 0 0,1 0 0,-1 0 0,1 0 0,0 0 0,-1 0 0,1 0 0,0 0 0,0 0 0,0-1 0,0 1 0,-1 0 0,1 0 0,0-1 0,0 1 0,1-1 0,-1 1 0,0-1 0,0 1 0,0-1 0,0 0 0,0 0 0,0 1 0,1-1 0,-1 0 0,0 0 0,0 0 0,0 0 0,0 0 0,1 0 0,-1-1 0,0 1 0,0 0 0,0-1 0,0 1 0,0 0 0,0-1 0,0 0 0,2 0 0,7-8 0,-1-1 0,0 0 0,0 0 0,-1-1 0,0 0 0,-1-1 0,11-22 0,4-6 0,-10 19 0,-8 13 0,0 0 0,1 0 0,-1 1 0,2-1 0,-1 1 0,1 0 0,0 0 0,0 1 0,1 0 0,0 0 0,9-6 0,-15 12 0,0 0 0,0 0 0,0 0 0,0-1 0,0 1 0,-1 0 0,1 1 0,0-1 0,0 0 0,0 0 0,0 0 0,0 0 0,0 1 0,0-1 0,0 0 0,0 1 0,-1-1 0,1 1 0,0-1 0,0 1 0,-1-1 0,1 1 0,0 0 0,0-1 0,-1 1 0,1 0 0,-1 0 0,1-1 0,-1 1 0,1 0 0,-1 0 0,1 0 0,-1 0 0,0 0 0,0-1 0,1 1 0,-1 2 0,9 41 0,-8-36 0,10 97 0,-11-126-6871,-9-10-479</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5:07.507"/>
    </inkml:context>
    <inkml:brush xml:id="br0">
      <inkml:brushProperty name="width" value="0.025" units="cm"/>
      <inkml:brushProperty name="height" value="0.025" units="cm"/>
    </inkml:brush>
  </inkml:definitions>
  <inkml:trace contextRef="#ctx0" brushRef="#br0">0 1 20563,'0'0'1122</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5:08.271"/>
    </inkml:context>
    <inkml:brush xml:id="br0">
      <inkml:brushProperty name="width" value="0.025" units="cm"/>
      <inkml:brushProperty name="height" value="0.025" units="cm"/>
    </inkml:brush>
  </inkml:definitions>
  <inkml:trace contextRef="#ctx0" brushRef="#br0">74 413 9417,'0'0'7095,"3"-11"-3129,0 5-3353,0-1-14,-1 0 0,0 0 0,0 0 0,0 0 0,-1 0 0,0 0 0,0 0 0,-1-1 1,0-9-1,-1 16-568,1 0 0,0 1 1,0-1-1,-1 0 1,1 0-1,0 1 0,-1-1 1,1 0-1,0 0 1,-1 1-1,1-1 0,-1 1 1,0-1-1,1 0 1,-1 1-1,1-1 0,-1 1 1,0-1-1,1 1 1,-1 0-1,0-1 0,0 1 1,1 0-1,-1-1 1,0 1-1,0 0 0,0 0 1,1 0-1,-1-1 1,0 1-1,0 0 0,0 0 1,1 0-1,-1 1 1,0-1-1,0 0 0,0 0 1,1 0-1,-2 1 0,0-1 24,-1 1-1,1 0 0,0 0 0,0 0 0,0 0 0,-1 0 0,1 0 0,0 1 0,1-1 1,-1 0-1,0 1 0,-3 3 0,0 4-51,0 0 0,0 1-1,1 0 1,0 0 0,1 1 0,0-1 0,0 0 0,1 1-1,1 0 1,0-1 0,0 1 0,1 0 0,0 0 0,3 16 0,-3-26-3,0 0 0,0 0 0,0 0 0,0 1 0,1-1 1,-1 0-1,0 0 0,1 0 0,-1 0 0,1 0 0,-1 1 1,1-1-1,-1 0 0,1 0 0,0 0 0,-1-1 0,1 1 1,0 0-1,0 0 0,0 0 0,0 0 0,0-1 0,0 1 0,0 0 1,0-1-1,0 1 0,0-1 0,0 1 0,0-1 0,1 0 1,-1 1-1,0-1 0,0 0 0,0 0 0,1 0 0,-1 0 1,0 0-1,0 0 0,3 0 0,-1-2 12,0 1 1,1 0-1,-1-1 0,0 1 0,0-1 0,0 0 1,0 0-1,0 0 0,0 0 0,-1-1 1,1 1-1,3-5 0,8-12 250,-1 0 0,-1-1 0,0-1 1,-2 0-1,0 0 0,13-43 0,-11 18 299,-2 0 0,6-69 0,-20 162-561,2 55 0,2-88 0,1 1 0,0 0 0,1-1 0,1 0 0,1 1 0,0-1 0,0 0 0,9 17 0,-12-29 0,0 0 0,0 1 0,0-1 0,1 0 0,-1 0 0,1 0 0,-1 0 0,1-1 0,-1 1 0,1 0 0,0-1 0,0 1 0,0-1 0,0 1 0,0-1 0,0 0 0,0 0 0,1 0 0,-1 0 0,0 0 0,1-1 0,-1 1 0,4 0 0,-3-2 0,0 1 0,0-1 0,1 0 0,-1 0 0,0 0 0,0 0 0,0-1 0,-1 1 0,1-1 0,0 0 0,0 1 0,-1-1 0,1 0 0,-1-1 0,3-2 0,5-6 0,0-2 0,-1 1 0,0-1 0,-1 0 0,13-29 0,-12 18 0,-2-1 0,6-25 0,4-18 0,-11 97 0,-6-26 0,0 16 0,1 1 0,1 0 0,1-1 0,1 1 0,0-1 0,2 0 0,9 23 0,-15-40 0,0-1 0,1 0 0,-1 1 0,1-1 0,-1 0 0,1 0 0,0 0 0,-1 1 0,1-1 0,0 0 0,0 0 0,0 0 0,0 0 0,0 0 0,0-1 0,0 1 0,0 0 0,0 0 0,0-1 0,0 1 0,1-1 0,-1 1 0,0-1 0,0 1 0,1-1 0,-1 0 0,0 1 0,1-1 0,-1 0 0,0 0 0,1 0 0,-1 0 0,0 0 0,1 0 0,-1-1 0,0 1 0,1 0 0,-1-1 0,0 1 0,0-1 0,1 1 0,-1-1 0,0 0 0,0 1 0,0-1 0,0 0 0,0 0 0,0 0 0,0 0 0,0 0 0,0 0 0,0 0 0,1-2 0,4-5 0,0 0 0,-1 0 0,0-1 0,0 0 0,5-16 0,0-11 0,-2-1 0,-1 0 0,-2-1 0,-2 0 0,-1-58 0,-5 151 0,1 45 0,3-90 0,0 0 0,0 0 0,0 0 0,2 0 0,-1 0 0,1-1 0,5 13 0,-7-21-77,0 1 0,0 0 0,1 0 0,-1-1 0,0 1 0,1 0 0,-1-1 0,1 0 0,-1 1 0,1-1 0,0 0 0,-1 0 0,1 0 0,0 0 0,0 0 0,3 1 0,-4-2-5,0 0 0,0 0 0,0 1 0,-1-1 0,1 0 0,0 0 0,0-1 1,-1 1-1,1 0 0,0 0 0,0 0 0,-1 0 0,1-1 0,0 1 0,-1 0 0,1-1 0,0 1 0,-1-1 1,1 1-1,0 0 0,-1-1 0,1 1 0,-1-1 0,1 0 0,-1 1 0,1-1 0,-1 1 0,1-1 1,-1 0-1,0 1 0,1-1 0,-1 0 0,0 0 0,0 1 0,1-1 0,-1 0 0,0 0 0,0 1 1,0-1-1,0 0 0,0 0 0,0 1 0,0-1 0,0 0 0,-1-1 0,1-20-6351,0-6-3261</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5:08.611"/>
    </inkml:context>
    <inkml:brush xml:id="br0">
      <inkml:brushProperty name="width" value="0.025" units="cm"/>
      <inkml:brushProperty name="height" value="0.025" units="cm"/>
    </inkml:brush>
  </inkml:definitions>
  <inkml:trace contextRef="#ctx0" brushRef="#br0">0 1 19442,'0'0'7367,"76"51"-8648,-43-42-2434,2-3-3460</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5:08.970"/>
    </inkml:context>
    <inkml:brush xml:id="br0">
      <inkml:brushProperty name="width" value="0.025" units="cm"/>
      <inkml:brushProperty name="height" value="0.025" units="cm"/>
    </inkml:brush>
  </inkml:definitions>
  <inkml:trace contextRef="#ctx0" brushRef="#br0">67 183 16143,'0'0'8312,"-7"10"-5862,-35 65 145,40-70-2383,-1 1 1,0 0-1,1 0 0,0 0 1,1 1-1,0-1 1,-1 0-1,2 1 0,-1-1 1,1 0-1,0 1 1,0-1-1,2 10 0,-1-16-211,-1 1-1,1-1 1,0 1 0,-1-1-1,1 0 1,0 1-1,-1-1 1,1 1-1,0-1 1,-1 0-1,1 0 1,0 0-1,0 1 1,-1-1-1,1 0 1,0 0 0,0 0-1,-1 0 1,1 0-1,0 0 1,0 0-1,-1 0 1,1-1-1,0 1 1,0 0-1,-1 0 1,1-1-1,0 1 1,0-1 0,23-8-130,22-19-519,-26 15 10,0 1 0,25-10 0,-40 19 561,1 1-1,0 0 1,0 0 0,0 1 0,1 0 0,-1 0-1,0 0 1,0 1 0,1-1 0,-1 2 0,0-1-1,12 3 1,-17-3 68,1 1 0,-1-1-1,1 1 1,-1-1 0,1 1 0,-1 0-1,0 0 1,0 0 0,1 0 0,-1 0-1,0 0 1,0 0 0,0 0 0,0 0-1,0 1 1,0-1 0,0 0 0,0 1-1,-1-1 1,1 1 0,0 1-1,0 1 59,0 1 0,0-1 0,0 0-1,-1 1 1,1-1 0,-1 1 0,-1 7-1,0-4 111,0 0 0,-1 1 0,1-1 1,-2 0-1,1-1 0,-1 1 0,-1 0 0,-3 7 0,1-8-7,0-1-1,0 1 1,0-1 0,-1-1-1,1 1 1,-1-1 0,-1 0 0,1-1-1,-13 7 1,17-10-279,0 0-1,0 0 1,-1 0 0,1 0-1,0 0 1,0-1 0,-1 0-1,1 1 1,0-1 0,-1 0-1,1-1 1,-4 0-1,5 1-194,0-1 0,0 0 0,0 0-1,0 0 1,0 0 0,0 0 0,0 0-1,1 0 1,-1-1 0,1 1 0,-1 0-1,1-1 1,-1 0 0,1 1-1,0-1 1,0 0 0,-1 0 0,2 1-1,-1-1 1,0 0 0,-1-2 0,-7-29-7328</inkml:trace>
  <inkml:trace contextRef="#ctx0" brushRef="#br0" timeOffset="1">333 171 17360,'0'0'9396,"10"-4"-7394,-4 2-1766,-1 0 0,1-1-1,0 0 1,-1 0 0,1 0 0,-1-1 0,0 0 0,0 0-1,0 0 1,-1 0 0,1-1 0,-1 0 0,0 0 0,-1 0-1,1 0 1,5-12 0,-7 12-236,1-1 0,-1 0 0,-1 0 0,1 0 0,-1 0 0,0 0 0,-1 0 0,1 0 0,-1-8 0,0 13 0,0 0 0,-1 0 0,1 0 0,0 0 0,0 0 0,-1 0 0,1 0 0,0 0 0,-1 0 0,1 0 0,-1 0 0,1 1 0,-1-1 0,1 0 0,-1 0 0,0 0 0,1 1 0,-1-1 0,0 0 0,0 1 0,1-1 0,-1 1 0,0-1 0,-1 0 0,0 1 0,-1 0 0,1 0 0,0 0 0,0 0 0,0 0 0,0 0 0,0 1 0,-1-1 0,1 1 0,0 0 0,0-1 0,0 1 0,0 0 0,0 0 0,0 0 0,-2 2 0,-2 1 0,0 1 0,0 0 0,0 0 0,0 1 0,1-1 0,0 1 0,0 0 0,1 1 0,-1-1 0,1 1 0,1 0 0,-1 0 0,1 0 0,-3 13 0,1-2 0,0 0 0,2 0 0,0 1 0,1-1 0,0 21 0,2-36 0,0 0 0,0 0 0,0 1 0,1-1 0,-1 0 0,1 0 0,-1 0 0,1 0 0,0 0 0,0 0 0,1 0 0,-1 0 0,1 0 0,-1 0 0,1-1 0,0 1 0,0-1 0,4 5 0,-2-5 0,-1 0 0,0 0 0,1 0 0,0-1 0,-1 1 0,1-1 0,0 0 0,0 0 0,0 0 0,-1-1 0,1 0 0,0 1 0,0-1 0,0-1 0,6 0 0,-2 0-135,0 0 0,-1 0-1,1-1 1,0-1 0,-1 1 0,1-1-1,-1-1 1,0 1 0,0-1 0,7-5 0,37-34-4731,-3-5-7038</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5:09.470"/>
    </inkml:context>
    <inkml:brush xml:id="br0">
      <inkml:brushProperty name="width" value="0.025" units="cm"/>
      <inkml:brushProperty name="height" value="0.025" units="cm"/>
    </inkml:brush>
  </inkml:definitions>
  <inkml:trace contextRef="#ctx0" brushRef="#br0">0 81 11435,'2'-11'6817,"5"-36"-2210,2 30-1074,0 17-1668,7 19-942,3 22-446,-3 0 0,-1 1 0,18 79 1,-24-80-143,2 1 1,2-1 0,1-1-1,26 48 1,-40-86-336,1-1 0,0 1 0,0 0 0,0-1 0,0 1 0,0-1 0,0 1 0,0-1 0,0 1 0,1-1 0,-1 0 0,1 0 0,-1 0 0,1 0 0,-1 0 0,1 0 0,0 0 0,-1 0 0,1-1 0,0 1 0,2 0 0,-2-1 0,0 0 0,-1-1 0,1 1 0,0-1 0,-1 1 0,1-1 0,-1 0 0,1 1 0,-1-1 0,1 0 0,-1 0 0,0 0 0,1 0 0,-1 0 0,0-1 0,0 1 0,0 0 0,2-3 0,4-6 0,0-1 0,-1-1 0,-1 1 0,8-22 0,12-49 0,18-108 0,-7 24 0,-31 151-1682,-6 29-2595,-9 29-7439,-4-5-2287</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57.773"/>
    </inkml:context>
    <inkml:brush xml:id="br0">
      <inkml:brushProperty name="width" value="0.025" units="cm"/>
      <inkml:brushProperty name="height" value="0.025" units="cm"/>
    </inkml:brush>
  </inkml:definitions>
  <inkml:trace contextRef="#ctx0" brushRef="#br0">139 135 13261,'0'0'12886,"-11"5"-12245,2-1-498,0 1-1,0 1 1,1-1-1,0 1 1,1 1-1,-1 0 1,1 0-1,0 0 1,1 1-1,0 0 1,0 0-1,0 0 1,1 1-1,1 0 1,-1 0 0,1 0-1,1 1 1,0-1-1,-2 12 1,4-20-111,1 1 1,-1-1-1,1 1 0,0-1 1,-1 1-1,1-1 1,0 1-1,0 0 0,0-1 1,0 1-1,0-1 1,1 1-1,-1-1 1,0 1-1,1-1 0,-1 1 1,1-1-1,-1 1 1,1-1-1,0 0 0,0 1 1,-1-1-1,1 0 1,0 0-1,0 0 0,0 1 1,1-1-1,-1 0 1,0 0-1,0 0 1,0-1-1,1 1 0,-1 0 1,1 0-1,0 0 1,3-1 93,0 1 1,-1-1-1,1 0 1,0 0-1,-1-1 1,1 1-1,0-1 1,-1 0-1,1-1 1,-1 1-1,5-2 1,7-4-85,-1-1 0,1 0 0,-2-1 0,1-1 0,-1 0 0,0-1 0,-1 0 0,18-21 0,-10 8-26,-1-1 0,-1 0 1,26-49-1,-38 62-16,-4 8 0,0 0 0,-1-1 0,1 1 0,-1 0 0,0-1 0,-1 1 0,1-1 0,-1 1 0,0-1 0,0 0 0,0 0 0,0 1 0,-1-1 0,0-6 0,-15 31 0,-3 11 0,-18 42 0,31-62 0,1 1 0,0 0 0,1 1 0,0-1 0,1 1 0,1-1 0,-1 16 0,2-25-40,0 0 1,1 1-1,-1-1 0,1 0 1,0 0-1,0 0 0,0 1 1,0-1-1,0 0 0,1-1 1,-1 1-1,1 0 0,0 0 1,0-1-1,0 1 0,0-1 1,1 1-1,-1-1 0,1 0 1,-1 0-1,6 3 0,-1-1-427,1 0-1,0-1 1,0 1-1,0-2 1,0 1 0,0-1-1,14 1 1,28 1-6548</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5:09.813"/>
    </inkml:context>
    <inkml:brush xml:id="br0">
      <inkml:brushProperty name="width" value="0.025" units="cm"/>
      <inkml:brushProperty name="height" value="0.025" units="cm"/>
    </inkml:brush>
  </inkml:definitions>
  <inkml:trace contextRef="#ctx0" brushRef="#br0">0 160 15727,'0'0'9129,"55"34"-6503,-25-34-480,3-4-1121,3-8-769,2-3-192,-2-1-480,0-1-1698,-2-4-1666,-7-2-448,-3-4 801,-9-2-2082,-8-1-3588</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5:10.388"/>
    </inkml:context>
    <inkml:brush xml:id="br0">
      <inkml:brushProperty name="width" value="0.025" units="cm"/>
      <inkml:brushProperty name="height" value="0.025" units="cm"/>
    </inkml:brush>
  </inkml:definitions>
  <inkml:trace contextRef="#ctx0" brushRef="#br0">144 495 11627,'0'0'5685,"-11"-3"-1264,-38-6-1186,46 9-3104,0 0 1,0 1-1,1-1 1,-1 1 0,0-1-1,0 1 1,0 0-1,1 0 1,-1 0-1,0 0 1,1 1 0,-1-1-1,1 1 1,-1-1-1,1 1 1,0 0 0,0 0-1,0 0 1,0 0-1,0 0 1,0 1-1,1-1 1,-1 1 0,1-1-1,-1 1 1,1-1-1,0 1 1,0 0-1,-1 4 1,-2 5-2,1 0 0,0 1-1,1-1 1,-2 24 0,3-30-106,1 1 1,0-1 0,0 1-1,1-1 1,-1 1-1,2-1 1,-1 1-1,4 11 1,-4-16-19,1 0 1,-1 0 0,0-1 0,1 1-1,-1 0 1,1-1 0,0 1 0,-1 0-1,1-1 1,0 0 0,0 1 0,0-1-1,0 0 1,0 0 0,0 0 0,0 0-1,0-1 1,0 1 0,1-1 0,-1 1-1,0-1 1,0 0 0,1 1 0,-1-1-1,0-1 1,1 1 0,-1 0 0,3-1-1,-1 0 13,1 0-1,-1-1 0,0 1 0,0-1 1,1 0-1,-1 0 0,0 0 1,-1-1-1,1 1 0,0-1 0,-1 0 1,1 0-1,-1-1 0,0 1 0,0 0 1,-1-1-1,1 0 0,-1 0 1,1 0-1,-1 0 0,0 0 0,-1 0 1,1 0-1,1-9 0,4-12 2,-1 0 1,-1 0-1,2-25 0,-7 46-29,1-11-166,7-31-1834,-7 46 1891,0 1 0,0 0 0,0 0 0,0 0 0,-1 0 0,1 0 0,0 0 0,-1 0 0,1 0 0,-1 0 0,1 1 0,-1-1 0,0 0-1,1 0 1,-1 0 0,0 3 0,1 0 92,1 10 13,0-1 1,2 1-1,6 18 0,-10-30 13,1-1 0,0 1 0,-1-1 0,1 1 0,0-1 0,0 0 0,-1 0 0,1 1 0,0-1 0,0 0-1,1 0 1,-1 0 0,0 0 0,0 0 0,0 0 0,1-1 0,2 3 0,-3-4-4,0 1 0,1 0 1,-1 0-1,0 0 0,1 0 1,-1-1-1,0 1 0,1-1 1,-1 1-1,0-1 0,0 0 0,1 1 1,-1-1-1,0 0 0,0 0 1,0 1-1,0-1 0,0 0 1,0 0-1,0 0 0,-1-1 0,1 1 1,0 0-1,1-2 0,6-10 122,-1 0 0,0 0-1,0-1 1,-2 0 0,1 0 0,-2-1-1,0 0 1,-1 1 0,2-22-1,0-21 873,-2-63 0,-3 90-629,0-5 50,1 11-286,-1-1 1,-2 1 0,-7-45-1,10 78-277,0 1-1,0 0 0,-1-1 1,-2 17-1,0 9 164,3 15 92,15 96 1,-12-121 49,2 1 0,1-1 1,1 1-1,1-2 0,18 36 0,7-14 95,-33-44-229,0-1 0,0 1 0,1-1 0,-1 1 0,0-1 0,1 0 0,-1 1 0,1-1 0,0 0 0,-1 0 0,1 0 0,0 0 0,0-1 0,-1 1 0,1 0 0,0-1 0,0 1 0,0-1 0,0 0 0,0 0 0,0 1 0,0-1 0,0-1 0,0 1 0,3 0 0,-4-2 9,1 0 0,-1 1 0,1-1 0,-1 0 0,0 0 0,0 1 0,0-1 0,0 0 0,0 0 0,0 0 0,-1 0 0,1-1 0,0 1 0,-1 0 0,0 0 0,0 0 0,1 0 0,-1-1 0,0 1 1,-1 0-1,1 0 0,-1-2 0,-7-52 400,2 37-428,-1 1 0,-16-31 0,19 41 0,-1 0 0,1 1 0,-1 0 0,-1 0 0,1 0 0,-1 0 0,0 1 0,-11-9 0,16 18 0,0 0 0,1 0 0,0 0 0,-1 0 0,1 0 0,0 0 0,1 0 0,-1 0 0,0 0 0,1 0 0,1 4 0,0-4 0,0 0 0,0 0 0,0 0 0,1 0 0,0 0 0,-1-1 0,1 1 0,0-1 0,0 0 0,0 1 0,0-2 0,0 1 0,1 0 0,-1-1 0,1 1 0,-1-1 0,1 0 0,-1 0 0,1 0 0,0-1 0,0 1 0,-1-1 0,1 0 0,0 0 0,-1 0 0,1-1 0,0 1 0,0-1 0,5-1 0,-1 0 0,0-1 0,0 0 0,0 0 0,0 0 0,0-1 0,-1 0 0,1-1 0,-1 1 0,0-1 0,0-1 0,-1 1 0,7-8 0,-5 3 0,-1-1 0,0 0 0,0 0 0,-1-1 0,-1 0 0,7-19 0,-9 24 0,-1-1 0,0 0 0,0 0 0,-1-1 0,0 1 0,-1 0 0,0 0 0,0-1 0,0 1 0,-1 0 0,-3-12 0,4 20 0,0-1 0,0 0 0,0 1 0,0-1 0,0 1 0,-1-1 0,1 1 0,0-1 0,0 1 0,-1-1 0,1 1 0,0-1 0,0 1 0,-1 0 0,1-1 0,-1 1 0,1-1 0,0 1 0,-1 0 0,1-1 0,-1 1 0,1 0 0,-1-1 0,1 1 0,-1 0 0,1 0 0,-1 0 0,1-1 0,-1 1 0,1 0 0,-1 0 0,0 0 0,1 0 0,-1 0 0,1 0 0,-1 0 0,1 0 0,-1 0 0,1 0 0,-1 0 0,1 1 0,-1-1 0,0 0 0,1 0 0,-1 1 0,1-1 0,0 0 0,-1 0 0,1 1 0,-1-1 0,1 0 0,-1 1 0,1-1 0,0 1 0,-1-1 0,1 1 0,0-1 0,-1 0 0,1 1 0,0 0 0,-21 29 0,14-11 0,1 1 0,1-1 0,1 1 0,0 0 0,1 1 0,2-1 0,0 0 0,2 30 0,-1-49 4,0 1 0,0 0 0,0-1-1,0 1 1,1 0 0,-1 0 0,0-1 0,1 1 0,-1 0-1,1-1 1,0 1 0,0 0 0,-1-1 0,1 1 0,0-1 0,0 0-1,0 1 1,1-1 0,-1 0 0,0 1 0,0-1 0,1 0-1,-1 0 1,1 0 0,-1 0 0,1 0 0,-1-1 0,1 1-1,-1 0 1,1-1 0,0 1 0,-1-1 0,1 1 0,0-1 0,0 0-1,-1 0 1,1 0 0,0 0 0,0 0 0,-1 0 0,4-1-1,1 0-65,-1-1 0,0 1 0,0-1 0,0-1 0,0 1 0,0-1 0,0 1 0,0-1-1,-1-1 1,0 1 0,0-1 0,6-5 0,12-20-4422,-5-3-5664</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5:11.138"/>
    </inkml:context>
    <inkml:brush xml:id="br0">
      <inkml:brushProperty name="width" value="0.025" units="cm"/>
      <inkml:brushProperty name="height" value="0.025" units="cm"/>
    </inkml:brush>
  </inkml:definitions>
  <inkml:trace contextRef="#ctx0" brushRef="#br0">89 43 20788,'0'-2'328,"0"0"0,-1 0 0,1 1 1,-1-1-1,1 0 0,-1 0 0,0 0 1,1 0-1,-1 1 0,0-1 0,0 0 0,0 1 1,0-1-1,-1 1 0,1-1 0,0 1 1,-1-1-1,1 1 0,-1 0 0,1 0 1,-1 0-1,1 0 0,-1 0 0,0 0 1,-3-1-1,4 1-267,-1 1 0,1-1 0,-1 1 0,1 0 0,-1 0 0,1-1 0,-1 1 0,1 0 0,0 0 0,-1 0 0,1 1 1,-1-1-1,1 0 0,-1 1 0,1-1 0,-1 0 0,1 1 0,0 0 0,-1-1 0,1 1 0,0 0 0,0 0 0,-1-1 0,1 1 0,0 0 0,0 0 1,0 0-1,0 1 0,0-1 0,0 0 0,0 0 0,1 0 0,-1 1 0,-1 1 0,-1 6-47,1-1 0,0 1-1,0-1 1,1 1 0,-1 14 0,2-20-18,0 0-1,0 0 1,0 0 0,1 0-1,-1 0 1,1-1 0,0 1-1,0 0 1,1 3 0,-2-5-2,1 0 0,-1 0-1,1-1 1,-1 1 0,1 0 0,0-1 0,-1 1 0,1-1 0,0 1 0,-1 0-1,1-1 1,0 0 0,0 1 0,-1-1 0,1 1 0,0-1 0,0 0 0,0 1-1,-1-1 1,1 0 0,0 0 0,0 0 0,0 0 0,0 0 0,0 0-1,0 0 1,-1 0 0,1 0 0,1-1 0,1 0 15,-1 0 1,0-1-1,0 1 0,0-1 1,0 1-1,0-1 1,0 0-1,-1 0 0,1 0 1,-1 0-1,1 0 0,1-4 1,20-22 70,-22 28-86,0 0-1,0-1 0,-1 1 0,1-1 0,0 1 0,0 0 0,0 0 0,-1 0 0,1-1 0,0 1 0,0 0 0,0 0 1,-1 0-1,1 0 0,0 0 0,0 0 0,0 1 0,0-1 0,-1 0 0,1 0 0,0 1 0,0-1 0,0 0 0,-1 1 1,1-1-1,0 0 0,-1 1 0,1-1 0,0 1 0,-1 0 0,1-1 0,-1 1 0,1-1 0,-1 1 0,1 0 1,0 1-1,13 19-54,-1 1 1,-1 0-1,-1 1 1,13 41-1,-11-31 33,58 168-118,-64-173 455,0 1 0,-2 0 0,-1 1 0,-1-1 0,-2 36 0,-1-64-303,0 1 1,0-1-1,0 1 1,0 0-1,0-1 0,-1 1 1,1-1-1,0 1 1,-1 0-1,1-1 0,-1 1 1,0-1-1,1 0 1,-1 1-1,0-1 0,0 1 1,0-1-1,0 0 1,-2 2-1,1-2-4,1-1-1,0 1 1,0-1-1,0 0 1,0 0-1,0 1 1,0-1-1,-1 0 1,1 0-1,0 0 1,0 0-1,0 0 1,-1-1-1,1 1 1,0 0-1,0-1 1,0 1-1,0 0 1,0-1-1,-2 0 1,-3-3-6,0 0 0,0 0 0,0 0 0,1-1 0,-1 0 0,1 0 0,-6-8 0,8 9 4,-85-119 0,79 109 0,1-1 0,0 0 0,1 0 0,1-1 0,0 0 0,-6-32 0,11 44-247,0 0 1,1 0-1,0 0 0,0 0 0,0 0 1,1 0-1,-1 0 0,1 0 1,0 0-1,0 0 0,0 0 0,1 1 1,-1-1-1,1 0 0,4-5 1,0 0-1247,1 1 0,1 0 1,0 0-1,11-8 1,-5 3-145,21-16-5911</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5:12.060"/>
    </inkml:context>
    <inkml:brush xml:id="br0">
      <inkml:brushProperty name="width" value="0.025" units="cm"/>
      <inkml:brushProperty name="height" value="0.025" units="cm"/>
    </inkml:brush>
  </inkml:definitions>
  <inkml:trace contextRef="#ctx0" brushRef="#br0">106 418 20628,'0'0'3758,"-7"-9"-133,-21-31-1004,27 39-2593,1 0 0,-1 1 0,0-1 0,1 0 0,-1 0 1,1 0-1,-1 0 0,0 1 0,0-1 0,1 0 1,-1 1-1,0-1 0,0 1 0,0-1 0,0 1 0,0-1 1,0 1-1,0-1 0,0 1 0,0 0 0,0 0 0,0-1 1,0 1-1,0 0 0,0 0 0,0 0 0,0 0 0,0 0 1,0 0-1,0 1 0,0-1 0,0 0 0,0 0 0,0 1 1,0-1-1,0 1 0,0-1 0,0 1 0,0-1 0,0 1 1,0-1-1,1 1 0,-1 0 0,0 0 0,0-1 0,1 1 1,-1 0-1,1 0 0,-1 0 0,0 0 0,1 0 0,-1 1 1,-3 5 99,1 1 0,0-1 0,0 1 0,-2 13 0,5-20-126,-3 17-2,0-1 0,2 1 0,0 18 0,1-35 0,1-1 0,-1 0 0,0 0 0,0 1 0,0-1 0,0 0 0,0 0 0,0 1 0,0-1 0,0 0 0,1 0 0,-1 1 0,0-1 0,0 0 0,0 0 0,0 0 0,1 1 0,-1-1 0,0 0 0,0 0 0,0 0 0,1 0 0,-1 0 0,0 1 0,0-1 0,1 0 0,-1 0 0,0 0 0,0 0 0,1 0 0,-1 0 0,0 0 0,1 0 0,-1 0 0,0 0 0,0 0 0,1 0 0,-1 0 0,0 0 0,0 0 0,1 0 0,-1 0 0,0 0 0,0-1 0,1 1 0,-1 0 0,0 0 0,0 0 0,1 0 0,-1 0 0,0-1 0,0 1 0,0 0 0,1 0 0,14-10 0,12-14 0,-12 10 0,1 0 0,30-18 0,-42 29 0,1 0 0,-1 1 0,1 0 0,-1 0 0,1 0 0,0 0 0,0 1 0,0 0 0,0 0 0,0 0 0,0 1 0,0 0 0,0 0 0,0 0 0,0 0 0,7 2 0,-9-1 0,-1 1 0,0-1 0,0 0 0,0 1 0,0 0 0,-1-1 0,1 1 0,0 0 0,-1 0 0,1 0 0,-1 0 0,0 0 0,1 0 0,-1 0 0,0 0 0,0 1 0,0-1 0,-1 0 0,1 1 0,0 2 0,6 41 0,-6-46 0,-3-36 0,-1 0 0,-2 0 0,-1 0 0,-18-55 0,26 104 0,-1-9 0,-1 1 0,1 0 0,0 0 0,0-1 0,1 1 0,3 7 0,-3-8 0,0-1 0,0 1 0,1 0 0,-1-1 0,1 0 0,0 0 0,0 1 0,1-2 0,-1 1 0,0 0 0,1-1 0,0 1 0,-1-1 0,1 0 0,0 0 0,6 1 0,-8-2 0,1-1 0,-1 0 0,1 1 0,-1-1 0,1 0 0,-1-1 0,1 1 0,-1 0 0,0-1 0,1 1 0,-1-1 0,1 0 0,-1 1 0,0-1 0,0-1 0,1 1 0,-1 0 0,0 0 0,0-1 0,0 1 0,0-1 0,-1 0 0,1 1 0,0-1 0,-1 0 0,1 0 0,-1 0 0,0 0 0,1 0 0,0-3 0,5-15 0,0 0 0,-2 0 0,0-1 0,3-40 0,-6 54 0,-2 21 0,-1 2 0,0-1 0,2 0 0,0 1 0,0-1 0,2 0 0,0 1 0,0-1 0,10 23 0,-13-37 0,1 0 0,0 0 0,-1 0 0,1 0 0,0 0 0,-1 0 0,1 0 0,0 0 0,0-1 0,0 1 0,0 0 0,0 0 0,0-1 0,0 1 0,0-1 0,0 1 0,0-1 0,0 1 0,0-1 0,0 0 0,1 1 0,-1-1 0,0 0 0,0 0 0,0 0 0,2 0 0,0 0 0,0-1 0,0 0 0,-1 0 0,1 0 0,0 0 0,-1 0 0,1-1 0,-1 1 0,0-1 0,5-3 0,2-4 0,-1 1 0,1-1 0,-2-1 0,9-12 0,-5 6 0,-2 0 0,0-1 0,0-1 0,-2 1 0,0-1 0,-1-1 0,-1 1 0,-1-1 0,0 0 0,1-33 0,-5 53 0,-1-1 0,1 1 0,0-1 0,-1 0 0,1 1 0,0-1 0,-1 0 0,1 1 0,0-1 0,-1 0 0,1 1 0,-1-1 0,1 0 0,0 0 0,-1 0 0,1 1 0,-1-1 0,1 0 0,-1 0 0,1 0 0,-1 0 0,1 0 0,-1 0 0,1 0 0,-1 0 0,1 0 0,-1 0 0,1 0 0,-1 0 0,1 0 0,-1 0 0,1-1 0,0 1 0,-1 0 0,1 0 0,-1 0 0,1-1 0,-1 1 0,1 0 0,0-1 0,-1 1 0,1 0 0,0-1 0,-1 1 0,1 0 0,0-1 0,-1 1 0,1-1 0,0 1 0,0-1 0,0 1 0,-1 0 0,1-1 0,0 1 0,0-1 0,0 1 0,0-1 0,0 1 0,0-1 0,0 1 0,0-1 0,0 1 0,0-1 0,0 1 0,0-1 0,1 0 0,-27 33 0,20-24 0,1 1 0,1 0 0,-1 0 0,2 0 0,-1 0 0,1 1 0,0 0 0,1-1 0,1 1 0,-2 14 0,3-24 0,0 1 0,0-1 0,0 1 0,0-1 0,0 0 0,0 1 0,0-1 0,0 1 0,0-1 0,1 0 0,-1 1 0,0-1 0,0 0 0,0 1 0,0-1 0,1 0 0,-1 1 0,0-1 0,0 0 0,1 1 0,-1-1 0,0 0 0,1 0 0,-1 1 0,0-1 0,1 0 0,-1 0 0,0 0 0,1 1 0,-1-1 0,0 0 0,1 0 0,-1 0 0,1 0 0,-1 0 0,0 0 0,1 0 0,-1 0 0,1 0 0,-1 0 0,24-6 0,19-18 0,-14 1 0,31-19 0,-57 40 0,0 0 0,1 0 0,-1 1 0,0-1 0,1 1 0,-1 0 0,1 0 0,0 0 0,-1 1 0,1-1 0,0 1 0,0 0 0,-1 0 0,1 0 0,7 2 0,-8 0 0,-1-1 0,1 1 0,0 0 0,0 1 0,-1-1 0,0 0 0,1 1 0,-1 0 0,0-1 0,0 1 0,2 4 0,-2-3 0,1 0 0,0 0 0,0 0 0,1 0 0,-1-1 0,8 6 0,-10-8 0,0-1 0,0 1 0,0-1 0,0 1 0,0-1 0,0 0 0,0 0 0,0 1 0,0-1 0,1 0 0,-1 0 0,0 0 0,0 0 0,0 0 0,0-1 0,0 1 0,1 0 0,-1 0 0,0-1 0,0 1 0,0-1 0,0 1 0,0-1 0,0 1 0,0-1 0,0 0 0,0 1 0,0-1 0,-1 0 0,1 0 0,0 0 0,0 0 0,0-1 0,52-65-2891,-49 61 2202,-1 0 0,0 0-1,0 0 1,0 0-1,-1 0 1,1 0 0,-2-1-1,1 1 1,-1-1-1,1-11 1,-2 1-10425</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5:12.404"/>
    </inkml:context>
    <inkml:brush xml:id="br0">
      <inkml:brushProperty name="width" value="0.025" units="cm"/>
      <inkml:brushProperty name="height" value="0.025" units="cm"/>
    </inkml:brush>
  </inkml:definitions>
  <inkml:trace contextRef="#ctx0" brushRef="#br0">31 63 20435,'0'0'12332,"-30"-51"-12332,30 46 0,6 2 0,-1-1-961</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5:13.607"/>
    </inkml:context>
    <inkml:brush xml:id="br0">
      <inkml:brushProperty name="width" value="0.025" units="cm"/>
      <inkml:brushProperty name="height" value="0.025" units="cm"/>
    </inkml:brush>
  </inkml:definitions>
  <inkml:trace contextRef="#ctx0" brushRef="#br0">16 496 18738,'0'0'9518,"-4"14"-9374,1 3-128,-1 0-1,2 0 0,0 0 1,1 0-1,1 0 1,1 1-1,0-1 1,6 27-1,-4-32-10,17 54 138,-19-63-132,0-1 0,0 1 0,0-1 0,1 0 0,-1 1 0,1-1 0,0 0 0,-1 0 0,1 0 0,0 0 0,0 0 0,0 0 0,1-1 0,-1 1 0,0-1 0,0 1 0,1-1 0,-1 0 0,1 0 0,0 0 0,2 0 0,-3 0 27,0-1 1,0-1 0,0 1 0,0 0 0,0 0-1,0-1 1,0 1 0,0-1 0,0 0-1,0 0 1,0 1 0,0-1 0,-1 0-1,1-1 1,0 1 0,-1 0 0,1 0-1,-1-1 1,1 1 0,-1-1 0,1 1 0,1-4-1,25-44 892,-24 40-744,11-27 43,-2-1 0,-1 0 0,-2 0-1,-2-1 1,-2 0 0,-1-1 0,0-55 0,-6 139-229,6 59 0,-3-91 0,0 1 0,0 0 0,2-1 0,-1 0 0,2 1 0,0-2 0,0 1 0,15 23 0,-20-35 0,0 0 0,1 0 0,-1 0 0,1 1 0,-1-1 0,1-1 0,0 1 0,0 0 0,-1 0 0,1 0 0,0 0 0,0 0 0,0-1 0,0 1 0,0 0 0,0-1 0,0 1 0,0-1 0,0 1 0,0-1 0,0 1 0,0-1 0,0 0 0,0 0 0,0 1 0,1-1 0,-1 0 0,0 0 0,0 0 0,0 0 0,0 0 0,1-1 0,-1 1 0,0 0 0,0 0 0,0-1 0,0 1 0,0-1 0,0 1 0,0-1 0,0 1 0,0-1 0,0 0 0,0 1 0,0-1 0,0 0 0,0 0 0,-1 0 0,1 0 0,0 0 0,-1 0 0,1 0 0,0 0 0,0-1 0,3-6 0,1 0 0,-1-1 0,0 1 0,-1-1 0,4-12 0,0-8 0,-1 0 0,-2-1 0,0 1 0,-2-1 0,-1 0 0,-2 0 0,-1 0 0,-11-58 0,6 75 0,5 29 0,4 32 0,0-33 0,1 1 0,8 29 0,-9-41 0,-1 0 0,1 0 0,0 0 0,0 0 0,1 0 0,-1-1 0,5 5 0,-7-7 0,1 0 0,0 0 0,0 0 0,0 0 0,0 0 0,0-1 0,1 1 0,-1 0 0,0-1 0,0 1 0,0-1 0,1 0 0,-1 1 0,0-1 0,0 0 0,1 0 0,-1 1 0,0-1 0,0 0 0,1 0 0,-1-1 0,0 1 0,0 0 0,2-1 0,0 0 0,-1 0 0,0-1 0,1 1 0,-1-1 0,0 0 0,0 1 0,0-1 0,0 0 0,0 0 0,-1-1 0,1 1 0,0 0 0,-1-1 0,0 1 0,0 0 0,1-1 0,0-5 0,13-48 0,-14 54 0,4-50 0,0-53 0,-5 106 0,0 0 0,-1 24 0,1 1 0,1 0 0,1-1 0,2 1 0,0-1 0,15 46 0,-19-70 0,1 0 0,-1 1 0,1-1 0,-1 0 0,1 0 0,-1 0 0,1 1 0,0-1 0,-1 0 0,1 0 0,0 0 0,0 0 0,0 0 0,0 0 0,0 0 0,0 0 0,0-1 0,0 1 0,0 0 0,1-1 0,-1 1 0,0-1 0,0 1 0,1-1 0,1 1 0,-1-1 0,0-1 0,-1 1 0,1-1 0,-1 0 0,1 1 0,-1-1 0,1 0 0,-1 0 0,0 0 0,1 0 0,-1 0 0,0 0 0,0 0 0,0-1 0,1 1 0,-1 0 0,0-3 0,6-6 0,-1-1 0,0 0 0,-1 0 0,5-15 0,-3-5 0,-5 24 0,-1 0 0,1-1 0,0 1 0,0 1 0,7-13 0,-9 19 0,0 0 0,1 0 0,-1 0 0,0 0 0,1 0 0,-1 0 0,0 0 0,1 0 0,-1 0 0,0 0 0,0 0 0,1 0 0,-1 0 0,0 1 0,1-1 0,-1 0 0,0 0 0,0 0 0,1 0 0,-1 1 0,0-1 0,0 0 0,1 0 0,-1 0 0,0 1 0,0-1 0,0 0 0,1 0 0,-1 1 0,0-1 0,0 0 0,0 1 0,0-1 0,0 0 0,0 0 0,0 1 0,0-1 0,0 0 0,1 1 0,-1-1 0,0 0 0,-1 1 0,1 0 0,6 15 0,-2 1 0,-2-5 0,0 0 0,1-1 0,1 1 0,0-1 0,0 0 0,1 0 0,1 0 0,0-1 0,9 13 0,-14-22 0,0 0 0,0 0 0,0 0 0,0 0 0,0 0 0,0 0 0,1 0 0,-1 0 0,0-1 0,1 1 0,-1 0 0,1-1 0,-1 0 0,0 1 0,1-1 0,-1 0 0,1 1 0,-1-1 0,1 0 0,-1 0 0,1 0 0,-1 0 0,1-1 0,1 1 0,0-1 0,0-1 0,0 1 0,-1 0 0,1-1 0,0 0 0,-1 0 0,0 0 0,1 0 0,-1 0 0,0 0 0,3-3 0,4-8 0,0 0 0,-1-1 0,10-22 0,-16 33 0,11-25 0,14-46 0,-24 66 0,-1 0 0,0 0 0,0 0 0,-1-1 0,0 1 0,-1 0 0,0-1 0,0 1 0,0 0 0,-4-16 0,3 23 0,1 0 0,0 0 0,-1 1 0,1-1 0,-1 0 0,1 0 0,-1 1 0,0-1 0,1 0 0,-1 1 0,0-1 0,0 1 0,1-1 0,-1 0 0,0 1 0,0 0 0,0-1 0,1 1 0,-1 0 0,0-1 0,0 1 0,0 0 0,0 0 0,0 0 0,0-1 0,0 1 0,0 0 0,0 0 0,1 1 0,-1-1 0,0 0 0,0 0 0,0 0 0,0 1 0,0-1 0,0 0 0,0 1 0,1-1 0,-1 1 0,0-1 0,0 1 0,0-1 0,1 1 0,-1-1 0,0 1 0,1 0 0,-1-1 0,1 1 0,-1 0 0,1 0 0,-1 0 0,1-1 0,-1 1 0,1 0 0,0 0 0,-1 0 0,1 0 0,0 0 0,0 0 0,0 0 0,0-1 0,0 1 0,0 0 0,0 2 0,0-3 0,0 1 0,0-1 0,0 0 0,0 1 0,0-1 0,0 0 0,0 1 0,0-1 0,0 0 0,0 0 0,0 1 0,1-1 0,-1 0 0,0 1 0,0-1 0,0 0 0,0 0 0,1 1 0,-1-1 0,0 0 0,0 0 0,1 1 0,-1-1 0,0 0 0,0 0 0,1 0 0,-1 0 0,0 1 0,1-1 0,-1 0 0,0 0 0,1 0 0,-1 0 0,0 0 0,1 0 0,-1 0 0,0 0 0,0 0 0,1 0 0,-1 0 0,0 0 0,1 0 0,-1 0 0,0 0 0,1 0 0,-1 0 0,0 0 0,1-1 0,-1 1 0,0 0 0,0 0 0,1 0 0,-1-1 0,0 1 0,1 0 0,-1 0 0,0 0 0,0-1 0,0 1 0,1 0 0,-1 0 0,0-1 0,23-19 0,-20 17 0,49-42-4124,16-16-5936,-44 38 1887</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5:13.934"/>
    </inkml:context>
    <inkml:brush xml:id="br0">
      <inkml:brushProperty name="width" value="0.025" units="cm"/>
      <inkml:brushProperty name="height" value="0.025" units="cm"/>
    </inkml:brush>
  </inkml:definitions>
  <inkml:trace contextRef="#ctx0" brushRef="#br0">82 242 16400,'0'0'12283,"-10"6"-10644,5-3-1515,0 1-1,0-1 1,0 1 0,0 0-1,1 0 1,0 1-1,0-1 1,0 1 0,0 0-1,1 0 1,0 1 0,0-1-1,0 1 1,1-1-1,-1 1 1,1 0 0,1 0-1,-3 11 1,3-9-112,0 0 0,1 0 0,-1 0 0,2-1 0,-1 1 0,1 0 0,0 0 0,1 0 0,2 7 0,-4-13-13,1 0 1,0-1-1,0 1 0,0 0 1,0-1-1,0 1 0,0-1 1,0 1-1,0-1 0,1 1 1,-1-1-1,1 0 0,-1 0 1,1 0-1,-1 0 0,1 0 1,2 1-1,-1-1 0,-1 0 1,1-1-1,0 0 0,-1 1 0,1-1 1,0 0-1,-1-1 0,1 1 0,0 0 1,0-1-1,-1 1 0,1-1 0,-1 0 1,1 0-1,4-2 0,0-2 1,0 1 0,-1-1 0,0 0 0,0-1 0,0 1 0,0-1 0,-1 0 0,0-1 0,0 1 0,-1-1 0,0 0 0,0 0 0,4-12 0,5-9 0,-3-1 0,9-36 0,12-156 0,-29 202 0,-4 96 0,3 78 0,0-138 0,1-1 0,0 1 0,2-1 0,0 1 0,1-1 0,12 28 0,-16-42-60,0 0 1,-1 0-1,1 0 1,1 0-1,-1-1 0,0 1 1,0 0-1,0-1 1,1 1-1,-1-1 1,1 0-1,0 1 0,-1-1 1,1 0-1,0 0 1,-1 0-1,1 0 0,0 0 1,0-1-1,0 1 1,0 0-1,0-1 1,0 0-1,0 1 0,0-1 1,0 0-1,0 0 1,0 0-1,0 0 0,3-1 1,-3 1-397,1-1 0,0-1 0,0 1 0,0 0 0,-1 0 1,1-1-1,-1 0 0,1 1 0,-1-1 0,0 0 0,1 0 0,-1-1 0,0 1 0,0 0 0,-1-1 1,1 1-1,0-1 0,-1 1 0,2-5 0,10-31-18848</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5:14.682"/>
    </inkml:context>
    <inkml:brush xml:id="br0">
      <inkml:brushProperty name="width" value="0.025" units="cm"/>
      <inkml:brushProperty name="height" value="0.025" units="cm"/>
    </inkml:brush>
  </inkml:definitions>
  <inkml:trace contextRef="#ctx0" brushRef="#br0">0 220 14318,'0'0'5909,"7"9"-3266,25 29-481,-30-36-1994,0-1 1,0 1-1,0 0 0,-1-1 1,2 1-1,-1-1 1,0 1-1,0-1 1,0 0-1,1 0 0,-1 0 1,0-1-1,1 1 1,-1 0-1,1-1 1,-1 1-1,1-1 1,-1 0-1,1 0 0,-1 0 1,1 0-1,-1-1 1,1 1-1,-1-1 1,1 1-1,-1-1 0,1 0 1,-1 0-1,0 0 1,0 0-1,1 0 1,-1 0-1,3-3 0,0-1 9,0 1 0,0-1 0,0 0 0,-1 0-1,0 0 1,0-1 0,0 1 0,-1-1-1,0 0 1,4-9 0,-5 9-170,1 0-1,-1-1 1,-1 1 0,0 0-1,1-1 1,-2 1 0,1-1-1,-1 0 1,0 1 0,-1-1-1,-1-10 1,1 15-8,1-1 1,-1 1-1,-1 0 1,1-1-1,0 1 1,0 0-1,-1 0 1,1-1-1,-1 1 1,0 1-1,0-1 1,1 0-1,-1 0 1,-1 1-1,1-1 1,0 1-1,0-1 1,0 1-1,-1 0 1,1 0-1,-1 0 1,1 0-1,-1 0 1,1 1-1,-1-1 1,1 1-1,-1 0 1,1 0-1,-1 0 1,-4 0-1,3 0 0,1 0 1,-1 1-1,1-1 1,-1 1-1,1 0 1,-1 0-1,1 0 1,-1 0-1,1 0 1,0 1-1,0 0 1,0-1-1,0 1 1,0 0-1,0 1 1,0-1-1,1 0 1,-4 4-1,2 0-3,-1 0 0,1 0 1,1 1-1,-1 0 0,1-1 0,0 1 1,1 0-1,-4 11 0,3-1-19,0 1-1,0-1 1,2 1-1,0 0 1,1-1-1,5 34 1,-5-46-17,1-1 1,1 1 0,-1 0-1,1-1 1,0 1 0,0-1-1,0 1 1,0-1-1,1 0 1,0 0 0,0 0-1,0 0 1,0-1-1,6 6 1,-7-8 29,0 0 0,0 1 0,0-1 1,0 0-1,0 0 0,1 0 0,-1 0 0,0-1 0,1 1 0,-1-1 0,1 1 1,-1-1-1,1 0 0,-1 0 0,0 0 0,1 0 0,-1 0 0,1-1 0,-1 1 1,1-1-1,-1 0 0,0 1 0,1-1 0,-1 0 0,0 0 0,0-1 0,0 1 1,0 0-1,0-1 0,4-2 0,17-19 174,-1-1 1,0-1-1,-2-1 0,-1 0 1,20-39-1,-6 13-45,-21 32-119,-10 16 0,0-1 0,0 1 0,0 0 0,1 1 0,-1-1 0,1 0 0,0 1 0,0-1 0,0 1 0,1 0 0,-1 0 0,1 0 0,5-3 0,-8 6 0,-1 0 0,1 0 0,0 0 0,0 0 0,0 0 0,-1 0 0,1 0 0,0 1 0,0-1 0,-1 0 0,1 0 0,0 1 0,0-1 0,-1 0 0,1 1 0,0-1 0,-1 0 0,1 1 0,-1-1 0,1 1 0,0-1 0,-1 1 0,1 0 0,-1-1 0,1 1 0,-1 0 0,0-1 0,1 1 0,-1 0 0,0-1 0,1 1 0,-1 0 0,0 1 0,10 29 0,-9-27 0,10 51 0,-8-36 0,1 0 0,11 33 0,-15-50 0,0-1 0,0 0 0,1 0 0,-1 0 0,0 0 0,1 0 0,-1 0 0,1-1 0,-1 1 0,1 0 0,-1 0 0,1 0 0,0 0 0,0-1 0,-1 1 0,1 0 0,0 0 0,0-1 0,0 1 0,0-1 0,0 1 0,-1-1 0,1 1 0,0-1 0,0 0 0,0 1 0,0-1 0,0 0 0,1 0 0,-1 1 0,0-1 0,0 0 0,0 0 0,0 0 0,0-1 0,0 1 0,0 0 0,0 0 0,0 0 0,0-1 0,0 1 0,0-1 0,0 1 0,0-1 0,0 1 0,0-1 0,-1 1 0,1-1 0,0 0 0,0 1 0,0-1 0,-1 0 0,1 0 0,0 0 0,-1 0 0,1-1 0,8-7 0,-2-1 0,1 0 0,9-18 0,-15 25 0,39-77 0,-26 48 0,2 2 0,23-34 0,-40 63 0,1 0 0,0-1 0,0 1 0,-1 0 0,1 0 0,0 0 0,0 0 0,0 0 0,0 0 0,0 0 0,0 1 0,1-1 0,-1 0 0,0 0 0,0 1 0,0-1 0,1 1 0,-1-1 0,3 0 0,-4 2 0,1-1 0,0 1 0,-1-1 0,1 0 0,0 1 0,-1-1 0,1 1 0,-1-1 0,1 1 0,-1 0 0,1-1 0,-1 1 0,1 0 0,-1-1 0,1 1 0,-1 0 0,0-1 0,1 1 0,-1 0 0,0 0 0,0-1 0,0 1 0,0 0 0,1 1 0,1 64 0,-2-55 0,0 35-1457,0 0-3973,0-36-4307</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5:15.821"/>
    </inkml:context>
    <inkml:brush xml:id="br0">
      <inkml:brushProperty name="width" value="0.025" units="cm"/>
      <inkml:brushProperty name="height" value="0.025" units="cm"/>
    </inkml:brush>
  </inkml:definitions>
  <inkml:trace contextRef="#ctx0" brushRef="#br0">89 339 20083,'0'0'9139,"-11"-1"-7970,7 0-1115,2 1-49,0-1 0,0 0 0,1 1 0,-1 0 1,0-1-1,0 1 0,0 0 0,0 0 0,0 0 1,0 0-1,1 1 0,-1-1 0,0 0 0,0 1 1,0-1-1,1 1 0,-1 0 0,0 0 0,0-1 1,1 1-1,-1 0 0,1 0 0,-1 1 0,1-1 1,-1 0-1,1 0 0,0 1 0,-1-1 0,1 1 1,0-1-1,0 1 0,0-1 0,0 1 0,0 0 1,1 0-1,-1-1 0,0 4 0,-4 13-21,2 0-1,0 1 0,1-1 1,0 0-1,2 1 0,0-1 1,4 22-1,-4-38 5,0 0 1,0 0-1,1 0 0,-1 0 0,1 0 1,-1 0-1,1 0 0,0-1 1,0 1-1,0 0 0,0-1 1,0 1-1,0 0 0,0-1 1,0 1-1,1-1 0,-1 0 1,2 2-1,-1-2 3,-1-1 1,0 0-1,0 1 1,0-1-1,1 0 1,-1 0-1,0 0 0,0 0 1,1 0-1,-1 0 1,0 0-1,0 0 1,0 0-1,1 0 0,-1-1 1,0 1-1,0-1 1,0 1-1,0-1 1,1 1-1,0-2 0,3-1 13,0-1 0,0 0-1,0 0 1,0-1 0,-1 1-1,0-1 1,0 0 0,0 0-1,4-8 1,9-23 264,-1-1-1,-1-1 1,-3 0-1,-1-1 1,-1-1-1,-3 1 1,-1-1-1,1-64 1,-9 170-464,3 72 239,0-119-74,1-1 1,1 1-1,0 0 0,2-1 1,7 20-1,-12-36-53,1 0 0,-1 0 0,1 0 0,0-1 0,0 1 0,0 0 0,0 0 0,0 0 0,0-1 0,0 1 0,1 0 0,-1-1 0,1 1 0,-1-1 0,1 0 0,-1 1 0,1-1 0,0 0 0,0 0 0,-1 0 0,1 0 0,0 0 0,4 0 0,-3-1-29,-1 0 1,1 0-1,-1-1 0,1 0 0,-1 1 1,0-1-1,1 0 0,-1 0 0,0 0 1,1 0-1,-1-1 0,0 1 0,0-1 0,0 1 1,0-1-1,2-2 0,9-10-839,-1 0 0,-1 0 1,18-32-1,-4 4-4189,22-52 0,-39 74 3741,-1 0-1,7-29 0,-12-10 13079,-2 59-11539,0 0 0,0 0 1,0 0-1,0 0 0,0 0 0,0 0 1,0 0-1,0 0 0,-8 10 2527,-7 17-1404,3 4-764,0 1-1,2 0 0,2 0 0,1 1 1,1 0-1,-2 47 0,8-79-492,0-1 0,0 0 0,0 1 0,0-1 0,0 0 0,0 1 0,0-1 0,1 0 0,-1 0 0,0 1 0,0-1 0,0 0 0,0 1 0,0-1 0,0 0 0,0 0 0,1 1 0,-1-1 0,0 0 0,0 0 0,0 1 0,1-1 0,-1 0 0,0 0 0,0 1 0,1-1 0,-1 0 0,0 0 0,0 0 0,1 0 0,-1 0 0,0 1 0,1-1 0,-1 0 0,0 0 0,1 0 0,-1 0 0,0 0 0,0 0 0,1 0 0,-1 0 0,0 0 0,1 0 0,-1 0 0,0 0 0,1 0 0,-1-1 0,0 1 0,0 0 0,1 0 0,-1 0 0,0 0 0,1 0 0,-1-1 0,0 1 0,0 0 0,1 0 0,-1 0 0,0-1 0,0 1 0,0 0 0,1 0 0,-1-1 0,0 1 0,0 0 0,0-1 0,0 1 0,0 0 0,1-1 0,16-18 472,-5-4-340,0 0 0,-2-1 0,0-1 0,-2 0 0,7-34-1,7-19-967,-22 78 812,0 0 0,0 0 1,0 0-1,0 1 0,0-1 0,1 0 1,-1 0-1,0 0 0,0 0 1,0 0-1,0 0 0,0 0 0,0 0 1,0 0-1,1 0 0,-1 0 0,0 0 1,0 0-1,0 0 0,0 0 1,0 0-1,0 0 0,0 0 0,0 0 1,1 0-1,-1 0 0,0 0 0,0 0 1,0 0-1,0-1 0,0 1 1,0 0-1,0 0 0,0 0 0,0 0 1,1 0-1,-1 0 0,0 0 0,0 0 1,0 0-1,0 0 0,0-1 1,0 1-1,0 0 0,0 0 0,0 0 1,0 0-1,0 0 0,2 19-232,0 29 261,-3-19-2,4 61 625,-3-89-604,0-1-1,0 0 1,0 1-1,0-1 1,0 0 0,0 1-1,0-1 1,0 0 0,0 1-1,0-1 1,0 0-1,0 0 1,1 1 0,-1-1-1,0 0 1,0 1 0,0-1-1,0 0 1,0 1-1,1-1 1,-1 0 0,0 0-1,0 1 1,1-1 0,-1 0-1,0 0 1,0 0-1,1 1 1,-1-1 0,0 0-1,1 0 1,-1 0 0,0 0-1,0 0 1,1 0-1,0 1 1,8-11 562,6-18-164,11-46-350,-7 21-81,28-58 0,-47 109 4,1 1 0,-1 0 0,1 0 0,-1 0 0,1 0 0,0-1 0,0 1 0,-1 0 0,1 0 0,0 0 0,0 1 0,0-1 0,0 0 0,0 0 0,0 0 0,2 0 0,-2 1 0,-1 0 0,0 0 0,1 0 0,-1 0 0,1 1 0,-1-1 0,1 0 0,-1 0 0,0 1 0,1-1 0,-1 0 0,1 0 0,-1 1 0,0-1 0,1 0 0,-1 1 0,0-1 0,0 1 0,1-1 0,-1 0 0,0 1 0,0-1 0,0 1 0,1-1 0,-1 1 0,0-1 0,0 1 0,0 0 0,7 47 0,-7-42 0,0 52 0,-1-44 0,1 0 0,0-1 0,1 1 0,0 0 0,4 16 0,-5-30 0,0 1 0,0-1 0,1 0 0,-1 0 0,0 1 0,0-1 0,0 0 0,0 0 0,0 1 0,0-1 0,0 0 0,1 0 0,-1 0 0,0 1 0,0-1 0,0 0 0,0 0 0,1 0 0,-1 0 0,0 1 0,0-1 0,0 0 0,1 0 0,-1 0 0,0 0 0,0 0 0,1 0 0,-1 0 0,0 0 0,0 0 0,1 0 0,-1 0 0,0 0 0,0 0 0,1 0 0,-1 0 0,0 0 0,0 0 0,1 0 0,-1 0 0,0 0 0,0 0 0,1 0 0,-1 0 0,0 0 0,0 0 0,0-1 0,1 1 0,-1 0 0,0 0 0,0 0 0,0 0 0,1-1 0,-1 1 0,0 0 0,0 0 0,0 0 0,0-1 0,0 1 0,0 0 0,1 0 0,-1-1 0,0 1 0,0 0 0,0 0 0,0-1 0,0 1 0,0-1 0,9-16 0,8-25 0,-7 13 0,2 0 0,1 1 0,2 0 0,19-28 0,-34 56-23,1-1 0,-1 0 0,1 0 0,-1 1 0,1-1-1,-1 0 1,1 1 0,-1-1 0,1 0 0,-1 1 0,1-1 0,0 1 0,0-1 0,-1 1 0,1-1-1,0 1 1,0 0 0,-1-1 0,1 1 0,0 0 0,0 0 0,0-1 0,0 1 0,-1 0 0,1 0-1,0 0 1,1 0 0,-1 1-67,0 0-1,0-1 1,0 1-1,0 0 1,-1 0-1,1 0 1,0 0-1,-1 0 1,1 0-1,-1 0 1,1 0-1,-1 1 1,1-1-1,-1 0 1,0 0-1,0 0 1,1 2-1,4 67-4247,-5-54 2971,8 38-8012,-4-42 4190</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5:16.151"/>
    </inkml:context>
    <inkml:brush xml:id="br0">
      <inkml:brushProperty name="width" value="0.025" units="cm"/>
      <inkml:brushProperty name="height" value="0.025" units="cm"/>
    </inkml:brush>
  </inkml:definitions>
  <inkml:trace contextRef="#ctx0" brushRef="#br0">6 70 15951,'0'0'7554,"-1"10"-5595,-3 38-453,4 86-1,6-111-1055,-6-22-436,0-1 0,1 0 0,-1 1-1,0-1 1,0 0 0,1 0 0,-1 1 0,0-1 0,1 0 0,-1 0 0,0 0 0,1 1 0,-1-1 0,0 0 0,1 0 0,-1 0-1,0 0 1,1 0 0,-1 0 0,0 0 0,1 0 0,-1 1 0,0-1 0,1-1 0,-1 1 0,1 0 0,-1 0 0,0 0 0,1 0 0,-1 0-1,1 0 1,1-2 57,0 1-1,0-1 0,0 0 0,-1 0 1,1 0-1,0 0 0,-1 0 0,1 0 1,-1 0-1,0 0 0,0 0 1,0-1-1,2-4 0,19-64 472,-17 51-478,1 0 0,0 1-1,1 0 1,1 0 0,1 1-1,1 0 1,18-27 0,-27 44-55,-1 1-1,0 0 1,0-1 0,1 1 0,-1-1-1,0 1 1,1 0 0,-1-1 0,1 1 0,-1 0-1,0-1 1,1 1 0,-1 0 0,1-1 0,-1 1-1,1 0 1,-1 0 0,1 0 0,-1-1 0,1 1-1,-1 0 1,1 0 0,-1 0 0,1 0-1,-1 0 1,1 0 0,-1 0 0,1 0 0,-1 0-1,2 1 1,5 14 391,-4 33 253,-3-42-617,0 26-36,-1-22 0,1 1 0,0-1 0,1 0 0,-1 1 0,2-1 0,0 0 0,0 0 0,5 13 0,1-16-1295,-2-18-3603,-3-7-4123</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0:27.318"/>
    </inkml:context>
    <inkml:brush xml:id="br0">
      <inkml:brushProperty name="width" value="0.025" units="cm"/>
      <inkml:brushProperty name="height" value="0.025" units="cm"/>
    </inkml:brush>
  </inkml:definitions>
  <inkml:trace contextRef="#ctx0" brushRef="#br0">28 619 15022,'0'0'5541,"-5"8"-2962,-15 27-561,17-22-242,10-10-993,12-9-390,3-8-181,-1 0 0,-1-2 1,0 0-1,-1-2 0,-1 0 0,26-33 0,-28 32-165,44-52 259,-4-2 1,-3-3-1,-4-2 1,45-94-1,-92 166-103,11-19 679,-8 21-522,-2 13-214,-7 52-146,-2 0 0,-19 81 0,14-87 0,2 0 0,2 0 0,0 87 0,12-117-35,-5-24 9,1 0 0,-1 0-1,0 0 1,0-1-1,1 1 1,-1 0 0,0 0-1,1 0 1,-1-1 0,1 1-1,-1 0 1,1-1-1,0 1 1,-1 0 0,1-1-1,0 1 1,-1 0 0,1-1-1,0 1 1,-1-1-1,1 0 1,0 1 0,0-1-1,1 1 1,-3-6-6024,-8-12 1349,-5-1-2394,-4-5-3641</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5:16.741"/>
    </inkml:context>
    <inkml:brush xml:id="br0">
      <inkml:brushProperty name="width" value="0.025" units="cm"/>
      <inkml:brushProperty name="height" value="0.025" units="cm"/>
    </inkml:brush>
  </inkml:definitions>
  <inkml:trace contextRef="#ctx0" brushRef="#br0">129 236 4901,'1'-11'6731,"0"3"-6464,2-6 1527,-2-1 0,0 0 1,-1 0-1,-2-22 0,2 35-1593,0 0 0,0 0-1,0 1 1,0-1 0,-1 0-1,1 0 1,-1 0 0,1 0-1,-1 1 1,0-1 0,0 0-1,1 0 1,-1 1 0,0-1-1,-1 1 1,1-1 0,0 1-1,0-1 1,-1 1 0,1 0-1,-1-1 1,1 1 0,-1 0-1,1 0 1,-1 0 0,0 0-1,1 1 1,-1-1 0,0 0-1,0 1 1,0-1 0,0 1-1,1 0 1,-1-1 0,0 1-1,0 0 1,0 0 0,0 0-1,0 0 1,0 1 0,0-1 0,1 1-1,-1-1 1,0 1 0,0-1-1,0 1 1,1 0 0,-1 0-1,-2 1 1,0 1-143,1-1 0,-1 1 0,1 0 0,-1 0 1,1 0-1,0 0 0,0 0 0,0 1 0,1 0 0,-1-1 0,1 1 0,0 0 1,0 0-1,0 0 0,1 1 0,-1-1 0,-1 7 0,-1 7-81,1-1 1,0 1-1,0 19 0,2-27 17,0 9-35,1 0 0,0 0 0,4 27 0,-3-42 18,-1-1 0,0 0 0,1 0 0,0 0-1,0 0 1,0 0 0,0 0 0,0 0-1,0 0 1,1 0 0,-1-1 0,1 1 0,0 0-1,0-1 1,0 0 0,0 1 0,1-1-1,-1 0 1,0 0 0,1 0 0,0 0 0,-1-1-1,1 1 1,0-1 0,0 1 0,0-1-1,0 0 1,4 1 0,-2-2 45,-1-1 0,0 1 1,0-1-1,1 0 0,-1 0 0,0 0 0,0-1 1,0 0-1,0 1 0,0-1 0,-1 0 0,1-1 1,-1 1-1,1-1 0,-1 0 0,0 0 0,0 0 1,0 0-1,0 0 0,0 0 0,-1-1 0,0 0 1,4-6-1,7-13 359,-1-1 1,14-38 0,-22 54-362,9-30-10,-1-1 1,-2 0 0,-1 0-1,4-54 1,-12 92-11,0 4 0,2 16 0,3 26 0,-2 2-86,-3-23-126,0-1 0,2 1 0,1 0 0,1-1-1,1 0 1,0 0 0,12 25 0,-17-47 107,-1 0-1,0 0 1,1 0 0,-1 0-1,1 0 1,-1 0-1,1 0 1,0 0 0,-1 0-1,1 0 1,0 0 0,0 0-1,-1 0 1,1-1 0,0 1-1,0 0 1,0-1-1,0 1 1,0 0 0,0-1-1,0 1 1,0-1 0,1 0-1,-1 1 1,0-1 0,0 0-1,0 0 1,0 0 0,0 0-1,1 0 1,-1 0-1,0 0 1,0 0 0,0 0-1,0 0 1,1-1 0,-1 1-1,0 0 1,0-1 0,0 1-1,0-1 1,0 1-1,0-1 1,0 0 0,0 1-1,0-1 1,0 0 0,0 0-1,1-1 1,3-4-286,0 0 1,-1 0-1,0 0 1,0 0-1,0-1 0,4-11 1,5-15-3003,14-59 1,-11 15-3837</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5:17.114"/>
    </inkml:context>
    <inkml:brush xml:id="br0">
      <inkml:brushProperty name="width" value="0.025" units="cm"/>
      <inkml:brushProperty name="height" value="0.025" units="cm"/>
    </inkml:brush>
  </inkml:definitions>
  <inkml:trace contextRef="#ctx0" brushRef="#br0">1 53 11275,'0'10'5018,"2"25"-3679,8 161 2773,24 105-2063,-32-285-1971,12 48 103,-12-59-191,-1-1 1,0 0-1,1 0 1,0 0-1,0 0 1,0 0-1,1 0 0,-1-1 1,1 1-1,0-1 1,4 5-1,-6-8 19,0 1 1,0 0-1,0-1 0,1 1 0,-1-1 0,0 1 0,0-1 0,0 0 0,1 1 0,-1-1 0,0 0 1,0 0-1,1 0 0,-1 0 0,0 0 0,0 0 0,0 0 0,1 0 0,-1 0 0,0-1 0,0 1 1,1 0-1,-1-1 0,0 1 0,0-1 0,0 0 0,0 1 0,0-1 0,0 0 0,0 0 0,0 1 0,0-1 1,0 0-1,0 0 0,-1 0 0,1 0 0,0 0 0,-1 0 0,1 0 0,0 0 0,-1-1 0,0 1 1,1-2-1,22-57 658,-23 57-656,11-45-1,-1-1 0,-3 0 1,0-66-1,-10-149-9,2 238 63,-6-55 1436,4 68-19,1 53-1307,2 40 239,3 1 0,4 0 0,4-1 0,3 0 0,30 97-1,-41-168-367,-2-6-30,-1 0-1,1-1 1,-1 1 0,1 0 0,0 0 0,0 0-1,1-1 1,-1 1 0,0-1 0,1 1-1,-1-1 1,1 1 0,0-1 0,0 0 0,0 0-1,0 0 1,0 0 0,1 0 0,-1 0-1,1-1 1,-1 1 0,4 1 0,-4-4-78,-1 1 0,1-1 0,-1 1 0,1-1 0,-1 0 0,1 1 0,-1-1 0,0 0 0,1 0 0,-1 0 0,0 0 0,0 0 0,0 0 1,0-1-1,0 1 0,0 0 0,0 0 0,0-1 0,0 1 0,-1-1 0,1 1 0,0-1 0,-1 1 0,1-1 0,-1 1 0,0-1 0,1 1 0,-1-1 0,0-2 0,9-55-5408,-9 56 4850,4-48-6890,-3-3-2947</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5:17.488"/>
    </inkml:context>
    <inkml:brush xml:id="br0">
      <inkml:brushProperty name="width" value="0.025" units="cm"/>
      <inkml:brushProperty name="height" value="0.025" units="cm"/>
    </inkml:brush>
  </inkml:definitions>
  <inkml:trace contextRef="#ctx0" brushRef="#br0">0 173 19090,'0'0'4922,"11"8"-3155,-7-4-1658,3 1 291,0 1 1,0-1-1,0-1 1,15 7-1,-20-9-231,1-1-1,0 0 1,-1 0-1,1-1 1,0 1-1,-1-1 1,1 1-1,0-1 1,0 0-1,0 0 1,0 0-1,-1 0 1,1-1-1,0 1 1,0-1-1,-1 1 1,1-1-1,0 0 1,-1 0-1,1 0 1,-1-1-1,1 1 1,3-3-1,0-2-130,-1-1 0,1 1 0,-1-1 0,0 0-1,-1-1 1,0 1 0,0-1 0,-1 1 0,0-1 0,0-1 0,0 1-1,-1 0 1,-1 0 0,1-1 0,-1 1 0,-1-1 0,0 1 0,0-1-1,0 1 1,-1-1 0,-2-8 0,2 16-38,1-1 0,-1 1 0,1-1 0,-1 1 0,1-1 0,-1 1 0,0 0 0,0-1 0,0 1 0,0 0 0,0 0 0,0-1 0,0 1 0,0 0 0,0 0 0,0 0 0,-1 0 0,1 1 0,0-1 0,-1 0 0,1 0 0,-1 1 0,1-1 0,-1 1 0,1 0 0,-1-1 0,1 1 0,-1 0 0,1 0 0,-1 0 0,1 0 0,-3 0 0,0 0 0,0 1 0,1 0 0,-1-1 0,1 1 0,-1 0 0,1 1 0,0-1 0,0 1 0,-1-1 0,1 1 0,0 0 0,0 0 0,-3 4 0,-2 3 0,-1 1 0,2 1 0,-1-1 0,2 1 0,-1 0 0,2 1 0,-1 0 0,2 0 0,-1 0 0,2 0 0,-3 14 0,2-6 0,1 0 0,1 0 0,1 1 0,0-1 0,2 1 0,3 24 0,-4-41-57,1 0 1,0-1-1,0 1 0,0-1 1,0 1-1,1-1 0,-1 1 1,1-1-1,0 0 0,0 1 1,0-1-1,0 0 1,1-1-1,-1 1 0,1 0 1,0-1-1,0 1 0,0-1 1,0 0-1,0 0 0,0 0 1,0 0-1,1-1 0,-1 1 1,1-1-1,-1 0 0,1 0 1,5 1-1,-1-1-247,0 0-1,0-1 1,0 0 0,-1-1-1,1 0 1,0 0-1,0 0 1,0-1 0,-1 0-1,1 0 1,-1-1-1,14-7 1,37-27-5787</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5:18.251"/>
    </inkml:context>
    <inkml:brush xml:id="br0">
      <inkml:brushProperty name="width" value="0.025" units="cm"/>
      <inkml:brushProperty name="height" value="0.025" units="cm"/>
    </inkml:brush>
  </inkml:definitions>
  <inkml:trace contextRef="#ctx0" brushRef="#br0">189 0 20403,'-8'0'3086,"1"0"-2835,1 1 0,-1-1 0,1 1 0,-1 0 1,1 1-1,-1 0 0,1 0 0,0 0 0,0 0 0,0 1 0,0 0 1,0 1-1,1-1 0,-1 1 0,1 0 0,0 0 0,0 1 0,1 0 0,-1 0 1,1 0-1,0 0 0,-3 6 0,0-1-261,1 1-1,0 0 1,1 0 0,0 0 0,1 0-1,0 1 1,1-1 0,0 1-1,1 0 1,0 0 0,1 0-1,0 0 1,2 23 0,-1-33-24,1 0 0,0 0 0,-1-1 0,1 1 0,0-1 0,-1 1 0,1-1 0,0 1 0,0-1 0,1 1 0,-1-1-1,0 0 1,0 1 0,0-1 0,1 0 0,-1 0 0,1 0 0,-1 0 0,1 0 0,-1-1 0,1 1 0,0 0 0,-1-1 0,1 1 0,0-1 0,-1 1 0,1-1 0,0 0 0,0 0 0,-1 0 0,1 0 0,0 0 0,0 0 0,-1 0 0,1-1 0,0 1 0,2-2 0,11 0-94,0-2 1,-1 0 0,18-8-1,-22 9 164,-3 0-51,-1 1 0,1 0 0,0 0 1,-1 0-1,1 1 0,0 1 0,0-1 0,0 1 0,0 0 0,0 0 1,9 2-1,-13-1 43,0 0 1,0 0-1,0 1 1,0-1 0,0 1-1,-1-1 1,1 1-1,0 0 1,-1 0-1,0 0 1,1 0-1,-1 1 1,0-1-1,0 1 1,0-1-1,-1 1 1,1 0 0,0-1-1,-1 1 1,0 0-1,0 0 1,0 0-1,0 0 1,0 0-1,-1 0 1,1 5-1,1 7 261,0 0 0,-1 1 0,-1-1-1,-1 0 1,0 1 0,-1-1-1,-1 0 1,-5 18 0,7-26-183,-1-1 0,0 1-1,-1-1 1,0 0 0,0 0 0,0 0 0,-1 0-1,1 0 1,-1-1 0,-1 0 0,1 0 0,-1 0-1,0 0 1,0-1 0,0 1 0,-1-1 0,0-1 0,1 1-1,-1-1 1,-13 5 0,17-7-165,0 0 0,0-1 0,0 1 0,0-1 0,0 1 0,0-1 0,-1 0 0,1 0 0,0 0 0,0 0 0,0 0 0,0 0 0,-1-1 0,1 1 0,0-1 0,0 0 0,0 1 0,0-1 0,0 0 0,0 0 0,0 0 0,1 0 0,-3-2 0,2 0-184,0 1-1,0-1 0,0 0 1,0 1-1,1-1 0,-1 0 1,1 0-1,0 0 0,0-1 0,0 1 1,0 0-1,1 0 0,-1-6 1,0-5-871,1 1 0,0-1 0,1 0 0,1 1 0,0-1 0,6-18 0,15-27-5671</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5:18.595"/>
    </inkml:context>
    <inkml:brush xml:id="br0">
      <inkml:brushProperty name="width" value="0.025" units="cm"/>
      <inkml:brushProperty name="height" value="0.025" units="cm"/>
    </inkml:brush>
  </inkml:definitions>
  <inkml:trace contextRef="#ctx0" brushRef="#br0">41 130 18353,'0'0'5317,"-6"10"-3667,0 3-1481,0 0-1,1 1 1,0 0-1,1 0 1,-3 19-1,7-30-139,-1 1-1,1 0 1,0-1-1,0 1 1,0-1 0,0 1-1,1 0 1,0-1-1,-1 1 1,1-1-1,1 1 1,-1-1-1,2 5 1,-1-6 0,-1 0 1,1-1-1,0 1 0,-1 0 0,1-1 1,0 0-1,0 1 0,0-1 1,0 0-1,0 0 0,0 0 0,1 0 1,-1 0-1,0-1 0,0 1 1,1-1-1,-1 1 0,0-1 0,0 0 1,1 0-1,-1 0 0,0 0 1,5-1-1,-2 0 98,0 0 0,-1-1 1,1 1-1,0-1 0,-1 0 0,1-1 0,-1 1 1,0-1-1,0 0 0,0 0 0,0 0 0,-1 0 1,1-1-1,-1 0 0,0 1 0,1-1 1,-2 0-1,1-1 0,-1 1 0,1 0 0,2-8 1,1-2 294,0-1 0,0 0 1,-2 0-1,0-1 1,3-23-1,-6 36-422,0-10 0,1 0 0,-2 0 0,0 0 0,-2-17 0,2 28 0,0 0 0,0 0 0,0 0 0,-1 1 0,1-1 0,-1 0 0,1 0 0,-1 1 0,0-1 0,1 0 0,-1 1 0,0-1 0,0 1 0,0-1 0,0 1 0,-1-1 0,1 1 0,0 0 0,0-1 0,-1 1 0,1 0 0,-1 0 0,1 0 0,-1 0 0,0 0 0,1 1 0,-1-1 0,0 0 0,1 1 0,-1-1 0,0 1 0,0 0 0,0-1 0,1 1 0,-1 0 0,0 0 0,0 0 0,0 1 0,-3 0 0,2 0-70,0 0-1,1 0 1,-1 0-1,0 1 1,1-1-1,-1 1 1,1 0-1,0 0 1,-1 0 0,1 0-1,0 0 1,0 1-1,0-1 1,1 0-1,-1 1 1,0 0 0,1-1-1,0 1 1,0 0-1,-2 5 1,-16 62-4118,18-64 3657,-3 18-6628</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5:19.168"/>
    </inkml:context>
    <inkml:brush xml:id="br0">
      <inkml:brushProperty name="width" value="0.025" units="cm"/>
      <inkml:brushProperty name="height" value="0.025" units="cm"/>
    </inkml:brush>
  </inkml:definitions>
  <inkml:trace contextRef="#ctx0" brushRef="#br0">3 37 4869,'0'0'19864,"-1"12"-19069,0 7-553,1 1 0,1-1 0,0 0 0,6 29 0,-5-38-167,0 0 0,1 0 1,0 0-1,0 0 0,1-1 1,0 1-1,1-1 1,0 0-1,1-1 0,-1 1 1,14 13-1,-18-21-48,0 1-1,0-1 0,0 0 1,0 0-1,1 0 1,-1-1-1,0 1 0,0 0 1,1 0-1,-1-1 1,1 1-1,-1 0 0,0-1 1,1 0-1,-1 1 1,1-1-1,-1 0 1,1 0-1,-1 1 0,1-1 1,-1 0-1,1-1 1,-1 1-1,1 0 0,-1 0 1,1-1-1,-1 1 1,1-1-1,-1 1 0,1-1 1,-1 0-1,0 1 1,1-1-1,-1 0 0,0 0 1,0 0-1,0 0 1,0 0-1,0 0 1,0 0-1,0 0 0,0-1 1,0 1-1,0 0 1,0-2-1,5-8 451,-1 1 0,0-1 0,-1 0 0,5-18 0,-7 25-372,43-180 1315,-45 182-1420,1 0 0,-1 0 0,0 0 0,1 1 0,-1-1 0,1 0 0,0 0 0,0 1 0,-1-1 0,1 0 0,0 1 0,0-1 0,1 1 0,-1-1 0,0 1 0,0 0 0,1-1 0,1 0 0,-2 2 0,0 0 0,-1 0 0,1 0 0,0 0 0,0 0 0,0 0 0,0 1 0,0-1 0,-1 0 0,1 0 0,0 1 0,0-1 0,0 1 0,-1-1 0,1 0 0,0 1 0,-1-1 0,1 1 0,0 0 0,-1-1 0,1 1 0,-1 0 0,1-1 0,-1 1 0,1 0 0,0 0 0,6 10 0,-1 1 0,0 0 0,7 19 0,-11-26 0,17 48 0,-13-33 0,0-1 0,2 1 0,0-2 0,14 22 0,-22-40-4,0 1 0,0-1 0,0 0 0,0 0-1,0 1 1,1-1 0,-1 0 0,0 0 0,0 0 0,0 1 0,0-1 0,1 0-1,-1 0 1,0 0 0,0 1 0,1-1 0,-1 0 0,0 0 0,0 0 0,1 0 0,-1 0-1,0 1 1,0-1 0,1 0 0,-1 0 0,0 0 0,1 0 0,-1 0 0,0 0-1,0 0 1,1 0 0,-1 0 0,0 0 0,0 0 0,1 0 0,-1 0 0,0-1 0,1 1-1,6-12-450,-1-25-1188,-5 33 1206,12-88-8200,-8 38 1232</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5:19.591"/>
    </inkml:context>
    <inkml:brush xml:id="br0">
      <inkml:brushProperty name="width" value="0.025" units="cm"/>
      <inkml:brushProperty name="height" value="0.025" units="cm"/>
    </inkml:brush>
  </inkml:definitions>
  <inkml:trace contextRef="#ctx0" brushRef="#br0">75 354 20692,'0'0'2909,"-8"4"-320,4-2-2516,0 0 0,0 0 0,0 0 0,0 0 0,1 1 0,-1 0 0,1 0 0,-1 0 0,1 0 0,0 0 0,0 1 0,0-1 0,1 1 0,-1 0-1,1-1 1,0 1 0,0 1 0,0-1 0,1 0 0,0 0 0,-1 0 0,1 1 0,0 5 0,0 3-113,0 0 0,1 0 0,1 1 0,4 21 0,-5-32 37,0-1 0,0 1 0,1-1 0,-1 0 0,1 1 0,0-1 0,-1 0 0,1 0 0,0 0 0,1 1 0,-1-1 0,0 0-1,0 0 1,1-1 0,-1 1 0,1 0 0,0 0 0,0-1 0,-1 1 0,1-1 0,0 1 0,0-1 0,0 0 0,0 0 0,1 0-1,-1 0 1,0 0 0,0-1 0,1 1 0,-1 0 0,0-1 0,1 0 0,3 0 0,-2 0 75,-1-1 0,0-1 0,0 1 0,0 0 0,0-1 1,0 1-1,0-1 0,0 0 0,0 0 0,-1 0 0,1-1 0,-1 1 0,1-1 1,-1 1-1,0-1 0,0 0 0,0 1 0,-1-1 0,1 0 0,-1-1 1,2-2-1,5-13 519,-1 0 0,7-25-1,-12 37-474,11-49 215,-2 0 0,-3-1 0,-2-1 0,-4-112 0,-2 165-331,0 2 0,0 0 0,0 1 0,0-1 0,0 0 0,0 1 0,-1-1 0,1 0 0,-1 1 0,0-1 0,0 1 0,0-1 0,0 1 0,0-1 0,-3-3 0,4 6 0,0 0 0,0 0 0,0 0 0,0 0 0,-1 0 0,1 0 0,0 0 0,0 0 0,0 0 0,-1 0 0,1 0 0,0 0 0,0 0 0,0 0 0,-1 0 0,1 0 0,0 0 0,0 0 0,-1 0 0,1 0 0,0 0 0,0 0 0,0 0 0,-1 0 0,1 0 0,0 0 0,0 0 0,0 0 0,0 1 0,-1-1 0,1 0 0,0 0 0,0 0 0,0 0 0,0 1 0,0-1 0,0 0 0,-1 0 0,1 0 0,0 0 0,0 1 0,0-1 0,0 0 0,0 0 0,0 0 0,0 1 0,0-1 0,0 0 0,0 0 0,0 0 0,0 1 0,0-1 0,0 0 0,0 0 0,0 1 0,0-1 0,-2 17 0,-1 34 0,2-1 0,3 1 0,1 0 0,3-1 0,2 1 0,16 54 0,-22-98 0,1-1 0,0 0 0,-1 0 0,2 0 0,-1 0 0,1 0 0,5 5 0,-9-10 0,1 0 0,0 0 0,0-1 0,-1 1 0,1 0 0,0-1 0,0 1 0,0 0 0,0-1 0,0 1 0,0-1 0,0 1 0,0-1 0,0 0 0,0 1 0,0-1 0,0 0 0,0 0 0,0 0 0,0 0 0,0 0 0,0 0 0,0 0 0,0 0 0,0 0 0,0 0 0,0-1 0,0 1 0,0 0 0,0-1 0,0 1 0,0-1 0,0 1 0,0-1 0,0 0 0,0 1 0,0-1 0,-1 0 0,1 1 0,0-1 0,0 0 0,-1 0 0,1 0 0,-1 0 0,1 0 0,0 1 0,-1-1 0,0 0 0,1 0 0,-1 0 0,1-2 0,18-46-2352,-14 29-248,-1-1 0,-1 1-1,-1-1 1,-1-23 0,-1 13-6230</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5:20.217"/>
    </inkml:context>
    <inkml:brush xml:id="br0">
      <inkml:brushProperty name="width" value="0.025" units="cm"/>
      <inkml:brushProperty name="height" value="0.025" units="cm"/>
    </inkml:brush>
  </inkml:definitions>
  <inkml:trace contextRef="#ctx0" brushRef="#br0">35 239 1057,'0'0'28582,"6"-11"-27125,-3 8-1298,19-40 536,-21 40-649,1 0 1,-1 1-1,0-1 1,-1 0-1,1 0 1,0 0-1,-1 0 1,0 0-1,0 0 1,0 0-1,0-1 1,0 1-1,-1 0 1,1 0-1,-1 0 1,-1-4-1,2 6-45,0 1-1,0 0 1,0 0-1,0-1 1,0 1-1,0 0 1,0 0-1,0-1 1,0 1-1,0 0 0,0-1 1,0 1-1,0 0 1,0 0-1,-1 0 1,1-1-1,0 1 1,0 0-1,0 0 1,0-1-1,0 1 1,-1 0-1,1 0 1,0 0-1,0-1 0,0 1 1,-1 0-1,1 0 1,0 0-1,0 0 1,0 0-1,-1 0 1,1-1-1,0 1 1,0 0-1,-1 0 1,1 0-1,0 0 1,0 0-1,-1 0 0,1 0 1,0 0-1,0 0 1,-1 0-1,1 0 1,0 0-1,0 0 1,-1 0-1,1 0 1,0 1-1,0-1 1,-1 0-1,1 0 1,0 0-1,0 0 0,-1 0 1,1 0-1,0 1 1,0-1-1,0 0 1,0 0-1,-1 0 1,1 1-1,0-1 1,0 0-1,-7 24 1,1-6-6,-14 1 5,18-18 0,0 0 0,1 0 0,-1 0 0,1 0 0,-1 0 0,1 0 0,-1 1 0,1-1 0,0 0 0,0 1 0,0 0 0,0-1 0,0 1 0,0-1 0,0 1 0,0 0 0,1 0 0,-1 0 0,0-1 0,1 1 0,0 0 0,-1 0 0,1 0 0,0 4 0,0-4 0,0 9 0,0 0 0,1 0 0,0 0 0,5 21 0,-5-31 0,-1 1 0,0-1 0,1 0 0,-1 1 0,1-1 0,0 0 0,-1 1 0,1-1 0,0 0 0,0 0 0,0 1 0,0-1 0,0 0 0,0 0 0,0 0 0,0 0 0,0-1 0,0 1 0,0 0 0,1 0 0,-1-1 0,0 1 0,1 0 0,-1-1 0,0 0 0,1 1 0,-1-1 0,1 0 0,-1 1 0,1-1 0,-1 0 0,1 0 0,-1 0 0,0-1 0,1 1 0,-1 0 0,1 0 0,-1-1 0,1 1 0,-1-1 0,0 1 0,1-1 0,-1 0 0,0 1 0,0-1 0,1 0 0,-1 0 0,0 0 0,1-1 0,5-3 0,-1-1 0,0 0 0,0 0 0,-1 0 0,1 0 0,-1-1 0,-1 0 0,5-7 0,-5 6 0,1 0 0,0 1 0,1 0 0,0 0 0,0 0 0,12-10 0,-18 17 0,1-1 0,0 0 0,0 1 0,0-1 0,0 1 0,-1 0 0,1-1 0,0 1 0,0 0 0,0-1 0,0 1 0,0 0 0,0 0 0,0 0 0,0 0 0,0 0 0,0 0 0,0 0 0,0 0 0,0 0 0,0 1 0,0-1 0,0 0 0,0 1 0,0-1 0,0 0 0,-1 1 0,1-1 0,0 1 0,0 0 0,0-1 0,-1 1 0,1-1 0,0 1 0,-1 0 0,1 0 0,0 0 0,-1-1 0,1 1 0,0 2 0,20 45 0,-12-24 0,-9-23 0,0 0 0,1 0 0,-1 0 0,1 0 0,-1 0 0,1-1 0,-1 1 0,1 0 0,-1 0 0,1-1 0,0 1 0,-1 0 0,1-1 0,0 1 0,0-1 0,-1 1 0,1-1 0,0 1 0,0-1 0,0 1 0,0-1 0,1 1 0,-1-2 0,-1 1 0,1 0 0,0-1 0,-1 1 0,1-1 0,-1 1 0,1-1 0,-1 1 0,1-1 0,-1 1 0,1-1 0,-1 0 0,0 1 0,1-1 0,-1 1 0,0-1 0,1 0 0,-1 0 0,0 1 0,0-1 0,1-1 0,4-43 0,-5 13 0,-2 0 0,-1 0 0,-1 0 0,-12-39 0,16 70-6,0 1 0,0-1 0,0 1 0,0-1 1,0 1-1,0-1 0,0 1 0,0-1 0,0 1 0,0-1 0,0 1 0,0-1 1,0 1-1,0-1 0,0 1 0,1-1 0,-1 1 0,0-1 0,0 1 0,1-1 0,-1 1 1,0-1-1,1 1 0,-1 0 0,1-1 0,-1 1 0,0 0 0,1-1 0,-1 1 1,1 0-1,-1-1 0,1 1 0,-1 0 0,1 0 0,-1 0 0,1-1 0,-1 1 0,1 0 1,-1 0-1,1 0 0,-1 0 0,1 0 0,30-1-1235,-18 2-217,11-7-4099,1-6-2654</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5:21.671"/>
    </inkml:context>
    <inkml:brush xml:id="br0">
      <inkml:brushProperty name="width" value="0.025" units="cm"/>
      <inkml:brushProperty name="height" value="0.025" units="cm"/>
    </inkml:brush>
  </inkml:definitions>
  <inkml:trace contextRef="#ctx0" brushRef="#br0">1 646 5958,'0'0'18567,"4"10"-16235,6 13-1090,-6-9-784,1-1 1,1 0-1,0 0 0,1 0 0,0-1 0,1 0 0,0 0 0,12 12 0,-19-23-449,1 0-1,-1 0 0,0 0 0,1-1 0,-1 1 0,1 0 0,-1-1 1,1 1-1,-1-1 0,1 1 0,-1-1 0,1 0 0,-1 0 0,1 0 0,0 0 1,-1 0-1,1 0 0,-1 0 0,1 0 0,-1 0 0,1-1 0,-1 1 0,1-1 1,-1 1-1,1-1 0,-1 0 0,1 0 0,-1 1 0,0-1 0,1 0 0,-1 0 1,0 0-1,0 0 0,0-1 0,0 1 0,0 0 0,0 0 0,0-1 0,1-2 1,4-6 34,0 0 0,0 0 0,-1-1 1,4-13-1,-7 19-40,60-195-3,-62 199 0,0 1 0,0-1 0,0 1 0,0-1 0,0 1 0,0 0 0,0-1 0,1 1 0,-1-1 0,0 1 0,0 0 0,0-1 0,1 1 0,-1-1 0,0 1 0,0 0 0,1-1 0,-1 1 0,0 0 0,1 0 0,-1-1 0,0 1 0,1 0 0,-1 0 0,1-1 0,-1 1 0,0 0 0,1 0 0,-1 0 0,1 0 0,-1 0 0,1-1 0,8 14 0,4 30 0,-12-38 0,7 26 0,-6-19 0,1 1 0,1-1 0,0 0 0,6 14 0,-10-26 0,0 1 0,1-1 0,-1 0 0,0 1 0,0-1 0,0 0 0,0 1 0,1-1 0,-1 0 0,0 1 0,0-1 0,0 0 0,1 0 0,-1 1 0,0-1 0,1 0 0,-1 0 0,0 1 0,0-1 0,1 0 0,-1 0 0,0 0 0,1 1 0,-1-1 0,1 0 0,-1 0 0,0 0 0,1 0 0,-1 0 0,0 0 0,1 0 0,-1 0 0,1 0 0,-1 0 0,0 0 0,1 0 0,-1 0 0,0 0 0,1 0 0,-1-1 0,0 1 0,1 0 0,-1 0 0,13-19 0,2-31 0,-14 47 0,10-50 0,-7 30 0,1 1 0,16-44 0,-20 65 0,-1 1 0,0-1 0,0 0 0,0 1 0,1-1 0,-1 0 0,0 1 0,1-1 0,-1 1 0,0-1 0,1 0 0,-1 1 0,1-1 0,-1 1 0,1-1 0,-1 1 0,1 0 0,-1-1 0,1 1 0,0-1 0,-1 1 0,1 0 0,-1 0 0,1-1 0,0 1 0,-1 0 0,1 0 0,0 0 0,0 0 0,14 13 0,5 36 0,-19-45 0,12 42 0,-10-32 0,0-1 0,1 0 0,1 0 0,0-1 0,0 1 0,10 15 0,-14-28-7,-1 1 1,0-1-1,0 0 1,0 0-1,0 1 1,0-1-1,1 0 1,-1 0-1,0 0 1,0 1-1,0-1 1,1 0-1,-1 0 1,0 0-1,0 0 0,1 0 1,-1 1-1,0-1 1,0 0-1,1 0 1,-1 0-1,0 0 1,0 0-1,1 0 1,-1 0-1,0 0 1,1 0-1,-1 0 0,0 0 1,0 0-1,1 0 1,-1 0-1,0 0 1,0 0-1,1-1 1,-1 1-1,0 0 1,0 0-1,1 0 1,-1 0-1,0-1 1,9-12-725,1-25-1546,-9 35 1876,19-75-4204,15-72-13115,-28 101 17779,-4 1 6811,-6 60 1315,-7 11-5782,-2 5-1861,5-3 446,2 0-1,0 1 1,-2 45 0,11-66-850,7-11-10,6-12 27,-5 1-1111,0 0-1,-2-1 1,0-1-1,-1 1 1,-1-1-1,-1-1 1,0 0-1,-2 0 0,0 0 1,2-29-1,-7 92 2439,10 208 5412,-7-222-6531,2 0 0,1 1 0,2-2 0,0 1 0,2-1 0,20 40 0,-15-42-148,0 2-20,20 48 1,-33-69-63,1-1 1,-1 2 0,0-1-1,-1 0 1,1 0 0,-2 1 0,1-1-1,-1 0 1,0 1 0,0-1-1,-1 0 1,-2 12 0,3-19-122,-1 1 0,1-1 0,0 1-1,0-1 1,0 1 0,-1-1 0,1 0 0,0 1 0,0-1 0,-1 1 0,1-1 0,0 0 0,-1 1-1,1-1 1,0 0 0,-1 1 0,1-1 0,-1 0 0,1 0 0,-1 1 0,1-1 0,0 0 0,-1 0-1,1 0 1,-1 0 0,1 0 0,-1 0 0,1 0 0,-1 1 0,1-1 0,-1-1 0,1 1 0,-1 0-1,1 0 1,-1 0 0,1 0 0,-1 0 0,1 0 0,-1 0 0,1-1 0,0 1 0,-1 0 0,1 0-1,-1-1 1,1 1 0,-1-1 0,-18-16 267,7-4-279,0-1 0,2-1 0,0 1 0,-11-46 0,-15-102 0,29 134 0,-6-32 0,2-1 0,4-1 0,3 1 0,3-1 0,8-74 0,-5 132 0,0 0 0,1 0 0,0 0 0,1 1 0,7-15 0,-9 22 0,-1 1 0,1 0 0,-1 0 0,1 1 0,0-1 0,0 0 0,0 0 0,0 1 0,1-1 0,-1 1 0,1 0 0,0 0 0,-1 0 0,1 0 0,0 0 0,0 1 0,0-1 0,0 1 0,0 0 0,1 0 0,-1 0 0,0 0 0,4 0 0,-5 1 0,-1 1 0,1-1 0,-1 0 0,1 1 0,0 0 0,-1-1 0,1 1 0,-1 0 0,0 0 0,1 0 0,-1 0 0,0 0 0,1 0 0,-1 0 0,0 0 0,0 0 0,0 1 0,0-1 0,0 0 0,0 1 0,0-1 0,-1 1 0,1-1 0,0 1 0,-1-1 0,1 1 0,-1 0 0,0-1 0,1 1 0,-1 1 0,6 56 0,-6-58 0,1 21 0,1-1 0,-2 0 0,0-1 0,-6 37 0,9-64 0,0 0 0,1 0 0,0 1 0,0-1 0,0 1 0,1 0 0,0 1 0,10-10 0,-13 13 0,0 0 0,0 0 0,0 0 0,1 0 0,-1 0 0,0 1 0,1-1 0,-1 1 0,1-1 0,0 1 0,-1 0 0,1 0 0,0 0 0,0 0 0,0 1 0,0-1 0,0 1 0,-1 0 0,1 0 0,0 0 0,0 0 0,0 0 0,0 1 0,0-1 0,0 1 0,0 0 0,-1 0 0,1 0 0,0 0 0,-1 0 0,6 3 0,-5 0 0,0 0 0,0 0 0,0 0 0,0 0 0,-1 0 0,0 0 0,0 0 0,0 1 0,0-1 0,-1 1 0,1 0 0,-1-1 0,0 1 0,-1 0 0,1 5 0,0 3 0,0 0 0,-1 0 0,-1 0 0,-3 20 0,2-23 0,-2 1 0,1-1 0,-1 0 0,0-1 0,-1 1 0,0-1 0,-1 0 0,-11 14 0,13-18 0,0 0 0,0 0 0,-1 0 0,0 0 0,0-1 0,0 0 0,-1 0 0,1 0 0,-1-1 0,0 0 0,0 0 0,0 0 0,-1-1 0,-10 3 0,-4-6-1208,4-11-3771,3-11-3920</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5:22.283"/>
    </inkml:context>
    <inkml:brush xml:id="br0">
      <inkml:brushProperty name="width" value="0.025" units="cm"/>
      <inkml:brushProperty name="height" value="0.025" units="cm"/>
    </inkml:brush>
  </inkml:definitions>
  <inkml:trace contextRef="#ctx0" brushRef="#br0">6 53 7847,'0'4'10309,"-2"11"-1750,0 9-4692,0 2-4637,3 46 1,6-37 2811,-6-34-2032,-1 0 0,0 0 0,0 0 0,0 0 0,1 0 0,-1 0 0,0-1 0,1 1 0,-1 0 0,1 0 0,-1 0 0,1 0 0,-1 0 0,1-1 0,0 1 0,-1 0 0,1-1 0,0 1 0,-1 0 0,1-1 0,0 1 0,0-1 0,0 1 0,0-1 0,0 1 0,0-1 0,-1 0 0,1 1 0,0-1 0,1 0 0,0-1 23,-1 1 0,1-1 0,-1 0 0,1 0 0,-1 0 0,1 0-1,-1 0 1,0 0 0,1 0 0,-1-1 0,0 1 0,0 0 0,0-1 0,0 1 0,1-3 0,29-66 796,-29 65-813,13-39-16,-8 21 0,1 0 0,14-25 0,-22 47 0,0 0 0,1 0 0,-1 0 0,1 0 0,-1 0 0,1 0 0,0 0 0,-1 0 0,1 0 0,0 1 0,-1-1 0,1 0 0,0 1 0,0-1 0,0 0 0,0 1 0,0-1 0,0 1 0,0-1 0,0 1 0,0 0 0,1-1 0,-1 1 0,0 0 0,0 1 0,0-1 0,-1 0 0,1 1 0,0-1 0,0 1 0,0-1 0,-1 1 0,1-1 0,0 1 0,0 0 0,-1-1 0,1 1 0,-1 0 0,1-1 0,0 1 0,-1 0 0,1 1 0,18 47 0,-19-49 0,17 81 0,8 23 0,-25-103-10,0-1 1,0 1-1,0-1 1,0 1-1,0-1 1,0 1-1,0 0 1,1-1-1,-1 1 1,0-1-1,0 1 1,1-1-1,-1 1 1,0-1-1,1 1 1,-1-1-1,1 1 1,-1-1-1,0 0 1,1 1-1,-1-1 1,1 0-1,-1 1 1,1-1-1,-1 0 1,1 0-1,0 1 1,-1-1-1,1 0 1,0 0-1,10-13-787,5-35-1782,-15 44 2134,19-81-9127,-12 40 1832</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0:27.646"/>
    </inkml:context>
    <inkml:brush xml:id="br0">
      <inkml:brushProperty name="width" value="0.025" units="cm"/>
      <inkml:brushProperty name="height" value="0.025" units="cm"/>
    </inkml:brush>
  </inkml:definitions>
  <inkml:trace contextRef="#ctx0" brushRef="#br0">0 36 18674,'0'0'14093,"51"-6"-14093,-15 6 0,4 0 0,-3 0 0,-3-7-2530,-3-2-4389,-8-4-8327</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5:22.627"/>
    </inkml:context>
    <inkml:brush xml:id="br0">
      <inkml:brushProperty name="width" value="0.025" units="cm"/>
      <inkml:brushProperty name="height" value="0.025" units="cm"/>
    </inkml:brush>
  </inkml:definitions>
  <inkml:trace contextRef="#ctx0" brushRef="#br0">101 84 15022,'0'0'6540,"-5"10"-3519,-20 27-560,-21 34 1010,42-65-3448,1 0 0,0 0-1,0 1 1,0 0 0,1-1 0,0 1 0,1 0 0,-1 0 0,1 8 0,0-14-38,1-1 0,0 1 1,0 0-1,0 0 0,0 0 1,0 0-1,1-1 0,-1 1 0,0 0 1,0 0-1,0-1 0,1 1 1,-1 0-1,0 0 0,1-1 1,-1 1-1,1 0 0,-1-1 0,1 1 1,-1 0-1,1-1 0,-1 1 1,1-1-1,0 1 0,-1-1 0,1 1 1,0-1-1,-1 1 0,1-1 1,0 0-1,0 1 0,-1-1 1,1 0-1,0 0 0,0 0 0,0 0 1,-1 1-1,1-1 0,0 0 1,0 0-1,0 0 0,-1-1 1,1 1-1,0 0 0,0 0 0,0 0 1,-1-1-1,1 1 0,0 0 1,0-1-1,-1 1 0,1 0 1,1-2-1,2 0 15,1 0 1,-1 0-1,1-1 1,-1 0-1,0 0 1,0 0-1,6-7 1,2-10 198,0 0 0,-2 0 0,0-1 0,-1-1 0,-1 0 0,-2 0 0,0 0-1,-1-1 1,-1 0 0,1-26 0,-6 104-335,-1-27-6,2-1-1,1 1 1,1 0-1,10 52 1,-12-78 14,1 0 1,0 1 0,-1-1-1,1 0 1,0 0 0,0 0-1,0 1 1,0-1 0,1 0-1,-1 0 1,1-1 0,-1 1-1,1 0 1,-1 0 0,1-1 0,3 3-1,-4-4-49,0 1 0,0-1 0,0 0-1,0 0 1,0 0 0,1 1 0,-1-1 0,0 0-1,0 0 1,0-1 0,0 1 0,0 0 0,1 0-1,-1 0 1,0-1 0,0 1 0,0-1 0,0 1 0,0-1-1,0 1 1,0-1 0,0 0 0,1 0 0,4-5-1039,-1 1 0,0-1 0,0 1 0,0-2 0,-1 1 0,1 0 0,-2-1 0,4-7 0,14-33-10219</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5:23.372"/>
    </inkml:context>
    <inkml:brush xml:id="br0">
      <inkml:brushProperty name="width" value="0.025" units="cm"/>
      <inkml:brushProperty name="height" value="0.025" units="cm"/>
    </inkml:brush>
  </inkml:definitions>
  <inkml:trace contextRef="#ctx0" brushRef="#br0">21 0 17681,'0'0'2690,"-3"10"-709,-3 20-1513,1 0 1,2 1-1,1-1 1,1 1-1,4 46 1,2-30 270,2 0-1,2 0 1,15 47-1,-22-87-656,1-1-1,0 0 0,-1 0 1,2 0-1,6 10 0,-10-15-42,1 0-1,0 0 0,-1 0 1,1 0-1,0 0 0,0 0 1,0-1-1,0 1 1,-1 0-1,1 0 0,0-1 1,0 1-1,0 0 1,1-1-1,-1 1 0,0-1 1,0 0-1,0 1 0,0-1 1,0 0-1,1 0 1,-1 1-1,0-1 0,0 0 1,0 0-1,1 0 1,-1-1-1,0 1 0,0 0 1,0 0-1,0-1 0,1 1 1,-1 0-1,0-1 1,0 1-1,0-1 0,0 0 1,0 1-1,1-2 1,3-3 71,-1 1 1,0-1-1,-1 0 1,1 0-1,-1-1 1,0 1-1,0-1 1,-1 1-1,2-7 1,19-62 58,-19 56-130,9-39 1,-10 37-50,1 2 0,1-1 0,9-23 0,-11 83-401,-2-16 458,-1 3-6,2 0 1,0 0 0,14 54-1,-16-81-24,0 1 0,1-1 0,-1 0 0,0 0 0,1 0 0,-1 0 0,0 0 0,1 0 0,0 0-1,-1 0 1,1 0 0,0 0 0,-1 0 0,1 0 0,0 0 0,0-1 0,0 1 0,-1 0 0,1-1 0,0 1 0,0 0-1,2 0 1,-2-1 4,0 0 0,0 0-1,0-1 1,0 1 0,0 0 0,0 0-1,0-1 1,0 1 0,0-1-1,-1 1 1,1-1 0,0 1-1,0-1 1,0 0 0,-1 1 0,1-1-1,0 0 1,-1 0 0,1 1-1,0-2 1,27-51 514,-27 51-532,28-73 98,-16 39-77,30-57 0,-43 92-25,1-1 0,-1 1 0,1 0-1,0-1 1,0 1 0,-1 0 0,1-1 0,0 1 0,0 0-1,0 0 1,1 0 0,-1 0 0,0 0 0,0 0 0,0 0-1,1 0 1,-1 0 0,1 1 0,-1-1 0,2 0 0,-2 1-2,0 1 1,0-1 0,-1 0-1,1 1 1,0 0 0,0-1 0,-1 1-1,1-1 1,0 1 0,-1 0-1,1-1 1,-1 1 0,1 0 0,-1 0-1,1-1 1,-1 1 0,1 0-1,-1 0 1,0 0 0,1 0 0,-1-1-1,0 1 1,0 2 0,4 13-29,-2 0 1,1 27-1,-2-33 31,-1 14 44,0-17-25,0 0-1,0-1 0,1 1 0,0 0 0,0 0 0,3 11 0,14-51-18,-8 5 0,1 1 0,1 0 0,1 0 0,2 2 0,35-49 0,-50 73 0,1 0 0,0 0 0,0 0 0,0 0 0,0 0 0,0 1 0,0-1 0,0 0 0,0 0 0,0 1 0,0-1 0,0 1 0,0-1 0,0 1 0,1-1 0,-1 1 0,0-1 0,2 1 0,-2 0 0,-1 0 0,1 1 0,-1-1 0,1 0 0,0 1 0,-1-1 0,1 0 0,-1 1 0,1-1 0,-1 1 0,1-1 0,-1 1 0,1-1 0,-1 1 0,0-1 0,1 1 0,-1-1 0,0 1 0,1 0 0,-1-1 0,0 1 0,0 0 0,1-1 0,-1 2 0,4 52 0,-4-44 0,2 147 0,-2-157 0,0 0 0,-1 1 0,1-1 0,0 0 0,0 1 0,0-1 0,0 0 0,0 1 0,0-1 0,-1 0 0,1 1 0,0-1 0,0 0 0,0 1 0,0-1 0,0 0 0,0 1 0,0-1 0,1 1 0,-1-1 0,0 0 0,0 1 0,0-1 0,0 0 0,0 1 0,1-1 0,-1 0 0,0 0 0,0 1 0,0-1 0,1 0 0,-1 1 0,0-1 0,0 0 0,1 0 0,-1 0 0,0 1 0,1-1 0,-1 0 0,0 0 0,1 0 0,-1 0 0,1 1 0,8-18 0,8-32 0,-6 9 0,2 0 0,34-76 0,-46 115 0,-1 0 0,1 0 0,-1 0 0,1 0 0,-1-1 0,1 1 0,0 0 0,-1 0 0,1 1 0,0-1 0,0 0 0,0 0 0,0 0 0,0 0 0,0 1 0,0-1 0,0 0 0,2 0 0,-3 1 0,1 1 0,-1-1 0,1 1 0,-1-1 0,1 0 0,-1 1 0,0-1 0,1 1 0,-1-1 0,1 1 0,-1-1 0,0 1 0,1 0 0,-1-1 0,0 1 0,0-1 0,0 1 0,1 0 0,-1-1 0,0 1 0,0-1 0,0 1 0,0 0 0,0 0 0,0 59 0,0-49 0,0 24-2670,0 22-6228,1-66 1798,3-11-4789</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5:23.893"/>
    </inkml:context>
    <inkml:brush xml:id="br0">
      <inkml:brushProperty name="width" value="0.025" units="cm"/>
      <inkml:brushProperty name="height" value="0.025" units="cm"/>
    </inkml:brush>
  </inkml:definitions>
  <inkml:trace contextRef="#ctx0" brushRef="#br0">1 90 13164,'0'0'12727,"1"10"-11707,5 29-903,-6-38-107,0 0 0,0 0 0,0-1-1,1 1 1,-1 0 0,0 0 0,0-1-1,0 1 1,1 0 0,-1 0 0,0-1 0,1 1-1,-1 0 1,0 0 0,1-1 0,-1 1-1,1-1 1,0 1 0,-1 0 0,1-1 0,-1 1-1,1-1 1,0 1 0,-1-1 0,1 0-1,0 1 1,-1-1 0,1 0 0,0 1 0,0-1-1,0 0 1,-1 0 0,1 0 0,0 1-1,0-1 1,0 0 0,-1 0 0,1 0 0,0-1-1,0 1 1,0 0 0,-1 0 0,2 0-1,0-1 142,-1 0-1,1 0 0,0 0 1,-1 0-1,1 0 0,-1 0 1,1 0-1,-1-1 0,0 1 1,0 0-1,1-1 0,-1 1 1,0-1-1,1-1 0,1-8 190,0 0-1,0 0 0,-1 1 1,-1-1-1,0-1 0,0 1 0,-1 0 1,-2-18-1,2 28-339,0 0 0,0 1 0,0-1 0,0 0 0,0 0 0,0 0 0,0 1 0,0-1 0,-1 0 0,1 0 0,0 1 0,0-1 0,-1 0 0,1 1 0,0-1 0,-1 0 0,1 1 0,-1-1 0,1 0 0,-1 1 0,1-1 0,-1 1 0,1-1 0,-1 1 0,0-1 0,1 1 0,-1 0 0,0-1 0,1 1 0,-1 0 0,0-1 0,1 1 0,-1 0 0,0 0 0,0 0 0,1-1 0,-1 1 0,0 0 0,0 0 0,0 0 0,1 0 0,-1 1 0,0-1 0,0 0 0,1 0 0,-1 0 0,0 1 0,1-1 0,-1 0 0,0 0 0,0 1 0,1-1 0,-1 1 0,1-1 0,-1 1 0,0-1 0,1 1 0,-1-1 0,1 1 0,-1-1 0,1 1 0,0 0 0,-1-1 0,1 1 0,-1 0 0,1-1 0,0 1 0,-1 1 0,-4 12 0,-1 1 0,2 0 0,0 0 0,1 0 0,-3 27 0,3 79 0,3-105 0,-1-13 0,1 0 0,1 0 0,-1 0 0,0 0 0,1 0 0,-1-1 0,1 1 0,0 0 0,0 0 0,0 0 0,1-1 0,1 4 0,-3-6 0,1 1 0,0 0 0,0 0 0,0-1 0,0 1 0,-1-1 0,1 1 0,0-1 0,0 1 0,0-1 0,0 0 0,0 1 0,1-1 0,-1 0 0,0 0 0,0 0 0,0 0 0,0 0 0,0 0 0,0 0 0,0 0 0,0 0 0,0 0 0,0-1 0,0 1 0,0 0 0,0-1 0,0 1 0,0-1 0,0 1 0,0-1 0,0 1 0,0-1 0,0 0 0,0 1 0,1-2 0,6-5 0,1-1 0,-1 0 0,0 0 0,0 0 0,-1-1 0,-1 0 0,8-12 0,39-78 0,-30 52 0,-18 35 0,-4 9 0,0 0 0,1 0 0,-1 0 0,0 0 0,1 1 0,-1-1 0,1 0 0,0 0 0,0 1 0,0-1 0,1 1 0,-1 0 0,4-3 0,-5 6 0,0 1 0,-1-1 0,1 1 0,-1 0 0,1-1 0,-1 1 0,0 0 0,0-1 0,0 1 0,0 0 0,0 0 0,0-1 0,0 3 0,0-1 0,-2 66 0,0-32 0,6 75 0,-4-111 0,0-1 0,0 1 0,0-1 0,0 1 0,0-1 0,0 1 0,0-1 0,0 1 0,0-1 0,1 1 0,-1-1 0,0 1 0,0-1 0,0 1 0,0-1 0,1 1 0,-1-1 0,0 0 0,1 1 0,-1-1 0,0 1 0,0-1 0,1 0 0,-1 1 0,1-1 0,-1 0 0,0 0 0,1 1 0,-1-1 0,1 0 0,-1 0 0,1 1 0,-1-1 0,1 0 0,-1 0 0,1 0 0,-1 0 0,1 0 0,-1 0 0,1 0 0,-1 0 0,1 0 0,-1 0 0,1 0 0,-1 0 0,1 0 0,-1 0 0,0 0 0,1-1 0,-1 1 0,1 0 0,-1 0 0,1-1 0,-1 1 0,1 0 0,-1 0 0,0-1 0,1 1 0,-1 0 0,0-1 0,1 1 0,-1-1 0,0 1 0,0 0 0,1-1 0,-1 0 0,22-27 0,16-47 0,-29 55 0,0-1 0,2 1 0,1 1 0,0 0 0,16-19 0,-27 37-2,-1 0 0,1 1 1,-1-1-1,1 0 0,0 1 0,-1-1 1,1 0-1,0 1 0,0-1 0,-1 1 1,1-1-1,0 1 0,0 0 0,0-1 1,0 1-1,-1 0 0,1-1 0,0 1 1,0 0-1,0 0 0,0 0 0,0 0 1,1 0-1,-1 0-6,0 1 0,-1-1 0,1 1 0,0 0-1,-1-1 1,1 1 0,-1-1 0,1 1 0,0 0 0,-1 0 0,0-1 0,1 1 0,-1 0 0,1 0 0,-1 0 0,0 0 0,0-1-1,0 1 1,1 2 0,1 53-886,-2-45 471,-2 73-6768,-7-48 945</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5:24.574"/>
    </inkml:context>
    <inkml:brush xml:id="br0">
      <inkml:brushProperty name="width" value="0.025" units="cm"/>
      <inkml:brushProperty name="height" value="0.025" units="cm"/>
    </inkml:brush>
  </inkml:definitions>
  <inkml:trace contextRef="#ctx0" brushRef="#br0">149 52 20115,'0'0'2205,"-7"-9"-65,-22-24 44,28 32-2148,1 0 0,-1 1 0,1-1 0,-1 0 0,0 1 0,0-1 0,1 0 0,-1 1 1,0-1-1,0 1 0,0-1 0,1 1 0,-1 0 0,0-1 0,0 1 0,0 0 0,0-1 0,0 1 0,0 0 0,0 0 0,0 0 0,0 0 1,0 0-1,0 0 0,0 0 0,0 0 0,1 1 0,-1-1 0,0 0 0,0 0 0,0 1 0,0-1 0,0 1 0,0-1 0,1 1 1,-1-1-1,0 1 0,0-1 0,1 1 0,-1 0 0,0-1 0,1 1 0,-1 0 0,0 0 0,0 0 0,-18 43-188,17-36 246,-10 23-77,2-1 0,2 1 0,0 1 0,2 0 0,-3 63 0,9-95-17,0 1 0,0 0 1,0 0-1,0-1 0,1 1 1,-1 0-1,0 0 0,0-1 1,1 1-1,-1 0 0,0 0 1,1-1-1,-1 1 0,1 0 1,-1-1-1,1 1 0,-1-1 1,1 1-1,0-1 0,-1 1 1,1-1-1,-1 1 0,1-1 1,0 1-1,0-1 0,-1 0 1,1 0-1,0 1 0,0-1 1,-1 0-1,1 0 0,0 0 1,0 0-1,-1 0 0,1 0 1,0 0-1,0 0 0,0 0 1,-1 0-1,1 0 0,0 0 1,0 0-1,-1-1 0,1 1 0,0 0 1,0-1-1,-1 1 0,2-1 1,39-18 15,-24 9-86,0 0 1,0 1 0,0 1-1,1 0 1,1 1-1,-1 1 1,1 1 0,0 1-1,0 0 1,28-1-1,-44 5 82,0 1 0,0-1-1,0 0 1,0 1-1,0 0 1,0 0 0,0 0-1,-1 0 1,1 0-1,0 0 1,-1 1 0,1-1-1,-1 1 1,1 0-1,-1 0 1,0 0-1,1 0 1,-1 0 0,0 0-1,-1 0 1,1 1-1,0-1 1,-1 1 0,1-1-1,-1 1 1,0 0-1,0 0 1,0-1-1,0 1 1,0 0 0,-1 0-1,1 0 1,-1 0-1,0 5 1,1 2 207,-1-1 0,0 1 0,-1-1 0,0 1-1,0-1 1,-1 0 0,-1 1 0,1-1 0,-1 0 0,-6 10 0,1-3 10,-1 0 1,-1-1-1,0-1 1,-1 0 0,-14 14-1,20-22-165,0-1 0,-1 0 0,0 0 0,0-1 0,0 0 0,-1 0 1,0 0-1,1-1 0,-1 0 0,0 0 0,-1-1 0,1 0 0,0 0 0,-12 1 0,17-3-141,0 1 1,0-1-1,0 0 1,0-1-1,0 1 1,0 0-1,0-1 0,0 1 1,0-1-1,0 1 1,0-1-1,0 0 0,1 0 1,-1 0-1,0 0 1,0 0-1,1 0 1,-1-1-1,1 1 0,-1 0 1,1-1-1,0 1 1,-1-1-1,0-2 1,-1 0-393,1-1 0,0 1 0,1-1 0,-1 0 0,1 0 0,0 0 0,0 0 0,0 0 0,1-9 0,0 1-953,0-1 0,2 1 0,-1 0 0,2-1 0,0 1 0,0 0 0,6-13 0,18-24-10258</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5:25.365"/>
    </inkml:context>
    <inkml:brush xml:id="br0">
      <inkml:brushProperty name="width" value="0.025" units="cm"/>
      <inkml:brushProperty name="height" value="0.025" units="cm"/>
    </inkml:brush>
  </inkml:definitions>
  <inkml:trace contextRef="#ctx0" brushRef="#br0">42 732 20980,'0'0'8856,"5"-10"-8407,1-5-379,0 0 0,-1 0-1,-1 0 1,4-23 0,-7 32-39,0 0 0,0-1-1,-1 1 1,0-1-1,0 1 1,0 0 0,-1-1-1,0 1 1,0 0-1,0 0 1,-1-1 0,0 1-1,0 0 1,-1 0 0,1 1-1,-6-8 1,8 12-13,-1 0 0,1 0-1,-1 0 1,0 0 0,0 0 0,1 0 0,-1 0 0,0 1 0,0-1 0,0 0-1,0 0 1,0 1 0,0-1 0,0 1 0,0-1 0,0 1 0,0-1-1,-1 1 1,1 0 0,0-1 0,0 1 0,0 0 0,-1 0 0,1 0 0,-1 0-1,0 1-17,1-1-1,0 1 1,0 0-1,0 0 0,0 0 1,0 0-1,0 0 0,0 0 1,0 0-1,0 0 0,0 0 1,0 1-1,1-1 1,-1 0-1,0 0 0,1 1 1,-1 1-1,-2 7-40,0 0-1,1 0 0,1 0 1,-1 16-1,0 9 32,3 1-1,6 48 0,-6-75 31,0 0 0,1 0-1,0 0 1,1-1 0,0 1-1,0-1 1,1 0 0,0 0-1,0 0 1,1 0 0,0-1 0,0 1-1,1-1 1,0-1 0,8 8-1,-13-13-11,1 1 0,0-1 0,0 1 0,0-1 0,0 0 1,0 0-1,0 0 0,0 0 0,1 0 0,-1-1 0,0 1 0,0-1 0,1 1 0,-1-1 0,0 0 0,1 0 0,-1 0 0,0 0 0,1 0 0,-1 0 0,0-1 0,0 1 0,1-1 0,1-1 0,0 0 23,0 0 0,0-1-1,0 0 1,-1 0 0,1 0 0,-1 0-1,0 0 1,0-1 0,0 0 0,0 1-1,3-7 1,3-8 72,-1 0 0,0-1-1,-1 1 1,7-32 0,-7 16-103,-1 1 0,-2-1 0,-1 0 0,-2 0 0,-5-52 0,5 139 0,-1-34 0,0 0 0,1 0 0,4 21 0,-4-35 0,19 64 0,-19-65 0,0-1 0,1 0 0,-1 0 0,1 0 0,-1 0 0,1 0 0,0 0 0,1 0 0,-1-1 0,0 1 0,1-1 0,-1 1 0,1-1 0,0 0 0,0 0 0,0 0 0,4 2 0,-6-4 0,1 0 0,-1 0 0,0 0 0,0 1 0,1-2 0,-1 1 0,0 0 0,1 0 0,-1 0 0,0 0 0,0-1 0,1 1 0,-1-1 0,0 1 0,0-1 0,0 1 0,1-1 0,-1 0 0,0 1 0,0-1 0,0 0 0,0 0 0,0 0 0,0 0 0,-1 0 0,1 0 0,0 0 0,0 0 0,-1 0 0,1-2 0,18-39 0,-17 36 0,13-45 0,-1-1 0,-3-1 0,8-94 0,-13-161 0,-6 301 0,1 2 0,-1 0 0,0 0 0,-1 0 0,1 0 0,-1 0 0,0 0 0,0 1 0,-4-10 0,2 45 0,4 23 0,3-1 0,2 1 0,2-1 0,3 0 0,2-1 0,2 0 0,31 70 0,-41-113 0,0 0 0,0 0 0,1 0 0,0-1 0,1 0 0,0 0 0,0-1 0,10 9 0,-15-14 0,0 0 0,0-1 0,0 1 0,0-1 0,0 0 0,0 1 0,1-1 0,-1 0 0,0 0 0,0-1 0,1 1 0,-1 0 0,1-1 0,-1 1 0,1-1 0,-1 0 0,1 0 0,-1 0 0,1 0 0,-1 0 0,1-1 0,-1 1 0,0-1 0,1 1 0,-1-1 0,0 0 0,1 0 0,-1 0 0,0 0 0,0 0 0,0-1 0,0 1 0,0-1 0,0 1 0,0-1 0,0 0 0,-1 0 0,4-4 0,-3 4-51,0 0 1,0-1-1,0 1 0,0-1 1,0 1-1,0-1 0,-1 0 1,1 1-1,-1-1 0,0 0 0,0 0 1,0 0-1,0 0 0,-1 0 1,1-1-1,-1 1 0,0 0 1,0 0-1,0 0 0,0 0 1,0 0-1,-1-1 0,1 1 1,-1 0-1,0 0 0,0 0 1,0 0-1,0 0 0,-1 1 1,1-1-1,-1 0 0,0 0 0,1 1 1,-1-1-1,0 1 0,-1 0 1,1 0-1,0 0 0,-1 0 1,1 0-1,-5-2 0,-8-5-373,0 1 0,0 1 0,-1 0-1,1 1 1,-2 1 0,-23-4 0,27 6 83,-106-28-1321,103 26 2561,0-1 0,-25-14 0,41 20-820,-1-1 0,1 1 1,-1 0-1,1-1 0,-1 1 1,1-1-1,-1 1 0,1-1 0,-1 1 1,1-1-1,0 1 0,-1-1 1,1 1-1,0-1 0,-1 0 0,1 1 1,0-1-1,0 1 0,0-1 1,0 0-1,0 1 0,-1-1 0,1 0 1,0 1-1,0-1 0,1 0 1,-1 1-1,0-1 0,0 0 0,0 1 1,0-1-1,0 1 0,1-1 1,-1 0-1,0 1 0,1-1 0,-1 1 1,0-1-1,1 1 0,-1-1 1,0 1-1,1-1 0,-1 1 0,1-1 1,-1 1-1,1 0 0,-1-1 1,1 1-1,0 0 0,0-1 0,34-22 63,-31 21 29,147-74-1431,-147 74 500,4-2-340,-5-1-4156,-3 1-2111</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5:25.740"/>
    </inkml:context>
    <inkml:brush xml:id="br0">
      <inkml:brushProperty name="width" value="0.025" units="cm"/>
      <inkml:brushProperty name="height" value="0.025" units="cm"/>
    </inkml:brush>
  </inkml:definitions>
  <inkml:trace contextRef="#ctx0" brushRef="#br0">0 57 19635,'0'0'6726,"29"-56"-21332</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5:26.441"/>
    </inkml:context>
    <inkml:brush xml:id="br0">
      <inkml:brushProperty name="width" value="0.025" units="cm"/>
      <inkml:brushProperty name="height" value="0.025" units="cm"/>
    </inkml:brush>
  </inkml:definitions>
  <inkml:trace contextRef="#ctx0" brushRef="#br0">141 413 5189,'0'0'9134,"-9"-7"-4890,-30-20-908,38 27-3193,-1-1-1,1 0 1,0 0-1,-1 1 1,1-1-1,0 1 1,-1-1 0,1 1-1,-1 0 1,1-1-1,-1 1 1,1 0-1,-1 0 1,1 0-1,-1 0 1,1 0-1,-1 1 1,1-1-1,-1 0 1,1 1-1,0-1 1,-1 1-1,1-1 1,-1 1-1,1 0 1,0-1-1,0 1 1,-1 0-1,1 0 1,0 0-1,0 0 1,0 0-1,0 0 1,0 0-1,0 1 1,-1 0-1,-2 5-2,1-1-1,0 1 0,0 0 1,0 0-1,-2 11 0,3-13 68,-3 15-11,0 1 1,-3 41 0,7-54-174,1 0 0,0-1-1,0 1 1,0-1 0,1 1 0,1-1 0,-1 1 0,1-1 0,0 1 0,1-1 0,4 11 0,-6-16-18,0-1 1,1 1-1,-1 0 1,0 0 0,0-1-1,1 1 1,-1-1 0,1 1-1,0-1 1,-1 1 0,1-1-1,0 0 1,0 0 0,-1 0-1,1 0 1,0 0 0,0 0-1,0-1 1,0 1 0,0-1-1,1 1 1,-1-1 0,0 0-1,0 0 1,0 0 0,0 0-1,0 0 1,0 0-1,1 0 1,-1-1 0,0 1-1,0-1 1,0 0 0,0 1-1,0-1 1,0 0 0,-1 0-1,1-1 1,0 1 0,0 0-1,-1 0 1,1-1 0,2-2-1,6-5 88,-1-1 0,0 0 0,0 0 0,-1-1 0,11-18 0,2-10 168,-1 0 1,-2-1-1,-2-1 1,-2-1 0,-2 0-1,-1-1 1,-2 0-1,-2 0 1,-2-1-1,-1-48 1,-7 65-262,-4 19 0,5 9 0,1 1 0,-1-1 0,1 1 0,0-1 0,0 1 0,-1-1 0,1 1 0,0 0 0,1-1 0,-1 1 0,0 0 0,0 0 0,1 0 0,-1 0 0,1 0 0,0 0 0,-1 0 0,1 3 0,-6 42 0,1 0 0,3 0 0,1 0 0,3 0 0,9 56 0,-9-89 0,2-1 0,0 1 0,0-1 0,1 0 0,1 0 0,0 0 0,10 14 0,-15-24 0,1-1 0,0 0 0,0 1 0,0-1 0,0 0 0,0 0 0,0 0 0,1 0 0,-1-1 0,0 1 0,1-1 0,0 1 0,-1-1 0,1 0 0,0 0 0,5 1 0,-6-2 0,1 0 0,0 0 0,0-1 0,0 1 0,-1-1 0,1 0 0,0 0 0,-1 0 0,1 0 0,-1 0 0,1-1 0,-1 1 0,1-1 0,-1 1 0,0-1 0,0 0 0,0 0 0,0 0 0,0 0 0,0 0 0,1-4 0,7-6 0,-1-1 0,-1-1 0,0 1 0,-1-2 0,-1 1 0,0-1 0,0 1 0,2-17 0,-2 4 0,-1 0 0,-2 0 0,0-51 0,-3 72 0,0-1 0,-1 1 0,0-1 0,0 1 0,-1-1 0,-2-6 0,4 12 0,-1 0 0,1 0 0,0 0 0,-1 0 0,1-1 0,-1 1 0,0 0 0,1 0 0,-1 0 0,0 0 0,0 0 0,1 0 0,-1 0 0,0 1 0,0-1 0,0 0 0,0 0 0,0 1 0,0-1 0,0 0 0,-1 1 0,1-1 0,0 1 0,0 0 0,0-1 0,-1 1 0,1 0 0,0 0 0,0 0 0,-1-1 0,1 1 0,0 1 0,0-1 0,0 0 0,-1 0 0,1 0 0,0 1 0,-2 0 0,1 0 0,-1 1 0,1 0 0,-1 0 0,1 0 0,0 1 0,0-1 0,0 1 0,0-1 0,0 1 0,0 0 0,1-1 0,0 1 0,-1 0 0,1 0 0,0 0 0,0 0 0,0 0 0,0 4 0,-9 62 0,9-63 0,0 6 0,-1 0 0,1 1 0,0-1 0,1 1 0,2 22 0,-2-34 0,0 1 0,1 0 0,-1-1 0,0 1 0,1-1 0,-1 1 0,1-1 0,0 0 0,-1 1 0,1-1 0,0 1 0,0-1 0,0 0 0,0 0 0,0 0 0,0 1 0,0-1 0,0 0 0,0 0 0,1-1 0,-1 1 0,0 0 0,1 0 0,-1 0 0,1-1 0,-1 1 0,1-1 0,-1 1 0,1-1 0,-1 0 0,1 0 0,-1 1 0,1-1 0,-1 0 0,1 0 0,-1 0 0,1-1 0,0 1 0,-1 0 0,1-1 0,-1 1 0,1-1 0,-1 1 0,0-1 0,1 0 0,-1 1 0,3-3 0,12-5 0,1-2 0,-1 0 0,-1-1 0,27-24 0,-23 18 0,42-27 0,-56 40 0,0 1 0,1-1 0,-1 1 0,1 0 0,0 1 0,0 0 0,0 0 0,1 0 0,-1 1 0,0-1 0,1 1 0,-1 1 0,1-1 0,6 2 0,-16-1 0,2 1 0,0-1 0,1 0 0,-1 0 0,0 0 0,0 1 0,1-1 0,-1 0 0,0 0 0,1 0 0,-1 0 0,0 0 0,0 0 0,1-1 0,-1 1 0,0 0 0,1 0 0,-1 0 0,0-1 0,1 1 0,-1 0 0,0-1 0,1 1 0,-1 0 0,0-2 0,-11-7 0,2-1 0,-1 0 0,1-1 0,0 0 0,1 0 0,1-1 0,0 0 0,0-1 0,1 0 0,-5-14 0,12 26 0,1 0 0,-1 0 0,1 0 0,-1 0 0,1-1 0,0 1 0,-1 0 0,1 1 0,0-1 0,0 0 0,-1 0 0,1 0 0,0 0 0,0 0 0,0 1 0,0-1 0,0 0 0,0 1 0,0-1 0,1 1 0,-1 0 0,0-1 0,0 1 0,0 0 0,0-1 0,1 1 0,-1 0 0,0 0 0,0 0 0,2 0 0,3-1 0,68-22-3080,-2-7-4869,-8-1-3667</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5:26.800"/>
    </inkml:context>
    <inkml:brush xml:id="br0">
      <inkml:brushProperty name="width" value="0.025" units="cm"/>
      <inkml:brushProperty name="height" value="0.025" units="cm"/>
    </inkml:brush>
  </inkml:definitions>
  <inkml:trace contextRef="#ctx0" brushRef="#br0">1 1 8136,'0'0'20526,"4"10"-19731,14 40 193,18 82 1,9 33-1274,-31-140-834,-7-18-1434,-5-16-3432,-8-11-266,-11-3-2616</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5:27.142"/>
    </inkml:context>
    <inkml:brush xml:id="br0">
      <inkml:brushProperty name="width" value="0.025" units="cm"/>
      <inkml:brushProperty name="height" value="0.025" units="cm"/>
    </inkml:brush>
  </inkml:definitions>
  <inkml:trace contextRef="#ctx0" brushRef="#br0">17 306 12268,'0'0'13036,"-16"-63"-10922,38 41-384,12-6-353,9-3-576,9-4-257,3 3-192,0 1-31,-1 4-289,-7 7-513,-11 7-1088,-11 9-609,-16 4-1217,-9 10-1794,-11 11-2499</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5:27.486"/>
    </inkml:context>
    <inkml:brush xml:id="br0">
      <inkml:brushProperty name="width" value="0.025" units="cm"/>
      <inkml:brushProperty name="height" value="0.025" units="cm"/>
    </inkml:brush>
  </inkml:definitions>
  <inkml:trace contextRef="#ctx0" brushRef="#br0">0 188 11979,'0'0'15791,"73"-11"-14125,-32-18-705,6-4-641,-1 4-288,-2 1-544,-3 6-1763,-4 6-2497,-8 5-1026,-9 2-4836</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0:28.517"/>
    </inkml:context>
    <inkml:brush xml:id="br0">
      <inkml:brushProperty name="width" value="0.025" units="cm"/>
      <inkml:brushProperty name="height" value="0.025" units="cm"/>
    </inkml:brush>
  </inkml:definitions>
  <inkml:trace contextRef="#ctx0" brushRef="#br0">8 1 16432,'0'0'12203,"28"61"-11402,-28-16-353,0 6-288,-6 5-128,-3 0-32,3-1 32,3-6-288,0-5-705,3-9-1185,-1-10-416,-2-7-1346,-2-13-1537</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5:27.811"/>
    </inkml:context>
    <inkml:brush xml:id="br0">
      <inkml:brushProperty name="width" value="0.025" units="cm"/>
      <inkml:brushProperty name="height" value="0.025" units="cm"/>
    </inkml:brush>
  </inkml:definitions>
  <inkml:trace contextRef="#ctx0" brushRef="#br0">2 413 15599,'0'0'2301,"0"11"-33,0-2-1851,-1 10 565,1-1-1,0 1 0,5 22 0,-5-37-758,1-1-1,0 1 0,0 0 0,0 0 1,1 0-1,0-1 0,-1 1 0,1-1 1,5 7-1,-6-9-156,0 0-1,0 0 1,1 0-1,-1 0 1,0 0 0,0 0-1,1 0 1,-1 0 0,1-1-1,-1 1 1,1 0-1,-1-1 1,1 0 0,-1 1-1,1-1 1,0 0 0,-1 0-1,1 0 1,-1 0-1,1 0 1,0 0 0,-1 0-1,1 0 1,2-2 0,1 1-1,-1-1 0,-1 0 0,1 0 0,0-1 0,0 1 1,-1-1-1,1 0 0,-1 0 0,0 0 0,0 0 1,0-1-1,4-6 0,30-51 526,-32 51-513,21-46 278,-20 40 113,1 1 0,1 0-1,18-28 1,-26 43-471,0 0 0,1-1 0,-1 1 0,0 0-1,0 0 1,1-1 0,-1 1 0,0 0 0,1 0 0,-1 0 0,0-1 0,1 1 0,-1 0-1,0 0 1,1 0 0,-1 0 0,0 0 0,1 0 0,-1 0 0,1 0 0,-1 0 0,0 0-1,1 0 1,-1 0 0,0 0 0,1 0 0,-1 0 0,1 0 0,-1 0 0,0 0 0,1 0-1,-1 1 1,0-1 0,1 0 0,-1 0 0,0 0 0,0 1 0,1-1 0,-1 0 0,0 0-1,1 1 1,-1-1 0,0 0 0,0 1 0,0-1 0,1 0 0,-1 1 0,0-1 0,0 0-1,0 1 1,0-1 0,0 0 0,0 1 0,0-1 0,1 1 0,-1 0 0,8 26 34,-7-23 88,6 24 92,-4-14-111,1-1-1,0 1 1,12 23-1,-16-36-100,0 0 0,1 0 0,-1 0 0,1 0 0,-1-1 0,1 1 0,-1 0 0,1 0 0,-1-1 0,1 1 0,0 0 0,-1-1 0,1 1 0,0-1 0,0 1 0,0-1 0,-1 1 0,1-1 0,0 0 0,0 1 0,0-1 0,0 0 0,0 1 0,0-1 0,0 0 0,-1 0 0,1 0 0,0 0 0,0 0 0,0 0 0,0 0 0,0 0 0,0-1 0,0 1 0,0 0 0,0 0 0,-1-1 0,1 1 0,0-1 0,0 1 0,0-1 0,0 1 0,-1-1 0,1 1 0,0-1 0,-1 0 0,1 1 0,0-1 0,0-1 0,30-43 0,-29 42 0,30-58 0,-24 42 0,2 0 0,0 1 0,1 0 0,0 0 0,2 1 0,21-23 0,-34 40 0,1-1 0,-1 1 0,1-1 0,-1 1 0,1-1 0,-1 1 0,1-1 0,0 1 0,-1-1 0,1 1 0,0 0 0,-1-1 0,1 1 0,0 0 0,-1 0 0,1 0 0,0 0 0,0-1 0,-1 1 0,1 0 0,0 0 0,-1 0 0,1 0 0,0 0 0,0 1 0,-1-1 0,1 0 0,0 0 0,-1 0 0,1 1 0,1-1 0,-1 2 0,0-1 0,0 1 0,1-1 0,-1 1 0,0-1 0,0 1 0,-1-1 0,1 1 0,0 0 0,0 0 0,-1-1 0,1 4 0,7 65 0,-7-59 0,10 92 0,-3-165-5376,-8-28-9091,-1 36 2536</inkml:trace>
  <inkml:trace contextRef="#ctx0" brushRef="#br0" timeOffset="1">488 0 9769,'0'0'13965,"14"49"-16207,1-39-1153,1-2-3331</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5:28.465"/>
    </inkml:context>
    <inkml:brush xml:id="br0">
      <inkml:brushProperty name="width" value="0.025" units="cm"/>
      <inkml:brushProperty name="height" value="0.025" units="cm"/>
    </inkml:brush>
  </inkml:definitions>
  <inkml:trace contextRef="#ctx0" brushRef="#br0">31 371 13645,'0'0'11985,"-2"10"-11510,-3 15-377,-14 79 1124,17-91-1055,1 1 1,0-1 0,1 1 0,0-1 0,5 24 0,-5-36-177,0-1 0,0 1 0,0 0 0,0-1 0,1 1 0,-1 0-1,0-1 1,0 1 0,1 0 0,-1-1 0,1 1 0,-1-1 0,0 1 0,1-1 0,-1 1 0,1-1-1,-1 1 1,1-1 0,0 1 0,-1-1 0,1 0 0,-1 1 0,1-1 0,0 0 0,-1 1-1,1-1 1,0 0 0,-1 0 0,1 0 0,1 0 0,22-7 192,19-26 952,-25 14-833,0-1 1,-1-1-1,-1 0 1,0-2-1,-2 1 1,-1-2-1,-1 0 1,11-29-1,-32 159-35,8-91-245,0 1-1,1 0 0,1 19 1,-1-35-20,0 0 1,0 1-1,0-1 1,0 0-1,0 1 1,0-1-1,1 0 1,-1 1-1,0-1 0,0 0 1,0 1-1,0-1 1,0 0-1,0 1 1,1-1-1,-1 0 1,0 0-1,0 1 1,1-1-1,-1 0 1,0 0-1,0 1 1,1-1-1,-1 0 0,0 0 1,0 0-1,1 1 1,-1-1-1,0 0 1,1 0-1,-1 0 1,0 0-1,1 0 1,-1 0-1,0 0 1,1 0-1,-1 0 1,1 0-1,-1 0 0,0 0 1,1 0-1,-1 0 1,0 0-1,1 0 1,-1 0-1,0 0 1,1 0-1,-1 0 1,0-1-1,1 1 1,-1 0-1,0 0 1,1-1-1,14-12 73,-3-7-50,-2 0-1,1 0 1,-2-1-1,9-32 1,20-90-1222,-37 135 984,-6 87-1400,4-45 1209,0-27 329,0 24-1312,5-24 24,6-16-457,7-22 915,0 0-1,-3-2 1,17-51 0,-22 57 1464,0 0 0,2 1 1,1 0-1,1 0 0,1 1 0,23-31 1,-36 55-499,-1 0 0,1 0 1,-1 0-1,1 1 0,0-1 1,-1 0-1,1 0 0,0 1 1,0-1-1,-1 0 0,1 1 1,0-1-1,0 1 0,0-1 1,0 1-1,0-1 0,0 1 1,0 0-1,0 0 0,0-1 1,0 1-1,0 0 0,0 0 1,0 0-1,0 0 0,1 0 1,-1 1-34,0 0 1,0-1-1,0 1 1,0 0 0,0 0-1,-1 0 1,1 0 0,0 0-1,-1 1 1,1-1-1,-1 0 1,1 0 0,-1 0-1,1 0 1,-1 1 0,0-1-1,1 2 1,2 67-112,-3-62 210,-2 25 284,-1 1 1,-2-1-1,-17 61 0,-1 5 2514,22-97-2891,1 0-1,-1 1 1,1-1 0,-1 0-1,1 0 1,0 0 0,0 0-1,0 0 1,0 0 0,0 1-1,1-1 1,-1 0 0,0 0-1,1 0 1,0 0 0,-1 0-1,1 0 1,0 0 0,0 0-1,2 2 1,-2-3-26,1-1 0,0 1 1,0 0-1,0-1 0,0 0 0,0 1 0,0-1 0,0 0 0,0 0 0,0 0 1,0 0-1,0 0 0,0-1 0,0 1 0,0 0 0,0-1 0,0 0 0,0 1 1,0-1-1,0 0 0,3-2 0,32-13-8,0-3 0,-1-1 0,-1-1 0,-1-2 0,34-30 0,-66 53-102,-1-1 0,0 0 0,0 0 0,0 0-1,0 0 1,0 0 0,0 0 0,0-1 0,0 1 0,-1 0 0,1 0 0,0-1 0,-1 1-1,1 0 1,-1-1 0,1 1 0,-1-1 0,0 1 0,1-3 0,-1 3-110,-1 0-1,1 0 1,-1 0 0,1 1 0,-1-1 0,1 0-1,-1 0 1,1 1 0,-1-1 0,0 0 0,1 1 0,-1-1-1,0 0 1,0 1 0,1-1 0,-1 1 0,0-1-1,0 1 1,0 0 0,0-1 0,0 1 0,-1 0 0,-7-3-1947,-1 1 0,0 1 0,0 0 0,-12 0 0,22 1 2115,-41 0-8140</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5:28.841"/>
    </inkml:context>
    <inkml:brush xml:id="br0">
      <inkml:brushProperty name="width" value="0.025" units="cm"/>
      <inkml:brushProperty name="height" value="0.025" units="cm"/>
    </inkml:brush>
  </inkml:definitions>
  <inkml:trace contextRef="#ctx0" brushRef="#br0">0 149 15439,'0'0'14605,"82"-27"-13836,-43 6-352,2-3-353,-2 0-289,-3-3-2049,-9 1-5381</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5:29.556"/>
    </inkml:context>
    <inkml:brush xml:id="br0">
      <inkml:brushProperty name="width" value="0.025" units="cm"/>
      <inkml:brushProperty name="height" value="0.025" units="cm"/>
    </inkml:brush>
  </inkml:definitions>
  <inkml:trace contextRef="#ctx0" brushRef="#br0">10 1 6086,'0'0'15545,"-2"12"-13255,-1 8-1872,1 0 1,0 1-1,2-1 0,0 1 0,7 40 0,14 25 566,3-1 0,46 108 0,-67-185-828,1 0 0,0 0-1,1 0 1,9 11-1,-14-18-117,1 1 0,0-1-1,0 0 1,0 0 0,0 0 0,0 0-1,0 0 1,1 0 0,-1 0-1,0 0 1,1-1 0,-1 1 0,0 0-1,1-1 1,-1 1 0,0-1-1,1 1 1,-1-1 0,1 0 0,-1 1-1,1-1 1,-1 0 0,1 0-1,-1 0 1,1 0 0,-1-1-1,1 1 1,-1 0 0,1-1 0,-1 1-1,1-1 1,-1 1 0,1-1-1,-1 1 1,2-2 0,3-4 20,0 0 1,0 0 0,0 0-1,-1-1 1,0 0-1,-1 0 1,1 0-1,-1-1 1,-1 1 0,1-1-1,2-9 1,4-15 0,9-47 1,-18 75-104,6-26-519,-2 0-1,1-34 0,-13 351-253,24-329 1018,4-39-130,-16-7 506,21 126-668,-25-36 103,0-1 0,-1 0 0,1 0 0,0 0 0,0 0 0,0 0 0,0 0 0,0 0 0,0 0 0,0 0 0,0 0 0,0-1 0,0 1 0,1 0 0,-1-1 0,0 1 0,0-1 0,1 1 0,-1-1 0,0 0 0,1 1-1,-1-1 1,0 0 0,1 0 0,-1 0 0,0 0 0,1 0 0,1-1 0,0 0 47,0 0 0,0-1-1,-1 0 1,1 1 0,-1-1 0,1 0-1,-1 0 1,0 0 0,0-1-1,0 1 1,0 0 0,2-4 0,5-8 218,0-1 1,-2 0-1,10-25 1,-10 22-278,0-1 0,-1 0 0,-1 0 0,-1-1 0,3-27 0,-7 81 0,4 109 0,-2-129 0,0 0 0,1 0 0,0 0 0,1 0 0,0-1 0,2 0 0,12 25 0,-17-36 0,-1-1 0,1 1 0,0-1 0,0 0 0,0 1 0,0-1 0,0 0 0,0 0 0,0 1 0,1-1 0,-1 0 0,0 0 0,1 0 0,-1-1 0,0 1 0,1 0 0,-1 0 0,1-1 0,0 1 0,-1-1 0,3 1 0,-3-1 0,1 0 0,-1-1 0,0 1 0,1-1 0,-1 1 0,0-1 0,0 1 0,1-1 0,-1 0 0,0 0 0,0 1 0,0-1 0,0 0 0,0 0 0,0 0 0,0 0 0,0 0 0,0 0 0,1-2 0,2-5 0,0 1 0,0-1 0,-1 1 0,0-1 0,0 0 0,2-14 0,2-47-2877,-7 48-128,0-1-1,-7-40 0,-6 10-4606</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5:29.898"/>
    </inkml:context>
    <inkml:brush xml:id="br0">
      <inkml:brushProperty name="width" value="0.025" units="cm"/>
      <inkml:brushProperty name="height" value="0.025" units="cm"/>
    </inkml:brush>
  </inkml:definitions>
  <inkml:trace contextRef="#ctx0" brushRef="#br0">1 1 14286,'0'0'13228,"67"51"-16367,-43-50-865,1-1-1217,-2 0-3427</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5:30.287"/>
    </inkml:context>
    <inkml:brush xml:id="br0">
      <inkml:brushProperty name="width" value="0.025" units="cm"/>
      <inkml:brushProperty name="height" value="0.025" units="cm"/>
    </inkml:brush>
  </inkml:definitions>
  <inkml:trace contextRef="#ctx0" brushRef="#br0">92 177 10314,'0'0'14776,"-9"1"-12993,6 0-1690,-1-1 0,1 1-1,0 0 1,0 0 0,0 0-1,0 0 1,0 1 0,0-1-1,0 1 1,1-1 0,-1 1-1,1 0 1,-1 0 0,-2 3-1,1 0 5,1 0-1,0 0 1,0 0-1,0 1 1,0-1-1,1 1 1,0 0-1,-3 10 1,3-10-50,0 0 1,1 0 0,0 0-1,0 1 1,0-1 0,1 13 0,0-18-47,0 0 1,0 0-1,1-1 1,-1 1-1,0 0 1,1 0 0,-1 0-1,1 0 1,-1 0-1,1-1 1,-1 1-1,1 0 1,-1-1 0,1 1-1,0 0 1,-1-1-1,1 1 1,0 0-1,-1-1 1,2 1-1,0 0-14,0-1-1,1 1 0,-1-1 0,0 1 0,0-1 0,0 0 0,0 0 1,0 0-1,1 0 0,-1 0 0,0 0 0,3-1 0,38-9-805,-32 6 395,-1 2 1,1-1-1,-1 1 1,1 1-1,0 0 0,0 0 1,0 1-1,-1 1 1,16 1-1,-24-1 398,-1-1 1,1 1-1,0-1 1,0 1-1,0 0 1,-1 0-1,1 0 0,0 0 1,-1 0-1,1 0 1,-1 0-1,1 0 1,-1 0-1,1 1 1,-1-1-1,0 1 0,0-1 1,0 1-1,0-1 1,0 1-1,0 0 1,1 2-1,-2-1 130,1 0-1,0 0 1,-1 1-1,0-1 1,0 0-1,0 1 1,0-1-1,-1 0 1,1 1-1,-1-1 1,-1 6-1,-2 0 267,1 0 0,-1 1 0,-1-2 0,0 1 0,0-1 0,-1 1 0,-9 10 0,-22 13 317,35-31-753,0 1 0,-1-1 0,1 0 0,0 0 0,0 0-1,-1 0 1,1 0 0,-1 0 0,1-1 0,0 1-1,-1-1 1,1 0 0,-1 1 0,1-1 0,-1 0-1,-3-1 1,4 0-188,1 0 0,0 0 0,0-1 0,0 1 0,0 0 0,0 0 0,0-1 0,0 1 0,1-1 0,-1 1 0,0-1 0,1 1 0,-1-1 0,1 1 1,0-1-1,-1 1 0,1-1 0,0 0 0,0 1 0,0-1 0,0 1 0,0-1 0,0 0 0,1 1 0,-1-1 0,1-1 0,9-47-6955,7 16 178</inkml:trace>
  <inkml:trace contextRef="#ctx0" brushRef="#br0" timeOffset="1">258 260 4516,'9'-5'7757,"1"-1"-6468,1 0 0,-1-1-1,0 0 1,-1 0 0,0-1 0,0-1 0,-1 0 0,0 0-1,0 0 1,-1-1 0,0 0 0,-1 0 0,5-12 0,-8 14-1124,0 0 0,-1-1 0,0 1 0,-1-1 0,0 1 0,0-1 0,-1 0 0,-1-9 0,1 17-144,0-1 0,0 0 0,0 0 0,-1 1 0,1-1 0,0 0 0,-1 1 0,0-1 0,1 0 0,-1 1 0,0-1 0,0 1 0,0-1 0,0 1 0,0-1 0,0 1 0,0 0 0,-1 0 0,1 0 0,0-1 0,-1 1 0,1 0 0,-1 0-1,1 1 1,-1-1 0,1 0 0,-1 1 0,0-1 0,1 0 0,-1 1 0,0 0 0,1-1 0,-1 1 0,0 0 0,0 0 0,1 0 0,-1 0 0,0 0 0,0 1 0,1-1 0,-1 0 0,0 1 0,1-1 0,-1 1 0,-2 1 0,-1 0-21,0 1 0,1-1 0,-1 1 0,1 0 0,-1 0 0,1 1 0,0-1 0,1 1 0,-1 0 0,0 0 0,1 0 0,0 0 0,0 1 0,0 0 0,1-1 0,0 1 0,0 0 0,-3 7 0,0 4 0,0 0 0,1 0 0,1 0 0,-3 27 0,5-27 0,0 0 0,1 0 0,1 0 0,0 0 0,1 0 0,6 22 0,-7-33 0,1-1 0,-1 0 0,1 0 0,0 0 0,0 0 0,0 0 0,1-1 0,0 1 0,-1-1 0,1 1 0,0-1 0,1 0 0,-1 0 0,0 0 0,1-1 0,0 1 0,-1-1 0,1 0 0,0 0 0,0 0 0,1 0 0,-1-1 0,0 0 0,0 0 0,1 0 0,-1 0 0,9 0 0,-7-1-122,0 0-1,0 0 1,0-1-1,0 1 1,0-2 0,0 1-1,0 0 1,0-1 0,6-3-1,-5 1-651,1 0 0,0 0 1,-1-1-1,0 0 0,12-12 0,20-23-7548</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5:31.143"/>
    </inkml:context>
    <inkml:brush xml:id="br0">
      <inkml:brushProperty name="width" value="0.025" units="cm"/>
      <inkml:brushProperty name="height" value="0.025" units="cm"/>
    </inkml:brush>
  </inkml:definitions>
  <inkml:trace contextRef="#ctx0" brushRef="#br0">21 276 17521,'0'0'3005,"1"9"-416,0-7-2417,-1 0 0,1 0 0,-1 1 0,1-1 0,0 0 0,0 0 0,0 0 0,0 0 0,0 0 0,0 0 0,0 0 0,1 0 0,-1-1 0,1 1 0,-1 0 0,1-1 0,0 1 0,0-1 1,-1 0-1,4 2 0,-2-2-42,0 0 1,-1-1-1,1 1 1,0-1-1,0 0 1,-1 0-1,1 0 1,0 0-1,0 0 1,-1-1-1,1 1 1,0-1-1,-1 0 1,1 1-1,0-1 1,-1-1-1,1 1 1,-1 0-1,0-1 1,1 1-1,-1-1 1,2-1-1,7-6-17,0 0-1,-1 0 1,0-1-1,-1 0 0,0 0 1,-1-1-1,0-1 0,-1 1 1,0-1-1,0 0 1,-2-1-1,1 0 0,-2 0 1,0 0-1,0 0 0,-1-1 1,-1 1-1,0-1 1,0-14-1,-2 25-105,0 0 1,-1 1-1,1-1 1,-1 0-1,0 0 0,1 1 1,-1-1-1,-1 1 0,1-1 1,0 1-1,0-1 1,-1 1-1,1-1 0,-1 1 1,0 0-1,0 0 1,0 0-1,0 0 0,0 0 1,0 1-1,0-1 1,-1 1-1,1-1 0,-1 1 1,1 0-1,-1 0 1,1 0-1,-1 0 0,0 0 1,1 1-1,-1-1 1,0 1-1,0-1 0,0 1 1,1 0-1,-1 0 1,-5 1-1,1 0-49,0 0 0,0 0 0,1 0 0,-1 1 1,0 0-1,0 0 0,1 0 0,-1 1 0,1 0 0,0 0 0,0 1 1,0 0-1,1 0 0,-9 8 0,7-4-18,1 0 1,0 1-1,1 0 0,0 0 1,0 0-1,1 0 0,0 1 1,1 0-1,0-1 0,1 2 1,-2 10-1,0 10-15,2 1 1,2 42-1,0-66 69,0 0 0,1-1-1,0 1 1,1 0 0,-1 0 0,2-1-1,-1 1 1,1-1 0,0 1-1,0-1 1,1 0 0,0 0-1,9 11 1,-10-15 8,1 0 0,-1 0 0,0 0 0,1 0 0,0-1 1,0 0-1,0 0 0,0 0 0,0 0 0,0 0 0,0-1 0,0 0 0,1 0 0,-1 0 0,0 0 0,1-1 0,-1 1 1,1-1-1,-1 0 0,1-1 0,-1 1 0,0-1 0,1 0 0,-1 0 0,0 0 0,6-3 0,2-1 21,0-1-1,-1 0 1,1 0 0,-1-2-1,-1 1 1,1-1-1,-1-1 1,-1 0 0,16-18-1,-11 11 4,-1-2-1,-1 0 1,0 0-1,-1-1 1,9-23-1,-7 1 29,-7 19-40,-7 44-119,-2 2 221,0 9 65,-1 46 0,4-73-128,0 1-1,1 0 1,-1-1 0,1 1 0,1-1 0,-1 1-1,1-1 1,0 0 0,0 0 0,1 0 0,0 0 0,0 0-1,7 9 1,-8-13-45,0 0 0,-1 0 0,1 0 0,1 0-1,-1-1 1,0 1 0,0-1 0,1 1 0,-1-1 0,0 0 0,1 0 0,-1 0-1,1 0 1,0 0 0,-1-1 0,1 1 0,0-1 0,-1 1 0,1-1 0,0 0-1,3-1 1,-1 0 7,0 0-1,-1-1 1,1 1-1,-1-1 0,1 0 1,-1-1-1,0 1 1,1-1-1,-1 0 0,-1 0 1,5-3-1,8-11 37,0 0-1,-1-1 1,24-38 0,-35 50-50,76-126-1,-80 132 0,0 1 0,0-1 0,0 0 0,0 1 0,0-1 0,0 0 0,0 1 0,1-1 0,-1 0 0,0 0 0,0 1 0,0-1 0,0 0 0,1 1 0,-1-1 0,0 0 0,0 0 0,1 1 0,-1-1 0,0 0 0,0 0 0,1 0 0,-1 1 0,0-1 0,1 0 0,-1 0 0,0 0 0,0 0 0,1 0 0,-1 0 0,0 0 0,1 0 0,-1 0 0,0 0 0,1 0 0,-1 0 0,1 0 0,-1 0 0,0 0 0,1 0 0,-1 0 0,0 0 0,0 0 0,1 0 0,-1 0 0,0 0 0,1-1 0,-1 1 0,0 0 0,1 0 0,-1 0 0,0-1 0,0 1 0,0 0 0,1 0 0,-1-1 0,0 1 0,0 0 0,0-1 0,1 1 0,-1 0 0,0-1 0,0 1 0,3 40 0,-2-25 0,1 15 0,4 41 0,-5-66 0,0-1 0,0 0 0,0 1 0,0-1 0,1 0 0,-1 0 0,1 0 0,0 0 0,0 0 0,1 0 0,-1 0 0,4 3 0,-5-6 0,0 0 0,0-1 0,0 1 0,0 0 0,0-1 0,0 1 0,1 0 0,-1-1 0,0 1 0,0-1 0,1 0 0,-1 1 0,0-1 0,0 0 0,1 0 0,-1 0 0,0 0 0,0 0 0,1 0 0,-1 0 0,0 0 0,1-1 0,-1 1 0,0 0 0,0-1 0,0 1 0,1-1 0,-1 1 0,0-1 0,0 0 0,0 1 0,0-1 0,0 0 0,1-1 0,31-37 0,-31 35 0,24-34-936,21-42 1,-40 66 447,0 1 0,-2-1 0,0 0-1,0 0 1,-1-1 0,-1 1 0,2-20 0,-4 33 287,-1 1 0,0 0 0,0-1 0,0 1 1,0-1-1,0 1 0,0-1 0,0 1 0,0-1 0,0 1 0,0-1 1,0 1-1,0-1 0,0 1 0,0-1 0,0 1 0,0-1 0,0 1 1,-1-1-1,1 1 0,0 0 0,0-1 0,-1 1 0,1-1 0,0 1 1,0 0-1,-1-1 0,1 1 0,0-1 0,-1 1 0,1 0 0,-1 0 1,1-1-1,-1 1 0,1 0 0,0 0 0,-1-1 0,1 1 0,-1 0 1,1 0-1,-1 0 0,1 0 0,-1 0 0,1 0 0,-1 0 0,1 0 1,-2 0-1,-14 0-7508</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5:31.467"/>
    </inkml:context>
    <inkml:brush xml:id="br0">
      <inkml:brushProperty name="width" value="0.025" units="cm"/>
      <inkml:brushProperty name="height" value="0.025" units="cm"/>
    </inkml:brush>
  </inkml:definitions>
  <inkml:trace contextRef="#ctx0" brushRef="#br0">1 1 19763,'0'0'2594</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5:32.168"/>
    </inkml:context>
    <inkml:brush xml:id="br0">
      <inkml:brushProperty name="width" value="0.025" units="cm"/>
      <inkml:brushProperty name="height" value="0.025" units="cm"/>
    </inkml:brush>
  </inkml:definitions>
  <inkml:trace contextRef="#ctx0" brushRef="#br0">162 147 6662,'0'0'16870,"-4"-9"-13929,-15-30-480,19 38-2425,-1 0 1,1 0-1,-1 1 0,0-1 1,1 0-1,-1 0 0,0 0 1,1 1-1,-1-1 0,0 0 1,0 1-1,0-1 0,0 1 0,0-1 1,0 1-1,0-1 0,0 1 1,0-1-1,0 1 0,0 0 1,0 0-1,0 0 0,0-1 1,0 1-1,0 0 0,0 0 1,0 1-1,0-1 0,0 0 0,0 0 1,0 0-1,0 1 0,0-1 1,0 0-1,0 1 0,0-1 1,-2 2-1,-22 25 431,14-10-577,1 1 1,1 0-1,1 1 0,1 0 0,0 0 1,2 1-1,-5 23 0,5-12-162,2 0 1,0 0-1,5 63 1,-3-92 221,1 1 0,0-1 0,0 0 0,0 0 0,1 1 0,-1-1 0,0 0 0,1 0 0,-1 1 0,1-1 0,0 0 0,0 0 0,0 0 0,0 0 0,0 0 0,0 0 0,1 0 0,-1-1 0,1 1 0,-1 0 0,1-1 0,0 1 0,-1-1 0,1 1 0,0-1 0,0 0 0,0 0 0,0 0 0,0 0 0,0 0 0,0 0 0,0-1 0,1 1 0,-1-1 0,3 1 0,6-2-58,0 0 0,-1 0 0,1-1 0,-1-1 1,0 0-1,15-6 0,36-8 447,-59 17-334,1 0-1,0 0 1,-1 0 0,1 0-1,0 0 1,0 1 0,-1-1-1,1 1 1,-1 0 0,1 0-1,0 0 1,-1 0 0,0 0-1,1 0 1,-1 1 0,0 0-1,0-1 1,1 1-1,-1 0 1,1 2 0,1 0 20,-1 0 0,0 1-1,-1 0 1,1-1 0,-1 1 0,0 0 0,0 0 0,-1 1 0,2 7 0,0 9 172,-1-1 1,-1 0 0,0 0-1,-4 25 1,1-30 81,0 1 1,-2-1-1,1 0 1,-2 0-1,0 0 1,-1-1-1,-1 1 1,0-1-1,-1-1 1,-1 0-1,0 0 1,-1 0-1,0-1 0,-1-1 1,-1 0-1,-16 14 1,26-24-277,1-1 1,-1 0-1,0 1 1,1-1-1,-1 0 1,0 0-1,1 0 0,-1-1 1,0 1-1,0 0 1,0-1-1,0 1 1,0-1-1,0 1 1,0-1-1,0 0 0,0 0 1,0 0-1,0 0 1,0 0-1,-3-1 1,4 0-4,-1 0 1,1 0-1,0-1 1,-1 1 0,1 0-1,0 0 1,0-1-1,0 1 1,0-1-1,0 1 1,0-1-1,0 1 1,0-1 0,1 0-1,-1 1 1,0-1-1,1 0 1,-1-3-1,-1-11-80,1 0 0,0 0 0,2 0 0,1-18 0,-1 28 10,3-23-47,1-1 1,1 0-1,2 1 0,1 0 1,18-39-1,78-138 168,-60 124-54,-20 36 35,42-87 5,-61 119-25,-1 0 0,-1 0 1,0 0-1,0-1 0,-2 0 0,0 1 0,0-25 0,-2 38-8,0 0 0,0 0 0,0 0-1,0 0 1,0 0 0,0 0 0,-1 0 0,1 0 0,0 0 0,-1 0 0,1 0 0,-1 0 0,1 0 0,-1 0 0,1 0 0,-1 0 0,0 0-1,0 1 1,1-1 0,-1 0 0,0 1 0,0-1 0,0 0 0,0 1 0,0-1 0,0 1 0,1-1 0,-1 1 0,-1-1 0,1 1 0,0 0-1,0 0 1,0-1 0,0 1 0,0 0 0,0 0 0,0 0 0,0 0 0,0 0 0,0 0 0,0 1 0,0-1 0,0 0 0,0 0 0,0 1-1,0-1 1,-2 1 0,-2 1-4,0 0-1,0 0 0,0 0 0,0 1 0,1 0 1,-1-1-1,1 2 0,-8 5 0,1 5 17,1 0 0,0 1 0,1 0 0,1 0 0,0 1 0,1 0 0,1 0 0,0 1 0,1-1 0,1 1 0,1 1 0,0-1 0,1 0 0,1 1 0,1-1 1,0 1-1,4 20 0,-4-35-11,1 1 1,-1-1 0,1 1-1,0-1 1,0 0 0,0 1 0,1-1-1,-1 0 1,1 0 0,-1 0-1,1 0 1,0 0 0,0 0 0,1 0-1,-1-1 1,0 1 0,1-1-1,0 0 1,0 1 0,-1-1 0,1 0-1,0-1 1,1 1 0,-1-1-1,0 1 1,0-1 0,1 0 0,-1 0-1,0 0 1,1-1 0,-1 1-1,1-1 1,-1 0 0,1 0-1,-1 0 1,1 0 0,-1-1 0,1 1-1,5-3 1,6 0-262,-1-1 0,0 0 0,0-2 0,-1 1-1,1-2 1,-1 0 0,-1 0 0,15-12 0,-15 9-2253,1-1 0,-1 0 0,20-25 0,-6-1-7351</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5:33.057"/>
    </inkml:context>
    <inkml:brush xml:id="br0">
      <inkml:brushProperty name="width" value="0.025" units="cm"/>
      <inkml:brushProperty name="height" value="0.025" units="cm"/>
    </inkml:brush>
  </inkml:definitions>
  <inkml:trace contextRef="#ctx0" brushRef="#br0">134 13 16271,'0'0'6449,"-10"5"-3876,2-1-2243,-1 1-1,1-1 1,1 2-1,-1-1 1,1 1-1,0 0 1,0 1-1,0-1 1,1 1-1,0 1 1,1-1-1,-1 1 1,1 0-1,1 0 1,0 0-1,0 1 1,-5 17-1,7-20-291,1 1 0,-1-1 0,1 0 0,1 1 0,-1-1-1,1 1 1,0-1 0,2 7 0,-2-11-30,0-1 1,1 1-1,0-1 1,-1 0-1,1 1 1,0-1-1,-1 0 0,1 0 1,0 0-1,0 1 1,0-1-1,0 0 1,0 0-1,1 0 0,-1-1 1,0 1-1,0 0 1,0 0-1,1-1 1,-1 1-1,1 0 0,-1-1 1,0 1-1,1-1 1,-1 0-1,1 0 1,-1 1-1,1-1 0,-1 0 1,1 0-1,-1 0 1,1 0-1,-1-1 1,0 1-1,1 0 0,-1-1 1,1 1-1,-1-1 1,2 0-1,2-1 36,1 0 0,-1 0 0,1-1 0,-1 0-1,0 0 1,0 0 0,-1-1 0,1 0 0,-1 1 0,0-2 0,1 1-1,-2 0 1,1-1 0,3-6 0,8-11-12,20-41 0,-33 58-22,10-17-219,-19 38-128,-13 35 157,19-49 181,1 0 1,-1-1-1,1 1 1,-1 0-1,1 0 1,0-1-1,0 1 1,0 0-1,0 0 1,0 0-1,0 0 1,0-1-1,1 1 1,-1 0-1,1 2 1,0-4-1,-1 0 0,1 0 1,-1 1-1,1-1 0,-1 0 0,0 0 1,1 0-1,-1 1 0,1-1 0,-1 0 1,1 0-1,0 0 0,-1 0 0,1 0 1,-1 0-1,1 0 0,-1 0 0,1 0 1,-1 0-1,1 0 0,-1-1 0,1 1 1,-1 0-1,1 0 0,-1 0 0,0-1 1,1 1-1,-1 0 0,1-1 0,-1 1 1,1-1-1,6-4 8,-1 0-1,0-1 1,0 1 0,-1-1 0,7-8 0,-4 2 105,-1-1 1,-1 1-1,0-1 0,0 0 0,7-25 1,-6 15-59,-7 23-56,0 0 0,0 0 0,0 0 0,0-1 0,0 1 0,0 0 0,0 0 0,0 0 0,1 0 0,-1 0 0,0 0 0,0-1 0,0 1 0,0 0 0,0 0 0,0 0 0,1 0 0,-1 0 0,0 0 0,0 0 0,0 0 0,0 0 0,0 0 0,1-1 0,-1 1 0,0 0 0,0 0 0,0 0 0,0 0 0,1 0 0,-1 0 0,0 0 0,0 0 0,0 0 0,0 0 0,1 1 0,-1-1 0,0 0 0,0 0 0,0 0 0,0 0 0,0 0 0,1 0 0,-1 0 0,0 0 0,0 0 0,0 0 0,0 1 0,0-1 0,0 0 0,1 0 0,-1 0 0,0 0 0,0 0 0,0 0 0,0 1 0,0-1 0,0 0 0,0 0 0,0 0 0,0 0 0,0 1 0,0-1 0,0 0 0,0 0 0,0 0 0,4 15 0,-10 12 0,2 0 0,0 1 0,2-1 0,2 48 0,11-22 0,-11-298 0,1 246-67,-1 0 0,1-1-1,-1 1 1,1 0 0,0-1 0,-1 1 0,1-1-1,0 1 1,0-1 0,-1 1 0,1-1-1,0 0 1,0 1 0,0-1 0,0 0 0,-1 1-1,1-1 1,0 0 0,0 0 0,0 0 0,0 0-1,0 0 1,1 0 0,28-1-3290,-20 1 1884,27-2-10037,-17-3 540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0:28.999"/>
    </inkml:context>
    <inkml:brush xml:id="br0">
      <inkml:brushProperty name="width" value="0.025" units="cm"/>
      <inkml:brushProperty name="height" value="0.025" units="cm"/>
    </inkml:brush>
  </inkml:definitions>
  <inkml:trace contextRef="#ctx0" brushRef="#br0">63 94 13805,'0'0'3091,"10"-10"-844,-8 9-2143,4-6 230,1 1 0,0 0-1,0 0 1,1 1 0,-1 0-1,1 1 1,0-1 0,1 1-1,-1 1 1,16-5 0,20-1 512,1 3 0,0 1 0,0 2 0,0 2 0,77 9 0,-112-7-828,1 1-1,-1 0 1,0 1-1,0 0 0,0 1 1,0 0-1,0 0 1,9 7-1,-16-10-2,-1 1 0,0-1 1,1 1-1,-1 0 0,0 0 0,0 0 0,0 1 0,0-1 1,0 0-1,0 1 0,-1-1 0,1 1 0,-1 0 1,0-1-1,0 1 0,0 0 0,0 0 0,0 0 0,0 0 1,-1-1-1,0 1 0,1 0 0,-1 0 0,0 0 1,-1 0-1,1 0 0,0 0 0,-1 0 0,0 0 0,1 0 1,-1 0-1,0 0 0,-2 3 0,-3 4 88,0 0-1,0 0 1,-1-1-1,0 1 1,-1-2 0,0 1-1,0-1 1,-1 0-1,-12 8 1,-94 59 394,102-67-370,-12 6 132,-28 20 96,53-34-361,0 0 0,0 1 0,0-1 0,0 0 0,0 0 0,0 1 0,0-1 0,0 0 0,1 0 0,-1 1 1,0-1-1,0 0 0,0 0 0,0 0 0,0 1 0,1-1 0,-1 0 0,0 0 0,0 0 0,0 1 0,1-1 1,-1 0-1,0 0 0,0 0 0,1 0 0,-1 0 0,0 0 0,0 0 0,1 1 0,-1-1 0,0 0 0,0 0 1,1 0-1,-1 0 0,0 0 0,0 0 0,1 0 0,-1 0 0,0 0 0,0 0 0,1-1 0,-1 1 0,0 0 1,0 0-1,1 0 0,-1 0 0,1 0 0,19 0-105,-19 0 95,17 0-322,22 0-446,68 8-1,-99-7 768,0 0 0,0 1 0,-1 1 0,1-1-1,0 1 1,-1 0 0,0 1 0,0 0 0,0 1 0,0-1 0,0 1 0,-1 1 0,11 10 0,-16-14 37,0 0 0,0 0 0,0 1 0,-1-1 0,1 0 0,-1 1 0,1 0 0,-1-1 0,0 1 0,0 0 0,0 0 0,-1-1 0,1 1 0,-1 0 0,1 0 0,-1 0 0,0 0 0,0 0 0,0 0 0,0 0 0,-1 0 0,1-1 0,-1 1 0,0 0 0,0 0 0,0 0 0,0-1 0,0 1 0,0 0 0,-1-1 0,1 1 0,-1-1 0,0 0 0,0 1 0,0-1 0,0 0 0,0 0 0,0 0 0,-6 3 0,-4 4 291,-1 0 1,0-1-1,-1-1 0,0 0 0,0 0 0,-18 4 0,-16 3-109,0-3 1,-1-1-1,-1-3 0,0-2 0,0-2 0,-61-4 0,96 1-590,0-1 1,0-1-1,1-1 1,-18-4-1,29 6 137,0 1 0,0-1 0,1 0 0,-1 0 0,0-1 0,0 1 0,1 0-1,-1-1 1,1 0 0,-1 1 0,1-1 0,0 0 0,0 0 0,0 0 0,0-1 0,0 1 0,0 0-1,0-1 1,1 1 0,-1-1 0,1 0 0,0 0 0,0 1 0,0-1 0,0 0 0,0 0 0,0-5 0,1-16-12690</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5:33.807"/>
    </inkml:context>
    <inkml:brush xml:id="br0">
      <inkml:brushProperty name="width" value="0.025" units="cm"/>
      <inkml:brushProperty name="height" value="0.025" units="cm"/>
    </inkml:brush>
  </inkml:definitions>
  <inkml:trace contextRef="#ctx0" brushRef="#br0">125 274 15855,'0'0'6214,"-9"-3"-3919,-28-6-949,35 9-1300,1 0 1,0 0 0,0 0-1,-1 0 1,1 0 0,0 0-1,-1 1 1,1-1 0,0 1-1,0-1 1,0 1-1,-1-1 1,1 1 0,0 0-1,0-1 1,0 1 0,0 0-1,0 0 1,0 0 0,0 0-1,0 0 1,1 0 0,-1 0-1,-1 2 1,-13 31 684,12-24-472,-3 5-16,0 1 0,1 0-1,1 0 1,0 1-1,1-1 1,1 1 0,1 0-1,1 26 1,0-42-237,0 0 0,0 0 0,0 0 0,0 0 0,0 0-1,1-1 1,-1 1 0,0 0 0,0 0 0,1 0 0,-1 0 0,1-1 0,-1 1 0,1 0 0,-1 0 0,1-1 0,0 1 0,-1 0 0,1-1 0,0 1 0,-1-1 0,1 1 0,0-1 0,0 1 0,0-1-1,-1 1 1,1-1 0,0 0 0,0 1 0,0-1 0,0 0 0,0 0 0,0 0 0,-1 0 0,1 0 0,0 0 0,0 0 0,0 0 0,0 0 0,0 0 0,0 0 0,0-1 0,0 1 0,1-1 0,1 0 12,1 0 0,0-1 0,-1 1 0,1-1 0,-1 0 0,1 0 0,-1 0 0,0-1 0,5-3 0,5-10 89,0 0-1,-1-1 0,-1 0 1,0-1-1,-2-1 1,0 1-1,-1-1 0,0-1 1,-2 1-1,5-27 1,-2 2 167,-3-2 1,-1 1-1,-3-72 1,-6 102-275,-5 25 0,-5 27 0,-3 39 0,4 1 0,3 1 0,0 83 0,10-157 0,0 0 0,0-1 0,0 1 0,1 0 0,-1 0 0,1-1 0,0 1 0,0 0 0,0-1 0,1 1 0,-1-1 0,1 1 0,0-1 0,0 0 0,0 0 0,3 4 0,-3-5 0,0-1 0,1 1 0,-1-1 0,0 0 0,1 0 0,-1 0 0,1 0 0,-1 0 0,1 0 0,-1-1 0,1 1 0,0-1 0,-1 0 0,1 0 0,0 0 0,-1 0 0,1 0 0,0-1 0,-1 1 0,1-1 0,-1 1 0,1-1 0,-1 0 0,5-2 0,0-1 0,0 0 0,0-1 0,0 0 0,0 0 0,-1-1 0,0 1 0,0-1 0,0-1 0,-1 1 0,0-1 0,0 0 0,-1 0 0,7-14 0,19-53 0,-35 231 0,5-156 0,0 0 0,-1 0 0,1 0 0,0 0 0,0 0 0,0 0 0,0 0 0,1-1 0,-1 1 0,0 0 0,0 0 0,1 0 0,-1 0 0,0 0 0,1-1 0,-1 1 0,0 0 0,1 0 0,-1-1 0,1 1 0,0 0 0,-1-1 0,1 1 0,0 0 0,-1-1 0,1 1 0,0-1 0,1 2 0,0-2 0,-1 0 0,1 0 0,0 0 0,-1 0 0,1 0 0,-1-1 0,1 1 0,0 0 0,-1-1 0,1 1 0,-1-1 0,1 0 0,-1 1 0,3-2 0,46-36 0,26-38 0,23-21 0,-99 96 0,0 1 0,0 0 0,1 0 0,-1 0 0,0-1 0,0 1 0,0 0 0,0 0 0,0 0 0,1 0 0,-1-1 0,0 1 0,0 0 0,0 0 0,1 0 0,-1 0 0,0 0 0,0 0 0,0 0 0,1 0 0,-1-1 0,0 1 0,0 0 0,1 0 0,-1 0 0,0 0 0,0 0 0,0 0 0,1 0 0,-1 0 0,0 0 0,0 0 0,1 1 0,-1-1 0,0 0 0,0 0 0,0 0 0,1 0 0,-1 0 0,0 0 0,0 0 0,0 1 0,1-1 0,-1 0 0,0 0 0,0 0 0,0 0 0,0 1 0,1-1 0,-1 0 0,0 0 0,0 0 0,0 1 0,0-1 0,0 0 0,0 0 0,0 0 0,0 1 0,0-1 0,0 0 0,0 0 0,0 1 0,0-1 0,0 0 0,-2 28 0,-11 28 0,9-45 0,-5 18 0,9-29 0,0 0 0,1 0 0,-1 0 0,0 0 0,0 0 0,0 0 0,1 0 0,-1 0 0,0 0 0,0 0 0,0 0 0,1 0 0,-1 0 0,0 0 0,0 0 0,0 0 0,1 0 0,-1 0 0,0 0 0,0 0 0,0 1 0,0-1 0,1 0 0,-1 0 0,0 0 0,0 0 0,0 0 0,0 0 0,0 1 0,1-1 0,-1 0 0,0 0 0,0 0 0,0 0 0,0 1 0,0-1 0,0 0 0,0 0 0,0 0 0,0 0 0,0 1 0,0-1 0,0 0 0,0 0 0,0 0 0,0 1 0,0-1 0,0 0 0,0 0 0,0 0 0,0 1 0,12-9-3623,-11 8 3463,-1 0 0,0 0 0,1 0 1,-1 0-1,0 0 0,0 0 1,1 0-1,-1 0 0,0 0 0,0 0 1,1 0-1,-1 1 0,0-1 1,0 0-1,1 0 0,-1 0 0,0 0 1,0 0-1,0 1 0,0-1 1,1 0-1,-1 0 0,0 0 0,0 1 1,0-1-1,0 0 0,0 0 1,1 1-1,-1-1 0,0 0 0,0 0 1,0 1-1,0-1 0,0 0 1,0 0-1,0 1 0,0-1 0,0 0 1,0 1-1,0-1 0,0 0 1,0 0-1,0 1 0,0-1 0,-1 0 1,1 7-8409</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5:34.482"/>
    </inkml:context>
    <inkml:brush xml:id="br0">
      <inkml:brushProperty name="width" value="0.025" units="cm"/>
      <inkml:brushProperty name="height" value="0.025" units="cm"/>
    </inkml:brush>
  </inkml:definitions>
  <inkml:trace contextRef="#ctx0" brushRef="#br0">1 515 6342,'0'0'22571,"9"-5"-21947,28-14-335,-36 18-276,1 1 0,-1-1 0,1 1 0,-1 0 0,1 0 0,-1 0 0,1 0 0,-1 0 0,0 0 0,1 0 0,-1 0 0,1 1 0,-1-1 0,1 0 0,1 2 0,-3-2-2,1 0 0,-1 1 0,1-1 0,-1 0 1,1 0-1,-1 0 0,1 0 0,-1 1 0,1-1 0,-1 0 0,1 0 0,-1 0 0,1 0 1,-1 0-1,1 0 0,-1 0 0,1 0 0,-1 0 0,1 0 0,-1 0 0,1-1 0,-1 1 1,1 0-1,-1 0 0,0 0 0,1-1 0,-1 1 0,1 0 0,-1-1 0,1 1 0,-1 0 0,0-1 1,1 1-1,-1 0 0,0-1 0,1 1 0,-1-1 0,0 1 0,0 0 0,1-1 0,-1 1 1,0-1-1,0 1 0,0-1 0,0 1 0,0-1 0,0 1 0,1-1 0,1-7 89,0 1 0,-1-1-1,0 1 1,0-1 0,0-13-1,-22 58-809,11-15 804,0 1 0,2 0 0,0 1 1,2-1-1,0 1 0,2 1 0,-3 42 0,7-66-80,0 0 1,0-1-1,0 1 1,0 0-1,0 0 1,0 0-1,0 0 1,0 0-1,0 0 1,1 0-1,-1-1 1,0 1-1,1 0 0,-1 0 1,1 0-1,-1-1 1,1 1-1,-1 0 1,1 0-1,-1-1 1,1 1-1,0 0 1,-1-1-1,1 1 1,0-1-1,-1 1 1,1-1-1,0 1 1,0-1-1,0 0 1,-1 1-1,1-1 0,0 0 1,0 1-1,0-1 1,0 0-1,0 0 1,0 0-1,0 0 1,-1 0-1,1 0 1,0 0-1,0 0 1,0 0-1,0-1 1,0 1-1,0 0 1,-1-1-1,3 0 0,2-1 62,0 0 0,0 0 0,0-1-1,0 0 1,0 0 0,-1 0-1,6-5 1,16-18-48,-1-2-1,-1 0 1,-1-2 0,-2 0-1,-1-1 1,30-65 0,-27 43-22,-2-1 0,-3-1 1,20-97-1,-34 134-6,-2 8 0,0-1 0,0 1 0,-1 0 0,0-1 0,-1 1 0,-1-13 0,-14 39 0,0 13 0,1 1 0,1 0 0,2 1 0,1 1 0,-11 63 0,12-36 0,3 1 0,2 86 0,4-127 0,1 0 0,2 0 0,4 23 0,-6-37 0,0 0 0,1-1 0,-1 1 0,1 0 0,0-1 0,0 0 0,0 1 0,1-1 0,-1 0 0,1 0 0,0 0 0,0 0 0,1-1 0,-1 1 0,1-1 0,0 0 0,7 5 0,-10-7 0,0-1 0,0 1 0,0-1 0,0 1 0,0-1 0,1 0 0,-1 0 0,0 1 0,0-1 0,0 0 0,0 0 0,0 0 0,0 0 0,0 0 0,0 0 0,1 0 0,-1-1 0,0 1 0,0 0 0,0-1 0,0 1 0,0 0 0,0-1 0,0 1 0,0-1 0,0 0 0,0 1 0,0-1 0,-1 0 0,1 0 0,0 1 0,0-1 0,-1 0 0,1 0 0,0 0 0,-1 0 0,1 0 0,-1 0 0,1 0 0,-1 0 0,0 0 0,1 0 0,-1 0 0,0 0 0,0 0 0,1 0 0,-1 0 0,0-1 0,0 1 0,-1-2 0,2-7 0,-1-1 0,0 1 0,0-1 0,-3-11 0,-2-1-81,-1 0 1,-2 0-1,0 1 1,-1 0-1,-20-35 1,-1 6-106,-41-51 1,60 90 441,9 10-201,0 0-1,0-1 0,0 1 1,0-1-1,0 1 0,0-1 1,1 1-1,-1-1 0,1 0 1,-2-3-1,28 5-54,56 0-296,-1-4-1,0-4 1,118-27 0,-103 11-5630</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8:54.975"/>
    </inkml:context>
    <inkml:brush xml:id="br0">
      <inkml:brushProperty name="width" value="0.025" units="cm"/>
      <inkml:brushProperty name="height" value="0.025" units="cm"/>
    </inkml:brush>
  </inkml:definitions>
  <inkml:trace contextRef="#ctx0" brushRef="#br0">92 195 4004,'-8'1'1828,"-45"11"2539,52-11-4337,-1-1 0,0 1 0,1-1 0,-1 1 1,1 0-1,-1-1 0,1 1 0,-1 0 0,1 0 0,0 0 0,-1 0 1,1 1-1,0-1 0,0 0 0,0 1 0,0-1 0,0 0 1,0 1-1,0-1 0,0 1 0,0-1 0,1 1 0,-1 0 1,1-1-1,-1 1 0,1 2 0,0-3-13,0 0-1,0 0 1,1-1 0,-1 1 0,1 0-1,-1 0 1,0-1 0,1 1-1,-1 0 1,1-1 0,0 1 0,-1-1-1,1 1 1,0 0 0,-1-1-1,1 1 1,0-1 0,-1 0-1,1 1 1,0-1 0,0 0 0,0 1-1,-1-1 1,1 0 0,0 0-1,1 1 1,26 3 207,-26-3-205,83 4 1026,109-5-1,-68-3-570,620 30 1045,-150-3-1095,820 21 328,-946-33-439,609-64-1,-931 39-271,699-91 687,-827 100-712,44-9 12,-61 12-16,0 1 1,-1-1-1,1 0 1,0-1 0,0 1-1,0 0 1,-1-1-1,1 1 1,-1-1 0,1 0-1,-1 0 1,0 0-1,1 0 1,-1 0 0,3-6-1,-5 8 3,1-1-1,-1 0 1,0 0 0,0 0-1,1 0 1,-1 0-1,0 0 1,0 0-1,0 1 1,0-1-1,0 0 1,-1 0 0,1 0-1,0 0 1,0 0-1,0 0 1,-1 0-1,1 1 1,-1-1 0,1 0-1,0 0 1,-1 0-1,0 1 1,1-1-1,-1 0 1,1 1-1,-1-1 1,0 0 0,1 1-1,-1-1 1,0 1-1,0-1 1,-1 0-1,-31-14 48,29 14-74,-50-16-22,-1 3 0,-103-14 0,-120 5-68,219 20 98,-1587-25 150,1125 31-116,509-3-30,-1120 6 136,1 36-11,1048-36-1463,0 4 0,-82 21 0,128-22-2976</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8:55.697"/>
    </inkml:context>
    <inkml:brush xml:id="br0">
      <inkml:brushProperty name="width" value="0.025" units="cm"/>
      <inkml:brushProperty name="height" value="0.025" units="cm"/>
    </inkml:brush>
  </inkml:definitions>
  <inkml:trace contextRef="#ctx0" brushRef="#br0">0 765 16111,'0'0'4266,"11"-3"-2942,5-2-853,0 0 1,-1-2-1,0 0 1,0 0 0,0-2-1,13-10 1,93-73 1232,-96 72-1494,173-140 410,305-239-957,-467 368-2076,-49 31-2652,-4-1 2982,-25 8-4633</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8:56.029"/>
    </inkml:context>
    <inkml:brush xml:id="br0">
      <inkml:brushProperty name="width" value="0.025" units="cm"/>
      <inkml:brushProperty name="height" value="0.025" units="cm"/>
    </inkml:brush>
  </inkml:definitions>
  <inkml:trace contextRef="#ctx0" brushRef="#br0">463 0 11691,'-9'10'2755,"-44"56"865,-79 126 1,55-74-2807,11-26-336,-53 85 1804,118-176-2274,0-1 0,1 1 0,-1 0 0,0 0 0,1 0-1,-1 0 1,1 0 0,0 0 0,-1 0 0,1 0 0,0 0 0,-1 0-1,1 0 1,0 0 0,0 0 0,0 0 0,0 0 0,0 0 0,0 0-1,0 0 1,1 0 0,-1 0 0,0 0 0,0 0 0,1 0 0,0 2-1,0-2 6,0 0 0,1-1 0,-1 1-1,0 0 1,1-1 0,-1 1 0,0-1-1,1 1 1,-1-1 0,1 0 0,-1 0-1,1 0 1,-1 1 0,1-1 0,-1-1 0,3 1-1,11-2 225,0-1 0,28-9 0,-36 10-58,416-115 344,-322 89-3865,-6-5-2418</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8:56.481"/>
    </inkml:context>
    <inkml:brush xml:id="br0">
      <inkml:brushProperty name="width" value="0.025" units="cm"/>
      <inkml:brushProperty name="height" value="0.025" units="cm"/>
    </inkml:brush>
  </inkml:definitions>
  <inkml:trace contextRef="#ctx0" brushRef="#br0">183 0 18898,'0'0'4052,"-4"14"-2648,-69 204 1580,-25 85-1874,96-297-911,0 0-1,1 1 0,0-1 1,0 0-1,1 12 1,0-17-163,0 0 0,0 0 0,0-1 1,1 1-1,-1 0 0,0 0 0,1 0 0,-1 0 1,1 0-1,-1-1 0,1 1 0,-1 0 1,1 0-1,-1-1 0,1 1 0,0 0 1,-1-1-1,1 1 0,0-1 0,0 1 1,-1-1-1,1 1 0,0-1 0,0 0 0,0 1 1,0-1-1,0 0 0,-1 1 0,1-1 1,0 0-1,0 0 0,0 0 0,0 0 1,0 0-1,0 0 0,0 0 0,0 0 1,0-1-1,0 1 0,-1 0 0,1 0 0,0-1 1,0 1-1,0-1 0,0 1 0,1-2 1,14-4 156,-1-2 0,0 0 0,0-1 0,-1-1 0,0 0 0,23-22 0,-8 7-119,39-31-74,-2-3 0,109-130 0,-154 157-5915,-22 21 524,-18 13 159,-7 11-5232</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8:57.310"/>
    </inkml:context>
    <inkml:brush xml:id="br0">
      <inkml:brushProperty name="width" value="0.025" units="cm"/>
      <inkml:brushProperty name="height" value="0.025" units="cm"/>
    </inkml:brush>
  </inkml:definitions>
  <inkml:trace contextRef="#ctx0" brushRef="#br0">22 65 12107,'-4'9'3257,"3"-6"-3184,-2 5 913,0 1-1,0-1 1,1 1 0,0-1-1,-2 16 1,4-22-825,0 0 1,0 1-1,0-1 0,1 0 0,-1 0 1,0 1-1,1-1 0,-1 0 0,1 0 0,0 0 1,0 0-1,0 0 0,0 0 0,0 0 1,0 0-1,0 0 0,1 0 0,-1 0 0,1-1 1,0 1-1,-1-1 0,1 1 0,0-1 1,0 1-1,0-1 0,0 0 0,0 0 0,0 0 1,0 0-1,0-1 0,3 2 0,3 0-82,0-1 0,0 1 0,0-1-1,0-1 1,0 0 0,0 0 0,0 0-1,0-1 1,0 0 0,0-1 0,0 0 0,0 0-1,0-1 1,-1 1 0,1-2 0,-1 1-1,0-1 1,0 0 0,7-6 0,-1 0 215,0 0 1,-1-2 0,0 1 0,-1-1-1,-1-1 1,0 0 0,0 0 0,11-23-1,-23 45 188,-6 11-469,2 1 0,1 1 1,0-1-1,2 1 0,-2 33 0,5-54-12,1 0 0,-1 0 0,1 0 1,-1-1-1,1 1 0,-1 0 0,1-1 0,0 1 0,-1-1 1,1 1-1,0 0 0,0-1 0,-1 1 0,1-1 1,0 0-1,0 1 0,0-1 0,-1 0 0,1 1 0,0-1 1,0 0-1,0 0 0,0 0 0,0 0 0,0 0 0,-1 0 1,1 0-1,0 0 0,0 0 0,0 0 0,0 0 0,1-1 1,31-8 210,-16-1-122,1 0 0,-2-2 0,1 0 0,-2-1 0,0-1 0,0 0 0,21-27 0,-13 15 17,-22 25-116,-1 0 0,1 0 0,-1 0 0,1 1 0,0-1 0,-1 0-1,1 1 1,0-1 0,-1 0 0,1 1 0,0-1 0,0 1 0,0-1 0,0 1-1,0 0 1,-1-1 0,1 1 0,0 0 0,0 0 0,0 0 0,0-1 0,2 1-1,-2 1 4,-1-1-1,1 1 1,0 0-1,-1-1 1,1 1-1,-1-1 1,1 1-1,-1 0 1,1 0-1,-1-1 1,1 1-1,-1 0 0,0 0 1,1-1-1,-1 1 1,0 0-1,0 0 1,1 0-1,-1 0 1,0 1-1,-1 62-55,0-45 119,1-12-60,1-1 1,-1 0-1,1 1 1,0-1-1,1 0 1,-1 0-1,1 0 1,5 9-1,-7-13 19,1-1 0,0 1-1,0-1 1,0 1-1,0-1 1,0 0 0,0 1-1,0-1 1,1 0 0,-1 0-1,0 0 1,1 0-1,-1 0 1,1 0 0,-1 0-1,1 0 1,-1-1-1,1 1 1,0-1 0,-1 1-1,1-1 1,0 1 0,-1-1-1,1 0 1,0 0-1,0 0 1,-1 0 0,1 0-1,0 0 1,-1-1-1,1 1 1,0 0 0,0-1-1,-1 0 1,1 1 0,2-2-1,-3 1-10,0 0 0,1 0-1,-1 0 1,0 0 0,0 0 0,-1 0 0,1 0-1,0 0 1,0 0 0,0-1 0,-1 1-1,1 0 1,-1 0 0,1-1 0,-1 1-1,1 0 1,-1-1 0,0 1 0,0-1-1,0 1 1,1-3 0,-2-39 59,1 14-46,1 24-31,-1 0 0,2 0 0,-1 0 0,1 1 0,0-1 0,0 0 0,0 1 0,0 0 1,1-1-1,0 1 0,0 0 0,0 0 0,0 1 0,8-7 0,-4 4-41,0 1 0,0 1 0,1-1 1,-1 1-1,1 1 0,0-1 0,17-3 0,3 1-110,1 1 0,0 2 0,57 0 0,-85 3 162,0 0-1,0 0 1,1 0 0,-1 0 0,0 0-1,0 0 1,1 0 0,-1 0 0,0 1-1,0-1 1,0 0 0,1 1 0,-1-1-1,0 1 1,0-1 0,0 1 0,0 0-1,0-1 1,0 1 0,0 0 0,0 0-1,0 0 1,0 0 0,0 0 0,-1 0-1,1 0 1,0 0 0,-1 0 0,1 0 0,0 0-1,-1 0 1,1 0 0,-1 1 0,0-1-1,0 0 1,1 0 0,-1 1 0,0-1-1,0 0 1,0 0 0,0 1 0,0-1-1,0 0 1,-1 0 0,1 1 0,0-1-1,-1 0 1,1 0 0,0 0 0,-2 3-1,-2 5 117,0 0-1,0 0 1,-1 0-1,0 0 0,-7 9 1,-121 134 601,164-158-715,8-10-25,-15 5-298,-1 2 0,1 0 1,1 2-1,30-5 0,-50 10-2990</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8:57.652"/>
    </inkml:context>
    <inkml:brush xml:id="br0">
      <inkml:brushProperty name="width" value="0.025" units="cm"/>
      <inkml:brushProperty name="height" value="0.025" units="cm"/>
    </inkml:brush>
  </inkml:definitions>
  <inkml:trace contextRef="#ctx0" brushRef="#br0">58 152 11403,'0'0'9737,"-55"-18"-6630,52 12-384,3-1-706,12-2-992,16-2-672,8 0-161,5-2-96,9 3-96,2-1 0,3 0-1890,-4 0-2498,-5-4-769,0-4 577</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8:58.588"/>
    </inkml:context>
    <inkml:brush xml:id="br0">
      <inkml:brushProperty name="width" value="0.025" units="cm"/>
      <inkml:brushProperty name="height" value="0.025" units="cm"/>
    </inkml:brush>
  </inkml:definitions>
  <inkml:trace contextRef="#ctx0" brushRef="#br0">149 1 16271,'0'0'8569,"-8"5"-7694,3-3-781,1 1 0,0 0 0,0 0 0,1 0 0,-1 0 1,1 1-1,0 0 0,-1-1 0,2 1 0,-1 0 0,0 0 0,1 1 0,0-1 0,0 1 0,0-1 0,0 1 1,1-1-1,0 1 0,0 0 0,0 0 0,0 0 0,1-1 0,0 9 0,-5 156 1670,6-111-1378,-3 1 1,-2-1-1,-17 83 1,-31 36 1097,60-240-1484,60-137 0,-56 170 0,2 1 0,1 0 0,1 1 0,31-39 0,-85 138 0,23-48 0,7-12 0,1 1 0,0 0 0,-8 19 0,15-31 0,0 1 0,0-1 0,0 0 0,0 0 0,-1 1 0,1-1 0,0 0 0,0 0 0,0 1 0,0-1 0,0 0 0,0 0 0,0 1 0,0-1 0,0 0 0,0 0 0,0 1 0,0-1 0,1 0 0,-1 1 0,0-1 0,0 0 0,0 0 0,0 0 0,0 1 0,0-1 0,1 0 0,-1 0 0,0 1 0,0-1 0,0 0 0,1 0 0,-1 0 0,0 0 0,0 0 0,0 1 0,1-1 0,-1 0 0,0 0 0,0 0 0,1 0 0,-1 0 0,0 0 0,1 0 0,-1 0 0,0 0 0,0 0 0,1 0 0,-1 0 0,0 0 0,0 0 0,1 0 0,9-1 0,3-3 0,-1-1 0,0 0 0,0 0 0,0-1 0,20-14 0,54-46 0,-76 58 0,35-33 0,-51 79 0,4-33 0,0 0 0,0 1 0,0-1 0,0 0 0,1 1 0,0-1 0,0 1 0,1 0 0,-1-1 0,1 1 0,1 9 0,0-14 0,0 0 0,0 0 0,0 0 0,0 0 0,0 0 0,0-1 0,0 1 0,0 0 0,0-1 0,0 1 0,0-1 0,0 1 0,1-1 0,-1 0 0,0 1 0,0-1 0,0 0 0,1 0 0,-1 0 0,0 0 0,0 0 0,1 0 0,-1 0 0,0 0 0,0 0 0,1-1 0,-1 1 0,0 0 0,0-1 0,1 0 0,40-14 0,-21 2 0,-1 0 0,0-2 0,-1-1 0,0 0 0,32-38 0,-63 70 0,2 1 0,1 1 0,0-1 0,1 2 0,0-1 0,2 1 0,-5 23 0,25-67-4068,1-53-2733,-12-1 3920,3-15 2767,-6 93 132,0 1-1,0-1 1,0 1-1,1-1 1,-1 1-1,0-1 1,0 1-1,1 0 1,-1-1-1,0 1 1,1-1-1,-1 1 1,0 0-1,1-1 1,-1 1-1,0 0 1,1 0-1,-1-1 1,1 1-1,-1 0 1,1 0-1,-1-1 1,1 1-1,-1 0 1,0 0-1,1 0 1,-1 0-1,1 0 1,-1 0-1,1 0 1,-1 0-1,1 0 1,-1 0-1,1 0 1,-1 0-1,1 0 1,-1 0-1,1 1 1,-1-1-1,1 0 1,-1 0-1,1 0 1,-1 1-1,0-1 1,1 0-1,-1 0 1,1 1-1,-1-1 1,1 1-1,31 20 841,-21-13-685,-3-3 410,1 0 1,-1-1-1,1 0 0,-1-1 1,1 0-1,0 0 0,0-1 1,1 0-1,-1-1 0,13 1 1181,-40 1-248,14-1-1538,1 0 0,-1 0 0,1 1 1,0-1-1,0 1 0,0 0 1,0 0-1,1 0 0,-1 1 0,1-1 1,0 0-1,-1 1 0,-2 7 0,5-10-128,-1 0 0,0 1 0,0-1 0,0 1-1,1-1 1,-1 1 0,1-1 0,-1 1-1,1-1 1,0 1 0,-1 0 0,1-1 0,0 1-1,0 0 1,0-1 0,0 1 0,0-1-1,1 1 1,-1 0 0,0-1 0,1 1 0,-1-1-1,1 1 1,0-1 0,0 1 0,-1-1 0,1 1-1,0-1 1,0 0 0,0 1 0,0-1-1,0 0 1,1 0 0,-1 0 0,2 1 0,8 2-91,1 0 0,-1-1 1,1-1-1,13 2 1,-17-4 279,-1 0 0,1 1 0,-1 0 0,0 1 0,0 0 0,0 0 0,0 0 0,0 1 0,0 0 0,0 0 0,-1 1 0,0 0 0,9 7 0,-14-10 70,0-1 0,-1 1 1,1 0-1,0 0 0,-1 0 0,1 0 1,-1 0-1,0 0 0,1 0 1,-1 0-1,1 0 0,-1 0 0,0 0 1,0 0-1,0 0 0,0 0 0,0 0 1,0 0-1,0 0 0,0 0 0,0 0 1,0 0-1,0 0 0,-1 0 0,0 2 1,0 0 115,-1-1 1,1 1 0,-1-1 0,0 0 0,0 1 0,0-1-1,0 0 1,0 0 0,-4 2 0,-51 28 2949,54-30-3110,0-1 0,0 0 0,1 1 0,-1-1-1,-1 0 1,1 0 0,0-1 0,0 1 0,0-1-1,0 1 1,0-1 0,-1 0 0,1 0 0,0-1-1,0 1 1,-6-2 0,7 1-154,1-1 0,-1 1 0,1-1 0,0 1 0,-1-1 0,1 0 0,0 1 0,0-1 0,0 0 0,0 0 0,1 0 0,-1 0 0,0 0-1,1 0 1,-1 0 0,1 0 0,0 0 0,0 0 0,0 0 0,0 0 0,0 0 0,0 0 0,0 0 0,1 0 0,-1-1 0,2-2 0,2-11-1560,0 0 1,1 0-1,0 0 1,10-16 0,1-8-2276,9-22-2776</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8:59.068"/>
    </inkml:context>
    <inkml:brush xml:id="br0">
      <inkml:brushProperty name="width" value="0.025" units="cm"/>
      <inkml:brushProperty name="height" value="0.025" units="cm"/>
    </inkml:brush>
  </inkml:definitions>
  <inkml:trace contextRef="#ctx0" brushRef="#br0">66 1 14286,'3'8'6678,"-6"26"-3849,-13 42 168,0-2-1012,2 1 0,-5 133 1,19-194-1970,1 21-6,-1-34-10,0 0 0,0 0 0,0 0-1,1-1 1,-1 1 0,0 0 0,0 0 0,1 0 0,-1-1-1,1 1 1,-1 0 0,1-1 0,-1 1 0,1 0 0,-1-1 0,1 1-1,-1-1 1,1 1 0,0-1 0,-1 1 0,1-1 0,0 1 0,-1-1-1,1 0 1,0 1 0,0-1 0,0 0 0,-1 0 0,1 1 0,0-1-1,0 0 1,0 0 0,1 0 0,0-1 0,0 0 0,-1 0 0,1 0 0,0 0 0,-1 0 0,1 0 0,-1 0 0,1-1 0,-1 1 0,0 0 0,1-1 0,-1 1 0,0-1 0,0 0 0,0 1 0,0-1 0,0 0 0,-1 0 0,1 1 0,0-1 0,0-2 0,14-48 0,-13 45 0,21-140 0,-24 156 0,1-1 0,1 0 0,-1 0 0,1 0 0,1 0 0,0 0 0,0 0 0,6 15 0,-6-20 0,0 0 0,0 1 0,1-1 0,-1-1 0,1 1 0,0 0 0,0-1 0,0 1 0,0-1 0,0 0 0,0 0 0,1 0 0,-1-1 0,0 1 0,1-1 0,0 0 0,-1 0 0,1 0 0,0 0 0,0 0 0,-1-1 0,5 0 0,5 1 0,-1-1 0,0 0 0,1-1 0,-1 0 0,0-1 0,0 0 0,0-1 0,0-1 0,0 0 0,0 0 0,-1-1 0,0 0 0,0-1 0,0-1 0,-1 0 0,15-12 0,-51 70 0,21-43 0,1 0 0,0 0 0,0 1 0,1-1 0,0 1 0,1-1 0,-1 1 0,2 0 0,-1 0 0,1 0 0,1 0 0,0 12 0,0-20-24,1 0 0,-1-1 1,0 1-1,0-1 0,0 1 0,1-1 1,-1 0-1,0 1 0,1-1 0,-1 1 0,0-1 1,1 0-1,-1 1 0,1-1 0,-1 0 1,1 1-1,-1-1 0,1 0 0,-1 1 0,1-1 1,-1 0-1,1 0 0,-1 0 0,1 0 0,-1 0 1,1 1-1,-1-1 0,1 0 0,-1 0 1,1 0-1,-1 0 0,1 0 0,-1-1 0,1 1 1,0 0-1,-1 0 0,1 0 0,-1 0 1,1-1-1,-1 1 0,1 0 0,-1 0 0,0-1 1,1 1-1,-1 0 0,1-1 0,-1 1 1,1 0-1,-1-1 0,0 1 0,1-1 0,-1 1 1,0-1-1,0 1 0,1-1 0,-1 1 1,0-1-1,0 1 0,0-1 0,0 1 0,1-1 1,-1 1-1,0-1 0,0 1 0,0-2 1,0-49-13265,0 13-2380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34.367"/>
    </inkml:context>
    <inkml:brush xml:id="br0">
      <inkml:brushProperty name="width" value="0.025" units="cm"/>
      <inkml:brushProperty name="height" value="0.025" units="cm"/>
    </inkml:brush>
  </inkml:definitions>
  <inkml:trace contextRef="#ctx0" brushRef="#br0">10 0 9545,'-10'1'11175,"10"-1"-10921,10 12 553,23 30 429,1-2 0,2-1 1,58 47-1,134 88 669,-16-13-1426,334 224 1246,-356-245-722,-51-34-688,105 86 299,-213-166-593,-19-16-56,0-1 1,1 0-1,22 13 1,-45-44-6954,-3 4 1494,-2-1-1830</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8:59.410"/>
    </inkml:context>
    <inkml:brush xml:id="br0">
      <inkml:brushProperty name="width" value="0.025" units="cm"/>
      <inkml:brushProperty name="height" value="0.025" units="cm"/>
    </inkml:brush>
  </inkml:definitions>
  <inkml:trace contextRef="#ctx0" brushRef="#br0">0 1 15759,'0'0'11563,"48"64"-11948,-19-51-2753,2-6-3140,-3-1-5766</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8:59.830"/>
    </inkml:context>
    <inkml:brush xml:id="br0">
      <inkml:brushProperty name="width" value="0.025" units="cm"/>
      <inkml:brushProperty name="height" value="0.025" units="cm"/>
    </inkml:brush>
  </inkml:definitions>
  <inkml:trace contextRef="#ctx0" brushRef="#br0">51 162 17777,'0'0'6897,"-8"10"-5344,7-8-1490,-4 3 130,1 1 0,0-1 0,0 1 0,0 0 0,1 0 0,0 1 0,0-1 0,0 1 0,1 0 0,0-1 1,1 1-1,-1 0 0,0 14 0,2-8-107,1 0 0,1 0 1,0 1-1,1-1 0,0-1 0,1 1 1,6 14-1,7 8-30,23 36-1,15 35-125,-52-100 48,0 0 0,-1 0 0,0 1-1,-1-1 1,0 1 0,0-1 0,0 1 0,0 12 0,-2-17 80,1-1 1,0 1 0,0 0 0,-1-1 0,1 1-1,-1-1 1,1 0 0,-1 1 0,0-1-1,0 1 1,1-1 0,-1 0 0,0 0-1,0 1 1,0-1 0,-1 0 0,1 0 0,0 0-1,0 0 1,0 0 0,-1 0 0,1-1-1,-1 1 1,1 0 0,0-1 0,-1 1-1,1-1 1,-1 1 0,1-1 0,-1 0-1,1 0 1,-1 1 0,0-1 0,1 0 0,-1-1-1,1 1 1,-1 0 0,1 0 0,-1-1-1,1 1 1,-3-1 0,0-1-33,1 1-1,0 0 1,0-1-1,0 1 1,1-1 0,-1 0-1,0 0 1,1 0 0,-1-1-1,1 1 1,0 0 0,0-1-1,-1 0 1,2 1-1,-1-1 1,0 0 0,1 0-1,-1 0 1,1 0 0,0 0-1,0 0 1,0 0 0,-1-5-1,-1-7 15,0-1 0,0 0-1,0-23 1,3 28-48,0 0-1,1 0 1,0 0-1,1 0 1,0 0-1,0 1 1,1-1-1,1 1 1,0-1-1,0 1 1,7-10 0,1 2-26,1-1 1,1 2 0,0 0 0,25-22 0,-8 12-26,-22 20 90,1-1 0,-1 1 0,-1-1 0,0-1 0,0 1 0,0-2 0,-1 1 0,-1-1 0,10-18 0,-16 28-31,0 0 1,0 0-1,0-1 0,0 1 1,0 0-1,0-1 0,0 1 1,-1 0-1,1 0 1,0-1-1,0 1 0,0 0 1,0 0-1,0-1 0,-1 1 1,1 0-1,0 0 0,0 0 1,0-1-1,-1 1 0,1 0 1,0 0-1,0 0 1,-1 0-1,1-1 0,0 1 1,-1 0-1,1 0 0,0 0 1,0 0-1,-1 0 0,1 0 1,0 0-1,-1 0 1,1 0-1,0 0 0,0 0 1,-1 0-1,1 0 0,0 0 1,-1 0-1,1 0 0,0 0 1,0 0-1,-1 1 0,1-1 1,0 0-1,0 0 0,-1 0 1,1 0-1,0 0 1,0 1-1,-1-1 0,1 0 1,0 1-1,-19 8-4,13-4 4,0 0 0,1 0 0,-1 1 0,1-1 0,1 1 0,-1 1 0,1-1 0,0 0 0,0 1 0,1 0 0,-1 0 0,2 0 0,-1 1 0,1-1 0,0 1 0,-1 13 0,3-20 0,0 1 0,1-1 0,-1 1 0,1-1 0,-1 1 0,1-1 0,0 0 0,0 1 0,-1-1 0,1 0 0,0 0 0,0 0 0,0 0 0,0 0 0,1 0 0,-1 0 0,0 0 0,0 0 0,1 0 0,-1 0 0,0-1 0,1 1 0,-1-1 0,0 1 0,1-1 0,-1 1 0,1-1 0,-1 0 0,1 0 0,-1 0 0,4 0 0,59 1 0,-46-1 0,0 0 0,19 1 0,-1-1 0,1-3 0,-1 0 0,69-17 0,-104 20 0,1-1 0,0 1 0,-1-1 0,1 0 0,-1 1 0,1-1 0,-1 0 0,1 0 0,-1 0 0,1 0 0,-1 0 0,0 0 0,0-1 0,1 1 0,-1 0 0,0-1 0,0 1 0,0-1 0,-1 1 0,1-1 0,0 1 0,0-1 0,-1 0 0,1 1 0,-1-1 0,0 0 0,1 0 0,-1 1 0,0-1 0,0 0 0,0 1 0,0-1 0,0 0 0,0 0 0,-1 1 0,1-1 0,-1 0 0,1 1 0,-2-3 0,-3-9 0,0 0 0,-1 0 0,-1 1 0,-9-14 0,-4-8 0,18 31 0,0 0 0,1-1 0,-1 1 0,1 0 0,0 0 0,0-1 0,0 1 0,1 0 0,-1-1 0,1 1 0,-1-1 0,1 1 0,0-1 0,1 1 0,0-7 0,1 8 0,-1 0 0,1 0 0,0 0 0,0 0 0,0 0 0,0 0 0,0 1 0,1-1 0,-1 1 0,0 0 0,1-1 0,-1 1 0,1 0 0,-1 0 0,1 1 0,0-1 0,-1 0 0,1 1 0,0 0 0,4-1 0,120-13 61,35-7-2951,-56-2-5620</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9:02.242"/>
    </inkml:context>
    <inkml:brush xml:id="br0">
      <inkml:brushProperty name="width" value="0.025" units="cm"/>
      <inkml:brushProperty name="height" value="0.025" units="cm"/>
    </inkml:brush>
  </inkml:definitions>
  <inkml:trace contextRef="#ctx0" brushRef="#br0">87 157 4965,'0'0'6833,"-8"-3"-3619,-28-11-988,35 14-2101,0-1 1,1 1 0,-1 0 0,0-1 0,0 1 0,0-1 0,0 0-1,0 1 1,0-1 0,0 0 0,1 1 0,-1-1 0,0 0-1,1 0 1,-1 0 0,1 1 0,-1-1 0,0 0 0,1 0-1,0 0 1,-1 0 0,1 0 0,0 0 0,-1 0 0,1 0 0,0 0-1,0 0 1,0 0 0,0 0 0,0 0 0,0-1 0,0 1-1,0 0 1,0 0 0,1 0 0,-1 0 0,0 0 0,1-1-1,1-1 61,0 0-1,0 0 1,0 0-1,0 0 1,0 1-1,1-1 1,-1 1-1,6-5 1,5-2 74,1 0 1,0 0 0,0 2 0,1-1 0,0 2-1,0 0 1,0 1 0,1 0 0,0 2 0,0-1 0,0 2-1,0 0 1,22 1 0,-35 1-264,-1 0-1,0 0 1,1 0-1,-1 1 1,0-1-1,1 0 1,-1 1-1,0 0 1,0 0 0,0 0-1,1 0 1,-1 0-1,0 0 1,0 0-1,0 0 1,-1 1 0,1-1-1,0 1 1,0 0-1,-1-1 1,1 1-1,-1 0 1,0 0-1,1 0 1,-1 0 0,0 0-1,0 0 1,0 0-1,0 0 1,-1 1-1,1-1 1,-1 0-1,1 1 1,-1-1 0,0 0-1,0 5 1,0 0 10,-1 1 1,0-1 0,0 1-1,-1-1 1,0 0 0,0 0 0,-1 0-1,0 0 1,0 0 0,-6 9-1,-19 23 118,-2-1 0,-2-2-1,-37 33 1,-48 56 198,112-120-299,1 1 0,0-1 0,0 1-1,1 0 1,-1 0 0,1 1 0,0-1-1,1 1 1,0-1 0,0 1-1,-1 7 1,3-12-13,0 1 0,0-1 0,0 0 0,1 1 0,-1-1 0,1 0 0,-1 1 0,1-1 0,0 0-1,0 0 1,0 0 0,0 1 0,0-1 0,1 0 0,-1-1 0,1 1 0,-1 0 0,1 0 0,0-1 0,-1 1 0,1 0 0,0-1 0,0 0-1,0 0 1,0 1 0,1-1 0,-1 0 0,0-1 0,0 1 0,1 0 0,-1-1 0,0 1 0,1-1 0,2 1 0,20 3-87,0-1 0,1-1 1,-1-1-1,0-1 0,0-1 0,1-1 1,-1-1-1,0-2 0,-1 0 1,32-12-1,-53 16-430,0 0 0,0 0 0,0-1 0,0 1 0,-1-1-1,1 1 1,0-1 0,-1 0 0,1 0 0,-1 0 0,0 0 0,0-1 0,0 1 0,3-4 0,-3-9-5601</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9:02.582"/>
    </inkml:context>
    <inkml:brush xml:id="br0">
      <inkml:brushProperty name="width" value="0.025" units="cm"/>
      <inkml:brushProperty name="height" value="0.025" units="cm"/>
    </inkml:brush>
  </inkml:definitions>
  <inkml:trace contextRef="#ctx0" brushRef="#br0">1 1 16784,'0'0'4228,"65"0"-2915,-16 4-288,12 1-769,6-1-224,3-3-1569,-5-1-2915,-3 0-1698</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9:02.954"/>
    </inkml:context>
    <inkml:brush xml:id="br0">
      <inkml:brushProperty name="width" value="0.025" units="cm"/>
      <inkml:brushProperty name="height" value="0.025" units="cm"/>
    </inkml:brush>
  </inkml:definitions>
  <inkml:trace contextRef="#ctx0" brushRef="#br0">51 58 8776,'0'0'5077,"-3"12"-774,-10 20-2053,5-13-551,0 0 1,1 1 0,-4 23-1,11-42-1652,0 0 0,-1 0 0,1 0 0,0 0 0,0 0 0,0 0 0,0 0 0,1 0 0,-1 0 0,0 0 0,0 1-1,1-1 1,-1 0 0,0 0 0,1 0 0,-1 0 0,1-1 0,0 1 0,-1 0 0,1 0 0,-1 0 0,1 0 0,0 0 0,0-1 0,0 1-1,-1 0 1,3 0 0,0 1-9,0-1 0,0 0-1,0-1 1,0 1-1,0 0 1,0-1 0,0 1-1,0-1 1,0 0 0,3-1-1,11 0 72,-1-1 1,31-9-1,63-28 163,-83 28-528,0 0-1,0 2 1,1 2 0,0 0 0,43-4-1,-70 11 254,1 0-1,-1 0 0,0 0 0,0 0 0,0 0 0,0 0 0,1 0 0,-1 0 0,0 1 0,0-1 0,0 1 0,0-1 0,0 0 1,0 1-1,0 0 0,0-1 0,0 1 0,0 0 0,0-1 0,0 1 0,0 0 0,-1 0 0,1 0 0,0 0 0,0-1 0,0 3 0,0 0 54,0-1-1,0 1 0,-1 0 1,1-1-1,-1 1 0,0 0 0,0 0 1,0-1-1,0 1 0,0 0 1,-1 3-1,-3 11 482,-1 0 0,-13 32 0,13-37-351,3-9-144,1 0 1,0-1-1,0 1 1,1 0-1,-1 0 1,1 0 0,-1 0-1,1-1 1,0 1-1,0 0 1,0 0-1,1 5 1,0-7-35,-1 0 0,1 0 0,0 0 0,-1 0 0,1 0 0,0 0 0,0-1 0,0 1 0,0 0 0,0-1 0,0 1 0,0-1 0,0 1 1,0-1-1,0 1 0,0-1 0,0 0 0,1 1 0,-1-1 0,0 0 0,0 0 0,0 0 0,0 0 0,0 0 0,1 0 0,-1 0 0,0 0 0,0 0 0,0-1 0,0 1 0,0 0 0,0-1 0,2 0 0,-1 0-384,0 1-1,0-1 1,0 0 0,0 0-1,0 0 1,-1 0 0,1 0-1,0-1 1,0 1 0,-1 0-1,1-1 1,-1 0-1,1 1 1,-1-1 0,3-3-1,7-17-6839</inkml:trace>
  <inkml:trace contextRef="#ctx0" brushRef="#br0" timeOffset="1">522 7 19987,'0'0'7879,"68"-7"-8071,-29 7-3075,3 0-2819,-1 0-6373</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9:03.297"/>
    </inkml:context>
    <inkml:brush xml:id="br0">
      <inkml:brushProperty name="width" value="0.025" units="cm"/>
      <inkml:brushProperty name="height" value="0.025" units="cm"/>
    </inkml:brush>
  </inkml:definitions>
  <inkml:trace contextRef="#ctx0" brushRef="#br0">158 1 12716,'0'0'5194,"-12"7"-1788,-2 2-2886,-57 36 3228,64-40-3265,0 1-1,0-1 0,1 1 0,0 0 0,0 1 0,0-1 0,-9 15 0,15-20-483,0-1-1,0 1 1,-1-1-1,1 1 1,0-1-1,0 1 1,0-1-1,0 1 1,0 0-1,0-1 1,0 1-1,0-1 1,0 1-1,0-1 1,0 1-1,1-1 1,-1 1-1,0-1 1,0 1-1,0-1 1,1 1-1,-1-1 1,0 1-1,1-1 1,-1 1-1,0-1 1,1 1-1,-1-1 1,1 0-1,-1 1 1,0-1-1,1 0 1,-1 1-1,1-1 1,-1 0-1,1 0 1,-1 1-1,1-1 1,-1 0-1,1 0 1,-1 0-1,1 0 1,0 0-1,-1 0 1,1 0-1,-1 0 1,1 0-1,-1 0 1,1 0-1,0 0 1,42 0-385,-30-1-70,11 1-1199,64 3-2677,-82-2 4233,-1 0-1,0 0 1,1 0 0,-1 0-1,0 1 1,0 0 0,0 1-1,0-1 1,0 1 0,0 0-1,-1 0 1,1 0 0,4 5-1,-8-7 167,0-1 0,0 1 0,0 0 0,-1 0 0,1 0 0,0 0 0,-1 0 0,1 0 0,-1 0 0,1 0 0,-1 0 0,1 0 0,-1 0 0,0 0 0,1 1 0,-1-1 0,0 0 0,0 0 0,0 0 0,0 0 0,0 0 0,0 1 0,0-1 0,-1 0 0,1 0 0,-1 1 0,0 1 187,0-1 0,0 0-1,-1 0 1,1 0 0,-1 0 0,0-1 0,0 1 0,1 0-1,-1-1 1,0 1 0,-4 1 0,-7 4 839,0-1 1,0-1-1,-19 6 0,28-10-1107,-15 6 513,11-4-472,1 0-1,-1 0 1,0-1-1,0 0 1,0 0-1,0-1 1,-1 0-1,1 0 1,0-1-1,0 0 1,-12-2-1,14-5-3848,5-9-3929</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9:04.187"/>
    </inkml:context>
    <inkml:brush xml:id="br0">
      <inkml:brushProperty name="width" value="0.025" units="cm"/>
      <inkml:brushProperty name="height" value="0.025" units="cm"/>
    </inkml:brush>
  </inkml:definitions>
  <inkml:trace contextRef="#ctx0" brushRef="#br0">253 90 8456,'0'0'5168,"3"-9"-1474,0 0-2757,8-23 1177,-9 4 2447,-2 27-4452,-1 0 1,0 0-1,0 0 0,0 0 0,0 1 0,0-1 0,0 0 1,0 0-1,0 1 0,0-1 0,0 1 0,0-1 0,0 1 0,0-1 1,0 1-1,-1 0 0,1 0 0,0-1 0,0 1 0,0 0 1,-1 0-1,1 0 0,0 0 0,0 1 0,0-1 0,-1 0 1,1 0-1,-1 1 0,-42 7-184,31-2 75,-1 1 0,1-1 0,1 2 0,0 0 0,-17 14 1,25-19-6,-1 1 1,1-1-1,0 1 1,0 0-1,0 1 1,1-1 0,-1 1-1,1 0 1,0-1-1,1 1 1,-1 1 0,1-1-1,0 0 1,0 1-1,0-1 1,-1 11-1,4-15 8,-1 0 0,0 0 0,1 0 0,-1 0 0,1-1 0,-1 1 0,1 0 0,-1 0 0,1-1 0,0 1 0,-1 0 0,1-1-1,0 1 1,0-1 0,-1 1 0,1-1 0,0 1 0,0-1 0,0 1 0,0-1 0,0 0 0,-1 1 0,1-1 0,0 0-1,0 0 1,0 0 0,0 0 0,0 0 0,0 0 0,1 0 0,40 1 167,-32-2-116,-8 1-43,13 0-15,0 0 0,-1 1 0,1 1-1,25 6 1,-38-8-4,0 1 0,0 0-1,0 0 1,0 0 0,0 0 0,0 0-1,0 0 1,0 0 0,0 0 0,-1 1-1,1-1 1,0 1 0,-1 0-1,0-1 1,1 1 0,-1 0 0,2 2-1,-3-1 4,1-1 0,-1 0 0,0 0 0,1 1 0,-1-1 0,0 0-1,-1 1 1,1-1 0,0 0 0,-1 1 0,1-1 0,-1 0 0,0 0-1,0 1 1,0-1 0,0 0 0,0 0 0,0 0 0,0 0 0,-3 3-1,-1 1 175,-1 1-1,1-1 1,-1 0-1,-1 0 1,1-1-1,-1 0 0,0 0 1,0 0-1,0-1 1,-1 0-1,1-1 0,-14 5 1,6-3 90,-1-1-1,0 0 1,0-1 0,0-1 0,-26 0 0,40-2-249,1 1 1,-1-1-1,1 0 1,0-1 0,-1 1-1,1 0 1,-1 0-1,1 0 1,0-1-1,-1 1 1,1-1 0,0 1-1,-1-1 1,1 0-1,-2-1 1,3 2-62,-1-1 0,1 1 0,0 0 0,0-1 0,0 1 0,-1-1 0,1 1 0,0-1 0,0 1 0,0-1 0,0 1 0,0-1 0,0 1 0,0-1 0,0 1 0,0-1 0,0 1 0,0-1 0,0 1 0,0-1 0,1 1 0,-1 0 0,0-1 0,0 1 0,0-1 0,1 1 0,-1-1 0,1 0 0,1-2-429,1 0-1,-1 0 1,1 1 0,0-1 0,0 1-1,0-1 1,0 1 0,0 0 0,6-3-1,73-25-9267,-30 13 2072</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9:04.515"/>
    </inkml:context>
    <inkml:brush xml:id="br0">
      <inkml:brushProperty name="width" value="0.025" units="cm"/>
      <inkml:brushProperty name="height" value="0.025" units="cm"/>
    </inkml:brush>
  </inkml:definitions>
  <inkml:trace contextRef="#ctx0" brushRef="#br0">184 40 15278,'0'0'7437,"-9"-6"-4939,8 6-2460,-2-3 27,0 1 0,1 0 0,-2-1 1,1 2-1,0-1 0,0 0 1,-1 1-1,1-1 0,0 1 1,-1 0-1,0 0 0,1 0 1,-1 1-1,0-1 0,1 1 0,-1 0 1,0 0-1,1 0 0,-1 1 1,0-1-1,1 1 0,-1 0 1,1 0-1,-1 0 0,1 0 1,-1 1-1,1-1 0,0 1 0,-6 4 1,3-2-65,1-1 1,0 2 0,1-1-1,-1 0 1,1 1-1,0 0 1,0 0 0,0 0-1,1 1 1,0-1-1,0 1 1,0 0 0,1 0-1,-1 0 1,1 0-1,1 0 1,-1 0 0,1 0-1,0 10 1,1-15 1,1 1 1,-1-1-1,1 1 0,-1 0 1,1-1-1,0 1 1,-1-1-1,1 1 1,0-1-1,0 0 0,0 1 1,0-1-1,0 0 1,1 0-1,-1 0 0,0 0 1,1 0-1,-1 0 1,0 0-1,1 0 1,-1 0-1,1 0 0,0-1 1,-1 1-1,1-1 1,-1 1-1,1-1 1,0 0-1,-1 0 0,1 0 1,2 0-1,59 1 201,-59-1-181,6-1-15,0 0 0,0-1-1,-1 0 1,1-1 0,-1 0 0,0 0-1,1-1 1,-2 0 0,1 0 0,0-1 0,-1-1-1,0 1 1,0-1 0,0-1 0,-1 1-1,0-1 1,0 0 0,-1-1 0,0 0-1,0 0 1,5-11 0,-22 41-105,-17 37-362,26-56 432,1 1-1,-1 0 1,1-1 0,0 1-1,0 0 1,1 0-1,-1 0 1,1 0 0,0 0-1,0 0 1,0-1-1,1 1 1,0 5-1,0-8-9,0 0 0,-1 0 0,1-1 0,0 1 0,0 0 0,0 0 0,-1 0 0,1-1 0,0 1 0,0 0 0,0-1 0,1 1 0,-1-1 0,0 1 0,0-1 0,0 0 0,0 1 0,0-1 0,0 0 0,1 0 0,-1 0 0,0 0 0,0 0 0,3 0 0,30-5-831,-25 1 478,0-1 0,0 0 0,0 0 0,-1-1 0,0 0 0,0 0 0,0-1 0,7-8 0,3-5-1889,-2 0 0,16-25 1,4-12-3872</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9:04.889"/>
    </inkml:context>
    <inkml:brush xml:id="br0">
      <inkml:brushProperty name="width" value="0.025" units="cm"/>
      <inkml:brushProperty name="height" value="0.025" units="cm"/>
    </inkml:brush>
  </inkml:definitions>
  <inkml:trace contextRef="#ctx0" brushRef="#br0">212 0 5445,'0'0'9081,"-7"10"-5681,-36 45-788,-37 62-1,68-97-1949,1 1 1,0 0-1,1 1 1,2 0-1,0 0 0,1 1 1,-5 33-1,11-54-613,1 1-1,-1 0 0,1 0 0,0 0 1,0-1-1,0 1 0,0 0 1,0 0-1,1 0 0,-1-1 0,1 1 1,0 0-1,0 0 0,0-1 1,0 1-1,0-1 0,0 1 0,1-1 1,-1 1-1,1-1 0,3 4 1,-1-4-11,-1 0 0,1-1 0,0 1 0,-1-1 0,1 0 0,0 0 0,0 0 0,0 0 0,0-1 0,0 1 0,0-1 0,0 0 0,0-1 0,0 1 0,4-1 0,2-1-70,-1-1-1,0 1 0,0-1 1,-1-1-1,1 0 0,9-6 1,-12 6-58,0 1 0,0 0 0,1 0 0,-1 0 0,1 1 0,0-1 0,0 2 0,0-1 0,-1 1 0,1 0 0,13 0 0,-20 1 83,1 1 0,-1-1 0,0 0 0,1 1 0,-1-1 0,1 1 0,-1-1-1,0 0 1,1 1 0,-1-1 0,0 1 0,1-1 0,-1 1 0,0 0 0,0-1 0,1 1 0,-1-1-1,0 1 1,0-1 0,0 1 0,0 0 0,0-1 0,0 1 0,0-1 0,0 1 0,0 0-1,0-1 1,0 1 0,-1-1 0,1 1 0,0-1 0,-1 2 0,-6 21 12,-6 0 70,-1 1 1,-1-2-1,-25 31 1,-2 1 412,42-54-433,-1 1 0,0 0 0,1 0 0,-1 0 0,0 0 0,1 0 0,-1 0 0,1 0 0,-1 0 0,1 0 0,0 0 0,-1 0 0,1 0 0,0 0 0,0 0 0,0 0 0,0 1 0,0-1 0,0 0 0,0 0 0,0 1 0,1-1-28,-1 0-1,1 0 0,0-1 1,-1 1-1,1 0 0,0-1 1,-1 1-1,1-1 0,0 1 1,0-1-1,0 1 1,-1-1-1,1 0 0,0 1 1,0-1-1,0 0 0,0 0 1,0 0-1,0 1 0,1-1 1,59-4 281,-47 3-143,41-5-173,80-18 1,-60-3-2498,-74 27 2260,1-1 1,-1 1 0,0-1-1,0 1 1,0-1-1,0 0 1,-1 0 0,1 1-1,0-1 1,0 0-1,0 0 1,-1 0 0,1 0-1,0 0 1,-1 0-1,1 0 1,-1 0-1,1-1 1,-1 1 0,0 0-1,1-2 1,-4-16-7965,-10 1-7230</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9:05.231"/>
    </inkml:context>
    <inkml:brush xml:id="br0">
      <inkml:brushProperty name="width" value="0.025" units="cm"/>
      <inkml:brushProperty name="height" value="0.025" units="cm"/>
    </inkml:brush>
  </inkml:definitions>
  <inkml:trace contextRef="#ctx0" brushRef="#br0">1 32 14830,'0'0'11339,"80"-29"-10154,-2 29-96,16 0-737,7 0-224,-2 1-608,-6-1-5125,-6-4-7976</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34.738"/>
    </inkml:context>
    <inkml:brush xml:id="br0">
      <inkml:brushProperty name="width" value="0.025" units="cm"/>
      <inkml:brushProperty name="height" value="0.025" units="cm"/>
    </inkml:brush>
  </inkml:definitions>
  <inkml:trace contextRef="#ctx0" brushRef="#br0">1 223 17745,'0'0'3982,"3"8"-3074,-2-4-807,0 0 0,1-1 0,-1 1 0,1 0 1,0-1-1,0 0 0,0 1 0,0-1 0,1 0 1,-1 0-1,1 0 0,0-1 0,0 1 0,0-1 1,0 1-1,0-1 0,0 0 0,1 0 0,-1-1 0,1 1 1,7 2-1,59 23 809,-40-14 924,2-2 0,59 14-1,-86-24-1764,1 0-1,-1 0 0,1-1 0,-1 1 1,1-1-1,-1-1 0,1 1 0,-1-1 1,1 0-1,-1 0 0,1-1 0,-1 0 1,7-2-1,-9 2-46,-1 0 1,1 0-1,-1 0 1,1-1-1,-1 1 1,0-1-1,0 1 1,0-1-1,0 0 0,0 1 1,0-1-1,-1 0 1,0 0-1,1 0 1,-1 0-1,0-1 1,-1 1-1,1 0 1,0 0-1,-1-1 1,0 1-1,0 0 1,0-5-1,-1-9-447,0 0 1,-1 0-1,-1 1 0,-1 0 0,-7-23 1,-36-74-7202,44 106 6968,-19-41-12789</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9:06.075"/>
    </inkml:context>
    <inkml:brush xml:id="br0">
      <inkml:brushProperty name="width" value="0.025" units="cm"/>
      <inkml:brushProperty name="height" value="0.025" units="cm"/>
    </inkml:brush>
  </inkml:definitions>
  <inkml:trace contextRef="#ctx0" brushRef="#br0">67 0 10954,'0'0'9161,"-35"51"-9193,27-5 32,0 11 0,3 4 0,2 3-64,3-2-449,0-5-1184,-1-4-2627,-5-4-4388</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9:06.416"/>
    </inkml:context>
    <inkml:brush xml:id="br0">
      <inkml:brushProperty name="width" value="0.025" units="cm"/>
      <inkml:brushProperty name="height" value="0.025" units="cm"/>
    </inkml:brush>
  </inkml:definitions>
  <inkml:trace contextRef="#ctx0" brushRef="#br0">0 0 17136,'0'0'4356</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5:54.634"/>
    </inkml:context>
    <inkml:brush xml:id="br0">
      <inkml:brushProperty name="width" value="0.025" units="cm"/>
      <inkml:brushProperty name="height" value="0.025" units="cm"/>
    </inkml:brush>
  </inkml:definitions>
  <inkml:trace contextRef="#ctx0" brushRef="#br0">0 141 15054,'0'0'102,"14"4"-97,86 23 74,1-4-1,0-4 1,164 8 0,890-12 2638,-513-43-1079,63-2-1551,-374 36-131,174-3 1267,-458-6-911,0-3 0,0-1-1,76-22 1,129-60 1036,-147 50-1359,-90 34-437,8-3-430,-11-3-3690,-11 2-3674</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5:55.946"/>
    </inkml:context>
    <inkml:brush xml:id="br0">
      <inkml:brushProperty name="width" value="0.025" units="cm"/>
      <inkml:brushProperty name="height" value="0.025" units="cm"/>
    </inkml:brush>
  </inkml:definitions>
  <inkml:trace contextRef="#ctx0" brushRef="#br0">1 283 11979,'0'0'2525,"9"1"-1692,41 2 167,-1-2-1,1-3 1,82-12 0,157-45-876,-52 9-19,228-21-7,2 20 0,621 11 0,-891 53-66,330 64 0,-233-27 27,322 61 536,-404-71-544,-36-12-1,0-8 0,2-8 1,212-12-1,-118-19 7,373-73-1,-415 56-36,-185 31-30,0 3-1,1 1 1,49 7 0,-58 1 170,-31-5-110,0 0 0,0-1-1,-1 0 1,1 0 0,0 0 0,0-1-1,0 1 1,0-2 0,0 1-1,0-1 1,0 1 0,0-2 0,0 1-1,0-1 1,8-3 0,-15 3-1138,-6 1 131,3 1 12,-22-4-4105</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7:21.902"/>
    </inkml:context>
    <inkml:brush xml:id="br0">
      <inkml:brushProperty name="width" value="0.025" units="cm"/>
      <inkml:brushProperty name="height" value="0.025" units="cm"/>
    </inkml:brush>
  </inkml:definitions>
  <inkml:trace contextRef="#ctx0" brushRef="#br0">0 447 6054,'0'0'4804,"11"-6"-4734,58-25 16,1 3 0,2 3 0,0 4 0,1 2 1,1 4-1,121-10 0,244-2 1419,68-6-1318,334-16-149,-595 39-38,359-39 98,157-3 615,0 79-40,-712-22-669,837 107 109,-711-82-84,1-8-1,229-1 0,376-70 297,-3-60 297,-200 25-282,-502 72 61,-28 4 1102,80-3-1,-128 11-1508,0 0 0,0 0 1,0 1-1,-1-1 0,1 0 0,0 1 1,0-1-1,0 0 0,0 1 0,-1-1 1,1 1-1,0-1 0,0 1 0,-1 0 1,1-1-1,-1 1 0,1 0 0,0-1 1,-1 1-1,1 0 0,-1 0 0,1-1 0,-1 1 1,0 0-1,1 0 0,-1 0 0,0 0 1,0 0-1,0 0 0,1-1 0,-1 1 1,0 0-1,0 0 0,0 0 0,0 0 1,-1 0-1,1 0 0,0 0 0,0 0 1,0-1-1,-1 1 0,0 1 0,1 2-354,-1 0-1,0 0 0,-1 0 1,1 0-1,0-1 0,-1 1 1,0-1-1,0 1 0,-3 3 1,-25 17-6810</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8:18.865"/>
    </inkml:context>
    <inkml:brush xml:id="br0">
      <inkml:brushProperty name="width" value="0.025" units="cm"/>
      <inkml:brushProperty name="height" value="0.025" units="cm"/>
    </inkml:brush>
  </inkml:definitions>
  <inkml:trace contextRef="#ctx0" brushRef="#br0">4338 319 5894,'-412'-111'6248,"-209"-37"-2129,493 125-4131,-2 5 0,1 6 0,-1 6 0,-1 6 0,1 5 0,0 6 0,-223 48 0,198-23 243,3 6 0,1 7 0,2 6 0,3 6 0,3 7 1,3 7-1,4 5 0,3 6 0,-220 187 0,303-230-154,3 3 0,2 1 0,2 3 0,-59 87-1,88-116-73,2 0 0,0 0 0,2 1 0,0 1 0,1 0 0,2 0 0,0 1 0,2 0 0,0 0 1,2 0-1,0 0 0,2 1 0,1-1 0,1 1 0,5 36 0,-2-43-1,1 0 1,1-1 0,0 0 0,1 0-1,1 0 1,1-1 0,0 0 0,19 24 0,-11-19 6,2-1 0,0 0 0,1-2 0,0 0 0,31 19 1,-5-9 3,2-2 0,0-2 1,2-2-1,0-3 0,74 19 1,22-3-212,197 19-1,157-11-343,-413-37 504,1737 47-96,-1477-59 519,-1-16-1,0-14 0,347-84 1,-512 76-279,202-78-1,-287 85-67,-2-5 0,-1-4 0,143-96 0,-204 120-7,-1-2 0,-1-1 0,-1-2 1,-1 0-1,-2-2 0,-1-1 0,-1-1 1,29-50-1,-44 66 34,-2-1 0,1 0 0,-2 0 0,0 0 0,-1-1 1,-1 0-1,-1 0 0,0 0 0,-1-1 0,-1 1 0,0 0 0,-1-1 0,-1 1 0,-1 0 1,-1-1-1,0 1 0,-1 0 0,-1 1 0,0-1 0,-2 1 0,-9-20 0,-2 5 24,-2 1-1,-1 0 0,-1 2 1,-2 0-1,0 2 0,-2 1 1,-1 0-1,0 2 0,-50-30 1,16 15 16,-2 4-1,-1 2 1,-128-45 0,88 46-96,-1 3 0,-201-24 0,154 39 115,-222 10 0,-153 51-1433,9 31-3337,204-28-1274</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09:35.381"/>
    </inkml:context>
    <inkml:brush xml:id="br0">
      <inkml:brushProperty name="width" value="0.025" units="cm"/>
      <inkml:brushProperty name="height" value="0.025" units="cm"/>
    </inkml:brush>
  </inkml:definitions>
  <inkml:trace contextRef="#ctx0" brushRef="#br0">62 98 5605,'-60'9'6449,"58"-9"-4917,16-1 614,177-19 159,45-4-1327,673-7-421,-515 22-131,-349 7-337,618-4 387,-593 12-713,0 2 0,112 30-1,-50-10-416,-105-24 561,-21-4-128,-17-5 81,-53-12 351,-128-18-1,-70 11 1225,247 23-1353,-953-14 473,902 16-5146,22-1-5392</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0:20.976"/>
    </inkml:context>
    <inkml:brush xml:id="br0">
      <inkml:brushProperty name="width" value="0.025" units="cm"/>
      <inkml:brushProperty name="height" value="0.025" units="cm"/>
    </inkml:brush>
  </inkml:definitions>
  <inkml:trace contextRef="#ctx0" brushRef="#br0">0 1 6150,'0'0'7287,"11"0"-6892,416 22 7810,-178 1-7589,95 14-106,-114-7 641,410 1-1,211 9-958,-601-17-13,336-12 0,249-67 211,199-16-43,-278 4 587,-749 67 57,-20 0-1052,-46 3-2765,5 0-2800,11-2-1981</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0:30.431"/>
    </inkml:context>
    <inkml:brush xml:id="br0">
      <inkml:brushProperty name="width" value="0.025" units="cm"/>
      <inkml:brushProperty name="height" value="0.025" units="cm"/>
    </inkml:brush>
  </inkml:definitions>
  <inkml:trace contextRef="#ctx0" brushRef="#br0">0 243 5477,'0'0'1377,"10"2"284,8 1-1267,1-1-1,0 0 1,-1-2 0,1 0 0,0-1 0,-1 0 0,1-2 0,21-6-1,-26 5-77,59-18 862,0 3 0,117-15-1,265 8 787,-147 11-917,226 9 233,0 32-249,-459-22-1057,1088-19 357,-177 7 949,-159 8-900,108-51 1521,-896 50-1838,-15 1 216,1 0-1,-1-2 1,0-1-1,0-1 0,0 0 1,24-9-1,-48 12-539,0 1-1,1-1 0,-1 1 1,0-1-1,1 1 0,-1-1 0,0 0 1,0 1-1,1-1 0,-1 1 1,0-1-1,0 0 0,0 1 1,0-1-1,0 0 0,0 1 0,0-1 1,0 0-1,0 1 0,0-1 1,0 1-1,0-1 0,0 0 0,-1 1 1,1-1-1,0 1 0,0-1 1,-1 0-1,1 1 0,0-1 1,-1 1-1,1-1 0,0 1 0,-1-1 1,1 1-1,-1 0 0,1-1 1,-1 0-1,-1-1-1420,-8-14-11072</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1:41.471"/>
    </inkml:context>
    <inkml:brush xml:id="br0">
      <inkml:brushProperty name="width" value="0.025" units="cm"/>
      <inkml:brushProperty name="height" value="0.025" units="cm"/>
    </inkml:brush>
  </inkml:definitions>
  <inkml:trace contextRef="#ctx0" brushRef="#br0">0 1 13773,'12'0'1329,"333"16"695,-121-18-1945,365 12 194,471 27 1420,-548-28-1144,903 61 342,-896-39-821,1183 16 201,-1116-38 985,2362 9-517,-2395-19-710,901-24 388,1197 16 117,-825 4 154,-1643 3-151,80-6-1,-373 11-7299,26-3-2393</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37.797"/>
    </inkml:context>
    <inkml:brush xml:id="br0">
      <inkml:brushProperty name="width" value="0.025" units="cm"/>
      <inkml:brushProperty name="height" value="0.025" units="cm"/>
    </inkml:brush>
  </inkml:definitions>
  <inkml:trace contextRef="#ctx0" brushRef="#br0">77 102 10730,'0'0'6935,"3"-8"-4357,-1 3-2527,14-34 3872,-15 36-3219,0-1 1,0 1-1,0-1 1,0 1-1,-1-1 1,0 1-1,1-1 1,-1 1-1,-1-1 1,1 1-1,-1-5 1,1 7-702,-1 1-1,1 0 1,-1 0 0,1-1-1,-1 1 1,1 0 0,-1-1-1,1 1 1,0 0 0,-1 0-1,1 0 1,-1 0 0,0-1-1,1 1 1,-1 0 0,1 0-1,-1 0 1,1 0 0,-1 0-1,1 0 1,-1 0 0,1 1-1,-1-1 1,1 0 0,-1 0-1,1 0 1,-1 0 0,1 1-1,-1-1 1,1 0 0,-1 0-1,1 1 1,0-1 0,-1 0-1,1 1 1,-1-1 0,1 1-1,0-1 1,-1 0 0,1 1-1,0-1 1,0 1 0,-1-1-1,1 1 1,-18 18-27,8-2 24,0 1 0,2 0 0,-13 35 0,18-42 0,0 0 0,0-1 0,1 1 0,0 0 0,1 1 0,1-1 0,0 0 0,2 17 0,-2-27 0,0 0 0,0 0 0,0 0 0,0 0 0,1 0 0,-1 0 0,0 0 0,1 0 0,-1 0 0,1 0 0,-1 0 0,1 0 0,0 0 0,-1 0 0,1-1 0,0 1 0,-1 0 0,1 0 0,0-1 0,0 1 0,0-1 0,0 1 0,0-1 0,0 1 0,0-1 0,0 1 0,1-1 0,1 1 0,0-1 0,-1 0 0,1 0 0,-1 0 0,1-1 0,0 1 0,-1-1 0,1 1 0,-1-1 0,6-2 0,0-1 0,0 0 0,0-1 0,0 1 0,0-2 0,9-7 0,-10 6 0,0 0 0,0 0 0,-1 0 0,0-1 0,0 0 0,-1 0 0,0 0 0,0-1 0,-1 0 0,0 0 0,-1 0 0,0 0 0,0-1 0,-1 1 0,2-16 0,-10 69 0,4-35 0,0-1 0,1 2 0,0-1 0,0 0 0,1 0 0,0 0 0,2 11 0,-1-18-63,0 0 1,1 0-1,-1 0 1,0 0-1,1 0 1,-1-1-1,1 1 1,-1 0-1,1-1 1,0 1-1,0-1 1,0 0-1,0 0 0,0 1 1,0-1-1,0 0 1,0-1-1,0 1 1,1 0-1,-1-1 1,0 1-1,0-1 1,1 0-1,-1 1 0,0-1 1,1 0-1,-1-1 1,3 1-1,3 0-774,1-1 1,-1 1-1,0-1 0,0-1 0,1 0 1,13-5-1,11-11-9141</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2:16.338"/>
    </inkml:context>
    <inkml:brush xml:id="br0">
      <inkml:brushProperty name="width" value="0.025" units="cm"/>
      <inkml:brushProperty name="height" value="0.025" units="cm"/>
    </inkml:brush>
  </inkml:definitions>
  <inkml:trace contextRef="#ctx0" brushRef="#br0">0 115 6246,'0'0'2696,"9"1"-2499,54 4 2462,292 12-38,272-46 315,386-42-1665,-637 54-1250,1176-3 1385,-1032 22-1440,240 20 34,36 17 51,-341-19 619,1008-8-383,-1407-13-275,91 2 116,184 23 0,499 25 33,-511-40-130,10 0 8,248 14-41,327-10 484,-586-17-158,161-10-211,33-1 79,-205 18-10,441-13-60,131-39-88,-198 13-15,2086-15 307,-2031 96-257,-74-1-10,-225-26-80,155 2 720,-581-19-825,-1 1-1,1-1 1,-1 1 0,0 1 0,11 4-1,-10-3-731,1-1 0,0 0 0,22 3 0,13-6-4443,5 0-5392</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2:30.009"/>
    </inkml:context>
    <inkml:brush xml:id="br0">
      <inkml:brushProperty name="width" value="0.025" units="cm"/>
      <inkml:brushProperty name="height" value="0.025" units="cm"/>
    </inkml:brush>
  </inkml:definitions>
  <inkml:trace contextRef="#ctx0" brushRef="#br0">1 1 4164,'0'0'9379,"11"2"-8439,23 1-40,0-2 1,43-3-1,-13 0-724,0 2-71,0 4 0,115 21 0,-78-12 633,-1-4-1,1-5 0,121-10 0,-99 1 74,185 17-1,514 51-516,-20-43 538,-255-3-394,216 11-185,-96-3 23,2643-39 973,-1717 1-1142,-667 9 931,-339-5-518,-586 9-530,23-2-2405,-6-16-4091,0-9-2686</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2:37.963"/>
    </inkml:context>
    <inkml:brush xml:id="br0">
      <inkml:brushProperty name="width" value="0.025" units="cm"/>
      <inkml:brushProperty name="height" value="0.025" units="cm"/>
    </inkml:brush>
  </inkml:definitions>
  <inkml:trace contextRef="#ctx0" brushRef="#br0">75 1 8360,'0'0'9198,"-3"10"-8088,-32 158 4056,25-85-3529,1 107 0,9-28-926,21 928 4210,-3-645-4907,-44 496-1,-4-153-13,32-741 0,14 85 0,-11-109 0,0-1 0,1 0 0,2 0 0,0-1 0,20 37 0,-25-54-17,0 0 0,0 0 0,0 0 0,0 0 0,1-1 0,-1 0-1,1 0 1,0 0 0,6 4 0,-10-7-7,1 1 0,0-1 0,0 0-1,0 1 1,0-1 0,0 0 0,-1 0 0,1 1 0,0-1-1,0 0 1,0 0 0,0 0 0,0 0 0,0 0 0,0 0-1,0 0 1,-1 0 0,1-1 0,0 1 0,0 0-1,1-1 1,-1 0-34,0 0-1,0 0 1,0 0-1,0 0 1,0 0-1,0-1 1,-1 1-1,1 0 0,-1 0 1,1-1-1,0 1 1,-1 0-1,0-1 1,1 1-1,-1-1 1,0 1-1,0 0 1,0-3-1,1-21-4719,-1-2-3363</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2:38.772"/>
    </inkml:context>
    <inkml:brush xml:id="br0">
      <inkml:brushProperty name="width" value="0.025" units="cm"/>
      <inkml:brushProperty name="height" value="0.025" units="cm"/>
    </inkml:brush>
  </inkml:definitions>
  <inkml:trace contextRef="#ctx0" brushRef="#br0">1 140 6054,'0'0'7885,"4"8"-6748,-3-5-981,1 1 1,0-1-1,0 0 1,0 0-1,0 0 1,0 0-1,1-1 1,-1 1 0,1 0-1,-1-1 1,1 0-1,0 0 1,4 3-1,1-2 241,-1 0 0,1 0 0,0 0 0,0-1 0,0 0 0,12 0 0,106 12 471,0-6 1,160-10-1,252-50-1226,531-30 4469,7 63-3762,-732 16-298,326-4 1790,2741-12 1587,-2782 36-2778,56 1-910,-682-18 58,-1 0-1,1 0 1,0 0 0,-1 0 0,1 0-1,-1 0 1,1 0 0,0-1 0,-1 0 0,1 1-1,-1-1 1,1 0 0,-1 0 0,1-1 0,-1 1-1,3-2 1,-4 1-491,0-1-1,0 1 1,0 0 0,-1-1-1,1 1 1,-1 0-1,1-1 1,-1 1-1,0-1 1,0 1 0,0-1-1,0 1 1,0-1-1,-1 1 1,1 0-1,-1-1 1,-1-3 0,-3-16-7459</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2:39.115"/>
    </inkml:context>
    <inkml:brush xml:id="br0">
      <inkml:brushProperty name="width" value="0.025" units="cm"/>
      <inkml:brushProperty name="height" value="0.025" units="cm"/>
    </inkml:brush>
  </inkml:definitions>
  <inkml:trace contextRef="#ctx0" brushRef="#br0">1 1 11787,'0'0'14408,"8"4"-12817,216 118 1516,-149-88-2997,-36-17-42,63 36 0,-99-51-48,0-1 1,0 1 0,0 0-1,0 0 1,0 0 0,-1 1-1,1-1 1,-1 1 0,1-1-1,-1 1 1,0 0 0,0 0-1,0 0 1,0 0 0,-1 0-1,1 0 1,-1 1 0,0-1-1,0 0 1,0 1-1,0-1 1,0 1 0,-1-1-1,0 1 1,0 0 0,0-1-1,0 1 1,0-1 0,-1 1-1,1-1 1,-1 1 0,0-1-1,0 1 1,0-1 0,-1 0-1,1 0 1,-1 0 0,0 1-1,-2 2 1,-9 11 113,1-1-1,-2-1 1,0 0 0,-1-1-1,-23 17 1,-35 26-89,37-32-943,2 3 1,1 1 0,-39 43-1</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2:39.876"/>
    </inkml:context>
    <inkml:brush xml:id="br0">
      <inkml:brushProperty name="width" value="0.025" units="cm"/>
      <inkml:brushProperty name="height" value="0.025" units="cm"/>
    </inkml:brush>
  </inkml:definitions>
  <inkml:trace contextRef="#ctx0" brushRef="#br0">1 566 17104,'0'0'7335,"12"-7"-5840,9-8-1020,-1-1 0,-1-1 0,-1 0 0,0-2 0,-1 0 1,18-27-1,87-156 532,-27 42-461,-92 155-478,0 0 1,0 1-1,1-1 0,0 1 0,0 0 0,0 0 1,9-7-1,-12 11-56,1-1 0,-1 0 0,1 0 0,-1 1 0,1-1 0,0 1 1,-1 0-1,1-1 0,-1 1 0,1 0 0,0 0 0,-1 0 0,1 0 0,-1 0 0,1 0 0,0 0 0,-1 1 1,1-1-1,-1 1 0,1-1 0,-1 1 0,1-1 0,-1 1 0,1 0 0,-1 0 0,1 0 0,-1 0 1,0 0-1,0 0 0,0 0 0,1 0 0,0 2 0,16 19 97,-1 1 0,-1 0 0,23 45 0,9 13 58,9 1-2887,10-7-5557,-34-46-5784</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2:42.252"/>
    </inkml:context>
    <inkml:brush xml:id="br0">
      <inkml:brushProperty name="width" value="0.025" units="cm"/>
      <inkml:brushProperty name="height" value="0.025" units="cm"/>
    </inkml:brush>
  </inkml:definitions>
  <inkml:trace contextRef="#ctx0" brushRef="#br0">5 144 7751,'0'0'5718,"0"-9"-3092,-1 0-2352,0 6-58,0 0 0,0 0 0,1-1 0,-1 1 0,1 0 0,0-1 0,0 1 0,0-1 0,1 1 0,-1 0 0,1 0 0,0-1 0,0 1 0,0 0-1,0 0 1,1 0 0,-1 0 0,1 0 0,-1 0 0,1 0 0,0 0 0,0 1 0,1-1 0,-1 1 0,0-1 0,1 1 0,4-3 0,11-2 245,0 0-1,0 1 1,0 1 0,1 1-1,0 0 1,0 1 0,0 2-1,0 0 1,32 2 0,-48-1-427,0 0 0,1 0 0,-1 1 0,0-1 0,0 1 0,1-1 0,-1 1 0,0 0 0,0 1 0,0-1 0,0 0 0,0 1 0,0 0 0,0 0 0,-1-1 0,1 2 0,-1-1 0,1 0 0,-1 0 0,0 1 0,0-1 0,0 1 0,3 4 0,-4-3 11,1 1 0,-1-1-1,0 0 1,0 0 0,-1 0-1,1 1 1,-1-1 0,0 0-1,0 0 1,-1 1 0,1-1 0,-1 0-1,0 0 1,0 1 0,0-1-1,-1 0 1,1 0 0,-4 5-1,-11 18 278,-1 0 0,-1-2 0,-1 0 0,-1-1 0,-29 27 0,22-24 349,1 2 0,-43 61 1,66-86-657,1 0 0,-1 0 0,1 1 0,0-1 0,0 1 1,1 0-1,-1-1 0,1 1 0,0 0 0,0 5 0,1-8-16,0-1 0,0 1 1,1-1-1,-1 1 0,0-1 0,1 1 0,-1-1 0,1 0 0,0 1 0,-1-1 0,1 0 0,0 1 0,0-1 0,0 0 0,0 0 0,0 0 0,0 0 0,0 0 0,0 0 0,0 0 0,1 0 0,-1 0 0,0 0 1,1-1-1,-1 1 0,0 0 0,1-1 0,-1 1 0,1-1 0,-1 0 0,1 1 0,-1-1 0,1 0 0,1 0 0,32 3-650,-1-1-1,1-1 1,-1-2 0,1-2 0,-1-1-1,0-2 1,63-18 0,-78 16-4597,-11 0-2007</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2:42.579"/>
    </inkml:context>
    <inkml:brush xml:id="br0">
      <inkml:brushProperty name="width" value="0.025" units="cm"/>
      <inkml:brushProperty name="height" value="0.025" units="cm"/>
    </inkml:brush>
  </inkml:definitions>
  <inkml:trace contextRef="#ctx0" brushRef="#br0">1 48 14414,'0'0'12363,"75"-25"-10793,-25 20-833,5-1-577,3 1-128,-1 3-1057,-4-2-2467,-9 3-2946,-6 1-8424</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2:42.938"/>
    </inkml:context>
    <inkml:brush xml:id="br0">
      <inkml:brushProperty name="width" value="0.025" units="cm"/>
      <inkml:brushProperty name="height" value="0.025" units="cm"/>
    </inkml:brush>
  </inkml:definitions>
  <inkml:trace contextRef="#ctx0" brushRef="#br0">21 0 10090,'0'0'13458,"-2"11"-11254,-6 35 169,-2 66 0,10-111-2370,0 0 0,0 0 0,0 0-1,0 0 1,0-1 0,0 1 0,0 0-1,0 0 1,0 0 0,1-1 0,-1 1 0,0 0-1,1 0 1,-1 0 0,0-1 0,1 1-1,-1 0 1,1-1 0,-1 1 0,1 0 0,-1-1-1,1 1 1,0-1 0,-1 1 0,1-1-1,0 1 1,-1-1 0,1 1 0,0-1 0,0 0-1,-1 1 1,3-1 0,-1 0 36,1 1 0,0-1 0,0-1 0,0 1 0,0 0 0,-1-1 0,1 1 0,0-1 0,5-2 0,55-29 675,-10-8-559,-39 28-151,1 0-1,1 1 0,0 1 0,32-15 0,-47 25 0,-1-1 0,1 1 0,-1 0 0,1 0 1,-1 0-1,1 0 0,-1 0 0,1-1 0,-1 1 0,1 0 1,0 0-1,-1 0 0,1 1 0,-1-1 0,1 0 0,-1 0 1,1 0-1,-1 0 0,1 0 0,-1 1 0,1-1 0,-1 0 1,1 1-1,-1-1 0,1 0 0,-1 1 0,1-1 1,-1 0-1,0 1 0,1-1 0,-1 1 0,0-1 0,1 1 1,-1-1-1,1 1 0,4 28 268,-10 40 224,4-61-473,1-7-22,-1-1 0,1 0 0,0 1 0,0-1 0,0 0 0,0 0 0,0 1 0,0-1 0,0 0 0,0 0 0,0 1 0,0-1 0,0 0 0,0 1 0,0-1 0,0 0 0,1 0 0,-1 1 0,0-1 0,0 0 0,0 0 0,0 1 0,0-1 0,1 0 0,-1 0 0,0 1 0,0-1 0,0 0 0,1 0 0,-1 0 0,0 0 0,0 1 0,1-1 0,-1 0 0,0 0 0,0 0 0,1 0 0,-1 0 0,0 0 0,0 0 0,1 0 0,-1 1 0,0-1 0,0 0 0,1 0 0,-1 0 0,0 0 0,1-1 0,-1 1 0,0 0 0,0 0 0,1 0 0,-1 0 0,0 0 0,0 0 0,1 0 0,-1 0 0,0-1 0,0 1 0,1 0 0,-1 0 0,0 0 0,0 0 0,1-1 0,-1 1 0,13-10 0,19-23 0,16-16 0,-44 46 0,0 0 0,0 0 0,0 0 0,0 0 0,0 1 0,0 0 0,1 0 0,-1 0 0,1 0 0,8-1 0,-12 3 0,0 0 0,0 0 0,-1 0 0,1 1 0,0-1 0,-1 0 0,1 1 0,0-1 0,-1 0 0,1 1 0,0-1 0,-1 1 0,1-1 0,-1 1 0,1-1 0,-1 1 0,1-1 0,-1 1 0,1-1 0,-1 1 0,1 0 0,-1-1 0,0 1 0,1 0 0,-1-1 0,0 1 0,0 0 0,0 0 0,0-1 0,1 1 0,-1 0 0,0 0 0,0-1 0,0 1 0,-1 1 0,1 37 0,0-29 0,-4 38-2528,1-37-250,2-35-671,1 1-5188</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2:43.279"/>
    </inkml:context>
    <inkml:brush xml:id="br0">
      <inkml:brushProperty name="width" value="0.025" units="cm"/>
      <inkml:brushProperty name="height" value="0.025" units="cm"/>
    </inkml:brush>
  </inkml:definitions>
  <inkml:trace contextRef="#ctx0" brushRef="#br0">1 2 13741,'0'0'17264,"76"-1"-18193,-45 3-3907,4 3-2691,-2 1-7431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11.944"/>
    </inkml:context>
    <inkml:brush xml:id="br0">
      <inkml:brushProperty name="width" value="0.025" units="cm"/>
      <inkml:brushProperty name="height" value="0.025" units="cm"/>
    </inkml:brush>
  </inkml:definitions>
  <inkml:trace contextRef="#ctx0" brushRef="#br0">0 46 15887,'0'0'7623,"72"16"-5253,-20-16-416,14-7-1249,7-8-225,-1 1-287,-4 2-129,-12 3-321,-13 4-1889,-14 5-993,-14 0-928,-8 0-1154</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40.459"/>
    </inkml:context>
    <inkml:brush xml:id="br0">
      <inkml:brushProperty name="width" value="0.025" units="cm"/>
      <inkml:brushProperty name="height" value="0.025" units="cm"/>
    </inkml:brush>
  </inkml:definitions>
  <inkml:trace contextRef="#ctx0" brushRef="#br0">2132 1686 7719,'0'0'11601,"7"-9"-11324,23-28-42,-27 33-164,-1 1 0,0-1 0,-1 0 0,1 0 0,-1 0 0,1 0 1,-1-1-1,0 1 0,-1 0 0,1 0 0,-1-1 0,1 1 0,-2 0 0,1-1 0,-1-6 0,0-6 298,-7-173 2382,4 160-2623,-2 0-1,0 1 1,-2-1 0,-14-35-1,-1 16 145,-2 1 0,-2 1-1,-2 2 1,-1 0 0,-3 2-1,-51-52 1,-250-209 2076,267 249-2138,-3 4 0,-2 2 0,-2 3 0,-1 4 0,-3 3 0,-1 3 0,-2 4 0,-1 4 0,-1 3 0,-1 4-1,-1 3 1,-1 4 0,0 4 0,-91 1 0,137 9-311,11-1 312,1 1 1,-35 5 0,55-4-290,0 1-1,0 0 1,0 0-1,0 1 1,1 0-1,-1 0 1,1 0 0,0 1-1,0 0 1,0 1-1,1 0 1,-9 8 0,33-29-6339,14-5 891,5-5-2588,-17 10 566</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2:43.638"/>
    </inkml:context>
    <inkml:brush xml:id="br0">
      <inkml:brushProperty name="width" value="0.025" units="cm"/>
      <inkml:brushProperty name="height" value="0.025" units="cm"/>
    </inkml:brush>
  </inkml:definitions>
  <inkml:trace contextRef="#ctx0" brushRef="#br0">208 0 6054,'0'0'10863,"-12"10"-4825,-22 17-2933,11-10-1428,1 1-1,0 1 1,-31 35 0,53-54-1688,-1 0-1,1 1 1,0-1-1,-1 1 1,1-1-1,-1 1 1,1-1-1,0 1 1,-1-1-1,1 1 1,0-1-1,-1 1 1,1-1-1,0 1 1,0 0-1,0-1 1,-1 1-1,1-1 1,0 1-1,0 0 1,0-1-1,0 1 1,0-1-1,0 1 1,0 0-1,0-1 1,1 1-1,-1-1 1,0 1-1,0 0 1,0-1-1,1 1 1,-1-1-1,0 1 1,1-1-1,-1 1 1,0-1-1,1 1 1,-1-1-1,1 1 1,-1-1-1,0 1 1,1-1-1,-1 0 1,1 1-1,0-1 1,-1 0-1,1 0 1,-1 1 0,1-1-1,-1 0 1,1 0-1,0 0 1,-1 1-1,1-1 1,-1 0-1,1 0 1,0 0-1,-1 0 1,1 0-1,-1 0 1,1-1-1,0 1 1,-1 0-1,1 0 1,0-1-1,62-6-1347,-37 4 856,-23 2 450,0 1 0,-1 0 0,1 1 0,0-1 0,0 0 0,-1 1 0,1-1 0,0 1 0,-1 0 0,1 0 0,0 0 0,-1 0 0,1 1 0,-1-1 0,0 1 0,0-1 0,4 4 0,-6-4 130,1 1-1,0-1 1,0 1-1,-1 0 1,1-1 0,-1 1-1,0 0 1,1-1-1,-1 1 1,0 0-1,0 0 1,0-1 0,0 1-1,0 0 1,-1 0-1,1-1 1,0 1 0,-1 0-1,1-1 1,-1 1-1,0 0 1,1-1-1,-1 1 1,0-1 0,0 1-1,0-1 1,0 0-1,0 1 1,-1-1 0,0 1-1,-8 9 78,0 0 0,0-1-1,-1 0 1,0-1 0,-15 10-1,21-15-133,0-1-1,-1 0 0,1 0 1,-1 0-1,1 0 0,-1-1 1,0 0-1,0-1 0,0 1 0,0-1 1,0 0-1,0 0 0,0-1 1,-12 0-1,17-1-74,1 1-1,-1-1 1,0 1 0,1 0-1,-1-1 1,1 1-1,-1-1 1,1 0 0,-1 1-1,1-1 1,-1 1 0,1-1-1,0 0 1,-1 1-1,1-1 1,0 0 0,-1 1-1,1-1 1,0 0 0,0 0-1,0 1 1,0-1 0,0 0-1,0 0 1,0 1-1,0-1 1,0 0 0,0 0-1,0 1 1,0-1 0,0 0-1,1 0 1,-1 1 0,0-1-1,0 0 1,1 0-1,12-28-5459,3 9-2328</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2:43.980"/>
    </inkml:context>
    <inkml:brush xml:id="br0">
      <inkml:brushProperty name="width" value="0.025" units="cm"/>
      <inkml:brushProperty name="height" value="0.025" units="cm"/>
    </inkml:brush>
  </inkml:definitions>
  <inkml:trace contextRef="#ctx0" brushRef="#br0">155 0 5669,'0'0'24456,"-11"1"-22716,4 1-1656,0-1 1,-1 1-1,1 0 0,0 0 1,0 1-1,0-1 0,0 2 1,-7 4-1,10-6-77,1 0-1,0 0 1,0 1-1,0-1 1,0 1-1,1 0 1,-1 0-1,1 0 1,-1 0-1,1 0 1,0 0-1,0 1 1,1-1-1,-1 0 1,1 1-1,0 0 1,0-1-1,0 1 1,0 0-1,0 0 1,1 6-1,0-8-20,0-1-1,1 0 1,0 1 0,-1-1-1,1 0 1,0 0 0,0 0-1,-1 1 1,1-1 0,0 0-1,0 0 1,0 0 0,0 0-1,1-1 1,-1 1 0,0 0-1,0 0 1,0-1 0,1 1-1,-1-1 1,0 1 0,1-1-1,-1 1 1,0-1 0,3 0-1,47 11-699,-31-8 402,-16-2 252,0 0 1,0 0-1,0 1 0,0-1 0,0 1 0,0 0 0,0 0 0,0 0 0,-1 0 0,1 1 1,-1 0-1,0-1 0,1 1 0,2 4 0,-6-6 97,1 0 1,0 0-1,-1 1 0,1-1 0,-1 0 1,1 0-1,-1 1 0,0-1 0,1 0 1,-1 1-1,0-1 0,0 0 0,0 1 1,0-1-1,0 0 0,0 1 1,-1-1-1,1 2 0,-1 0 83,-1 0 0,1 0 0,0-1 0,-1 1 0,0-1 0,1 1 0,-1-1 0,0 0 0,0 0 0,0 0 0,-4 3 0,-3 3-109,-1 0 1,0-1-1,0 0 1,-1 0-1,0-1 1,0-1-1,-1 0 1,1 0-1,-1-1 1,0-1-1,0 0 1,-19 3-1,30-7-57,1 1-1,0 0 1,-1-1 0,1 1-1,0 0 1,-1-1-1,1 1 1,0 0 0,0-1-1,0 1 1,0-1 0,-1 1-1,1-1 1,0 1-1,0 0 1,0-1 0,0 1-1,0-1 1,0 1 0,0-1-1,0 1 1,0 0-1,0-1 1,0 1 0,0-1-1,0 1 1,0-1 0,1 1-1,-1 0 1,0-1 0,0 1-1,0-1 1,1 1-1,-1 0 1,0-1 0,1 1-1,-1 0 1,0-1 0,1 1-1,-1 0 1,0-1-1,1 1 1,13-20-4590,12-6-1898,7-3-2979</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2:44.355"/>
    </inkml:context>
    <inkml:brush xml:id="br0">
      <inkml:brushProperty name="width" value="0.025" units="cm"/>
      <inkml:brushProperty name="height" value="0.025" units="cm"/>
    </inkml:brush>
  </inkml:definitions>
  <inkml:trace contextRef="#ctx0" brushRef="#br0">115 0 6662,'0'0'21012,"-9"7"-18022,-5 4-2577,0 0 0,1 1 0,-17 20 0,27-28-392,-1 0 1,1-1-1,0 1 1,0 0-1,1 0 1,-1 1-1,1-1 1,0 0-1,0 1 1,1-1-1,-1 1 1,1 0-1,0-1 1,0 1-1,1 0 1,-1 0-1,1 0 1,0 0-1,0 0 0,2 9 1,-1-13-22,0 0 0,0 1 0,0-1 0,0 0 0,1 1 0,-1-1 0,0 0 0,0 0 0,1 0 0,-1 0 0,1 0 0,-1 0 0,1-1 0,0 1 0,-1 0 0,1-1 0,-1 1 0,1-1 0,0 0 0,0 1 0,-1-1 0,1 0 0,0 0 0,0 0 0,-1 0 0,1-1 0,0 1 0,-1 0 0,1-1 0,0 1 0,-1-1 0,1 1 0,1-2 0,4 0 0,-1 0 0,1 0 0,-1-1 0,1 0 0,-1 0 0,0-1 0,7-5 0,-3-1-82,1 0 1,-1-1-1,-1 0 1,0 0-1,0-1 1,-1 0-1,-1-1 1,0 0-1,-1 0 1,8-23-1,-37 111-347,17-60 457,1-1 0,0 1 0,1 1 0,1-1 0,-2 20 0,5-30-194,-1 1 0,1-1 0,1 0 0,-1 0 1,1 1-1,0-1 0,0 0 0,4 8 0,-5-12-90,1 1 0,-1-1 0,1 0 0,0 0 0,-1 0 0,1 0 0,0-1 0,0 1 0,0 0-1,0 0 1,0 0 0,0-1 0,0 1 0,0 0 0,0-1 0,0 1 0,2 0 0,-1-1-390,0 0 1,0 1-1,0-1 1,0 0-1,0 0 0,0 0 1,0-1-1,0 1 1,0 0-1,0-1 1,0 0-1,0 1 0,3-3 1,18-12-11051</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2:44.699"/>
    </inkml:context>
    <inkml:brush xml:id="br0">
      <inkml:brushProperty name="width" value="0.025" units="cm"/>
      <inkml:brushProperty name="height" value="0.025" units="cm"/>
    </inkml:brush>
  </inkml:definitions>
  <inkml:trace contextRef="#ctx0" brushRef="#br0">194 0 17777,'0'0'4906,"-7"13"-1004,-6 8-2915,-38 74 2461,46-84-3229,1 0-1,-1 1 0,2-1 1,0 1-1,0 0 0,1 0 1,-1 17-1,3-27-218,1 0 0,-1 1 0,1-1 0,-1 0 0,1 1 0,0-1 0,0 0 0,0 0 0,0 0 0,0 0 0,0 0 0,0 0 0,1 0 0,-1 0 0,1 0 0,-1-1 0,1 1 0,0 0 0,0-1 0,0 0 0,0 1 0,0-1 0,0 0 0,0 0 0,0 0 0,0 0 0,1-1 0,-1 1 0,0 0 0,0-1 0,1 0 0,-1 1 0,3-1 0,14 2 0,-1-1 0,0-1 0,26-3 0,-17 1 0,-18 2 0,-3-1 0,0 1 0,0 0 0,1 0 0,-1 1 0,0-1 0,0 1 0,1 0 0,7 3 0,-13-3 0,0 0 0,0-1 0,0 1 0,0 0 0,0-1 0,0 1 0,0 0 0,0 0 0,-1 0 0,1 0 0,0 0 0,0 0 0,-1 0 0,1 0 0,-1 0 0,1 0 0,-1 1 0,1 1 0,0 0 0,-1 1 0,0-1 0,0 0 0,0 1 0,0-1 0,-1 0 0,1 1 0,-1-1 0,-2 6 0,-2 5 0,-1-1 0,0-1 0,-1 1 0,-1-1 0,-14 18 0,14-19 0,0-1 0,0 1 0,1 0 0,1 1 0,0 0 0,1 0 0,-6 17 0,11-29 0,0 1 0,0 0 0,0-1 0,0 1 0,0-1 0,0 1 0,0-1 0,0 1 0,0-1 0,0 1 0,0 0 0,0-1 0,0 1 0,0-1 0,1 1 0,-1-1 0,0 1 0,0-1 0,1 1 0,-1-1 0,0 1 0,1-1 0,-1 1 0,0-1 0,1 0 0,-1 1 0,1-1 0,-1 0 0,0 1 0,1-1 0,-1 0 0,1 1 0,0-1 0,25 3 0,27-13 0,-29 3-986,-1-2-1,36-19 1,-53 26 593,-1-1-1,0 0 1,0 0-1,-1 0 1,1-1-1,-1 0 1,1 1-1,-1-2 1,0 1-1,0 0 1,-1-1-1,0 0 1,1 1-1,-2-1 1,1-1-1,0 1 1,2-9 0,-3-15-8080</inkml:trace>
  <inkml:trace contextRef="#ctx0" brushRef="#br0" timeOffset="1">105 159 6406,'0'0'13325,"-77"-40"-10379,57 24-159,12 0-321,8 3-672,10 3-641,19 0-576,9 2-449,10 0-128,9 4-1185,0-4-5317</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2:45.649"/>
    </inkml:context>
    <inkml:brush xml:id="br0">
      <inkml:brushProperty name="width" value="0.025" units="cm"/>
      <inkml:brushProperty name="height" value="0.025" units="cm"/>
    </inkml:brush>
  </inkml:definitions>
  <inkml:trace contextRef="#ctx0" brushRef="#br0">97 1 12556,'0'0'17894,"-1"14"-16933,-7 38-598,-3-1-1,-19 57 1,-6 24-95,35-127-268,-8 48 0,9-52 0,0 0 0,0 1 0,0-1 0,0 0 0,0 1 0,0-1 0,0 0 0,1 1 0,-1-1 0,0 0 0,1 1 0,-1-1 0,1 0 0,-1 0 0,1 1 0,0-1 0,-1 0 0,1 0 0,0 0 0,0 0 0,0 0 0,0 0 0,0 0 0,0 0 0,0 0 0,0-1 0,0 1 0,0 0 0,0-1 0,1 1 0,1 0 0,18 2-592,0-1-1,0-1 1,-1-1 0,1-1-1,32-6 1,-18 1-2731,-1-1 1,51-19-1,-65 18-12463</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2:46.304"/>
    </inkml:context>
    <inkml:brush xml:id="br0">
      <inkml:brushProperty name="width" value="0.025" units="cm"/>
      <inkml:brushProperty name="height" value="0.025" units="cm"/>
    </inkml:brush>
  </inkml:definitions>
  <inkml:trace contextRef="#ctx0" brushRef="#br0">208 37 8616,'0'0'13229,"-9"-4"-11308,6 2-1777,-1 1 0,1-1 0,-1 0 0,0 1 0,0 0 0,0 0 0,0 0 0,0 0 0,0 1 0,0-1 0,0 1 0,0 0 0,0 1 0,0-1 0,0 1 0,0-1 0,1 1 0,-1 0 0,0 0 0,0 1 0,0-1 0,1 1 0,-1 0 0,1 0 0,-1 0 0,1 1 0,0-1-1,0 1 1,0-1 0,-4 5 0,-6 8 441,1 0 0,-18 29 0,27-39-423,-1 0 0,1 1-1,1 0 1,-1-1 0,1 1 0,0 0 0,0 0 0,1 1 0,0-1 0,0 0 0,0 0 0,1 9 0,0-14-152,0 0 0,0 0-1,0 0 1,1-1 0,-1 1 0,0 0 0,1 0 0,-1 0-1,0-1 1,1 1 0,-1 0 0,1-1 0,-1 1-1,1 0 1,0-1 0,-1 1 0,1 0 0,0-1-1,-1 1 1,1-1 0,0 0 0,-1 1 0,1-1-1,0 1 1,0-1 0,1 1 0,28-1 190,-21-2-161,-1 0 1,1-1-1,-1 1 1,15-9-1,-6 1-35,-1 0 0,-1-2 0,0 0 0,24-25 0,-31 29-4,0 0-1,-1-1 1,-1 0-1,1-1 1,-2 1 0,1-1-1,-1-1 1,-1 1-1,6-17 1,-57 133 0,42-95 0,1 1 0,0 0 0,1 0 0,1 0 0,-1 1 0,2-1 0,-1 19 0,2-30 0,0-1 0,0 1 0,1 0 0,-1-1 0,0 1 0,0-1 0,0 1 0,0-1 0,1 1 0,-1-1 0,0 1 0,0-1 0,1 1 0,-1-1 0,0 0 0,1 1 0,-1-1 0,1 1 0,-1-1 0,1 0 0,-1 1 0,0-1 0,1 0 0,-1 0 0,1 1 0,-1-1 0,1 0 0,-1 0 0,1 0 0,0 1 0,0-1 0,22-4 0,19-17 0,-22 3 0,0-1 0,-2-1 0,-1 0 0,0-2 0,-1 0 0,-2 0 0,0-2 0,15-35 0,-35 99 0,0-25 0,-1 1 0,1 0 0,1 1 0,0-1 0,1 1 0,1 0 0,-1 20 0,4-37 0,0 1 0,0-1 0,0 0 0,0 1 0,0-1 0,0 1 0,0-1 0,0 1 0,0-1 0,0 0 0,0 1 0,0-1 0,1 1 0,-1-1 0,0 0 0,0 1 0,0-1 0,1 0 0,-1 1 0,0-1 0,1 0 0,-1 1 0,0-1 0,1 0 0,-1 1 0,0-1 0,1 0 0,-1 0 0,0 0 0,1 1 0,-1-1 0,1 0 0,0 0 0,17-3 0,15-17 0,-9-3 0,0-1 0,-2-1 0,20-30 0,-22 28 0,-20 27 0,0 0 0,0 1 0,0-1 0,0 0 0,0 0 0,0 0 0,0 0 0,0 0 0,0 0 0,0 1 0,0-1 0,0 0 0,0 0 0,0 0 0,0 0 0,0 0 0,0 0 0,0 0 0,1 0 0,-1 1 0,0-1 0,0 0 0,0 0 0,0 0 0,0 0 0,0 0 0,0 0 0,1 0 0,-1 0 0,0 0 0,0 0 0,0 0 0,0 0 0,0 0 0,0 0 0,1 0 0,-1 0 0,0 0 0,0 0 0,0 0 0,0 0 0,0 0 0,0 0 0,1 0 0,-1 0 0,0 0 0,0 0 0,0 0 0,0 0 0,0 0 0,0 0 0,0 0 0,0 0 0,1 0 0,-1-1 0,0 1 0,0 0 0,0 0 0,0 0 0,0 0 0,0 0 0,-1 21 0,-8 25 0,3-27 0,0 1 0,1-1 0,0 1 0,-2 34 0,7-53-17,0 0 0,0 0-1,0 0 1,0 0 0,1 0 0,-1 0 0,0 0 0,0 0-1,1 0 1,-1 0 0,1 0 0,-1 0 0,1 0-1,-1 0 1,1 0 0,-1-1 0,1 1 0,0 0 0,-1 0-1,1-1 1,0 1 0,0 0 0,0-1 0,0 1-1,1 0 1,0 0-123,1 0 1,0 0-1,-1 0 0,1 0 0,0-1 1,-1 0-1,1 1 0,0-1 0,5 0 1,-1-1-610,0 0 0,0 0-1,0-1 1,0 1 0,0-1 0,0-1 0,9-4 0,14-11-9511</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2:46.681"/>
    </inkml:context>
    <inkml:brush xml:id="br0">
      <inkml:brushProperty name="width" value="0.025" units="cm"/>
      <inkml:brushProperty name="height" value="0.025" units="cm"/>
    </inkml:brush>
  </inkml:definitions>
  <inkml:trace contextRef="#ctx0" brushRef="#br0">138 1 22774,'0'0'5856,"-9"5"-3785,4-2-1956,0 1 0,0 0-1,0 1 1,1-1 0,-1 1 0,1 0-1,0 0 1,0 1 0,1-1 0,0 1 0,0 0-1,0 0 1,0 0 0,1 0 0,0 0-1,0 0 1,0 10 0,-11 49-115,4 0 0,2 0 0,3 126 0,5-186 0,-2-3 0,1 0 0,0 1 0,0-1 0,0 0 0,0 0 0,0 1 0,1-1 0,-1 0 0,1 0 0,-1 1 0,1-1 0,0 0 0,0 0 0,0 0 0,0 0 0,0 0 0,2 3 0,-2-5 0,-1 0 0,1-1 0,-1 1 0,0 0 0,1 0 0,-1 0 0,0 0 0,1-1 0,-1 1 0,0 0 0,0 0 0,1-1 0,-1 1 0,0 0 0,0 0 0,1-1 0,-1 1 0,0 0 0,0-1 0,0 1 0,1 0 0,-1-1 0,0 1 0,0 0 0,0-1 0,0 1 0,0-1 0,0 1 0,0 0 0,0-1 0,0 1 0,0 0 0,0-1 0,0 1 0,0-1 0,0 0 0,1-18 0,-1 19 0,-1-30 0,-2 0 0,0 0 0,-3 1 0,0 0 0,-11-30 0,7 24 0,10 34 0,-1-1 0,1 1 0,-1 0 0,0-1 0,1 1 0,0 0 0,-1-1 0,1 1 0,0-1 0,0 1 0,0 0 0,0-1 0,0 1 0,0-1 0,0 1 0,0-1 0,1 1 0,-1 0 0,1-1 0,-1 1 0,1 0 0,-1-1 0,1 1 0,0 0 0,-1 0 0,1 0 0,0-1 0,0 1 0,0 0 0,2-1 0,0 1 0,1 0 0,0 0 0,0 0 0,0 0 0,0 1 0,0 0 0,0 0 0,0 0 0,5 1 0,11-1 0,4 1-448,39-3-5595,-36-1-2456</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2:47.039"/>
    </inkml:context>
    <inkml:brush xml:id="br0">
      <inkml:brushProperty name="width" value="0.025" units="cm"/>
      <inkml:brushProperty name="height" value="0.025" units="cm"/>
    </inkml:brush>
  </inkml:definitions>
  <inkml:trace contextRef="#ctx0" brushRef="#br0">21 56 9065,'0'0'18988,"8"-9"-16249,28-25-1228,-35 32-1497,0 1 1,0 0-1,1 0 1,-1 0-1,1 0 1,-1 0-1,0 1 1,1-1 0,0 0-1,-1 1 1,1-1-1,-1 1 1,1-1-1,0 1 1,-1 0 0,1 0-1,0 0 1,-1 0-1,1 0 1,0 0-1,2 1 1,-2-1-8,-1 1 1,0 0-1,1 0 0,-1 0 1,0 0-1,0 0 0,0 1 1,1-1-1,-1 0 0,-1 0 1,1 1-1,0-1 0,0 0 1,0 1-1,-1-1 0,1 1 1,0 2-1,1 3-6,0 0 1,-1-1-1,0 1 1,-1 0-1,1 0 1,-1 0-1,-2 14 1,-2-9-2,0 0 0,-1 0 0,-1 0 0,0-1 0,-1 1 0,0-2 0,0 1 0,-14 14 0,9-11 0,1 1 0,1 1 0,-10 19 0,19-35 0,1 1 0,-1 0 0,1 0 0,-1 0 0,1-1 0,-1 1 0,1 0 0,0 0 0,0 0 0,0 0 0,-1 0 0,1 0 0,0 0 0,0 0 0,0-1 0,0 1 0,0 0 0,1 0 0,-1 0 0,0 0 0,0 0 0,0 0 0,1 0 0,-1-1 0,1 1 0,-1 0 0,1 0 0,-1 0 0,1-1 0,-1 1 0,1 0 0,-1 0 0,1-1 0,0 1 0,0 0 0,2 0 0,0 1 0,1-1 0,-1 0 0,0 0 0,0-1 0,0 1 0,1-1 0,-1 1 0,0-1 0,5-1 0,11 0 0,-1-1 0,33-7 0,75-26-1404,-126 35 1313,11-5-4267,-7-2-4512</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2:47.365"/>
    </inkml:context>
    <inkml:brush xml:id="br0">
      <inkml:brushProperty name="width" value="0.025" units="cm"/>
      <inkml:brushProperty name="height" value="0.025" units="cm"/>
    </inkml:brush>
  </inkml:definitions>
  <inkml:trace contextRef="#ctx0" brushRef="#br0">1 54 7944,'0'0'22036,"63"-17"-20851,-16 13-480,3-1-545,0 2-160,-4-3-1697,-7-2-3877,-6-3-8423</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2:47.862"/>
    </inkml:context>
    <inkml:brush xml:id="br0">
      <inkml:brushProperty name="width" value="0.025" units="cm"/>
      <inkml:brushProperty name="height" value="0.025" units="cm"/>
    </inkml:brush>
  </inkml:definitions>
  <inkml:trace contextRef="#ctx0" brushRef="#br0">92 120 6022,'-8'5'5285,"3"-2"-3967,-40 23 3624,43-25-4342,-1 1 0,0 0-1,1 0 1,-1 0 0,1 0 0,0 1 0,0-1-1,-1 0 1,2 1 0,-1 0 0,0-1-1,0 1 1,1 0 0,-2 4 0,3-6-470,1-1 0,-1 1 0,1 0-1,-1-1 1,1 1 0,-1-1 0,1 0 0,0 1 0,-1-1 0,1 1 0,0-1 0,-1 0 0,1 1 0,0-1 0,-1 0 0,1 0-1,0 1 1,0-1 0,-1 0 0,1 0 0,0 0 0,-1 0 0,1 0 0,0 0 0,0 0 0,-1 0 0,1-1 0,0 1 0,0 0-1,0-1 1,27-3 1016,-19 0-1099,0 0-1,1-1 1,-2 0 0,1-1 0,0 0 0,-1 0 0,0-1-1,-1 0 1,0 0 0,0-1 0,0 0 0,-1 0 0,0 0-1,0-1 1,-1 0 0,0 0 0,-1 0 0,0-1 0,-1 0-1,0 0 1,2-10 0,-5 19-47,1 1 0,-1-1 0,0 1 0,0-1 0,0 0 0,0 1 0,0-1 0,0 0 0,0 1 0,0-1 0,0 0 0,0 1 0,0-1 0,0 1 0,0-1 0,0 0 0,-1 1 0,1-1 0,0 1 0,0-1 0,-1 0 0,1 1 0,0-1 0,-1 1 0,1-1 0,-1 1 0,1-1 0,-1 1 0,1 0 0,-1-1 0,1 1 0,-1-1 0,1 1 0,-2 0 0,-19 8 0,-19 30 0,29-24 0,1 0 0,0 1 0,1 0 0,1 1 0,1 0 0,0 0 0,1 0 0,0 1 0,2 0 0,-5 30 0,9-45 0,0 0 0,0 0 0,0 0 0,0 0 0,0 0 0,0 0 0,1 0 0,-1 0 0,1 0 0,0 0 0,-1 0 0,1-1 0,0 1 0,0 0 0,0 0 0,0-1 0,0 1 0,1-1 0,-1 1 0,0-1 0,1 1 0,-1-1 0,1 0 0,-1 0 0,1 0 0,0 0 0,0 0 0,-1 0 0,1 0 0,0-1 0,0 1 0,0 0 0,0-1 0,0 0 0,0 1 0,0-1 0,0 0 0,0 0 0,3 0 0,4-1 0,1 1 0,-1-1 0,0-1 0,0 1 0,0-2 0,0 1 0,13-6 0,-2-3 0,-1-1 0,0-1 0,0 0 0,-1-1 0,-1-1 0,-1-1 0,0 0 0,-1-1 0,-1-1 0,0 0 0,-1-1 0,-2 0 0,11-22 0,-19 33 0,-5 9 0,-12 20 0,-20 37 0,31-52 0,-3 5 0,0 1 0,1-1 0,0 1 0,0 0 0,2 0 0,-1 1 0,2-1 0,-1 1 0,2 0 0,-1 13 0,2-25-38,0 1-1,0 0 1,1-1-1,-1 1 1,0 0-1,1-1 1,-1 1-1,1-1 1,0 1-1,0-1 1,-1 1-1,1-1 1,0 1-1,0-1 1,0 0-1,0 1 1,1-1-1,-1 0 1,0 0-1,0 0 1,1 0-1,-1 0 1,3 1-1,-1-1-153,0 0 0,0 0-1,0 0 1,0-1-1,0 1 1,0-1 0,1 0-1,-1 0 1,0 0-1,0 0 1,6-2 0,-1 1-409,0-1 1,-1 0 0,1-1-1,-1 0 1,1 0 0,-1-1 0,0 0-1,0 0 1,9-8 0,14-21-5871,0-9-2518</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40.863"/>
    </inkml:context>
    <inkml:brush xml:id="br0">
      <inkml:brushProperty name="width" value="0.025" units="cm"/>
      <inkml:brushProperty name="height" value="0.025" units="cm"/>
    </inkml:brush>
  </inkml:definitions>
  <inkml:trace contextRef="#ctx0" brushRef="#br0">343 1 8232,'0'0'13826,"-11"4"-13169,5-2-592,0 0-1,0 0 1,0 1 0,0 0 0,1 0 0,-1 0 0,1 1-1,0 0 1,0 0 0,0 0 0,0 1 0,1-1 0,-7 10-1,-51 76 1076,-92 142 1681,148-224-2754,1 1-1,1 0 0,0 0 1,0 1-1,-4 17 0,7-25-65,0-1-1,1 1 1,0 0-1,-1 0 1,1 0-1,0 0 1,0-1-1,0 1 0,0 0 1,0 0-1,1 0 1,-1 0-1,0-1 1,1 1-1,-1 0 1,1 0-1,0-1 1,0 1-1,0 0 1,-1-1-1,1 1 1,1-1-1,-1 1 1,0-1-1,0 1 1,1-1-1,-1 0 1,0 0-1,1 0 1,-1 1-1,1-1 1,0-1-1,-1 1 1,1 0-1,0 0 1,-1-1-1,4 2 1,36 5-47,69 5 1,-38-6-1594,56 1-6416,-60-6-1256</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2:48.221"/>
    </inkml:context>
    <inkml:brush xml:id="br0">
      <inkml:brushProperty name="width" value="0.025" units="cm"/>
      <inkml:brushProperty name="height" value="0.025" units="cm"/>
    </inkml:brush>
  </inkml:definitions>
  <inkml:trace contextRef="#ctx0" brushRef="#br0">204 0 11179,'0'0'15294,"-5"12"-13329,-9 22-1268,1 0 1,2 1-1,2 1 1,0 0-1,-4 56 1,11-59-943,1 0 0,2 0 0,1 0 1,2 0-1,1 0 0,10 33 0,-15-65-1105,-16-38-4368,-24-37 2804,-12-24 3044,40 71 1705,-16-46 0,27 71-1659,0 0-1,0 1 0,1-1 0,-1 0 0,1 1 0,-1-1 1,1 0-1,0 0 0,0 1 0,-1-1 0,1 0 0,0 0 1,1 0-1,-1 1 0,0-1 0,0 0 0,1 0 0,-1 1 1,1-1-1,0 0 0,-1 1 0,1-1 0,0 1 0,0-1 1,0 1-1,0-1 0,0 1 0,1 0 0,-1-1 0,0 1 1,0 0-1,1 0 0,2-2 0,3 0 75,0 1 0,0 0 0,0 1-1,1-1 1,-1 1 0,1 1 0,6-1 0,174 4-34,-108 4-8419,-73-7 932</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2:48.563"/>
    </inkml:context>
    <inkml:brush xml:id="br0">
      <inkml:brushProperty name="width" value="0.025" units="cm"/>
      <inkml:brushProperty name="height" value="0.025" units="cm"/>
    </inkml:brush>
  </inkml:definitions>
  <inkml:trace contextRef="#ctx0" brushRef="#br0">1 37 10282,'0'0'20531,"56"-36"-22805,-38 36-7719</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2:51.006"/>
    </inkml:context>
    <inkml:brush xml:id="br0">
      <inkml:brushProperty name="width" value="0.025" units="cm"/>
      <inkml:brushProperty name="height" value="0.025" units="cm"/>
    </inkml:brush>
  </inkml:definitions>
  <inkml:trace contextRef="#ctx0" brushRef="#br0">1 2236 4260,'0'0'4420,"10"0"-2082,20-2-739,-1-2-1,52-12 1,-44 7-762,0 2 1,41-2 0,17 3-790,0-4 0,157-37 0,91-14 31,50-13 135,416-147 3064,-28-18-2782,-13-39-260,-59 32-78,314-123 164,68-107 618,-971 427-926,-62 28 11,87-47 0,-124 51-21,-21 17 0,0 0 0,0-1 0,0 1 1,0 0-1,0 0 0,0-1 1,0 1-1,0 0 0,-1 0 1,1-1-1,0 1 0,0 0 1,0 0-1,0-1 0,0 1 1,0 0-1,0 0 0,-1 0 1,1-1-1,0 1 0,0 0 0,0 0 1,-1 0-1,1 0 0,0-1 1,0 1-1,0 0 0,-1 0 1,1 0-1,0 0 0,0 0 1,-1 0-1,1 0 0,0 0 1,0 0-1,-1 0 0,1 0 1,0 0-1,0 0 0,-1 0 0,1 0 1,0 0-1,0 0 0,-1 0 1,-52 4-2347,35-2-1248,-15-2-6350</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3:00.543"/>
    </inkml:context>
    <inkml:brush xml:id="br0">
      <inkml:brushProperty name="width" value="0.025" units="cm"/>
      <inkml:brushProperty name="height" value="0.025" units="cm"/>
    </inkml:brush>
  </inkml:definitions>
  <inkml:trace contextRef="#ctx0" brushRef="#br0">0 1 4901,'0'0'22837,"4"11"-21070,3 31-951,-1 0-1,-3 0 1,-1 59-1,3-71-815,-5-29 0,0-1 0,1 1 0,-1-1 0,0 1 0,1-1 0,-1 1 0,1 0 0,-1-1 0,1 1 0,-1-1 0,1 0 0,-1 1 0,1-1 0,-1 1 0,1-1 0,0 0 0,-1 0 0,1 1 0,0-1 0,-1 0 0,1 0 0,0 0 0,0 1 0,2-2 0,0 0 0,0 1 0,-1-1 0,1 0 0,0 0 0,-1-1 0,1 1 0,-1-1 0,0 1 0,1-1 0,-1 0 0,0 0 0,0 0 0,0 0 0,2-2 0,37-40 0,-13 14 0,59-51 0,-86 80 0,0 0 0,0 0 0,1 0 0,-1 0 0,1 0 0,-1 0 0,0 0 0,1 0 0,0 1 0,-1-1 0,1 1 0,-1-1 0,1 1 0,0 0 0,-1-1 0,1 1 0,0 0 0,2 0 0,-3 1 0,0-1 0,0 1 0,0-1 0,0 1 0,-1 0 0,1-1 0,0 1 0,-1 0 0,1 0 0,0-1 0,-1 1 0,1 0 0,-1 0 0,1 0 0,-1 0 0,1 0 0,-1 0 0,0-1 0,1 1 0,-1 0 0,0 0 0,0 2 0,1 8 0,-1 0 0,0-1 0,0 1 0,-3 15 0,-14 32 0,14-49 0,-1 0 0,2 1 0,-1-1 0,1 0 0,1 1 0,-2 18 0,4-28-2,-1 0-1,0 1 1,0-1 0,1 1-1,-1-1 1,0 0 0,1 1-1,-1-1 1,0 0 0,1 1-1,-1-1 1,0 0 0,1 1-1,-1-1 1,1 0 0,-1 0-1,1 0 1,-1 1 0,0-1-1,1 0 1,-1 0 0,1 0-1,-1 0 1,1 0 0,-1 0-1,1 0 1,-1 0 0,1 0-1,-1 0 1,1 0 0,-1 0 0,1 0-1,-1 0 1,1-1 0,-1 1-1,1 0 1,-1 0 0,0 0-1,1-1 1,-1 1 0,1 0-1,-1-1 1,23-10-1355,-13 2-1550,1 0 0,-2 0 0,13-14 1,5-9-8930</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3:01.135"/>
    </inkml:context>
    <inkml:brush xml:id="br0">
      <inkml:brushProperty name="width" value="0.025" units="cm"/>
      <inkml:brushProperty name="height" value="0.025" units="cm"/>
    </inkml:brush>
  </inkml:definitions>
  <inkml:trace contextRef="#ctx0" brushRef="#br0">100 3 17649,'0'0'9112,"-8"0"-7190,-26-2-497,32 2-1365,0 0-1,0 1 0,1-1 1,-1 1-1,0 0 0,0-1 1,1 1-1,-1 0 0,1 0 1,-1 0-1,1 0 0,-1 0 1,1 1-1,-1-1 0,1 0 1,0 1-1,0-1 0,0 1 1,0-1-1,0 1 0,0 0 1,-1 2-1,-14 40 169,15-39-118,-1 0-79,1 1-1,0-1 1,0 0-1,0 1 0,1-1 1,-1 1-1,1-1 0,1 0 1,-1 1-1,1-1 0,1 6 1,-2-10-28,1 0 1,-1 0 0,1 0-1,-1 0 1,1 0 0,-1 0-1,1 0 1,0 0 0,-1-1-1,1 1 1,0 0 0,0 0-1,0-1 1,0 1-1,-1-1 1,1 1 0,0 0-1,0-1 1,0 0 0,0 1-1,0-1 1,2 1 0,0-1 9,-1 0 0,1 0 0,0 0 0,-1-1 0,1 1 0,0-1-1,-1 1 1,1-1 0,0 0 0,-1 0 0,1 0 0,-1 0 0,3-2 0,6-4 2,-1-1 0,0 1 0,-1-2 0,1 0 0,-1 0 0,-1 0 0,8-13 0,-4 8 47,-1 1-1,21-19 1,-31 32-62,-1-1 0,0 1 1,0 0-1,0 0 0,0 0 1,0 0-1,0-1 1,1 1-1,-1 0 0,0 0 1,0 0-1,0 0 0,0 0 1,1-1-1,-1 1 1,0 0-1,0 0 0,0 0 1,1 0-1,-1 0 0,0 0 1,0 0-1,0 0 0,1 0 1,-1 0-1,0 0 1,0 0-1,1 0 0,-1 0 1,0 0-1,0 0 0,0 0 1,1 0-1,-1 0 1,0 0-1,0 1 0,0-1 1,1 0-1,-1 0 0,0 0 1,0 0-1,0 0 1,0 0-1,1 1 0,-1-1 1,0 0-1,0 0 0,0 0 1,0 0-1,0 1 0,0-1 1,0 0-1,0 0 1,1 0-1,-1 1 0,0-1 1,0 0-1,0 0 0,0 1 1,1 20 3,-1-19-4,-1 0 0,1 0-1,0 0 1,0 0 0,0-1 0,0 1-1,1 0 1,-1 0 0,0 0-1,1 0 1,-1 0 0,1-1-1,0 1 1,-1 0 0,1 0 0,0-1-1,1 3 1,3-3 0,0 0 0,0 0 0,0 0 0,0 0 0,0-1 0,0 1 0,0-1 0,0-1 0,0 1 0,0-1 0,6-1 0,60-19 0,-20 5 0,-45 15 0,-1-1 0,1 1 0,-1 0 0,1 1 0,-1-1 0,1 1 0,-1 0 0,1 1 0,0-1 0,6 2 0,-10-1 0,0 0 0,-1 1 0,1-1 0,-1 0 0,1 0 0,-1 1 0,0-1 0,1 1 0,-1-1 0,0 1 0,0-1 0,0 1 0,0 0 0,0-1 0,0 1 0,-1 0 0,1 0 0,-1 0 0,1 0 0,-1 0 0,0 0 0,1 0 0,-1-1 0,0 1 0,0 0 0,0 0 0,-1 0 0,1 0 0,0 0 0,-2 3 0,-23 69 0,25-73 0,1-1 0,-1 0 0,0 1 0,0-1 0,1 0 0,-1 1 0,0-1 0,0 0 0,1 1 0,-1-1 0,0 0 0,1 0 0,-1 1 0,1-1 0,-1 0 0,0 0 0,1 0 0,-1 1 0,1-1 0,-1 0 0,0 0 0,1 0 0,-1 0 0,1 0 0,-1 0 0,1 0 0,-1 0 0,0 0 0,1 0 0,-1 0 0,1 0 0,-1 0 0,1 0 0,-1-1 0,0 1 0,1 0 0,-1 0 0,1 0 0,-1-1 0,0 1 0,11-5 0,-1 0 0,0 0 0,0-1 0,0-1 0,13-11 0,-17 12 0,-1 1 0,1 0 0,1 0 0,-1 1 0,1 0 0,-1 0 0,1 0 0,0 1 0,1 0 0,-1 1 0,0-1 0,1 1 0,0 1 0,12-2 0,-19 4 0,-1 0 0,1 0 0,0 0 0,-1 0 0,1 0 0,-1 0 0,1 0 0,-1 0 0,0 0 0,1 0 0,-1 0 0,0 0 0,0 0 0,1 0 0,-1 0 0,0 1 0,0-1 0,0 0 0,-1 0 0,1 0 0,0 0 0,0 0 0,-1 2 0,0-2 0,1 1 0,0-1 0,-1 1 0,1-1 0,0 0 0,0 1 0,0-1 0,0 1 0,0-1 0,0 1 0,0-1 0,1 1 0,-1-1 0,1 0 0,-1 1 0,1-1 0,-1 0 0,1 1 0,-1-1 0,1 0 0,0 0 0,0 0 0,1 2 0,28-3-2218,-2-11-3988,-7-3-3179</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3:01.523"/>
    </inkml:context>
    <inkml:brush xml:id="br0">
      <inkml:brushProperty name="width" value="0.025" units="cm"/>
      <inkml:brushProperty name="height" value="0.025" units="cm"/>
    </inkml:brush>
  </inkml:definitions>
  <inkml:trace contextRef="#ctx0" brushRef="#br0">130 27 20211,'0'0'4169,"-8"-3"-971,1 0-2787,1 1 1,-1 0-1,0 0 1,0 0-1,0 1 0,0 1 1,-13-1-1,17 1-351,1 0-1,0 1 0,-1-1 0,1 1 1,0 0-1,-1 0 0,1-1 1,0 2-1,0-1 0,0 0 1,0 0-1,0 0 0,0 1 0,0-1 1,0 1-1,0 0 0,1 0 1,-1-1-1,1 1 0,-1 0 1,1 0-1,0 0 0,0 1 1,0-1-1,0 0 0,0 0 0,0 1 1,1-1-1,-1 0 0,1 1 1,-1 2-1,1-3-59,-1 1 0,1-1 0,0 1 0,0-1 0,0 0 0,0 1 0,0-1 0,0 0 0,1 1 0,-1-1 0,1 0 0,-1 1 0,1-1 0,0 0 0,0 0 0,0 0 0,0 0 0,1 0 0,-1 0 0,1 0 0,-1 0 0,1 0 0,-1-1 0,1 1 0,0-1 0,0 1 0,0-1 0,3 2 0,-1-1 0,-1-1 0,1 1 0,0-1 0,-1 0 0,1-1 0,0 1 0,0-1 0,-1 1 0,1-1 0,0 0 0,0-1 0,0 1 0,-1-1 0,1 1 0,0-1 0,-1 0 0,1-1 0,3-1 0,-2 1 0,1-2 0,-1 1 0,-1-1 0,1 1 0,0-1 0,-1-1 0,0 1 0,0 0 0,0-1 0,5-9 0,-1 1 0,0-1 0,11-28 0,-21 40 0,-5 8 0,-9 13 0,-8 31 0,23-47 0,0 0 0,0 0 0,0 0 0,0 0 0,0 0 0,1 0 0,0 0 0,-1 0 0,1 0 0,0 0 0,1 0 0,-1 0 0,0 0 0,1 0 0,0 0 0,1 4 0,-1-6-36,0 0 0,1 1 1,-1-1-1,1 0 0,-1 0 0,1 0 0,0 0 1,-1 0-1,1-1 0,0 1 0,-1 0 0,1-1 1,0 1-1,0-1 0,0 0 0,-1 0 0,1 1 1,0-1-1,0 0 0,0-1 0,0 1 0,0 0 1,-1 0-1,1-1 0,0 1 0,0-1 0,-1 0 1,4-1-1,3-1-354,-1 0 1,0 0 0,1-1 0,-1 0-1,9-7 1,-2-1-2204,-1 0 1,19-24-1,-3-2-3808</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3:01.864"/>
    </inkml:context>
    <inkml:brush xml:id="br0">
      <inkml:brushProperty name="width" value="0.025" units="cm"/>
      <inkml:brushProperty name="height" value="0.025" units="cm"/>
    </inkml:brush>
  </inkml:definitions>
  <inkml:trace contextRef="#ctx0" brushRef="#br0">116 0 15727,'0'0'16720,"-6"14"-16427,-19 38-276,-28 90 0,45-114-18,1 0-1,1 1 1,1-1 0,2 1 0,1 52 0,2-76 18,1 0 0,0-1 0,0 1-1,0-1 1,0 1 0,1-1 0,3 7 0,-4-10-46,-1 0 0,1 1 0,-1-1 0,1 0 0,0 0 1,0 0-1,-1 0 0,1 0 0,0 0 0,0 0 0,0 0 0,0 0 0,0-1 1,0 1-1,0 0 0,1-1 0,-1 1 0,0-1 0,0 1 0,1-1 0,-1 1 1,0-1-1,0 0 0,1 0 0,-1 1 0,0-1 0,1 0 0,-1 0 1,3-1-1,-3 1-364,-1-1 0,1 1 0,0-1 0,-1 1 0,1-1 1,0 1-1,-1-1 0,1 0 0,-1 1 0,1-1 0,-1 0 0,1 1 1,-1-1-1,1 0 0,-1 1 0,0-1 0,1 0 0,-1 0 0,0 0 1,0 0-1,0 1 0,1-3 0,0-1-2513,5-16-10590</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3:02.316"/>
    </inkml:context>
    <inkml:brush xml:id="br0">
      <inkml:brushProperty name="width" value="0.025" units="cm"/>
      <inkml:brushProperty name="height" value="0.025" units="cm"/>
    </inkml:brush>
  </inkml:definitions>
  <inkml:trace contextRef="#ctx0" brushRef="#br0">0 74 20628,'0'0'4382,"8"3"-175,3 1-3908,-1 0 0,1-1 0,0 0 0,0-1 0,0 0 1,0-1-1,0 0 0,21-1 0,-28-1-267,1 1-1,-1 0 1,1-1 0,-1 0 0,1 0 0,-1 0-1,1-1 1,-1 1 0,0-1 0,0 0-1,1 0 1,-2-1 0,1 1 0,0-1 0,0 0-1,-1 0 1,1 0 0,-1-1 0,0 1-1,0-1 1,-1 1 0,1-1 0,-1 0 0,1 0-1,-1 0 1,2-6 0,-4 10-32,0-1 0,1 1 0,-1-1 0,0 0 0,1 1 0,-1-1 0,0 0 0,0 1 0,0-1 0,1 0 0,-1 1 0,0-1 0,0 0 0,0 0 0,0 1 0,0-1 0,0 0 0,0 1 0,-1-1 0,1 0 0,0 1 0,0-1 0,0 0 0,-1 1 0,1-1 0,0 0 0,-1 1 0,1-1 0,-1 1 0,1-1 0,0 1 0,-1-1 0,1 1 0,-1-1 0,0 1 0,1-1 0,-1 1 0,1-1 0,-1 1 0,0 0 0,1 0 0,-1-1 0,0 1 0,1 0 0,-1 0 0,0 0 0,1-1 0,-1 1 0,0 0 0,1 0 0,-1 0 0,0 0 0,0 0 0,0 1 0,-4-1 0,1 1 0,0 0 0,0 0 0,0 0 0,0 1 0,0-1 0,0 1 0,-4 3 0,0 0 0,0 2 0,0-1 0,1 1 0,0 0 0,0 0 0,-9 14 0,14-18 0,-1 1 0,1-1 0,0 1 0,0 0 0,0 0 0,0-1 0,1 1 0,0 0 0,-1 0 0,1 0 0,1 1 0,-1-1 0,1 0 0,0 0 0,0 0 0,0 1 0,0-1 0,2 6 0,-1-8 0,0 0 0,1-1 0,-1 1 0,1 0 0,-1-1 0,1 1 0,0-1 0,0 0 0,-1 0 0,1 0 0,0 0 0,0 0 0,0 0 0,0 0 0,0 0 0,1-1 0,-1 1 0,0-1 0,0 0 0,0 1 0,0-1 0,1 0 0,-1 0 0,0 0 0,0-1 0,0 1 0,3-1 0,6 0 0,-1-1 0,0 0 0,0 0 0,15-7 0,30-24 0,-46 27 0,0-1 0,0 1 0,1 1 0,0 0 0,18-7 0,-27 36 0,-5-8 0,-2 30 0,6-45 0,1 0 0,-1 0 0,0 0 0,0 0 0,1 0 0,-1 0 0,1 1 0,-1-1 0,1 0 0,-1 0 0,1 0 0,0 0 0,-1-1 0,1 1 0,0 0 0,0 0 0,-1 0 0,1-1 0,0 1 0,0 0 0,0-1 0,0 1 0,0 0 0,0-1 0,0 0 0,1 1 0,-1-1 0,0 0 0,0 1 0,0-1 0,0 0 0,0 0 0,0 0 0,3 0 0,4 0 0,0-1 0,0 1 0,0-2 0,-1 1 0,1-1 0,0 0 0,0-1 0,-1 0 0,0 0 0,1-1 0,-1 1 0,9-8 0,26-12 0,-41 23-9,-1 0 1,0-1-1,1 1 1,-1 0-1,1-1 1,-1 1-1,1 0 1,-1 0-1,1-1 1,-1 1-1,1 0 1,-1 0-1,1 0 1,-1 0-1,1 0 1,0 0-1,-1-1 1,1 2-1,-1-1 0,1 0 1,-1 0-1,1 0 1,-1 0-1,1 0 1,-1 0-1,1 0 1,0 1-1,-1-1 1,1 0-1,-1 0 1,0 1-1,1-1 1,-1 0-1,1 1 1,-1-1-1,1 1 0,-1-1 1,1 1-1,0 21-2461,-1-12 292</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3:02.829"/>
    </inkml:context>
    <inkml:brush xml:id="br0">
      <inkml:brushProperty name="width" value="0.025" units="cm"/>
      <inkml:brushProperty name="height" value="0.025" units="cm"/>
    </inkml:brush>
  </inkml:definitions>
  <inkml:trace contextRef="#ctx0" brushRef="#br0">1 50 4388,'12'-6'11307,"4"-2"-9555,0 1 0,1 0 0,0 2 0,1 0 0,28-5 0,-40 9-1354,0 1 1,0-1-1,1 1 1,-1 0-1,0 1 1,0 0-1,0 0 1,0 0-1,0 0 1,8 4-1,-11-4-303,0 1-1,0 0 0,-1-1 1,1 1-1,-1 0 0,1 0 1,-1 1-1,0-1 0,0 0 1,0 1-1,0 0 0,0-1 1,0 1-1,-1 0 0,1 0 1,-1 0-1,0 0 0,0 0 1,0 0-1,0 0 0,0 5 1,0-3-88,-1 0 0,0 1 0,-1-1 0,1 0 0,-1 0 0,0 1 0,0-1 0,0 0 0,-1 0 0,0 0 0,0 0 0,0-1 0,-1 1 0,0 0 0,1-1 0,-2 0 0,-5 8 0,-7 5-15,-2 0 1,-29 24 0,31-28 4,-14 11 3,17-15 0,1 1 0,0 0 0,0 0 0,1 1 0,1 1 0,-10 13 0,20-24 0,-1 0 0,0-1 0,1 1 0,-1 0 0,1 0 0,0 0 0,-1 0 0,1 0 0,0 0 0,-1 0 0,1 0 0,0 0 0,0 0 0,0 0 0,0 0 0,0 0 0,0 0 0,0 0 0,0-1 0,0 1 0,0 0 0,1 0 0,-1 0 0,0 0 0,1 0 0,0 1 0,0 0 0,1-1 0,-1 0 0,1 0 0,-1 0 0,1 0 0,-1 0 0,1 0 0,-1 0 0,1-1 0,0 1 0,0 0 0,-1-1 0,4 1 0,10 1 0,-1-1 0,1-1 0,15 0 0,-15-1 0,40 3-233,-34 0-475,0-1 0,-1-1-1,1-1 1,31-6 0,-41 1-5020,-9-5-1650</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3:03.185"/>
    </inkml:context>
    <inkml:brush xml:id="br0">
      <inkml:brushProperty name="width" value="0.025" units="cm"/>
      <inkml:brushProperty name="height" value="0.025" units="cm"/>
    </inkml:brush>
  </inkml:definitions>
  <inkml:trace contextRef="#ctx0" brushRef="#br0">1 8 17040,'0'0'14766,"59"-8"-13805,-7 8-961,5 0 0,2 0 0,-5 0-2210,-9 0-3620,-9 0-3266</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41.858"/>
    </inkml:context>
    <inkml:brush xml:id="br0">
      <inkml:brushProperty name="width" value="0.025" units="cm"/>
      <inkml:brushProperty name="height" value="0.025" units="cm"/>
    </inkml:brush>
  </inkml:definitions>
  <inkml:trace contextRef="#ctx0" brushRef="#br0">262 33 4773,'0'0'15641,"-10"-7"-13596,8 6-1945,-1-2 29,0 1 0,-1-1-1,1 1 1,-1 0-1,1 0 1,-1 0-1,0 0 1,1 1-1,-1 0 1,0 0 0,0 0-1,0 0 1,0 0-1,0 1 1,-1 0-1,1 0 1,0 0-1,0 0 1,0 1 0,0-1-1,0 1 1,0 0-1,0 0 1,0 1-1,-7 2 1,1 4-10,0 0 0,0 1 1,1-1-1,0 2 0,0-1 1,1 1-1,0 1 0,1-1 1,0 1-1,1 1 0,0-1 1,1 1-1,0 0 0,-3 14 1,1-2 37,1 0-1,1 1 1,1-1 0,2 1 0,0 0 0,3 34 0,0-52-142,0-1 0,0 0 0,1 0 0,0 0 0,0 0 1,0 0-1,1 0 0,0 0 0,0-1 0,0 1 0,1-1 0,0 0 0,0 0 0,9 8 1,-11-10 1,1-1 1,0 1 0,0-1 0,0 0 0,0 0 0,0 0 0,1-1 0,-1 1 0,1-1 0,-1 1 0,1-1-1,0 0 1,-1 0 0,1-1 0,0 1 0,-1-1 0,1 0 0,0 0 0,0 0 0,-1-1 0,1 1-1,0-1 1,0 0 0,-1 0 0,1 0 0,5-3 0,-7 3 28,1-1 1,-1 0 0,0-1-1,0 1 1,0 0-1,0-1 1,0 1-1,0-1 1,-1 0 0,1 1-1,-1-1 1,0 0-1,0 0 1,0 0-1,0 0 1,0 0-1,-1 0 1,1 0 0,-1 0-1,0 0 1,0-6-1,0 7-25,0 0 0,1 0 0,-1 0 1,-1 0-1,1 0 0,0 0 0,0 0 0,-1 0 0,1 0 0,-1 0 0,0 0 0,1 0 0,-1 1 0,0-1 0,0 0 0,0 0 0,-1 1 0,1-1 0,0 0 0,-1 1 0,1-1 0,0 1 0,-1 0 0,0 0 1,1-1-1,-1 1 0,0 0 0,0 0 0,1 0 0,-1 1 0,0-1 0,-4-1 0,-15 7 13,21-4-35,0-1 0,-1 0 0,1 0 0,-1 0-1,1 0 1,0 1 0,-1-1 0,1 0 0,0 0 0,0 1 0,-1-1 0,1 0 0,0 0 0,0 1 0,-1-1 0,1 0-1,0 1 1,0-1 0,0 0 0,-1 1 0,1-1 0,0 1 0,0-1 0,0 0 0,0 1 0,0-1 0,0 1-1,0-1 1,0 0 0,0 1 0,0-1 0,0 1 0,0-1 0,0 0 0,0 1 0,0-1 0,0 0 0,1 1 0,-1-1-1,0 1 1,0-1 0,0 0 0,1 1 0,-1-1 0,0 0 0,0 0 0,1 1 0,-1-1 0,0 0 0,1 1 0,3 0 1,0-1 0,-1 1 1,1-1-1,0 0 0,0 0 1,0 0-1,0 0 1,0-1-1,-1 0 0,1 1 1,0-1-1,0-1 0,4-1 1,52-29 48,-50 26-109,1 0 0,-1 0 0,1 1 0,20-7 0,-31 12 54,0 0-1,1 0 1,-1 0-1,0 0 1,0 0-1,1 0 1,-1 0-1,0 0 1,1 0 0,-1 0-1,0 0 1,1 0-1,-1 0 1,0 0-1,1 0 1,-1 0-1,0 1 1,0-1 0,1 0-1,-1 0 1,0 0-1,0 0 1,1 1-1,-1-1 1,0 0-1,0 0 1,0 1 0,1-1-1,-1 0 1,0 0-1,0 1 1,0-1-1,0 0 1,0 1 0,1-1-1,-1 1 1,1 18-85,-6 19 148,-14 33 238,12-51-174,2 0 1,0 0-1,1 0 0,-2 38 1,6-58-127,0 0 0,0 1 0,0-1 0,0 0 0,1 0 0,-1 0 0,0 1 0,0-1 0,1 0 0,-1 0 0,0 0 0,0 1 0,1-1 0,-1 0 0,0 0 0,0 0 0,1 0 0,-1 0 0,0 0 0,1 0 0,-1 0 0,0 1 0,1-1 0,-1 0 0,0 0 0,0 0 0,1-1 0,-1 1 0,0 0 0,1 0 0,-1 0 0,0 0 0,1 0 0,-1 0 0,0 0 0,0 0 0,1-1 0,-1 1 0,0 0 0,0 0 0,1 0 0,-1-1 0,14-6-907,11-21-3212,-7-5-3384,-7 6-681</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3:03.514"/>
    </inkml:context>
    <inkml:brush xml:id="br0">
      <inkml:brushProperty name="width" value="0.025" units="cm"/>
      <inkml:brushProperty name="height" value="0.025" units="cm"/>
    </inkml:brush>
  </inkml:definitions>
  <inkml:trace contextRef="#ctx0" brushRef="#br0">18 1 16143,'0'0'11504,"-3"9"-9272,-1 3-1591,2-8-410,0 0 0,0 0 1,1 0-1,0 1 0,0-1 1,0 1-1,1-1 0,-1 10 1,2-13-225,0 0 0,-1 0 1,1 0-1,0 0 0,0-1 1,0 1-1,0 0 1,0 0-1,0 0 0,0-1 1,0 1-1,0-1 1,0 1-1,1-1 0,-1 1 1,0-1-1,0 1 1,1-1-1,-1 0 0,0 0 1,0 0-1,1 0 0,-1 0 1,0 0-1,0 0 1,1 0-1,1-1 0,41-1-48,-30-1 41,0-1 0,0 0 0,0-1 0,20-11 0,-23 11 0,-1 0 0,1 0 0,0 1 0,1 1 0,-1 0 0,1 0 0,18-1 0,-30 4 0,1 0 0,-1 1 0,1-1 0,-1 1 0,1-1 0,-1 1 0,0-1 0,1 0 0,-1 1 0,0-1 0,1 1 0,-1 0 0,0-1 0,0 1 0,1-1 0,-1 1 0,0-1 0,0 1 0,0 0 0,0-1 0,0 1 0,0-1 0,0 1 0,0 0 0,0-1 0,0 1 0,0-1 0,0 1 0,0 0 0,-1-1 0,1 2 0,-5 23 0,4-24 0,0 5 0,-2 3 0,1 1 0,0 0 0,0 0 0,1 19 0,1-28 0,0 1 0,0-1 0,0 0 0,0 1 0,0-1 0,0 1 0,1-1 0,-1 0 0,1 1 0,-1-1 0,1 0 0,-1 0 0,1 1 0,0-1 0,0 0 0,0 0 0,0 0 0,-1 0 0,1 0 0,1 0 0,-1 0 0,0 0 0,0 0 0,0 0 0,0-1 0,1 1 0,-1-1 0,0 1 0,0 0 0,1-1 0,-1 0 0,1 1 0,-1-1 0,0 0 0,1 0 0,-1 0 0,1 0 0,-1 0 0,0 0 0,1 0 0,-1 0 0,2-1 0,-2 1-99,0 0 1,0-1-1,0 1 1,0 0-1,0-1 0,-1 1 1,1-1-1,0 1 1,0-1-1,0 1 0,-1-1 1,1 1-1,0-1 1,-1 0-1,1 1 0,0-1 1,-1 0-1,1 0 1,-1 1-1,1-1 1,-1 0-1,1-2 0,5-21-5682,-5 23 5385,2-26-8135</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3:03.884"/>
    </inkml:context>
    <inkml:brush xml:id="br0">
      <inkml:brushProperty name="width" value="0.025" units="cm"/>
      <inkml:brushProperty name="height" value="0.025" units="cm"/>
    </inkml:brush>
  </inkml:definitions>
  <inkml:trace contextRef="#ctx0" brushRef="#br0">0 1 14061,'0'0'17548,"11"1"-17057,80 12-1840,-24 7-7146,-73-16 13546,-13 10-2682,6-5-1136,8-5-1003,1 0-1,-1 0 0,1 1 1,0 0-1,0-1 0,1 1 1,-4 7-1,6-11-238,0 1-1,0-1 1,1 0-1,-1 0 1,1 0 0,-1 1-1,1-1 1,-1 0-1,1 0 1,0 1 0,0-1-1,-1 1 1,1-1-1,0 0 1,0 1 0,1-1-1,-1 0 1,0 1-1,0-1 1,1 0 0,-1 0-1,0 1 1,1-1-1,0 0 1,-1 0 0,1 1-1,0-1 1,-1 0-1,1 0 1,0 0 0,0 0-1,0 0 1,0 0-1,0 0 1,0 0 0,0-1-1,0 1 1,2 1-1,57 26-2935,-40-20 2132,-1 1 0,0 1-1,27 19 1,-45-29 845,0 1-1,0-1 0,0 1 1,0-1-1,0 1 0,0 0 1,0 0-1,0-1 0,-1 1 1,1 0-1,0 0 0,0 0 0,-1 0 1,1 0-1,-1 0 0,1 0 1,-1 0-1,1 0 0,-1 0 1,0 0-1,1 0 0,-1 0 1,0 0-1,0 1 0,0-1 0,0 0 1,0 0-1,0 0 0,0 2 1,-1-1 110,-1-1 0,1 1 0,0-1 0,-1 0 0,1 1 1,-1-1-1,0 0 0,1 0 0,-1 0 0,0 0 0,1 0 1,-1-1-1,0 1 0,0 0 0,-3 0 0,-10 2 983,-1 0-1,-32 1 1,29-2-1095,-40 0 35,56-2-100,0 0 1,0 0-1,0-1 1,0 1 0,1 0-1,-1-1 1,0 0-1,0 0 1,0 0-1,0 0 1,1 0 0,-1-1-1,0 1 1,-3-3-1,2-6-3109,3-4-4565</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3:04.696"/>
    </inkml:context>
    <inkml:brush xml:id="br0">
      <inkml:brushProperty name="width" value="0.025" units="cm"/>
      <inkml:brushProperty name="height" value="0.025" units="cm"/>
    </inkml:brush>
  </inkml:definitions>
  <inkml:trace contextRef="#ctx0" brushRef="#br0">233 36 6374,'2'-15'11881,"-10"5"-4778,5 8-6500,0 1-1,0-1 1,0 1-1,0 0 1,-1 0-1,1 0 0,0 0 1,-7 0-1,-68 2-49,76-1-123,-7 1-379,1 0-1,-1 1 1,0 1-1,0-1 1,-15 8-1,21-9-50,1 0-1,-1 0 1,1 1-1,-1-1 0,1 1 1,-1-1-1,1 1 0,0 0 1,0 0-1,0 0 0,0 0 1,0 0-1,0 1 0,0-1 1,1 1-1,-1-1 1,1 1-1,0-1 0,0 1 1,0 0-1,0-1 0,-1 4 1,3-5-5,-1 0 1,1 0 0,-1 0 0,1 0 0,-1 0 0,1 0-1,-1 0 1,1-1 0,0 1 0,-1 0 0,1 0 0,0-1-1,0 1 1,0 0 0,0-1 0,-1 1 0,1-1 0,0 1-1,0-1 1,0 0 0,0 1 0,0-1 0,0 0-1,0 1 1,0-1 0,0 0 0,2 0 0,39 5-88,-31-4 39,-3 0 20,0 0 0,0 1 1,1 0-1,-2 0 0,1 1 0,0 0 0,-1 1 1,1-1-1,-1 1 0,0 1 0,0-1 0,9 10 1,-13-12 37,0 1 0,-1 0-1,0 1 1,1-1 0,-1 0 0,0 1 0,-1-1 0,1 1 0,-1 0 0,0 0 0,1-1 0,-1 1 0,-1 0 0,1 0 0,-1 0 0,0 0 0,1 0 0,-2 0 0,1 0 0,0 0 0,-1 0-1,0 0 1,0-1 0,0 1 0,0 0 0,-1 0 0,1-1 0,-4 6 0,1-2 52,-1 0 1,0 0-1,-1 0 0,1 0 0,-1-1 1,-1 0-1,1 0 0,-1-1 1,0 1-1,0-2 0,-1 1 0,1-1 1,-1 0-1,0 0 0,0-1 0,0 0 1,-1-1-1,1 0 0,-1 0 0,1-1 1,-15 1-1,22-2-59,0 0-1,0 0 1,0 0 0,1 0-1,-1 0 1,0 0 0,0 0-1,0-1 1,0 1 0,0 0-1,1 0 1,-1-1 0,0 1-1,0-1 1,0 1 0,1-1-1,-1 1 1,0-1 0,1 1-1,-1-1 1,0 1 0,1-1-1,-1 0 1,1 0 0,-1 1-1,1-1 1,-1-1 0,0 0-24,1 0 0,-1 0 0,1-1 0,0 1 1,0 0-1,0 0 0,0 0 0,0 0 0,0 0 1,1 0-1,0-3 0,1-3-313,0 1 0,1 0 1,0 0-1,1 0 0,7-12 0,49-57-10946,-26 34 1724</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3:05.411"/>
    </inkml:context>
    <inkml:brush xml:id="br0">
      <inkml:brushProperty name="width" value="0.025" units="cm"/>
      <inkml:brushProperty name="height" value="0.025" units="cm"/>
    </inkml:brush>
  </inkml:definitions>
  <inkml:trace contextRef="#ctx0" brushRef="#br0">128 1 16464,'0'0'10650,"-4"9"-9252,-19 49-605,-69 199 2669,90-252-3462,0 0 0,1 0 0,0 0 0,0 0 0,1 0 0,-1 0 0,1 1 0,0-1 0,0 0 0,1 0 0,0 0 0,-1 0 0,4 7 0,-2-9 0,0 0 0,0 0 0,0 0 0,0-1 0,1 1 0,-1-1 0,1 0 0,0 1 0,-1-1 0,1-1 0,0 1 0,0 0 0,1-1 0,-1 1 0,0-1 0,0 0 0,1 0 0,-1 0 0,1-1 0,3 1 0,28 4 0,-27-5 0,0 1 0,0 0 0,-1 0 0,1 1 0,0 0 0,-1 0 0,10 5 0,-16-6 0,0 0 0,0 0 0,0-1 0,0 1 0,0 0 0,0 0 0,0 0 0,-1 0 0,1 1 0,0-1 0,-1 0 0,1 0 0,-1 0 0,1 1 0,-1-1 0,1 0 0,-1 0 0,0 1 0,0-1 0,0 0 0,0 1 0,0-1 0,0 0 0,0 0 0,0 1 0,-1 1 0,-10 32 0,9-31 0,30-38 0,24-69 0,-25 44 0,-28 61 0,1 0 0,-1 0 0,1 1 0,-1-1 0,1 0 0,0 0 0,0 0 0,0 0 0,0 1 0,0-1 0,0 0 0,0 0 0,1 0 0,-1 0 0,1 0 0,0 0 0,-1 0 0,1 0 0,0 0 0,0 0 0,1 0 0,-1 0 0,0 0 0,3 2 0,-2-1 0,0-1 0,1 1 0,-1-1 0,1 1 0,0-1 0,0 0 0,0 0 0,0 0 0,0 0 0,0-1 0,0 0 0,1 1 0,-1-1 0,7 1 0,-6-2 0,0 0 0,1-1 0,-1 0 0,0 0 0,0 0 0,0 0 0,0 0 0,0-1 0,0 0 0,0 0 0,0 0 0,0 0 0,-1-1 0,1 1 0,-1-1 0,0 0 0,0 0 0,0 0 0,0 0 0,-1-1 0,1 1 0,-1-1 0,4-7 0,-7 13 0,-18 50 0,19-51 0,-1 1 0,1-1 0,-1 0 0,1 0 0,0 0 0,0 1 0,0-1 0,0 0 0,0 0 0,0 1 0,0-1 0,0 0 0,0 0 0,1 0 0,-1 1 0,0-1 0,1 0 0,-1 0 0,1 0 0,-1 0 0,1 0 0,0 0 0,-1 0 0,1 0 0,0 0 0,0 0 0,0 0 0,-1 0 0,1 0 0,0-1 0,0 1 0,0 0 0,1-1 0,-1 1 0,0 0 0,0-1 0,0 0 0,0 1 0,0-1 0,1 0 0,1 1 0,1-1 0,1 0 0,0 0 0,0-1 0,0 1 0,-1-1 0,1 0 0,0 0 0,-1-1 0,1 1 0,-1-1 0,1 0 0,-1 0 0,0 0 0,0-1 0,0 0 0,0 0 0,0 0 0,4-5 0,4-5 0,0-1 0,0 0 0,13-24 0,-51 86-3090,24-44 2640,1 0 0,-1 0 0,1 0 0,0 0 0,0 0-1,0 0 1,0 0 0,1 0 0,0 0 0,0 0 0,0 1-1,1 4 1,4-5-5443,10-3-989</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3:05.769"/>
    </inkml:context>
    <inkml:brush xml:id="br0">
      <inkml:brushProperty name="width" value="0.025" units="cm"/>
      <inkml:brushProperty name="height" value="0.025" units="cm"/>
    </inkml:brush>
  </inkml:definitions>
  <inkml:trace contextRef="#ctx0" brushRef="#br0">74 1 21044,'0'0'8766,"-3"10"-7859,-15 38-370,8-24-285,1 0 0,0 1 0,2 0 1,1 0-1,-5 52 0,11-71-252,0-1 0,0 1 0,0-1 0,1 1 0,0-1 0,0 1 0,1-1 0,-1 0 0,1 0 0,4 8 0,-5-11 0,0-1 0,1 1 0,-1-1 0,1 1 0,0-1 0,-1 1 0,1-1 0,0 0 0,0 0 0,0 0 0,0 0 0,0 0 0,0 0 0,0-1 0,0 1 0,1 0 0,-1-1 0,0 0 0,0 0 0,0 0 0,1 0 0,-1 0 0,0 0 0,0 0 0,1-1 0,-1 1 0,0-1 0,0 1 0,3-2 0,1-1-134,0 0-1,0 0 1,0 0-1,0-1 1,0 1 0,-1-1-1,0-1 1,1 1-1,-2-1 1,1 0-1,0 0 1,-1 0 0,5-10-1,-4 8-244,0 0 0,-1 0-1,0-1 1,-1 0 0,0 1 0,0-1-1,0-1 1,-1 1 0,-1 0 0,2-14-1,-4 17-5583</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3:06.096"/>
    </inkml:context>
    <inkml:brush xml:id="br0">
      <inkml:brushProperty name="width" value="0.025" units="cm"/>
      <inkml:brushProperty name="height" value="0.025" units="cm"/>
    </inkml:brush>
  </inkml:definitions>
  <inkml:trace contextRef="#ctx0" brushRef="#br0">1 1 14061,'0'0'18706,"37"51"-18706,-21-46 0,-3 4 0,0-5-2306,-3-1-2627,-2-3-1825,2 0-7496</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3:06.596"/>
    </inkml:context>
    <inkml:brush xml:id="br0">
      <inkml:brushProperty name="width" value="0.025" units="cm"/>
      <inkml:brushProperty name="height" value="0.025" units="cm"/>
    </inkml:brush>
  </inkml:definitions>
  <inkml:trace contextRef="#ctx0" brushRef="#br0">62 1 20147,'0'0'6449,"-1"10"-4485,-28 180 561,-2 15-843,31-191-1682,4-12 0,8-20 0,9-33 0,-9-3 0,-7 33 0,-3 59 0,-2-37 0,0 1 0,0-1 0,0 1 0,1 0 0,-1-1 0,0 1 0,1-1 0,-1 1 0,1-1 0,0 1 0,0-1 0,-1 0 0,1 1 0,0-1 0,0 0 0,0 0 0,0 1 0,0-1 0,1 0 0,-1 0 0,0 0 0,0 0 0,1-1 0,-1 1 0,1 0 0,-1 0 0,1-1 0,-1 1 0,1-1 0,-1 1 0,1-1 0,-1 0 0,1 0 0,-1 1 0,1-1 0,0 0 0,-1-1 0,1 1 0,-1 0 0,1 0 0,-1-1 0,4 0 0,0 0 0,0 0 0,0 0 0,0 0 0,0-1 0,0 0 0,-1 0 0,1 0 0,-1 0 0,1-1 0,-1 0 0,0 0 0,6-5 0,-6 3 0,-1 1 0,0-1 0,0 0 0,-1 0 0,1 0 0,-1-1 0,0 1 0,0 0 0,1-8 0,-5 9 0,-5 9 0,-5 9 0,9-8 0,0 1 0,1 0 0,0 0 0,0 0 0,0 0 0,0 8 0,2-13 0,-1-1 0,1 0 0,0 1 0,0-1 0,0 0 0,0 1 0,0-1 0,0 0 0,1 1 0,-1-1 0,0 0 0,1 1 0,-1-1 0,1 0 0,-1 0 0,1 1 0,0-1 0,-1 0 0,1 0 0,0 0 0,0 0 0,0 0 0,0 0 0,0 0 0,0 0 0,0 0 0,0-1 0,0 1 0,0 0 0,1-1 0,-1 1 0,0-1 0,0 1 0,1-1 0,-1 0 0,0 1 0,1-1 0,-1 0 0,3 0 0,4 0 0,1 0 0,0-1 0,-1 0 0,1-1 0,-1 0 0,0 0 0,1-1 0,10-5 0,25-8 0,-44 18 0,1 0 0,-1-1 0,0 1 0,0-1 0,0 1 0,-1 0 0,1-1 0,0 1 0,-1-1 0,1 1 0,-1-1 0,1 1 0,-1-1 0,-1 3 0,-8 17 0,-19 43 0,27-60 0,1 0 0,-1 0 0,1 0 0,0 0 0,1 0 0,-1 0 0,1 0 0,0 0 0,0 0 0,0 1 0,0-1 0,1 0 0,1 5 0,-1-9 0,0 0 0,0 0 0,0 0 0,0 1 0,0-1 0,0-1 0,0 1 0,0 0 0,0 0 0,0 0 0,0 0 0,0-1 0,0 1 0,0-1 0,0 1 0,0 0 0,0-1 0,0 0 0,-1 1 0,1-1 0,0 1 0,0-1 0,0 0 0,0-1 0,8-8 0,-1-1 0,0 0 0,-1 0 0,-1 0 0,1-1 0,-2 0 0,8-23 0,-6 14 0,-2 0 0,0-1 0,-1 1 0,0-23 0,-1 42-300,2 8-549,9 16-2205,-4-7-825,7 3-4567</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3:07.656"/>
    </inkml:context>
    <inkml:brush xml:id="br0">
      <inkml:brushProperty name="width" value="0.025" units="cm"/>
      <inkml:brushProperty name="height" value="0.025" units="cm"/>
    </inkml:brush>
  </inkml:definitions>
  <inkml:trace contextRef="#ctx0" brushRef="#br0">1 104 5381,'294'-1'10098,"392"-14"-8991,985-16 9691,-1064 25-10839,62-8 127,322-2 389,-422 15-6,943 5 1288,-1297 8-3412,-215-26-6785,-7-7-3107</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3:22.154"/>
    </inkml:context>
    <inkml:brush xml:id="br0">
      <inkml:brushProperty name="width" value="0.025" units="cm"/>
      <inkml:brushProperty name="height" value="0.025" units="cm"/>
    </inkml:brush>
  </inkml:definitions>
  <inkml:trace contextRef="#ctx0" brushRef="#br0">66 331 4452,'15'-11'1175,"7"-6"739,0-1 1,-1-1-1,-1 0 1,-1-2-1,-1 0 1,-1-1-1,15-25 0,-25 35-798,-1 0 0,-1 0 0,0-1-1,0 0 1,-2 0 0,1 0 0,2-26-1,-10 31 533,-6 14-1207,-9 14-426,2 4 21,2 1 0,1 0 0,1 1 0,1 0 0,1 1 1,2 1-1,1-1 0,0 2 0,3-1 0,0 1 0,2-1 0,0 1 1,3 0-1,0 0 0,2 0 0,1 0 0,1 0 0,1-1 1,2 0-1,1 0 0,18 44 0,-24-69-36,0 1 0,0 0 0,-1-1 0,1 1 0,-1 0 0,0 0 0,0 0 0,0 0 0,-1 0 0,1 7 0,-1-10 1,0-1 0,-1 0 0,1 0 0,-1 0-1,1 0 1,0 0 0,-1 1 0,1-1 0,-1 0 0,1 0 0,0 0 0,-1 0 0,1 0-1,-1 0 1,1 0 0,-1 0 0,1 0 0,0-1 0,-1 1 0,1 0 0,-1 0 0,1 0-1,0 0 1,-1-1 0,1 1 0,0 0 0,-1 0 0,1 0 0,0-1 0,-1 1 0,1 0 0,0-1-1,0 1 1,-1 0 0,1-1 0,0 1 0,0 0 0,-1-1 0,-13-13-175,-95-152-5268,47 50 5215,61 116 288,0-1 1,1 0-1,-1 0 1,1 0 0,-1 0-1,1 0 1,-1 1-1,1-1 1,0 0-1,-1 0 1,1 0-1,0 0 1,0 0-1,0 0 1,0 0-1,0 0 1,0 0-1,0 0 1,0 0 0,0 0-1,0 0 1,1 0-1,-1 0 1,0 0-1,1 0 1,-1 0-1,0 0 1,1 0-1,0 0 1,-1 0-1,1 1 1,-1-1-1,1 0 1,0 0 0,-1 1-1,1-1 1,0 0-1,0 1 1,0-1-1,0 1 1,-1-1-1,1 1 1,0-1-1,0 1 1,0 0-1,0-1 1,0 1-1,0 0 1,0 0 0,2 0-1,8-2-66,0 2-1,0-1 1,1 2-1,11 0 1,1 1 193,68-2-2169,-31 0-6352,-34 0 593</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3:22.530"/>
    </inkml:context>
    <inkml:brush xml:id="br0">
      <inkml:brushProperty name="width" value="0.025" units="cm"/>
      <inkml:brushProperty name="height" value="0.025" units="cm"/>
    </inkml:brush>
  </inkml:definitions>
  <inkml:trace contextRef="#ctx0" brushRef="#br0">179 4 9865,'0'0'11382,"-8"0"-8537,3-1-2658,-5 0 974,-1 0 0,0 1 0,0 0 0,-17 3 0,23-2-1004,1 0 0,0 0 0,0 0 0,0 1-1,0 0 1,0 0 0,0 0 0,1 0 0,-1 0 0,1 1 0,-1 0 0,1 0-1,0 0 1,0 0 0,0 0 0,-4 7 0,3-3-154,0-1-1,0 0 0,1 1 1,0 0-1,0 0 1,1 0-1,-3 12 1,5-18-3,-1 1 0,1-1 0,0 1 0,0-1 0,0 1-1,0-1 1,0 1 0,0-1 0,1 1 0,-1-1 0,1 1 0,-1-1 0,1 0 0,-1 1 0,1-1-1,-1 1 1,1-1 0,0 0 0,0 0 0,0 0 0,0 1 0,0-1 0,0 0 0,0 0 0,0 0 0,0 0-1,1-1 1,-1 1 0,0 0 0,0 0 0,1-1 0,-1 1 0,1-1 0,-1 1 0,1-1 0,-1 0 0,0 1-1,1-1 1,-1 0 0,1 0 0,-1 0 0,3 0 0,5 0 0,0-1 0,0 1 0,1-1 0,-1-1 0,0 0 0,0 0 0,-1-1 0,1 0 0,0 0 0,9-6 0,-13 6 0,0 1 0,0-1 0,0-1 0,-1 1 0,1-1 0,-1 1 0,0-1 0,0-1 0,0 1 0,-1 0 0,1-1 0,-1 0 0,0 0 0,-1 0 0,1 0 0,-1 0 0,3-11 0,-5 16-63,1 0 0,-1-1-1,0 1 1,0 0 0,0-1 0,1 1 0,-1-1-1,0 1 1,0 0 0,0-1 0,0 1 0,0-1-1,0 1 1,0 0 0,0-1 0,0 1 0,0-1-1,0 1 1,0 0 0,0-1 0,0 1 0,0-1-1,0 1 1,0 0 0,0-1 0,0 1 0,-1-1-1,1 1 1,0 0 0,0-1 0,-1 1 0,1 0-1,0-1 1,0 1 0,-1 0 0,1 0-1,0-1 1,-1 1 0,1 0 0,0 0 0,-1-1-1,1 1 1,0 0 0,-1 0 0,1 0 0,-1 0-1,1 0 1,0 0 0,-1 0 0,1-1 0,-1 1-1,1 0 1,0 0 0,-1 1 0,1-1 0,-1 0-1,1 0 1,0 0 0,-1 0 0,1 0 0,-1 0-1,1 0 1,0 1 0,-1-1 0,1 0 0,-1 1-1,-1-1-439,1 1 0,-1 0 0,1 0 0,0 0 0,-1 0 0,1 1 0,0-1 0,-1 0 0,1 1 0,0-1 0,0 0 0,0 1 1,0-1-1,0 1 0,1 0 0,-2 1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42.234"/>
    </inkml:context>
    <inkml:brush xml:id="br0">
      <inkml:brushProperty name="width" value="0.025" units="cm"/>
      <inkml:brushProperty name="height" value="0.025" units="cm"/>
    </inkml:brush>
  </inkml:definitions>
  <inkml:trace contextRef="#ctx0" brushRef="#br0">1 117 14926,'0'0'10351,"12"4"-9368,-8-2-910,-1 0-10,1-1 1,-1 1-1,1-1 0,-1 0 1,1 0-1,0 0 0,-1 0 1,1-1-1,0 1 0,-1-1 1,1 0-1,0 0 0,0 0 1,-1-1-1,1 1 0,0-1 0,-1 0 1,1 0-1,0 0 0,-1-1 1,0 1-1,1-1 0,-1 0 1,0 0-1,0 0 0,4-3 1,-2 1 32,-1 0 1,1 0 0,-1-1 0,0 1 0,-1-1 0,1 0 0,-1 0 0,0 0 0,0-1 0,-1 1 0,0-1 0,0 1 0,0-1 0,0 0 0,-1 0-1,0 1 1,0-1 0,0-10 0,-6 12 352,-5 9-358,-7 11-113,3 0 31,2 1 0,-21 35 0,29-45-7,1-1 1,0 1-1,1 0 0,-1-1 1,1 1-1,1 0 1,-1 1-1,1-1 1,1 0-1,-1 0 1,1 1-1,1 8 1,-1-15-1,1 0 0,-1 1 0,1-1 1,-1 0-1,1 1 0,-1-1 0,1 0 1,0 0-1,-1 0 0,1 1 0,0-1 0,0 0 1,0 0-1,0 0 0,0 0 0,0-1 1,0 1-1,0 0 0,0 0 0,0-1 0,1 1 1,1 0-1,1 1-15,0-1-1,0 0 1,1 0 0,-1 0 0,1 0-1,-1-1 1,6 0 0,-1 0-568,1 0 0,-1-1 0,0-1 0,0 0 0,1 0 0,11-4 1,-11 0-1807,0 1 1,0-1 0,-1-1 0,18-15-1,4-9-9779</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3:23.028"/>
    </inkml:context>
    <inkml:brush xml:id="br0">
      <inkml:brushProperty name="width" value="0.025" units="cm"/>
      <inkml:brushProperty name="height" value="0.025" units="cm"/>
    </inkml:brush>
  </inkml:definitions>
  <inkml:trace contextRef="#ctx0" brushRef="#br0">54 0 4676,'0'0'19421,"3"11"-17920,-1 5-972,0-1 1,0 1 0,-2 0 0,0-1 0,0 1 0,-2 0-1,-5 28 1,-36 179 2607,37-174-4404,1 54 0,6-95-2165,7-6-7234</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3:23.462"/>
    </inkml:context>
    <inkml:brush xml:id="br0">
      <inkml:brushProperty name="width" value="0.025" units="cm"/>
      <inkml:brushProperty name="height" value="0.025" units="cm"/>
    </inkml:brush>
  </inkml:definitions>
  <inkml:trace contextRef="#ctx0" brushRef="#br0">160 63 6502,'0'0'10778,"-1"-8"-7121,-4-28-577,4 35-2923,1 0 0,-1 0-1,0 0 1,1-1-1,-1 1 1,0 0 0,0 0-1,0 1 1,0-1-1,0 0 1,0 0 0,0 0-1,0 0 1,0 1-1,0-1 1,0 1 0,0-1-1,-1 1 1,1-1-1,0 1 1,0 0 0,-1-1-1,1 1 1,0 0-1,-1 0 1,1 0 0,0 0-1,0 0 1,-1 0-1,-1 1 1,-35 8 962,31-5-1011,1 0 1,1 1-1,-1 0 1,1-1-1,0 2 0,0-1 1,0 1-1,0-1 1,1 1-1,0 0 0,1 1 1,-1-1-1,1 1 1,0 0-1,1-1 0,0 1 1,0 0-1,0 1 1,1-1-1,0 0 0,0 0 1,1 13-1,0-19-103,1 0-1,-1 1 0,0-1 1,0 1-1,1-1 1,-1 0-1,1 1 1,0-1-1,-1 0 1,1 1-1,0-1 1,0 0-1,0 0 1,-1 0-1,1 0 1,0 0-1,1 0 1,-1 0-1,0 0 0,0 0 1,0 0-1,0-1 1,1 1-1,1 0 1,1 0 3,-1 0 0,1 0 0,-1-1 0,1 0 1,-1 0-1,1 0 0,-1 0 0,1 0 0,-1-1 0,4 0 1,2-1 1,0-1 0,0 0 0,-1 0 0,1-1 0,-1 0 1,0-1-1,9-5 0,-9 3-10,0 0 0,0 0 0,0-1 0,-1 0 0,0 0 0,-1-1 0,0 0 0,0 0 0,-1 0 0,6-13 0,-55 100-256,42-73-343,0 0 0,1 0 0,-1-1 0,1 1 1,0 0-1,1 1 0,-1-1 0,1 0 0,1 9 0,-1-13 338,0 0 0,1 0 1,-1 0-1,1 1 0,-1-1 0,1 0 0,-1 0 0,1 0 0,0 0 0,0 0 0,-1 0 0,1 0 0,0 0 0,0 0 0,0 0 0,0-1 0,0 1 0,0 0 0,1 0 0,-1-1 0,0 1 0,0-1 0,0 1 0,1-1 0,-1 0 0,0 0 0,0 1 0,1-1 0,-1 0 0,0 0 0,0 0 0,1 0 0,-1 0 0,0 0 0,1-1 0,-1 1 0,0 0 0,0-1 0,0 1 0,1-1 0,0 0 0,27-10-11809</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3:24.209"/>
    </inkml:context>
    <inkml:brush xml:id="br0">
      <inkml:brushProperty name="width" value="0.025" units="cm"/>
      <inkml:brushProperty name="height" value="0.025" units="cm"/>
    </inkml:brush>
  </inkml:definitions>
  <inkml:trace contextRef="#ctx0" brushRef="#br0">72 17 4484,'0'0'24199,"-8"-3"-23564,-38-4 609,28 7-3085,23-1-2387,-2-4-2104</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3:24.750"/>
    </inkml:context>
    <inkml:brush xml:id="br0">
      <inkml:brushProperty name="width" value="0.025" units="cm"/>
      <inkml:brushProperty name="height" value="0.025" units="cm"/>
    </inkml:brush>
  </inkml:definitions>
  <inkml:trace contextRef="#ctx0" brushRef="#br0">87 0 5285,'0'0'23179,"-3"12"-22447,-22 72 62,11-41-238,1 1-1,3 1 0,1-1 1,-4 63-1,13-106-555,0-1 0,0 1 0,0 0 0,0-1 0,0 1 0,0 0 0,0-1 0,1 1 0,-1 0 0,0-1 0,0 1 0,1 0 0,-1-1 0,0 1 0,0-1 0,1 1 0,-1-1 0,1 1 0,-1-1 0,1 1 0,-1-1 0,1 1 0,-1-1 0,1 1 0,-1-1 0,1 0 0,-1 1 0,1-1 0,0 0 0,-1 0 0,1 1 0,0-1 0,27-3 0,25-21 0,104-90 0,-157 114 0,1-1 0,0 0 0,0 1 0,0-1 0,0 0 0,-1 1 0,1-1 0,0 1 0,0-1 0,0 1 0,0 0 0,0-1 0,0 1 0,0 0 0,0 0 0,0 0 0,0-1 0,0 1 0,0 0 0,1 1 0,-1-1 0,0 0 0,0 0 0,0 0 0,0 1 0,1 0 0,-1 0 0,-1 0 0,1 0 0,-1 0 0,1 0 0,-1 0 0,0 1 0,1-1 0,-1 0 0,0 0 0,0 1 0,0-1 0,0 0 0,0 0 0,0 1 0,-1-1 0,1 0 0,0 0 0,-1 2 0,-21 55 0,17-49 0,1-1 0,0-1 0,1 0 0,0 1 0,1 0 0,-4 11 0,6-18-10,1-1-1,-1 1 1,0-1 0,0 0 0,0 1-1,0-1 1,1 1 0,-1-1 0,0 0-1,0 1 1,1-1 0,-1 0-1,0 1 1,1-1 0,-1 0 0,0 0-1,1 1 1,-1-1 0,0 0 0,1 0-1,-1 0 1,0 0 0,1 1-1,-1-1 1,1 0 0,-1 0 0,0 0-1,1 0 1,-1 0 0,1 0 0,-1 0-1,1 0 1,-1 0 0,0 0 0,1 0-1,-1 0 1,1 0 0,-1 0-1,0-1 1,1 1 0,-1 0 0,0 0-1,1 0 1,-1-1 0,1 1 0,17-7-2561,0-6-3312,1-5-2712</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3:25.298"/>
    </inkml:context>
    <inkml:brush xml:id="br0">
      <inkml:brushProperty name="width" value="0.025" units="cm"/>
      <inkml:brushProperty name="height" value="0.025" units="cm"/>
    </inkml:brush>
  </inkml:definitions>
  <inkml:trace contextRef="#ctx0" brushRef="#br0">1 47 7143,'0'0'23766,"9"4"-23093,-8-3-654,11 5 102,0-1 1,1 0 0,0-1 0,24 4 0,-35-7-112,0-1 0,1 1 0,-1-1 0,0 0 1,1 0-1,-1 0 0,0 0 0,1 0 0,-1 0 1,0-1-1,1 1 0,-1-1 0,0 1 0,0-1 1,0 0-1,1 0 0,-1 0 0,0 0 1,0 0-1,0-1 0,0 1 0,-1-1 0,1 1 1,0-1-1,-1 0 0,1 1 0,-1-1 0,1 0 1,-1 0-1,0 0 0,0 0 0,0 0 0,0-1 1,0 1-1,0 0 0,-1 0 0,1-1 1,-1 1-1,1 0 0,-1-4 0,0 5-13,1 0-1,-1 0 0,0 0 1,1 1-1,-1-1 1,0 0-1,0 0 1,0 0-1,0 0 0,0 0 1,0 1-1,0-1 1,0 0-1,0 0 1,-1 0-1,1 0 0,0 0 1,0 1-1,-1-1 1,1 0-1,-1 0 0,1 0 1,-1 1-1,1-1 1,-1 0-1,1 1 1,-1-1-1,1 0 0,-1 1 1,0-1-1,1 1 1,-1-1-1,0 1 0,0-1 1,1 1-1,-1 0 1,0-1-1,0 1 1,0 0-1,0 0 0,1-1 1,-1 1-1,0 0 1,0 0-1,0 0 1,0 0-1,0 0 0,0 0 1,1 0-1,-1 1 1,0-1-1,0 0 0,0 0 1,-1 1-1,-3 1 8,1 0 0,0 0-1,-1 0 1,1 0 0,0 1-1,0 0 1,0 0 0,1 0-1,-5 4 1,-28 42 210,34-47-210,1 0 0,-1 0 0,1 1 1,0-1-1,0 1 0,0 0 0,0-1 1,0 1-1,0 0 0,1-1 1,-1 1-1,1 0 0,0 0 0,0-1 1,0 1-1,0 0 0,1 0 0,-1 0 1,2 3-1,0-4-4,0-1 0,1 1 0,-1-1 0,1 0 0,-1 0 0,1 0 0,0 0 0,-1 0 0,1-1 0,0 1 0,0-1 0,0 1 0,-1-1 0,1 0 0,0 0 0,0-1 0,0 1 0,2-1 0,4 0 0,5 0 0,0-1 0,0-1 0,0 0 0,0-1 0,0-1 0,-1 0 0,13-7 0,-14 6 0,1 1 0,0 0 0,0 0 0,0 1 0,1 1 0,-1 0 0,19-1 0,-32 5 0,1-1 0,-1 0 0,1 0 0,-1 0 0,1 1 0,-1-1 0,1 0 0,-1 1 0,1-1 0,-1 0 0,1 1 0,-1-1 0,0 1 0,1-1 0,-1 0 0,0 1 0,1-1 0,-1 1 0,0-1 0,0 1 0,1-1 0,-1 1 0,0 0 0,0-1 0,0 1 0,0-1 0,0 1 0,0-1 0,0 1 0,0-1 0,0 1 0,0 0 0,0-1 0,0 1 0,0-1 0,0 1 0,0-1 0,-1 1 0,1-1 0,0 1 0,0-1 0,-1 2 0,-12 34 0,7-22 0,6-14 0,0 1 0,0 0 0,0-1 0,0 1 0,0-1 0,0 1 0,0 0 0,0-1 0,0 1 0,0 0 0,0-1 0,1 1 0,-1-1 0,0 1 0,0 0 0,1-1 0,-1 1 0,0-1 0,1 1 0,-1-1 0,0 1 0,1-1 0,-1 1 0,1-1 0,-1 1 0,1-1 0,-1 0 0,1 1 0,-1-1 0,2 1 0,24 3 0,30-13 0,14-18 0,-57 21 0,0 0 0,1 1 0,0 0 0,0 1 0,0 0 0,28-2 0,-41 6 1,-1 0 0,1 0-1,-1 0 1,1 0 0,-1 0 0,1 0-1,-1 0 1,0 0 0,1 1 0,-1-1-1,1 0 1,-1 0 0,0 0 0,1 1-1,-1-1 1,1 0 0,-1 0 0,0 1-1,1-1 1,-1 0 0,0 1 0,1-1 0,-1 0-1,0 1 1,0-1 0,1 1 0,-1-1-1,0 0 1,0 1 0,0-1 0,0 1-1,0-1 1,1 1 0,-2 21 31,1 4-80,1-25 40,-1-1 0,0 1 1,0 0-1,1-1 0,-1 1 1,0 0-1,1-1 1,-1 1-1,1-1 0,-1 1 1,1-1-1,-1 1 0,1-1 1,-1 1-1,1-1 0,-1 1 1,1-1-1,0 0 0,-1 1 1,1-1-1,0 0 1,-1 1-1,1-1 0,0 0 1,-1 0-1,1 0 0,0 0 1,-1 0-1,1 0 0,0 0 1,1 0-1,13-1-2779,3-8-6683</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3:25.997"/>
    </inkml:context>
    <inkml:brush xml:id="br0">
      <inkml:brushProperty name="width" value="0.025" units="cm"/>
      <inkml:brushProperty name="height" value="0.025" units="cm"/>
    </inkml:brush>
  </inkml:definitions>
  <inkml:trace contextRef="#ctx0" brushRef="#br0">17 0 9129,'0'0'21252,"-1"9"-20419,-4 20-289,2-17-379,0 0 1,1 0-1,0 1 1,1-1-1,1 23 1,1-34-165,0 1-1,0-1 1,-1 1-1,1-1 1,0 0 0,0 1-1,0-1 1,1 0-1,-1 1 1,0-1 0,0 0-1,1 0 1,-1 0-1,1 0 1,-1-1 0,0 1-1,1 0 1,0 0-1,-1-1 1,1 1 0,-1-1-1,1 0 1,0 1 0,-1-1-1,1 0 1,0 0-1,-1 0 1,1 0 0,0 0-1,0 0 1,-1-1-1,4 0 1,2 0-2,0 0 1,0 0-1,0-1 1,-1 0-1,1 0 1,10-6-1,-2-2 1,-1-1-1,0 0 1,-1-1-1,15-16 1,-9 8-14,-22 69-253,1-38 234,-1-1-69,1 1 0,0-1 0,1 0 0,0 1 0,1-1 0,0 0 0,1 12 0,7-9-4590,7-8-5435</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3:27.962"/>
    </inkml:context>
    <inkml:brush xml:id="br0">
      <inkml:brushProperty name="width" value="0.025" units="cm"/>
      <inkml:brushProperty name="height" value="0.025" units="cm"/>
    </inkml:brush>
  </inkml:definitions>
  <inkml:trace contextRef="#ctx0" brushRef="#br0">90 1 4228,'0'0'545,"-51"-1"-578,42 1 66,2 3 415,3-1 1762,1-1-1697,2-1-289,-1 4-32,1 1-96,0 4-96,-2 5 0,-1 5-833,0 2-1505</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3:29.274"/>
    </inkml:context>
    <inkml:brush xml:id="br0">
      <inkml:brushProperty name="width" value="0.025" units="cm"/>
      <inkml:brushProperty name="height" value="0.025" units="cm"/>
    </inkml:brush>
  </inkml:definitions>
  <inkml:trace contextRef="#ctx0" brushRef="#br0">1 0 512,'0'0'15989,"10"3"-15402,-4-2-528,-1 1-1,1 0 0,-1 1 1,0-1-1,1 1 1,-1 0-1,0 0 1,-1 0-1,1 1 0,-1 0 1,1 0-1,-1 0 1,0 0-1,-1 1 1,1 0-1,-1 0 0,5 9 1,16 20 353,2-1-1,0-2 1,2-1 0,1-1 0,2-1 0,38 27 0,-15-7 148,-1 2-1,58 74 1,-72-77-201,3-1-1,1-3 0,95 75 0,94 28 432,439 204 0,-536-295-203,2-7 0,167 36-1,95 32-488,-297-80-85,66 25 458,314 70 0,-156-83-94,137 28 213,-282-25-332,-127-33-142,0-3 0,1-1 0,0-3 0,108 6 0,-136-17-252,-9-1 324,0 1 0,0 0 0,19 4 0,-34-4-335,1 1 0,-1 0 0,1 0 0,-1 0 0,0 0 0,1 0 1,-1 0-1,0 1 0,0 0 0,0-1 0,0 1 0,0 1 0,0-1 0,-1 0 0,1 0 0,-1 1 0,0 0 1,1-1-1,-1 1 0,0 0 0,2 5 0,-3 0-4716</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3:30.616"/>
    </inkml:context>
    <inkml:brush xml:id="br0">
      <inkml:brushProperty name="width" value="0.025" units="cm"/>
      <inkml:brushProperty name="height" value="0.025" units="cm"/>
    </inkml:brush>
  </inkml:definitions>
  <inkml:trace contextRef="#ctx0" brushRef="#br0">0 0 6694,'0'0'10277,"10"3"-8606,109 23 2458,111 31-779,-163-39-3074,0-3-1,1-4 1,1-2 0,92 0 0,-69-4-122,141 24 0,165 47 796,-156-27 150,-222-44-726,-25-3 357,-10-2-1670,3-4-3696,7-7-2497</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3:42.122"/>
    </inkml:context>
    <inkml:brush xml:id="br0">
      <inkml:brushProperty name="width" value="0.025" units="cm"/>
      <inkml:brushProperty name="height" value="0.025" units="cm"/>
    </inkml:brush>
  </inkml:definitions>
  <inkml:trace contextRef="#ctx0" brushRef="#br0">14 69 8264,'7'-8'2597,"-1"0"-1,0 0 1,0 0 0,-1 0 0,0-1-1,4-11 1,-11 44 1056,-3 21-3500,-10 2 149,7-21-180,0 0 1,2 1-1,1 0 0,-4 48 0,9-74-96,0 0 0,0 0 1,0 0-1,0 0 0,1 0 0,-1 0 0,0 0 0,0-1 0,1 1 1,-1 0-1,1 0 0,-1 0 0,1 0 0,-1 0 0,1 0 0,-1-1 0,1 1 1,0 0-1,-1 0 0,1-1 0,0 1 0,0 0 0,-1-1 0,1 1 1,0-1-1,1 1 0,1 0 23,0 0 0,0 0 0,0-1 0,0 1 1,-1-1-1,1 0 0,0 1 0,0-1 0,4-1 0,2 0 16,1-1 0,-1 0-1,0 0 1,0-1 0,10-5 0,9-8-61,0-2 0,-2-1 1,0-1-1,45-46 1,-52 48-6,-19 18 1,0 0 0,0 0 0,0-1 0,0 1 0,0 0 0,0 0 0,0 0 0,1 0 0,-1-1 0,0 1 0,0 0 0,0 0 0,0 0 0,1 0 0,-1 0 0,0-1 0,0 1 0,0 0 0,1 0 0,-1 0 0,0 0 0,0 0 0,0 0 0,1 0 0,-1 0 0,0 0 0,0 0 0,0 0 0,1 0 0,-1 0 0,0 0 0,0 0 0,0 0 0,1 0 0,-1 0 0,0 0 0,0 0 0,0 0 0,1 0 0,-1 1 0,0-1 0,0 0 0,0 0 0,0 0 0,1 0 0,-1 0 0,0 1 0,0-1 0,0 0 0,0 0 0,0 0 0,1 0 0,-1 1 0,0-1 0,0 0 0,0 0 0,0 0 0,0 1 0,1 20 0,-8 28 0,6-47 0,1-1 0,0 0 0,0-1 0,0 1 0,-1 0 0,1 0 0,0-1 0,0 1 0,0 0 0,0-1 0,0 1 0,0 0 0,0-1 0,1 1 0,-1 0 0,0-1 0,0 1 0,0 0 0,1-1 0,-1 1 0,0 0 0,1-1 0,-1 1 0,0-1 0,1 1 0,-1 0 0,1-1 0,-1 1 0,1-1 0,-1 1 0,1-1 0,0 1 0,23-2 0,30-24 0,-18 3 0,-20 11 0,-1 1 0,1 1 0,1 1 0,0 0 0,0 1 0,0 1 0,1 0 0,19-2 0,-37 8 0,1-1 0,0 1 0,-1 0 0,1 0 0,0 0 0,0 0 0,-1 0 0,1 0 0,0 0 0,0 1 0,-1-1 0,1 0 0,0 0 0,-1 1 0,1-1 0,0 0 0,-1 1 0,1-1 0,-1 0 0,1 1 0,0-1 0,-1 1 0,1-1 0,-1 1 0,1-1 0,-1 1 0,1-1 0,-1 1 0,0 0 0,1-1 0,-1 1 0,0 0 0,1 1 0,-4 29 0,-22 26 0,14-40 0,-15 33 0,40-65-1634,-10-9-4859,-4 7-680,0-11-9557</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42.594"/>
    </inkml:context>
    <inkml:brush xml:id="br0">
      <inkml:brushProperty name="width" value="0.025" units="cm"/>
      <inkml:brushProperty name="height" value="0.025" units="cm"/>
    </inkml:brush>
  </inkml:definitions>
  <inkml:trace contextRef="#ctx0" brushRef="#br0">1 0 12908,'0'0'9898,"0"11"-8510,0 224 3287,0 12-3660,0-246-1159,0 1 0,0 0-1,0-1 1,0 1 0,0-1-1,1 1 1,-1 0 0,1-1-1,-1 1 1,1-1 0,0 1-1,-1-1 1,1 1 0,0-1-1,0 0 1,2 2 0,-3-2-209,1 0 0,0-1 0,0 1 0,0-1 1,0 1-1,0-1 0,0 1 0,0-1 0,0 0 1,0 1-1,1-1 0,-1 0 0,0 0 0,0 0 0,0 0 1,0 0-1,0 0 0,0 0 0,0 0 0,1 0 0,-1-1 1,0 1-1,0 0 0,0-1 0,2 0 0,10-9-5861</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3:42.465"/>
    </inkml:context>
    <inkml:brush xml:id="br0">
      <inkml:brushProperty name="width" value="0.025" units="cm"/>
      <inkml:brushProperty name="height" value="0.025" units="cm"/>
    </inkml:brush>
  </inkml:definitions>
  <inkml:trace contextRef="#ctx0" brushRef="#br0">1 0 21204,'0'0'11563,"49"68"-23606,-34-46 320</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3:43.026"/>
    </inkml:context>
    <inkml:brush xml:id="br0">
      <inkml:brushProperty name="width" value="0.025" units="cm"/>
      <inkml:brushProperty name="height" value="0.025" units="cm"/>
    </inkml:brush>
  </inkml:definitions>
  <inkml:trace contextRef="#ctx0" brushRef="#br0">30 10 9833,'0'0'21311,"-3"10"-20499,-1 8-624,-2 5-84,1 0 0,0 1 0,2-1-1,1 1 1,1 25 0,1-47-104,0 0 0,0 0 0,0 0 0,1 0 0,-1 0 0,0 0 0,1 0 0,0 0 0,0-1 0,-1 1 0,1 0 0,0 0 0,0-1 0,0 1 0,1-1 0,-1 1 0,0-1 0,1 1 0,-1-1 0,1 0 0,-1 0 0,1 0 0,-1 1 0,1-2 0,0 1 0,0 0 0,-1 0 0,1 0 0,0-1 0,0 1 0,0-1 0,0 0 0,0 1 0,0-1 0,0 0 0,0 0 0,0 0 0,0 0 0,0-1 0,0 1 0,-1 0 0,1-1 0,0 0 0,3-1 0,2 0 0,0 0 0,0-1 0,0-1 0,0 1 0,-1-1 0,1 0 0,-1 0 0,0-1 0,-1 1 0,10-11 0,-7 6 0,0-1 0,-1-1 0,0 0 0,-1 0 0,0 0 0,0 0 0,-1-1 0,-1 0 0,0 0 0,-1 0 0,0-1 0,1-14 0,-4 27 0,1 0 0,-1 0 0,0 0 0,0-1 0,0 1 0,0 0 0,0 0 0,0-1 0,0 1 0,0 0 0,0 0 0,0-1 0,0 1 0,0 0 0,0 0 0,0 0 0,-1-1 0,1 1 0,0 0 0,0 0 0,0-1 0,0 1 0,0 0 0,0 0 0,0 0 0,-1 0 0,1-1 0,0 1 0,0 0 0,0 0 0,-1 0 0,1 0 0,0 0 0,0-1 0,0 1 0,-1 0 0,1 0 0,0 0 0,0 0 0,0 0 0,-1 0 0,1 0 0,0 0 0,0 0 0,-1 0 0,1 0 0,0 0 0,0 0 0,-1 0 0,1 0 0,-15 11 0,-9 18 0,23-27 0,0 0 0,-1 1 0,1-1 0,1 0 0,-1 1 0,0-1 0,0 1 0,1-1 0,0 1 0,-1 0 0,1-1 0,0 1 0,0-1 0,0 1 0,1 0 0,-1-1 0,1 1 0,-1-1 0,2 4 0,0-4 0,-1-1 0,1 1 0,-1 0 0,1-1 0,0 1 0,-1-1 0,1 1 0,0-1 0,0 0 0,0 0 0,0 0 0,0 0 0,0 0 0,1 0 0,-1-1 0,0 1 0,0-1 0,1 1 0,-1-1 0,0 0 0,3 0 0,11 1 0,0-1 0,-1-1 0,1 0 0,0-1 0,-1 0 0,30-10 0,-41 11 0,1-1 0,0 0 0,-1 1 0,1-1 0,-1-1 0,0 1 0,1-1 0,-1 0 0,0 0 0,-1 0 0,1 0 0,0-1 0,-1 1 0,0-1 0,0 0 0,0 0 0,0 0 0,-1 0 0,0-1 0,0 1 0,0-1 0,0 1 0,0-1 0,-1 0 0,0 0 0,1-5 0,-2 9 0,0 0 0,0 0 0,0 1 0,0-1 0,0 0 0,0 0 0,0 0 0,0 0 0,-1 0 0,1 0 0,0 0 0,0 0 0,-1 1 0,1-1 0,0 0 0,-1 0 0,1 0 0,-1 1 0,1-1 0,-1 0 0,0 0 0,1 1 0,-1-1 0,0 0 0,1 1 0,-1-1 0,0 1 0,0-1 0,0 1 0,-2-1 0,1 0 0,0 1 0,-1 0 0,1-1 0,0 1 0,-1 0 0,1 0 0,0 1 0,-1-1 0,1 0 0,-3 2 0,-5 0 0,1 2 0,0-1 0,0 1 0,-16 10 0,20-12 0,0 1 0,0 0 0,1 0 0,-1 1 0,1-1 0,0 1 0,0 0 0,0 0 0,0 0 0,1 1 0,0-1 0,0 1 0,0 0 0,0 0 0,1 0 0,0 0 0,-2 6 0,4-10 0,0 0 0,0 0 0,1 1 0,-1-1 0,0 0 0,1 0 0,-1 0 0,1 0 0,-1 0 0,1-1 0,0 1 0,-1 0 0,1 0 0,0 0 0,-1 0 0,1-1 0,0 1 0,0 0 0,0-1 0,0 1 0,0-1 0,0 1 0,0-1 0,0 1 0,0-1 0,0 1 0,0-1 0,0 0 0,0 0 0,0 0 0,0 1 0,1-1 0,46 4 0,-37-3 0,32 0 0,-14-1 0,0 2 0,31 5 0,-54-6 0,0 1 0,0-1 0,0 1 0,0 0 0,0 0 0,-1 0 0,1 1 0,-1 0 0,1 0 0,-1 1 0,0-1 0,0 1 0,-1 0 0,1 0 0,6 9 0,-10-10 0,1 0 0,-1 0 0,0 0 0,1 0 0,-1 0 0,-1 0 0,1 1 0,0-1 0,-1 1 0,0-1 0,0 0 0,0 6 0,16-123 0,-16 100 0,1 2 0,-1-1 0,0 0 0,-1 0 0,-1 1 0,-5-24 0,32 32-2269,27 4-9913,-20 0 3379</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3:43.850"/>
    </inkml:context>
    <inkml:brush xml:id="br0">
      <inkml:brushProperty name="width" value="0.025" units="cm"/>
      <inkml:brushProperty name="height" value="0.025" units="cm"/>
    </inkml:brush>
  </inkml:definitions>
  <inkml:trace contextRef="#ctx0" brushRef="#br0">122 69 7559,'0'0'19170,"-10"0"-16047,2 0-2778,-1 1-1,1 0 0,-1 0 1,1 1-1,-15 5 0,21-6-312,-1 0-1,0 0 1,1 0-1,0 0 0,-1 0 1,1 0-1,-1 1 1,1 0-1,0-1 1,0 1-1,0 0 0,0 0 1,0 0-1,1 0 1,-1 0-1,0 0 1,1 1-1,0-1 1,-1 0-1,1 1 0,0-1 1,0 1-1,1 0 1,-1-1-1,0 1 1,0 4-1,2-5-31,-1-1 1,1 0-1,-1 0 0,1 0 1,0 0-1,-1 0 0,1 0 1,0 0-1,0 0 0,-1 0 1,1-1-1,0 1 0,0 0 1,0 0-1,0-1 0,0 1 1,0-1-1,0 1 0,1-1 0,-1 1 1,0-1-1,0 1 0,0-1 1,0 0-1,2 0 0,41 8-14,-31-6-17,1 1-176,0 0 0,0 1 1,15 7-1,-26-10 235,-1 0 0,0 0 0,1 0 0,-1 0 0,0 0 0,0 1 0,0-1 1,0 1-1,0-1 0,0 1 0,-1 0 0,1-1 0,0 1 0,-1 0 0,1 0 0,-1 0 0,0 1 0,0-1 0,0 0 0,0 0 0,0 1 0,0-1 0,0 0 0,-1 1 0,1-1 0,-1 5 0,-1-4-21,0-1-1,0 0 0,0 0 1,0 0-1,0 0 0,-1 0 1,1 0-1,-1 0 0,1-1 1,-1 1-1,0 0 0,1-1 1,-1 1-1,0-1 1,0 0-1,0 0 0,-1 0 1,1 0-1,0 0 0,-4 1 1,-48 15-34,49-16 14,0 0 0,0 0-1,-1-1 1,1 0 0,0 0 0,0 0 0,-8-1 0,12 1-21,0-1 0,0 1 0,0 0 1,0-1-1,1 1 0,-1 0 0,0-1 0,0 1 1,0-1-1,1 1 0,-1-1 0,0 0 1,0 1-1,1-1 0,-1 0 0,1 0 1,-1 1-1,0-1 0,1 0 0,-1 0 1,1 0-1,0 0 0,-1 1 0,1-1 1,0 0-1,0 0 0,-1 0 0,1 0 0,0 0 1,0 0-1,0 0 0,0 0 0,0 0 1,0 0-1,0 0 0,1 0 0,-1 0 1,0 0-1,0 1 0,1-1 0,-1 0 1,1 0-1,-1 0 0,1 0 0,-1 1 0,2-2 1,0-3-1101,1 1 0,1-1 0,-1 1 0,1 0 0,-1 0 0,1 1 1,0-1-1,1 1 0,-1 0 0,0 0 0,1 0 0,0 1 0,-1-1 0,9-1 1,33-13-4039,-2 5 3714,-30 9 2087,37-11 2272,34-18 6873,-75 27-8411,0 0 0,-1-1 0,0 0-1,0 0 1,-1-1 0,9-8 0,-13 12-1087,-1-1 1,0 0-1,0-1 0,0 1 0,0 0 0,-1-1 1,0 1-1,3-7 0,-5 9-276,1 1 0,-1 0 0,1 0 0,-1-1 0,1 1 0,-1 0 0,0-1 0,0 1 0,0 0 0,0-1 0,0 1 0,0 0 0,0-1 0,0 1 0,-1 0 0,1-1 0,-1-1 0,0 2 0,1 1 0,-1-1 0,1 1 0,-1 0 0,1-1 0,-1 1 0,1 0 0,-1-1 0,1 1 0,-1 0 0,0 0 0,1-1 0,-1 1 0,0 0 0,1 0 0,-1 0 0,0 0 0,1 0 0,-1 0 0,1 0 0,-1 0 0,0 0 0,1 0 0,-2 1 0,-3 0 0,1 0 0,-1 1 0,1 0 0,0 0 0,0 0 0,0 1 0,0-1 0,-6 6 0,4-3 0,1 0 0,-1 0 0,1 1 0,0 0 0,0 0 0,0 0 0,1 0 0,0 1 0,0 0 0,1 0 0,0 0 0,0 0 0,1 0 0,0 1 0,0-1 0,0 1 0,1-1 0,0 9 0,1-14 0,1 0 0,-1 0 0,1 0 0,-1 0 0,1 0 0,0 0 0,0 0 0,0 0 0,0-1 0,0 1 0,0 0 0,1-1 0,-1 1 0,0-1 0,1 1 0,-1-1 0,1 1 0,0-1 0,-1 0 0,1 0 0,0 0 0,0 0 0,0 0 0,0 0 0,0-1 0,0 1 0,0-1 0,0 1 0,0-1 0,0 0 0,3 1 0,10 0 0,1 0 0,0 0 0,17-2 0,-22 0 0,11-1 0,0-2 0,-1 0 0,1-2 0,-1 0 0,38-17 0,-29 11 0,47-13 0,-77 25 0,0 0 0,0 0 0,1 0 0,-1 0 0,0 0 0,1 0 0,-1 0 0,0 0 0,0 0 0,1 0 0,-1 0 0,0 0 0,1 0 0,-1 0 0,0 0 0,0 0 0,1 0 0,-1 0 0,0 0 0,1 0 0,-1 1 0,0-1 0,0 0 0,1 0 0,-1 0 0,0 0 0,0 1 0,1-1 0,-1 0 0,0 0 0,0 0 0,0 1 0,0-1 0,1 0 0,-1 0 0,0 1 0,0-1 0,0 0 0,0 1 0,0-1 0,0 0 0,0 0 0,0 1 0,1-1 0,-1 0 0,0 1 0,0-1 0,0 0 0,-1 1 0,1-1 0,0 0 0,0 0 0,0 1 0,0-1 0,0 0 0,0 1 0,0-1 0,0 0 0,-1 0 0,1 1 0,0-1 0,0 0 0,-7 14 0,-2 0 0,6-10 0,-1 1 0,1 0 0,0 1 0,0-1 0,1 0 0,0 1 0,0-1 0,-2 8 0,4-12 0,0-1 0,0 1 0,0-1 0,0 1 0,0-1 0,0 1 0,0-1 0,1 0 0,-1 1 0,0-1 0,0 1 0,0-1 0,1 1 0,-1-1 0,0 0 0,0 1 0,1-1 0,-1 0 0,0 1 0,1-1 0,-1 0 0,0 1 0,1-1 0,-1 0 0,1 0 0,-1 1 0,0-1 0,1 0 0,-1 0 0,1 0 0,-1 1 0,1-1 0,0 0 0,25 2 0,23-10 0,31-26 0,-66 27 0,0 0 0,0 1 0,1 0 0,-1 1 0,1 1 0,22-4 0,-37 8 0,1 1 0,0-1 0,-1 0 0,1 0 0,0 1 0,-1-1 0,1 0 0,0 1 0,-1-1 0,1 1 0,-1-1 0,1 0 0,-1 1 0,1 0 0,-1-1 0,1 1 0,-1-1 0,0 1 0,1-1 0,-1 1 0,0 0 0,1-1 0,-1 1 0,0 0 0,0-1 0,0 1 0,0 0 0,0-1 0,1 1 0,-1 0 0,0 0 0,-1-1 0,1 1 0,0 0 0,0-1 0,0 1 0,0 0 0,0-1 0,-1 2 0,-8 40 0,7-31 0,1-10 8,1 1 0,-1-1 1,1 0-1,0 0 0,0 1 0,0-1 0,0 0 1,0 1-1,0-1 0,0 0 0,0 1 0,0-1 1,1 0-1,-1 1 0,0-1 0,1 0 0,-1 0 1,1 1-1,0-1 0,-1 0 0,1 0 0,0 0 1,0 0-1,-1 0 0,1 0 0,0 0 0,0 0 1,0 0-1,0 0 0,1-1 0,-1 1 0,0 0 1,0-1-1,2 1 0,1 0-152,1 0 1,-1 0 0,1-1-1,-1 0 1,1 0-1,-1 0 1,1 0-1,0-1 1,5-1-1,26-9-5595</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3:44.488"/>
    </inkml:context>
    <inkml:brush xml:id="br0">
      <inkml:brushProperty name="width" value="0.025" units="cm"/>
      <inkml:brushProperty name="height" value="0.025" units="cm"/>
    </inkml:brush>
  </inkml:definitions>
  <inkml:trace contextRef="#ctx0" brushRef="#br0">49 0 12876,'1'2'10613,"-2"4"-5131,-12 24-3122,7-18-2180,0-1-1,1 1 1,1 1-1,0-1 1,1 0-1,0 1 0,-2 19 1,5-31-180,0 0 0,0 1 0,0-1 0,0 0 0,1 1 0,-1-1 0,0 0 0,1 1 0,-1-1 0,1 0 0,-1 1 0,1-1 0,0 0 0,-1 0 0,1 0 0,0 0 0,0 0 0,0 0 0,0 0 0,0 0 0,0 0 0,0 0 0,0 0 0,2 1 0,1 0 0,0 0 0,0-1 0,1 1 0,-1-1 0,0 0 0,1 0 0,7 1 0,6-1 0,0-1 0,35-4 0,-39 1 0,0-1 0,0 0 0,0-1 0,0 0 0,-1-1 0,0-1 0,0 0 0,-1-1 0,0 0 0,0-1 0,-1 0 0,16-17 0,-36 58 0,5-23-101,-1 1 0,1 0 0,1 0 0,0 0 1,0 1-1,1-1 0,0 1 0,1-1 0,0 20 0,4-21-6156,9-7-5855</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3:56.618"/>
    </inkml:context>
    <inkml:brush xml:id="br0">
      <inkml:brushProperty name="width" value="0.025" units="cm"/>
      <inkml:brushProperty name="height" value="0.025" units="cm"/>
    </inkml:brush>
  </inkml:definitions>
  <inkml:trace contextRef="#ctx0" brushRef="#br0">2340 716 9833,'-105'-21'1605,"-141"-9"0,201 28-1781,0 1 1,0 3-1,0 1 1,1 3-1,-83 20 1,7 17 617,-209 103-1,-12 7-150,298-138-332,-71 28 1010,-145 74 0,224-98-852,1 1 0,1 2 1,1 2-1,1 1 0,1 1 1,1 1-1,1 2 0,-27 38 1,39-45-117,1 1 1,1 1 0,1 0 0,2 1-1,0 1 1,1 0 0,2 0 0,1 1-1,1-1 1,-5 46 0,9-29-122,2 0 0,2 0-1,1 0 1,2-1 0,3 1 0,13 45-1,11 26 124,6-2 0,5-1-1,88 165 1,414 839-62,-500-1012 172,62 104 0,-75-154-43,2-1 1,2-3-1,69 73 1,202 152 121,22-23-19,-160-126-31,-32-24-122,176 99 1,-233-157-11,1-4 0,1-3 0,3-4-1,88 21 1,60-5 138,302 22-1,-303-44-111,1103 83-217,534-98 208,-1313-30 92,264-3-52,291 30-79,-137 1 8,2066-18 1083,-2006 40-1024,-52 0 114,613-71 50,-43-15-155,-1037 50-50,833 21-706,896 77 852,-1980-84 27,1096-13 26,-1-60-373,1505-172-133,-2131 129 384,-523 66-46,295-100 0,-257 43-39,-219 84-6,0-2 1,0-1 0,-2-1 0,0-1-1,-1-1 1,24-25 0,-37 31 28,-1 0 1,-1-1-1,0-1 1,0 0-1,-2 0 0,0-1 1,-1 0-1,-1-1 0,-1 1 1,0-1-1,-1-1 1,-1 1-1,4-38 0,-7 31 27,-1-1 0,-1 1 0,-2 0 0,0-1 0,-1 1 0,-2 1 1,0-1-1,-2 1 0,-20-45 0,-13-11 37,-98-138 0,-74-61-312,210 275 214,-77-89-40,-3 3-1,-5 4 0,-3 5 1,-133-93-1,-433-243 162,570 366-100,-821-453-17,-42 86-260,-169 49 280,-19 57 16,-1068-175-94,-22 104 0,-365 100 54,2128 252-48,-1134-71 127,-2 49-565,-788 88-160,1392 2 679,-452 20 590,1 33 92,1197-70-688,-1301 114 240,5 50-82,1124-120-101,-343 47 281,0-37-99,241-67 491,403-14-1319,0-6-1,-152-34 1,152 21-5882,60 19-1511</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4:36.179"/>
    </inkml:context>
    <inkml:brush xml:id="br0">
      <inkml:brushProperty name="width" value="0.025" units="cm"/>
      <inkml:brushProperty name="height" value="0.025" units="cm"/>
    </inkml:brush>
  </inkml:definitions>
  <inkml:trace contextRef="#ctx0" brushRef="#br0">1 1 4869,'0'0'11691,"9"0"-10752,290 13 2045,-177-13-2402,189 25 0,-124-5 18,219-5 0,-235-12 394,335 3 495,360 15-341,-743-13-969,-1 5 0,-1 6 0,208 59 0,-316-73-301,65 17-1359,-24-14-2591,-10-7-2713</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4:47.545"/>
    </inkml:context>
    <inkml:brush xml:id="br0">
      <inkml:brushProperty name="width" value="0.025" units="cm"/>
      <inkml:brushProperty name="height" value="0.025" units="cm"/>
    </inkml:brush>
  </inkml:definitions>
  <inkml:trace contextRef="#ctx0" brushRef="#br0">7 19 2242,'0'0'16159,"-2"-4"-15721,2 4-414,-1 0 1,1-1-1,0 1 0,-1 0 1,1 0-1,0-1 0,0 1 0,-1 0 1,1-1-1,0 1 0,0 0 0,-1-1 1,1 1-1,0-1 0,0 1 1,0 0-1,0-1 0,0 1 0,-1-1 1,1 1-1,0 0 0,0-1 0,0 1 1,0-1-1,0 1 0,0 0 1,0-1-1,1 1 0,-1-1 0,0 1 1,0-1-1,0 1 0,0 0 0,0-1 1,1 1-1,-1-1 0,18 6 1598,11 4-901,46 3-222,1-3 0,116-2 0,35 2-379,-12 17-38,219 13 263,-155-36-65,390 9 1741,-524-7-1840,45-1 353,321 50 0,-417-39-380,2-4-1,-1-4 1,120-7-1,-174-3 236,-11 0-3324,-10 2-6007</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5:06.522"/>
    </inkml:context>
    <inkml:brush xml:id="br0">
      <inkml:brushProperty name="width" value="0.025" units="cm"/>
      <inkml:brushProperty name="height" value="0.025" units="cm"/>
    </inkml:brush>
  </inkml:definitions>
  <inkml:trace contextRef="#ctx0" brushRef="#br0">0 29 9417,'0'0'7362,"8"-4"-6898,1 0-281,2 0 0,-1 0 0,0 1 0,1 0-1,-1 1 1,1 0 0,0 1 0,18 0 0,104 8 351,-42 0-451,1067-9 1995,-516-6-1940,4423 76 1020,-2789-42 695,-2201-28-1713,18 1 54,167-26 0,-232 17-81,-28 10-128,0 0 0,1 0 0,-1 0 0,0-1 0,0 1 0,0 0 0,0 0 0,0-1 0,0 1 0,0 0 0,0 0 0,0-1 0,0 1 0,0 0 0,0 0 0,0-1 0,0 1 0,0 0-1,0 0 1,0-1 0,0 1 0,0 0 0,0 0 0,0-1 0,-1 1 0,1 0 0,0 0 0,0 0 0,0-1 0,0 1 0,0 0 0,-1 0 0,1 0 0,0-1 0,0 1 0,0 0 0,-1 0 0,1 0 0,0 0 0,0 0 0,-1 0 0,1-1 0,0 1 0,0 0 0,-1 0 0,1 0 0,-1 0 0,-51-15-3527,41 13 2263,-40-11-4107</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5:14.908"/>
    </inkml:context>
    <inkml:brush xml:id="br0">
      <inkml:brushProperty name="width" value="0.025" units="cm"/>
      <inkml:brushProperty name="height" value="0.025" units="cm"/>
    </inkml:brush>
  </inkml:definitions>
  <inkml:trace contextRef="#ctx0" brushRef="#br0">0 7 4837,'0'0'11322,"11"8"-9800,-6-5-1316,0 1-64,-1-1 1,1 1 0,0-2 0,0 1 0,0 0 0,0-1 0,0 0 0,1 0 0,-1 0 0,0-1 0,1 0 0,0 0 0,-1 0 0,1-1 0,9 0 0,102-11 1095,1 6 1,132 10-1,538 0 1838,1-1-2500,-591 8-463,0-9 1,1-8-1,216-35 0,-289 28-94,234 8 0,-357 3 35,1 1 1,0 0-1,0 0 0,0 1 0,-1-1 1,1 1-1,0-1 0,0 1 1,-1 0-1,1 1 0,-1-1 1,1 1-1,-1-1 0,1 1 1,-1 0-1,5 4 0,-18-4-8969,10-2 8152,-11 0-5253</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6:21.641"/>
    </inkml:context>
    <inkml:brush xml:id="br0">
      <inkml:brushProperty name="width" value="0.025" units="cm"/>
      <inkml:brushProperty name="height" value="0.025" units="cm"/>
    </inkml:brush>
  </inkml:definitions>
  <inkml:trace contextRef="#ctx0" brushRef="#br0">0 120 4837,'16'0'4708,"87"0"-3026,615 14 6122,-339-3-5975,396-39-1,-13 4-1497,0 38-237,-563-9-54,2709-105 5351,-2749 92-5497,-94 6-8697,-40 0 2845</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42.968"/>
    </inkml:context>
    <inkml:brush xml:id="br0">
      <inkml:brushProperty name="width" value="0.025" units="cm"/>
      <inkml:brushProperty name="height" value="0.025" units="cm"/>
    </inkml:brush>
  </inkml:definitions>
  <inkml:trace contextRef="#ctx0" brushRef="#br0">71 214 14382,'0'0'9710,"-9"8"-8653,1 0-753,0-1-1,1 1 0,-12 16 1,16-20-118,1 0 1,0 0-1,-1-1 1,2 1-1,-1 1 0,0-1 1,1 0-1,0 0 1,0 1-1,0-1 0,1 0 1,-1 1-1,1-1 1,0 1-1,0-1 1,1 6-1,0-9-162,-1 0 1,1 0-1,0-1 0,-1 1 1,1 0-1,0 0 1,-1-1-1,1 1 0,0 0 1,0-1-1,-1 1 0,1-1 1,0 1-1,0-1 1,0 1-1,0-1 0,0 0 1,0 1-1,0-1 0,0 0 1,0 0-1,0 1 1,0-1-1,0 0 0,0 0 1,0 0-1,0-1 0,0 1 1,0 0-1,0 0 1,0 0-1,0-1 0,0 1 1,-1 0-1,3-2 0,36-14 327,-25 5-322,-1 0 1,0-1 0,0-1-1,-1 0 1,-1 0 0,0-1-1,-1-1 1,0 0-1,-1 0 1,-1-1 0,-1 0-1,0 0 1,-1 0 0,0-1-1,-2 0 1,0-1-1,-1 1 1,0-1 0,-1-25-1,-2 42-31,0 1-1,1 0 1,-1 0-1,0-1 1,0 1-1,0 0 1,0-1-1,0 1 1,1 0-1,-1-1 1,0 1-1,0 0 1,0-1-1,0 1 1,0 0-1,0-1 1,0 1-1,0 0 1,0-1-1,0 1 1,0 0-1,0-1 1,-1 1-1,1 0 1,0 0-1,0-1 1,0 1-1,0 0 1,0-1-1,-1 1 1,1 0-1,0 0 1,0-1-1,-1 1 1,1 0-1,0 0 1,0-1-1,-1 1 1,1 0-1,0 0 1,0 0-1,-1 0 1,1 0-1,0-1 1,-1 1-1,1 0 1,0 0-1,-1 0 1,-11 17-107,-8 33 79,12-25 175,1 0 1,1 1 0,2 0-1,0 0 1,2 0 0,1 44-1,2-67-134,-1 1 0,1-1-1,0 0 1,0 1 0,0-1 0,0 0-1,0 0 1,1 0 0,-1 1-1,1-2 1,0 1 0,0 0-1,0 0 1,0-1 0,1 1-1,-1-1 1,1 1 0,0-1 0,-1 0-1,1 0 1,0-1 0,0 1-1,0 0 1,0-1 0,1 0-1,-1 0 1,0 0 0,4 1-1,47 6-1487,-3-9-3820,-12-4-3085</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6:49.664"/>
    </inkml:context>
    <inkml:brush xml:id="br0">
      <inkml:brushProperty name="width" value="0.025" units="cm"/>
      <inkml:brushProperty name="height" value="0.025" units="cm"/>
    </inkml:brush>
  </inkml:definitions>
  <inkml:trace contextRef="#ctx0" brushRef="#br0">0 1 4548,'4'1'650,"1"0"-1,-1 1 1,0-2-1,1 1 1,-1 0-1,1-1 0,-1 0 1,0 0-1,9-1 1,-8 0-364,0 0-1,1 1 1,-1 0 0,0 0 0,0 1 0,0 0 0,0-1-1,0 1 1,5 2 0,9 6-224,-1-1 1,1 0-1,1-2 0,-1 0 1,1-2-1,0 0 0,0-1 0,27 1 1,129-4 997,292-4 949,798 11 25,286-6-1601,223-7-257,-586 59 21,13-35 625,-789-20-651,144 3-83,1867-20 235,-1430 11-169,-32 0-25,-737 6 465,-133 1-4215,-103 1-1189</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7:14.669"/>
    </inkml:context>
    <inkml:brush xml:id="br0">
      <inkml:brushProperty name="width" value="0.025" units="cm"/>
      <inkml:brushProperty name="height" value="0.025" units="cm"/>
    </inkml:brush>
  </inkml:definitions>
  <inkml:trace contextRef="#ctx0" brushRef="#br0">1 116 6694,'0'0'2477,"11"-2"-1953,87-15 2430,180-8 1,-116 26-2366,1712-25 3253,287-23-2602,1 45-802,-1986 3-402,2384 84 118,-891-31-90,-475-71 181,-487 3 514,567-48-1010,-1249 59-373,39-5-1448,-23-6-4691,-19 1-4832</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7:25.446"/>
    </inkml:context>
    <inkml:brush xml:id="br0">
      <inkml:brushProperty name="width" value="0.025" units="cm"/>
      <inkml:brushProperty name="height" value="0.025" units="cm"/>
    </inkml:brush>
  </inkml:definitions>
  <inkml:trace contextRef="#ctx0" brushRef="#br0">22 64 6086,'0'0'8819,"-4"-8"-8216,-10-26 27,13 33-604,1 1 0,-1 0 0,1-1 0,0 1 0,0-1 0,-1 1 0,1-1 0,0 1 0,0-1 0,0 1 0,-1-1 0,1 1 0,0-1 0,0 1 0,0-1 0,0 0 0,0 1 0,0-1 0,0 1 0,0-1 0,0 1 0,0-1 0,0 1 0,1-1 0,-1 1 0,0-1 0,0 1 0,1-1 0,-1 1 1,0-1-1,0 1 0,1-1 0,-1 1 0,0 0 0,1-1 0,-1 1 0,1-1 0,-1 1 0,0 0 0,1 0 0,-1-1 0,1 1 0,-1 0 0,1 0 0,-1-1 0,1 1 0,-1 0 0,1 0 0,0 0 0,-1 0 0,1 0 0,-1 0 0,1 0 0,-1 0 0,1 0 0,-1 0 0,1 0 0,-1 0 0,1 0 0,-1 0 0,1 1 0,-1-1 0,1 0 0,0 1 0,28 13 328,-22-7-314,-1-2 1,1 1-1,1-1 1,-1 0-1,1 0 1,0-1-1,0 0 1,0-1-1,0 1 1,1-2-1,-1 1 1,1-1-1,9 1 1,15 1 493,0-2 1,40-2-1,-33 0-190,384-22 25,-155 4-295,840 24-37,-544 21 3,391 33 32,340 24 356,-1107-85 148,198 3 1538,-383-2-2060,1 0 0,-1 0 0,1 1 0,-1 0 0,1-1 1,-1 2-1,7 2 0,-11-4-53,1 0 1,-1 0-1,0 0 1,1 1 0,-1-1-1,0 0 1,1 0-1,-1 0 1,0 1 0,0-1-1,1 0 1,-1 1-1,0-1 1,0 0-1,1 0 1,-1 1 0,0-1-1,0 0 1,0 1-1,0-1 1,0 0 0,0 1-1,1-1 1,-1 1-1,0-1 1,0 0-1,0 1 1,0-1 0,0 0-1,0 1 1,0-1-1,-1 1 1,-16 15-380,-17-1-4368,22-11-736</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7:27.092"/>
    </inkml:context>
    <inkml:brush xml:id="br0">
      <inkml:brushProperty name="width" value="0.025" units="cm"/>
      <inkml:brushProperty name="height" value="0.025" units="cm"/>
    </inkml:brush>
  </inkml:definitions>
  <inkml:trace contextRef="#ctx0" brushRef="#br0">3102 283 7335,'-172'-49'2417,"-172"-55"-1759,245 73-301,-2 4 1,-1 4-1,-173-15 1,93 28 1430,-228 15 1,335 0-1584,0 3-1,1 4 0,0 3 0,1 2 1,-128 51-1,148-45-204,1 3-1,2 1 1,0 3 0,2 2-1,2 2 1,1 2-1,1 2 1,-45 51 0,49-43-14,1 2-1,3 1 1,2 2 0,2 2 0,3 0 0,2 2 0,2 1 0,3 2 0,2 0-1,3 0 1,2 2 0,3 0 0,3 1 0,2 0 0,3 0 0,5 79 0,2-109-3,1-1 1,2 0 0,0-1 0,2 1-1,2-1 1,0-1 0,29 55 0,-18-48 50,1-1 1,2-1 0,2-1-1,0-1 1,41 37-1,-1-13 10,2-3 0,2-3 0,2-4 0,2-2 0,89 37 0,-57-35-99,3-4 0,1-4 0,161 30 0,-124-42-291,0-6-1,186-1 1,-110-23 211,0-10 0,-2-10 0,362-87 0,-170-16 828,-326 93-369,-2-4 1,136-83-1,-172 89-113,-2-1 0,-1-3 0,-1-2 0,-3-1 0,49-60 0,-63 65-15,-3-1 0,0-2 0,-3 0 0,-1-2 0,-2 0 0,-1-1 0,20-76 0,-26 66-70,-1-1 0,-3 1 1,-3-2-1,-1 1 0,-3 0 0,-3-1 0,-1 1 0,-3 0 0,-23-94 0,18 106-8,-2 1 0,-1 1 0,-2 0 1,-2 1-1,-2 0 0,-1 2 0,-1 0 0,-2 2 0,-2 1 0,-1 0 1,-1 2-1,-1 1 0,-36-26 0,19 23-114,-2 1-1,-1 3 1,-2 2-1,0 2 1,-2 2-1,0 3 1,-1 2-1,-107-19 0,53 20-192,-1 5 0,-1 5-1,-185 13 1,153 8-1132,-255 58-1,-127 82-3679,286-73 1296</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8:06.326"/>
    </inkml:context>
    <inkml:brush xml:id="br0">
      <inkml:brushProperty name="width" value="0.025" units="cm"/>
      <inkml:brushProperty name="height" value="0.025" units="cm"/>
    </inkml:brush>
  </inkml:definitions>
  <inkml:trace contextRef="#ctx0" brushRef="#br0">1 65 6342,'0'0'10864,"0"11"-10496,0 3-300,0-5-78,0 1 0,0 0 0,1-1 1,0 1-1,1-1 0,3 12 0,-4-18-14,1 0-1,-1 0 1,1 0-1,-1-1 1,1 1 0,0 0-1,0-1 1,0 1-1,0-1 1,1 0 0,-1 1-1,1-1 1,-1 0-1,1-1 1,0 1 0,-1 0-1,1-1 1,0 1-1,0-1 1,0 0 0,0 0-1,1 0 1,-1-1-1,0 1 1,5-1 0,14 1 51,1-2 0,0-1 0,-1-1 0,1 0 1,-1-2-1,0-1 0,33-13 0,44-9 279,-70 21-252,0 2 0,0 1-1,1 2 1,-1 0 0,1 2 0,0 2 0,-1 0 0,1 2 0,-1 1 0,52 17-1,-27-3-19,2-2-1,0-2 0,0-3 0,82 8 0,-40-18-14,141-15 1,98-31 167,79-7 446,331 19-488,114-9-402,-596 15 235,202-14 74,-1 37 94,-384 11-104,0 3-1,-1 4 1,89 28-1,227 95 208,-236-77 43,245 58 0,-325-105 136,1-3 0,0-3 0,139-7 0,242-44 1041,-374 32-1447,-39 8 32,-4 1 94,-37 0-2087,-16-2-2405,-34-7-2286</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8:07.265"/>
    </inkml:context>
    <inkml:brush xml:id="br0">
      <inkml:brushProperty name="width" value="0.025" units="cm"/>
      <inkml:brushProperty name="height" value="0.025" units="cm"/>
    </inkml:brush>
  </inkml:definitions>
  <inkml:trace contextRef="#ctx0" brushRef="#br0">47 53 11563,'-41'3'6096,"35"1"-5083,26 5-974,41 7-113,2-2 0,0-3 1,78 3-1,196-16-896,2-33 290,93-5 863,342 69 1474,-201 1-1322,712-82-122,-1146 40-178,393-30 514,3 42-1,-422 14-426,1 4 0,119 36 0,35 6-5047,-171-44-616</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5:44.081"/>
    </inkml:context>
    <inkml:brush xml:id="br0">
      <inkml:brushProperty name="width" value="0.025" units="cm"/>
      <inkml:brushProperty name="height" value="0.025" units="cm"/>
    </inkml:brush>
  </inkml:definitions>
  <inkml:trace contextRef="#ctx0" brushRef="#br0">99 0 1185,'-52'1'-96,"6"0"320</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5:44.644"/>
    </inkml:context>
    <inkml:brush xml:id="br0">
      <inkml:brushProperty name="width" value="0.025" units="cm"/>
      <inkml:brushProperty name="height" value="0.025" units="cm"/>
    </inkml:brush>
  </inkml:definitions>
  <inkml:trace contextRef="#ctx0" brushRef="#br0">352 26 1217,'0'0'2317,"-9"0"-908,-44 0 735,-92 10-1,96-5-1822,40-5 397,1 0 1,0 0-1,-1 1 1,1 0-1,0 1 1,0 0-1,0 0 1,0 1-1,-14 6 1,45-7 3414,-7 0-3632,403-27 3341,-199 4-3467,219 2-189,-315 21-151,193 26 0,500 56-297,-698-75 396,-74-4-145,-45-5 209,-27-5-2910,6-9-2605,1-9-3684</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5:49.277"/>
    </inkml:context>
    <inkml:brush xml:id="br0">
      <inkml:brushProperty name="width" value="0.025" units="cm"/>
      <inkml:brushProperty name="height" value="0.025" units="cm"/>
    </inkml:brush>
  </inkml:definitions>
  <inkml:trace contextRef="#ctx0" brushRef="#br0">1 191 4805,'0'-9'3971,"0"-9"-2001,0-1 0,2 0 0,0 1 0,1-1 0,11-35-1,-11 46-975,-3 6-680,0 0 1,1 0 0,-1 1-1,1-1 1,0 0-1,-1 1 1,1-1 0,0 1-1,0-1 1,0 1-1,0-1 1,0 1 0,1 0-1,-1-1 1,3-1 0,-3 7-136,1 0 1,-1 1 0,0-1 0,0 0 0,-1 1 0,1-1 0,-1 0 0,0 1 0,-1 5 0,1-9-127,-7 341 625,6-341-659,1 1 0,0-1 1,0 1-1,0-1 0,0 1 0,0-1 0,0 1 1,0-1-1,1 1 0,-1-1 0,1 1 0,-1-1 1,1 1-1,-1-1 0,1 0 0,0 1 0,-1-1 1,1 0-1,0 0 0,0 1 0,0-1 0,0 0 1,0 0-1,0 0 0,1 0 0,-1 0 0,0 0 1,0-1-1,2 2 0,0-2 84,-1 0-1,1 0 1,0 0 0,-1 0-1,1-1 1,-1 1 0,1-1-1,-1 1 1,0-1-1,1 0 1,-1 0 0,0 0-1,1 0 1,-1-1 0,0 1-1,0-1 1,4-2 0,25-23 49,-1 0 0,-1-2 0,-2-1 0,0-1 0,34-56 0,-53 70-1659,-22 13-14869</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5:49.634"/>
    </inkml:context>
    <inkml:brush xml:id="br0">
      <inkml:brushProperty name="width" value="0.025" units="cm"/>
      <inkml:brushProperty name="height" value="0.025" units="cm"/>
    </inkml:brush>
  </inkml:definitions>
  <inkml:trace contextRef="#ctx0" brushRef="#br0">1 1 17072,'0'0'10314,"55"44"-10218,-27-36-160,2 1-2274,-3 0-1986,-3-4-2307</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49.652"/>
    </inkml:context>
    <inkml:brush xml:id="br0">
      <inkml:brushProperty name="width" value="0.025" units="cm"/>
      <inkml:brushProperty name="height" value="0.025" units="cm"/>
    </inkml:brush>
  </inkml:definitions>
  <inkml:trace contextRef="#ctx0" brushRef="#br0">3088 56 10474,'0'0'4121,"-8"0"-2407,-224-15 4749,1-1-3013,-114 10-3027,-729-5 1215,746 40-890,73-1-204,-352-10-363,607-18-504,-1-1 0,1 1-1,-1-1 1,0 1 0,1-1-1,-1 1 1,1-1 0,-1 0-1,1 1 1,0-1 0,-1 0-1,1 0 1,0 1 0,0-1 0,-1 0-1,1 0 1,0 1 0,0-1-1,0 0 1,0 0 0,0 0-1,0 1 1,0-1 0,0 0 0,0 0-1,0 0 1,0 1 0,1-1-1,-1-1 1,6-34-7624,-5 27 4160,0-7-1461</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5:50.073"/>
    </inkml:context>
    <inkml:brush xml:id="br0">
      <inkml:brushProperty name="width" value="0.025" units="cm"/>
      <inkml:brushProperty name="height" value="0.025" units="cm"/>
    </inkml:brush>
  </inkml:definitions>
  <inkml:trace contextRef="#ctx0" brushRef="#br0">1 0 19635,'0'0'7927,"0"12"-6646,0 70 292,4 100-754,-3-182-814,-1 0-1,0 0 1,0 0 0,0 0-1,0 0 1,0 0 0,0 0-1,0 0 1,0 0 0,0 0-1,0 0 1,0-1 0,1 1-1,-1 0 1,0 0 0,0 0 0,0 0-1,0 0 1,0 0 0,0 0-1,0 0 1,0 0 0,1 0-1,-1 0 1,0 0 0,0 0-1,0 1 1,0-1 0,0 0-1,0 0 1,0 0 0,0 0-1,0 0 1,0 0 0,1 0-1,-1 0 1,0 0 0,0 0 0,0 0-1,0 0 1,0 0 0,0 0-1,0 1 1,0-1 0,0 0-1,0 0 1,0 0 0,0 0-1,0 0 1,0 0 0,0 0-1,0 0 1,0 1 0,7-17 520,2-22 229,-5-64-754,-4 104 0,0 0 0,0-1 0,0 1 0,0 0 0,0-1 0,0 1 0,1 0 0,-1-1 0,1 1 0,-1 0 0,1-1 0,0 1 0,-1-1 0,1 1 0,0-1 0,0 0 0,0 1 0,0-1 0,0 0 0,0 1 0,2 0 0,0 0 0,0-1 0,0 0 0,0 0 0,1 0 0,-1 0 0,0 0 0,0-1 0,0 0 0,1 1 0,-1-1 0,0-1 0,5 1 0,0-2 0,0 1 0,0-1 0,0-1 0,0 0 0,0 0 0,-1 0 0,1-1 0,-1 0 0,0 0 0,0-1 0,0 0 0,6-7 0,-1 2 0,-1 0 0,-1-1 0,0 0 0,0-1 0,14-24 0,-16 16 0,-7 20 0,-1 0 0,0 0 0,0 0 0,0-1 0,0 1 0,0 0 0,0 0 0,0 0 0,0 0 0,0 0 0,0 0 0,0 0 0,0-1 0,0 1 0,-1 0 0,1 0 0,0 0 0,0 0 0,0 0 0,0 0 0,0 0 0,0 0 0,0-1 0,0 1 0,0 0 0,0 0 0,0 0 0,0 0 0,0 0 0,-1 0 0,1 0 0,0 0 0,0 0 0,0 0 0,0 0 0,0 0 0,0 0 0,0 0 0,-1 0 0,1 0 0,0 0 0,0 0 0,0 0 0,0 0 0,0 0 0,0 0 0,0 0 0,-1 0 0,1 0 0,0 0 0,0 0 0,0 0 0,0 0 0,0 0 0,0 0 0,0 0 0,0 0 0,-1 0 0,1 0 0,0 0 0,0 0 0,0 0 0,0 1 0,0-1 0,-25 27 0,-34 79 0,55-96 0,-1 1 0,1-1 0,1 1 0,-1 0 0,2 0 0,0 0 0,0 1 0,0 18 0,3-29-24,-1 0 1,1 0-1,-1 0 0,1 1 1,-1-1-1,1 0 0,0 0 1,0 0-1,-1 0 0,1 0 1,0 0-1,0 0 0,0-1 1,0 1-1,0 0 0,0 0 1,0-1-1,0 1 0,1-1 1,-1 1-1,0-1 0,0 1 1,0-1-1,1 0 1,-1 1-1,0-1 0,0 0 1,1 0-1,-1 0 0,0 0 1,0 0-1,2-1 0,46-2-2350,-38 1 569,-1-1-1,1 0 1,-1 0 0,1-1 0,12-8-1,17-9-8454</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5:50.914"/>
    </inkml:context>
    <inkml:brush xml:id="br0">
      <inkml:brushProperty name="width" value="0.025" units="cm"/>
      <inkml:brushProperty name="height" value="0.025" units="cm"/>
    </inkml:brush>
  </inkml:definitions>
  <inkml:trace contextRef="#ctx0" brushRef="#br0">155 180 17008,'0'0'4004,"-9"-2"-545,5 1-3317,0 1 0,0-1 0,1 1 0,-1 0-1,0 0 1,0 0 0,1 0 0,-1 1 0,0 0 0,0-1-1,1 1 1,-1 1 0,1-1 0,-1 0 0,1 1 0,-1 0 0,1 0-1,0 0 1,0 0 0,0 0 0,0 1 0,0-1 0,1 1 0,-1 0-1,1 0 1,0 0 0,-4 5 0,-1 2 3,0 1 0,1-1 0,1 1 1,-1 1-1,-3 12 0,7-19-125,0 1 1,1-1 0,-1 1-1,1-1 1,1 1-1,-1-1 1,1 1-1,0 0 1,0 0-1,0-1 1,1 1-1,0-1 1,2 9-1,-1-12-15,-1-1 0,0 1-1,0 0 1,0-1 0,1 1 0,-1-1-1,1 0 1,-1 1 0,1-1-1,0 0 1,0 0 0,-1 0 0,1 0-1,0-1 1,0 1 0,0 0-1,0-1 1,0 1 0,0-1 0,0 1-1,0-1 1,0 0 0,0 0-1,0 0 1,3-1 0,1 1 34,1-1 1,-1 1-1,0-1 1,0-1-1,0 1 0,0-1 1,8-4-1,0-2 105,0-1 0,-2 0 0,1-1 0,-1-1 0,0 0 0,-1-1 0,0 0 0,-1 0 0,16-28 0,-5 5 285,-1-1 1,23-66-1,-24 40-429,-43 100 0,17-22 0,-42 102 0,44-105 0,1 1 0,1 0 0,0 1 0,1-1 0,0 0 0,1 26 0,1-39 0,1 0 0,-1 1 0,0-1 0,1 0 0,-1 0 0,1 0 0,-1 1 0,1-1 0,0 0 0,0 0 0,-1 0 0,1 0 0,0 0 0,0 0 0,0 0 0,0 0 0,0-1 0,0 1 0,0 0 0,0 0 0,0-1 0,1 1 0,-1-1 0,0 1 0,0-1 0,0 1 0,1-1 0,-1 0 0,0 0 0,1 0 0,-1 0 0,0 1 0,1-2 0,-1 1 0,0 0 0,0 0 0,1 0 0,-1-1 0,3 0 0,1 0 0,1 0 0,0 0 0,-1-1 0,0 0 0,1 0 0,-1 0 0,0-1 0,5-3 0,0-3 0,-2 1 0,1-2 0,-1 1 0,-1-1 0,1-1 0,-2 1 0,9-18 0,-13 25 0,1 14 0,-2 10 0,-12 29 0,7-37 0,1 0 0,1-1 0,0 1 0,0 0 0,2 0 0,0 14 0,0-26 0,0 0 0,0 0 0,0 0 0,0 0 0,1 0 0,-1 0 0,0 0 0,1 0 0,-1 0 0,1 0 0,-1 0 0,1-1 0,-1 1 0,1 0 0,0 0 0,-1 0 0,1-1 0,0 1 0,0 0 0,0-1 0,-1 1 0,1-1 0,0 1 0,0-1 0,0 1 0,2 0 0,0-1 0,-1 1 0,1-1 0,0 0 0,0 0 0,0 0 0,0 0 0,-1 0 0,1-1 0,5-1 0,1 0 0,0-2 0,-1 1 0,1-1 0,-1 0 0,11-8 0,-2-1-14,-1-2 1,0 0-1,-1-1 0,-1-1 1,0 0-1,-1-1 1,-2 0-1,15-29 0,3-15-79,28-87-1,-54 134 107,-14 35 97,-17 42 77,21-37-187,2 1 0,0 1 0,1-1 0,2 1 0,1-1 0,1 1 0,1 0 0,1-1 0,2 1 0,10 41 0,-4-51-537,-4-27-704,-4-35-1113,-5 35 2144,0-1 0,0 1 0,-1 0-1,0 0 1,-1 0 0,0 1 0,-8-12 0,-51-63 554,20 30 1436,43 53-1688,1 1-1,-1-1 1,1 0-1,-1 1 0,1-1 1,-1 0-1,1 0 1,-1 1-1,1-1 1,0 0-1,-1 0 1,1 0-1,0 1 1,0-1-1,0 0 0,0 0 1,-1 0-1,1 0 1,0 1-1,0-1 1,1 0-1,-1 0 1,0 0-1,0 0 1,0 0-1,0 1 0,1-1 1,-1 0-1,0 0 1,1 0-1,1-1-16,-1 1-1,1 0 0,-1 0 0,1 0 1,0 0-1,0 0 0,-1 0 0,1 0 1,0 1-1,0-1 0,0 1 0,0-1 0,2 1 1,13-2-590,0 1 1,27 1-1,-31 1-412,-8-1 410,7-1-3145,-6-7-6279,-6 2-976</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5:51.258"/>
    </inkml:context>
    <inkml:brush xml:id="br0">
      <inkml:brushProperty name="width" value="0.025" units="cm"/>
      <inkml:brushProperty name="height" value="0.025" units="cm"/>
    </inkml:brush>
  </inkml:definitions>
  <inkml:trace contextRef="#ctx0" brushRef="#br0">0 35 16816,'0'0'9993,"50"-29"-10153,-18 27-2530,-1-1-3684</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5:51.759"/>
    </inkml:context>
    <inkml:brush xml:id="br0">
      <inkml:brushProperty name="width" value="0.025" units="cm"/>
      <inkml:brushProperty name="height" value="0.025" units="cm"/>
    </inkml:brush>
  </inkml:definitions>
  <inkml:trace contextRef="#ctx0" brushRef="#br0">98 0 14510,'0'0'16175,"-5"7"-17099,-7 13 1107,0 0-1,2 1 1,0 0-1,2 1 0,0 0 1,1 1-1,-4 25 0,5-9 205,1 0 0,2 1-1,2 64 1,1-96-387,1 1 0,0 0 0,0-1 0,0 1 0,1-1 0,1 1 0,-1-1 0,1 0 0,1 0 0,6 11 0,-5-22 0,-1-12 0,-2-15 0,-1 12 0,0-179 0,-5 185 0,0 21 0,-1 22 0,5-28 0,0 0 0,0 0 0,0 0 0,0 0 0,1-1 0,0 1 0,-1 0 0,1 0 0,0-1 0,0 1 0,0 0 0,1-1 0,-1 1 0,1-1 0,-1 0 0,1 1 0,0-1 0,0 0 0,0 0 0,0 0 0,0 0 0,1-1 0,-1 1 0,0 0 0,1-1 0,-1 0 0,1 1 0,0-1 0,-1 0 0,1 0 0,0-1 0,-1 1 0,1-1 0,0 1 0,0-1 0,5 0 0,-1 0 0,-1 0 0,0 0 0,1-1 0,-1 0 0,0 0 0,1-1 0,-1 0 0,0 0 0,0 0 0,0-1 0,-1 0 0,1 0 0,-1 0 0,1-1 0,7-7 0,0-4 0,-11 12 0,0-1 0,0 1 0,1 0 0,0-1 0,-1 1 0,1 0 0,0 1 0,0-1 0,1 1 0,-1-1 0,0 1 0,1 0 0,0 0 0,4-2 0,-7 7 0,0 1 0,0-1 0,0 0 0,-1 0 0,1 1 0,-1-1 0,0 0 0,0 6 0,0-3 0,0-2 0,0 1 0,0-1 0,1 1 0,-1-1 0,1 1 0,0-1 0,1 0 0,-1 1 0,1-1 0,0 0 0,-1 0 0,2 0 0,-1 0 0,5 6 0,-4-8 0,0 0 0,1 0 0,-1 0 0,0 0 0,1-1 0,-1 0 0,1 1 0,-1-1 0,1 0 0,0-1 0,-1 1 0,1-1 0,0 1 0,-1-1 0,1 0 0,0-1 0,-1 1 0,7-2 0,-1 0 0,-1 0 0,1 0 0,-1-1 0,0-1 0,0 1 0,0-1 0,0-1 0,7-5 0,-7 5 0,1 0 0,0 0 0,0 1 0,0 0 0,15-5 0,-23 9 0,0 0 0,0 0 0,-1 0 0,1 0 0,0 1 0,0-1 0,-1 0 0,1 0 0,0 1 0,-1-1 0,1 0 0,0 1 0,-1-1 0,1 1 0,0-1 0,-1 0 0,1 1 0,-1 0 0,1-1 0,-1 1 0,1-1 0,-1 1 0,1 0 0,-1-1 0,0 1 0,1 0 0,-1-1 0,0 1 0,0 0 0,1 0 0,-1-1 0,0 1 0,0 0 0,0 0 0,0-1 0,0 1 0,0 0 0,0 0 0,0 0 0,0 43 0,-1-33 0,5 29-2903,-4-41 2854,0 1-1,0 0 0,0 0 0,0 0 1,0 0-1,0 0 0,0 0 0,0 0 1,0 0-1,0 0 0,0 0 0,1 0 1,-1 0-1,0 0 0,0-1 1,0 1-1,0 0 0,0 0 0,0 0 1,0 0-1,0 0 0,0 0 0,0 0 1,1 0-1,-1 0 0,0 0 0,0 0 1,0 0-1,0 0 0,0 0 0,0 0 1,0 0-1,0 0 0,0 0 1,0 0-1,1 0 0,-1 0 0,0 0 1,0 0-1,0 1 0,0-1 0,0 0 1,0 0-1,0 0 0,0 0 0,0 0 1,0 0-1,0 0 0,0 0 1,1 0-1,-1 0 0,0 0 0,0 0 1,0 0-1,0 1 0,0-1 0,0 0 1,0 0-1,0 0 0,0 0 0,4-23-3510,0-6-5136</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5:52.118"/>
    </inkml:context>
    <inkml:brush xml:id="br0">
      <inkml:brushProperty name="width" value="0.025" units="cm"/>
      <inkml:brushProperty name="height" value="0.025" units="cm"/>
    </inkml:brush>
  </inkml:definitions>
  <inkml:trace contextRef="#ctx0" brushRef="#br0">8 1 14189,'0'0'8232,"-8"50"-13293,8-37-4644</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5:52.462"/>
    </inkml:context>
    <inkml:brush xml:id="br0">
      <inkml:brushProperty name="width" value="0.025" units="cm"/>
      <inkml:brushProperty name="height" value="0.025" units="cm"/>
    </inkml:brush>
  </inkml:definitions>
  <inkml:trace contextRef="#ctx0" brushRef="#br0">167 15 17777,'0'0'6929,"-10"-4"-6134,7 3-766,-1 0 28,1-1 0,-1 1-1,0 0 1,0 0-1,0 0 1,1 0 0,-1 0-1,0 1 1,0 0 0,0 0-1,0 0 1,0 0 0,0 1-1,0 0 1,0-1-1,0 1 1,0 1 0,0-1-1,1 1 1,-1-1 0,1 1-1,-1 0 1,-5 4-1,-30 36 660,37-39-613,0 0 1,0 0-1,0 0 0,1 0 1,-1 1-1,1-1 0,0 0 1,0 1-1,0-1 0,0 1 1,0-1-1,1 1 0,-1 6 0,2-9-89,0 0-1,0 0 1,0 0-1,0-1 1,0 1-1,0 0 0,0 0 1,0-1-1,0 1 1,0 0-1,1-1 0,-1 1 1,0-1-1,0 0 1,1 1-1,-1-1 0,0 0 1,0 0-1,1 0 1,-1 0-1,0 0 0,1 0 1,-1 0-1,0 0 1,0 0-1,1-1 0,-1 1 1,2-1-1,43-10 325,-28 2-282,-1 0 1,28-20-1,-32 20-33,0 0-1,1 0 1,1 2-1,-1 0 0,17-6 1,-31 13-9,1 0 1,0 0-1,-1 0 1,1 0-1,-1 0 1,1 0-1,0 0 1,-1 0-1,1 0 1,-1 0-1,1 0 1,-1 0-1,1 1 1,0-1-1,-1 0 1,1 0-1,-1 1 1,1-1-1,-1 0 1,1 1-1,-1-1 1,0 1-1,1-1 1,-1 0-1,1 1 1,-1-1-1,0 1 1,1-1-1,-1 1 1,0-1-1,0 1 1,1 0-1,-1-1 1,0 1-1,0-1 1,0 1-1,0-1 1,0 1-1,0 0 1,0-1-1,0 1 1,0-1-1,0 1 1,0 0-1,0 0 1,-2 45 1182,1-41-1079,0 0-1,1 0 0,-1 0 0,1 0 1,1 0-1,0 10 0,3-14-120,1 0 1,-1 1-1,0-1 0,0-1 1,1 1-1,-1-1 1,0 1-1,1-1 0,-1 0 1,0-1-1,7 0 0,-1 0-152,60-5-4604,3 1-9465,-57 5 8795</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5:52.836"/>
    </inkml:context>
    <inkml:brush xml:id="br0">
      <inkml:brushProperty name="width" value="0.025" units="cm"/>
      <inkml:brushProperty name="height" value="0.025" units="cm"/>
    </inkml:brush>
  </inkml:definitions>
  <inkml:trace contextRef="#ctx0" brushRef="#br0">1 70 5349,'0'0'4676,"7"-9"-853,-6 7-3646,38-40 4478,-37 41-4396,-1-1 1,1 1-1,0-1 0,0 1 0,0 0 0,-1-1 0,1 1 0,0 0 0,1 0 0,-1 0 0,0 1 0,0-1 0,0 1 0,0-1 0,1 1 0,-1-1 0,0 1 0,0 0 0,1 0 0,-1 0 1,0 1-1,0-1 0,1 0 0,-1 1 0,0-1 0,0 1 0,4 2 0,-4-1-132,-1 0-1,1 1 1,0-1 0,-1 1 0,1 0-1,-1-1 1,0 1 0,0 0 0,0 0-1,0 0 1,-1 0 0,1 0 0,-1 0 0,0 0-1,1 0 1,-2 0 0,1 3 0,-6 54 1835,2-49-1560,-1 1 0,0-1 0,-1-1 0,-11 19 0,-5 7 177,22-36-579,0 1 0,0-1 0,-1 0 0,1 0 0,0 0 0,0 0 0,0 0 0,0 1 0,0-1 0,0 0 0,0 0 0,0 0 0,0 0 0,0 1 0,0-1 0,0 0 0,0 0 0,0 0 0,0 1 0,0-1 0,0 0 0,0 0 0,0 0 0,0 0 0,0 1 0,0-1 0,0 0 0,0 0 0,0 0 0,1 0 0,-1 0 0,0 1 0,0-1 0,0 0 0,0 0 0,0 0 0,0 0 0,1 0 0,-1 0 0,0 1 0,0-1 0,0 0 0,0 0 0,0 0 0,1 0 0,-1 0 0,12 0 0,10-4 0,34-12-1822,-12 7-3441,45-5 0</inkml:trace>
  <inkml:trace contextRef="#ctx0" brushRef="#br0" timeOffset="1">142 157 10346,'0'0'10378,"-52"-14"-7111,47 11-513,5 1-223,1 2-930,14 0-512,7 0-640,7 0-321,4 0-128,1 0-449,1 0-1665,-4 0-2754,2 0-1730,-2-6-3364</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5:53.175"/>
    </inkml:context>
    <inkml:brush xml:id="br0">
      <inkml:brushProperty name="width" value="0.025" units="cm"/>
      <inkml:brushProperty name="height" value="0.025" units="cm"/>
    </inkml:brush>
  </inkml:definitions>
  <inkml:trace contextRef="#ctx0" brushRef="#br0">91 1 17681,'0'0'9673,"-40"48"-7079,20-23-832,4 2-705,6 2-1057,5-5 0,5-2 0,0-7 0,13-6-545,2-5-1761,2-4-961,-1-5-673,-1-13-864,-1-4-4325</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5:53.753"/>
    </inkml:context>
    <inkml:brush xml:id="br0">
      <inkml:brushProperty name="width" value="0.025" units="cm"/>
      <inkml:brushProperty name="height" value="0.025" units="cm"/>
    </inkml:brush>
  </inkml:definitions>
  <inkml:trace contextRef="#ctx0" brushRef="#br0">0 263 15855,'0'0'8323,"1"9"-6818,-2-6-1426,2 0 0,-1 0 0,0 0 0,0 0 0,1-1 0,0 1 0,-1 0 0,1 0 0,0 0 0,1-1 0,0 4 0,0-5-50,-1 0-1,1 1 1,0-1-1,-1 0 1,1 0-1,0 0 1,0 0 0,-1 0-1,1 0 1,0-1-1,0 1 1,0-1-1,0 1 1,0-1 0,0 0-1,0 0 1,0 0-1,0 0 1,0 0-1,0 0 1,0 0-1,0-1 1,4 0 0,-1 0 5,0-1 0,0 0 1,0 0-1,0 0 1,0-1-1,-1 1 1,1-1-1,-1 0 0,1-1 1,-1 1-1,0-1 1,0 1-1,-1-1 1,1 0-1,-1-1 0,0 1 1,0-1-1,0 1 1,4-10-1,-7 13-24,0 1 1,0 0-1,0-1 0,-1 1 0,1 0 1,0 0-1,0-1 0,0 1 0,0 0 0,0-1 1,0 1-1,-1 0 0,1-1 0,0 1 1,0 0-1,0 0 0,-1-1 0,1 1 1,0 0-1,0 0 0,-1 0 0,1-1 0,0 1 1,-1 0-1,1 0 0,0 0 0,-1 0 1,1 0-1,0 0 0,-1-1 0,1 1 1,0 0-1,-1 0 0,1 0 0,0 0 0,-1 0 1,1 0-1,0 0 0,0 0 0,-1 1 1,1-1-1,0 0 0,-1 0 0,1 0 1,0 0-1,-1 0 0,1 0 0,0 1 0,-1-1 1,1 0-1,0 1 0,-21 7 232,12-2-54,1 0-1,0 1 0,0 0 1,-10 12-1,16-17-146,0 0-1,1 0 1,-1 0-1,0 0 1,1 0 0,-1 1-1,1-1 1,0 0-1,0 1 1,0-1 0,0 1-1,0-1 1,1 1-1,-1 0 1,1-1 0,-1 1-1,1 0 1,0-1-1,0 1 1,0 0 0,1-1-1,-1 1 1,1 3-1,1-5-24,-1 0-1,1 1 1,0-1-1,0 0 1,-1 0-1,1 0 1,0 0-1,0-1 1,0 1-1,0 0 1,0-1-1,0 1 1,0-1-1,0 0 0,0 0 1,0 1-1,0-2 1,1 1-1,1 0 1,44-4-523,-9-4-564,0-2 0,-1-2 0,42-19-1,-79 30 1075,23-17 3120,6-25-2820,-17 23-344,42-66-1590,-41 60 281,1 1 0,2 1 0,30-35 0,-44 60 1467,-4 8 236,-8 25 1198,-3 0 1,-16 37-1,-13 34 495,30-71-1605,1 1 0,3 1 0,0-1 0,-2 56 0,27-155-361,-10 19-341,1-54 0,3-26-7,-12 130 270,0 0 0,0 0 0,0 0 0,1 0 1,0 0-1,-1 0 0,2 0 0,-1 0 1,1-1-1,-1 1 0,1-1 0,1 1 1,-1-1-1,1 1 0,-1-1 0,1 0 1,0 0-1,1-1 0,-1 1 0,1-1 1,-1 1-1,1-1 0,0 0 0,0-1 0,1 1 1,-1-1-1,0 1 0,1-1 0,0-1 1,9 4-1,-10-5-28,0 0-1,-1-1 1,1 1-1,0-1 1,0 1-1,0-1 1,-1 0 0,1-1-1,0 1 1,-1 0-1,1-1 1,-1 0-1,4-3 1,29-10 97,-35 17 44,0 1 0,-1-1 0,1 0 0,0 1 0,-1-1 0,1 1 0,-1-1 0,0 1 0,0 0 0,0-1 0,-1 6 0,1-4 37,0 10-84,-1-8-51,1 0 0,0-1 0,0 1 0,1-1 0,0 1 0,0 0 0,0-1 0,2 7 0,-1-10-17,-1 0 1,0-1-1,1 1 1,-1 0 0,1 0-1,0-1 1,-1 1-1,1-1 1,0 1 0,0-1-1,0 0 1,0 0-1,0 0 1,1 0 0,-1 0-1,0-1 1,0 1-1,1 0 1,-1-1 0,0 0-1,1 1 1,-1-1-1,5-1 1,8 1-169,1-1-1,0 0 1,-1-1 0,1-1 0,-1-1-1,1 0 1,-1-1 0,22-10 0,29-10-523,-53 23 632,-9 2-2395,-11 0-7306</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5:54.515"/>
    </inkml:context>
    <inkml:brush xml:id="br0">
      <inkml:brushProperty name="width" value="0.025" units="cm"/>
      <inkml:brushProperty name="height" value="0.025" units="cm"/>
    </inkml:brush>
  </inkml:definitions>
  <inkml:trace contextRef="#ctx0" brushRef="#br0">4039 1 10730,'1'0'347,"0"1"-1,0-1 1,0 1-1,1-1 1,-1 1-1,0 0 1,0-1-1,0 1 0,0 0 1,0 0-1,-1 0 1,1 0-1,0 0 1,0 0-1,0 0 1,-1 0-1,1 0 1,-1 0-1,1 0 1,-1 0-1,1 1 1,-1-1-1,0 0 1,1 0-1,-1 1 1,0 1-1,0-1-97,-1 1-1,0-1 1,1 0-1,-1 1 1,0-1-1,0 0 0,-1 0 1,1 0-1,0 1 1,-1-1-1,1-1 1,-4 5-1,-7 5-166,0-1-1,-1 0 0,-17 11 0,26-19 163,-42 24-93,0-1 0,-2-3 0,-1-2 1,0-2-1,-1-2 0,-102 17 0,-320 16 4295,-615-41-2540,562-71-1823,46 4-449,375 51 245,1 6 0,-169 16 0,164 3-400,-137 40 1,238-56 463,0 1-1,0 0 1,0 0 0,1 1 0,-1-1 0,1 1 0,0 1 0,0-1 0,0 1 0,0 0 0,1 0-1,-1 1 1,1 0 0,0 0 0,0 0 0,1 0 0,0 1 0,0 0 0,0 0 0,1 0 0,-1 0-1,1 0 1,1 1 0,-1 0 0,1-1 0,1 1 0,-1 0 0,1 0 0,0 0 0,1 0-1,-1 0 1,2 8 0,-2-2-117,2 1-1,0-1 0,0 1 0,1-1 1,1 0-1,0 0 0,6 17 1,-5-20-375,1 0 1,0-1 0,0 1-1,1-1 1,0 0-1,1 0 1,0-1 0,0 1-1,12 8 1,32 20-5431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49.994"/>
    </inkml:context>
    <inkml:brush xml:id="br0">
      <inkml:brushProperty name="width" value="0.025" units="cm"/>
      <inkml:brushProperty name="height" value="0.025" units="cm"/>
    </inkml:brush>
  </inkml:definitions>
  <inkml:trace contextRef="#ctx0" brushRef="#br0">600 60 4676,'0'0'9081,"8"-9"-7891,3-4-588,5-5 230,3-1 5176,-33 31-4689,-13 11-761,0-1-1,-2-1 1,0-1 0,-1-2 0,-47 22-1,6-11 519,-107 30 0,158-53-1016,-2 0-27,0 0 0,0 2 0,1 0 0,-31 17 0,52-24-34,-1-1 1,0 0-1,1 0 1,-1 0-1,1 0 1,-1 1 0,1-1-1,-1 0 1,0 0-1,1 1 1,-1-1-1,1 1 1,-1-1 0,1 0-1,-1 1 1,1-1-1,0 1 1,-1-1-1,1 1 1,-1-1 0,1 1-1,0-1 1,0 1-1,-1 0 1,1-1-1,0 1 1,0-1 0,0 1-1,0 0 1,-1-1-1,1 1 1,0 0-1,0-1 1,0 1 0,0 0-1,1-1 1,-1 1-1,0-1 1,0 1-1,0 0 1,0-1 0,1 1-1,-1-1 1,0 1-1,1 0 1,-1-1-1,0 1 1,1-1 0,-1 1-1,0-1 1,1 0-1,-1 1 1,1-1-1,-1 1 1,1-1 0,-1 0-1,1 1 1,0-1-1,-1 0 1,1 1-1,-1-1 1,1 0 0,0 0-1,-1 0 1,2 0-1,45 12 191,-44-11-186,78 11-127,124 4 0,-84-20-5941,-65-4 138</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9:07.915"/>
    </inkml:context>
    <inkml:brush xml:id="br0">
      <inkml:brushProperty name="width" value="0.025" units="cm"/>
      <inkml:brushProperty name="height" value="0.025" units="cm"/>
    </inkml:brush>
  </inkml:definitions>
  <inkml:trace contextRef="#ctx0" brushRef="#br0">9108 998 5189,'0'0'2856,"-11"-8"-1420,-15-9-1131,-1 2 1,0 0-1,-1 1 0,-42-13 1,-77-9 445,-239-27 0,196 36-588,-590-104 345,-40-7 1242,-1034-118-1525,1652 229-156,-283-41 187,-289-35 647,-5 50 314,509 54-662,-376 50 0,471-24-520,1 7 0,2 8-1,-195 75 1,299-91 3,1 3 0,1 2 0,2 4 0,-105 75-1,142-89-22,2 2-1,0 1 1,1 0-1,2 2 1,-23 32-1,32-38-27,1 0 0,1 1 0,1 0 0,1 1 1,0 0-1,2 0 0,0 1 0,-3 30 0,7-31-19,0 0 0,2 1-1,1-1 1,1 1 0,1-1 0,0 1 0,2-1-1,1 0 1,10 32 0,-5-29 12,2-1-1,0 0 1,1 0-1,1-1 1,2-1-1,0 0 1,31 31-1,7-1 46,2-2-1,3-2 1,1-3 0,83 47-1,281 122 152,-128-90-143,6-12 0,4-14 0,427 80 0,-292-105 5,827 30 0,490-131-120,-1344-7 138,-2-18 0,495-129 0,-321-6-67,-499 152 131,-1-4 1,-2-3 0,-3-5 0,111-82-1,-165 108 91,-1-1-1,-1 0 0,-1-2 0,-1-1 0,-1-1 1,-1-1-1,29-53 0,-41 64-48,-1-1 0,-1 1-1,-1-2 1,0 1 0,-1 0 0,-1-1 0,-1 0 0,-1 0-1,0 0 1,-2 0 0,0 0 0,-1-1 0,-1 1-1,0 0 1,-9-28 0,3 23-90,-2-1-1,0 2 1,-2 0 0,-1 0 0,0 1-1,-2 1 1,0 0 0,-2 1 0,0 1-1,-1 0 1,-1 1 0,-36-25-1,4 7-58,-1 2-1,-2 3 0,-1 2 0,-69-25 0,4 11 113,-3 5 0,-1 5 0,-135-17 1,-390-24-2492,534 63 1225,-198-17-4496,15 2-5888</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9:21.420"/>
    </inkml:context>
    <inkml:brush xml:id="br0">
      <inkml:brushProperty name="width" value="0.025" units="cm"/>
      <inkml:brushProperty name="height" value="0.025" units="cm"/>
    </inkml:brush>
  </inkml:definitions>
  <inkml:trace contextRef="#ctx0" brushRef="#br0">1 1 6470,'0'0'7378,"11"3"-7218,37 5 396,0-2 0,1-1 1,56-4-1,9 2 144,215 18-98,346 11-205,554-44 1619,-194 0-1369,2433 20-529,-3450-8-352,88-4-2134,-94 2 926,0-1-1,0 0 1,20-8 0,16-12-6800</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9:30.607"/>
    </inkml:context>
    <inkml:brush xml:id="br0">
      <inkml:brushProperty name="width" value="0.025" units="cm"/>
      <inkml:brushProperty name="height" value="0.025" units="cm"/>
    </inkml:brush>
  </inkml:definitions>
  <inkml:trace contextRef="#ctx0" brushRef="#br0">1 131 5605,'0'0'3267,"14"4"-1724,56 13-828,2-2 0,-1-4 0,78 2 0,236-7-580,-314-7 36,398-14 802,-23-1 1284,2146 14-127,-872 3-1143,-197-104 6,-810 42-595,-405 63-4260,-134 1-2929,-79-3 1410</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9:46.371"/>
    </inkml:context>
    <inkml:brush xml:id="br0">
      <inkml:brushProperty name="width" value="0.025" units="cm"/>
      <inkml:brushProperty name="height" value="0.025" units="cm"/>
    </inkml:brush>
  </inkml:definitions>
  <inkml:trace contextRef="#ctx0" brushRef="#br0">0 105 5701,'0'0'9567,"6"1"-8521,29 3-181,1-1 0,-1-3 0,1 0 0,50-9 0,26 0-343,1641-31 3840,-1646 45-3818,-1 5 1,207 47-1,-295-53-198,-1-1-1,1 0 0,0-2 0,-1 0 0,1-1 0,26-3 1,-41 3-467,1-1 1,0 0 0,0 0 0,-1 0-1,1 0 1,-1-1 0,1 1 0,-1-1-1,1 0 1,-1 0 0,0 0 0,0 0-1,0-1 1,0 1 0,-1-1-1,1 0 1,0 0 0,3-6 0,-4 5-611,-1 0 1,1 0 0,-1 0-1,0 0 1,0-1-1,-1 1 1,1 0 0,-1 0-1,0-1 1,0 1 0,0 0-1,-2-9 1,-6-19-14244</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19:51.120"/>
    </inkml:context>
    <inkml:brush xml:id="br0">
      <inkml:brushProperty name="width" value="0.025" units="cm"/>
      <inkml:brushProperty name="height" value="0.025" units="cm"/>
    </inkml:brush>
  </inkml:definitions>
  <inkml:trace contextRef="#ctx0" brushRef="#br0">57 27 8072,'0'0'3496,"-9"-2"-2460,-1 0-807,6 2-92,0 0 1,0-1 0,1 1 0,-1-1-1,0 0 1,1-1 0,-1 1-1,-3-2 1,25 0 3223,-8 0-2862,31-2 701,0 2 1,58 3-1,-27 6-945,125 28-1,-97-16-167,2-4 0,113 1 0,209-17 364,-151-3-20,352 25-59,-65 0 307,263 33 3362,-803-50-3868,-1-2 0,29-2-1,-47 1-207,-1 0-1,1 0 1,-1 0 0,1-1-1,-1 1 1,1 0 0,-1 0-1,1-1 1,-1 1-1,1 0 1,-1-1 0,0 1-1,1 0 1,-1-1-1,1 1 1,-1-1 0,0 1-1,0-1 1,1 1 0,-1-1-1,0 1 1,0-1-1,1 1 1,-1-1 0,0 1-1,0-1 1,0 1 0,0-1-1,0 0 1,0 0-1,0-22-5678,0 16 2163,0-15-8732</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0:07.060"/>
    </inkml:context>
    <inkml:brush xml:id="br0">
      <inkml:brushProperty name="width" value="0.025" units="cm"/>
      <inkml:brushProperty name="height" value="0.025" units="cm"/>
    </inkml:brush>
  </inkml:definitions>
  <inkml:trace contextRef="#ctx0" brushRef="#br0">0 97 5541,'2'-3'8788,"13"-11"-7913,-4 9-687,1 1 1,0 0-1,0 1 1,1 0-1,-1 1 1,26-1-1,79 6 593,-93-2-564,222 31 1840,1 1-965,205-28-404,82 6 594,496 31-726,0-47 506,-288 0-320,403-18-475,-394 5 156,-98 5-195,-465 1 52,372-74 0,-532 79-22,-18 4-185,-1 0-1,1 0 1,0 1-1,0 1 0,0 0 1,1 0-1,-1 1 1,0 0-1,16 3 1,-25-3-127,-1 1 1,1-1-1,0 1 1,0-1-1,0 1 1,0 0-1,-1-1 1,1 1 0,0 0-1,0-1 1,-1 1-1,1 0 1,-1 0-1,1 0 1,-1 0-1,1-1 1,-1 1-1,1 0 1,-1 0 0,0 0-1,1 0 1,-1 0-1,0 0 1,0 1-1,1 16-4235,-1-16 3455,0 7-6202</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1:12.123"/>
    </inkml:context>
    <inkml:brush xml:id="br0">
      <inkml:brushProperty name="width" value="0.025" units="cm"/>
      <inkml:brushProperty name="height" value="0.025" units="cm"/>
    </inkml:brush>
  </inkml:definitions>
  <inkml:trace contextRef="#ctx0" brushRef="#br0">26 116 9513,'0'0'2055,"-4"-10"-373,3 7-1574,-16-39 1008,16 41-1085,1-1 0,-1 1 0,1-1 0,0 1 1,-1 0-1,1-1 0,0 1 0,0-1 0,0 1 0,0-1 0,0 1 0,0-1 1,0 1-1,1-1 0,-1 1 0,0 0 0,1-1 0,-1 1 0,1-1 0,0 1 0,-1 0 1,1 0-1,0-1 0,0 1 0,0 0 0,0 0 0,0 0 0,0 0 0,0 0 0,2-1 1,11-3 57,1 1 1,-1 1 0,1 1-1,0 0 1,0 0 0,-1 2 0,1 0-1,29 3 1,-14-1-33,23 3-11,55 11-1,-57-7-24,78 5 1,401-11 1858,182 6-1240,457 22 987,-129-6-788,-748-15-778,1326 62 102,-578-45-25,0-41-24,-437 3 366,589-28-170,41 0-284,305 15 1090,-1372 23-3134,-153 0-1522</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1:13.278"/>
    </inkml:context>
    <inkml:brush xml:id="br0">
      <inkml:brushProperty name="width" value="0.025" units="cm"/>
      <inkml:brushProperty name="height" value="0.025" units="cm"/>
    </inkml:brush>
  </inkml:definitions>
  <inkml:trace contextRef="#ctx0" brushRef="#br0">0 173 2466,'0'-1'366,"0"0"-1,0 0 0,0 0 1,0-1-1,1 1 0,-1 0 0,0 0 1,0 0-1,1 0 0,-1-1 1,1 1-1,-1 0 0,1 0 1,-1 0-1,1 0 0,0 0 0,-1 0 1,1 0-1,0 0 0,0 1 1,0-1-1,-1 0 0,1 0 1,0 0-1,2 0 0,-1 0-183,0 1-1,0-1 0,0 1 1,0 0-1,0-1 1,0 1-1,0 0 1,0 0-1,0 1 1,0-1-1,0 0 1,0 1-1,0-1 0,1 1 1,2 1-1,2 1 16,1 1 0,-1 0 0,0 1 0,12 10-1,28 15 16,-15-17-25,1-2 0,1-1 0,0-2 0,0-1 0,44 3 0,182 0 1160,-180-10-1317,212 4 840,329-39 0,-460 15-364,885-71 2138,-912 92-2592,-63 2-1,0-3 0,0-3 0,109-20 0,-172 21-23,-1 0 0,1 0 0,-1-1 0,1 0 0,-1-1 1,0 1-1,-1-1 0,1-1 0,-1 1 0,1-1 0,-2 0 0,11-10 0,14-27-3468,-23 33-2678,3 3-5098</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1:14.399"/>
    </inkml:context>
    <inkml:brush xml:id="br0">
      <inkml:brushProperty name="width" value="0.025" units="cm"/>
      <inkml:brushProperty name="height" value="0.025" units="cm"/>
    </inkml:brush>
  </inkml:definitions>
  <inkml:trace contextRef="#ctx0" brushRef="#br0">0 316 8040,'0'0'2722,"10"0"-1766,445-23-390,-7-22 4327,2 15-3436,453-7-1422,-714 31 562,4013 56 2451,-3121 1-2836,-1-48 1322,-659-25-797,427-78-1,-834 98-707,51-8 338,-1-3 1,122-41 0,-185 54-370,1 0-1,-1 0 0,1-1 1,-1 1-1,0-1 0,1 1 1,-1-1-1,0 1 0,0-1 0,0 0 1,1 0-1,-1 0 0,0 0 1,0 0-1,0 0 0,0 0 1,0 0-1,0 0 0,-1 0 1,1 0-1,0 0 0,-1-1 1,1 1-1,-1 0 0,1-2 1,-1 0-519,-1 1 0,0-1 0,0 1 0,0-1 1,-1 1-1,1 0 0,0-1 0,-1 1 0,0 0 1,1 0-1,-3-2 0,2 1-238,-14-18-6817</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1:18.807"/>
    </inkml:context>
    <inkml:brush xml:id="br0">
      <inkml:brushProperty name="width" value="0.025" units="cm"/>
      <inkml:brushProperty name="height" value="0.025" units="cm"/>
    </inkml:brush>
  </inkml:definitions>
  <inkml:trace contextRef="#ctx0" brushRef="#br0">265 229 6790,'-64'-43'-1505,"7"-3"4900,6 0-3299,2-2-768,6 2-2051</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50.616"/>
    </inkml:context>
    <inkml:brush xml:id="br0">
      <inkml:brushProperty name="width" value="0.025" units="cm"/>
      <inkml:brushProperty name="height" value="0.025" units="cm"/>
    </inkml:brush>
  </inkml:definitions>
  <inkml:trace contextRef="#ctx0" brushRef="#br0">45 45 11851,'0'0'6374,"8"-7"-3705,-1-1-1931,-5 5-481,1 1 0,-1-1 0,1 0 0,-1 1 0,1 0 0,0-1 0,0 1 0,0 0 0,0 0 0,1 1 0,-1-1 0,4 0 0,-7 3-67,1 1 0,-1-1 1,1 1-1,-1 0 0,0 0 0,0-1 0,0 1 0,0 0 1,0 0-1,0-1 0,0 1 0,-1 0 0,1-1 0,0 1 1,-2 2-1,-4 12 360,-1 0 1,-1-1 0,-10 16-1,11-22-420,1 0 0,0 1 0,1 0-1,0 0 1,1 0 0,0 1 0,1-1 0,0 1-1,0 0 1,0 11 0,5-21-69,0 0-1,1 0 1,-1-1-1,0 1 1,1-1 0,-1 0-1,1 1 1,-1-1 0,1 0-1,-1 0 1,0-1-1,1 1 1,3-1 0,69-23 146,-63 19-197,1 0-1,0 1 0,-1 1 0,2-1 1,-1 2-1,17-1 0,-29 3-9,0-1 0,-1 2 0,1-1 0,0 0 0,-1 0 0,1 0 0,-1 0 0,1 0 0,0 0 0,-1 1 0,1-1 0,-1 0 0,1 1 0,0-1 0,-1 0 0,1 1 0,-1-1 0,1 1 0,-1-1 0,1 1 0,-1-1 0,0 1 0,1-1 0,-1 1 0,0-1 0,1 1 0,-1-1 0,0 1 0,1 0 0,-1 0 0,-1 26 0,0-22 0,0 1 0,-1-1 0,0 1 0,0-1 0,-1 0 0,0 0 0,-3 6 0,0-6 0,1 0 0,-1-1 0,1 0 0,-1 0 0,0 0 0,-1-1 0,1 0 0,-1 0 0,1 0 0,-1-1 0,0 0 0,-11 1 0,6-1 0,0 0 0,0-1 0,0-1 0,-1 0 0,1-1 0,-19-3 0,30 4 1,-1 0-1,1 0 1,0 0 0,0 0 0,0 0-1,-1-1 1,1 1 0,0 0 0,0-1-1,0 1 1,0-1 0,0 1 0,0-1-1,0 0 1,0 1 0,0-1 0,0 0-1,0 0 1,0 1 0,0-1 0,1 0-1,-1 0 1,0 0 0,1 0-1,-1 0 1,0 0 0,1 0 0,-1-1-1,1 1 1,0 0 0,-1 0 0,1 0-1,0 0 1,0-1 0,0 1 0,0 0-1,0-2 1,1 1-7,-1 0 0,1 0 0,0 1 0,0-1 0,0 0-1,0 1 1,0-1 0,1 1 0,-1 0 0,0-1 0,1 1 0,-1 0 0,1 0 0,-1 0 0,1 0 0,-1 0-1,1 0 1,0 0 0,0 0 0,-1 1 0,1-1 0,4 0 0,44-8-2176,17-4-5704,-15 0-1152</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1:19.522"/>
    </inkml:context>
    <inkml:brush xml:id="br0">
      <inkml:brushProperty name="width" value="0.025" units="cm"/>
      <inkml:brushProperty name="height" value="0.025" units="cm"/>
    </inkml:brush>
  </inkml:definitions>
  <inkml:trace contextRef="#ctx0" brushRef="#br0">1 121 10090,'12'0'731,"47"1"-187,110-12 1,49-29-558,-85 14 1864,233-17 0,609 41 760,-466 6-1854,1228 31 727,-399-28-550,-787-16-271,409 43 564,-570-12-1104,467-34 0,25-26 1895,-873 38-2006,1 0 1,-1 0 0,1 1-1,-1 0 1,1 1 0,-1 0-1,0 0 1,14 6 0,14 16-2359,-33-23-1737</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1:46.343"/>
    </inkml:context>
    <inkml:brush xml:id="br0">
      <inkml:brushProperty name="width" value="0.025" units="cm"/>
      <inkml:brushProperty name="height" value="0.025" units="cm"/>
    </inkml:brush>
  </inkml:definitions>
  <inkml:trace contextRef="#ctx0" brushRef="#br0">291 1199 4068,'-63'16'1302,"41"-14"6023,30-1-7252,0 1 0,-1 0 0,1 1 0,0 0 0,-1 0 0,0 1 0,14 8 0,15 7 133,32 9-98,1-3 0,1-3 1,1-3-1,83 10 0,-25-13 412,193-2-1,174-16 1977,759 11 42,-741-6-2072,-381-10-360,242-44 0,-29-35-55,-268 61-241,-1-4 1,98-50-1,-160 70 160,0 0 0,0-1 1,0-1-1,-2 0 0,1-1 0,-1-1 0,-1 0 0,0 0 1,-1-1-1,-1-1 0,10-18 0,-13 20 106,0 0 0,-1 0 0,-1-1-1,-1 0 1,0 0 0,0 0 0,-1 0 0,-1-1 0,-1 1-1,0-1 1,-1 1 0,0-1 0,-1 0 0,-3-15 0,1 19-58,-1 1 1,0-1-1,0 1 1,-1 0 0,-1 1-1,1-1 1,-2 1 0,1 0-1,-1 1 1,0-1 0,-1 1-1,-14-11 1,-10-7-7,-70-43 0,-9 6 273,-235-97 0,-137-1 261,302 116-452,-1 7 0,-2 9 0,-1 8 0,-358 5 0,171 36-225,-536 99 0,349 11-1388,201 0-3143,244-81 199,11-3-3935</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1:49.293"/>
    </inkml:context>
    <inkml:brush xml:id="br0">
      <inkml:brushProperty name="width" value="0.025" units="cm"/>
      <inkml:brushProperty name="height" value="0.025" units="cm"/>
    </inkml:brush>
  </inkml:definitions>
  <inkml:trace contextRef="#ctx0" brushRef="#br0">0 7 15919,'0'0'6983,"61"-6"-7784,-26 6-5509</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1:47.826"/>
    </inkml:context>
    <inkml:brush xml:id="br0">
      <inkml:brushProperty name="width" value="0.025" units="cm"/>
      <inkml:brushProperty name="height" value="0.025" units="cm"/>
    </inkml:brush>
  </inkml:definitions>
  <inkml:trace contextRef="#ctx0" brushRef="#br0">290 13 16335,'0'0'2125,"-9"-3"-150,2 1-1741,-1 0 0,0 0 0,-1 1 0,1 0 0,0 0 0,0 1 0,0 0 0,-1 0 0,1 1 0,0 0 0,0 0 0,0 1 0,0 0 0,0 1 0,0 0-1,-12 6 1,7-1 36,1 0 0,-23 19 0,32-25-245,1 0 0,-1 0 0,1 0 0,0 1 1,-1 0-1,1-1 0,1 1 0,-1 0 0,0 0 1,1 0-1,-1 0 0,1 0 0,0 0 0,0 0 1,0 0-1,0 1 0,1-1 0,-1 0 0,1 7 1,1-9-16,-1 0-1,1 0 1,0 0 0,-1 1 0,1-1 0,0 0 0,0 0 0,0 0 0,0 0 0,0-1 0,0 1 0,0 0-1,0 0 1,0-1 0,1 1 0,-1 0 0,0-1 0,0 1 0,1-1 0,1 1 0,34 8 157,-28-7-115,-9-2-49,15 3 14,0 1-1,0 1 0,0 0 1,24 12-1,-36-16-7,-1 0 0,0 1 0,0-1 1,0 0-1,0 1 0,0-1 0,0 1 1,0 0-1,0-1 0,-1 1 0,1 0 0,-1 0 1,1 0-1,-1 0 0,0 1 0,0-1 1,0 0-1,0 0 0,0 1 0,0-1 0,0 0 1,-1 1-1,0-1 0,1 1 0,-1-1 0,0 1 1,0-1-1,0 1 0,0-1 0,-1 1 1,1-1-1,-1 0 0,0 1 0,1-1 0,-1 1 1,0-1-1,0 0 0,0 0 0,-3 4 1,-2 1 223,1 0 0,-1-1 1,0 0-1,0 0 1,-1 0-1,0-1 1,0 0-1,0-1 1,-1 1-1,1-1 1,-1-1-1,-15 6 1,7-3 40,-1-2 0,1 1 1,-1-2-1,0 0 1,-27 0-1,44-3-300,0 0-1,-1 0 0,1 0 0,0 0 0,0 0 1,0 0-1,0 0 0,0 0 0,-1 0 1,1 0-1,0 0 0,0 0 0,0-1 1,0 1-1,0 0 0,0 0 0,-1 0 1,1 0-1,0 0 0,0 0 0,0 0 1,0-1-1,0 1 0,0 0 0,0 0 1,0 0-1,0 0 0,0-1 0,0 1 1,0 0-1,0 0 0,0 0 0,0 0 1,0 0-1,0-1 0,0 1 0,0 0 1,0 0-1,0 0 0,0 0 0,0-1 1,0 1-1,0 0 0,0 0 0,0 0 1,0 0-1,0 0 0,0 0 0,0-1 1,1 1-1,-1 0 0,0 0 0,0 0 1,0 0-1,0 0 0,0 0 0,0 0 0,1-1 1,-1 1-1,0 0 0,0 0 0,15-16-1866,18-13-2210,14-7-2399,12-6-4191</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1:48.153"/>
    </inkml:context>
    <inkml:brush xml:id="br0">
      <inkml:brushProperty name="width" value="0.025" units="cm"/>
      <inkml:brushProperty name="height" value="0.025" units="cm"/>
    </inkml:brush>
  </inkml:definitions>
  <inkml:trace contextRef="#ctx0" brushRef="#br0">59 1 18225,'0'0'5862,"-23"64"-3268,11-30-736,-1 1-513,5 0-544,5-3-513,3-8-224,9-8 0,10-9-224,5-7-897,1 0-961,-2-15-1729,-7-8-1730,-4-2-2147</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1:48.621"/>
    </inkml:context>
    <inkml:brush xml:id="br0">
      <inkml:brushProperty name="width" value="0.025" units="cm"/>
      <inkml:brushProperty name="height" value="0.025" units="cm"/>
    </inkml:brush>
  </inkml:definitions>
  <inkml:trace contextRef="#ctx0" brushRef="#br0">1 331 11435,'0'0'11840,"9"3"-11140,1-2-625,-1 0 0,0 0 0,0-1 0,0 0 0,0 0 1,1-1-1,15-4 0,-18 4 10,-1-1-1,0 1 1,1-2 0,-1 1 0,0 0 0,0-1-1,0-1 1,-1 1 0,1-1 0,-1 1 0,0-1-1,0-1 1,9-9 0,-14 14-52,0 0 0,1 0 0,-1 0 0,0 0 0,0 0 0,0 0 1,0 0-1,0-1 0,0 1 0,0 0 0,0 0 0,1 0 0,-1 0 0,0 0 0,0 0 0,0 0 0,0-1 0,0 1 0,0 0 1,0 0-1,0 0 0,0 0 0,0 0 0,0 0 0,0-1 0,0 1 0,0 0 0,0 0 0,0 0 0,0 0 0,0 0 0,0 0 0,0-1 1,0 1-1,0 0 0,0 0 0,0 0 0,0 0 0,0 0 0,0 0 0,-1 0 0,1-1 0,0 1 0,0 0 0,0 0 0,0 0 0,0 0 1,0 0-1,0 0 0,0 0 0,0 0 0,-1 0 0,1 0 0,0 0 0,0 0 0,0-1 0,0 1 0,-13 2 425,-14 9-416,15-2-19,0 0-1,1 1 1,-20 21-1,28-26 19,-1-1 0,0 1 0,1-1 0,0 1 0,0 0-1,1 0 1,-1 0 0,1 0 0,0 1 0,1-1 0,-1 1 0,1-1-1,-1 9 1,3-12-31,-1-1-1,1 1 0,0-1 1,-1 0-1,1 1 1,0-1-1,0 0 0,0 0 1,0 0-1,0 1 1,0-1-1,1 0 0,-1 0 1,0-1-1,1 1 1,-1 0-1,0 0 0,1-1 1,-1 1-1,1-1 1,-1 1-1,1-1 0,-1 1 1,1-1-1,-1 0 1,1 0-1,-1 0 0,1 0 1,-1 0-1,3 0 1,58-1 169,-57 0-164,6 0 1,1-2 1,-1 0-1,0 0 1,0-1-1,0 0 1,0-1-1,-1 0 0,0-1 1,0 0-1,0 0 1,-1-1-1,12-12 0,14-14 100,49-59 0,-72 79-80,6-8 19,-1-1 1,18-30-1,-31 45-39,0 0-1,0-1 0,-1 1 0,0-1 0,0 1 0,-1-1 0,0 0 0,0 0 0,-1 0 0,0 0 0,-1 0 0,0-11 1,0 17-14,0 1 0,-1-1 1,1 1-1,-1-1 1,1 1-1,-1 0 1,1-1-1,-1 1 1,0 0-1,0-1 1,0 1-1,0 0 1,0 0-1,0 0 1,0 0-1,0 0 0,0 0 1,-1 0-1,1 0 1,0 0-1,0 0 1,-1 1-1,1-1 1,-1 1-1,1-1 1,-1 1-1,1-1 1,-1 1-1,1 0 0,-1 0 1,1 0-1,-1 0 1,1 0-1,-1 0 1,1 0-1,-2 1 1,-4-1 1,0 1 1,1 0 0,-1 1-1,1-1 1,0 1-1,-1 1 1,-7 3 0,-2 4 11,0 0 1,1 1-1,1 0 1,-21 20-1,28-23 13,-1 0 0,1 1 0,0-1-1,0 1 1,1 1 0,0-1 0,1 1 0,-7 19-1,11-27-20,0-1-1,1 1 1,-1 0-1,1 0 0,0 0 1,-1 0-1,1 0 1,0-1-1,0 1 0,0 0 1,0 0-1,1 0 1,-1 0-1,0 0 0,1 0 1,-1-1-1,1 1 1,0 0-1,0 0 0,-1-1 1,1 1-1,0 0 1,1-1-1,-1 1 0,0-1 1,0 1-1,1-1 1,-1 0-1,0 1 0,1-1 1,0 0-1,-1 0 1,1 0-1,-1 0 0,1-1 1,0 1-1,0 0 1,0-1-1,-1 1 0,3 0 1,10 1 16,-1 1 1,1-2-1,0 0 1,23-2-1,-13 1-71,-4 0-46,-6 0-60,-1 0 0,1 1 0,-1 0 0,17 4 0,-28-4 136,0-1 0,0 1 0,1-1 0,-1 1 0,0 0 1,0 0-1,0 0 0,0 0 0,0 0 0,0 1 0,0-1 0,-1 1 0,1-1 0,0 1 0,-1-1 0,1 1 0,-1 0 1,0 0-1,1 0 0,-1 0 0,0 0 0,0 0 0,0 0 0,-1 0 0,1 0 0,0 1 0,-1-1 0,1 0 1,-1 0-1,0 5 0,0 0 95,-1 0 0,0 0 0,0 0 0,-1 0-1,0 0 1,0-1 0,-1 1 0,-5 10 0,-9 26 267,16-42-344,1 0 0,0-1-1,-1 1 1,1 0 0,0 0-1,0-1 1,0 1 0,-1 0 0,1 0-1,0-1 1,0 1 0,0 0 0,0 0-1,0-1 1,0 1 0,1 0 0,-1 0-1,0-1 1,0 1 0,0 0 0,1 0-1,-1-1 1,1 2 0,13-6-929,14-24-3991,-2-19-7493,-15 22-32</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1:48.934"/>
    </inkml:context>
    <inkml:brush xml:id="br0">
      <inkml:brushProperty name="width" value="0.025" units="cm"/>
      <inkml:brushProperty name="height" value="0.025" units="cm"/>
    </inkml:brush>
  </inkml:definitions>
  <inkml:trace contextRef="#ctx0" brushRef="#br0">1 120 9513,'0'0'16528,"11"1"-15226,-2-1-1242,-1 0 0,1 0 0,-1-1 0,1 0 0,-1 0-1,1-1 1,-1 0 0,0-1 0,0 1 0,0-2 0,0 1 0,-1-1-1,10-6 1,-5 2 35,34-26 147,-44 32-210,-1 1 0,1 0 1,0-1-1,-1 0 0,1 1 0,-1-1 1,1 0-1,-1 0 0,0 0 1,1 0-1,-1 0 0,0 0 1,-1 0-1,1 0 0,0 0 1,0 0-1,-1-1 0,1-3 1,-2 5-9,1 1 0,-1-1 0,1 1 0,-1-1 1,0 1-1,1 0 0,-1-1 0,0 1 1,0 0-1,1-1 0,-1 1 0,0 0 1,0 0-1,1 0 0,-1 0 0,0 0 1,0 0-1,1 0 0,-1 0 0,0 0 1,0 0-1,1 0 0,-1 0 0,0 0 0,0 1 1,1-1-1,-1 0 0,-1 1 0,-24 8 261,13-2-137,0 1 0,1 1 0,0 0 0,0 0 0,1 1 0,0 1 0,-11 14 0,16-18-40,0 1 0,0 0 0,1 0 0,0 1 0,0-1 0,1 1 1,1 0-1,-1 1 0,1-1 0,1 0 0,0 1 0,-1 11 0,2-20-105,1 1 0,0 0-1,1 0 1,-1-1 0,0 1-1,0 0 1,1 0 0,-1-1-1,1 1 1,-1 0 0,1-1-1,0 1 1,0-1 0,0 1-1,0-1 1,0 1 0,0-1-1,0 0 1,0 1 0,1-1-1,2 2 1,-1 0-1,1-1-1,0 0 1,0 0 0,0-1-1,0 1 1,1-1-1,-1 0 1,8 1 0,3 0-5,-1-1 0,1-1 0,0-1 0,23-3 0,-34 4-203,0 0 0,-1-1 0,1 0-1,0 0 1,0 0 0,-1-1 0,1 1 0,-1-1 0,1 0 0,-1 0 0,0 0-1,1 0 1,-1 0 0,0-1 0,0 0 0,-1 1 0,1-1 0,-1 0 0,1 0-1,-1 0 1,0-1 0,0 1 0,0-1 0,-1 1 0,1-1 0,-1 1-1,0-1 1,0 0 0,0 0 0,0-4 0,0-30-7914</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1:49.637"/>
    </inkml:context>
    <inkml:brush xml:id="br0">
      <inkml:brushProperty name="width" value="0.025" units="cm"/>
      <inkml:brushProperty name="height" value="0.025" units="cm"/>
    </inkml:brush>
  </inkml:definitions>
  <inkml:trace contextRef="#ctx0" brushRef="#br0">1 1 14638,'0'0'5755,"2"9"-3652,2 16-906,-1 0-1,-1-1 1,-3 44 0,0-28-725,5 49 0,-2-79-448,-1 1 0,1-1-1,1 1 1,0-1 0,0 0 0,1 0-1,0-1 1,1 1 0,8 12-1,-7-13-1839,-10-12-1279,-13-16-3032,11 12 5058,-21-23-5775</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1:49.988"/>
    </inkml:context>
    <inkml:brush xml:id="br0">
      <inkml:brushProperty name="width" value="0.025" units="cm"/>
      <inkml:brushProperty name="height" value="0.025" units="cm"/>
    </inkml:brush>
  </inkml:definitions>
  <inkml:trace contextRef="#ctx0" brushRef="#br0">0 61 13229,'0'0'13196,"84"-32"-11723,-23 30-576,7-2-576,7-1-225,1 2-96,-1 0-1794,-12-2-2947,-10-2-2401</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1:50.376"/>
    </inkml:context>
    <inkml:brush xml:id="br0">
      <inkml:brushProperty name="width" value="0.025" units="cm"/>
      <inkml:brushProperty name="height" value="0.025" units="cm"/>
    </inkml:brush>
  </inkml:definitions>
  <inkml:trace contextRef="#ctx0" brushRef="#br0">182 226 11050,'0'0'8478,"-9"9"-7725,-17 17-281,-5 3 1552,-31 40 0,56-62-1671,0 1 0,1 0 0,0 0 0,0 0-1,0 0 1,1 1 0,1 0 0,-1 0 0,1 0 0,1 0 0,-3 16-1,5-24-329,0 1-1,0-1 0,0 1 0,1-1 0,-1 0 0,0 1 0,1-1 1,-1 0-1,1 1 0,-1-1 0,1 0 0,0 0 0,0 1 0,-1-1 0,1 0 1,0 0-1,0 0 0,0 0 0,0 0 0,0 0 0,0 0 0,0-1 1,1 1-1,-1 0 0,0-1 0,0 1 0,1-1 0,-1 1 0,0-1 0,1 1 1,-1-1-1,1 0 0,2 1 0,53 0 473,-48-2-387,6 0-57,0-1-1,-1 0 0,1-2 1,-1 1-1,1-2 1,-1 0-1,0-1 0,19-10 1,-28 13-41,1 0 0,-1 0 0,0-1 0,0 1 0,0-1 0,0-1 0,-1 1 0,0-1 0,0 1 0,0-1 0,0 0 0,-1-1 0,0 1 0,0 0 0,0-1 0,0 0 0,-1 0 0,0 0 0,-1 0 0,1 0 0,-1 0 0,1-9 0,-3 14 0,1-1 0,-1 0 0,1 0 1,-1 1-1,1-1 0,-1 0 0,0 1 0,0-1 1,0 1-1,0-1 0,0 1 0,0-1 0,0 1 0,0 0 1,-1-1-1,1 1 0,0 0 0,-1 0 0,1 0 1,-1 0-1,1 0 0,-1 0 0,0 1 0,1-1 1,-1 1-1,0-1 0,0 1 0,1-1 0,-5 1 1,5-1-9,0 1 0,0 0 0,0-1 0,-1 1-1,1 0 1,0 0 0,0 0 0,-1 0 0,1 0 0,0 0 0,0 0 0,-1 0 0,1 1 0,0-1 0,0 0 0,-1 1 0,1-1 0,0 1 0,0-1 0,0 1 0,0 0 0,0-1 0,0 1 0,0 0 0,0 0 0,0 0 0,0 0 0,0 0 0,1 0-1,-1 0 1,0 0 0,1 0 0,-1 0 0,0 0 0,1 0 0,0 0 0,-1 1 0,1-1 0,-1 2 0,2-2 0,-1 0 0,1-1-1,0 1 1,-1 0 0,1 0 0,0 0-1,0 0 1,-1-1 0,1 1 0,0 0 0,0-1-1,0 1 1,0-1 0,0 1 0,0-1-1,0 1 1,0-1 0,0 0 0,0 1-1,0-1 1,0 0 0,0 0 0,0 0-1,1 0 1,-1 0 0,0 0 0,0 0 0,0 0-1,1-1 1,38-1 100,-29-1-93,0 0 0,0 0 0,-1-1 0,0-1 0,0 1 0,0-2 0,0 1 0,-1-2-1,0 1 1,0-1 0,-1 0 0,1-1 0,-2 0 0,1 0 0,-1-1 0,11-17 0,-9 13 0,-1-1-1,0-1 1,-1 1 0,-1-1-1,0 0 1,-1 0 0,0-1-1,-1 0 1,-1 0 0,-1 0-1,1-16 1,-3 31-10,0 0 0,0 0 0,1 0 0,-1-1 0,0 1 0,0 0 0,-1 0 0,1 0 0,0 0 0,0 0 0,0 0 0,-1 0 0,1 0 0,-1 0 0,1-1-1,-1 1 1,1 1 0,-1-1 0,1 0 0,-1 0 0,0 0 0,0 0 0,0-1 0,0 2-1,0 0-1,0 0 1,0 0-1,0 0 1,0 1-1,0-1 1,0 0-1,0 0 1,1 0-1,-1 1 1,0-1-1,0 0 1,0 1-1,0-1 1,1 1-1,-1-1 1,0 1-1,0-1 1,1 1-1,-1 0 1,0 0-1,-5 5-13,0 1 0,0-1 0,1 1 0,-7 12 0,2 0 84,1-1-1,1 1 1,0 0-1,2 1 1,0 0-1,-3 27 1,7-35-33,1 0 0,1 1 1,0-1-1,0 0 0,2 1 1,-1-1-1,1 0 0,1 0 1,0 0-1,1 0 1,9 20-1,-10-26-32,2 4 12,0-1 0,0 1 0,1-1 0,0 0 0,13 15-1,-17-22-12,-1-1 0,1 0 0,-1 1-1,1-1 1,0 0 0,-1 0 0,1 0-1,0 0 1,0-1 0,0 1 0,0 0-1,0-1 1,0 0 0,0 1-1,0-1 1,0 0 0,0 0 0,0 0-1,0 0 1,0 0 0,0 0 0,-1-1-1,1 1 1,0-1 0,0 1-1,0-1 1,0 0 0,0 0 0,0 0-1,-1 0 1,1 0 0,0 0 0,-1 0-1,1-1 1,-1 1 0,0 0 0,1-1-1,1-2 1,-3 3-51,1 1 0,-1 0 0,0 0 0,1 0 0,-1-1 1,0 1-1,0 0 0,1 0 0,-1-1 0,0 1 0,0 0 0,1-1 0,-1 1 0,0 0 0,0-1 0,0 1 1,0 0-1,0-1 0,0 1 0,0 0 0,1-1 0,-1 1 0,0 0 0,0-1 0,0 1 0,0-1 0,0 1 0,-1 0 1,1-1-1,0 1 0,0 0 0,0-1 0,0 1 0,0 0 0,0-1 0,-1 1 0,1 0 0,0-1 0,0 1 1,0 0-1,-1 0 0,1-1 0,0 1 0,0 0 0,-1 0 0,1-1 0,0 1 0,-1 0 0,1 0 0,0 0 1,-1 0-1,1-1 0,0 1 0,-1 0 0,1 0 0,0 0 0,-1 0 0,1 0 0,0 0 0,-1 0 0,1 0 1,-1 0-1,1 0 0,-1 0 0,-34-3-6533,22 3 3424,-6-3-5127</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01.612"/>
    </inkml:context>
    <inkml:brush xml:id="br0">
      <inkml:brushProperty name="width" value="0.025" units="cm"/>
      <inkml:brushProperty name="height" value="0.025" units="cm"/>
    </inkml:brush>
  </inkml:definitions>
  <inkml:trace contextRef="#ctx0" brushRef="#br0">117 1265 9577,'-8'7'1185,"-19"16"904,0 1 0,-27 31 0,54-54-1485,9-10 303,107-118 3166,49-72-2697,-83 99-1193,484-646 57,-549 721 91,-2-2 0,0 0 0,-2 0 0,-1-1 0,9-31 0,-21 59-272,-2 11-958,-2 7-2355,-5-13-4279</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1:50.719"/>
    </inkml:context>
    <inkml:brush xml:id="br0">
      <inkml:brushProperty name="width" value="0.025" units="cm"/>
      <inkml:brushProperty name="height" value="0.025" units="cm"/>
    </inkml:brush>
  </inkml:definitions>
  <inkml:trace contextRef="#ctx0" brushRef="#br0">80 46 9641,'0'0'3427,"-51"-3"97,35 3-834,5 0-512,10 0-288,1-2-513,1-3-512,17-2-416,9 2 63,8-1-63,12 1-321,4 3-128,6 1-1506,5-3-2722,7-2-4388</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1:51.091"/>
    </inkml:context>
    <inkml:brush xml:id="br0">
      <inkml:brushProperty name="width" value="0.025" units="cm"/>
      <inkml:brushProperty name="height" value="0.025" units="cm"/>
    </inkml:brush>
  </inkml:definitions>
  <inkml:trace contextRef="#ctx0" brushRef="#br0">51 1 16303,'0'0'11115,"-26"63"-9802,14-32-544,2 1-385,7 1-256,3-5-64,0-4-32,13-8-832,2-8-642,3-7-223,-2-1-289,-4-12-1313,-2-7-1378,-2-6-2818</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1:51.433"/>
    </inkml:context>
    <inkml:brush xml:id="br0">
      <inkml:brushProperty name="width" value="0.025" units="cm"/>
      <inkml:brushProperty name="height" value="0.025" units="cm"/>
    </inkml:brush>
  </inkml:definitions>
  <inkml:trace contextRef="#ctx0" brushRef="#br0">1 321 11179,'0'0'8354,"4"10"-6427,17 30-192,-19-39-1586,-1 1-1,1 0 0,0-1 0,0 0 1,0 1-1,0-1 0,0 0 1,0 0-1,0 0 0,1 0 1,-1 0-1,0-1 0,1 1 1,-1-1-1,0 1 0,1-1 0,-1 0 1,1 0-1,-1 0 0,3 0 1,42-8 1391,-37 4-1353,0 0-1,-1 0 0,1-1 0,-1-1 1,0 1-1,-1-1 0,1-1 0,9-9 1,-13 12-121,0-1 0,-1 0 0,1 0 0,-1 0 1,0-1-1,-1 1 0,1-1 0,-1 0 0,0 0 1,-1 0-1,1-1 0,-1 1 0,-1 0 0,2-8 1,-3 13-66,1 1 0,-1-1 0,0 0 0,0 0 0,0 0 1,0 1-1,0-1 0,0 0 0,0 0 0,0 0 1,-1 0-1,1 1 0,0-1 0,0 0 0,-1 0 1,1 1-1,0-1 0,-1 0 0,1 0 0,-1 1 0,1-1 1,-1 0-1,1 1 0,-1-1 0,0 1 0,1-1 1,-1 1-1,0-1 0,1 1 0,-2-1 0,0 1-4,0-1-1,1 1 1,-1 0-1,0 0 0,0 0 1,0 0-1,0 0 1,0 0-1,0 1 0,1-1 1,-1 1-1,-3 0 1,-2 2 10,0 0 1,1 0-1,-1 1 1,1 0-1,0 0 1,-7 6-1,5-3 84,0 1 0,1-1 0,0 2-1,0-1 1,1 1 0,0 0 0,1 0-1,0 1 1,0 0 0,1 0 0,0 0-1,1 0 1,0 0 0,1 1 0,-3 18-1,5-27-67,1 0 0,-1 0 0,0 0 0,1 0 0,-1 0 0,1 0 0,-1-1-1,1 1 1,0 0 0,0 0 0,0 0 0,0-1 0,0 1 0,0-1 0,0 1 0,1-1 0,-1 1-1,1-1 1,-1 0 0,1 1 0,3 1 0,0 0 5,0-1 0,0 1 0,0-1 1,1-1-1,-1 1 0,0-1 0,1 1 0,6-1 0,-4 0-50,-1 0-1,1-1 1,0 0-1,0 0 1,0-1-1,0 0 1,0 0-1,-1-1 1,1 0-1,-1 0 1,1-1-1,8-4 1,-13 5-242,0 0 1,0-1-1,-1 1 1,1-1-1,-1 0 1,1 0-1,-1 0 1,0 0-1,0 0 1,0-1 0,-1 1-1,1 0 1,-1-1-1,0 0 1,2-4-1,2-59-8892,-5 61 8274,0-44-9367</inkml:trace>
  <inkml:trace contextRef="#ctx0" brushRef="#br0" timeOffset="1">216 0 11018,'0'0'12396</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1:51.977"/>
    </inkml:context>
    <inkml:brush xml:id="br0">
      <inkml:brushProperty name="width" value="0.025" units="cm"/>
      <inkml:brushProperty name="height" value="0.025" units="cm"/>
    </inkml:brush>
  </inkml:definitions>
  <inkml:trace contextRef="#ctx0" brushRef="#br0">1 1 4292,'0'0'21749,"0"10"-20724,1 12-598,0 0 1,1 0 0,2 0 0,6 24 0,-9-41-377,1 0 0,-1 0 1,1 0-1,0 1 0,1-2 1,-1 1-1,1 0 0,0 0 1,0-1-1,0 0 0,1 1 0,0-1 1,0-1-1,0 1 0,0 0 1,0-1-1,1 0 0,-1 0 1,1 0-1,0-1 0,0 0 1,0 1-1,0-2 0,8 3 1,-6-3-9,0 0 1,1 0-1,-1-1 1,0 0-1,0-1 1,0 1-1,0-1 1,0-1-1,0 1 1,0-1-1,0-1 1,-1 1-1,1-1 1,-1 0-1,1 0 1,-1-1-1,0 0 1,0 0-1,-1-1 1,1 1-1,-1-1 1,0 0-1,-1-1 1,1 1-1,-1-1 1,0 0-1,0 0 1,-1 0-1,4-8 1,-4 7-621,-1-1-1,1 1 1,-2-1 0,1 1-1,-1-1 1,0 0 0,0 0 0,-1 0-1,0 0 1,-3-12 0,2 16-1195,0 2-841</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1:52.366"/>
    </inkml:context>
    <inkml:brush xml:id="br0">
      <inkml:brushProperty name="width" value="0.025" units="cm"/>
      <inkml:brushProperty name="height" value="0.025" units="cm"/>
    </inkml:brush>
  </inkml:definitions>
  <inkml:trace contextRef="#ctx0" brushRef="#br0">119 104 5029,'0'0'12027,"-1"-10"-9117,-4-30-770,5 39-2076,-1 0 0,1 0 0,0 0 0,-1 0 0,1 0 0,-1 0 0,0 0 0,1 0-1,-1 0 1,0 0 0,1 1 0,-1-1 0,0 0 0,0 0 0,0 1 0,0-1 0,0 1 0,0-1 0,0 0 0,0 1-1,0 0 1,0-1 0,0 1 0,0 0 0,0-1 0,0 1 0,0 0 0,0 0 0,0 0 0,0 0 0,-1 0 0,1 0-1,0 0 1,0 1 0,0-1 0,0 0 0,0 1 0,0-1 0,0 0 0,0 1 0,0-1 0,-1 2 0,-36 21 348,34-20-258,0 1 0,1 0 0,-1 1-1,1-1 1,0 1 0,0-1 0,1 1 0,-1 0 0,1 0 0,-2 8 0,3-12-126,1 1-1,0 0 0,0-1 1,0 1-1,0-1 0,1 1 0,-1-1 1,0 1-1,1-1 0,-1 0 1,1 1-1,-1-1 0,1 1 1,-1-1-1,1 0 0,0 1 1,0-1-1,0 0 0,0 0 0,0 0 1,0 0-1,0 1 0,0-1 1,0-1-1,1 1 0,-1 0 1,0 0-1,1 0 0,-1-1 1,0 1-1,1-1 0,-1 1 0,1-1 1,-1 1-1,1-1 0,-1 0 1,1 0-1,-1 0 0,1 0 1,1 0-1,30 3 2,64-2 1,-63-2-33,56 5 0,-87-1 251,-15-1 322,10-2-493,0 0-1,-1 0 0,1 0 0,-1-1 0,1 1 0,0 0 1,-1-1-1,1 0 0,0 1 0,0-1 0,-1 0 0,1 0 1,-3-2-1,-1-4 17,1 0 0,-1 0 0,2 0 0,-1 0-1,1-1 1,0 0 0,0 0 0,1 0 0,0 0 0,0 0 0,1-1 0,0 1 0,1-1 0,0 0 0,0 0 0,1-9 0,1 18-103,-1-1 0,1 0 1,-1 0-1,1 0 0,0 0 0,-1 1 1,1-1-1,0 0 0,-1 1 0,1-1 0,0 0 1,0 1-1,0-1 0,0 1 0,0-1 1,0 1-1,0 0 0,-1-1 0,1 1 1,0 0-1,0 0 0,0-1 0,1 1 0,-1 0 1,0 0-1,0 0 0,0 0 0,0 0 1,0 1-1,0-1 0,0 0 0,0 0 1,0 1-1,0 0 0,41 7-2013,-34-5 538,0-1 0,0-1 1,0 1-1,14-1 0,-19-1 638,0 0 1,0 0-1,0 0 1,0-1-1,0 1 1,0-1-1,0 0 1,0 0-1,-1 0 1,4-2-1,14-13-5660</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1:53.039"/>
    </inkml:context>
    <inkml:brush xml:id="br0">
      <inkml:brushProperty name="width" value="0.025" units="cm"/>
      <inkml:brushProperty name="height" value="0.025" units="cm"/>
    </inkml:brush>
  </inkml:definitions>
  <inkml:trace contextRef="#ctx0" brushRef="#br0">28 47 4708,'0'0'3930,"-1"-10"-263,-3-27-469,2 52 3730,-8 63-4621,6-36-1460,-2 54 385,6-86-1166,0 0 1,1-1-1,0 1 1,1 0-1,0-1 1,0 1-1,5 10 1,-6-17-21,1 1 0,0-1 1,0 0-1,0 0 1,0 0-1,0 0 1,1 0-1,0-1 1,-1 1-1,1-1 1,0 0-1,0 0 0,0 0 1,1 0-1,-1 0 1,0 0-1,1-1 1,-1 0-1,1 0 1,-1 0-1,1 0 1,0 0-1,-1-1 0,1 1 1,0-1-1,-1 0 1,1 0-1,4-1 1,-5 0-51,1 1 1,-1-1-1,0 0 0,0 0 1,0 0-1,1 0 1,-1-1-1,0 1 1,-1-1-1,1 0 0,0 0 1,0 0-1,-1 0 1,1 0-1,-1 0 1,0-1-1,0 1 1,0-1-1,0 0 0,0 0 1,0 1-1,-1-1 1,1 0-1,-1-1 1,0 1-1,0 0 1,0 0-1,-1 0 0,1-1 1,-1 1-1,1-5 1,-5-21-42,4 28 36,-1 0-1,0 0 1,1 1 0,-1-1 0,1 0 0,-1 1 0,0-1 0,0 0 0,1 1 0,-1-1 0,0 1 0,0-1 0,0 1 0,0-1 0,1 1 0,-1-1-1,0 1 1,0 0 0,0 0 0,0 0 0,0-1 0,0 1 0,0 0 0,0 0 0,0 0 0,0 0 0,-2 1 0,3-1 0,-1 1 0,1-1 0,-1 0 0,1 1 1,-1-1-1,1 1 0,0-1 0,-1 1 0,1-1 1,0 1-1,-1-1 0,1 1 0,0 0 0,-1-1 1,1 1-1,0 0 0,0-1 0,0 1 0,0-1 0,0 1 1,0 0-1,0-1 0,0 1 0,0 0 0,0-1 1,0 1-1,0 0 0,0-1 0,1 2 0,6 22-20,-3-21 41,1 0 0,-1 0 0,1 0 0,0 0 0,0-1 0,0 0 0,0 0 0,0 0 0,0-1 0,1 0 0,-1 0 0,0 0 0,1 0 0,-1-1-1,9 0 1,-5 0 38,0 0 0,0-1 0,1 0 0,-1 0 0,0-1 0,0 0 0,0-1 0,12-4 0,-17 4-31,-1 1 1,0 0 0,1-1 0,-1 0-1,0 0 1,-1 0 0,1 0 0,0 0-1,-1 0 1,3-5 0,-4 7-6,0-1 1,0 0-1,0 0 1,0 0 0,-1 0-1,1 0 1,0 0-1,-1-1 1,1 1 0,-1 0-1,0 0 1,0 0-1,0 0 1,0-1-1,0 1 1,0 0 0,-1 0-1,1 0 1,-1 0-1,0-3 1,0 4-13,1 0 0,-1 0 0,1 1 0,-1-1 0,0 0 0,1 1 0,-1-1 0,1 1 0,-1-1-1,0 1 1,0-1 0,1 1 0,-1-1 0,0 1 0,0-1 0,0 1 0,1 0 0,-1 0 0,0-1 0,0 1 0,0 0 0,0 0 0,0 0 0,0 0 0,1 0 0,-1 0 0,0 0 0,0 0 0,0 1 0,0-1 0,0 0 0,1 0-1,-1 1 1,0-1 0,0 1 0,0-1 0,1 1 0,-1-1 0,0 1 0,1-1 0,-2 2 0,-1 0-10,0 0 0,0 1 0,0-1 0,0 1 0,1 0 0,-1 0 0,1 0 1,-3 5-1,2-4 11,1 1 1,0 1-1,0-1 1,1 0 0,-1 0-1,1 1 1,0-1-1,1 1 1,-1-1 0,1 0-1,0 1 1,1-1 0,-1 1-1,1-1 1,0 1-1,4 9 1,-4-11-20,1-1 0,0 1 0,1-1-1,-1 1 1,1-1 0,-1 0 0,1 0 0,0 0 0,0-1 0,0 1 0,1-1-1,-1 0 1,0 0 0,1 0 0,0 0 0,-1 0 0,1-1 0,0 1 0,0-1-1,0 0 1,0 0 0,0-1 0,5 1 0,1 0-44,1 0-1,-1 0 1,1-1-1,-1-1 1,0 0 0,1 0-1,-1-1 1,16-5-1,-23 6 98,1-1-1,0 1 0,-1-1 0,1-1 1,-1 1-1,1 0 0,-1-1 0,0 1 1,0-1-1,0 0 0,-1 0 1,1 0-1,0-1 0,-1 1 0,0-1 1,0 1-1,0-1 0,-1 0 0,1 1 1,-1-1-1,0 0 0,0 0 0,0 0 1,1-8-1,-2 4 124,1 0 0,-1 0 0,0 0 0,-1 0 0,0 0 0,0 0-1,-1 0 1,0 1 0,0-1 0,0 0 0,-5-7 0,-1 0 169,-1 1 1,0 0-1,-1 0 1,-14-15-1,27 28-329,0 0 0,-1 1 0,1-1 0,0 0 0,0 1 0,-1 0 0,1-1 0,0 1 0,5 1 0,17 0-839,-21 0 338,1-1 0,0 1 1,0-1-1,0 1 0,0-1 0,0-1 1,0 1-1,0-1 0,-1 0 0,1 0 1,0 0-1,0-1 0,-1 1 0,1-1 1,-1 0-1,1-1 0,-1 1 0,0-1 1,0 0-1,4-3 0,10-21-4421,4-4-1094</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1:53.382"/>
    </inkml:context>
    <inkml:brush xml:id="br0">
      <inkml:brushProperty name="width" value="0.025" units="cm"/>
      <inkml:brushProperty name="height" value="0.025" units="cm"/>
    </inkml:brush>
  </inkml:definitions>
  <inkml:trace contextRef="#ctx0" brushRef="#br0">24 0 10442,'0'0'9321,"-24"63"-7592,24-34-95,0 3-545,10-1-737,9 2-224,4-1-2081,1-2-3973,-2-2-7174</inkml:trace>
  <inkml:trace contextRef="#ctx0" brushRef="#br0" timeOffset="1">85 631 13100,'0'0'11275,"-21"52"-8136,21-44-1505,8-5-1154,10 0-256,3-3-640,0-1-3876,3-14-5894</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3:01.574"/>
    </inkml:context>
    <inkml:brush xml:id="br0">
      <inkml:brushProperty name="width" value="0.025" units="cm"/>
      <inkml:brushProperty name="height" value="0.025" units="cm"/>
    </inkml:brush>
  </inkml:definitions>
  <inkml:trace contextRef="#ctx0" brushRef="#br0">184 118 4036,'-12'0'32,"3"0"-80,-8 0 253,0 0 1,-28-6 0,40 6 290,0-1 1,0 0 0,0-1-1,0 0 1,1 1 0,-1-1-1,0-1 1,1 1-1,0-1 1,-1 1 0,1-1-1,0-1 1,1 1-1,-1 0 1,-4-7 0,7 9-241,0 1 0,0-1 1,1 0-1,-1 0 0,0 0 1,1 0-1,-1 0 1,1 0-1,-1 0 0,1 0 1,-1 0-1,1 0 0,0 0 1,0 0-1,-1 0 0,1 0 1,0 0-1,0-1 1,0 1-1,0 0 0,0 0 1,0 0-1,1-2 0,0 3-148,0-1 0,-1 0 0,1 1-1,0-1 1,0 1 0,0-1-1,0 1 1,0-1 0,0 1-1,0 0 1,0-1 0,0 1 0,0 0-1,0 0 1,0 0 0,0 0-1,0 0 1,0 0 0,0 0 0,1 0-1,64 14-155,-53-11 538,60 11-359,134 8 0,80-16-21,-226-6-103,100 1-1,934 24 52,-23-6-49,0-57 196,1047 0 8,-910-11 3684,-1189 48-3698,15-1 395,-28 0-777,-15 1-699,-2-2-2540,1-4-2306</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3:13.681"/>
    </inkml:context>
    <inkml:brush xml:id="br0">
      <inkml:brushProperty name="width" value="0.025" units="cm"/>
      <inkml:brushProperty name="height" value="0.025" units="cm"/>
    </inkml:brush>
  </inkml:definitions>
  <inkml:trace contextRef="#ctx0" brushRef="#br0">0 343 4644,'0'0'-192,"12"0"1223,34-4-472,1-1 1,-1-3-1,64-19 1,94-17 1360,-25 31-44,187 11 1,-177 4-719,99 3-1039,333-14 8,-462-2 241,0 8 1,225 22-1,-311-11-339,0-4-1,0-4 1,0-2 0,0-3 0,-1-4-1,0-3 1,91-27 0,-13-8-23,170-47 34,-255 79-29,1 2 1,133-6-1,-111 22 169,0 3-1,135 29 1,-24-4 311,-7-15-418,236-12-1,-228-6-62,-83 3 60,240-5-104,-245-3-5,132-23-1,-130 10 31,126-5 1,-181 23 49,0 2 1,0 4 0,-1 1 0,61 15 0,-74-10-27,1-2-1,0-2 1,0-1-1,0-3 1,1-2-1,88-12 1,-134 12-17,0 0-54,0 0-1,0 1 0,0-1 0,1 0 0,-1-1 0,0 1 0,0 0 0,0 0 0,0 0 0,0-1 0,0 1 1,0 0-1,-1-1 0,1 1 0,0-1 0,0 1 0,0-1 0,0 1 0,0-1 0,-1 0 0,1 1 0,0-1 1,0 0-1,-1 0 0,1 0 0,-1 1 0,1-1 0,-1 0 0,1 0 0,-1 0 0,1 0 0,-1 0 0,0 0 1,0 0-1,1-1 0,-6-10-3563</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3:36.917"/>
    </inkml:context>
    <inkml:brush xml:id="br0">
      <inkml:brushProperty name="width" value="0.025" units="cm"/>
      <inkml:brushProperty name="height" value="0.025" units="cm"/>
    </inkml:brush>
  </inkml:definitions>
  <inkml:trace contextRef="#ctx0" brushRef="#br0">1 365 4516,'0'0'10026,"5"2"-9797,56-22-200,-51 16-21,-1 0 0,2 0-1,-1 1 1,0 1 0,1-1 0,-1 2-1,12-2 1,10 4 26,1 0-1,-1 2 1,1 2-1,-1 1 1,-1 1-1,34 12 1,-38-10 155,0-2-1,1-1 1,0-1-1,0-1 1,1-2 0,-1-1-1,41-3 1,-6-6-384,0-2 0,75-22-1,340-54 159,-187 42 69,-201 33-4,-1 3-1,142 7 1,-107 3-15,34-4 11,99 1 27,-238 4-46,-1 0 1,0 1-1,0 1 1,0 1-1,0 0 1,24 14-1,34 10 16,-49-21-15,15 7-81,1-3-1,1-1 0,0-2 0,0-2 0,66 3 0,-10-11 59,268-5 63,-268-2-15,166-31 0,288-67-58,-273 51 22,29-4 13,-219 45 15,134 0-1,-129 12-102,240 7-503,-265-1 430,-1 4 1,121 30-1,-138-24 153,1-2 0,0-2 0,0-3 0,80 3 0,191-19 78,179 4-433,-276 26 340,-88-6 62,78 2 38,1-10 1,372-34-1,-364-4-85,141-12 0,-60 36-7,55-3 115,-154 0 128,-116 7-148,150-22-1,-74-7-53,2 8 0,210-2 0,-99 39 25,-223-8-72,96 4-33,-116-8 86,-1 2-1,1 1 1,-1 2 0,0 2-1,0 1 1,37 16 0,-43-15-31,0-2 0,1-2 0,55 7 0,104-3 45,-142-10-48,161-1-22,242-32 0,-404 29-25,-1 1 1,1 3-1,-1 1 1,0 3-1,0 2 1,72 20 0,-79-17 174,0-3 0,0-1 1,1-1-1,0-3 0,53-3 1,-91 1-316,1-1 0,-1 1 0,0-1 0,0 1 1,1-1-1,-1 0 0,0-1 0,0 1 0,0-1 1,0 0-1,0 0 0,0 0 0,-1 0 0,1-1 1,-1 1-1,1-1 0,-1 0 0,0 0 0,0-1 1,0 1-1,-1 0 0,5-8 0,0-23-6268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12.317"/>
    </inkml:context>
    <inkml:brush xml:id="br0">
      <inkml:brushProperty name="width" value="0.025" units="cm"/>
      <inkml:brushProperty name="height" value="0.025" units="cm"/>
    </inkml:brush>
  </inkml:definitions>
  <inkml:trace contextRef="#ctx0" brushRef="#br0">133 1 14830,'0'0'6983,"-6"11"-4752,-1 6-1609,0 0-1,1 0 1,1 1-1,1-1 1,0 1-1,-1 26 1,4-36-586,-1 20 81,0-1 0,-10 36 0,11-57-93,-1 1 0,0-1 0,0 1 0,-1-1-1,0 0 1,0 0 0,0 0 0,-1-1 0,1 1 0,-1-1-1,-1 0 1,1 0 0,-1 0 0,0 0 0,-7 4 0,12-9-17,0 1 1,0-1-1,-1 0 0,1 0 1,0 0-1,0 0 1,0 0-1,-1 1 1,1-1-1,0 0 1,0 0-1,-1 0 1,1 0-1,0 0 1,0 0-1,-1 0 1,1 0-1,0 0 1,0 0-1,-1 0 1,1 0-1,0 0 0,0 0 1,-1 0-1,1 0 1,0 0-1,0 0 1,-1 0-1,1 0 1,0 0-1,0-1 1,-1 1-1,1 0 1,0 0-1,0 0 1,0 0-1,-1-1 1,1 1-1,0 0 0,0 0 1,0 0-1,0-1 1,0 1-1,-1 0 1,1 0-1,0 0 1,0-1-1,0 1 1,-1-20-8,10-22-62,5 4 127,1 2 0,32-57 0,-40 81-49,0 0 0,1 1 0,0-1 1,1 2-1,1-1 0,-1 1 1,2 1-1,-1 0 0,1 0 0,24-14 1,-30 21-29,0-1 0,1 1 1,-1 1-1,0-1 0,1 1 0,-1 0 1,0 0-1,1 1 0,0-1 1,-1 1-1,11 2 0,-15-2 9,0 0-1,1 1 1,-1-1-1,1 1 1,-1-1-1,0 1 1,1-1-1,-1 1 1,0 0-1,0 0 1,1 0-1,-1 0 1,0 0-1,0 0 1,0 0-1,0 0 0,0 0 1,1 3-1,-1-2 6,-1 0 0,1 0 0,0 1 0,-1-1 0,0 0 0,1 1 0,-1-1 0,0 0 0,0 1 0,-1-1 0,1 0 0,0 1 0,-1-1 0,1 0-1,-2 4 1,-2 2 144,0 1 0,0-1 0,-1 0-1,0 0 1,-1 0 0,1-1-1,-2 0 1,1 0 0,-1 0 0,-7 5-1,-4 3 355,-1 0-1,-38 21 1,51-33-493,1 0 0,0-1 0,-1 1 1,1-1-1,-1 0 0,0-1 0,0 1 0,0-1 0,0 0 1,-11 0-1,16-1-11,-1-1 0,1 1 0,0 0 1,-1-1-1,1 1 0,0 0 0,0-1 1,-1 1-1,1-1 0,0 0 0,0 1 1,0-1-1,0 0 0,0 0 0,0 0 1,0 0-1,0 0 0,0 0 0,0 0 1,0-1-1,0-1-19,0 0 1,0 1 0,0-1-1,0 0 1,1 0-1,0 1 1,-1-1-1,1 0 1,0 0-1,0 0 1,0 0-1,1 1 1,0-4-1,0 2-315,-1 1 0,1 0 0,0-1-1,1 1 1,-1 0 0,1 0 0,-1 0 0,1 0 0,0 0-1,0 0 1,3-2 0,30-26-8336,-6 11-3391</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01.956"/>
    </inkml:context>
    <inkml:brush xml:id="br0">
      <inkml:brushProperty name="width" value="0.025" units="cm"/>
      <inkml:brushProperty name="height" value="0.025" units="cm"/>
    </inkml:brush>
  </inkml:definitions>
  <inkml:trace contextRef="#ctx0" brushRef="#br0">108 202 1730,'0'0'2647,"-11"-1"-538,4 0-1623,-43-5 2575,12 4 3306,38 3-6226,-1-1 0,1 1 0,0 0 0,0-1 0,0 1 0,0 0 0,0-1 1,0 1-1,0 0 0,0 0 0,0-1 0,0 1 0,0 0 0,0-1 1,1 1-1,-1 0 0,0-1 0,0 1 0,1-1 0,-1 1 0,0 0 0,1-1 1,-1 1-1,1-1 0,-1 1 0,1-1 0,-1 1 0,1-1 0,-1 1 1,1-1-1,0 1 0,7 0 134,0 0 1,0 0 0,0-1 0,0 0-1,0 0 1,0-1 0,0 0-1,0 0 1,0-1 0,0 0-1,-1 0 1,1-1 0,-1 0-1,12-6 1,10-8 7,0-1 1,30-25-1,-36 26-122,17-15-54,-24 19-75,0 0 0,1 1 0,21-11 0,-38 22-29,1 1 1,-1 0-1,0 0 0,1 0 1,-1-1-1,0 1 1,1 0-1,-1 0 0,1 0 1,-1 0-1,0 0 1,1 0-1,-1 0 0,1 0 1,-1 0-1,0 0 1,1 0-1,-1 0 0,1 0 1,-1 0-1,0 0 0,1 0 1,-1 1-1,0-1 1,1 0-1,-1 0 0,0 0 1,1 1-1,-1-1 1,0 0-1,1 0 0,-1 1 1,0-1-1,0 0 1,1 1-1,-1-1 0,0 0 1,0 1-1,0-1 0,1 0 1,-1 1-1,0 0 1,2 25 340,-10 31 378,-50 134-2318,53-178-3316</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4:17.833"/>
    </inkml:context>
    <inkml:brush xml:id="br0">
      <inkml:brushProperty name="width" value="0.025" units="cm"/>
      <inkml:brushProperty name="height" value="0.025" units="cm"/>
    </inkml:brush>
  </inkml:definitions>
  <inkml:trace contextRef="#ctx0" brushRef="#br0">1 45 4164,'0'0'13389,"3"-3"-13058,1 0-243,1 1 1,0-1 0,0 1 0,0 0-1,0 0 1,0 1 0,0-1 0,0 1 0,1 0-1,-1 1 1,0-1 0,1 1 0,-1 0 0,7 1-1,89 9 723,-89-8-765,62 15 463,-59-12-393,1-1 0,-1-1 0,0 0 0,28 1 0,407 3 984,-430-6-1090,514 3 199,32 0-166,-378 7-25,112 4-4,181 14 351,65 1-79,-538-30-285,1626-27 1487,-733 20-1449,-48 1-3,668-46-4,-1103 51-14,55-3 12,-462 5 104,1-2-1,0 0 1,-1 0-1,1-1 0,-1 0 1,1-1-1,-1 0 1,0-1-1,13-6 1,-17 1 1923,-11 4-1592,-20 2-2380,18 3 737,-17-9-3846,-3-13-3843</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4:55.977"/>
    </inkml:context>
    <inkml:brush xml:id="br0">
      <inkml:brushProperty name="width" value="0.025" units="cm"/>
      <inkml:brushProperty name="height" value="0.025" units="cm"/>
    </inkml:brush>
  </inkml:definitions>
  <inkml:trace contextRef="#ctx0" brushRef="#br0">142 1 10698,'0'0'6198,"-5"12"-5830,-8 26 237,2 0-1,1 0 0,2 1 1,-3 42-1,11 436 2250,5-95-1800,-47 313 2239,-3 223-714,44-871-2516,0 25 55,22 193 0,-15-287-730,0-12-1813,0-9-3811,-4-8-378</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4:56.397"/>
    </inkml:context>
    <inkml:brush xml:id="br0">
      <inkml:brushProperty name="width" value="0.025" units="cm"/>
      <inkml:brushProperty name="height" value="0.025" units="cm"/>
    </inkml:brush>
  </inkml:definitions>
  <inkml:trace contextRef="#ctx0" brushRef="#br0">46 103 17969,'0'0'379,"-9"0"128,-27 1 134,113 10 2060,172-11-1929,302-41-1,-181 9-456,454-9 659,1005 78 0,81 60 105,-1763-94-911,20 0-274,181 27 1,-341-28-291,28 4 47,-34-6 68,0 0 1,1 1-1,-1-1 1,0 0-1,1 1 1,-1-1-1,0 1 1,0 0-1,0-1 1,1 1-1,-1 0 1,0 0-1,0-1 0,0 1 1,0 0-1,0 0 1,-1 0-1,3 2 1,-5 1-5203,-6-3-2439</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4:56.756"/>
    </inkml:context>
    <inkml:brush xml:id="br0">
      <inkml:brushProperty name="width" value="0.025" units="cm"/>
      <inkml:brushProperty name="height" value="0.025" units="cm"/>
    </inkml:brush>
  </inkml:definitions>
  <inkml:trace contextRef="#ctx0" brushRef="#br0">1 110 7847,'0'0'5702,"12"-10"-2964,2-1-2327,0 1 1,1 0-1,0 1 0,0 1 0,1 0 0,0 1 0,19-5 0,6 3-32,2 3 0,-1 1 0,0 2 0,1 2 0,84 8 0,-119-6-340,-1 1-1,1-1 1,-1 1-1,1 0 1,-1 1-1,0 0 1,0 0-1,0 0 1,0 1-1,0 0 1,8 7-1,-13-8 44,1-1 1,-1 1-1,1 0 0,-1-1 0,0 1 0,0 0 0,0 1 0,-1-1 1,1 0-1,-1 0 0,0 1 0,0-1 0,0 1 0,0-1 0,0 1 0,-1-1 1,1 1-1,-1 0 0,0-1 0,-1 1 0,1-1 0,0 1 0,-1-1 0,0 1 1,0-1-1,-2 8 0,-3 1 291,0 1 0,-1-1 1,0 0-1,-1 0 0,0-1 1,-1 0-1,-9 10 0,-79 71 792,71-69-1003,-236 226-199,238-227-3561,12-14-3545</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4:57.330"/>
    </inkml:context>
    <inkml:brush xml:id="br0">
      <inkml:brushProperty name="width" value="0.025" units="cm"/>
      <inkml:brushProperty name="height" value="0.025" units="cm"/>
    </inkml:brush>
  </inkml:definitions>
  <inkml:trace contextRef="#ctx0" brushRef="#br0">1 566 10570,'0'0'7426,"9"-1"-6150,8-2-882,-1-1-1,0-1 1,1 0 0,-2-1 0,1-1 0,-1 0 0,0-1 0,0-1 0,16-13 0,128-109 584,-138 113-920,263-269 554,-265 266-573,-17 20-47,23-24 213,-24 25-198,-1 0 0,0-1 0,0 1 0,1-1 0,-1 1 1,0 0-1,1-1 0,-1 1 0,0 0 0,1 0 0,-1-1 0,1 1 0,-1 0 1,0 0-1,1-1 0,-1 1 0,1 0 0,-1 0 0,1 0 0,-1 0 1,1 0-1,-1 0 0,0 0 0,1-1 0,-1 1 0,1 1 0,-1-1 1,1 0-1,-1 0 0,1 0 0,-1 0 0,1 0 0,-1 0 0,0 0 0,1 1 1,-1-1-1,1 0 0,-1 0 0,1 1 0,-1-1 0,0 0 0,1 1 1,-1-1-1,0 0 0,1 1 0,-1-1 0,0 0 0,0 1 0,1-1 0,-1 1 1,0-1-1,0 0 0,0 1 0,0-1 0,1 1 0,-1-1 0,0 1 1,0-1-1,0 1 0,4 60 693,-4 81 0,0 22 46,2-138-659,0-1 0,2 0 1,1 0-1,1 0 0,10 27 1,-13-45-220,-1 0 1,1-1-1,0 1 1,1-1 0,0 0-1,0 0 1,0 0-1,1 0 1,-1-1 0,1 1-1,1-1 1,-1 0-1,1-1 1,0 0 0,0 0-1,0 0 1,0 0-1,1-1 1,-1 0 0,1 0-1,0-1 1,11 3-1,42-5-5665,1-11-6625</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4:58.315"/>
    </inkml:context>
    <inkml:brush xml:id="br0">
      <inkml:brushProperty name="width" value="0.025" units="cm"/>
      <inkml:brushProperty name="height" value="0.025" units="cm"/>
    </inkml:brush>
  </inkml:definitions>
  <inkml:trace contextRef="#ctx0" brushRef="#br0">0 71 14157,'9'-5'2488,"9"-5"-1858,1 0 0,0 2 0,1 0 0,-1 1 0,1 1 0,1 1 0,-1 1 0,1 0-1,0 2 1,-1 0 0,36 3 0,-54-1-616,0 0 0,0 0 0,0 1 0,0-1 0,1 1 0,-1 0 0,0 0 0,0 0 0,0 0 1,0 0-1,-1 0 0,1 0 0,0 0 0,0 1 0,-1-1 0,1 1 0,-1 0 0,1-1 0,-1 1 0,0 0 0,1 0 0,-1-1 0,0 1 0,0 0 0,-1 0 0,1 0 0,0 1 0,-1-1 0,1 0 0,-1 0 0,1 0 0,-1 0 0,0 1 0,0-1 0,0 0 0,0 0 0,-1 4 0,-1 2 15,1 0 0,-1 0 0,0 0 0,-1 0 0,0-1 0,0 1 0,-1-1 0,1 0-1,-7 8 1,-17 18 745,-47 46 0,52-58-112,0 1 0,2 2 0,0 0 0,-29 48 0,46-67-576,1-1-1,0 0 0,0 0 1,0 1-1,1 0 0,0-1 1,0 1-1,0-1 1,0 1-1,1 0 0,-1 0 1,1 0-1,0-1 0,1 6 1,0-7-61,0-1 0,0 0 0,0 0 0,1 1 1,-1-1-1,0 0 0,1 0 0,-1 0 0,1 0 1,0-1-1,0 1 0,0 0 0,0-1 0,0 1 1,0-1-1,0 0 0,0 0 0,0 1 0,1-1 1,-1-1-1,0 1 0,1 0 0,-1-1 0,1 1 1,-1-1-1,1 0 0,3 1 0,20 1-23,-1-2 0,1 0 1,0-1-1,-1-2 0,1-1 0,-1 0 0,32-11 0,-36 8-1769,-1-1-1,31-16 1,-42 16-2103,-11 2-4426,-15 1-6123</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4:58.674"/>
    </inkml:context>
    <inkml:brush xml:id="br0">
      <inkml:brushProperty name="width" value="0.025" units="cm"/>
      <inkml:brushProperty name="height" value="0.025" units="cm"/>
    </inkml:brush>
  </inkml:definitions>
  <inkml:trace contextRef="#ctx0" brushRef="#br0">0 80 11115,'0'0'11883,"100"-20"-9929,-36 14-705,16-3-448,2 0-545,0 0-705,-5-2-4419,-13-4-9994</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4:59.983"/>
    </inkml:context>
    <inkml:brush xml:id="br0">
      <inkml:brushProperty name="width" value="0.025" units="cm"/>
      <inkml:brushProperty name="height" value="0.025" units="cm"/>
    </inkml:brush>
  </inkml:definitions>
  <inkml:trace contextRef="#ctx0" brushRef="#br0">0 0 6182,'0'0'17200,"2"9"-15983,5 73 724,-7-58-1715,2 0 0,0 1-1,2-1 1,8 29 0,-12-52-189,0 0 0,0 0-1,0-1 1,1 1 0,-1 0 0,0 0 0,1 0 0,-1-1 0,1 1-1,-1 0 1,1-1 0,-1 1 0,1 0 0,0-1 0,-1 1 0,1-1-1,0 1 1,-1-1 0,1 1 0,0-1 0,0 0 0,0 1 0,-1-1 0,1 0-1,0 1 1,0-1 0,0 0 0,0 0 0,-1 0 0,1 0 0,0 0-1,0 0 1,0 0 0,0 0 0,0 0 0,-1 0 0,1 0 0,0-1-1,0 1 1,0 0 0,-1-1 0,1 1 0,0 0 0,0-1 0,-1 1-1,1-1 1,0 1 0,-1-1 0,1 0 0,0 1 0,-1-1 0,1-1 0,34-37 1174,-32 36-1189,37-55 380,33-39 226,-72 96-618,0 0-1,-1 0 1,1 1 0,-1-1-1,1 0 1,0 0 0,0 1-1,0-1 1,-1 0 0,1 1-1,0-1 1,0 1 0,0-1-1,0 1 1,0-1 0,0 1-1,0 0 1,0-1 0,0 1-1,0 0 1,0 0 0,2 0-1,-2 0 2,-1 1 0,1-1 1,0 1-1,0-1 0,-1 1 0,1 0 0,-1-1 0,1 1 0,-1 0 1,1 0-1,-1-1 0,1 1 0,-1 0 0,0 0 0,1 0 0,-1 0 0,0 0 1,0-1-1,0 1 0,0 0 0,0 1 0,0 64 363,-1-49-334,1-14-40,0 3 0,0 0 0,0-1 0,1 1 0,-1 0 0,1 0 0,0 0 0,3 6 0,-4-11 0,0 0 0,1-1 0,-1 1 0,1-1 0,-1 1 0,0 0 0,1-1 0,-1 1 0,1-1 0,-1 1 0,1-1 0,0 1 0,-1-1 0,1 0 0,-1 1 0,1-1 0,0 0 0,-1 1 0,1-1 0,0 0 0,-1 0 0,1 0 0,0 0 0,0 0 0,0 0 0,2 0 0,-1 0 0,0-1 0,1 0 0,-1 1 0,0-1 0,1 0 0,-1 0 0,0 0 0,0-1 0,0 1 0,3-3 0,10-8 0,-1-1 0,19-22 0,19-16 0,-52 50 0,0 1 0,0 0 0,1-1 0,-1 1 0,0 0 0,0-1 0,1 1 0,-1 0 0,0-1 0,1 1 0,-1 0 0,0 0 0,1 0 0,-1-1 0,1 1 0,-1 0 0,0 0 0,1 0 0,-1 0 0,1 0 0,-1-1 0,1 1 0,-1 0 0,0 0 0,1 0 0,-1 0 0,1 0 0,-1 1 0,1-1 0,-1 0 0,0 0 0,1 0 0,-1 0 0,1 0 0,-1 0 0,0 1 0,1-1 0,-1 0 0,1 0 0,-1 1 0,0-1 0,1 0 0,-1 1 0,0-1 0,0 0 0,1 1 0,-1-1 0,0 1 0,4 30 0,-14 37 0,7-58-1094,-3 20-9791,6-43 2685</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5:00.389"/>
    </inkml:context>
    <inkml:brush xml:id="br0">
      <inkml:brushProperty name="width" value="0.025" units="cm"/>
      <inkml:brushProperty name="height" value="0.025" units="cm"/>
    </inkml:brush>
  </inkml:definitions>
  <inkml:trace contextRef="#ctx0" brushRef="#br0">1 1 15246,'0'0'1602,"8"8"-1453,1 1-224,0-1 0,1-1-1,0 1 1,21 10-1,-21-13-705,0-1 1,0 0-1,1 0 0,13 2 0,4-2-1863,-5 1 19872,-28-4-16859,0 1 0,0-1 0,0 1 0,0 0 0,0 0 0,0 0 0,1 1 0,-1-1 0,1 1 0,-8 7 0,8-7-320,-1 1-1,1 0 1,0 0 0,0 0-1,1 1 1,-1-1-1,1 1 1,0 0 0,0 0-1,0 0 1,1 0-1,0 0 1,0 1-1,0-1 1,1 1 0,-2 6-1,4-10-64,-1-1 0,0 0 1,1 1-1,-1-1 0,1 0 0,-1 0 0,1 0 0,0 0 0,-1 1 0,1-1 1,0 0-1,0 0 0,0 0 0,0 0 0,0-1 0,0 1 0,0 0 1,0 0-1,0-1 0,0 1 0,0 0 0,1-1 0,-1 1 0,0-1 0,0 0 1,1 1-1,-1-1 0,2 0 0,53 8-874,-21-3-2,-32-4 841,0 0 0,0 1 1,0 0-1,0-1 0,0 1 0,0 0 1,-1 0-1,1 0 0,-1 1 0,0-1 1,0 1-1,0-1 0,0 1 0,0 0 0,0 0 1,-1-1-1,1 1 0,-1 0 0,0 1 1,0-1-1,0 0 0,0 0 0,0 0 1,-1 1-1,0-1 0,1 5 0,-1-5 77,0 1 1,0-1-1,0 1 0,0-1 0,-1 1 1,1-1-1,-1 1 0,0-1 0,0 1 0,0-1 1,-1 0-1,1 0 0,-1 1 0,0-1 0,0 0 1,0 0-1,0-1 0,0 1 0,0 0 1,-1-1-1,0 1 0,1-1 0,-1 0 0,-5 3 1,8-5-89,-1 1 1,1-1 0,-1 0-1,1 1 1,0-1 0,-1 0-1,1 0 1,-1 1-1,1-1 1,-1 0 0,0 0-1,1 0 1,-1 0 0,1 0-1,-1 0 1,1 0 0,-1 0-1,1 0 1,-1 0 0,1 0-1,-1 0 1,1 0 0,-1 0-1,1 0 1,-1-1-1,1 1 1,-1 0 0,1 0-1,-1-1 1,1 1 0,-1 0-1,1-1 1,-1 1 0,1 0-1,0-1 1,-1 1 0,1-1-1,0 1 1,-1 0 0,1-1-1,0 1 1,-1-1-1,1 1 1,0-2 0,-2-26-6445,2 20 4471,0-25-7947</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5:00.748"/>
    </inkml:context>
    <inkml:brush xml:id="br0">
      <inkml:brushProperty name="width" value="0.025" units="cm"/>
      <inkml:brushProperty name="height" value="0.025" units="cm"/>
    </inkml:brush>
  </inkml:definitions>
  <inkml:trace contextRef="#ctx0" brushRef="#br0">1 142 10794,'0'0'10031,"10"1"-6785,-6-1-3171,-1 1 211,0-1 0,0 1 0,1-1 0,-1 0 0,0 0 0,0 0 0,1 0 0,-1-1 0,0 0 1,0 1-1,0-1 0,1 0 0,-1 0 0,0-1 0,0 1 0,-1 0 0,1-1 0,0 0 0,0 0 0,-1 0 0,1 0 0,-1 0 0,0 0 0,0-1 0,1 1 0,-1-1 0,-1 0 0,3-3 0,-1-1-256,0 0 0,0-1-1,0 1 1,-1-1-1,-1 1 1,1-1 0,-1 0-1,-1 0 1,1 1-1,-2-14 1,1 20-30,0 1 0,0 0 0,0-1 0,0 1 0,0 0 0,0-1 0,0 1 0,0 0 0,0-1 0,0 1 0,0 0 0,0 0 0,-1-1 0,1 1 0,0 0 0,0-1 0,0 1 0,0 0 0,-1 0 0,1-1 0,0 1 0,0 0 0,0 0 0,-1 0 0,1 0 0,0-1 0,-1 1 0,1 0 0,0 0 0,0 0 0,-1 0 0,1 0 0,0 0 0,-1-1 0,1 1 0,0 0 0,-1 0 0,1 0 0,0 0 0,-1 0 0,-13 9 0,-7 17 0,16-17 0,0 0 0,1 1 0,0-1 0,1 1 0,-1 0 0,2 0 0,0 0 0,0 1 0,1-1 0,0 1 0,0-1 0,1 1 0,2 10 0,-1-19 0,0 0 0,0-1 0,0 1 0,0 0 0,1-1 0,-1 1 0,1-1 0,-1 1 0,1-1 0,-1 1 0,1-1 0,0 0 0,0 0 0,-1 0 0,1 0 0,0 0 0,0 0 0,0-1 0,0 1 0,0-1 0,0 1 0,0-1 0,1 0 0,-1 0 0,0 0 0,0 0 0,0 0 0,0 0 0,0 0 0,3-2 0,4 2 0,0-2 0,0 1 0,0-1 0,0-1 0,15-6 0,27-24 0,-42 26 0,0 0 0,0 1 0,0 1 0,1-1 0,0 1 0,0 1 0,16-5 0,-25 9 0,-1 0 0,1 0 0,0 0 0,-1 1 0,1-1 0,-1 0 0,1 0 0,-1 1 0,1-1 0,-1 0 0,1 1 0,-1-1 0,1 0 0,-1 1 0,1-1 0,-1 1 0,1-1 0,-1 1 0,0-1 0,1 1 0,-1-1 0,0 1 0,1 0 0,-1-1 0,0 1 0,0-1 0,0 1 0,0 0 0,1-1 0,-1 1 0,0-1 0,0 1 0,0 0 0,0-1 0,0 1 0,-1 0 0,1 34 0,0-26 0,-1 17 117,0-19-327,0-1 1,1 1-1,-1 0 1,1 0-1,1 0 1,0 0-1,0 0 1,0-1-1,0 1 1,1 0 0,4 8-1,8-5-8059</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04.673"/>
    </inkml:context>
    <inkml:brush xml:id="br0">
      <inkml:brushProperty name="width" value="0.025" units="cm"/>
      <inkml:brushProperty name="height" value="0.025" units="cm"/>
    </inkml:brush>
  </inkml:definitions>
  <inkml:trace contextRef="#ctx0" brushRef="#br0">89 63 12300,'0'0'2439,"10"-5"385,-9 4-2309,36-21 1263,-16 5 885,-11-1 3405,-34 20-3409,14 3-2563,0 0 1,0 0-1,1 1 1,0 0-1,0 1 1,1 0-1,0 0 1,-12 13-1,15-14-45,0 0-1,-1 1 0,2-1 0,-1 1 0,1 0 1,0 1-1,1-1 0,-1 1 0,2-1 0,-1 1 1,1 0-1,-2 9 0,4-16-50,0 0 0,0 0 0,0 0 0,0 0 0,1 0 0,-1 0 0,0 0 0,0 0 0,1 0 0,-1 0 0,0 0 0,1 0 0,-1 0 0,1-1 0,-1 1 0,1 0 0,0 0 0,-1 0 0,1-1 0,0 1 0,0 0 0,-1-1 0,1 1 0,0 0 0,0-1 0,2 1 0,33 8 0,39-13 0,15-15-1955,-76 14 604,0 0 1,0 0 0,-1-1-1,16-10 1,-5-2-10859</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5:01.452"/>
    </inkml:context>
    <inkml:brush xml:id="br0">
      <inkml:brushProperty name="width" value="0.025" units="cm"/>
      <inkml:brushProperty name="height" value="0.025" units="cm"/>
    </inkml:brush>
  </inkml:definitions>
  <inkml:trace contextRef="#ctx0" brushRef="#br0">57 0 20692,'0'0'4201,"2"14"-2124,0 15-1221,-1-1 0,-1 1 0,-2-1 1,-5 33-1,-11 19-396,8-40-249,2 0 0,1 0 1,2 1-1,0 63 0,6-102-211,-1-1 0,1 1 1,-1-1-1,1 1 0,0-1 0,0 1 1,0-1-1,-1 0 0,1 1 0,1-1 1,-1 0-1,0 0 0,0 0 0,0 0 1,0 0-1,1 0 0,-1 0 0,1 0 1,-1 0-1,1-1 0,-1 1 0,1 0 1,-1-1-1,1 0 0,-1 1 0,1-1 1,-1 0-1,1 0 0,0 0 0,-1 0 1,4 0-1,58-3-541,-59 3 428,61-15-4217,0-6-5129,-21 4-2211</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5:02.378"/>
    </inkml:context>
    <inkml:brush xml:id="br0">
      <inkml:brushProperty name="width" value="0.025" units="cm"/>
      <inkml:brushProperty name="height" value="0.025" units="cm"/>
    </inkml:brush>
  </inkml:definitions>
  <inkml:trace contextRef="#ctx0" brushRef="#br0">170 249 21845,'-11'2'1761,"2"0"-1477,1 0 0,0 0 0,0 1 0,0 0 0,0 0 0,0 1 0,1 0 0,0 0 0,-1 1 0,2 0 0,-1 0 0,0 1 0,1 0 0,0 0 0,1 1 0,-1-1-1,1 1 1,1 0 0,-1 0 0,-5 14 0,7-16-233,1 0 0,1 0 0,-1 0 0,1 1 0,-1-1 0,2 0 0,-1 1 0,0-1 0,1 1 0,0-1 0,1 1 0,-1-1 0,2 8 0,-1-10-48,0-1 1,0 1 0,1-1 0,-1 1 0,1-1 0,-1 0 0,1 0 0,0 1 0,-1-1-1,1 0 1,0-1 0,1 1 0,-1 0 0,0-1 0,0 1 0,1-1 0,-1 1 0,1-1-1,-1 0 1,1 0 0,-1 0 0,1-1 0,0 1 0,-1-1 0,1 1 0,0-1 0,5 0-1,1 0 17,0 0-1,0 0 0,-1-1 0,1-1 0,0 0 1,0 0-1,-1 0 0,1-1 0,-1 0 0,0-1 1,0 0-1,0 0 0,0-1 0,-1 0 0,0 0 1,0 0-1,0-1 0,10-12 0,-9 9 3,-1 0 0,-1 0 0,1-1 0,-2 1 0,1-1 0,-1-1 0,-1 1 0,0-1 0,0 0 0,-1 1 0,0-2 0,-1 1 0,-1 0-1,1-18 1,-25 72-230,16-26 428,1 0-1,0 0 1,1 0 0,1 1-1,0 0 1,-1 31 0,5-49-214,0 1 0,1-1 0,-1 1 0,0-1-1,0 1 1,0-1 0,0 1 0,1-1 0,-1 1 0,0-1 0,1 1 0,-1-1 0,0 0 0,1 1 0,-1-1 0,0 1 0,1-1 0,-1 0 0,1 0 0,-1 1 0,0-1 0,1 0 0,-1 1 0,1-1 0,-1 0 0,1 0 0,-1 0 0,1 0-1,-1 0 1,1 0 0,-1 1 0,1-1 0,0 0 0,-1 0 0,1-1 0,-1 1 0,1 0 0,-1 0 0,1 0 0,-1 0 0,1 0 0,0-1 0,23-8 90,-16 4-96,0-2 0,0 1 0,0-1 0,-1 0 0,0-1 0,-1 1 0,0-1 0,0-1 0,5-8 0,-2 0 0,0 0 0,-1 0 0,11-35 0,-28 88 0,2 1 0,-5 71 0,12-106 0,0 0 0,0 0 0,0 1 0,0-1 0,0 0 0,0 0 0,0 0 0,1 0 0,-1 0 0,1 0 0,0 1 0,0-1 0,0-1 0,0 1 0,0 0 0,0 0 0,0 0 0,0 0 0,1-1 0,-1 1 0,1-1 0,2 3 0,-2-4 0,0 1 0,0 0 0,0-1 0,0 0 0,0 1 0,0-1 0,0 0 0,1 0 0,-1 0 0,0-1 0,0 1 0,0 0 0,0-1 0,0 0 0,0 1 0,0-1 0,0 0 0,0 0 0,0 0 0,0 0 0,-1 0 0,1 0 0,3-3 0,6-5 0,1-1 0,-1 0 0,-1-1 0,0 0 0,0-1 0,15-25 0,-10 11 0,-1 0 0,17-44 0,-27 61 0,-2 11 0,-2 19 0,-7 34 0,5-47 0,1 1 0,0 0 0,1-1 0,-1 1 0,2 0 0,1 11 0,-2-19 0,0 1 0,0-1 0,1 0 0,-1 0 0,1 0 0,-1 0 0,1 0 0,-1 0 0,1 0 0,-1 0 0,1 0 0,0 0 0,0 0 0,0 0 0,-1-1 0,1 1 0,0 0 0,0 0 0,0-1 0,0 1 0,2 0 0,-1 0 0,0-1 0,0 0 0,1 0 0,-1 0 0,0 0 0,0 0 0,0-1 0,0 1 0,1-1 0,-1 1 0,0-1 0,0 0 0,0 0 0,0 0 0,0 0 0,2-1 0,5-4 0,-1 0 0,0-1 0,0 0 0,-1 0 0,0 0 0,0-1 0,-1 0 0,1-1 0,7-14 0,0-2 0,-1-1 0,12-34 0,-15 33 0,-1-1 0,-1 1 0,-1-1 0,-1-1 0,2-41 0,-9 77 0,0 1 0,0 0 0,-1-1 0,0 1 0,-5 11 0,-2 7 0,-49 222 0,51-209 0,3 0 0,1 1 0,2-1 0,6 59 0,-5-93 0,1 1 0,1 0 0,-1 0 0,1-1 0,0 1 0,0-1 0,1 0 0,0 1 0,0-1 0,0 0 0,0-1 0,1 1 0,0 0 0,-1-1 0,9 6 0,-20-36 0,-43-91 0,45 101 0,1 1 0,1-1 0,0-1 0,1 1 0,-1-29 0,6 42-419,0 0 0,1 1 0,-1-1 0,1 0 0,-1 1 0,1 0 1,0 0-1,0 0 0,0 0 0,0 0 0,0 0 0,1 1 0,-1-1 0,0 1 0,5-1 0,22-13-7169,-13 0-7685</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5:02.706"/>
    </inkml:context>
    <inkml:brush xml:id="br0">
      <inkml:brushProperty name="width" value="0.025" units="cm"/>
      <inkml:brushProperty name="height" value="0.025" units="cm"/>
    </inkml:brush>
  </inkml:definitions>
  <inkml:trace contextRef="#ctx0" brushRef="#br0">1 24 8872,'0'0'6844,"9"-2"-2904,-4 0-3413,51-14 4382,-51 15-4454,0 0 1,0 0-1,-1 1 0,1-1 1,0 1-1,0 0 1,0 1-1,0-1 1,0 1-1,-1 0 0,6 1 1,-9-1-391,0 0 0,1 0 0,-1 0 1,0 0-1,0 0 0,0 1 0,-1-1 0,1 0 0,0 0 0,0 0 1,-1 1-1,1-1 0,-1 1 0,1-1 0,-1 0 0,1 1 1,-1-1-1,0 1 0,0-1 0,0 1 0,1-1 0,-1 1 1,-1-1-1,1 1 0,0 1 0,-11 40 408,2-26-456,-1 0 1,-16 22-1,18-29-18,1 0 0,-1 1 0,2 0 0,-1 1 0,2 0 0,0-1 0,0 2 0,-5 20 0,10-32 1,0 0 0,0 0 0,0 0 0,0-1 0,0 1 0,0 0 0,0 0 0,0 0 0,0 0 0,0 0 0,1 0 0,-1 0 0,0 0 0,1 0 0,-1 0 0,1-1 0,-1 1 0,1 0 0,-1 0 0,1-1 0,0 1 0,-1 0 0,1-1 0,0 1 0,-1 0 0,3 0 0,28 7 0,-19-8 0,0-1 0,0 0 0,19-4 0,-18 2-191,0-1 1,-1 0-1,1 0 1,-1-2-1,0 1 1,0-2-1,0 1 1,-1-2-1,0 1 1,0-1-1,-1-1 1,15-16-1,-14-4-6228,-11 10-791,-1-4-7721</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5:03.062"/>
    </inkml:context>
    <inkml:brush xml:id="br0">
      <inkml:brushProperty name="width" value="0.025" units="cm"/>
      <inkml:brushProperty name="height" value="0.025" units="cm"/>
    </inkml:brush>
  </inkml:definitions>
  <inkml:trace contextRef="#ctx0" brushRef="#br0">1 1 5894,'0'0'18962,"53"36"-18290,-20-36-576,1 0-352,2 0-1794,-3-7-3043,-1-3-7238</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5:03.564"/>
    </inkml:context>
    <inkml:brush xml:id="br0">
      <inkml:brushProperty name="width" value="0.025" units="cm"/>
      <inkml:brushProperty name="height" value="0.025" units="cm"/>
    </inkml:brush>
  </inkml:definitions>
  <inkml:trace contextRef="#ctx0" brushRef="#br0">36 308 7591,'0'0'12369,"-4"10"-8926,-13 30-1296,16-40-2097,1 0 1,0 1 0,0-1 0,0 1 0,-1-1 0,1 0 0,0 1 0,0-1 0,0 1 0,0-1 0,0 1 0,0-1 0,0 0 0,0 1 0,0-1 0,0 1 0,0-1 0,0 1 0,0-1 0,0 0 0,1 1 0,-1-1 0,0 1 0,0-1 0,0 0 0,1 1 0,-1-1 0,0 1 0,0-1 0,1 0 0,-1 0 0,0 1 0,1 0 0,17 1 722,17-11-189,-30 3-423,0 0-1,0 0 1,0-1-1,0 0 0,-1 1 1,0-2-1,-1 1 1,0 0-1,0-1 0,0 1 1,-1-1-1,0 0 1,0 0-1,-1 0 0,0 0 1,-1 0-1,0 0 1,0 0-1,0 0 0,-1 0 1,-2-8-1,3 15-162,-1 0-1,1 1 1,0-1-1,0 1 1,-1-1 0,1 1-1,0-1 1,-1 1-1,1-1 1,0 1 0,-1-1-1,1 1 1,-1 0-1,1-1 1,-1 1 0,1 0-1,-1-1 1,1 1-1,-1 0 1,1-1-1,-1 1 1,1 0 0,-1 0-1,1 0 1,-1 0-1,0-1 1,1 1 0,-1 0-1,1 0 1,-1 0-1,0 0 1,1 0 0,-1 1-1,1-1 1,-1 0-1,0 0 1,1 0 0,-1 0-1,1 1 1,-1-1-1,1 0 1,-1 0-1,1 1 1,-1-1 0,1 0-1,-1 1 1,1-1-1,-1 1 1,1-1 0,-1 1-1,-22 22-34,14-9 106,0 0 0,1 0 0,0 1 0,2 1 0,-1-1-1,2 1 1,0 0 0,1 0 0,1 0 0,-3 33 0,6-48-69,0 1 0,0 0 0,1 0 0,-1-1 0,1 1 0,-1 0 0,1 0 0,0-1 0,-1 1 0,1 0 0,0-1 0,0 1 0,0-1 0,0 1 0,0-1 0,1 0 0,-1 0 0,0 1 0,1-1 0,-1 0 0,1 0 0,-1 0 0,1 0 0,-1 0 0,1-1 0,0 1 0,-1 0 0,1-1 0,0 1 0,0-1 0,-1 0 0,1 1 0,0-1 0,0 0 0,0 0 0,-1 0 0,4-1 0,2 1 0,-1 0 0,1-1 0,-1 0 0,1 0 0,-1-1 0,1 0 0,-1 0 0,0 0 0,10-5 0,2-7 0,0 0 0,0-1 0,-1-1 0,-1 0 0,25-34 0,-10 13 0,-31 37 0,0 0 0,0-1 0,0 1 0,0 0 0,0 0 0,0 0 0,0-1 0,0 1 0,0 0 0,0 0 0,0 0 0,0 0 0,0-1 0,0 1 0,0 0 0,1 0 0,-1 0 0,0 0 0,0 0 0,0-1 0,0 1 0,0 0 0,1 0 0,-1 0 0,0 0 0,0 0 0,0 0 0,0 0 0,1 0 0,-1 0 0,0 0 0,0 0 0,0 0 0,0 0 0,1 0 0,-1-1 0,0 2 0,0-1 0,0 0 0,1 0 0,-1 0 0,0 0 0,0 0 0,0 0 0,0 0 0,1 0 0,-1 0 0,0 0 0,0 0 0,0 0 0,0 0 0,1 0 0,-1 1 0,0-1 0,0 0 0,0 0 0,0 0 0,0 0 0,0 0 0,0 1 0,1-1 0,-2 18 0,-9 24 0,5-28 0,1-1 0,0 1 0,1 0 0,1 0 0,0 0 0,1 1 0,1-1 0,2 24 0,-2-36 0,0-1 0,1 1 0,-1 0 0,1 0 0,0-1 0,-1 1 0,1 0 0,0-1 0,0 1 0,0-1 0,0 1 0,0-1 0,1 1 0,-1-1 0,0 0 0,1 0 0,-1 0 0,1 1 0,-1-1 0,1-1 0,-1 1 0,1 0 0,0 0 0,-1-1 0,1 1 0,0 0 0,0-1 0,-1 0 0,1 1 0,0-1 0,0 0 0,0 0 0,0 0 0,1-1 0,2 1 0,-1 0 0,0-1 0,1 0 0,-1 0 0,0 0 0,0-1 0,0 1 0,0-1 0,0 0 0,0 0 0,-1 0 0,1-1 0,5-4 0,5-8-63,-1-1-1,-1 0 1,-1-1-1,0-1 1,-1 0-1,0 0 1,12-37-1,34-142-984,-53 185 976,-2 7-39,5-19-562,0 0 0,1-31 0,-21 82 826,3-12 73,-3 16-67,0 1 1,2 0 0,2 1-1,1 0 1,1 0 0,2 1-1,1 0 1,2 1 0,1-1-1,4 49 1,-1-79-319,-1-1 0,0 1-1,1-1 1,0 1 0,0-1-1,0 0 1,0 0 0,0 1-1,3 2 1,-4-6 113,0 0 1,0 0-1,0 0 0,0 0 0,0-1 1,0 1-1,0 0 0,0 0 0,0 0 1,0 0-1,0 0 0,0 0 0,0 0 0,0 0 1,0 0-1,0 0 0,0-1 0,0 1 1,0 0-1,0 0 0,0 0 0,0 0 1,0 0-1,0 0 0,0 0 0,0 0 1,1 0-1,-1 0 0,0 0 0,0 0 0,0 0 1,0 0-1,0 0 0,0 0 0,0 0 1,0 0-1,0 0 0,0-1 0,1 1 1,-1 0-1,0 0 0,0 0 0,0 1 1,0-1-1,0 0 0,0 0 0,0 0 1,0 0-1,0 0 0,0 0 0,1 0 0,-1 0 1,0 0-1,0 0 0,0 0 0,0 0 1,0 0-1,0 0 0,0 0 0,0 0 1,0 0-1,0 0 0,0 0 0,0 1 1,-2-23-3043,-2 8 1977,-1 0 1,-1 0-1,0 1 1,-1 0-1,0 0 1,-9-12-1,-13-24 1152,8-2 3453,21 50-3329,0 1-1,0-1 1,0 0-1,0 0 0,0 0 1,0 0-1,0 1 1,0-1-1,0 0 1,0 0-1,0 0 0,0 1 1,0-1-1,1 0 1,-1 0-1,0 1 1,1-1-1,-1 0 1,1 0-1,-1 1 0,1-1 1,-1 0-1,1 1 1,-1-1-1,1 1 1,-1-1-1,1 1 0,0-1 1,-1 1-1,1-1 1,0 1-1,0 0 1,-1-1-1,1 1 0,0 0 1,1-1-1,35-4 1762,-24 4-1127,40-4 290,89-14 258,-125 15-2905,-1 0 0,1-1 0,20-10 0,-1-5-7715</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5:04.345"/>
    </inkml:context>
    <inkml:brush xml:id="br0">
      <inkml:brushProperty name="width" value="0.025" units="cm"/>
      <inkml:brushProperty name="height" value="0.025" units="cm"/>
    </inkml:brush>
  </inkml:definitions>
  <inkml:trace contextRef="#ctx0" brushRef="#br0">1 2282 13261,'27'-2'769,"1"0"1,-1-2 0,0-1-1,0-1 1,32-11 0,130-59-817,-148 58 280,1068-479 2453,-341 150 591,1577-733-255,-1909 861-2200,-411 210-1192,-19 11-1848,-10 8-1760,-5 0-2018</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5:05.405"/>
    </inkml:context>
    <inkml:brush xml:id="br0">
      <inkml:brushProperty name="width" value="0.025" units="cm"/>
      <inkml:brushProperty name="height" value="0.025" units="cm"/>
    </inkml:brush>
  </inkml:definitions>
  <inkml:trace contextRef="#ctx0" brushRef="#br0">1 199 3203,'5'-1'9405,"23"-7"-7050,3 3-1546,1 1 0,-1 1 0,0 2 0,46 3-1,1 0-367,1219-107-52,-820 56-1477,-237 40 1817,-1 14 3325,-224-4-3787,41 5-43,-78-16-2600,-7-9-2615</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5:06.062"/>
    </inkml:context>
    <inkml:brush xml:id="br0">
      <inkml:brushProperty name="width" value="0.025" units="cm"/>
      <inkml:brushProperty name="height" value="0.025" units="cm"/>
    </inkml:brush>
  </inkml:definitions>
  <inkml:trace contextRef="#ctx0" brushRef="#br0">36 1 12268,'0'0'6534,"10"52"-6086,-20-7-352,-1 11-1153,-2 7-2338,1 2-2146</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5:06.418"/>
    </inkml:context>
    <inkml:brush xml:id="br0">
      <inkml:brushProperty name="width" value="0.025" units="cm"/>
      <inkml:brushProperty name="height" value="0.025" units="cm"/>
    </inkml:brush>
  </inkml:definitions>
  <inkml:trace contextRef="#ctx0" brushRef="#br0">42 0 11659,'0'0'7271,"-26"79"-5638,15-47 97,7-2-833,4-7-705,0-6-160,12-4-897,8-2-736,-2 1-417,-3 1-2114,-3-1-5797</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5:06.840"/>
    </inkml:context>
    <inkml:brush xml:id="br0">
      <inkml:brushProperty name="width" value="0.025" units="cm"/>
      <inkml:brushProperty name="height" value="0.025" units="cm"/>
    </inkml:brush>
  </inkml:definitions>
  <inkml:trace contextRef="#ctx0" brushRef="#br0">0 22 16944,'0'0'6187,"7"12"-4874,-3-5-1098,2 2 9,-2-1 0,1 1 0,-1 0 0,-1 0 0,1 0 1,-2 0-1,1 1 0,-1-1 0,1 12 0,-4 83 804,0-72-257,1 1 1,7 58-1,-7-91-754,0 1 1,0 0-1,0-1 1,0 1-1,0-1 1,0 1-1,1 0 0,-1-1 1,0 1-1,0-1 1,1 1-1,-1 0 0,0-1 1,1 1-1,-1-1 1,0 1-1,1-1 1,-1 1-1,1-1 0,-1 1 1,1-1-1,-1 0 1,1 1-1,-1-1 1,1 0-1,-1 1 0,1-1 1,-1 0-1,1 0 1,0 0-1,-1 1 1,2-1-1,20-10 801,17-31 309,-38 40-1122,237-316-5,-236 314 2,1-1-97,0 0 0,0-1 0,-1 1 1,0-1-1,0 0 0,3-8 0,-5 13 8,0 0 1,0 0-1,0 0 0,0 0 1,0-1-1,0 1 1,0 0-1,0 0 0,1 0 1,-1 0-1,0 0 0,0-1 1,0 1-1,0 0 0,0 0 1,0 0-1,0 0 0,0 0 1,0-1-1,0 1 1,-1 0-1,1 0 0,0 0 1,0 0-1,0 0 0,0-1 1,0 1-1,0 0 0,0 0 1,0 0-1,0 0 0,0 0 1,0 0-1,-1 0 0,1-1 1,0 1-1,0 0 1,0 0-1,0 0 0,0 0 1,0 0-1,-1 0 0,1 0 1,0 0-1,0 0 0,0 0 1,0 0-1,0 0 0,-1 0 1,1 0-1,0 0 1,0 0-1,0 0 0,0 0 1,0 0-1,-1 0 0,1 0 1,0 0-1,0 0 0,0 0 1,0 0-1,-3 0-1678,-14 0-6611</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05.654"/>
    </inkml:context>
    <inkml:brush xml:id="br0">
      <inkml:brushProperty name="width" value="0.025" units="cm"/>
      <inkml:brushProperty name="height" value="0.025" units="cm"/>
    </inkml:brush>
  </inkml:definitions>
  <inkml:trace contextRef="#ctx0" brushRef="#br0">1404 72 5765,'0'0'7880,"8"-9"-5558,-1 2-1666,1-3 434,0 1 0,1 0 1,0 0-1,14-9 0,-21 18-70,-5 0-214,-29 2-577,1 1 0,-1 2 1,1 1-1,1 1 0,-1 2 0,1 1 1,1 1-1,-38 20 0,-217 140 1019,279-168-1185,-90 61 700,2 3 0,-87 84 0,143-115-371,2 1 0,1 2 0,1 2 1,3 0-1,1 2 0,-44 93 0,15-2-244,5 4-1,-55 232 1,103-345-173,1 1 0,-1 50 0,5-76 17,0 1-1,0 0 1,0 0-1,0 0 1,0 0-1,0 0 1,0-1-1,1 1 0,-1 0 1,0 0-1,1 0 1,-1-1-1,0 1 1,1 0-1,-1 0 1,1-1-1,-1 1 1,1 0-1,0-1 1,-1 1-1,1 0 1,-1-1-1,1 1 0,0-1 1,0 1-1,-1-1 1,1 0-1,0 1 1,0-1-1,0 0 1,-1 1-1,1-1 1,0 0-1,0 0 1,0 0-1,0 0 1,0 0-1,-1 0 0,1 0 1,0 0-1,0 0 1,0 0-1,0 0 1,-1-1-1,1 1 1,1-1-1,1 1-287,0-1 0,-1 0 0,1 0 0,0 0 0,0 0 0,-1-1 0,1 1 0,-1-1 0,1 1 0,-1-1 0,0 0 0,4-3 0,-4 1-762,0 0 0,0 1 0,0-1 0,0 0 0,-1 0-1,1 0 1,-1 0 0,0 0 0,0-5 0,2-19-8780</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5:07.507"/>
    </inkml:context>
    <inkml:brush xml:id="br0">
      <inkml:brushProperty name="width" value="0.025" units="cm"/>
      <inkml:brushProperty name="height" value="0.025" units="cm"/>
    </inkml:brush>
  </inkml:definitions>
  <inkml:trace contextRef="#ctx0" brushRef="#br0">1 193 18481,'0'0'7677,"11"6"-6652,-6-4-980,1 1-30,-1 0 0,1-1 0,0 1 0,-1-1 0,1-1 0,0 1-1,0-1 1,0 0 0,1 0 0,-1-1 0,0 0 0,0 0 0,0 0 0,0-1 0,1 0 0,7-2 0,-6 0-430,0 0 0,0-1 1,0 0-1,0 0 0,-1-1 0,0 0 0,13-11 0,-17 12 378,1 1-1,-1-1 0,-1 0 0,1 0 0,0 0 1,-1 0-1,0 0 0,0 0 0,0-1 0,0 1 1,-1-1-1,0 1 0,0-1 0,0 1 1,0-1-1,-1-7 0,0 18 281,-1 0-1,-1 0 1,1-1 0,-1 1 0,-1 0-1,-2 6 1,-6 19 722,8-21-649,1 0 1,1 1 0,0-1-1,0 14 1,1-23-303,0 0 0,0 0-1,0 0 1,0 0 0,0 0-1,0 0 1,0 0 0,0 0-1,0 0 1,1 0 0,-1 0 0,0 0-1,1 0 1,-1 0 0,1 0-1,-1 0 1,1 0 0,-1 0-1,1 0 1,0-1 0,-1 1 0,1 0-1,0-1 1,0 1 0,-1 0-1,1-1 1,0 1 0,0-1-1,0 1 1,0-1 0,0 1-1,0-1 1,0 0 0,0 1 0,0-1-1,0 0 1,0 0 0,0 0-1,0 0 1,0 0 0,0 0-1,0 0 1,0 0 0,0 0 0,0 0-1,0-1 1,0 1 0,0 0-1,0-1 1,0 1 0,-1-1-1,1 1 1,0-1 0,0 1 0,0-1-1,0 0 1,-1 1 0,2-2-1,3-1 8,0-1 0,-1 0 0,0 1 0,0-1 0,0-1 0,0 1 0,-1 0 0,1-1 0,-1 0 0,3-7 0,23-55-656,-23 50 271,-10 67-522,3-12 1238,0-31-383,0-1 258,0 1 0,0-1 0,1 1 0,0-1 0,0 1 0,2 8 0,-2-14-181,0 0 0,0-1 0,0 1 0,1 0 0,-1 0 1,0-1-1,1 1 0,-1 0 0,0-1 0,1 1 1,-1-1-1,1 1 0,-1-1 0,1 1 0,0-1 0,-1 1 1,1-1-1,-1 1 0,1-1 0,0 1 0,-1-1 1,1 0-1,1 1 0,0-1-5,0 0-1,0 0 1,0 0-1,0 0 1,0-1 0,0 1-1,0-1 1,0 1 0,0-1-1,0 1 1,0-1 0,-1 0-1,4-2 1,55-37 368,-53 33-427,1 0-1,1 1 0,-1 0 1,1 1-1,0 0 1,0 0-1,0 0 1,1 2-1,-1-1 1,1 1-1,0 0 0,0 1 1,19-2-1,-28 5 59,0 0-1,0-1 1,1 1-1,-1 0 1,0 0-1,0 0 1,0 0-1,0 0 1,0 0 0,0 0-1,0 0 1,0 0-1,-1 0 1,1 0-1,0 1 1,-1-1-1,1 0 1,0 2-1,-1-2 11,0 0 0,0 0-1,0-1 1,1 1 0,-1 0-1,0-1 1,0 1 0,1 0-1,-1-1 1,1 1 0,-1 0 0,0-1-1,1 1 1,-1-1 0,1 1-1,0-1 1,-1 1 0,1-1-1,-1 1 1,1-1 0,0 0 0,-1 1-1,1-1 1,0 0 0,-1 1-1,2-1 1,0-5-48,1 1-1,-1-1 1,-1 0 0,1 0-1,-1 0 1,0 0 0,0 0-1,0 0 1,-1-8-1,1 8-1,-1 3 0,5-70 0,-4 66 0,-1 1 0,0 0 0,-1 0 0,1 0 0,-1 0 0,0 0 0,-1 0 0,1 0 0,-1 0 0,0 0 0,-3-6 0,10 13-381,1 0-1,-1 0 1,1 0-1,0 0 1,-1-1-1,1 0 1,0 0-1,0-1 1,0 1-1,-1-1 1,1-1-1,7 0 1,13-3-6223</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5:08.179"/>
    </inkml:context>
    <inkml:brush xml:id="br0">
      <inkml:brushProperty name="width" value="0.025" units="cm"/>
      <inkml:brushProperty name="height" value="0.025" units="cm"/>
    </inkml:brush>
  </inkml:definitions>
  <inkml:trace contextRef="#ctx0" brushRef="#br0">1 51 16367,'0'0'110,"1"0"-1,-1 0 1,0 0-1,0 0 1,1 0-1,-1 0 1,0 0-1,1 0 0,-1 0 1,0-1-1,0 1 1,1 0-1,-1 0 1,0 0-1,0-1 1,1 1-1,-1 0 0,0 0 1,0 0-1,0-1 1,1 1-1,-1 0 1,0-1-1,0 1 0,0 0 1,0 0-1,0-1 1,0 1-1,0 0 1,0-1-1,1 1 1,-1 0-1,0-1 0,0 1 1,0 0-1,0-1 1,-1 1-1,1 0 1,0 0-1,0-1 1,0 1-1,0 0 0,0-1 1,0 1-1,0 0 1,0 0-1,-1-1 1,1 1-1,0 0 0,0 0 1,0-1-1,-1 1 1,1 0-1,0 0 1,0-1-1,-1 1 1,1 0-1,0 0 0,0 0 1,-1 0-1,1 0 1,0-1-1,-1 1 1,1 0-1,0 0 1,-1 0-1,1 0 0,0 0 1,-1 0-1,24-12 1455,-10 7-1049,1 0 0,0 1 0,1 1 0,-1 0 0,0 1-1,1 0 1,-1 1 0,18 2 0,-30-1-503,-1 0 0,1 0 0,0 1 0,-1-1 1,1 0-1,0 1 0,-1 0 0,1-1 0,-1 1 0,1 0 0,-1 0 1,1 0-1,-1 0 0,1 0 0,-1 0 0,0 0 0,0 0 0,0 0 1,1 1-1,-1-1 0,1 3 0,0 0 15,-1-1-1,0 1 1,1 0-1,-2-1 1,1 1 0,0 0-1,-1-1 1,1 1 0,-2 6-1,1 2 49,-2-1 0,1 0 0,-2 0-1,1 0 1,-9 20 0,-4-1 98,-1-2 1,-2 0-1,-27 34 0,5-8 602,39-52-770,0-1 0,-1 1 0,1 0 0,0-1 0,0 1 1,0 0-1,0 0 0,1 0 0,-1-1 0,1 1 0,-1 0 0,1 0 0,-1 0 0,1 0 0,0 0 0,0 0 0,0 4 0,1-5-4,-1 0 0,1 0 0,-1 0 0,1 0 0,0-1 0,-1 1 0,1 0 0,0 0 0,0 0 0,-1-1 0,1 1 0,0 0 0,0-1 0,0 1 0,0 0 0,0-1 0,0 0 0,0 1 0,0-1 0,0 0 0,0 1 0,2-1 0,7 1-5,1 0 0,-1-1 0,0 0 1,0-1-1,15-2 0,-6 0-908,-1-1 0,0-1-1,0-1 1,-1 0 0,1-2 0,-1 0 0,23-14-1,-24 5-4340,-11 2-2023</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5:08.521"/>
    </inkml:context>
    <inkml:brush xml:id="br0">
      <inkml:brushProperty name="width" value="0.025" units="cm"/>
      <inkml:brushProperty name="height" value="0.025" units="cm"/>
    </inkml:brush>
  </inkml:definitions>
  <inkml:trace contextRef="#ctx0" brushRef="#br0">1 71 15599,'0'0'6406,"59"-1"-5798,-9-12-479,12-9-3461,10-12-7366</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5:08.851"/>
    </inkml:context>
    <inkml:brush xml:id="br0">
      <inkml:brushProperty name="width" value="0.025" units="cm"/>
      <inkml:brushProperty name="height" value="0.025" units="cm"/>
    </inkml:brush>
  </inkml:definitions>
  <inkml:trace contextRef="#ctx0" brushRef="#br0">69 1 5573,'0'0'15375,"-26"66"-13966,14-20-32,1 8-288,0 7-64,5 4-384,4 2-513,2 2-96,0-2-2338,5 0-2723,4-4-3971</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5:09.212"/>
    </inkml:context>
    <inkml:brush xml:id="br0">
      <inkml:brushProperty name="width" value="0.025" units="cm"/>
      <inkml:brushProperty name="height" value="0.025" units="cm"/>
    </inkml:brush>
  </inkml:definitions>
  <inkml:trace contextRef="#ctx0" brushRef="#br0">29 0 4965,'-7'60'5829,"1"4"-3939,-3 1-769,4 2-865,4-4-1505,1-4-3107</inkml:trace>
  <inkml:trace contextRef="#ctx0" brushRef="#br0" timeOffset="1">59 632 9673,'0'0'4613,"16"77"-1378,-11-34-1089,3-2-929,-1 1-481,3-1 289,-2-3-192,-2 0-192,-2-1-161,-1-2-95,-2 0 63,1 2-352,-2-1-96,0-1-769,0 2-736,0-1-961,0-2-2467,0-4-8648</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5:09.677"/>
    </inkml:context>
    <inkml:brush xml:id="br0">
      <inkml:brushProperty name="width" value="0.025" units="cm"/>
      <inkml:brushProperty name="height" value="0.025" units="cm"/>
    </inkml:brush>
  </inkml:definitions>
  <inkml:trace contextRef="#ctx0" brushRef="#br0">1 100 5541,'0'0'7170,"7"-11"-3738,-4 5-3001,1 0 1,0 0-1,0 0 0,1 0 0,0 1 0,0 0 0,0 0 0,1 0 1,-1 1-1,1-1 0,0 1 0,1 1 0,-1-1 0,0 1 0,1 0 0,0 1 1,0-1-1,0 1 0,0 1 0,10-2 0,-14 2-324,0 1-1,0 0 1,0-1-1,0 1 1,0 0-1,0 1 1,0-1-1,0 0 0,0 1 1,0 0-1,0-1 1,0 1-1,-1 0 1,1 1-1,0-1 1,-1 0-1,1 1 1,-1 0-1,1-1 1,-1 1-1,0 0 1,1 0-1,3 5 1,-4-1 4,1 0 1,-1-1 0,0 1 0,0 0-1,-1 1 1,0-1 0,0 0 0,0 0 0,-1 1-1,-1 9 1,-1 6 25,0-1-1,-2 1 1,-1-1-1,-1 0 1,-1-1 0,0 0-1,-1 0 1,-22 36-1,12-19 272,-16 43 0,33-79-372,1 0-1,-1 0 1,1 0 0,-1 1 0,1-1 0,0 0 0,0 0 0,0 1 0,0-1 0,-1 0 0,2 0 0,-1 1-1,0-1 1,0 0 0,0 0 0,0 1 0,1-1 0,-1 0 0,1 0 0,-1 0 0,1 1 0,-1-1 0,1 0-1,0 0 1,-1 0 0,1 0 0,0 0 0,0 0 0,0-1 0,1 2 0,1 0 0,0 0 1,1-1-1,-1 0 1,0 0 0,1 0-1,-1 0 1,1 0-1,-1-1 1,1 1-1,6-1 1,2 0-9,1-1 1,-1 0 0,0-1-1,0 0 1,23-8 0,-30 8-228,0 0 0,0 0 1,-1-1-1,1 0 0,-1 0 1,1 0-1,-1-1 0,0 1 1,5-6-1,-7 7-371,-1 0 0,1-1 0,-1 1 0,0 0 0,0-1 0,0 1 0,0 0 0,0-1 0,-1 1 0,1-1 0,-1 0 0,1 1 0,-1-5 0,0-14-5361</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5:10.020"/>
    </inkml:context>
    <inkml:brush xml:id="br0">
      <inkml:brushProperty name="width" value="0.025" units="cm"/>
      <inkml:brushProperty name="height" value="0.025" units="cm"/>
    </inkml:brush>
  </inkml:definitions>
  <inkml:trace contextRef="#ctx0" brushRef="#br0">0 29 96,'0'0'27578,"74"-11"-26104,-38 4-962,2 3-416,-1 1-96,-1 0-640,-5 3-1603,-10 0-1824,-8 0-2019</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5:10.350"/>
    </inkml:context>
    <inkml:brush xml:id="br0">
      <inkml:brushProperty name="width" value="0.025" units="cm"/>
      <inkml:brushProperty name="height" value="0.025" units="cm"/>
    </inkml:brush>
  </inkml:definitions>
  <inkml:trace contextRef="#ctx0" brushRef="#br0">67 0 10634,'0'0'15716,"0"9"-14141,-33 496 3267,17-411-4842,10-63 0,1 1 0,-2 42 0,7-73 0,0-1 0,0 0 0,0 1 0,0-1 0,1 0 0,-1 1 0,0-1 0,0 0 0,0 0 0,0 1 0,0-1 0,0 0 0,1 0 0,-1 1 0,0-1 0,0 0 0,0 0 0,1 1 0,-1-1 0,0 0 0,0 0 0,0 0 0,1 0 0,-1 1 0,0-1 0,1 0 0,-1 0 0,0 0 0,0 0 0,1 0 0,-1 0 0,0 0 0,1 0 0,-1 0 0,0 0 0,0 0 0,1 0 0,-1 0 0,0 0 0,1 0 0,-1 0 0,0 0 0,0 0 0,1 0 0,-1 0 0,0 0 0,1-1 0,-1 1 0,0 0 0,0 0 0,1 0 0,-1 0 0,0-1 0,0 1 0,0 0 0,1 0 0,-1-1 0,16-11 0,21-38-2667,-21 23-2092,-2-2 0,19-50 0,-20 44-4530</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5:10.941"/>
    </inkml:context>
    <inkml:brush xml:id="br0">
      <inkml:brushProperty name="width" value="0.025" units="cm"/>
      <inkml:brushProperty name="height" value="0.025" units="cm"/>
    </inkml:brush>
  </inkml:definitions>
  <inkml:trace contextRef="#ctx0" brushRef="#br0">92 1 12524,'0'0'8098,"-9"9"-5813,1 0-1911,0-1-1,0 2 1,1-1 0,0 1-1,1 0 1,0 0 0,0 1-1,2 0 1,-1 0 0,1 0 0,0 0-1,-3 21 1,7-31-356,-1 9 234,0 1 0,0 0 0,1-1-1,1 12 1,-1-21-213,1 1-1,-1-1 1,0 0 0,0 0-1,1 1 1,-1-1 0,0 0-1,1 0 1,-1 0 0,1 0-1,0 0 1,-1 0 0,1 0-1,0 0 1,0 0-1,0 0 1,0 0 0,-1 0-1,2 0 1,0 0 17,-1-1 0,0 0 0,1 0 0,-1 0 0,1 0 0,-1 0 0,0 0 0,1 0-1,-1 0 1,0 0 0,1-1 0,-1 1 0,0 0 0,0-1 0,1 1 0,-1-1 0,0 0 0,0 1 0,0-1 0,1 0 0,-1 0 0,1-1-1,8-7 91,0-1-1,-1-1 0,0 0 0,0 0 0,-1 0 1,-1-1-1,0 0 0,7-16 0,0 1-53,-14 27-91,0 0 0,0 0 0,0 0-1,0 0 1,1 1 0,-1-1 0,0 0 0,0 0 0,0 0-1,0 0 1,0 0 0,0 1 0,0-1 0,0 0 0,0 0-1,0 0 1,1 0 0,-1 0 0,0 0 0,0 0 0,0 0-1,0 1 1,0-1 0,0 0 0,1 0 0,-1 0 0,0 0-1,0 0 1,0 0 0,0 0 0,0 0 0,1 0 0,-1 0-1,0 0 1,0 0 0,0 0 0,0 0 0,0 0 0,1 0-1,-1 0 1,0 0 0,0 0 0,0 0 0,0 0 0,0 0-1,1-1 1,-1 1 0,0 0 0,0 0 0,0 0 0,0 0-1,0 0 1,0 0 0,0 0 0,1 0 0,-1-1 0,0 1-1,0 0 1,0 0 0,0 0 0,3 25 90,-5 32 34,-1-44-125,2-11 0,0 1 0,0 0 0,1 0 0,-1 0 0,1 0 0,-1 0 0,1 0 0,0 0 0,0 0 0,1 0 0,-1 0 0,2 5 0,14-30 0,76-146 0,-92 168 0,0 0 0,0 0 0,0 0 0,0 0 0,0 0 0,0 0 0,0 0 0,0 1 0,0-1 0,0 0 0,0 0 0,0 0 0,0 0 0,0 0 0,0 0 0,0 0 0,1 0 0,-1 0 0,0 1 0,0-1 0,0 0 0,0 0 0,0 0 0,0 0 0,0 0 0,0 0 0,1 0 0,-1 0 0,0 0 0,0 0 0,0 0 0,0 0 0,0 0 0,0 0 0,1 0 0,-1 0 0,0 0 0,0 0 0,0 0 0,0 0 0,0 0 0,0 0 0,0 0 0,1 0 0,-1 0 0,0 0 0,0 0 0,0-1 0,0 1 0,0 0 0,0 0 0,0 0 0,0 0 0,0 0 0,0 0 0,1 0 0,-1 0 0,0 0 0,0-1 0,0 1 0,0 0 0,0 0 0,0 0 0,0 0 0,0 0 0,0 0 0,0 0 0,0-1 0,0 1 0,2 16 0,-3 24 0,-21 55 0,15-73 0,2 0 0,0 0 0,1 0 0,1 0 0,2 1 0,0-1 0,2 26 0,1-42 0,0 0 0,0 0 0,0 0 0,1 0 0,0-1 0,0 1 0,1-1 0,-1 0 0,6 5 0,-4-4 0,-1 0 0,0 0 0,0 0 0,0 1 0,-1-1 0,5 12 0,-6-11 0,-1 0 0,0 1 0,0-1 0,-1 0 0,0 0 0,0 1 0,0-1 0,-1 0 0,0 0 0,-1 0 0,1 1 0,-1-2 0,-5 11 0,6-14 0,0 0 0,-1-1 0,1 1 0,-1-1 0,0 1 0,0-1 0,0 0 0,0 0 0,0 0 0,0 0 0,-1 0 0,1 0 0,0 0 0,-1-1 0,0 0 0,1 1 0,-1-1 0,0 0 0,0 0 0,0 0 0,1-1 0,-1 1 0,0-1 0,0 1 0,0-1 0,0 0 0,0 0 0,0 0 0,0-1 0,0 1 0,0-1 0,0 1 0,0-1 0,0 0 0,-4-2 0,3 0 0,-1 0 0,1 0 0,-1 0 0,1 0 0,0-1 0,0 1 0,1-1 0,-1 0 0,1 0 0,0 0 0,0-1 0,0 1 0,0-1 0,1 0 0,0 0 0,0 0 0,-2-9 0,-1-3 0,0 0 0,2-1 0,0 1 0,-1-20 0,4 24-17,0 1 1,1 0-1,0 0 1,1 0-1,0 0 1,1 0-1,0 0 1,1 1-1,8-17 1,1 4-690,1 0 0,1 0 0,20-22 0,10-10-6939</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5:11.827"/>
    </inkml:context>
    <inkml:brush xml:id="br0">
      <inkml:brushProperty name="width" value="0.025" units="cm"/>
      <inkml:brushProperty name="height" value="0.025" units="cm"/>
    </inkml:brush>
  </inkml:definitions>
  <inkml:trace contextRef="#ctx0" brushRef="#br0">1 39 5029,'0'0'13570,"8"-6"-10517,-2 1-2417,1 0-1,0 1 0,0 0 0,0 0 0,13-4 0,-18 7-502,-1 1 0,1 0 0,-1-1 0,1 1 0,-1 0 0,1 0 0,-1 0 0,1 0 0,0 0 0,-1 0 0,1 0 0,-1 0 1,1 1-1,-1-1 0,1 1 0,-1-1 0,3 2 0,-2-1-101,-1 1 0,0-1 0,0 0-1,0 1 1,0-1 0,0 1 0,0-1 0,0 1 0,0 0 0,-1-1 0,1 1 0,-1 0 0,1-1 0,-1 1 0,0 0 0,1 0 0,-1 0 0,0-1-1,0 1 1,-1 3 0,1 11-3,-2 0 1,0 0-1,-1 0 0,-1 0 0,-6 19 0,4-16-6,4-14-32,1-1-1,0 1 1,0-1 0,0 1 0,0-1 0,1 1 0,0 0-1,0-1 1,0 1 0,0 0 0,2 5 0,-1-6-87,1-1 0,-1 0 0,1 0 0,0-1 0,0 1 0,0 0 0,0 0 1,0-1-1,1 1 0,-1-1 0,1 0 0,0 0 0,-1 0 0,1 0 0,5 2 1,-4-2 44,0 0-1,-1 1 1,1-1 0,-1 1 0,0 0 0,0 0 0,0 0 0,0 0 0,0 0 0,0 1 0,-1-1-1,0 1 1,0 0 0,0 0 0,0 0 0,0 0 0,-1 0 0,0 0 0,0 0 0,0 0 0,1 7-1,-2 4 236,-1-1-1,0 0 1,-1 1-1,-1-1 0,-4 16 1,3-19 3,1 0 1,1 0 0,0 0 0,1 0-1,0 0 1,0 1 0,1-1-1,3 21 1,-2-31-161,0 0 0,0 0 0,0 0 0,0-1 0,0 1 0,0 0 0,0-1 0,0 1 1,0-1-1,0 0 0,1 1 0,-1-1 0,0 0 0,0 1 0,0-1 0,1 0 0,-1 0 0,0 0 0,0 0 0,0 0 0,1 0 0,-1-1 0,0 1 0,2-1 0,-1 1-24,0-1 0,-1 1 0,1 0 0,0 0 0,0 0-1,-1 0 1,1 0 0,0 0 0,0 0 0,-1 0 0,1 1 0,0-1 0,-1 1 0,1-1 0,-1 1-1,1 0 1,0-1 0,-1 1 0,1 0 0,1 2 0,-2 1-15,1 0 0,-1 0 0,0 0 0,0 1 0,0-1 1,-1 0-1,1 1 0,-1-1 0,0 1 0,0-1 0,-1 0 0,-1 8 0,-15 54 602,15-59-422,-3 6 252,3-7-237,-1 0 0,1 0 0,0 0 0,1 1 0,-1-1 0,1 0 0,1 1 0,-1-1 0,1 0 0,0 1 0,2 9 0,-2-15-181,0-1 0,1 0-1,-1 1 1,0-1 0,1 1 0,-1-1 0,0 1 0,1-1-1,-1 0 1,1 1 0,-1-1 0,0 0 0,1 1 0,-1-1-1,1 0 1,-1 0 0,1 1 0,-1-1 0,1 0-1,-1 0 1,1 0 0,0 0 0,-1 0 0,1 0 0,-1 0-1,1 0 1,-1 0 0,1 0 0,-1 0 0,1 0 0,-1 0-1,1 0 1,0-1 0,0 1-84,-1 0 0,1 0 0,-1 0 0,1 0 0,-1-1 0,1 1-1,0 0 1,-1 0 0,1 0 0,-1 0 0,1 0 0,-1 0 0,1 1 0,-1-1 0,1 0 0,-1 0 0,1 0-1,-1 0 1,1 1 0,-1-1 0,1 0 0,-1 0 0,1 1 0,-1-1 0,1 0 0,-1 1 0,0-1-1,1 1 1,-1-1 0,0 0 0,1 1 0,-1-1 0,0 1 0,1-1 0,-1 1 0,0-1 0,0 1 0,0-1-1,0 1 1,1-1 0,-1 1 0,0-1 0,0 1 0,0 0 0,0-1 0,0 1 0,0-1 0,0 1 0,0-1-1,-1 1 1,1 0 0,-1 19-5406,-2 2-2530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06.014"/>
    </inkml:context>
    <inkml:brush xml:id="br0">
      <inkml:brushProperty name="width" value="0.025" units="cm"/>
      <inkml:brushProperty name="height" value="0.025" units="cm"/>
    </inkml:brush>
  </inkml:definitions>
  <inkml:trace contextRef="#ctx0" brushRef="#br0">49 0 16143,'0'0'5275,"-5"10"-4005,-1-1-856,1 1-1,0 0 0,1 0 1,0 0-1,1 0 1,0 1-1,0 0 1,0 13-1,-5 147 3425,9-152-3564,0 0 0,1-1-1,1 1 1,0-1-1,2 0 1,0 0-1,9 20 1,-13-36-268,-1 1 0,1-1 0,0 0 0,1 0 0,-1 1-1,0-1 1,1 0 0,-1 0 0,1 0 0,-1-1 0,1 1 0,0 0 0,0-1 0,0 1-1,0-1 1,0 1 0,0-1 0,0 0 0,1 0 0,-1 0 0,0 0 0,1-1 0,-1 1 0,1 0-1,-1-1 1,0 0 0,1 1 0,-1-1 0,1 0 0,-1-1 0,1 1 0,-1 0 0,1-1-1,-1 1 1,1-1 0,-1 1 0,0-1 0,1 0 0,-1 0 0,0-1 0,0 1 0,3-2 0,9-6 9,-1-1 1,0 0-1,0-1 1,21-25-1,54-65-2524,87-133 0,-161 213-5157</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5:13.323"/>
    </inkml:context>
    <inkml:brush xml:id="br0">
      <inkml:brushProperty name="width" value="0.025" units="cm"/>
      <inkml:brushProperty name="height" value="0.025" units="cm"/>
    </inkml:brush>
  </inkml:definitions>
  <inkml:trace contextRef="#ctx0" brushRef="#br0">51 0 17328,'2'2'7506,"-2"4"-3488,1 33-2503,-1-38-1021,-2 34-171,-2 1 0,-1-1 1,-11 38-1,7-34-17,-8 77 1,17-114-301,0 0-1,0 1 1,0-1 0,0 1-1,0-1 1,1 0 0,-1 1-1,1-1 1,0 0 0,-1 0-1,1 1 1,0-1 0,0 0-1,1 0 1,-1 0 0,0 0-1,1 0 1,-1 0 0,1-1-1,-1 1 1,1 0 0,0-1-1,4 3 1,-2-1 7,1-1-1,0 0 0,-1 0 1,1-1-1,0 1 0,1-1 1,-1 0-1,0-1 1,0 1-1,10-1 0,-6 0-109,0-1 0,-1 0 0,1 0-1,0 0 1,-1-1 0,1-1 0,-1 0-1,0 0 1,0 0 0,0-1 0,0 0-1,-1 0 1,12-10 0,-9 0-6677,-7-1-6407</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5:15.257"/>
    </inkml:context>
    <inkml:brush xml:id="br0">
      <inkml:brushProperty name="width" value="0.025" units="cm"/>
      <inkml:brushProperty name="height" value="0.025" units="cm"/>
    </inkml:brush>
  </inkml:definitions>
  <inkml:trace contextRef="#ctx0" brushRef="#br0">11 0 5573,'2'2'14796,"-2"4"-7972,0 1-4692,-2 14-4106,1-16 3947,-3 28-969,1 0 0,1 44 0,3-62-1508,0 1 0,2 0-1,0-1 1,5 17 0,-6-24-1150,0 2-1342,0-5-2550</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5:15.603"/>
    </inkml:context>
    <inkml:brush xml:id="br0">
      <inkml:brushProperty name="width" value="0.025" units="cm"/>
      <inkml:brushProperty name="height" value="0.025" units="cm"/>
    </inkml:brush>
  </inkml:definitions>
  <inkml:trace contextRef="#ctx0" brushRef="#br0">14 78 8808,'0'0'12364,"-13"-61"-9417,13 50-1025,0 6-1122,0 4-479,5 1-1410,0 8-1666,-1 2-1793,-2 1-2147</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5:15.931"/>
    </inkml:context>
    <inkml:brush xml:id="br0">
      <inkml:brushProperty name="width" value="0.025" units="cm"/>
      <inkml:brushProperty name="height" value="0.025" units="cm"/>
    </inkml:brush>
  </inkml:definitions>
  <inkml:trace contextRef="#ctx0" brushRef="#br0">160 58 8168,'0'0'13399,"2"-8"-9550,5-25-849,-7 33-2939,0-1-1,0 0 1,0 0 0,-1 1-1,1-1 1,0 0-1,0 0 1,-1 1 0,1-1-1,0 0 1,-1 1 0,1-1-1,-1 0 1,1 1-1,-1-1 1,1 1 0,-1-1-1,1 1 1,-1-1-1,0 1 1,1-1 0,-1 1-1,0-1 1,1 1-1,-1 0 1,0 0 0,1-1-1,-1 1 1,0 0-1,0 0 1,0 0 0,1 0-1,-1 0 1,0 0-1,0 0 1,1 0 0,-1 0-1,0 0 1,0 0 0,1 0-1,-1 0 1,0 1-1,0-1 1,1 0 0,-2 1-1,-35 10 1503,29-5-1563,-1 0 0,2 1 0,-1 0 0,1 1 0,0-1 0,0 1 0,1 1 0,0-1 0,0 1 0,1 0 0,1 0 0,-1 1 0,1 0 0,1-1 0,0 1 0,0 0 0,1 1 0,-2 19 0,4-28 0,0-1 0,0 0 0,0 1 0,0-1 0,0 0 0,0 1 0,0-1 0,0 0 0,1 0 0,-1 1 0,0-1 0,1 0 0,-1 0 0,1 1 0,-1-1 0,1 0 0,0 0 0,-1 0 0,1 0 0,0 0 0,0 0 0,0 0 0,0 0 0,0 0 0,0 0 0,0 0 0,0-1 0,0 1 0,0 0 0,0-1 0,1 1 0,-1-1 0,0 1 0,0-1 0,1 0 0,-1 1 0,0-1 0,0 0 0,1 0 0,-1 0 0,0 0 0,1 0 0,-1 0 0,0 0 0,1-1 0,-1 1 0,2-1 0,3 0 0,1-1 0,-1 0 0,0 0 0,0-1 0,1 1 0,-1-1 0,-1-1 0,8-4 0,5-9 0,-1-1 0,0 0 0,-2-2 0,0 0 0,-1 0 0,13-28 0,-68 144 0,14-38 0,2 2 0,3 1 0,-26 117 0,47-133-797,1-44 761,0-1 0,0 0 0,0 1 0,0-1-1,0 1 1,0-1 0,0 0 0,0 1 0,1-1-1,-1 0 1,0 1 0,0-1 0,0 0 0,1 1-1,-1-1 1,0 0 0,0 1 0,1-1 0,-1 0 0,0 0-1,0 1 1,1-1 0,-1 0 0,0 0 0,1 1-1,-1-1 1,0 0 0,1 0 0,-1 0 0,1 0-1,-1 0 1,1 0 0,16-15-1865,12-32-11786,-14 16 1190</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5:16.415"/>
    </inkml:context>
    <inkml:brush xml:id="br0">
      <inkml:brushProperty name="width" value="0.025" units="cm"/>
      <inkml:brushProperty name="height" value="0.025" units="cm"/>
    </inkml:brush>
  </inkml:definitions>
  <inkml:trace contextRef="#ctx0" brushRef="#br0">74 38 20531,'0'0'5141,"-6"9"-3224,-6 13-1223,0 0 1,-12 38-1,20-49-610,0 0-1,1 1 1,0-1-1,1 1 1,0-1-1,1 1 0,0 0 1,3 23-1,-2-34-77,0 0-1,0 0 1,0 0-1,0 0 1,1 0-1,-1 0 1,0 0-1,1 0 1,-1 0-1,1 0 1,-1 0-1,1 0 0,-1 0 1,1 0-1,0-1 1,-1 1-1,1 0 1,0 0-1,0-1 1,0 1-1,0 0 1,0-1-1,-1 1 1,1-1-1,0 1 0,0-1 1,2 1-1,0-1 16,-1 0 0,0 0 0,1 0 0,-1 0 0,0 0 0,1-1 0,-1 1 0,0-1 0,1 0 0,-1 0 0,0 0-1,3-1 1,3-2 50,1-1 0,-1-1-1,0 0 1,-1 0 0,9-7-1,4-12 33,0 0 0,-2 0 0,0-2-1,-2 0 1,-1-1 0,-2-1 0,14-39-1,-35 87 33,0-1 0,-18 28 0,-10 20 133,32-56-268,-1 1 0,1-1 0,0 1 0,1 1 0,1-1 0,-3 22 0,5-33 0,0 1 0,0 0 0,0 0 0,0 0 0,0 0 0,0-1 0,0 1 0,0 0 0,1 0 0,-1 0 0,0-1 0,0 1 0,1 0 0,-1 0 0,1-1 0,-1 1 0,0 0 0,1-1 0,-1 1 0,1 0 0,0-1 0,-1 1 0,1-1 0,-1 1 0,1-1 0,0 1 0,-1-1 0,1 0 0,0 1 0,0-1 0,-1 0 0,1 1 0,0-1 0,0 0 0,0 0 0,-1 0 0,1 0 0,0 0 0,0 0 0,0 0 0,-1 0 0,1 0 0,0 0 0,0 0 0,0 0 0,-1 0 0,1-1 0,0 1 0,0 0 0,-1-1 0,1 1 0,0-1 0,0 1 0,0-1 0,4-1 0,0-1 0,1 0 0,-1 0 0,-1 0 0,1 0 0,7-7 0,-4 2 0,0-1 0,-1 0 0,0-1 0,0 1 0,-1-2 0,0 1 0,0 0 0,-1-1 0,-1 0 0,0 0 0,-1-1 0,0 1 0,2-13 0,-6 24 1,1 0-1,0 0 1,-1 0-1,1 0 1,-1-1-1,1 1 1,-1 0-1,1 0 1,0 0-1,-1 0 1,1 1 0,-1-1-1,1 0 1,-1 0-1,1 0 1,0 0-1,-1 0 1,1 0-1,-1 1 1,1-1-1,0 0 1,-1 0-1,1 1 1,0-1 0,-1 0-1,1 0 1,0 1-1,-1-1 1,1 0-1,0 1 1,0-1-1,-1 1 1,1-1-1,0 0 1,0 1 0,-1 0-1,-13 14-100,6-4-1213,-17 24 1649,19-24-4902,4 0-5148</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5:16.959"/>
    </inkml:context>
    <inkml:brush xml:id="br0">
      <inkml:brushProperty name="width" value="0.025" units="cm"/>
      <inkml:brushProperty name="height" value="0.025" units="cm"/>
    </inkml:brush>
  </inkml:definitions>
  <inkml:trace contextRef="#ctx0" brushRef="#br0">0 92 5061,'0'0'5119,"10"-9"567,3-4-4242,35-31 2217,-10 20 3448,-37 23-7078,-1 1 0,0 0 1,0 0-1,1 0 0,-1 0 0,0 0 0,0 0 1,1 0-1,-1 0 0,0 0 0,0 0 0,1 0 1,-1 0-1,0 0 0,0 0 0,0 0 0,1 0 1,-1 0-1,0 0 0,0 0 0,1 1 1,-1-1-1,0 0 0,0 0 0,0 0 0,1 0 1,-1 0-1,0 1 0,0-1 0,0 0 0,0 0 1,1 0-1,-1 0 0,0 1 0,0-1 0,0 0 1,0 0-1,0 1 0,0-1 0,0 0 1,0 0-1,0 1 0,1-1 0,-1 0 0,0 0 1,0 0-1,0 1 0,-1 20 1495,-9 20 137,-19 31-1663,15-40 0,2 0 0,1 1 0,-12 54 0,25-83-104,3-8-279,6-10-1634,20-57-9556,-15 23 570</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5:17.299"/>
    </inkml:context>
    <inkml:brush xml:id="br0">
      <inkml:brushProperty name="width" value="0.025" units="cm"/>
      <inkml:brushProperty name="height" value="0.025" units="cm"/>
    </inkml:brush>
  </inkml:definitions>
  <inkml:trace contextRef="#ctx0" brushRef="#br0">11 0 21204,'0'0'11403,"-11"14"-33440</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5:18.109"/>
    </inkml:context>
    <inkml:brush xml:id="br0">
      <inkml:brushProperty name="width" value="0.025" units="cm"/>
      <inkml:brushProperty name="height" value="0.025" units="cm"/>
    </inkml:brush>
  </inkml:definitions>
  <inkml:trace contextRef="#ctx0" brushRef="#br0">200 306 4869,'0'0'8557,"2"-8"-4244,-1 5-4141,8-38 4082,-9 40-4054,1-1-1,-1 1 1,0 0 0,0 0 0,0 0 0,0-1-1,0 1 1,0 0 0,0 0 0,-1 0 0,1-1 0,0 1-1,-1 0 1,1 0 0,0 0 0,-1 0 0,0 0-1,1 0 1,-1 0 0,0 0 0,1 0 0,-1 0-1,0 0 1,0 0 0,0 0 0,0 0 0,0 1 0,0-1-1,0 0 1,0 1 0,0-1 0,0 1 0,0-1-1,-2 0 1,-3 1-109,-1 0-1,1 0 0,-1 0 1,1 1-1,0-1 0,-1 2 0,1-1 1,0 1-1,0 0 0,-1 0 1,2 1-1,-1-1 0,0 1 1,0 1-1,1-1 0,0 1 1,0 0-1,-6 6 0,4-4-79,0 1-1,0 0 1,1 1-1,0-1 1,0 1-1,1 0 1,0 1-1,0 0 1,1-1-1,0 1 1,-4 16-1,8-24-7,-1-1 0,1 1 0,0 0-1,-1 0 1,1 0 0,0 0 0,0 0 0,0-1 0,0 1-1,0 0 1,0 0 0,0 0 0,0 0 0,0 0 0,0 0-1,0 0 1,1 0 0,-1-1 0,0 1 0,1 0 0,-1 0-1,1 0 1,-1-1 0,1 1 0,-1 0 0,1 0 0,-1-1-1,1 1 1,0 0 0,-1-1 0,1 1 0,0-1 0,-1 1-1,2 0 1,1-1 11,0 1 0,-1-1 0,1 0 0,0 0 0,0 0 0,-1 0 0,1 0-1,0 0 1,0-1 0,-1 0 0,5-1 0,6-2 46,1-1 1,-1-1-1,20-12 0,-7 0-47,-1-2-1,0 0 1,-2-1-1,-1-2 0,0 0 1,-2-2-1,0 0 1,-2-1-1,-1-1 1,-1 0-1,22-55 1,-29 54 122,-19 43-55,-19 43 121,22-41-172,-51 135 371,53-135-367,1 0 0,0 0 0,2 0 1,0 0-1,0 0 0,2 0 0,2 24 0,-2-39-33,0 0 0,0 0 0,1 0 0,-1-1 0,1 1 0,-1 0 0,1 0 0,0-1 0,0 1 0,0 0 0,0-1 0,0 1 0,0-1 0,0 1 0,1-1 0,-1 1 0,0-1 0,1 0 0,-1 0 0,1 0 0,-1 0 0,1 0 0,0 0 0,0 0 0,-1 0 0,1-1 0,0 1 0,0-1 0,0 1 0,-1-1 0,1 0 0,0 0 0,0 0 0,0 0 0,0 0 0,0 0 0,3-1 0,0 1 0,1-1 0,0-1 0,0 1 0,-1-1 0,1 0 0,-1 0 0,1-1 0,-1 0 0,0 0 0,0 0 0,5-5 0,3-4 0,-1-1 0,0-1 0,-1 0 0,-1-1 0,0 0 0,-1-1 0,0 1 0,-2-2 0,11-29 0,-34 91 0,8-27 0,1 1 0,1 1 0,0-1 0,2 1 0,0 0 0,-1 23 0,5-42-20,0 0-1,0 0 1,0 0-1,1 0 1,-1 1 0,0-1-1,0 0 1,1 0-1,-1 0 1,1 0-1,-1 0 1,1 0 0,-1 0-1,1-1 1,0 1-1,-1 0 1,1 0 0,0 0-1,0 0 1,0-1-1,0 1 1,-1 0-1,1-1 1,0 1 0,0-1-1,0 1 1,0-1-1,0 0 1,0 1 0,1-1-1,-1 0 1,0 1-1,0-1 1,0 0 0,0 0-1,0 0 1,0 0-1,0 0 1,0 0-1,1-1 1,-1 1 0,0 0-1,1-1 1,2 0-364,0 0 0,0 0 1,0 0-1,0 0 0,0-1 0,0 1 1,-1-1-1,1 0 0,-1 0 0,7-5 0,7-13-7789</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5:18.920"/>
    </inkml:context>
    <inkml:brush xml:id="br0">
      <inkml:brushProperty name="width" value="0.025" units="cm"/>
      <inkml:brushProperty name="height" value="0.025" units="cm"/>
    </inkml:brush>
  </inkml:definitions>
  <inkml:trace contextRef="#ctx0" brushRef="#br0">97 0 4708,'0'0'19352,"0"11"-16693,-3 45-1741,-3 0 0,-2 0 1,-22 80-1,15-76-324,2-1 0,3 2-1,-2 76 1,12-138-594,0 1 0,0 0 0,1 0 0,-1 0 0,0 0 0,0-1 0,0 1 0,0 0 0,1 0 0,-1 0 0,0 0 0,0 0 0,0 0 0,1-1 0,-1 1 0,0 0 0,0 0 0,0 0 0,1 0 0,-1 0 0,0 0 0,0 0 0,1 0 0,-1 0 0,0 0 0,0 0 0,0 0 0,1 0 0,-1 0 0,0 0 0,0 1 0,0-1 0,1 0 0,-1 0 0,0 0 0,0 0 0,0 0 0,1 0 0,-1 1 0,0-1 0,0 0 0,0 0 0,0 0 0,1 0 0,-1 1 0,0-1 0,0 0 0,0 0 0,0 0 0,0 1 0,0-1 0,0 0 0,0 0 0,0 0 0,0 1 0,0-1 0,0 0 0,0 0 0,0 1 0,0-1 0,0 0 0,0 0 0,0 0 0,0 1 0,0-1 0,0 0 0,0 0 0,0 1 0,11-16 0,-5 1-94,-1 0 0,0 0-1,-1-1 1,-1 0 0,0 0 0,1-20 0,-3-95-926,-2 73 825,0 40 224,0 23 64,1-3-151,0-1 0,0 1 1,1-1-1,-1 0 1,1 1-1,-1-1 1,1 0-1,0 1 1,0-1-1,0 0 0,0 0 1,1 0-1,-1 0 1,3 4-1,1-2-760,1 0 0,-1-1 0,0 0 0,1 1 0,0-2 0,0 1 0,11 3 0,45 5-9753,-28-11 3365</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5:19.577"/>
    </inkml:context>
    <inkml:brush xml:id="br0">
      <inkml:brushProperty name="width" value="0.025" units="cm"/>
      <inkml:brushProperty name="height" value="0.025" units="cm"/>
    </inkml:brush>
  </inkml:definitions>
  <inkml:trace contextRef="#ctx0" brushRef="#br0">94 323 4933,'0'0'24332,"-9"3"-23595,4-1-640,0 0 1,0 0-1,1 0 0,-1 0 1,1 1-1,0 0 1,-1-1-1,1 2 1,0-1-1,1 0 0,-1 1 1,1 0-1,-1 0 1,1 0-1,0 0 1,1 0-1,-1 1 0,1-1 1,0 1-1,0 0 1,0 0-1,0-1 0,1 1 1,0 0-1,0 0 1,1 1-1,-1 9 1,1-14-97,0-1 0,0 1 0,1 0 0,-1 0 0,0 0 1,1 0-1,-1-1 0,0 1 0,1 0 0,-1 0 0,1-1 1,-1 1-1,1 0 0,0-1 0,-1 1 0,1 0 0,0-1 1,-1 1-1,1-1 0,0 1 0,0-1 0,-1 0 0,1 1 1,0-1-1,0 0 0,0 1 0,0-1 0,-1 0 1,1 0-1,0 0 0,0 0 0,0 0 0,0 0 0,0 0 1,0 0-1,-1 0 0,1 0 0,0-1 0,1 1 0,38-11-10,-23 0-198,-1 0 1,0-1-1,-1-1 1,0 0-1,-1-1 0,0-1 1,-2 0-1,1-1 1,10-19-1,-43 79-2246,17-36 2560,0-1-1,1 1 1,0 0-1,0 1 0,0-1 1,1 0-1,1 0 1,-1 14-1,2-22-92,-1 1-1,0 0 1,1-1-1,-1 1 0,1 0 1,-1-1-1,0 1 1,1 0-1,0-1 0,-1 1 1,1-1-1,-1 1 1,1-1-1,0 1 0,-1-1 1,1 1-1,0-1 1,-1 0-1,1 1 1,0-1-1,0 0 0,-1 0 1,1 0-1,0 0 1,0 1-1,0-1 0,-1 0 1,1 0-1,0 0 1,0-1-1,0 1 1,-1 0-1,1 0 0,0 0 1,0 0-1,-1-1 1,1 1-1,0 0 0,0-1 1,-1 1-1,1-1 1,0 1-1,-1-1 0,1 1 1,0-2-1,33-22 662,-16 2-505,-1 0 0,-2-1 0,0 0 0,19-41 0,37-109-147,-43 102-36,-26 66-173,-3 11 99,-10 28 116,-17 51 145,16-50-48,2 1-1,1 1 1,2 0-1,1 0 1,2 0-1,2 0 0,2 45 1,0-77-117,1-1 1,0 1-1,0-1 0,0 1 1,0-1-1,1 1 1,-1-1-1,4 5 0,-4-7-12,0-1 0,0 1-1,0-1 1,0 1-1,0-1 1,0 0-1,1 0 1,-1 0-1,0 1 1,1-1 0,-1 0-1,1-1 1,-1 1-1,1 0 1,0 0-1,-1-1 1,1 1-1,0-1 1,-1 1 0,1-1-1,0 0 1,3 0-1,-4 0-2,0 0 0,0 0 0,0-1 0,0 1 0,0 0 0,0-1 0,-1 1 0,1-1 0,0 1-1,0-1 1,0 1 0,-1-1 0,1 0 0,0 1 0,-1-1 0,1 0 0,0 0 0,-1 1 0,1-1 0,-1 0 0,1 0 0,-1 0-1,0 0 1,1 0 0,-1 0 0,0 0 0,1 0 0,-1 0 0,0 0 0,0 0 0,0 0 0,0-1 0,0-41-115,-1 34 117,0-3-7,-2 0 1,1 0-1,-1 0 1,-1 1-1,0-1 1,-1 1 0,0 0-1,-1 0 1,0 1-1,0 0 1,-12-13-1,4 5-23,-1 1 0,0 0 0,-2 1-1,0 1 1,-22-15 0,157 36 1160,-108-6-1139,16 2-536,-1 0 0,42-5 0,-66 3 416,-1 0-1,1 0 1,0 0 0,-1-1 0,1 1 0,0 0 0,-1 0-1,1-1 1,0 1 0,-1 0 0,1-1 0,-1 1 0,1-1 0,-1 1-1,1 0 1,-1-1 0,1 1 0,-1-1 0,1 0 0,-1 1-1,0-1 1,1 1 0,-1-1 0,0 0 0,0 1 0,1-1-1,-1 1 1,0-2 0,-3-20-8593,-13 1-6077</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12.056"/>
    </inkml:context>
    <inkml:brush xml:id="br0">
      <inkml:brushProperty name="width" value="0.025" units="cm"/>
      <inkml:brushProperty name="height" value="0.025" units="cm"/>
      <inkml:brushProperty name="color" value="#66CC00"/>
    </inkml:brush>
  </inkml:definitions>
  <inkml:trace contextRef="#ctx0" brushRef="#br0">126 663 12075,'0'0'796,"-2"11"-326,0 3-342,0 1 0,1-1 0,1 1 0,0 0 0,1 0 0,0-1 0,1 1 1,1 0-1,6 20 0,78 153 1262,-3-6-490,-48-94-767,134 305 218,-131-314-265,4-2 0,99 133 0,8-36 224,198 177-1,-98-104 919,-134-129-841,4-5 0,5-6 0,149 98 0,-204-163-108,1-3-1,122 47 1,163 36-189,-154-56-66,183 55-13,-300-99 21,2-5 0,138 11 0,168-19 198,-296-13-210,-1-4-1,101-22 1,-173 26-12,0-2 1,-1-1-1,1-2 0,-1 0 1,-1-1-1,0-1 1,0-1-1,-1-1 1,-1 0-1,0-2 1,-1 0-1,-1-2 1,0 0-1,-1-1 1,-1 0-1,-1-2 1,0 0-1,-2 0 1,0-1-1,-1-1 1,11-31-1,-2 2 82,-2-1-1,-3-1 0,-2 0 0,-3-1 1,-2-1-1,3-67 0,-10 54 29,-4 0 1,-2 1-1,-3 0 1,-28-115 0,14 97-242,-4 1 0,-3 1 0,-4 1 0,-3 2 1,-4 2-1,-3 1 0,-95-129 0,10 55 113,-6 7-1,-7 5 0,-263-201 1,281 251 366,-4 5 1,-4 6-1,-3 6 1,-266-103 0,-596-173 269,945 331-558,-508-141 458,429 133-506,-1 5 0,-184-4 1,247 22 27,1 3 0,0 3-1,0 3 1,-118 27 0,160-26-198,0 0 0,0 2 0,1 0 0,0 2-1,0 0 1,-31 25 0,39-25-292,1 0 0,1 1 0,0 1 0,0 0 0,2 1 0,0 0 0,0 1 0,2 0 0,-16 34 0,4 16-4314,14-4-4143</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5:19.919"/>
    </inkml:context>
    <inkml:brush xml:id="br0">
      <inkml:brushProperty name="width" value="0.025" units="cm"/>
      <inkml:brushProperty name="height" value="0.025" units="cm"/>
    </inkml:brush>
  </inkml:definitions>
  <inkml:trace contextRef="#ctx0" brushRef="#br0">1 72 17328,'0'0'9097,"59"-18"-8969,-30 9-544,-7 0-2979,-1-1-3876</inkml:trace>
  <inkml:trace contextRef="#ctx0" brushRef="#br0" timeOffset="1">167 0 15407,'0'0'13580,"-3"25"-19569</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5:20.435"/>
    </inkml:context>
    <inkml:brush xml:id="br0">
      <inkml:brushProperty name="width" value="0.025" units="cm"/>
      <inkml:brushProperty name="height" value="0.025" units="cm"/>
    </inkml:brush>
  </inkml:definitions>
  <inkml:trace contextRef="#ctx0" brushRef="#br0">234 40 6182,'0'0'25597,"-11"-6"-24716,-4 0-854,0 0 0,0 1-1,0 1 1,-28-4 0,38 6-29,0 1 1,0 1 0,0-1 0,0 1 0,0 0-1,0 0 1,-1 0 0,1 1 0,0-1 0,0 1-1,0 1 1,0-1 0,1 1 0,-1 0 0,0 0-1,1 0 1,-1 0 0,1 1 0,0 0-1,-1 0 1,-6 7 0,11-10-8,-1 1 1,0 0-1,1 0 1,-1-1-1,1 1 1,-1 0-1,1 0 1,-1 0-1,1 0 1,0 0-1,-1 0 0,1 0 1,0 0-1,0 0 1,0 0-1,0 0 1,0-1-1,0 1 1,0 0-1,0 0 1,0 0-1,0 0 0,0 0 1,1 0-1,-1 0 1,0 0-1,1 0 1,-1 0-1,1 0 1,-1-1-1,1 1 1,-1 0-1,1 0 0,0 0 1,-1-1-1,1 1 1,0 0-1,-1-1 1,1 1-1,0-1 1,0 1-1,0-1 1,0 1-1,-1-1 0,1 0 1,0 1-1,2-1 1,49 13-895,-44-12 705,23 4-1051,43 7-984,-68-11 2160,-1 1-1,1-1 1,-1 1-1,0 1 1,1-1-1,-1 1 0,0-1 1,0 2-1,7 5 1,-11-8 118,0-1 0,-1 1 0,1-1 0,-1 1 1,1-1-1,-1 1 0,1-1 0,-1 1 0,1 0 0,-1-1 0,0 1 0,1 0 1,-1-1-1,0 1 0,0 0 0,1 0 0,-1-1 0,0 1 0,0 0 0,0-1 1,0 1-1,0 0 0,0 0 0,0-1 0,0 1 0,0 0 0,0 0 0,-1-1 1,1 1-1,0 0 0,0-1 0,-1 1 0,1 0 0,0-1 0,-1 1 1,1 0-1,-1-1 0,1 1 0,-1-1 0,1 1 0,-1-1 0,1 1 0,-1-1 1,0 1-1,1-1 0,-1 1 0,0-1 0,1 0 0,-1 0 0,0 1 0,-1-1 0,-40 14 2277,38-14-2335,-138 24 1711,106-19-3471,25-5-3496,41-14-768,8-7-3129</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5:20.886"/>
    </inkml:context>
    <inkml:brush xml:id="br0">
      <inkml:brushProperty name="width" value="0.025" units="cm"/>
      <inkml:brushProperty name="height" value="0.025" units="cm"/>
    </inkml:brush>
  </inkml:definitions>
  <inkml:trace contextRef="#ctx0" brushRef="#br0">104 1 8232,'0'0'12075,"-5"8"-7660,-9 16-3997,2 0-1,0 0 1,2 1-1,1 1 1,1 0 0,1 0-1,1 0 1,-3 32-1,1 35 1493,5 99-1,3-81-1441,0-90-468,-1-16 0,3-11 0,3-12 0,48-192 0,39-122 0,-87 321-103,0 0 0,0 0 1,1 1-1,0-1 0,10-11 0,-15 20 73,1 1 0,-1-1-1,1 0 1,-1 1 0,1-1-1,0 1 1,0 0 0,0-1-1,0 1 1,0 0-1,0 0 1,0 0 0,0 0-1,4 0 1,-4 1 19,0 0 0,-1 0 0,1 0 0,-1 1 0,1-1 0,-1 1 0,1-1 1,-1 1-1,1-1 0,-1 1 0,0 0 0,1 0 0,-1-1 0,0 1 0,1 0 0,-1 0 0,0 1 0,0-1 0,0 0 0,0 0 0,0 0 1,0 1-1,-1-1 0,2 3 0,1 0 44,0 1-1,-1 0 1,1 0 0,-1 0 0,0 0 0,-1 0-1,1 0 1,-1 0 0,0 1 0,0-1 0,-1 0-1,1 1 1,-1-1 0,-1 1 0,1-1 0,-1 0 0,0 1-1,0-1 1,0 0 0,-1 0 0,0 1 0,0-1-1,0-1 1,0 1 0,-1 0 0,0 0 0,0-1-1,0 0 1,-1 0 0,1 0 0,-1 0 0,0 0 0,0 0-1,-1-1 1,1 0 0,-1 0 0,1 0 0,-1-1-1,0 0 1,-9 4 0,3-2-33,0-1 0,0 0 0,0 0 0,0-1 0,-1-1 0,1 0 0,-1 0 0,-21-3 0,32 2-70,0 0 0,0 0 0,0 0 1,0 0-1,-1-1 0,1 1 0,0-1 0,0 1 0,0-1 0,0 1 1,0-1-1,0 1 0,0-1 0,0 0 0,0 0 0,1 1 0,-1-1 1,0 0-1,0 0 0,1 0 0,-1 0 0,0 0 0,1 0 0,-1 0 1,1 0-1,-1 0 0,1 0 0,0 0 0,-1 0 0,1-1 0,0 1 1,0 0-1,0 0 0,0 0 0,0 0 0,0-1 0,0 0 0,1-1-319,-1 1-1,1-1 1,-1 1-1,1-1 0,0 1 1,0-1-1,0 1 1,1 0-1,-1 0 0,0-1 1,1 1-1,0 0 0,-1 0 1,1 0-1,3-2 1,20-11-8649,3 0-5162</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5:21.259"/>
    </inkml:context>
    <inkml:brush xml:id="br0">
      <inkml:brushProperty name="width" value="0.025" units="cm"/>
      <inkml:brushProperty name="height" value="0.025" units="cm"/>
    </inkml:brush>
  </inkml:definitions>
  <inkml:trace contextRef="#ctx0" brushRef="#br0">77 23 17328,'0'0'8942,"-4"10"-6545,-10 21-1608,4-9-316,1-1 0,0 2 0,2-1 0,0 1 0,2 0 0,-6 46 0,11-68-473,0-1 0,0 1 0,0-1 0,0 0 0,0 1 0,-1-1 0,1 1 0,0-1 0,0 1 0,0-1 0,0 1 0,0-1 0,0 0 0,1 1 0,-1-1 0,0 1 0,0-1 0,0 1 0,0-1 0,0 0 0,1 1 0,-1-1 0,0 1 0,0-1 0,1 0 0,-1 1 0,0-1 0,0 0 0,1 1 0,-1-1 0,1 0 0,-1 0 0,0 1 0,1-1 0,-1 0 0,0 0 0,1 0 0,-1 1 0,1-1 0,-1 0 0,1 0 0,-1 0 0,0 0 0,1 0 0,-1 0 0,1 0 0,-1 0 0,1 0 0,-1 0 0,1 0 0,-1 0 0,0 0 0,1 0 0,-1-1 0,1 1 0,-1 0 0,1 0 0,-1 0 0,0-1 0,1 1 0,-1 0 0,0 0 0,1-1 0,-1 1 0,0 0 0,1-1 0,-1 1 0,0-1 0,22-26 0,-14-3 0,0 0 0,-2 0 0,-1-1 0,-2 0 0,-1 1 0,-2-37 0,7 93-1778,-6-23 1179,1-1 0,0 1 0,0-1 1,0 1-1,0-1 0,1 0 0,-1 0 0,1 0 0,-1-1 0,1 1 0,3 1 1,1 0-974,0 0 0,0-1 0,0 1 0,0-2 0,0 1 0,1-1 0,13 1 0,17-2-5747</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5:21.835"/>
    </inkml:context>
    <inkml:brush xml:id="br0">
      <inkml:brushProperty name="width" value="0.025" units="cm"/>
      <inkml:brushProperty name="height" value="0.025" units="cm"/>
    </inkml:brush>
  </inkml:definitions>
  <inkml:trace contextRef="#ctx0" brushRef="#br0">168 5 5894,'0'0'20595,"-10"-2"-18059,5 1-2394,-1 0 1,1 1-1,0 0 1,0 0-1,-1 0 1,1 1-1,0 0 1,0 0-1,0 0 1,0 0-1,0 1 1,0 0-1,0 0 1,0 1-1,1-1 1,-1 1-1,1 0 1,-1 0-1,1 0 1,0 1-1,1-1 1,-1 1-1,0 0 1,1 0-1,-4 7 1,3-6-138,-1 1 0,2 0 0,-1 0 0,1 0 1,0 0-1,0 0 0,0 1 0,-1 7 0,4-13-5,-1 1 0,1-1 0,0 0 0,0 1-1,0-1 1,0 0 0,0 1 0,0-1 0,0 0-1,0 1 1,1-1 0,-1 0 0,0 1 0,1-1-1,-1 0 1,1 0 0,0 0 0,-1 1-1,1-1 1,0 0 0,0 0 0,0 0 0,-1 0-1,1 0 1,0 0 0,0 0 0,1 0 0,-1-1-1,0 1 1,0 0 0,0-1 0,0 1 0,1-1-1,-1 1 1,0-1 0,1 1 0,-1-1 0,0 0-1,1 0 1,-1 0 0,0 0 0,1 0 0,-1 0-1,0 0 1,2 0 0,6 0 0,0-1 0,0 0 0,0 0 0,0-1 0,0 0 0,0 0 0,-1-1 0,1 0 0,-1-1 0,0 0 0,0 0 0,0 0 0,-1-1 0,10-8 0,-2 0 0,0-1 0,0-1 0,-1 0 0,-1-1 0,13-21 0,-33 48 0,1 0 0,1 0 0,0 1 0,1-1 0,0 1 0,1 0 0,0 0 0,-1 22 0,4-33 0,0 0 0,1 0 0,-1 0 0,1 1 0,-1-1 0,1 0 0,0 0 0,0 0 0,-1 0 0,1 0 0,0-1 0,0 1 0,0 0 0,0 0 0,0 0 0,0-1 0,0 1 0,0 0 0,0-1 0,0 1 0,0-1 0,0 0 0,1 1 0,-1-1 0,0 0 0,0 1 0,0-1 0,1 0 0,-1 0 0,0 0 0,0 0 0,0 0 0,1-1 0,1 1 0,47-7 0,-31 0 0,0 0 0,27-15 0,-29 13 0,1 1 0,30-10 0,-48 18 0,0 0 0,0 0 0,1 0 0,-1 0 0,0 0 0,0 0 0,1 0 0,-1 0 0,0 0 0,1 0 0,-1 0 0,0 1 0,0-1 0,1 0 0,-1 0 0,0 0 0,0 0 0,0 0 0,1 1 0,-1-1 0,0 0 0,0 0 0,0 0 0,1 1 0,-1-1 0,0 0 0,0 0 0,0 1 0,0-1 0,0 0 0,1 0 0,-1 1 0,0-1 0,0 0 0,0 0 0,0 1 0,0-1 0,0 0 0,0 0 0,0 1 0,0-1 0,0 0 0,0 1 0,0-1 0,0 0 0,0 0 0,-1 1 0,1-1 0,0 0 0,0 0 0,0 1 0,0-1 0,0 0 0,0 0 0,-1 0 0,1 1 0,0-1 0,-6 15 0,6-15 0,-4 6 0,1 0 0,0 0 0,1 1 0,-1-1 0,-2 13 0,5-19 0,0 1 0,0 0 0,0-1 0,0 1 0,0 0 0,0-1 0,0 1 0,0 0 0,0-1 0,0 1 0,1-1 0,-1 1 0,0 0 0,0-1 0,0 1 0,1-1 0,-1 1 0,0 0 0,1-1 0,-1 1 0,1-1 0,-1 1 0,0-1 0,1 1 0,-1-1 0,2 1 0,0-1 0,-1 1 0,1-1 0,0 0 0,0 1 0,0-1 0,-1 0 0,1-1 0,0 1 0,0 0 0,-1 0 0,1-1 0,0 1 0,0-1 0,-1 1 0,3-2 0,12-5 0,0-1 0,0-1 0,-1-1 0,0 0 0,21-19 0,25-16 0,-47 38 0,-13 7 0,-1 0 0,0 0 0,1 0 0,-1 0 0,0 0 0,1 0 0,-1 0 0,0 0 0,1 0 0,-1 0 0,0 0 0,1 0 0,-1 0 0,0 1 0,1-1 0,-1 0 0,0 0 0,1 0 0,-1 0 0,0 1 0,0-1 0,1 0 0,-1 0 0,0 1 0,0-1 0,0 0 0,1 1 0,-1-1 0,0 0 0,0 0 0,0 1 0,0-1 0,0 0 0,1 1 0,-1-1 0,0 0 0,0 1 0,0-1 0,0 1 0,0-1 0,0 0 0,0 1 0,0-1 0,0 0 0,0 1 0,-1-1 0,1 0 0,0 1 0,0-1 0,-3 16 0,3-16 0,-12 28 0,10-23 0,0-1 0,-1 1 0,2-1 0,-1 1 0,1 0 0,-1 0 0,1 0 0,0 8 0,2-12 0,0 0 0,0 0 0,0 0 0,0-1 0,0 1 0,0 0 0,0-1 0,0 1 0,0-1 0,0 1 0,0-1 0,1 0 0,-1 1 0,0-1 0,0 0 0,0 0 0,1 0 0,-1 0 0,0 0 0,0 0 0,1 0 0,-1 0 0,0-1 0,2 0 0,36-5 0,68-34-9214</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5:22.167"/>
    </inkml:context>
    <inkml:brush xml:id="br0">
      <inkml:brushProperty name="width" value="0.025" units="cm"/>
      <inkml:brushProperty name="height" value="0.025" units="cm"/>
    </inkml:brush>
  </inkml:definitions>
  <inkml:trace contextRef="#ctx0" brushRef="#br0">75 0 18866,'0'0'11723,"-18"48"-9993,6-17-1282,0 2-448,0 2 0,4-1 0,1-5 0,4-4 0,1-5 0,2-6-961,0-7-1826,3-7-2017,12-3-2083</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5:22.524"/>
    </inkml:context>
    <inkml:brush xml:id="br0">
      <inkml:brushProperty name="width" value="0.025" units="cm"/>
      <inkml:brushProperty name="height" value="0.025" units="cm"/>
    </inkml:brush>
  </inkml:definitions>
  <inkml:trace contextRef="#ctx0" brushRef="#br0">0 118 7815,'0'0'7287,"0"10"-2792,2 30-1436,-2-38-2918,0-1-1,0 1 1,1 0 0,-1-1-1,1 1 1,-1-1 0,1 1-1,0-1 1,0 0 0,-1 1-1,1-1 1,0 0 0,0 1-1,0-1 1,0 0 0,1 0-1,-1 0 1,0 0 0,0 0-1,1 0 1,-1 0 0,1 0-1,-1-1 1,0 1 0,1-1 0,0 1-1,-1-1 1,1 1 0,-1-1-1,1 0 1,-1 0 0,1 1-1,0-1 1,-1 0 0,1-1-1,-1 1 1,1 0 0,2-1-1,3 0 77,-1 0 0,0-1 0,1 0 1,-1 0-1,0 0 0,0 0 0,8-6 0,2-3 181,-1-1 0,0-1 0,19-19 0,-29 27-298,-1-1-1,1 1 1,-1-1 0,0 0 0,0 0-1,-1-1 1,0 1 0,0-1-1,0 1 1,-1-1 0,0 0-1,2-10 1,-4 16-100,0 1 0,0-1 0,0 0 0,0 0 0,0 1 0,0-1 0,0 0 0,-1 0 0,1 1 0,0-1 0,0 0 0,-1 0 0,1 1 0,0-1 0,-1 0 0,1 1 0,0-1 0,-1 1 0,1-1 0,-1 0 0,1 1 0,-1-1 0,0 1 0,1-1 0,-1 1 0,1-1 0,-1 1 0,0 0 0,1-1 0,-1 1 0,0 0 0,0 0 0,1-1 0,-1 1 0,0 0 0,0 0 0,1 0 0,-1 0 0,0 0 0,0 0 0,1 0 0,-1 0 0,0 0 0,0 0 0,1 0 0,-1 1 0,-1-1 0,-38 15 0,28-7 0,1 0 0,0 1 0,0 1 0,1-1 0,0 2 0,1-1 0,0 1 0,0 1 0,1 0 0,1 0 0,0 0 0,1 1 0,0 0 0,1 0 0,0 1 0,1-1 0,1 1 0,-3 18 0,6-29 0,0 0 0,0 0 0,0 0 0,0 0 0,1 0 0,-1 0 0,1 0 0,-1-1 0,1 1 0,0 0 0,1 0 0,-1 0 0,0-1 0,1 1 0,-1-1 0,1 1 0,0-1 0,0 0 0,3 4 0,0-3 0,-1 0 0,0 0 0,1 0 0,0-1 0,0 1 0,-1-1 0,1 0 0,0-1 0,1 1 0,7 0 0,-2 0 0,-1-1 0,1 0 0,0-1 0,0-1 0,0 1 0,-1-2 0,1 1 0,0-2 0,-1 1 0,18-8 0,-22 7-202,1-2 1,-1 1-1,1-1 1,-1 0-1,-1 0 0,1 0 1,-1-1-1,0 0 1,0 0-1,-1 0 0,1-1 1,-2 1-1,1-1 1,-1 0-1,0 0 0,3-11 1,10-36-7326</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5:22.868"/>
    </inkml:context>
    <inkml:brush xml:id="br0">
      <inkml:brushProperty name="width" value="0.025" units="cm"/>
      <inkml:brushProperty name="height" value="0.025" units="cm"/>
    </inkml:brush>
  </inkml:definitions>
  <inkml:trace contextRef="#ctx0" brushRef="#br0">0 1 23414,'0'0'9353,"56"24"-31998</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5:23.304"/>
    </inkml:context>
    <inkml:brush xml:id="br0">
      <inkml:brushProperty name="width" value="0.025" units="cm"/>
      <inkml:brushProperty name="height" value="0.025" units="cm"/>
    </inkml:brush>
  </inkml:definitions>
  <inkml:trace contextRef="#ctx0" brushRef="#br0">2 1 17681,'0'0'9555,"0"13"-8957,-1-8-594,1 1 0,0-1 0,0 1-1,0-1 1,1 1 0,0-1-1,0 1 1,0-1 0,1 0 0,0 0-1,0 1 1,0-1 0,0 0 0,1-1-1,0 1 1,0 0 0,0-1 0,1 0-1,-1 1 1,1-1 0,0-1 0,0 1-1,1-1 1,-1 1 0,1-1-1,0 0 1,-1-1 0,1 1 0,10 3-1,-6-5-77,1 1-1,-1-1 0,0 0 0,0-1 1,0 0-1,1-1 0,-1 1 1,0-2-1,0 0 0,0 0 0,0 0 1,10-5-1,-13 5 79,-1-1-1,1 1 1,-1-1 0,0 0 0,0 0-1,0-1 1,0 0 0,0 1-1,-1-2 1,1 1 0,-1 0 0,-1-1-1,1 0 1,0 0 0,-1 0 0,0 0-1,0-1 1,-1 1 0,3-9 0,-6 11 39,-6 14-167,-9 19-153,-10 50-2072,17-25-3593,8-20-3362</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6:28.901"/>
    </inkml:context>
    <inkml:brush xml:id="br0">
      <inkml:brushProperty name="width" value="0.025" units="cm"/>
      <inkml:brushProperty name="height" value="0.025" units="cm"/>
    </inkml:brush>
  </inkml:definitions>
  <inkml:trace contextRef="#ctx0" brushRef="#br0">1 8 4356,'0'0'171,"11"2"1729,74 22 2338,-41-11 52,84 16 0,255-4 410,195-21-4008,-325-6-255,397-18 151,-487 9-333,0 1 95,177-34 0,-354 42 1905,-35-3-5257,31 3-367,3-7-2156</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16.180"/>
    </inkml:context>
    <inkml:brush xml:id="br0">
      <inkml:brushProperty name="width" value="0.025" units="cm"/>
      <inkml:brushProperty name="height" value="0.025" units="cm"/>
      <inkml:brushProperty name="color" value="#F6630D"/>
    </inkml:brush>
  </inkml:definitions>
  <inkml:trace contextRef="#ctx0" brushRef="#br0">6919 949 10730,'0'0'459,"9"-2"203,-3 0-278,1 0 0,-1 0 0,1-1 1,-1 1-1,0-1 0,9-6 0,-14 8-265,1 0 0,-1 0 1,0 0-1,0 0 0,1 0 0,-1 0 1,0 0-1,0-1 0,0 1 0,0 0 1,0-1-1,-1 1 0,1 0 1,0-1-1,-1 0 0,1 1 0,-1-1 1,1 1-1,-1-1 0,0 1 0,1-1 1,-1 0-1,0 1 0,0-1 1,0 0-1,-1 1 0,1-1 0,0 1 1,0-1-1,-1 0 0,1 1 0,-1-1 1,0 1-1,1-1 0,-1 1 1,0 0-1,0-1 0,0 1 0,0 0 1,0-1-1,-2-1 0,-2-2-85,-1-1 0,0 1 0,0 0 0,0 1 0,-1-1 0,0 1 0,1 1 0,-15-7 0,-68-19-43,57 19-37,-782-204 31,-13 56 158,135 27-81,-722-105 191,277 198 382,981 43-465,1 7 0,0 7 0,-258 64 0,300-51-91,2 5 1,2 5 0,1 5 0,3 4 0,-156 103 0,236-138-108,2 1 1,0 1-1,0 1 1,2 1-1,-34 41 1,48-51 12,0 0 1,1 0-1,1 0 0,-1 1 1,2 0-1,-1 0 1,1 0-1,1 1 1,0-1-1,1 1 1,0 0-1,1-1 1,0 1-1,1 0 0,0 0 1,1 0-1,3 12 1,-1-9 19,1-1 0,1 0 0,0 0 0,1-1 1,1 0-1,0 0 0,1 0 0,0-1 0,1 0 0,14 16 1,11 7 37,70 57 1,-29-33-13,3-4 0,3-4 0,141 67 0,-95-62-26,253 72 0,154-12-17,-3-35 71,997 109-16,-537-134 36,-744-62-98,-1-11 0,247-50-1,-176 3 594,352-120 0,-622 169-334,-1-2-1,-1-2 0,0-2 0,59-39 1,-90 51-202,-1 0 0,0-1 0,-1-1-1,0 0 1,-1-1 0,0 0 0,-1 0 0,0-1 0,-1 0 0,-1-1 0,0 0 0,-1-1 0,0 0 0,-1 0 0,-1 0 0,0 0-1,3-22 1,-6 23 64,0-1-1,-2 0 1,0 1-1,0-1 0,-1 1 1,-1-1-1,0 1 1,-1-1-1,-1 1 0,0 0 1,-1 1-1,-10-21 1,5 16-44,-1 1 0,-1 0 0,0 0 0,-2 1 0,1 1 1,-2 0-1,0 1 0,-23-16 0,-6-1-180,-2 2-1,-1 2 1,-83-35 0,-160-44-4003,250 93 3107,-95-34-4427</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6:42.983"/>
    </inkml:context>
    <inkml:brush xml:id="br0">
      <inkml:brushProperty name="width" value="0.025" units="cm"/>
      <inkml:brushProperty name="height" value="0.025" units="cm"/>
    </inkml:brush>
  </inkml:definitions>
  <inkml:trace contextRef="#ctx0" brushRef="#br0">18 26 5125,'0'0'16885,"-17"-5"-15993,29 6-720,0 0 0,0 1 0,0 1 0,16 5 1,40 6 663,7-11-121,1-4-1,107-16 1,68-1-451,104 45-315,-146-6 16,11-15 148,287-28 0,-78 0-56,-282 19-27,276 30-1,-262-4-29,232 2 0,484-88 109,-660 40-95,-68 13-16,-1 8 0,242 26 1,436-12 132,-444-19-156,253 27 127,-338-8 234,-218-5-309,126 26 0,22 4 133,-232-34 2580,-19 2-3671,-30 3-8480,8-7-6898</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6:45.854"/>
    </inkml:context>
    <inkml:brush xml:id="br0">
      <inkml:brushProperty name="width" value="0.025" units="cm"/>
      <inkml:brushProperty name="height" value="0.025" units="cm"/>
    </inkml:brush>
  </inkml:definitions>
  <inkml:trace contextRef="#ctx0" brushRef="#br0">13 0 9161,'0'0'10377,"-8"71"-10024,6-39-1,2 4-160,0 0-64,0 1-96,0-3-480,0 0-1346,0-2-3010,-3 0-7752</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6:46.201"/>
    </inkml:context>
    <inkml:brush xml:id="br0">
      <inkml:brushProperty name="width" value="0.025" units="cm"/>
      <inkml:brushProperty name="height" value="0.025" units="cm"/>
    </inkml:brush>
  </inkml:definitions>
  <inkml:trace contextRef="#ctx0" brushRef="#br0">91 0 11147,'-6'51'1153,"-1"1"-513,-1-1-544,-1-1-1313,2-5-8648</inkml:trace>
  <inkml:trace contextRef="#ctx0" brushRef="#br0" timeOffset="1">11 942 6406,'-5'88'2434,"1"-1"-63,3 0-386,1-6-543,0-4-641,4-4-353,8-4-384,0-5-640,2-4-1538,-3-3 672,-2-6 1250,-7-4 224,1-5-32,-3-4 0,0-3-3075</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6:46.591"/>
    </inkml:context>
    <inkml:brush xml:id="br0">
      <inkml:brushProperty name="width" value="0.025" units="cm"/>
      <inkml:brushProperty name="height" value="0.025" units="cm"/>
    </inkml:brush>
  </inkml:definitions>
  <inkml:trace contextRef="#ctx0" brushRef="#br0">54 1 14638,'-4'14'4537,"-3"11"-3769,-19 86 1645,23-97-2807,1 1-1,1-1 0,0 0 0,1 0 0,1 0 0,4 24 0,0-11-94,-1 0 1,1 53-1,-19 124 3683,1-43 998,10-30-2649,10-126-4011,1-11-5180,-6-10-5992</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7:23.057"/>
    </inkml:context>
    <inkml:brush xml:id="br0">
      <inkml:brushProperty name="width" value="0.025" units="cm"/>
      <inkml:brushProperty name="height" value="0.025" units="cm"/>
    </inkml:brush>
  </inkml:definitions>
  <inkml:trace contextRef="#ctx0" brushRef="#br0">198 215 4068,'-8'0'1019,"-1"0"-640,-60-7 608,66 7-754,-1-1 1,1 0-1,-1 0 1,1 0-1,-1 0 1,1-1-1,0 1 1,-1-1-1,1 0 1,0 0-1,0 0 1,0-1-1,1 1 1,-1 0-1,0-1 0,1 0 1,-4-6-1,5 8-44,0 0-1,1-1 0,-1 1 1,0 0-1,0 0 0,1-1 1,-1 1-1,0 0 0,0 0 1,0 0-1,0 0 0,-1 0 1,1 0-1,0 0 0,0 1 1,0-1-1,-1 0 0,1 1 1,-1-1-1,1 1 0,0-1 0,-1 1 1,1 0-1,-1-1 0,1 1 1,-1 0-1,1 0 0,-1 0 1,1 0-1,0 0 0,-1 1 1,-1-1-1,2 1-162,0-1 1,1 1-1,-1 0 0,0-1 1,0 1-1,1 0 0,-1-1 0,0 1 1,1 0-1,-1 0 0,0 0 1,1 0-1,-1 0 0,1 0 1,0 0-1,-1-1 0,1 1 1,0 0-1,0 0 0,-1 1 1,1-1-1,0 0 0,0 0 0,0 0 1,0 0-1,0 0 0,0 0 1,1 0-1,-1 0 0,0 0 1,0 0-1,1 0 0,-1 0 1,1 0-1,-1 0 0,1-1 1,-1 1-1,1 0 0,-1 0 0,1 0 1,0-1-1,0 1 0,1 1 1,1 2-32,1-1 0,0 0 0,0 0 0,-1 0 0,2 0 0,-1-1 0,0 0 0,0 0 0,1 0 0,0 0 0,-1-1 0,1 1 0,0-1 0,-1 0 0,7 0 0,77 4 126,-80-6-72,544 28 745,-84-1-744,465-24 552,197 6 691,432 0-1501,-16-69 314,-991 33 140,905-115 299,-1328 122-247,-24 2 1098,192-8 1,-298 27-1411,0 0 1,0 0-1,-1 0 1,1 1-1,0-1 1,-1 1 0,1-1-1,0 1 1,-1-1-1,1 1 1,0 0-1,-1 0 1,1 0 0,-1 0-1,0 0 1,1 0-1,-1 0 1,0 0-1,2 2 1,-3-2-240,1-1 1,-1 1-1,0 0 0,1 0 1,-1-1-1,0 1 0,0 0 1,1 0-1,-1 0 0,0 0 0,0 0 1,0-1-1,0 1 0,0 0 1,0 0-1,0 0 0,-1 0 1,1-1-1,0 1 0,0 0 1,-1 0-1,1 0 0,0-1 1,-1 1-1,0 1 0</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7:32.571"/>
    </inkml:context>
    <inkml:brush xml:id="br0">
      <inkml:brushProperty name="width" value="0.025" units="cm"/>
      <inkml:brushProperty name="height" value="0.025" units="cm"/>
    </inkml:brush>
  </inkml:definitions>
  <inkml:trace contextRef="#ctx0" brushRef="#br0">0 0 7559,'0'0'14147,"1"8"-13458,-1-5-613,0 0 0,1-1 1,-1 1-1,1 0 1,-1-1-1,1 1 0,0-1 1,0 1-1,0-1 1,0 1-1,0-1 0,1 0 1,2 4-1,-2-4 55,1 0-1,0 0 0,0 0 0,0-1 1,0 1-1,0 0 0,0-1 0,1 0 1,-1 0-1,0 0 0,1 0 0,-1-1 1,6 1-1,84 3 1402,-71-4-1625,1 0-1,-1 2 1,33 6-1,-33-4-2660,-3-4-2841</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7:33.804"/>
    </inkml:context>
    <inkml:brush xml:id="br0">
      <inkml:brushProperty name="width" value="0.025" units="cm"/>
      <inkml:brushProperty name="height" value="0.025" units="cm"/>
    </inkml:brush>
  </inkml:definitions>
  <inkml:trace contextRef="#ctx0" brushRef="#br0">0 1 5381,'0'0'15743,"8"11"-15380,-4-5-290,1 1 12,-1-1 0,0 1 0,0-1 0,-1 1 1,0 0-1,0 1 0,0-1 0,-1 0 0,0 1 0,-1-1 0,1 9 0,-2 77 1587,-1-66-1194,0 0-1,2 0 1,7 38-1,-8-63-463,0-1 0,0 0 0,0 0 0,0 0 0,1 0 0,-1 1 0,0-1 0,1 0 0,-1 0 0,1 0 0,-1 0 0,1 0 0,0 0-1,0 0 1,-1 0 0,1 0 0,0 0 0,0 0 0,0-1 0,0 1 0,0 0 0,0 0 0,0-1 0,0 1 0,0-1 0,0 1 0,2 0-1,-1-1 17,0 0 0,0-1 0,0 1 0,0 0 0,0-1-1,0 1 1,0-1 0,0 0 0,0 0 0,0 0 0,0 0-1,0 0 1,-1 0 0,3-2 0,7-6 153,-1 0 0,-1 0 0,15-19 0,47-71 288,-62 86-682,-2 0 0,0 0 1,0-1-1,-1 0 1,-1 0-1,4-16 0,-9 39-16044</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7:34.428"/>
    </inkml:context>
    <inkml:brush xml:id="br0">
      <inkml:brushProperty name="width" value="0.025" units="cm"/>
      <inkml:brushProperty name="height" value="0.025" units="cm"/>
    </inkml:brush>
  </inkml:definitions>
  <inkml:trace contextRef="#ctx0" brushRef="#br0">10 1 11531,'0'0'2744,"-2"8"-1196,0 2-1097,0-1 0,0 0 1,1 0-1,1 1 0,0 11 0,0-18-337,0 0-1,0 0 1,0-1 0,1 1-1,0 0 1,-1 0 0,1-1-1,0 1 1,0 0 0,0-1-1,1 1 1,-1-1 0,1 1-1,-1-1 1,1 0 0,0 0-1,0 0 1,0 0 0,0 0-1,0 0 1,0 0 0,0-1-1,1 1 1,-1-1 0,1 1-1,4 1 1,-3-2-44,-1 0 1,0-1-1,1 1 0,-1-1 1,1 1-1,-1-1 0,1 0 0,-1 0 1,1-1-1,-1 1 0,1-1 1,-1 1-1,1-1 0,-1 0 0,6-3 1,0-1 90,-1 0 1,0 0 0,0-1 0,8-8 0,-12 10-51,0 0 1,1 0 0,-1 0-1,1 0 1,0 1 0,0 0-1,1 0 1,-1 0-1,0 1 1,1 0 0,0 0-1,-1 0 1,9-1 0,-13 3-103,0 0 0,-1 0 1,1 0-1,0 1 1,-1-1-1,1 0 0,0 0 1,-1 1-1,1-1 0,0 0 1,-1 1-1,1-1 1,-1 0-1,1 1 0,-1-1 1,1 1-1,-1-1 0,1 1 1,-1-1-1,1 1 1,-1-1-1,1 1 0,-1 0 1,0-1-1,0 1 0,1 0 1,-1-1-1,0 1 1,0 0-1,0-1 0,1 1 1,-1 0-1,0-1 0,0 3 1,0 33 451,0-8 68,0-27-519,1-1-1,-1 0 0,1 0 0,-1 0 1,1 0-1,-1 0 0,1 0 1,-1 0-1,0 0 0,1 0 0,-1 0 1,1 0-1,-1 0 0,1-1 1,-1 1-1,0 0 0,1 0 0,-1 0 1,1-1-1,-1 1 0,0 0 1,1 0-1,-1-1 0,0 1 0,1 0 1,-1-1-1,0 1 0,1 0 0,-1-1 1,0 1-1,0 0 0,1-1 1,-1 1-1,0-1 0,0 1 0,0-1 1,0 1-1,1-1 0,11-18 313,31-72 227,-42 103-410,0 0 0,1 0 0,1 0 0,6 17-1,-9-28-125,1-1-1,-1 1 1,1-1-1,-1 1 0,1-1 1,0 1-1,-1-1 1,1 1-1,0-1 0,-1 0 1,1 1-1,0-1 0,0 0 1,-1 0-1,1 0 1,0 1-1,0-1 0,-1 0 1,1 0-1,0 0 0,0 0 1,-1 0-1,1 0 1,0-1-1,0 1 0,-1 0 1,1 0-1,0 0 0,-1-1 1,1 1-1,0 0 1,-1-1-1,1 1 0,0-1 1,-1 1-1,1-1 0,-1 1 1,1-1-1,0 1 1,-1-1-1,0 1 0,1-1 1,-1 0-1,1 0 1,25-35 412,-21 28-399,5 0-183,-7 17 1324,0 0-2943,7-17-7109,-4-1 1646</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7:35.552"/>
    </inkml:context>
    <inkml:brush xml:id="br0">
      <inkml:brushProperty name="width" value="0.025" units="cm"/>
      <inkml:brushProperty name="height" value="0.025" units="cm"/>
    </inkml:brush>
  </inkml:definitions>
  <inkml:trace contextRef="#ctx0" brushRef="#br0">71 105 7079,'0'-105'18812,"-14"126"-17621,2 12-1032,1 1 0,2 0 0,1 1 1,2 0-1,-4 69 0,9-102-148,1 1 0,0-1 0,0 0 0,0 0 0,0 0 0,1 0 0,-1 0 0,1 0-1,-1 1 1,1-1 0,0 0 0,-1 0 0,1 0 0,0-1 0,0 1 0,1 0 0,-1 0 0,0 0 0,1-1-1,-1 1 1,2 1 0,-1-2 1,0 0 1,0-1-1,0 1 0,0-1 0,0 1 0,0-1 0,0 0 1,0 1-1,0-1 0,0 0 0,0 0 0,0 0 0,0-1 0,0 1 1,0 0-1,0-1 0,0 0 0,1 0 0,6-3 50,0 0 1,-1 0-1,0 0 0,0-1 0,-1-1 0,1 1 0,-1-1 0,9-10 0,-4 2 9,0-1-1,-1 0 1,-1 0-1,0-1 1,-1 0-1,-1-1 1,-1 0-1,0-1 1,4-20-1,-17 69 373,-5 48 0,11-79-443,0 0-1,0 1 0,1-1 1,-1 0-1,0 0 0,0 1 0,0-1 1,0 0-1,0 0 0,0 1 1,0-1-1,0 0 0,0 0 0,0 0 1,1 1-1,-1-1 0,0 0 1,0 0-1,0 0 0,0 0 1,1 1-1,-1-1 0,0 0 0,0 0 1,0 0-1,1 0 0,-1 0 1,0 0-1,0 1 0,1-1 1,-1 0-1,0 0 0,0 0 0,1 0 1,-1 0-1,0 0 0,0 0 1,1 0-1,-1 0 0,0 0 1,0 0-1,1 0 0,15-6 67,13-10 123,4-12-7,-26 21-183,-1 1 1,1 0 0,0 0 0,0 1 0,1 0 0,-1 0 0,1 1 0,0 0 0,0 0 0,1 1 0,14-4 0,-22 7-4,0 0 0,0 0 0,0 1 0,-1-1 1,1 1-1,0-1 0,0 1 0,0-1 0,0 1 0,-1-1 0,1 1 0,0 0 0,-1-1 0,1 1 0,0 0 1,-1-1-1,1 1 0,-1 0 0,1 0 0,-1 0 0,0 0 0,1 0 0,-1-1 0,0 1 0,1 0 1,-1 0-1,0 0 0,0 0 0,0 0 0,0 0 0,0 0 0,0 0 0,0 1 0,0 42 221,0-33-82,0 41 1034,34-91-854,-33 38-725,1-1 0,-1 1 0,1 0-1,-1 0 1,1 0 0,0 0 0,0 0 0,0 0 0,-1 0 0,1 1-1,0-1 1,0 1 0,0-1 0,0 1 0,0 0 0,3 0 0,-3 0-308,1-1 0,-1 1 0,0 0 0,0-1 0,0 1 0,0-1 0,1 0 0,-1 1 0,0-1 0,0 0 0,3-3 0,1-2-6371</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7:35.926"/>
    </inkml:context>
    <inkml:brush xml:id="br0">
      <inkml:brushProperty name="width" value="0.025" units="cm"/>
      <inkml:brushProperty name="height" value="0.025" units="cm"/>
    </inkml:brush>
  </inkml:definitions>
  <inkml:trace contextRef="#ctx0" brushRef="#br0">6 13 9993,'0'0'17601,"9"-4"-16864,-7 3-710,0 0 19,0 0 0,0 0 0,0 0 0,0 0 0,0 0 1,0 1-1,0-1 0,0 1 0,0 0 0,0-1 0,0 1 0,4 0 0,-5 1-15,1 0-1,-1 0 0,0 0 1,0 0-1,0 0 0,0 0 1,0 1-1,0-1 0,0 0 1,-1 0-1,1 1 0,0-1 0,-1 1 1,1-1-1,-1 0 0,1 1 1,-1-1-1,0 1 0,1-1 1,-1 1-1,0-1 0,0 1 1,0-1-1,0 1 0,-1 1 0,-3 131 1604,4-133-1732,0 0 0,1 0-1,-1 0 1,1 0 0,-1 0 0,1-1 0,-1 1 0,1 0-1,-1 0 1,1 0 0,0-1 0,-1 1 0,1 0-1,0-1 1,-1 1 0,1-1 0,0 1 0,0-1 0,0 1-1,0-1 1,0 1 0,0-1 0,0 0 0,-1 1-1,1-1 1,0 0 0,0 0 0,0 0 0,0 0 0,0 0-1,0 0 1,0 0 0,0 0 0,0 0 0,0-1-1,2 1 1,-2 0 25,-1-1 1,1 1-1,0 0 0,-1 0 0,1-1 0,0 1 0,-1 0 0,1-1 1,0 1-1,-1 0 0,1-1 0,0 1 0,-1-1 0,1 1 1,-1-1-1,1 1 0,-1-1 0,1 0 0,-1 1 0,0-1 0,1 0 1,-1 1-1,0-1 0,1 0 0,-1 1 0,0-1 0,0 0 0,0 0 1,1 1-1,-1-1 0,0 0 0,0 0 0,0 1 0,0-1 1,0 0-1,-1 0 0,1 1 0,0-1 0,0 0 0,0 1 0,-1-1 1,1 0-1,0 0 0,-1 1 0,1-1 0,-1 1 0,1-1 0,0 0 1,-1 1-1,1-1 0,-1 1 0,0-1 0,1 1 0,-1-1 1,1 1-1,-1 0 0,0-1 0,-5-4-118,1 0 0,-1 1 1,0-1-1,0 1 0,-11-5 0,10 5 824,1 1 0,0-1 0,0 0 0,0 0 0,-8-8 0,14 11-597,0 1 1,0 0-1,0 0 1,-1 0-1,1-1 0,0 1 1,0 0-1,0 0 1,0-1-1,0 1 0,0 0 1,0 0-1,0-1 1,0 1-1,-1 0 0,1 0 1,0-1-1,0 1 0,0 0 1,1-1-1,-1 1 1,0 0-1,0 0 0,0-1 1,0 1-1,0 0 1,0 0-1,0-1 0,0 1 1,0 0-1,1 0 0,-1-1 1,0 1-1,0 0 1,0 0-1,0 0 0,1-1 1,-1 1-1,0 0 1,0 0-1,1 0 0,-1 0 1,0 0-1,0-1 1,1 1-1,-1 0 0,0 0 1,0 0-1,1 0 0,-1 0 1,0 0-1,0 0 1,1 0-1,-1 0 0,19-3-278,-17 2 336,41-3-152,24-3-1717,-23 0-2227,2-4-3808</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20.852"/>
    </inkml:context>
    <inkml:brush xml:id="br0">
      <inkml:brushProperty name="width" value="0.025" units="cm"/>
      <inkml:brushProperty name="height" value="0.025" units="cm"/>
      <inkml:brushProperty name="color" value="#FF0066"/>
    </inkml:brush>
  </inkml:definitions>
  <inkml:trace contextRef="#ctx0" brushRef="#br0">3486 2 8296,'0'0'3037,"-11"-1"-2417,-4 1-444,0 1 1,1 0 0,-1 2 0,0-1-1,1 2 1,0 0 0,0 0 0,-17 9-1,-771 379 3094,641-298-2767,5 6-1,-259 218 1,409-313-488,-377 342 404,20 22 60,271-258 100,-113 176 0,-51 139-473,221-366-73,-44 77 31,6 3 1,5 4-1,-76 240 0,120-297 31,3 0 0,4 2 0,5 0 0,3 0 1,3 111-1,6-176-93,2 0 1,1-1-1,1 1 1,1-1-1,1 0 1,1-1-1,1 1 1,1-1-1,0-1 1,19 29-1,-18-34-11,1-1-1,1 0 0,0-1 1,2 0-1,-1-1 1,1 0-1,1-1 1,0-1-1,1 0 0,0-2 1,1 1-1,0-2 1,26 10-1,-10-8-35,1-1 1,0-2-1,1-1 0,0-2 1,-1-1-1,1-1 0,62-7 1,-44-1-117,0-3 1,0-2 0,-1-2 0,70-28 0,-29 1-294,-3-4 0,-1-4 1,-3-4-1,145-115 0,283-295-728,-509 457 1195,169-164 10,-9-8 0,229-315 0,-160 146-26,190-377 1,-397 670 262,-2-2 0,-2 0 0,29-110 0,-46 140-74,-2 0 0,-1 0-1,0 0 1,-2-1-1,-1 1 1,-1 0-1,-1 0 1,-2-1-1,0 2 1,-1-1-1,-17-44 1,-62-124 621,-33-87-4283,94 211-2439</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7:38.073"/>
    </inkml:context>
    <inkml:brush xml:id="br0">
      <inkml:brushProperty name="width" value="0.025" units="cm"/>
      <inkml:brushProperty name="height" value="0.025" units="cm"/>
    </inkml:brush>
  </inkml:definitions>
  <inkml:trace contextRef="#ctx0" brushRef="#br0">14 12 6598,'-2'-12'9614,"-2"33"-7546,-3 37-1968,6-17 514,5 237 3096,-3-269-3580,0 0 1,0 0-1,1-1 0,1 1 0,-1 0 0,1-1 1,4 9-1,-6-16-114,0 1 1,0 0 0,0-1-1,0 0 1,0 1 0,0-1-1,0 1 1,1-1-1,-1 0 1,0 0 0,1 0-1,-1 0 1,1 0 0,0 0-1,-1 0 1,1 0 0,-1-1-1,1 1 1,0 0-1,0-1 1,-1 0 0,1 1-1,0-1 1,0 0 0,0 0-1,-1 0 1,1 0 0,0 0-1,0 0 1,-1-1-1,1 1 1,0-1 0,0 1-1,-1-1 1,1 1 0,0-1-1,-1 0 1,1 0 0,-1 0-1,1 0 1,1-2-1,8-5-282,0 0-1,0-1 0,16-19 0,-9 9-3303,0 2-3291,-5 6-31</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7:38.701"/>
    </inkml:context>
    <inkml:brush xml:id="br0">
      <inkml:brushProperty name="width" value="0.025" units="cm"/>
      <inkml:brushProperty name="height" value="0.025" units="cm"/>
    </inkml:brush>
  </inkml:definitions>
  <inkml:trace contextRef="#ctx0" brushRef="#br0">24 161 11531,'0'0'10912,"-4"4"-10848,-14 16-91,18-20 25,0 0 0,0 0 0,0 0 0,0 0 0,0 0 0,-1 0 1,1 1-1,0-1 0,0 0 0,0 0 0,0 0 0,0 0 0,0 0 0,0 0 0,0 0 0,0 1 0,0-1 1,0 0-1,0 0 0,0 0 0,0 0 0,0 0 0,0 1 0,0-1 0,0 0 0,0 0 0,0 0 0,0 0 1,0 0-1,0 1 0,0-1 0,0 0 0,0 0 0,0 0 0,0 0 0,0 0 0,0 0 0,0 1 0,0-1 1,0 0-1,0 0 0,1 0 0,-1 0 0,0 0 0,0 0 0,0 0 0,0 0 0,0 1 0,0-1 0,0 0 1,1 0-1,-1 0 0,0 0 0,0 0 0,0 0 0,14 0-44,14-8 156,7-23 173,11-7-146,-43 36-147,0 0-1,0 1 1,0-1-1,0 1 1,0 0-1,0 0 0,0 0 1,0 0-1,1 0 1,-1 1-1,0-1 1,1 1-1,-1 0 0,6 0 1,-6 1 23,-1 0 1,1 0-1,-1 1 0,0-1 1,1 0-1,-1 1 0,0 0 1,0-1-1,0 1 0,0 0 1,0 0-1,0 0 1,0 0-1,-1 1 0,1-1 1,1 3-1,-2-3 8,0 0 0,0 0 0,0 0 0,1 0 0,-1 0 0,0 0 0,1-1 0,-1 1 0,1 0 0,0-1 0,0 0 0,-1 1 0,1-1 0,0 0 0,0 0 0,0 0 0,0 0 0,0 0 0,1-1 0,-1 1 0,0 0 0,2-1 0,0-2 24,-1 0 0,0-1 1,-1 0-1,1 1 0,0-1 0,-1 0 0,0 0 1,1-1-1,-1 1 0,-1 0 0,1-1 1,0 1-1,-1-1 0,2-6 0,4-6 14,-1 4-25,-5 9-38,0-1-1,1 1 0,-1 0 1,0 0-1,1 0 1,0 0-1,0 0 1,0 1-1,0-1 1,0 1-1,1-1 1,-1 1-1,1 0 0,-1 0 1,1 0-1,3-2 1,-5 4-3,-1 0-1,1 0 1,0 1 0,-1-1 0,1 0 0,0 0 0,-1 1-1,1-1 1,-1 1 0,1-1 0,-1 0 0,1 1 0,-1-1-1,1 1 1,-1-1 0,1 1 0,-1 0 0,1-1 0,-1 1-1,0-1 1,1 1 0,-1 0 0,0-1 0,0 1 0,0 0-1,1-1 1,-1 1 0,0 0 0,0-1 0,0 1 0,0 0-1,0 0 1,3 31 78,-3-27-76,2 30 64,-3-25-7,2 0 0,-1 0 0,1-1 0,0 1 0,1 0 0,0-1 0,6 14 0,-7-21-24,0 0 1,1-1-1,-1 0 1,1 1-1,-1-1 0,1 0 1,-1 0-1,1 0 0,0 0 1,0 0-1,0 0 1,-1 0-1,1-1 0,0 1 1,3 0-1,-3 0-28,1-1 0,0 1 0,-1 0 0,0 0 0,1 0 0,-1 0 0,0 1 0,1-1 0,-1 1 0,0-1 0,0 1 0,2 2 0,1 5 109,-1 0 1,-1 0 0,1 1-1,-1-1 1,-1 1 0,0-1-1,0 1 1,-1 0-1,0 0 1,-1 0 0,0-1-1,-1 1 1,0 0-1,-2 10 1,3-18-42,0-1 0,-1 1 0,1-1 0,0 1 1,-1-1-1,1 1 0,-1-1 0,0 0 0,1 1 0,-1-1 0,0 0 0,0 1 0,0-1 0,0 0 0,0 0 0,0 0 1,0 0-1,0 0 0,0 0 0,0 0 0,-1 0 0,1-1 0,0 1 0,-1 0 0,1-1 0,-1 1 0,1-1 1,0 1-1,-1-1 0,1 0 0,-1 0 0,1 1 0,-1-1 0,1 0 0,-1 0 0,1-1 0,-1 1 0,1 0 1,-1 0-1,1-1 0,-1 1 0,1-1 0,-1 1 0,1-1 0,0 0 0,-3-1 0,-2-1-8,1 0-1,-1-1 1,1 1-1,0-1 1,0-1-1,0 1 1,1-1 0,-1 1-1,-5-10 1,8 11-54,-1-1 1,1 0 0,0 0 0,1 0 0,-1 0-1,1 0 1,0 0 0,0 0 0,0-1 0,0 1-1,1 0 1,-1-1 0,1 1 0,0 0 0,1-1-1,-1 1 1,1 0 0,0-1 0,0 1 0,0 0-1,0 0 1,1 0 0,0 0 0,0 0-1,0 0 1,0 0 0,5-5 0,6-6-105,1 0 1,1 0-1,0 1 1,32-21-1,-30 23-1244,0-1 0,23-24 0,-6-11-5225,-3-10-6117</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7:45.207"/>
    </inkml:context>
    <inkml:brush xml:id="br0">
      <inkml:brushProperty name="width" value="0.025" units="cm"/>
      <inkml:brushProperty name="height" value="0.025" units="cm"/>
    </inkml:brush>
  </inkml:definitions>
  <inkml:trace contextRef="#ctx0" brushRef="#br0">1 82 6406,'0'0'11846,"0"-9"-10485,0 6-1252,-1 0-1,1 1 1,0-1 0,0 0-1,0 1 1,1-1-1,-1 0 1,1 1 0,-1-1-1,1 1 1,0-1-1,0 0 1,0 1 0,0 0-1,1-1 1,-1 1-1,0 0 1,1 0 0,0 0-1,0 0 1,-1 0-1,1 0 1,0 0-1,0 0 1,1 1 0,-1-1-1,0 1 1,1 0-1,-1-1 1,0 1 0,1 0-1,-1 1 1,1-1-1,0 0 1,-1 1 0,1-1-1,4 1 1,9 0 99,-1 0 0,1 1 0,-1 1 0,0 0 0,0 1 0,0 1 1,0 0-1,0 1 0,-1 1 0,1 0 0,15 10 0,66 24-1680,-86-37 484,0-1-1,0 1 1,0-2 0,1 0 0,-1 0 0,0-1-1,0 0 1,12-1 0,-8-3-8541</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7:45.687"/>
    </inkml:context>
    <inkml:brush xml:id="br0">
      <inkml:brushProperty name="width" value="0.025" units="cm"/>
      <inkml:brushProperty name="height" value="0.025" units="cm"/>
    </inkml:brush>
  </inkml:definitions>
  <inkml:trace contextRef="#ctx0" brushRef="#br0">0 59 16367,'0'0'7047,"57"0"-5894,-21 0-576,7 0-321,9-1-128,3-3-64,1-3-32,2 0-32,-3-2-704,-5 0-1571,-8-3-1504,-9 3-3236</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8:12.346"/>
    </inkml:context>
    <inkml:brush xml:id="br0">
      <inkml:brushProperty name="width" value="0.025" units="cm"/>
      <inkml:brushProperty name="height" value="0.025" units="cm"/>
    </inkml:brush>
  </inkml:definitions>
  <inkml:trace contextRef="#ctx0" brushRef="#br0">61 2 7079,'0'0'5146,"-9"6"-4100,-27 16-21,35-22-941,0 1 0,0-1 0,0 1-1,0-1 1,0 1 0,1-1 0,-1 1 0,0 0-1,0-1 1,1 1 0,-1 0 0,0-1 0,1 1 0,-1 0-1,1 0 1,-1 0 0,1 0 0,-1 0 0,1 0-1,0-1 1,-1 1 0,1 0 0,0 0 0,0 1-1,0-1-22,1 0-1,-1 0 1,1 0 0,-1 0-1,1-1 1,-1 1-1,1 0 1,0 0-1,-1-1 1,1 1-1,0 0 1,0-1-1,-1 1 1,1-1 0,0 1-1,0-1 1,0 0-1,0 1 1,1-1-1,45 11 1466,-45-11-1345,125 11 914,202-8 1,-160-5-997,263 10 642,372-12 611,-373-13-1095,39-3-146,-446 18-29,757-37 2596,-795 39-2854,-28-2-5125,14-7-251</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8:21.523"/>
    </inkml:context>
    <inkml:brush xml:id="br0">
      <inkml:brushProperty name="width" value="0.025" units="cm"/>
      <inkml:brushProperty name="height" value="0.025" units="cm"/>
    </inkml:brush>
  </inkml:definitions>
  <inkml:trace contextRef="#ctx0" brushRef="#br0">0 161 10474,'0'0'4228,"11"2"-2963,35 0-638,0-2 0,0-1 0,0-3 1,49-10-1,60-5 209,695 28 1253,-381 9-1877,109-1 217,49 0 544,-2-32-496,153-46-432,237-15 50,1 41-43,-369 58-16,-272-4-13,-178-18 216,61 3 835,-256-4-1164,-1 1 0,1-1 1,0 1-1,0 0 0,0 0 0,0-1 1,-1 1-1,1 0 0,0 0 0,-1 1 1,1-1-1,-1 0 0,1 0 1,-1 1-1,0-1 0,1 1 0,-1-1 1,1 4-1,10 18-8850</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8:38.786"/>
    </inkml:context>
    <inkml:brush xml:id="br0">
      <inkml:brushProperty name="width" value="0.025" units="cm"/>
      <inkml:brushProperty name="height" value="0.025" units="cm"/>
    </inkml:brush>
  </inkml:definitions>
  <inkml:trace contextRef="#ctx0" brushRef="#br0">32 85 5573,'0'0'17136,"-6"-3"-15902,-17-12-252,20 15 0,5 7-556,6 5 29,-4-8-427,0-1 0,0 1 1,1-1-1,-1 0 0,1-1 0,0 1 0,0-1 1,0 0-1,0 0 0,0 0 0,0-1 0,0 0 1,0 0-1,1 0 0,-1-1 0,0 0 0,1 0 1,-1 0-1,0 0 0,1-1 0,8-2 0,10-4 137,-1 0-1,0-2 1,36-19-1,5-1 240,-39 21-362,-1 1-1,1 0 1,1 2 0,-1 1 0,1 2 0,31-1 0,-57 4-23,0-1 0,1 0 0,-1 1 0,0-1-1,1 1 1,-1-1 0,0 0 0,0 1 0,1-1 0,-1 1-1,0-1 1,0 1 0,0-1 0,0 1 0,1-1 0,-1 1 0,0-1-1,0 1 1,0-1 0,0 1 0,0 0 0,0-1 0,-1 1-1,1-1 1,0 1 0,0-1 0,0 1 0,0-1 0,-1 0 0,1 1-1,0-1 1,-1 2 0,-6 17 507,3-13-467,0-1 0,0 0 0,-1 0-1,0 0 1,1 0 0,-2-1 0,1 0 0,0 0 0,-1 0 0,0-1 0,1 0-1,-1 0 1,-1 0 0,1-1 0,0 0 0,-1 0 0,1 0 0,-1-1-1,1 0 1,-10 0 0,-11-1 110,1-2 1,0 0-1,-52-13 0,50 9-144,0 1-1,-39-1 0,51 5-21,12 0 9,-1 0 0,0 1 0,1-1 1,-1 1-1,0 1 0,0-1 0,1 1 0,-1-1 1,1 1-1,-1 0 0,-5 3 0,36-3-925,29 1-94,1 1-1,78 17 0,-54-2-3095,0 4-4172,-36-9-2172</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8:39.627"/>
    </inkml:context>
    <inkml:brush xml:id="br0">
      <inkml:brushProperty name="width" value="0.025" units="cm"/>
      <inkml:brushProperty name="height" value="0.025" units="cm"/>
    </inkml:brush>
  </inkml:definitions>
  <inkml:trace contextRef="#ctx0" brushRef="#br0">0 1 9577,'0'0'1522,"5"-1"2062,19 2-1553,277 35 2480,-247-30-4420,40 0-3641,-77-8-1484,-4-12-4783</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8:53.401"/>
    </inkml:context>
    <inkml:brush xml:id="br0">
      <inkml:brushProperty name="width" value="0.025" units="cm"/>
      <inkml:brushProperty name="height" value="0.025" units="cm"/>
    </inkml:brush>
  </inkml:definitions>
  <inkml:trace contextRef="#ctx0" brushRef="#br0">0 62 4548,'0'0'14499,"9"-4"-13404,14-2-551,-1 0 0,1 2 0,0 0 0,0 1 0,39 1 0,132 13 921,-112-5-1363,555-12 226,-451-1-250,31 6 246,59-2 206,-258-2-235,-17-2 672,-3 6-911,1 0 0,-1 0 1,0 0-1,1 0 0,-1 0 1,0 0-1,0 0 0,0 0 0,0 1 1,0-1-1,1 1 0,-1-1 0,-3 1 1,-411-9-31,250 11-68,-728 25 63,885-27-30,6 0 1,-1 0-1,1-1 0,0 2 1,0-1-1,0 0 0,-1 1 1,1-1-1,0 1 0,0 0 1,0 0-1,0 0 0,0 0 1,0 1-1,-3 1 0,44 2-55,-38-5 64,532 9 621,505 4-863,-957-14 205,0-4 0,89-15-1,-169 20 73,0-1 0,0 1-1,0 0 1,0 0 0,0 0 0,0 0 0,0 0-1,0 0 1,0 0 0,-1-1 0,1 1-1,0 0 1,0 0 0,0 0 0,0 0-1,0 0 1,0 0 0,0-1 0,0 1 0,0 0-1,0 0 1,0 0 0,0 0 0,0 0-1,0 0 1,0-1 0,0 1 0,0 0 0,0 0-1,1 0 1,-34-4 401,-50 1-252,-496 10 1761,321-1-4370,-1-4-9651,208-2 924</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8:58.131"/>
    </inkml:context>
    <inkml:brush xml:id="br0">
      <inkml:brushProperty name="width" value="0.025" units="cm"/>
      <inkml:brushProperty name="height" value="0.025" units="cm"/>
    </inkml:brush>
  </inkml:definitions>
  <inkml:trace contextRef="#ctx0" brushRef="#br0">0 267 8072,'0'0'13895,"9"-2"-12640,5-3-1068,0-1-1,-1 0 1,0-1 0,0-1 0,0 0 0,-1 0-1,0-1 1,16-17 0,92-101 218,-72 72 547,-48 81 1124,-9 7-1390,-20 50-1,20-64-678,1 0 0,1 1 0,1 1-1,1-1 1,1 1 0,0 0 0,0 40-1,4-60-121,0-1 0,0 0 0,0 1 0,0-1 0,0 0 0,0 1 0,0-1 0,1 0 0,-1 1 0,0-1 0,0 1 0,0-1 0,0 0 0,1 0 0,-1 1-1,0-1 1,0 0 0,1 1 0,-1-1 0,0 0 0,1 0 0,-1 0 0,0 1 0,0-1 0,1 0 0,-1 0 0,0 0 0,1 0 0,-1 1 0,1-1 0,0 0 0,13-3-7131,0-7-1306</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24.337"/>
    </inkml:context>
    <inkml:brush xml:id="br0">
      <inkml:brushProperty name="width" value="0.025" units="cm"/>
      <inkml:brushProperty name="height" value="0.025" units="cm"/>
    </inkml:brush>
  </inkml:definitions>
  <inkml:trace contextRef="#ctx0" brushRef="#br0">636 1 18065,'0'0'3972,"-71"47"-2947,35-12-96,-9 6-321,-5 8-351,-4 3-129,2 1-128,-1-4 0,3-3-128,1-5-481,4-8-96,7-8-448,2-8-1409,4-12-1602,7-5-833</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8:58.490"/>
    </inkml:context>
    <inkml:brush xml:id="br0">
      <inkml:brushProperty name="width" value="0.025" units="cm"/>
      <inkml:brushProperty name="height" value="0.025" units="cm"/>
    </inkml:brush>
  </inkml:definitions>
  <inkml:trace contextRef="#ctx0" brushRef="#br0">220 0 10890,'0'0'16202,"-4"4"-15294,-112 96 1550,104-88-2310,0 1-1,0 0 1,2 1 0,-1 0-1,2 1 1,-16 31-1,24-43-139,-1 0 0,1 0-1,0 0 1,0 0 0,1 1-1,-1-1 1,0 0 0,1 0-1,0 0 1,0 1 0,0-1-1,0 0 1,0 1 0,1-1-1,0 0 1,1 6 0,0-7-3,-1 0 0,1 0 0,-1 0 0,1 0 0,0-1 0,-1 1 0,1-1 0,0 1 0,0-1 0,0 0 0,0 1 0,1-1 0,-1 0 0,0-1 0,0 1 0,1 0 0,-1-1 0,0 1 0,1-1 0,-1 0 0,0 1 0,1-1 0,3-1 0,9 1-6,0-1 1,0 0-1,-1-2 1,1 1-1,0-2 1,15-5-1,27-19-2080,-51 24 1190,0 0 1,-1 0 0,0 0 0,0-1-1,0 0 1,6-8 0,-4-3-4091,-6 2-1900</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8:58.860"/>
    </inkml:context>
    <inkml:brush xml:id="br0">
      <inkml:brushProperty name="width" value="0.025" units="cm"/>
      <inkml:brushProperty name="height" value="0.025" units="cm"/>
    </inkml:brush>
  </inkml:definitions>
  <inkml:trace contextRef="#ctx0" brushRef="#br0">1 1 15567,'0'0'8744,"80"20"-7815,-30-16-545,-2 0-320,-3 1-320,-3 2-1666,-12 0-1313,-10 1-1409,-11 2-994</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8:59.202"/>
    </inkml:context>
    <inkml:brush xml:id="br0">
      <inkml:brushProperty name="width" value="0.025" units="cm"/>
      <inkml:brushProperty name="height" value="0.025" units="cm"/>
    </inkml:brush>
  </inkml:definitions>
  <inkml:trace contextRef="#ctx0" brushRef="#br0">1 40 12620,'0'0'13901,"62"-10"-12908,-14 3-577,6 1-352,2 0-704,-5-1-3396,-8 4-4868</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9:02.819"/>
    </inkml:context>
    <inkml:brush xml:id="br0">
      <inkml:brushProperty name="width" value="0.025" units="cm"/>
      <inkml:brushProperty name="height" value="0.025" units="cm"/>
    </inkml:brush>
  </inkml:definitions>
  <inkml:trace contextRef="#ctx0" brushRef="#br0">145 1 17873,'0'0'4207,"-10"12"-3385,-8 13-372,1 0 1,1 1 0,1 0 0,1 1-1,2 1 1,-16 48 0,23-54-100,1 0 0,2 1 0,0-1 0,1 1 0,1-1 0,1 1 0,5 30 0,-5-46-457,0 0 0,1-1 0,0 1 0,0 0 0,0-1 0,1 0 0,0 1 0,1-1 0,-1 0 0,1-1 0,0 1 0,1-1 0,-1 1 0,1-1 0,0-1 0,0 1 0,0-1 0,1 0 0,0 0 0,0 0 0,0-1 0,0 0 0,0 0 0,1-1 0,-1 1 0,1-2 0,12 3 0,-4-2-2215,1 0 0,-1-2 0,18-1 0,5-3-6957</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9:03.566"/>
    </inkml:context>
    <inkml:brush xml:id="br0">
      <inkml:brushProperty name="width" value="0.025" units="cm"/>
      <inkml:brushProperty name="height" value="0.025" units="cm"/>
    </inkml:brush>
  </inkml:definitions>
  <inkml:trace contextRef="#ctx0" brushRef="#br0">0 274 10442,'0'0'19309,"8"-13"-18877,23-31-308,2 1 0,2 2 0,1 1 0,58-48-1,-94 88-123,1 0 0,-1-1 0,0 1-1,0 0 1,0-1 0,1 1-1,-1 0 1,0 0 0,0-1 0,1 1-1,-1 0 1,0 0 0,0 0-1,1-1 1,-1 1 0,0 0 0,1 0-1,-1 0 1,0 0 0,1 0-1,-1 0 1,0 0 0,1 0 0,-1 0-1,0 0 1,1 0 0,-1 0-1,0 0 1,1 0 0,-1 0 0,0 0-1,1 0 1,-1 0 0,0 0-1,1 0 1,-1 0 0,0 1 0,1-1-1,-1 0 1,0 0 0,0 0-1,1 1 1,-1-1 0,0 0 0,0 0-1,1 1 1,-1-1 0,0 0-1,1 24-21,-15 28 74,-9-7 169,16-34-166,0 0 0,1 1 0,1 0 0,0 0 0,1 1 0,0-1 0,1 1 0,-3 20 0,8-33-657,0 1 0,0-1 0,0 1 0,1-1 0,-1 0 0,0 0 1,0 0-1,0 0 0,0 0 0,1 0 0,-1-1 0,0 1 0,0-1 0,0 0 0,2 0 0,11-8-6055</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9:03.921"/>
    </inkml:context>
    <inkml:brush xml:id="br0">
      <inkml:brushProperty name="width" value="0.025" units="cm"/>
      <inkml:brushProperty name="height" value="0.025" units="cm"/>
    </inkml:brush>
  </inkml:definitions>
  <inkml:trace contextRef="#ctx0" brushRef="#br0">34 1 17232,'0'0'6983,"-3"9"-5584,-5 21-1088,1 1 0,1-1 1,1 1-1,2 0 1,2 52-1,7-65 290,-1-12-3241,-5-23-18319</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9:04.251"/>
    </inkml:context>
    <inkml:brush xml:id="br0">
      <inkml:brushProperty name="width" value="0.025" units="cm"/>
      <inkml:brushProperty name="height" value="0.025" units="cm"/>
    </inkml:brush>
  </inkml:definitions>
  <inkml:trace contextRef="#ctx0" brushRef="#br0">0 84 10090,'0'0'18161,"53"-25"-17969,-17 21-96,0-1-64,0-2-865,2 3-1889,-8-3-898,-3-1 1,-5-5-257,-1 2-960</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9:04.582"/>
    </inkml:context>
    <inkml:brush xml:id="br0">
      <inkml:brushProperty name="width" value="0.025" units="cm"/>
      <inkml:brushProperty name="height" value="0.025" units="cm"/>
    </inkml:brush>
  </inkml:definitions>
  <inkml:trace contextRef="#ctx0" brushRef="#br0">118 0 15022,'0'0'9930,"-7"9"-8121,-59 85 1607,60-84-3157,0 0 0,0 0 0,1 0 0,1 1 0,0-1 0,0 1 0,1 0 0,1 1 0,-3 14 0,6-25-263,-1-1 1,0 1-1,0 0 1,0-1-1,0 1 0,0 0 1,1-1-1,-1 1 1,0 0-1,1-1 0,-1 1 1,0 0-1,1-1 1,-1 1-1,1-1 0,-1 1 1,1-1-1,-1 1 1,1-1-1,-1 1 0,1-1 1,0 1-1,-1-1 1,1 0-1,0 1 0,-1-1 1,1 0-1,1 1 1,28 1-304,-22-2 110,0-1 1,0 0-1,0-1 0,0 0 1,9-3-1,-10 1-492,0-1-1,0 1 1,-1-1-1,1 0 1,-1-1-1,0 1 1,-1-1-1,1 0 1,-1-1-1,0 1 1,-1-1-1,5-9 1,-9 15 871,0 5 149,-1 0 1,0 0 0,-1-1 0,1 1 0,-1 0 0,0-1 0,0 1 0,0-1 0,-4 6 0,-5 9 715,3-3-560,2 0 0,0 0 0,0 1 0,1 0 0,1 0 0,1 0 0,0 1 0,0 24 0,3-40-508,0 0 1,0 0-1,0 0 0,0-1 0,0 1 1,1 0-1,-1 0 0,0-1 0,0 1 0,1 0 1,-1 0-1,0-1 0,1 1 0,-1 0 1,1-1-1,-1 1 0,1 0 0,-1-1 1,1 1-1,-1-1 0,1 1 0,0-1 0,-1 1 1,1-1-1,0 0 0,-1 1 0,1-1 1,0 0-1,0 1 0,-1-1 0,1 0 1,0 0-1,0 0 0,-1 0 0,1 1 1,0-1-1,0 0 0,0-1 0,-1 1 0,1 0 1,0 0-1,0 0 0,-1 0 0,1-1 1,0 1-1,1-1 0,2 0-836,-1 0 0,1 0-1,-1-1 1,1 1 0,-1-1 0,1 0 0,-1 0-1,5-4 1,10-12-7983</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9:04.922"/>
    </inkml:context>
    <inkml:brush xml:id="br0">
      <inkml:brushProperty name="width" value="0.025" units="cm"/>
      <inkml:brushProperty name="height" value="0.025" units="cm"/>
    </inkml:brush>
  </inkml:definitions>
  <inkml:trace contextRef="#ctx0" brushRef="#br0">113 1 13485,'0'0'12193,"4"9"-10907,-4-8-1270,2 2 40,-1 0 0,0 0 0,0 0 0,1 0 0,-2 0 0,1 0 0,0 0 0,-1 0 0,1 1 0,-1-1 0,0 0 0,0 0 0,0 1-1,-1-1 1,1 0 0,-1 0 0,0 1 0,0-1 0,0 0 0,0 0 0,0 0 0,-1 0 0,1 0 0,-4 3 0,-106 148 1759,112-188-12353,1 8 2893</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9:05.265"/>
    </inkml:context>
    <inkml:brush xml:id="br0">
      <inkml:brushProperty name="width" value="0.025" units="cm"/>
      <inkml:brushProperty name="height" value="0.025" units="cm"/>
    </inkml:brush>
  </inkml:definitions>
  <inkml:trace contextRef="#ctx0" brushRef="#br0">122 31 13901,'0'0'9940,"-9"-3"-7917,-30-10-549,37 13-1406,-1 0 0,1 0 0,0 0 0,-1 0 0,1 1 0,0-1-1,-1 1 1,1-1 0,0 1 0,0 0 0,0-1 0,-1 1 0,1 1 0,0-1 0,0 0 0,1 0 0,-1 1 0,0-1 0,0 1 0,1-1 0,-1 1 0,0 0 0,1 0-1,0 0 1,-2 3 0,1-3 19,0 0-1,0 1 0,1-1 1,-1 1-1,1-1 0,0 1 1,0 0-1,0-1 0,0 1 1,0 0-1,1 0 0,-1 0 1,1 0-1,0 0 0,0-1 1,0 1-1,1 6 0,0-8-48,1 1-1,0-1 1,0 1 0,0-1-1,1 0 1,-1 0-1,0 0 1,0 0-1,1 0 1,-1 0 0,0-1-1,1 1 1,-1-1-1,0 0 1,1 0-1,-1 0 1,1 0 0,2 0-1,47-5 152,-48 4-176,1-1 1,-1 1 0,1-1 0,-1-1-1,0 1 1,0-1 0,0 1 0,0-1-1,-1 0 1,6-6 0,-7 7-10,0 0 1,-1 0-1,1 0 1,-1 0-1,1 0 1,-1 0-1,0-1 1,0 1-1,0 0 1,0-1-1,0 1 1,0-1-1,-1 1 1,1-1-1,-1 0 1,0 1-1,0-1 1,0 0-1,0 1 1,-1-5-1,0 5-2,0 1 0,0-1 0,0 1 0,0 0 1,0-1-1,-1 1 0,1 0 0,0-1 0,-1 1 0,1 0 0,-1 0 0,1 0 0,-1 0 0,0 1 0,1-1 0,-1 0 0,0 1 1,0-1-1,1 1 0,-1 0 0,0-1 0,0 1 0,0 0 0,0 0 0,1 0 0,-1 0 0,0 1 0,-3 0 0,-2-1 13,1 1-1,-1 0 0,0 0 0,1 0 1,-1 1-1,-9 4 0,-32 29 200,32-11-345,15-23 88,1-1 0,0 1 0,0 0 1,0 0-1,0-1 0,0 1 0,0 0 1,0 0-1,0-1 0,0 1 0,0 0 0,1 0 1,-1-1-1,0 1 0,0 0 0,1-1 0,-1 1 1,0 0-1,1-1 0,-1 1 0,1 0 1,-1-1-1,1 1 0,-1-1 0,1 1 0,-1-1 1,1 1-1,0-1 0,-1 1 0,2-1 0,38 16-8156,-13-9 570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24.695"/>
    </inkml:context>
    <inkml:brush xml:id="br0">
      <inkml:brushProperty name="width" value="0.025" units="cm"/>
      <inkml:brushProperty name="height" value="0.025" units="cm"/>
    </inkml:brush>
  </inkml:definitions>
  <inkml:trace contextRef="#ctx0" brushRef="#br0">430 1 14638,'0'0'4132,"-6"11"-2728,-41 71 547,-4-3 1,-63 76-1,-57 84-1068,165-230-707,1-1 1,1 1 0,-1 0-1,1 0 1,0 0 0,1 1-1,0-1 1,1 1 0,0 0-1,0 10 1,2-19-138,0 1 1,0 0-1,0-1 1,1 1-1,-1 0 1,1-1-1,0 1 1,-1-1-1,1 1 1,0-1-1,0 1 0,0-1 1,0 1-1,0-1 1,0 0-1,0 0 1,0 1-1,1-1 1,-1 0-1,0 0 1,1 0-1,-1-1 0,1 1 1,-1 0-1,1 0 1,-1-1-1,1 1 1,0-1-1,-1 1 1,1-1-1,0 0 1,-1 0-1,1 0 0,0 0 1,2 0-1,9 1 160,-1-1 0,1 0 0,20-4-1,19-7 17,-1-2 0,87-34 0,-45 14-614,82-27-5190,-105 33-631</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9:05.606"/>
    </inkml:context>
    <inkml:brush xml:id="br0">
      <inkml:brushProperty name="width" value="0.025" units="cm"/>
      <inkml:brushProperty name="height" value="0.025" units="cm"/>
    </inkml:brush>
  </inkml:definitions>
  <inkml:trace contextRef="#ctx0" brushRef="#br0">88 64 18193,'0'0'4303,"-11"5"-1095,8-3-3038,-5 2 229,1 0 1,-1 1-1,1 0 0,0 0 0,-7 8 0,12-11-341,0 1-1,0-1 1,0 1 0,0 0 0,0 0 0,0-1 0,1 1 0,-1 1-1,1-1 1,0 0 0,0 0 0,0 0 0,1 0 0,-1 1 0,1-1 0,-1 0-1,1 1 1,0-1 0,1 0 0,0 5 0,-1-6-20,1 0 1,0-1-1,0 1 0,0-1 1,0 1-1,0-1 0,0 0 0,1 0 1,-1 1-1,0-1 0,1 0 1,-1 0-1,1 0 0,-1 0 1,1 0-1,-1-1 0,1 1 1,-1 0-1,1-1 0,0 1 1,0-1-1,-1 1 0,1-1 1,0 0-1,0 0 0,-1 0 1,1 0-1,2 0 0,1 0 78,0 0-1,-1 0 1,1-1-1,-1 1 0,1-1 1,-1 0-1,1 0 1,-1-1-1,1 1 0,4-4 1,-4 2-84,-1-1 0,0 0 0,0-1 0,0 1 0,0-1 0,-1 1-1,0-1 1,0 0 0,0-1 0,0 1 0,-1 0 0,0-1 0,0 1 0,-1-1 0,1 0 0,0-9 0,-1 12-20,-1-1-1,0 1 1,1 0-1,-1 0 1,0-1-1,-1 1 1,1 0 0,0 0-1,-1 0 1,0-1-1,0 1 1,0 0 0,0 0-1,0 0 1,-1 0-1,1 1 1,-1-1-1,0 0 1,0 0 0,0 1-1,0 0 1,0-1-1,-1 1 1,1 0 0,0 0-1,-1 0 1,0 0-1,0 0 1,1 1-1,-5-2 1,1 1-150,0 0-1,-1 0 1,1 1 0,0 0 0,0 0-1,-1 0 1,1 1 0,-1 0 0,-7 1-1,14 0-77,0-1 0,0 0-1,-1 0 1,1 1 0,0-1 0,0 0-1,0 0 1,0 1 0,0-1-1,-1 0 1,1 1 0,0-1 0,0 0-1,0 0 1,0 1 0,0-1-1,0 0 1,0 1 0,0-1-1,0 0 1,0 1 0,0-1 0,0 0-1,0 1 1,1-1 0,-1 0-1,0 0 1,0 1 0,0-1-1,0 0 1,0 1 0,1-1 0,-1 0-1,0 0 1,0 1 0,0-1-1,1 0 1,-1 0 0,0 0 0,0 1-1,1-1 1,-1 0 0,0 0-1,1 0 1,-1 0 0,0 0-1,0 0 1,1 1 0,-1-1 0,0 0-1,1 0 1,-1 0 0,0 0-1,1 0 1,-1 0 0,0 0-1,1-1 1,16 4-7476</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9:05.960"/>
    </inkml:context>
    <inkml:brush xml:id="br0">
      <inkml:brushProperty name="width" value="0.025" units="cm"/>
      <inkml:brushProperty name="height" value="0.025" units="cm"/>
    </inkml:brush>
  </inkml:definitions>
  <inkml:trace contextRef="#ctx0" brushRef="#br0">256 0 11147,'0'0'14733,"31"72"-12458,-10-40-1282,2 9-641,-8 4-224,-10 8-32,-5 5-64,-5 7 32,-21 6 32,-16 4-64,-8 4-32,-9-2-96,0-10-1057,-2-13-2562,12-18-3812</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9:10.215"/>
    </inkml:context>
    <inkml:brush xml:id="br0">
      <inkml:brushProperty name="width" value="0.025" units="cm"/>
      <inkml:brushProperty name="height" value="0.025" units="cm"/>
    </inkml:brush>
  </inkml:definitions>
  <inkml:trace contextRef="#ctx0" brushRef="#br0">202 1 7175,'0'0'20419,"-9"12"-20264,-17 27 65,2 1-1,2 0 1,1 2 0,3 1 0,1 0 0,2 2-1,2-1 1,2 2 0,2-1 0,2 1-1,-2 58 1,9-102-215,0 1-1,0-1 1,0 1-1,0-1 1,0 1-1,1-1 1,-1 1-1,1-1 1,0 1-1,-1-1 1,1 1-1,0-1 1,1 0-1,-1 0 1,0 0 0,0 1-1,1-1 1,0 0-1,-1-1 1,1 1-1,3 2 1,-1-2-6,-1 0 0,1 0 1,1-1-1,-1 0 0,0 0 1,0 0-1,0 0 0,1-1 1,-1 1-1,0-1 0,0 0 1,5-1-1,-2 1-366,0-1 0,0 0 0,0 0 0,0-1 0,0 0 1,0 0-1,0-1 0,11-6 0,27-21-5732,-5-1-3895</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9:10.668"/>
    </inkml:context>
    <inkml:brush xml:id="br0">
      <inkml:brushProperty name="width" value="0.025" units="cm"/>
      <inkml:brushProperty name="height" value="0.025" units="cm"/>
    </inkml:brush>
  </inkml:definitions>
  <inkml:trace contextRef="#ctx0" brushRef="#br0">0 377 19442,'0'0'9359,"11"-7"-8591,27-23-441,-2-2-1,56-63 1,63-91-210,-149 179-98,13-12 191,-19 19-196,0 0 0,0 0 0,1 0 0,-1 0 0,0-1 0,0 1 0,0 0 0,1 0 0,-1 0-1,0 0 1,0 0 0,1 0 0,-1 0 0,0 0 0,0 0 0,1 0 0,-1 0 0,0 0-1,0 0 1,1 0 0,-1 0 0,0 0 0,0 0 0,1 1 0,-1-1 0,0 0 0,0 0 0,0 0-1,1 0 1,-1 0 0,0 0 0,0 1 0,0-1 0,0 0 0,1 0 0,-1 0 0,0 1 0,0-1-1,0 0 1,0 0 0,0 0 0,1 1 0,-1 4 51,1 0-1,-1 1 1,1-1-1,-1 0 1,-1 0-1,-1 9 1,-3 22 80,-3 0-1,-12 37 1,11-45-120,1 0 1,1 1-1,2 0 0,-3 43 0,8-71-49,0-1-1,0 0 1,0 0-1,0 1 0,0-1 1,0 0-1,0 0 1,0 1-1,0-1 1,0 0-1,0 0 0,0 0 1,0 1-1,0-1 1,0 0-1,0 0 0,0 1 1,1-1-1,-1 0 1,0 0-1,0 0 0,0 1 1,0-1-1,0 0 1,1 0-1,-1 0 0,0 0 1,0 1-1,0-1 1,0 0-1,1 0 1,-1 0-1,0 0 0,0 0 1,0 0-1,1 0 1,-1 1-1,0-1 0,0 0 1,1 0-1,10-6-2037,7-12-3366,-2-8-2436</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9:11.008"/>
    </inkml:context>
    <inkml:brush xml:id="br0">
      <inkml:brushProperty name="width" value="0.025" units="cm"/>
      <inkml:brushProperty name="height" value="0.025" units="cm"/>
    </inkml:brush>
  </inkml:definitions>
  <inkml:trace contextRef="#ctx0" brushRef="#br0">98 1 20115,'0'0'8904,"-43"72"-7334,34-36-673,2 4-577,3 0-288,1-3 32,3-1-32,0-8-32,0-2-192,0-8-192,0-4-385,0-5-512,0-5-961,-9-4-1410,-1 0-800,-2-4-2435</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9:11.353"/>
    </inkml:context>
    <inkml:brush xml:id="br0">
      <inkml:brushProperty name="width" value="0.025" units="cm"/>
      <inkml:brushProperty name="height" value="0.025" units="cm"/>
    </inkml:brush>
  </inkml:definitions>
  <inkml:trace contextRef="#ctx0" brushRef="#br0">0 31 13837,'0'0'14157,"72"-21"-13292,-36 21-576,2 0-257,3 0-96,-8 0-1858,-3-2-3299,-4-5-4613</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9:11.726"/>
    </inkml:context>
    <inkml:brush xml:id="br0">
      <inkml:brushProperty name="width" value="0.025" units="cm"/>
      <inkml:brushProperty name="height" value="0.025" units="cm"/>
    </inkml:brush>
  </inkml:definitions>
  <inkml:trace contextRef="#ctx0" brushRef="#br0">45 0 11275,'0'0'18849,"4"12"-17434,-1-6-1239,-1 0-102,1-1 0,-1 1-1,-1-1 1,1 1-1,-1 0 1,0-1 0,0 1-1,-1 0 1,1 0-1,-1 0 1,-1 0-1,1 0 1,-3 11 0,-21 58-49,15-52-26,1 1 0,1 0 0,-6 45 0,13-68 0,0 0 1,0-1-1,0 1 0,0 0 1,0-1-1,0 1 0,0 0 1,0-1-1,1 1 1,-1 0-1,0-1 0,0 1 1,1-1-1,-1 1 0,0-1 1,1 1-1,-1 0 0,1-1 1,-1 1-1,1-1 0,-1 0 1,1 1-1,-1-1 0,1 1 1,-1-1-1,1 0 1,-1 1-1,1-1 0,0 0 1,-1 0-1,2 1 0,28 1-151,-21-3-98,0 0 1,-1-1 0,1 0-1,13-5 1,5-10-3773,-23 14 2565,0-1 0,0-1 0,0 1 0,0 0 0,-1-1 0,4-6 0,6-14-6092</inkml:trace>
  <inkml:trace contextRef="#ctx0" brushRef="#br0" timeOffset="1">197 124 12396,'0'0'13068,"-31"49"-10377,16-15-802,1 7-543,3 1-353,1 1-609,5-6-384,5-3 0,0-7 0,2-6 0,11-7-1505,-2-9-2948,3-5-4964</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9:12.207"/>
    </inkml:context>
    <inkml:brush xml:id="br0">
      <inkml:brushProperty name="width" value="0.025" units="cm"/>
      <inkml:brushProperty name="height" value="0.025" units="cm"/>
    </inkml:brush>
  </inkml:definitions>
  <inkml:trace contextRef="#ctx0" brushRef="#br0">103 1 11435,'0'0'13581,"8"77"-11467,-17-39-801,-5 6-769,-2 0-383,-1-2-97,1-3-32,4-8 0,0-7-32,6-10-225,1-9-287,2-5-545,2-4-961,1-20-2562,0-10-2691</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9:12.553"/>
    </inkml:context>
    <inkml:brush xml:id="br0">
      <inkml:brushProperty name="width" value="0.025" units="cm"/>
      <inkml:brushProperty name="height" value="0.025" units="cm"/>
    </inkml:brush>
  </inkml:definitions>
  <inkml:trace contextRef="#ctx0" brushRef="#br0">136 63 9449,'0'0'5317,"-11"1"-2728,3 0-2077,1 0 0,-1 1 0,0 0-1,1 0 1,-1 1 0,1 0 0,-10 5 0,14-6-368,1-1 0,0 1 0,-1 0 0,1 0 0,0 0 1,0 0-1,0 1 0,0-1 0,0 1 0,1-1 0,-1 1 0,1-1 0,-1 1 1,1 0-1,0 0 0,0-1 0,1 1 0,-1 0 0,0 0 0,1 0 1,0 0-1,-1 0 0,1 0 0,1 0 0,-1 0 0,1 6 0,0-7-81,-1 0 0,1 0 0,-1 0 0,1 0 0,0 0-1,0 0 1,0 0 0,0-1 0,0 1 0,0 0 0,0-1 0,1 1-1,-1 0 1,0-1 0,1 0 0,0 1 0,-1-1 0,1 0 0,0 0-1,-1 0 1,1 0 0,0 0 0,0 0 0,0 0 0,0-1 0,0 1-1,0-1 1,0 0 0,0 1 0,0-1 0,0 0 0,0 0 0,0 0-1,0 0 1,0-1 0,0 1 0,0 0 0,3-2 0,1 1 140,0 0 0,0-1 0,0 0 1,0 0-1,0 0 0,-1-1 0,1 0 0,-1 0 1,0 0-1,0-1 0,8-6 0,-9 5-108,-1 0-1,1 0 0,-1 0 1,0-1-1,0 1 1,-1-1-1,0 1 0,0-1 1,0 0-1,0 0 1,-1 0-1,0 0 0,-1 0 1,1-10-1,-1 13-61,0 1 0,0-1 0,0 0 0,-1 0 0,1 1 0,-1-1 0,0 0 0,0 0 0,0 1 0,0-1 0,0 1-1,0-1 1,-1 1 0,1 0 0,-1-1 0,0 1 0,1 0 0,-1 0 0,0 0 0,0 0 0,-1 0 0,1 1 0,0-1 0,-1 1 0,1-1 0,0 1-1,-1 0 1,0 0 0,1 0 0,-1 0 0,0 0 0,1 1 0,-4-1 0,1 1-93,0 0 0,0 0 1,0 0-1,0 1 0,0-1 0,0 1 0,0 0 1,0 1-1,1-1 0,-1 1 0,0 0 0,1 0 1,-1 1-1,1-1 0,0 1 0,0 0 0,0 0 1,0 1-1,1-1 0,-6 7 0,5-6-77,0 1-1,1 0 1,-1 0-1,1 0 1,0 1-1,1-1 1,-1 1-1,1-1 1,0 1 0,1 0-1,-1 0 1,1 0-1,0 0 1,1 0-1,-1 0 1,2 12-1,0-15-383,0 0-1,0-1 0,0 1 1,1 0-1,-1 0 1,1-1-1,0 1 0,0-1 1,0 0-1,0 0 1,0 1-1,0-1 0,1 0 1,-1-1-1,1 1 1,-1 0-1,1-1 0,0 1 1,-1-1-1,1 0 1,0 0-1,0 0 0,5 1 1,25 8-8480</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9:12.896"/>
    </inkml:context>
    <inkml:brush xml:id="br0">
      <inkml:brushProperty name="width" value="0.025" units="cm"/>
      <inkml:brushProperty name="height" value="0.025" units="cm"/>
    </inkml:brush>
  </inkml:definitions>
  <inkml:trace contextRef="#ctx0" brushRef="#br0">38 66 15439,'0'0'2872,"-5"12"-160,3-9-2443,-22 48 1933,23-48-2032,0 0 0,0-1 1,0 1-1,0 0 0,1 0 1,-1 0-1,1 0 0,-1 0 1,1 0-1,0 0 0,0 0 1,1 0-1,-1 0 0,0 0 1,1 0-1,0-1 0,0 1 0,0 0 1,2 3-1,-1-4-30,0 0 0,0-1 0,0 1-1,0-1 1,1 1 0,-1-1 0,1 0 0,-1 0-1,1 0 1,-1-1 0,1 1 0,-1 0 0,1-1 0,0 0-1,-1 0 1,1 1 0,0-2 0,-1 1 0,1 0-1,0 0 1,-1-1 0,1 0 0,2 0 0,3-1 204,0-1 0,0 1 0,0-1 1,-1-1-1,1 1 0,8-7 1,-8 6-341,-2-1 1,1 0 0,0 0 0,-1-1 0,0 0 0,0 0-1,-1 0 1,0-1 0,0 1 0,0-1 0,-1-1 0,0 1-1,0-1 1,-1 1 0,0-1 0,0 0 0,-1 0 0,0 0-1,-1 0 1,2-11 0,-3 18-5,0 0 0,0 0 0,0 0 0,0 0 0,-1 0 0,1 0 0,0 0 0,0 0 0,-1 0 0,1 0 0,0 0 0,-1 1 0,1-1 0,-1 0 0,1 0 0,-1 0 0,0 0 0,1 1 0,-1-1 0,0 0 0,1 1 0,-1-1 0,0 0 0,0 1 0,0-1 0,0 1 0,-1-1 0,-1 0 0,1 0 0,-1 1 0,0-1 0,0 1 0,1 0 0,-1 0 0,0 0 0,0 0 0,1 0 0,-5 1 0,1 1 0,0-1 0,0 1 0,0 0 0,0 0 0,0 1 0,0-1 0,0 2 0,-9 6 0,14-10 0,-30 32-1044,16-7-2588,13-17-5657</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25.679"/>
    </inkml:context>
    <inkml:brush xml:id="br0">
      <inkml:brushProperty name="width" value="0.025" units="cm"/>
      <inkml:brushProperty name="height" value="0.025" units="cm"/>
    </inkml:brush>
  </inkml:definitions>
  <inkml:trace contextRef="#ctx0" brushRef="#br0">71 1 20756,'0'0'1276,"0"11"-636,2 92 2077,-8 446 332,5-534-2662,1 0 0,-2 0 1,0 0-1,-1 0 0,-1 0 1,0 0-1,-1-1 0,-13 28 1,19-42-380,-1-1-1,0 1 1,0-1 0,-1 1 0,1-1 0,0 1 0,0-1 0,0 1 0,0-1 0,0 1 0,0-1 0,-1 1 0,1-1 0,0 1 0,0-1 0,-1 1 0,1 0 0,0-1 0,-1 1 0,1-1 0,-1 1 0,1 0 0,0-1 0,-1 1 0,1 0 0,-1 0 0,1-1 0,-1 1 0,1 0 0,0 0 0,-1 0 0,1 0-1,-1-1 1,1 1 0,-1 0 0,0 0 0,1 0 0,-1 0 0,1 0 0,-1 0 0,1 0 0,-1 0 0,1 1 0,-1-1 0,1 0 0,-1 0 0,1 0 0,-1 0 0,1 1 0,0-1 0,-1 0 0,1 1 0,-1-1 0,1 0 0,0 1 0,-1-1 0,1 0 0,0 1 0,-1-1 0,1 1 0,0-1 0,-1 0 0,1 1 0,0-1-1,0 1 1,-1 0 0,-3-43 302,4 22-310,1 0 0,1 0 0,0 0 0,2 0 0,0 1 0,2-1 0,0 1 0,1 0 0,0 1 0,2 0 0,0 0 0,1 1 0,1 0 0,14-16 0,7-5 0,2 2 0,1 2 0,2 1 0,63-43 0,-96 73 0,12-8 0,-1-1 0,0 0 0,14-17 0,-26 26 0,0 0 0,0-1 0,0 1 0,-1 0 0,0-1 0,1 0 0,-1 0 0,-1 0 0,1 0 0,0 0 0,-1 0 0,0 0 0,0 0 0,0 0 0,-1 0 0,0-1 0,1 1 0,-1 0 0,-1-1 0,0-4 0,1 7 0,-1 0 0,0 0 0,0 0 0,0 1 0,0-1 0,-1 0 0,1 1 0,0-1 0,-1 1 0,1 0 0,-1-1 0,1 1 0,-1 0 0,0 0 0,1 0 0,-1 0 0,0 0 0,0 0 0,0 0 0,0 1 0,1-1 0,-1 1 0,0-1 0,0 1 0,0 0 0,0 0 0,0 0 0,0 0 0,0 0 0,0 0 0,-4 1 0,0 0 0,-1 0 0,1 0 0,0 0 0,-1 1 0,1 0 0,0 0 0,0 0 0,-11 7 0,7-2 0,1 0 0,0 1 0,0 0 0,1 0 0,0 1 0,0 0 0,1 1 0,0-1 0,0 1 0,2 1 0,-1-1 0,1 1 0,0 0 0,1 0 0,1 1 0,0-1 0,0 1 0,-1 22 0,4-32-1,0 0-1,0-1 1,0 1-1,0 0 1,1-1 0,-1 1-1,1-1 1,-1 1-1,1-1 1,-1 1 0,1-1-1,0 1 1,0-1-1,0 1 1,0-1 0,0 0-1,0 1 1,0-1 0,0 0-1,1 0 1,1 1-1,0 0-16,1 0 0,0 0 0,-1 0 0,1-1 0,0 0 0,0 0 0,0 0 0,7 1-1,5-1-267,0-1-1,0 0 1,24-3-1,-23 0-1104,-1 0 0,1-2 0,-1 1 0,0-2 0,20-10 0,37-25-8168,-32 13 425</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9:13.752"/>
    </inkml:context>
    <inkml:brush xml:id="br0">
      <inkml:brushProperty name="width" value="0.025" units="cm"/>
      <inkml:brushProperty name="height" value="0.025" units="cm"/>
    </inkml:brush>
  </inkml:definitions>
  <inkml:trace contextRef="#ctx0" brushRef="#br0">8 1 13453,'0'0'5594,"14"0"-4675,4 0-423,1 0 0,-1 2 1,0 0-1,0 1 1,-1 1-1,1 0 1,-1 1-1,0 2 1,32 15-1,-38-15-310,-1 0-1,-1 1 1,1 0-1,-1 0 1,0 1-1,-1 0 1,0 1-1,-1 0 1,0 0-1,10 20 1,-9-13 97,-1 1 1,0 1 0,-2-1-1,0 1 1,-1 0-1,3 26 1,-5-9-51,-2 1-1,-1-1 1,-1 0-1,-2 0 1,-2 0-1,-20 69 1,10-58-272,-2-1 1,-1-1 0,-3-1 0,-39 60-1,-3-20-3264,-9-11-4675,5-21-10749</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9:16.772"/>
    </inkml:context>
    <inkml:brush xml:id="br0">
      <inkml:brushProperty name="width" value="0.025" units="cm"/>
      <inkml:brushProperty name="height" value="0.025" units="cm"/>
    </inkml:brush>
  </inkml:definitions>
  <inkml:trace contextRef="#ctx0" brushRef="#br0">0 18 8680,'0'0'10261,"18"6"-8756,27 7-536,0-3 1,2-2-1,-1-1 1,48 0-1,752-30 829,-281-1-1119,-33 16-257,-586 15 427,46-5-1479,-1 0 0,0-1 0,0 0 0,1 0 0,-1-1 0,-9-1 0,-1-7-6422,8-11-6267</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9:39.267"/>
    </inkml:context>
    <inkml:brush xml:id="br0">
      <inkml:brushProperty name="width" value="0.025" units="cm"/>
      <inkml:brushProperty name="height" value="0.025" units="cm"/>
    </inkml:brush>
  </inkml:definitions>
  <inkml:trace contextRef="#ctx0" brushRef="#br0">71 85 11883,'0'0'1821,"-10"1"-177,-2-2-1116,8 1-308,-1-1 1,1 1-1,0 0 1,0 1-1,0-1 1,0 1-1,-1-1 1,1 1 0,-5 2-1,9-3-209,0 0-1,0 0 0,0 0 1,0 0-1,0 0 1,0 0-1,-1 0 1,1 0-1,0 0 0,0 1 1,0-1-1,0 0 1,0 0-1,0 0 1,0 0-1,0 0 1,0 0-1,0 0 0,0 0 1,-1 0-1,1 0 1,0 0-1,0 1 1,0-1-1,0 0 0,0 0 1,0 0-1,0 0 1,0 0-1,0 0 1,0 0-1,0 1 0,0-1 1,0 0-1,0 0 1,0 0-1,0 0 1,0 0-1,0 0 1,0 0-1,0 0 0,0 1 1,0-1-1,1 0 1,-1 0-1,0 0 1,0 0-1,0 0 0,0 0 1,0 0-1,0 0 1,0 0-1,0 0 1,0 0-1,0 1 0,0-1 1,0 0-1,1 0 1,-1 0-1,0 0 1,0 0-1,0 0 1,0 0-1,0 0 0,0 0 1,0 0-1,1 0 1,12 6 105,15 2-162,63 5 98,1-4 0,118-3 0,19 0-11,-73 6-5,381 16 360,509-15 1612,-301-9-1690,79 2-12,220-38-204,-430-3-98,279-27 125,-698 38-67,212-20-13,-276 35 10,145 10 1,-195 8 98,-1 4 1,143 42-1,-127-29 416,118 17 0,171-20 220,-218-23 3080,-134 0-2345,-32 0-1723,0 0-1,0 0 0,0 0 1,0-1-1,0 1 0,-1 0 1,1-1-1,0 1 0,0-1 1,-1 1-1,1-1 0,0 1 1,-1-1-1,1 1 0,0-1 1,-1 0-1,1 1 0,-1-1 1,1 0-1,-1 0 0,1 1 1,-1-1-1,0 0 0,1 0 1,-1 0-1,0 1 0,0-1 1,0 0-1,1 0 0,-1 0 0,0 0 1,0 0-1,0 1 0,0-1 1,-1-2-1,-5-36-6068,-26-25-7254</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9:52.819"/>
    </inkml:context>
    <inkml:brush xml:id="br0">
      <inkml:brushProperty name="width" value="0.025" units="cm"/>
      <inkml:brushProperty name="height" value="0.025" units="cm"/>
    </inkml:brush>
  </inkml:definitions>
  <inkml:trace contextRef="#ctx0" brushRef="#br0">101 73 6278,'0'0'2050,"-9"-5"-539,1 2-1043,-45-21 1325,50 22-1132,0 0 0,0 0 0,0 0 0,0 0 0,0-1 0,0 1 0,1-1 0,-4-4 0,6 7-548,0 0 0,-1-1-1,1 1 1,0 0 0,0-1 0,0 1-1,0 0 1,0 0 0,-1-1 0,1 1-1,0 0 1,0-1 0,0 1-1,0 0 1,0-1 0,0 1 0,0 0-1,0 0 1,0-1 0,0 1 0,0 0-1,0-1 1,0 1 0,0 0 0,1-1-1,-1 1 1,0 0 0,0 0 0,0-1-1,0 1 1,0 0 0,1-1 0,-1 1-1,0 0 1,0 0 0,0 0 0,1-1-1,-1 1 1,17-4 1011,25 5-1623,-37-1 885,640 14 739,-189-11-531,-120 26-501,57 1 33,526 14 239,-736-32-95,50 6-166,333 12 1393,-223-45-713,-93 1 130,-233 14-947,-17 0 331,-42-2-599,41 2-70,0 0 0,0 0 0,-1 0-1,1-1 1,0 1 0,0 0 0,-1 0-1,1-1 1,0 1 0,0-1-1,-1 1 1,1-1 0,0 0 0,0 1-1,0-1 1,-1-1 0,-1-18-5587,0-8-5973</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9:54.159"/>
    </inkml:context>
    <inkml:brush xml:id="br0">
      <inkml:brushProperty name="width" value="0.025" units="cm"/>
      <inkml:brushProperty name="height" value="0.025" units="cm"/>
    </inkml:brush>
  </inkml:definitions>
  <inkml:trace contextRef="#ctx0" brushRef="#br0">123 46 4676,'0'0'4623,"-9"-4"-2231,5 2-2027,-42-16 2097,44 17-2066,0 0-1,0 0 1,0-1 0,0 1-1,0 0 1,1-1 0,-1 1-1,0-1 1,1 0 0,-1 0 0,-2-3-1,6 5-205,0-1 0,0 1-1,0 0 1,0 0 0,0 0 0,0 0-1,1 1 1,-1-1 0,-1 1-1,1-1 1,0 1 0,4 1 0,26 9 165,0-2 0,0-1 0,1-1 0,0-2 0,1-2 0,48 0 0,-19-5-290,1-4 0,89-18-1,-128 20-61,-5 0 85,-44 2 19,-406 37 489,416-34-535,-27 3 188,36-6-84,25-3-179,63-10-29,1 4 1,1 3-1,97 4 0,-235 8 136,0 1 0,-61 15-1,17-2 116,68-14-127,-45 8 452,-111 3 1,185-15-536,0 0-1,0 0 1,-1 0 0,1 1 0,0-1 0,0 0 0,-1 0 0,1 0 0,0 0 0,0 0-1,-1 0 1,1 0 0,0 0 0,0 0 0,0 0 0,-1-1 0,1 1 0,0 0 0,0 0-1,-1 0 1,1 0 0,0 0 0,0 0 0,0 0 0,-1-1 0,1 1 0,0 0 0,0 0 0,0 0-1,0 0 1,0-1 0,-1 1 0,1 0 0,0 0 0,0 0 0,0-1 0,0 1 0,0 0-1,0 0 1,0 0 0,0-1 0,0 1 0,0 0 0,0 0 0,0-1 0,0 1 0,0 0-1,9-8-1048,79-8-7832,-57 0 1078</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0:03.819"/>
    </inkml:context>
    <inkml:brush xml:id="br0">
      <inkml:brushProperty name="width" value="0.025" units="cm"/>
      <inkml:brushProperty name="height" value="0.025" units="cm"/>
    </inkml:brush>
  </inkml:definitions>
  <inkml:trace contextRef="#ctx0" brushRef="#br0">51 125 8104,'0'0'13442,"10"2"-12455,4-1-520,0-1 1,1-1-1,-1 0 0,1 0 0,26-7 0,1-2 219,-12 4-481,0-1 1,-1-1-1,1-2 1,39-19 0,-89 28 3320,-20-1-3155,-10 2-72,-1-2 0,1-2-1,-55-11 1,95 12-290,3 1 56,1 1 0,-1 0 0,0 0 1,0 0-1,0 0 0,-8 2 0,14-1-66,0 0 1,0 0-1,0 1 0,0-1 0,0 1 1,0-1-1,0 1 0,0-1 0,0 1 1,0 0-1,0-1 0,0 1 0,0 0 1,1 0-1,-1 0 0,0-1 0,1 1 1,-1 0-1,0 0 0,1 0 0,-1 0 1,1 0-1,-1 0 0,1 0 0,0 1 1,-1-1-1,1 0 0,0 0 0,0 0 1,0 0-1,0 0 0,0 1 0,0-1 1,0 0-1,0 0 0,0 0 0,1 0 1,-1 0-1,0 0 0,1 0 0,-1 0 1,2 2-1,-1 1-7,1 0-1,-1 0 1,1 0 0,1 0-1,-1-1 1,0 1 0,1-1-1,0 1 1,0-1 0,0 0 0,0 0-1,0 0 1,1-1 0,-1 1-1,1-1 1,-1 0 0,1 0-1,0 0 1,0 0 0,0-1 0,0 0-1,8 2 1,3 1-12,-1-2 0,1 0 1,0 0-1,0-1 0,19-2 0,-24 0 24,1-1-1,-1-1 1,0 1-1,1-2 1,-1 1-1,-1-2 0,1 1 1,0-1-1,8-6 1,-2 0 6,0-1 0,0 0 0,-2-1 0,15-14 1,-29 26-10,0 1 0,0 0 0,1 0 0,-1 0 0,0 0 0,0 0 0,1-1 1,-1 1-1,0 0 0,0 0 0,0 0 0,1-1 0,-1 1 0,0 0 0,0 0 1,0-1-1,0 1 0,0 0 0,1 0 0,-1-1 0,0 1 0,0 0 0,0 0 1,0-1-1,0 1 0,0 0 0,0-1 0,0 1 0,0 0 0,0 0 0,0-1 0,0 1 1,0 0-1,0-1 0,0 1 0,0 0 0,-1 0 0,1-1 0,0 1 0,0 0 1,0 0-1,0-1 0,0 1 0,-1 0 0,1 0 0,0-1 0,0 1 0,0 0 1,-1 0-1,1 0 0,0 0 0,0-1 0,-1 1 0,1 0 0,0 0 0,0 0 1,-1 0-1,-27-1 142,-34 12 65,-110 8-208,166-18 0,58 0-2313,-1 2-1,69 13 1,-73-10-5321,-5-3-5722</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0:08.629"/>
    </inkml:context>
    <inkml:brush xml:id="br0">
      <inkml:brushProperty name="width" value="0.025" units="cm"/>
      <inkml:brushProperty name="height" value="0.025" units="cm"/>
    </inkml:brush>
  </inkml:definitions>
  <inkml:trace contextRef="#ctx0" brushRef="#br0">0 2 8296,'0'0'15033,"10"0"-14142,11 0-548,1-1-28,-1 0 0,1 2-1,-1 1 1,0 1 0,0 0 0,29 10 0,-32-6-199,-1 0 1,1-1 0,0-1 0,0 0 0,1-2-1,-1 0 1,28 1 0,-223 12 2419,149-15-2380,21 0-143,0 0 0,0-1 0,0 0 1,-1 0-1,1 0 0,0-1 0,0 0 1,0 0-1,0-1 0,0 0 0,-6-3 1,12 5-22,0-1 0,0 1 1,1 0-1,-1-1 0,0 1 0,1-1 1,-1 1-1,1-1 0,-1 1 1,0-1-1,1 1 0,-1-1 1,1 0-1,-1 1 0,1-1 1,0 0-1,-1 1 0,1-1 1,0 0-1,-1 0 0,1 1 1,0-1-1,0 0 0,0 0 1,-1-1-1,16-6-168,30 4-457,33 4-5063,-38 1-1463</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0:18.974"/>
    </inkml:context>
    <inkml:brush xml:id="br0">
      <inkml:brushProperty name="width" value="0.025" units="cm"/>
      <inkml:brushProperty name="height" value="0.025" units="cm"/>
    </inkml:brush>
  </inkml:definitions>
  <inkml:trace contextRef="#ctx0" brushRef="#br0">9 1 6983,'0'0'7009,"-2"9"-5552,-5 30-202,7-37-1161,0-1 1,0 1-1,0-1 0,1 1 1,-1-1-1,0 1 1,1-1-1,-1 1 0,1-1 1,-1 1-1,1-1 1,0 0-1,-1 1 1,1-1-1,0 0 0,0 0 1,0 0-1,0 1 1,0-1-1,0 0 0,1 0 1,-1-1-1,0 1 1,0 0-1,1 0 0,-1 0 1,1-1-1,2 2 1,45 11 1189,-40-11-918,58 10 315,0-3 1,77 2-1,141-12-377,-150-1-260,1224 6 1931,613 52-1756,-1413-29 414,738 51 661,-1152-65-1138,609 51 149,2-35 355,-755-29-415,-25-7-1238,-25-12-8359,31 7 816</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0:27.477"/>
    </inkml:context>
    <inkml:brush xml:id="br0">
      <inkml:brushProperty name="width" value="0.025" units="cm"/>
      <inkml:brushProperty name="height" value="0.025" units="cm"/>
    </inkml:brush>
  </inkml:definitions>
  <inkml:trace contextRef="#ctx0" brushRef="#br0">165 58 737,'0'0'20601,"6"-9"-19069,0-2-993,-4 6-163,0 1 1,0 0-1,0 0 0,1 0 1,0 0-1,0 1 0,5-7 1,-15 25 3691,-4 10-3593,-12 5-346,2 1-1,2 1 1,0 0 0,2 1 0,2 1 0,1 1 0,2 0 0,1 0 0,2 1-1,1 1 1,2 0 0,1 0 0,1 39 0,4-71-129,0 1 0,0-1 0,1 1 0,-1-1 0,1 1 0,0-1 0,0 0 0,1 1 0,4 9 0,-4-13 0,-1 0 0,1 0 0,0 0 0,0 0 0,0 0 0,1 0 0,-1 0 0,0-1 0,0 1 0,1-1 0,-1 0 0,1 0 0,0 0 0,-1 0 0,1 0 0,0 0 0,-1-1 0,1 1 0,0-1 0,0 0 0,3 0 0,33-3-2648,-3-14-4548,-11-3-3972</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7:59.127"/>
    </inkml:context>
    <inkml:brush xml:id="br0">
      <inkml:brushProperty name="width" value="0.025" units="cm"/>
      <inkml:brushProperty name="height" value="0.025" units="cm"/>
    </inkml:brush>
  </inkml:definitions>
  <inkml:trace contextRef="#ctx0" brushRef="#br0">345 81 6887,'0'0'32,"-76"-22"160,37 13-705,0-1 513,3 1-352,4-1 352,3 0 0,1 5 0,-4 1-64,-1 3-1153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12.927"/>
    </inkml:context>
    <inkml:brush xml:id="br0">
      <inkml:brushProperty name="width" value="0.025" units="cm"/>
      <inkml:brushProperty name="height" value="0.025" units="cm"/>
    </inkml:brush>
  </inkml:definitions>
  <inkml:trace contextRef="#ctx0" brushRef="#br0">42 50 10314,'0'0'11408,"9"-5"-9145,1-1-1489,0 0-1,0 1 1,1 0-1,0 0 1,0 1 0,1 1-1,-1 0 1,1 0-1,19-1 1,-30 4-763,0 0 0,-1 0 0,1-1 0,-1 1 0,1 0 0,-1 1 0,1-1 1,-1 0-1,1 0 0,0 0 0,-1 0 0,1 0 0,-1 0 0,1 1 0,-1-1 0,1 0 0,-1 0 1,1 1-1,-1-1 0,1 0 0,-1 1 0,0-1 0,1 1 0,-1-1 0,1 0 0,-1 1 1,0-1-1,1 1 0,-1-1 0,0 1 0,0-1 0,1 1 0,-1-1 0,0 2 0,-6 20 324,-24 17-12,-3-13-323,-54 33 0,58-41 0,29-18 0,-1 0 0,1 0 0,0 0 0,-1 1 0,1-1 0,-1 0 0,1 0 0,-1 0 0,1 0 0,-1 1 0,1-1 0,0 0 0,-1 0 0,1 1 0,-1-1 0,1 0 0,0 1 0,-1-1 0,1 0 0,0 1 0,-1-1 0,1 0 0,0 1 0,0-1 0,0 1 0,-1-1 0,1 1 0,0-1 0,0 0 0,0 1 0,0-1 0,0 1 0,0-1 0,0 1 0,-1-1 0,2 1 0,-1-1 0,0 1 0,0-1 0,0 1 0,0-1 0,0 1 0,0-1 0,0 0 0,1 1 0,26 5 0,43-10 0,-69 4 0,84-14-1783,-2-11-3876,-26 3-3779</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26.413"/>
    </inkml:context>
    <inkml:brush xml:id="br0">
      <inkml:brushProperty name="width" value="0.025" units="cm"/>
      <inkml:brushProperty name="height" value="0.025" units="cm"/>
    </inkml:brush>
  </inkml:definitions>
  <inkml:trace contextRef="#ctx0" brushRef="#br0">137 106 15663,'0'0'6587,"-9"6"-4499,-1 0-1794,0 1-1,1 1 1,0-1 0,0 1 0,1 1 0,0 0 0,0 0 0,1 0 0,0 1 0,1 0-1,0 1 1,1-1 0,0 1 0,0 0 0,1 0 0,1 1 0,0-1 0,-2 18 0,5-28-287,0 0-1,0 0 1,0 0 0,0 0 0,0 0 0,0 0 0,0 0 0,0 0 0,1 0 0,-1 0 0,0 0 0,1 0 0,-1 0-1,1 0 1,-1 0 0,1 0 0,0 0 0,-1 0 0,1 0 0,0-1 0,0 1 0,-1 0 0,1 0 0,0-1 0,0 1 0,2 0-1,-1 0 10,1 0-1,-1-1 0,1 1 1,-1-1-1,1 1 0,-1-1 1,1 0-1,0 0 0,-1 0 1,6-2-1,0 1 27,1-1 1,-1-1-1,0 0 0,0 0 0,0 0 1,9-6-1,4-7 19,0-1-1,-1 0 1,0-2 0,-2 0 0,0-1 0,-2-1-1,0 0 1,-1-2 0,-1 1 0,-1-2-1,-1 0 1,15-45 0,-43 105 196,-27 46 0,-13 26 341,51-95-557,0 0 1,1 0 0,0 1 0,1-1-1,0 1 1,0 19 0,3-31-42,0-1 0,0 1 0,0-1 0,0 1 0,0 0 0,0-1 0,1 1 0,-1-1 0,1 1 0,0-1 0,-1 1 0,1-1 0,0 1 0,0-1 0,-1 0 0,1 1 0,0-1 0,1 0 0,-1 0 0,0 0 0,0 0 0,0 0 0,3 2 0,-1-2 0,1 1 0,0 0 0,0-1 0,0 1 0,0-1 0,0 0 0,1-1 0,-1 1 0,5 0 0,1-1 0,0 0 0,1-1 0,-1 0 0,0 0 0,0-1 0,0-1 0,13-4 0,-14 3 0,-1 0 0,1-1 0,-1 0 0,-1-1 0,1 1 0,-1-1 0,0-1 0,0 1 0,-1-1 0,1-1 0,-2 1 0,1-1 0,-1 0 0,0 0 0,-1 0 0,0-1 0,0 0 0,-1 0 0,0 0 0,0 0 0,-1 0 0,1-11 0,-3 20 0,0-1 0,0 1 0,0-1 0,0 1 0,0-1 0,0 1 0,0-1 0,0 1 0,-1 0 0,1-1 0,0 1 0,0-1 0,0 1 0,0-1 0,-1 1 0,1 0 0,0-1 0,0 1 0,-1 0 0,1-1 0,0 1 0,-1 0 0,1-1 0,0 1 0,-1 0 0,1 0 0,0-1 0,-1 1 0,1 0 0,-1 0 0,1 0 0,0-1 0,-1 1 0,0 0 0,-19 4 0,-15 16 0,35-20 0,-42 38 0,40-36 0,-1 1 0,1-1 0,0 1 0,0 0 0,0 0 0,1 0 0,-1 0 0,1 1 0,-1-1 0,1 0 0,0 1 0,0-1 0,0 6 0,1-8 0,0 1 0,0-1 0,1 0 0,-1 0 0,0 0 0,1 0 0,-1 0 0,1 0 0,-1 0 0,1 0 0,-1-1 0,1 1 0,0 0 0,-1 0 0,1 0 0,0-1 0,0 1 0,0 0 0,-1-1 0,1 1 0,0 0 0,0-1 0,0 1 0,0-1 0,0 0 0,0 1 0,0-1 0,0 0 0,0 0 0,0 1 0,2-1 0,41 3 0,-37-3 0,109-2 0,-68 0 0,0 2 0,69 9 0,-120-11 0,1 1 0,0-1 0,0 0 0,-1 1 0,1-1 0,0 0 0,1 0 0,-1 0 0,0-1 0,0 1 0,1 0 0,0-1 0,-1 1 0,1-1 0,0 1 0,0-1 0,0 0 0,0-4 0,-14-53 0,13 47 0,0 3 0,0 0 0,1 0 0,0 0 0,2-13 0,-1 21 0,0 0 0,0 1 0,0-1 0,0 0 0,1 1 0,-1-1 0,1 1 0,-1-1 0,1 1 0,0-1 0,0 1 0,-1-1 0,1 1 0,0 0 0,0-1 0,0 1 0,0 0 0,1 0 0,-1 0 0,0 0 0,1 0 0,-1 0 0,0 0 0,1 0 0,-1 0 0,1 1 0,-1-1 0,1 1 0,-1-1 0,1 1 0,0-1 0,2 1 0,76 0-971,-63 1 155,-1 0 0,1-1 1,0-1-1,19-3 0,-17-7-5361,-10-4-2359</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8:00.165"/>
    </inkml:context>
    <inkml:brush xml:id="br0">
      <inkml:brushProperty name="width" value="0.025" units="cm"/>
      <inkml:brushProperty name="height" value="0.025" units="cm"/>
    </inkml:brush>
  </inkml:definitions>
  <inkml:trace contextRef="#ctx0" brushRef="#br0">1 1 8456,'0'0'1586,"6"8"-540,-2-4-909,-1 0 1,1 0-1,0 0 1,0 0-1,1-1 1,-1 1-1,0-1 1,1 0-1,0-1 0,0 1 1,0-1-1,0 0 1,0 0-1,0-1 1,7 2-1,119 26 553,-61-12-549,106 11 0,725 18 2133,-176-55-1321,-504 5-796,1218 46-50,-709-32 370,-493-11-452,308-16 10,-151 1 175,960-50-28,-329 51-24,0 77 505,-946-56-512,259 30-600,-306-32-2695,49 0 0,-30-4-5734</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0:44.636"/>
    </inkml:context>
    <inkml:brush xml:id="br0">
      <inkml:brushProperty name="width" value="0.025" units="cm"/>
      <inkml:brushProperty name="height" value="0.025" units="cm"/>
    </inkml:brush>
  </inkml:definitions>
  <inkml:trace contextRef="#ctx0" brushRef="#br0">1 206 11851,'0'0'3700,"8"2"-3321,12 1-108,-1-1 0,1-1 1,-1-1-1,1 0 1,25-4-1,47-4 458,0 5 0,0 3 0,123 17 0,67 1 599,537-30 158,-247-1-661,1114-60-471,-1578 66-339,1548-7 423,-344-27-268,-1301 40-169,743-54 344,-557 51-160,360 38 0,-434-18-156,260 30 18,-284-39 83,185-12 0,-262 4-56,-1-2 0,0-1 1,0-1-1,0 0 0,0-2 0,-1 0 0,0-2 1,-1 0-1,20-12 0,-38 20-140,0 1 0,1-1 0,-1 0 0,0 0 0,0 0-1,0 1 1,0-1 0,0 0 0,0-1 0,0 1 0,0 0 0,0 0 0,0 0 0,0-1-1,-1 1 1,1 0 0,0 0 0,-1-1 0,1 1 0,-1-1 0,1-1 0,-2 2-107,0 0 0,0 0 0,1 0 0,-1 0 0,0 0 0,0 0 0,0 0 0,0 1 0,0-1 0,0 0 0,-1 1 0,1-1 0,0 0 0,0 1 0,0 0 0,-1-1 0,1 1 0,0 0 0,0-1 0,-1 1 0,1 0 0,0 0 0,-1 0 0,1 0 0,-2 1 0,-52-2-7018</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0:48.555"/>
    </inkml:context>
    <inkml:brush xml:id="br0">
      <inkml:brushProperty name="width" value="0.025" units="cm"/>
      <inkml:brushProperty name="height" value="0.025" units="cm"/>
    </inkml:brush>
  </inkml:definitions>
  <inkml:trace contextRef="#ctx0" brushRef="#br0">1 179 8904,'0'0'10816,"9"5"-9642,22 10-642,0-1 0,2-1-1,-1-2 1,1-2-1,1-1 1,0-1 0,39 2-1,-29-5-376,0-3 0,0-1 1,0-3-1,0-1 0,61-15 0,-53 7 113,36-11-119,1 4 0,1 5 1,113-6-1,56 29-21,2-1 164,-203-9-249,0-3 0,85-16 1,90-41 126,-125 31-167,140-22 0,-214 48 90,1 0 0,0 3 0,-1 1 1,1 1-1,-1 2 0,1 1 0,-1 2 0,47 15 0,-68-17-69,230 70 242,-190-61-210,0-3 1,91 7-1,-94-14-58,0-3 0,0-2-1,0-2 1,-1-2 0,0-2-1,57-18 1,-76 20-877,-28 10-1460,-18 8-481,-23 8-2700</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1:24.466"/>
    </inkml:context>
    <inkml:brush xml:id="br0">
      <inkml:brushProperty name="width" value="0.025" units="cm"/>
      <inkml:brushProperty name="height" value="0.025" units="cm"/>
    </inkml:brush>
  </inkml:definitions>
  <inkml:trace contextRef="#ctx0" brushRef="#br0">6328 109 11082,'10'-9'1842,"6"-6"-1062,4-4 2330,0 0 1,40-26-1,-60 45-3094,0 0-1,0 0 0,0 0 1,0 0-1,1 0 1,-1-1-1,0 1 0,0 0 1,0 0-1,0 0 1,0 0-1,1 0 1,-1 0-1,0 0 0,0 0 1,0 0-1,0 0 1,1-1-1,-1 1 0,0 0 1,0 0-1,0 0 1,0 0-1,1 0 1,-1 0-1,0 0 0,0 0 1,0 0-1,0 1 1,1-1-1,-1 0 0,0 0 1,0 0-1,0 0 1,0 0-1,1 0 1,-1 0-1,0 0 0,0 0 1,0 0-1,0 1 1,0-1-1,1 0 0,-1 0 1,0 0-1,0 0 1,0 0-1,0 1 1,0-1-1,0 0 0,0 0 1,0 0-1,0 0 1,0 1-1,0-1 1,-3 15 169,-11 16-91,-24 12 371,-2-1 0,-49 40 0,-10 8-83,-251 269-300,-148 142-24,-40-42-43,77-113 37,-548 393 83,238-174-47,449-325 96,69-43 1180,-423 427 0,336-305-1146,14-15 402,-121 184-396,438-478-438,0 0-1,0-1 0,-1 0 0,0 0 0,-1-1 0,-19 11 1,28-18-37,-1 0 0,1 0 0,0 0 0,-1 0 0,1 0 0,-1 0 0,1-1 0,-1 1 0,1-1 0,-1 0 0,1 1 0,-1-1 0,1-1 0,-1 1 0,0 0 1,1-1-1,-1 1 0,1-1 0,-1 0 0,1 1 0,0-1 0,-1 0 0,1-1 0,0 1 0,0 0 0,-1-1 0,1 1 0,0-1 0,1 0 0,-1 0 0,0 1 0,0-1 0,1 0 1,-1-1-1,1 1 0,0 0 0,-1 0 0,1-1 0,0 1 0,0 0 0,0-5 0,-7-31-4804,6 12 795</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1:24.826"/>
    </inkml:context>
    <inkml:brush xml:id="br0">
      <inkml:brushProperty name="width" value="0.025" units="cm"/>
      <inkml:brushProperty name="height" value="0.025" units="cm"/>
    </inkml:brush>
  </inkml:definitions>
  <inkml:trace contextRef="#ctx0" brushRef="#br0">332 56 11787,'0'0'1463,"1"-9"-395,1-27 501,-2 35-1512,0 1 0,0 0 1,0 0-1,0 0 0,0-1 0,1 1 0,-1 0 1,0 0-1,0-1 0,0 1 0,0 0 1,0 0-1,0-1 0,0 1 0,0 0 0,0 0 1,0-1-1,0 1 0,0 0 0,0 0 0,0-1 1,0 1-1,0 0 0,0-1 0,0 1 0,0 0 1,0 0-1,0-1 0,-1 1 0,1 0 0,0 0 1,0 0-1,0-1 0,0 1 0,0 0 0,-1 0 1,1 0-1,0-1 0,0 1 0,-1 0 1,1 0-1,0 0 0,0 0 0,0 0 0,-1 0 1,1-1-1,0 1 0,0 0 0,-1 0 0,1 0 1,0 0-1,-1 0 0,1 0 0,0 0 0,0 0 1,-1 0-1,1 0 0,0 0 0,0 0 0,-1 0 1,1 1-1,-9 8 960,-5 15-504,1 2 0,1 0 0,2 0 1,-8 32-1,-18 41 210,-38 53 785,-14 36 12,76-159-1400,2 1-1,1 0 0,1 0 0,-5 45 1,12-72-120,1-1 0,0 0 0,-1 0 0,1 1 0,0-1-1,0 0 1,0 0 0,0 1 0,1-1 0,-1 0 0,1 0 0,-1 1 0,1-1 0,0 0 0,0 0 0,0 0 0,0 0 0,2 3 0,-2-4 0,0-1-1,0 1 0,1-1 1,-1 1-1,0-1 0,0 0 0,1 1 1,-1-1-1,0 0 0,0 0 1,1 0-1,-1 0 0,0 0 0,0 0 1,1 0-1,-1 0 0,0-1 1,0 1-1,1 0 0,-1-1 0,0 1 1,0-1-1,2 0 0,11-7 16,-1-1 0,0 0-1,0-1 1,12-11-1,-14 11 37,38-31-415,3 1 0,88-51-1,-103 72-2041,0 1 0,74-23-1,-56 24-3652</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2:10.109"/>
    </inkml:context>
    <inkml:brush xml:id="br0">
      <inkml:brushProperty name="width" value="0.025" units="cm"/>
      <inkml:brushProperty name="height" value="0.025" units="cm"/>
    </inkml:brush>
  </inkml:definitions>
  <inkml:trace contextRef="#ctx0" brushRef="#br0">0 0 15214,'0'0'12877,"5"9"-11975,-1 4-604,1-1 0,-2 1 0,1 0 0,-2 0 0,0 1-1,1 15 1,-2 96 771,-2-66-476,1-59-592,0 0 0,-1 0-1,1 1 1,0-1 0,0 0-1,0 1 1,0-1 0,0 0-1,0 1 1,1-1 0,-1 0-1,0 1 1,0-1 0,0 0-1,0 1 1,0-1 0,0 0-1,0 0 1,1 1 0,-1-1-1,0 0 1,0 0 0,0 1-1,1-1 1,-1 0 0,0 0-1,0 0 1,1 1 0,-1-1-1,0 0 1,0 0 0,1 0-1,-1 0 1,0 0 0,1 1-1,-1-1 1,0 0 0,1 0-1,-1 0 1,16-6 6,12-17-14,38-56 7,-45 53 0,1 0 0,47-42 0,-69 67 0,1 1 0,-1-1 0,1 0 0,-1 1 0,1-1 0,-1 0 0,1 1 0,-1-1 0,1 1 0,0-1 0,-1 1 0,1-1 0,0 1 0,0 0 0,-1-1 0,1 1 0,0 0 0,0 0 0,0-1 0,-1 1 0,1 0 0,0 0 0,0 0 0,0 0 0,0 0 0,-1 0 0,1 0 0,0 0 0,0 0 0,0 1 0,-1-1 0,1 0 0,0 0 0,0 1 0,-1-1 0,1 1 0,0-1 0,0 1 0,-1-1 0,1 1 0,-1-1 0,1 1 0,0-1 0,-1 1 0,1 0 0,-1-1 0,1 1 0,-1 0 0,0-1 0,1 1 0,-1 0 0,0 0 0,1-1 0,-1 1 0,0 0 0,0 0 0,0 0 0,0 1 0,4 56 0,-5-47 0,-11 107 0,17-117-386,8-11-759,9-11-3340,3-14-3555,2-5-4745</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2:10.453"/>
    </inkml:context>
    <inkml:brush xml:id="br0">
      <inkml:brushProperty name="width" value="0.025" units="cm"/>
      <inkml:brushProperty name="height" value="0.025" units="cm"/>
    </inkml:brush>
  </inkml:definitions>
  <inkml:trace contextRef="#ctx0" brushRef="#br0">68 0 12716,'-3'9'6652,"-10"22"-3915,4-11-1663,0 0 0,2 0 0,0 1-1,2 0 1,0 1 0,1-1 0,-2 43 0,6-62-1042,0 0-1,1 0 1,-1 0 0,1 0 0,-1 0 0,1 0 0,0 0 0,-1 0 0,1 0 0,0 0-1,0 0 1,1 0 0,-1-1 0,0 1 0,0 0 0,1-1 0,-1 1 0,1-1 0,0 0-1,-1 1 1,1-1 0,0 0 0,0 0 0,0 0 0,0 0 0,0 0 0,0-1 0,0 1-1,0-1 1,0 1 0,0-1 0,0 0 0,0 1 0,0-1 0,0 0 0,4-1-1,0 1 33,0-1 0,-1 0 0,1 0-1,-1 0 1,1 0 0,-1-1-1,0 0 1,1 0 0,-1 0-1,0-1 1,0 0 0,-1 0-1,6-4 1,-4 1-64,-1-1 0,1 1 0,-1-1 0,-1 0 0,1-1 0,-1 1 0,-1-1 0,1 0 0,-1 0 0,0 0 0,-1 0 0,0 0 0,0-1 0,-1 1 0,0-1 0,-1 1 0,0-17 0,-1 21 0,1 0 0,-1 0 0,1 0 0,-1 1 0,0-1 0,0 0 0,-1 1 0,1-1 0,-1 1 0,0-1 0,1 1 0,-2 0 0,1 0 0,0 0 0,-1 0 0,1 0 0,-1 0 0,0 1 0,0-1 0,0 1 0,0 0 0,0 0 0,0 0 0,-1 0 0,1 0 0,-1 1 0,0 0 0,1 0 0,-1 0 0,0 0 0,1 0 0,-1 1 0,0-1 0,0 1 0,0 0 0,0 0 0,1 1 0,-1-1 0,0 1 0,-6 2 0,7-3-100,1 1 0,-1 0 0,1 0-1,-1 0 1,1 0 0,-1 0 0,1 1 0,0-1 0,0 1 0,0 0-1,0-1 1,0 1 0,0 0 0,0 0 0,0 0 0,1 0-1,-1 1 1,1-1 0,0 0 0,0 1 0,-1-1 0,1 1 0,1-1-1,-2 4 1</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2:11.104"/>
    </inkml:context>
    <inkml:brush xml:id="br0">
      <inkml:brushProperty name="width" value="0.025" units="cm"/>
      <inkml:brushProperty name="height" value="0.025" units="cm"/>
    </inkml:brush>
  </inkml:definitions>
  <inkml:trace contextRef="#ctx0" brushRef="#br0">295 0 4965,'0'0'21855,"-2"15"-20579,-4 9-1011,-1 0-1,-2-1 1,0 0-1,-1-1 1,-1 0 0,-17 26-1,-51 65 508,39-58-71,-53 96-1,195-295-14478,-68 88 8130,2-2-1474</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2:11.463"/>
    </inkml:context>
    <inkml:brush xml:id="br0">
      <inkml:brushProperty name="width" value="0.025" units="cm"/>
      <inkml:brushProperty name="height" value="0.025" units="cm"/>
    </inkml:brush>
  </inkml:definitions>
  <inkml:trace contextRef="#ctx0" brushRef="#br0">67 0 9161,'0'0'15246,"-1"15"-14039,1 3-843,-2 0 0,0-1 0,-1 1 0,-11 32 0,1-12 555,-11 54 1,21-78-875,1 0 1,0-1 0,1 1 0,1 0-1,0-1 1,1 1 0,5 25 0,14-3-639,-3-22-1584,-17-14 1957,1 1 1,-1-1-1,1 0 0,0 0 1,-1 1-1,1-1 0,0 0 0,-1 0 1,1 0-1,-1 0 0,1 0 0,0 0 1,-1 0-1,1 0 0,0 0 0,-1 0 1,1 0-1,0 0 0,-1-1 0,1 1 1,-1 0-1,1 0 0,-1-1 0,1 1 1,0-1-1,0-4-4323,-1-7-2109</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2:11.841"/>
    </inkml:context>
    <inkml:brush xml:id="br0">
      <inkml:brushProperty name="width" value="0.025" units="cm"/>
      <inkml:brushProperty name="height" value="0.025" units="cm"/>
    </inkml:brush>
  </inkml:definitions>
  <inkml:trace contextRef="#ctx0" brushRef="#br0">1 393 7175,'0'0'18348,"7"-9"-17649,-2 3-587,-1 1 0,1 0-1,-1 0 1,2 0 0,-1 0-1,0 1 1,1 0 0,0 0 0,0 1-1,0-1 1,0 1 0,1 1 0,9-4-1,21-4-208,0 2-1,1 1 1,64-4 0,-101 11 86,0 0 1,0 0 0,1 1 0,-1-1-1,0 0 1,0 0 0,0 1 0,0-1 0,0 0-1,0 1 1,0-1 0,0 1 0,0-1-1,0 1 1,0-1 0,0 1 0,0 0 0,-1 0-1,1-1 1,0 1 0,0 0 0,-1 0-1,1 0 1,-1 0 0,1 0 0,0 0 0,-1 0-1,0 0 1,1 1 0,0 2 132,0 1 1,0-1 0,-1 0-1,0 1 1,1-1-1,-2 0 1,1 1-1,-1 3 1,-2 10 838,-1 0-1,-12 30 1,20-89-436,-3 13-136,1 0 0,7-35 0,-8 65-391,1 0 1,-1 0-1,0 0 0,1 0 1,0 0-1,-1 0 1,1-1-1,0 1 0,0-1 1,0 0-1,0 1 0,0-1 1,0 0-1,1 0 1,-1 0-1,0 0 0,0-1 1,1 1-1,-1-1 0,1 1 1,-1-1-1,0 0 0,1 0 1,-1 0-1,1 0 1,-1 0-1,0-1 0,1 1 1,-1-1-1,0 1 0,1-1 1,-1 0-1,0 0 1,0 0-1,4-3 0,3 0-33,-1 0 0,1-1-1,-1 0 1,0-1-1,-1 1 1,1-2 0,10-11-1,-11 9-587,0 0 1,-1 0-1,0-1 0,-1 0 0,0 0 0,-1-1 0,5-14 0,-3 1-3887,-1 0 0,3-32 0,-5 17-6007</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26.739"/>
    </inkml:context>
    <inkml:brush xml:id="br0">
      <inkml:brushProperty name="width" value="0.025" units="cm"/>
      <inkml:brushProperty name="height" value="0.025" units="cm"/>
    </inkml:brush>
  </inkml:definitions>
  <inkml:trace contextRef="#ctx0" brushRef="#br0">0 29 23799,'0'0'7591,"56"-28"-19827</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2:12.231"/>
    </inkml:context>
    <inkml:brush xml:id="br0">
      <inkml:brushProperty name="width" value="0.025" units="cm"/>
      <inkml:brushProperty name="height" value="0.025" units="cm"/>
    </inkml:brush>
  </inkml:definitions>
  <inkml:trace contextRef="#ctx0" brushRef="#br0">74 1 20083,'0'0'5621,"-2"8"-4574,-20 78 457,4 1 0,5 1 0,-4 89 0,16-97-1504,1-79 0,0-1 0,0 1 0,0-1 0,0 1 0,0 0 0,0-1 0,1 1 0,-1-1 0,0 1 0,0-1 0,1 1 0,-1-1 0,0 1 0,1-1 0,-1 0 0,0 1 0,1-1 0,-1 1 0,1-1 0,-1 0 0,0 1 0,1-1 0,-1 0 0,1 1 0,-1-1 0,1 0 0,-1 0 0,1 0 0,0 1 0,-1-1 0,1 0 0,-1 0 0,1 0 0,-1 0 0,1 0 0,-1 0 0,1 0 0,0 0 0,-1 0 0,1 0 0,-1-1 0,1 1 0,-1 0 0,1 0 0,-1 0 0,1-1 0,-1 1 0,1 0 0,-1-1 0,1 1 0,-1 0 0,1-1 0,28-17 0,-3-8 0,28-25 0,-51 49 0,0 0 0,0 0 0,0 0 0,0 0 0,0 0 0,1 0 0,-1 1 0,1 0 0,-1-1 0,1 1 0,0 1 0,-1-1 0,1 0 0,0 1 0,5 0 0,-7 1 0,-1 0 0,1 0 0,0 0 0,-1 0 0,0 0 0,1 1 0,-1-1 0,0 0 0,1 1 0,-1-1 0,0 1 0,0 0 0,0-1 0,-1 1 0,1 0 0,0-1 0,-1 1 0,1 0 0,-1 0 0,1 0 0,-1 0 0,0-1 0,0 1 0,0 0 0,0 0 0,0 0 0,-1 3 0,2 3 0,-2 0 0,1 0 0,-1 0 0,0 0 0,-4 13 0,1-13 0,0-1 0,0 0 0,-1 0 0,0-1 0,0 1 0,0-1 0,-1 0 0,0 0 0,0-1 0,-10 7 0,13-9 0,-1-1 0,0 1 0,0-1 0,0 1 0,0-1 0,0 0 0,0-1 0,-1 1 0,1-1 0,-1 0 0,1 0 0,-1 0 0,1 0 0,-1-1 0,0 0 0,1 0 0,-1 0 0,1-1 0,-1 1 0,-4-2 0,6 0-95,0 0 0,1-1 0,-1 1 0,1 0 0,-1-1 0,1 0 0,0 1 0,0-1 0,0 0-1,1 0 1,-1 0 0,1 0 0,-1 0 0,1 0 0,0-1 0,0 1 0,1 0 0,-1-1 0,0 1 0,1-1 0,0 1 0,0 0 0,0-1 0,1 1 0,-1-1 0,1 1 0,-1 0-1,1-1 1,0 1 0,0 0 0,1 0 0,-1 0 0,1 0 0,0 0 0,3-5 0,16-6-5782,4 2-2216</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2:12.589"/>
    </inkml:context>
    <inkml:brush xml:id="br0">
      <inkml:brushProperty name="width" value="0.025" units="cm"/>
      <inkml:brushProperty name="height" value="0.025" units="cm"/>
    </inkml:brush>
  </inkml:definitions>
  <inkml:trace contextRef="#ctx0" brushRef="#br0">25 0 13100,'0'0'18098,"0"48"-16785,-8-17-1057,0 1-256,4-1 0,0-2 0,4-4 0,0-8 0,1-11-1698,8-6-2594,2-5-3523,-1-17-10635</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2:13.042"/>
    </inkml:context>
    <inkml:brush xml:id="br0">
      <inkml:brushProperty name="width" value="0.025" units="cm"/>
      <inkml:brushProperty name="height" value="0.025" units="cm"/>
    </inkml:brush>
  </inkml:definitions>
  <inkml:trace contextRef="#ctx0" brushRef="#br0">42 0 12460,'0'0'16431,"0"11"-15235,-9 604 1484,10-603-3369,2-14-934,2-22-1745,-6 13 2939,-1 1 0,1 0 0,-2-1 0,1 1 0,-1 0 0,-6-12 0,5 12 710,0 0-1,1 0 0,0 0 0,1 0 1,0 0-1,-1-14 0,4 21-184,0 0 0,0 0 0,0 0 0,0 1 0,0-1 0,1 0 0,-1 1-1,1-1 1,0 1 0,-1-1 0,1 1 0,0 0 0,1 0 0,-1 0 0,0 0 0,1 0 0,-1 0 0,1 1 0,-1-1 0,1 1 0,5-2 0,64-24 841,-69 26-841,4-1 62,5-3-38,0 2-1,0 0 0,26-2 1,-36 4-100,0 1 0,0 0 0,0 0 0,0 0 0,0 0 0,0 0 0,0 0 0,0 1 0,0-1 0,0 1 0,0 0 0,0-1 0,0 1 0,0 0 0,0 0 0,0 0 0,0 0 0,-1 1 0,1-1 0,-1 0 0,1 1 0,-1-1 0,1 1 0,-1-1 0,0 1 0,1 0 0,-1 0 0,0-1 0,0 1 0,-1 0 0,2 3 0,1 23 497,-1 0 1,-1 1-1,-6 51 0,5-74-347,0-10-108,1-3-62,5-29 0,-3 0 0,0-1 0,-5-67 0,3 121 0,-2-14 0,1-1 0,0 1 0,0-1 0,1 1 0,-1-1 0,0 0 0,1 1 0,-1-1 0,1 0 0,0 1 0,0-1 0,0 0 0,0 0 0,0 1 0,0-1 0,0 0 0,1 0 0,-1 0 0,1-1 0,0 1 0,0 0 0,-1-1 0,1 1 0,0-1 0,0 1 0,0-1 0,0 0 0,1 0 0,-1 0 0,3 1 0,37 10-2181,26-12-6299,-37-6-910</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2:13.882"/>
    </inkml:context>
    <inkml:brush xml:id="br0">
      <inkml:brushProperty name="width" value="0.025" units="cm"/>
      <inkml:brushProperty name="height" value="0.025" units="cm"/>
    </inkml:brush>
  </inkml:definitions>
  <inkml:trace contextRef="#ctx0" brushRef="#br0">80 88 19891,'0'0'4100,"-9"11"-983,6-8-2979,-8 11 847,0 1 0,-16 27 0,24-37-868,1 0-1,-1 0 0,1 0 1,0 0-1,0 1 0,1-1 0,0 1 1,0-1-1,0 1 0,0 0 1,1-1-1,0 1 0,0 0 1,1-1-1,1 10 0,-1-14-130,-1 0-1,0 0 0,0 0 0,1-1 0,-1 1 0,1 0 0,-1 0 1,1 0-1,-1 0 0,1 0 0,-1 0 0,1-1 0,0 1 1,0 0-1,-1 0 0,1-1 0,0 1 0,0-1 0,0 1 0,0-1 1,0 1-1,0-1 0,-1 1 0,1-1 0,0 0 0,0 0 1,0 1-1,0-1 0,1 0 0,-1 0 0,0 0 0,0 0 1,0 0-1,0 0 0,0 0 0,0-1 0,0 1 0,0 0 0,0 0 1,0-1-1,0 1 0,-1-1 0,1 1 0,0-1 0,0 1 1,1-2-1,3-1 37,0 0 1,-1 0 0,1-1-1,-1 1 1,0-1 0,7-8-1,17-33 52,-23 35-91,1-1 0,0 1 0,1 1 0,8-10 0,-15 19 17,0 0-1,1 0 0,-1 0 0,0 0 0,0 0 0,0 0 0,0 0 0,1 0 1,-1 0-1,0 0 0,0 0 0,0 0 0,0 0 0,0 0 0,1 0 0,-1 0 1,0 0-1,0 0 0,0 0 0,0 0 0,0 0 0,1 0 0,-1 0 0,0 0 0,0 0 1,0 0-1,0 0 0,0 1 0,1-1 0,-1 0 0,0 0 0,0 0 0,0 0 1,0 0-1,0 0 0,0 1 0,0-1 0,0 0 0,0 0 0,0 0 0,0 0 1,0 0-1,1 1 0,-1-1 0,0 0 0,0 0 0,0 0 0,0 0 0,0 0 0,0 1 1,0-1-1,0 0 0,-1 0 0,1 0 0,0 0 0,0 1 0,0-1 0,0 0 1,0 0-1,0 11 37,-13 63 513,9-62-619,1 1-1,1-1 1,0 1-1,0 0 0,2 0 1,-1 0-1,3 14 0,-2-26-92,0 1-1,1-1 0,-1 1 0,1-1 1,-1 0-1,1 0 0,-1 1 0,1-1 0,0 0 1,0 0-1,0 0 0,0 1 0,0-1 1,0 0-1,0-1 0,0 1 0,0 0 0,0 0 1,0 0-1,1-1 0,-1 1 0,0 0 1,0-1-1,1 1 0,-1-1 0,1 0 0,-1 1 1,0-1-1,1 0 0,-1 0 0,1 0 1,-1 0-1,0 0 0,1 0 0,-1 0 0,1 0 1,-1-1-1,3 0 0,1 0-467,0 0 0,0-1-1,0 1 1,-1-1 0,1 0 0,0-1-1,-1 1 1,0-1 0,8-5-1,0-5-1531,0 0 0,-1 0 0,0-2 1,13-21-1,11-37-534,-16 10 6112,-13 2 7258,-20 81-6142,1-4-4097,-26 66 1030,36-74-1287,0 0 0,1 1 0,0-1 1,0 1-1,1-1 0,0 1 0,0 0 0,2 13 1,-1-21-169,1 1 1,0 0 0,-1-1 0,1 1-1,0-1 1,0 0 0,0 1 0,0-1-1,0 0 1,0 1 0,0-1 0,0 0-1,1 0 1,-1 0 0,0 0 0,1 0-1,1 1 1,36 18-702,-5-2-852,-28-12 1622,0 0 0,0 0-1,-1 1 1,0 0 0,0 0 0,-1 0-1,1 1 1,-2-1 0,1 1 0,-1 0-1,0 0 1,-1 0 0,0 1 0,0-1 0,-1 1-1,0-1 1,0 1 0,-2 10 0,1 0 201,-1-1 1,-1 1 0,-1-1 0,0 1-1,-2-1 1,0 0 0,-11 24-1,12-34-76,0 0 0,-1 0-1,-1 0 1,1-1-1,-1 1 1,-11 9-1,16-15-167,0-1 0,-1 1 0,1-1-1,0 0 1,-1 1 0,1-1 0,0 0-1,-1 0 1,0 0 0,1 0 0,-1-1-1,0 1 1,1 0 0,-1-1 0,0 1-1,0-1 1,1 1 0,-1-1 0,0 0-1,0 0 1,0 0 0,0 0 0,1 0-1,-1 0 1,0 0 0,0-1 0,0 1-1,1-1 1,-1 1 0,0-1 0,0 0-1,1 1 1,-1-1 0,1 0 0,-1 0-1,1 0 1,-1-1 0,1 1 0,-3-2-1,1-2-14,1 0 0,-1 0 0,1 0 0,0 0 0,0 0 0,1 0 1,-1-1-1,1 1 0,0 0 0,1-1 0,-1 1 0,1-1 0,0 1 0,1-1 0,1-8 0,-1 3-42,1 1 0,0-1 0,1 1 0,1-1 0,-1 1 0,2 0 0,4-10 0,20-21 102,1 1 1,2 1-1,40-36 1,-43 46-5,-1-1 0,-1-1 0,-1-1 1,-2-1-1,31-59 0,-52 86-76,0 1 0,0-1 0,-1 0 0,0 0 0,0 0 0,0 0 0,-1 0 0,0 0 0,0-1 0,-1 1 0,1 0 0,-2-11 0,0 16 0,1 0 0,0 0 0,-1 1 0,0-1 0,1 0 0,-1 1 0,1-1 0,-1 0 0,0 1 0,1-1 0,-1 1 0,0-1 0,0 1 0,0 0 0,1-1 0,-1 1 0,0 0 0,0-1 0,0 1 0,0 0 0,1 0 0,-1 0 0,0 0 0,0 0 0,0 0 0,0 0 0,0 0 0,0 0 0,0 0 0,1 0 0,-1 1 0,0-1 0,0 0 0,-1 1 0,-30 13 0,22-6 0,0 0 0,0 1 0,1 0 0,0 0 0,1 1 0,0 0 0,0 1 0,1 0 0,1 0 0,0 0 0,0 1 0,1 0 0,1 0 0,0 1 0,0-1 0,2 1 0,-1-1 0,0 24 0,3-33 5,0 0-1,1 0 1,0 0 0,-1 0 0,1 0-1,0 0 1,0 0 0,1 0 0,-1-1-1,1 1 1,-1 0 0,1-1-1,0 1 1,0-1 0,0 0 0,0 0-1,0 0 1,0 0 0,1 0-1,-1 0 1,1 0 0,-1-1 0,1 1-1,0-1 1,3 2 0,0-1-104,-1-1 0,0 1 1,1-1-1,-1 0 0,0 0 0,1 0 0,-1-1 1,1 0-1,0 0 0,-1-1 0,1 1 1,-1-1-1,8-2 0,6-10-5271,-5-8-3310</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2:14.242"/>
    </inkml:context>
    <inkml:brush xml:id="br0">
      <inkml:brushProperty name="width" value="0.025" units="cm"/>
      <inkml:brushProperty name="height" value="0.025" units="cm"/>
    </inkml:brush>
  </inkml:definitions>
  <inkml:trace contextRef="#ctx0" brushRef="#br0">1 0 16656,'0'0'9385</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2:14.834"/>
    </inkml:context>
    <inkml:brush xml:id="br0">
      <inkml:brushProperty name="width" value="0.025" units="cm"/>
      <inkml:brushProperty name="height" value="0.025" units="cm"/>
    </inkml:brush>
  </inkml:definitions>
  <inkml:trace contextRef="#ctx0" brushRef="#br0">1 37 10858,'0'0'18962,"82"-3"-18033,-34-4-160,8 0-545,-2-1-192,-4 3-737,-12 1-2882,-17 1-2947</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2:15.522"/>
    </inkml:context>
    <inkml:brush xml:id="br0">
      <inkml:brushProperty name="width" value="0.025" units="cm"/>
      <inkml:brushProperty name="height" value="0.025" units="cm"/>
    </inkml:brush>
  </inkml:definitions>
  <inkml:trace contextRef="#ctx0" brushRef="#br0">0 0 18962,'0'0'10399,"8"18"-10052,-6-13-312,5 11 47,-1 0 0,0 1 0,-1-1 0,-1 1 0,-1 0 0,3 32 0,-5 244 1706,-1-291-1781,0 0 1,-1-1-1,2 1 1,-1 0-1,0 0 1,0-1-1,1 1 0,-1 0 1,0 0-1,1-1 1,0 1-1,-1 0 1,1-1-1,0 1 0,0-1 1,0 1-1,0-1 1,0 0-1,3 3 1,-3-3 3,0-1 0,1 1 0,-1-1 0,0 0 0,0 1 0,1-1 0,-1 0 1,1 0-1,-1 0 0,0 0 0,1 0 0,-1 0 0,0 0 0,1 0 0,-1 0 1,1-1-1,-1 1 0,0-1 0,2 0 0,7-3 38,-1-1-1,0-1 1,0 0-1,-1 0 1,9-8-1,22-22-48,28-24 0,-60 55 0,-1 0 0,1 0 0,0 1 0,1 0 0,-1 1 0,1-1 0,15-3 0,-22 6-1,0 1 1,0 0-1,0-1 0,0 1 1,0 0-1,0 0 0,0 0 0,0 0 1,0 0-1,0 0 0,0 0 1,0 0-1,0 1 0,0-1 1,0 0-1,0 1 0,0-1 0,0 0 1,0 1-1,0-1 0,0 1 1,0 0-1,0-1 0,0 1 1,-1 0-1,1-1 0,0 1 0,-1 0 1,1 0-1,1 1 0,-1 1-2,-1 0-1,1-1 0,0 1 1,-1 0-1,1 0 0,-1 0 1,0 0-1,0 0 1,0 0-1,0 0 0,-1 3 1,-1 4-1,0 0 0,0-1 1,-1 1-1,-1-1 0,1 0 1,-7 12-1,1-9 9,0 0 0,0 0 0,-1-1 0,0 0 0,-1-1 0,-1 0 1,1-1-1,-1 0 0,-1-1 0,0 0 0,0-1 0,0 0 0,-1-1 0,0-1 0,0 0 0,-1-1 0,-27 4 0,40-8-2,0 0 0,0 0 0,0 0 0,0 0 0,0-1 0,0 1 0,0-1 0,1 1 0,-1-1 0,0 0 0,0 0 0,1 0 0,-1 0 0,0 0 0,1 0 0,-1 0 0,1-1 0,-1 1 0,1 0 0,0-1 0,0 1 0,0-1 0,0 1 0,0-1 0,0 0 0,0 1 0,0-1 0,0 0 0,1 0 0,-1 0 0,1 0-1,-1 0 1,1 1 0,0-1 0,0 0 0,0 0 0,0-3 0,0 2-30,0-1 0,0 0 0,0 1 0,1-1 0,-1 1 0,1-1 0,0 1 0,0-1 0,0 1 0,0 0 0,1-1 0,-1 1 0,1 0 0,0 0 0,0 0 0,0 0 0,0 0 0,1 1 0,-1-1 0,4-2 0,32-13-4544,3 4-4268,-34 12 6832,28-9-12230</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2:15.849"/>
    </inkml:context>
    <inkml:brush xml:id="br0">
      <inkml:brushProperty name="width" value="0.025" units="cm"/>
      <inkml:brushProperty name="height" value="0.025" units="cm"/>
    </inkml:brush>
  </inkml:definitions>
  <inkml:trace contextRef="#ctx0" brushRef="#br0">112 183 17457,'0'0'10537,"9"-1"-8374,1-1-1975,0 0 0,0-1 0,0 0 0,0 0 0,-1-1 1,0 0-1,0-1 0,15-10 0,-21 13-156,1 0-1,-1 0 1,0-1 0,0 1-1,0-1 1,0 0-1,-1 0 1,1 0 0,-1 0-1,0 0 1,0 0 0,0-1-1,0 1 1,0-1-1,-1 0 1,1 1 0,-1-1-1,0 0 1,0 0-1,-1 0 1,1 1 0,-1-1-1,0 0 1,0 0 0,0 0-1,-1 0 1,1 0-1,-2-7 1,1 9-32,0 0 0,-1 0 0,1 0 0,0-1 0,0 1 0,-1 0 0,1 1 0,-1-1 0,0 0 0,0 0 0,0 1 0,1-1 0,-1 1 0,-1-1 0,1 1 0,0 0 0,0 0 0,0 0 0,-1 0 0,1 0 0,0 1 0,-1-1 0,1 1 0,-1-1 0,1 1 0,0 0 0,-1 0 0,1 0 0,-1 0 0,1 1 0,-1-1 0,1 0 0,-4 2 0,-2 0 0,1 0 0,0 0 0,0 0 0,1 1 0,-1 0 0,1 0 0,-1 1 0,1 0 0,0 0 0,-7 6 0,2 1 0,0 0 0,0 1 0,1 1 0,1 0 0,0 0 0,1 1 0,0 0 0,1 0 0,1 0 0,0 1 0,1 0 0,-6 29 0,11-42-21,0 1-1,0-1 1,0 1 0,0-1 0,0 0-1,0 1 1,1-1 0,-1 0 0,1 1-1,0-1 1,0 0 0,0 0 0,0 1-1,0-1 1,0 0 0,0 0 0,1 0-1,-1 0 1,1-1 0,0 1 0,-1 0-1,3 1 1,1 0-110,-1 0 0,1-1 1,0 0-1,-1 0 0,1 0 0,0 0 0,0-1 0,0 0 0,0 0 0,6 0 1,4 1-666,-1-2 0,1 0 0,-1-1 0,1-1 0,-1 0 0,28-8 0,12-14-7527</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2:16.302"/>
    </inkml:context>
    <inkml:brush xml:id="br0">
      <inkml:brushProperty name="width" value="0.025" units="cm"/>
      <inkml:brushProperty name="height" value="0.025" units="cm"/>
    </inkml:brush>
  </inkml:definitions>
  <inkml:trace contextRef="#ctx0" brushRef="#br0">165 170 18001,'0'0'2877,"-12"8"49,0 0-2708,0 1 1,1 0-1,0 1 1,0 0-1,1 0 1,1 1-1,0 1 1,0 0-1,1 0 1,1 0-1,0 1 1,0 0-1,-5 19 1,7-19-102,2-1 1,0 1-1,1 0 0,0 0 1,0 25-1,2-36-76,0 0 0,0 0 0,0 0 0,0 0 0,0 0 0,0 0-1,1 0 1,-1 0 0,1 0 0,0 0 0,-1 0 0,1 0 0,0-1 0,0 1 0,0 0-1,0 0 1,1-1 0,-1 1 0,0-1 0,1 1 0,-1-1 0,1 0 0,-1 1 0,1-1 0,0 0-1,0 0 1,-1 0 0,1 0 0,0-1 0,0 1 0,0 0 0,0-1 0,0 1 0,0-1-1,0 0 1,0 0 0,0 1 0,0-1 0,0-1 0,0 1 0,0 0 0,0 0 0,0-1 0,0 1-1,0-1 1,3-1 0,3-1 178,1-1-1,-1 1 1,1-2-1,-1 1 0,0-1 1,-1-1-1,1 1 1,-1-1-1,0-1 0,-1 1 1,0-1-1,10-13 1,6-10-75,31-58 1,-26 37-108,-2-1 0,-3-1 1,21-72-1,-39 108-37,-7 14 0,-4 13 0,7-10 0,-27 44 0,-39 82 0,56-102 0,1-1 0,1 1 0,1 1 0,1-1 0,-4 45 0,9-66 0,1 1 0,0-1 0,-1 0 0,2 0 0,-1 0 0,0 0 0,1 0 0,-1 0 0,1 0 0,0 0 0,0 0 0,0 0 0,0 0 0,1 0 0,-1 0 0,1-1 0,-1 1 0,1-1 0,0 1 0,0-1 0,1 1 0,-1-1 0,5 3 0,-3-2 0,1-1 0,0 0 0,0-1 0,0 1 0,0-1 0,0 0 0,0 0 0,1 0 0,-1-1 0,0 0 0,0 0 0,1 0 0,8-3 0,-4 1 0,-1 0 0,0-1 0,0-1 0,-1 1 0,1-1 0,-1-1 0,1 0 0,-1 0 0,-1-1 0,1 1 0,-1-2 0,0 1 0,11-14 0,-4 3 0,-1 0 0,-1 0 0,-1-1 0,0 0 0,9-24 0,-30 66 0,0 1 0,2-1 0,1 1 0,1 1 0,1-1 0,1 1 0,-1 51 0,5-76-40,0-1 1,0 0-1,0 1 0,-1-1 1,1 1-1,0-1 1,0 1-1,0-1 0,0 0 1,0 1-1,0-1 0,1 1 1,-1-1-1,0 0 1,0 1-1,0-1 0,0 1 1,0-1-1,1 0 0,-1 1 1,0-1-1,0 1 1,0-1-1,1 0 0,-1 1 1,0-1-1,1 0 0,-1 0 1,0 1-1,1-1 1,-1 0-1,0 0 0,1 1 1,-1-1-1,1 0 0,-1 0 1,0 0-1,1 0 1,-1 0-1,1 0 0,-1 1 1,1-1-1,-1 0 0,0 0 1,1 0-1,-1 0 1,1-1-1,-1 1 0,0 0 1,1 0-1,-1 0 0,1 0 1,-1 0-1,1 0 1,-1-1-1,0 1 0,1 0 1,-1 0-1,0-1 0,1 1 1,-1 0-1,0 0 1,1-1-1,-1 1 0,0 0 1,0-1-1,1 0 0,18-24-7563,-8-8-4296</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2:16.673"/>
    </inkml:context>
    <inkml:brush xml:id="br0">
      <inkml:brushProperty name="width" value="0.025" units="cm"/>
      <inkml:brushProperty name="height" value="0.025" units="cm"/>
    </inkml:brush>
  </inkml:definitions>
  <inkml:trace contextRef="#ctx0" brushRef="#br0">0 1 21460,'0'0'10827</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29.941"/>
    </inkml:context>
    <inkml:brush xml:id="br0">
      <inkml:brushProperty name="width" value="0.025" units="cm"/>
      <inkml:brushProperty name="height" value="0.025" units="cm"/>
    </inkml:brush>
  </inkml:definitions>
  <inkml:trace contextRef="#ctx0" brushRef="#br0">159 0 9673,'4'3'9381,"-2"4"-5486,-1 22-4406,-1-24 1743,-1 201 4223,-1 0-4509,2-205-933,0 0-1,0 0 0,0 0 1,0 0-1,0 0 1,0 0-1,0 0 1,0 0-1,0 0 1,0 0-1,0 0 1,1 0-1,-1 0 1,0-1-1,1 1 0,-1 0 1,1 0-1,-1 0 1,1 0-1,-1 0 1,1 0-1,0-1 1,0 1-1,-1 0 1,1-1-1,0 1 1,0 0-1,-1-1 0,1 1 1,0-1-1,0 1 1,0-1-1,0 0 1,0 1-1,0-1 1,0 0-1,0 0 1,0 1-1,0-1 1,0 0-1,0 0 0,0 0 1,0 0-1,0 0 1,0-1-1,0 1 1,2-1-1,7-2 50,1 0 1,-1-1-1,0-1 0,11-6 0,25-10-101,-43 21 32,0-1 0,0 1 0,0 0 0,0 0 0,0 0 0,0 1 0,0-1 0,0 1 0,0-1 0,0 1 0,0 0 0,0 0 1,0 0-1,-1 1 0,1-1 0,0 1 0,-1-1 0,1 1 0,-1 0 0,5 4 0,-6-4 37,0 0 0,1 0 0,-1-1 1,0 2-1,0-1 0,0 0 1,0 0-1,0 0 0,-1 0 0,1 1 1,-1-1-1,1 0 0,-1 0 1,0 1-1,0-1 0,0 0 0,0 1 1,0-1-1,0 0 0,-1 1 0,1-1 1,-1 0-1,0 0 0,1 1 1,-1-1-1,0 0 0,-1 0 0,-1 3 1,-1 1 27,-1-1 0,0 0-1,0 0 1,0-1 0,0 1 0,-1-1 0,0 0 0,1-1 0,-2 1 0,1-1 0,-13 4 0,-4 2 75,0-2 0,-26 5 0,29-9-133,0 1 0,-1-2 0,0-1 0,1 0 0,-37-5 0,55 4 0,1 0 0,-1-1 0,0 1 0,1 0 0,-1-1 0,1 0 0,-1 1 0,1-1 0,-1 0 0,1 1 0,-1-1 0,1 0 0,0 0 0,-1 0 0,1-1 0,0 1 0,0 0 0,0 0 0,0-1 0,0 1 0,0 0 0,0-1 0,0 1 0,1-1 0,-1 1 0,0-1 0,1 1 0,-1-1 0,1 0 0,0 1 0,0-1 0,-1 0 0,1 1 0,0-1 0,0 0 0,1 1 0,-1-1 0,0 1 0,0-1 0,1 0 0,-1 1 0,1-1 0,0 1 0,-1-1 0,1 1 0,0-1 0,0 1 0,0-1 0,0 1 0,0 0 0,0 0 0,0-1 0,0 1 0,1 0 0,-1 0 0,0 0 0,1 0 0,-1 1 0,1-1 0,2-1 0,45-19-1869,30-2-5399,-23 7 1511,0-1-4781</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2:17.261"/>
    </inkml:context>
    <inkml:brush xml:id="br0">
      <inkml:brushProperty name="width" value="0.025" units="cm"/>
      <inkml:brushProperty name="height" value="0.025" units="cm"/>
    </inkml:brush>
  </inkml:definitions>
  <inkml:trace contextRef="#ctx0" brushRef="#br0">175 134 5573,'5'-9'7298,"0"1"-5843,-1-1-1,0 0 1,-1 0 0,1-1 0,1-10-1,-5 19-1251,1-1 0,-1 0 0,1 0 0,-1 0 0,0 0 0,1 0 0,-1 0 0,0 1 0,-1-1 0,1 0 0,0 0 0,0 0 0,-1 0 0,1 0 0,-1 1 0,0-1 0,1 0 0,-1 0 0,0 1 0,0-1 0,0 0 0,0 1 0,0-1 0,0 1 0,-1 0 0,1-1 0,-1 1 0,1 0 0,-1 0 0,1 0 0,-1 0 0,1 0 0,-1 0 0,0 0 0,0 0 0,1 1 0,-1-1 0,0 1 0,0-1 0,-2 1 0,0-1-126,0 1 0,0 0 0,0 0 0,-1 0 1,1 0-1,0 1 0,0 0 0,0-1 0,0 2 0,0-1 1,0 0-1,0 1 0,1 0 0,-1-1 0,0 2 0,-4 2 1,2 0-52,0 1 1,0 0 0,0 0 0,1 0 0,0 0 0,0 1-1,-8 14 1,6-7-47,0 1-1,1 0 0,1 0 0,0 1 1,1-1-1,1 1 0,0 0 0,0 19 1,3-34 20,0 1 0,0 0 1,0 0-1,0 0 1,0 0-1,0-1 0,0 1 1,1 0-1,-1 0 0,1 0 1,-1-1-1,1 1 1,0 0-1,0-1 0,-1 1 1,1-1-1,0 1 1,1-1-1,-1 1 0,0-1 1,0 1-1,1-1 1,-1 0-1,0 0 0,1 0 1,-1 0-1,1 0 1,0 0-1,-1 0 0,1 0 1,0-1-1,-1 1 0,1-1 1,0 1-1,0-1 1,0 0-1,-1 0 0,1 1 1,0-1-1,0-1 1,0 1-1,2 0 0,3-1 24,0 0-1,0-1 0,0 0 0,0 0 0,-1 0 1,1-1-1,-1 0 0,1 0 0,-1-1 1,6-4-1,3-3 15,0-1 0,-1-1 1,-1 0-1,0-1 0,-1 0 0,0-1 1,-1 0-1,-1-1 0,0 0 0,-1-1 1,9-25-1,-62 179-494,-19 66 608,48-152 27,2 1 1,3 0 0,2 0 0,2 0-1,3 102 1,7-125-163,-4-29-20,0 1 1,0 0-1,0 0 0,0 0 0,1-1 0,-1 1 0,0 0 0,0 0 0,1-1 0,-1 1 1,0 0-1,1-1 0,-1 1 0,1 0 0,-1-1 0,1 1 0,-1 0 0,1-1 0,-1 1 1,1-1-1,-1 1 0,1-1 0,0 1 0,-1-1 0,1 0 0,0 1 0,0-1 0,-1 0 0,2 1 1,0-4-147,0 0 1,-1 0 0,1 0 0,-1 0 0,0 0 0,0 0-1,0-1 1,0 1 0,0 0 0,-1 0 0,0-1 0,1-3-1,0 0-385,11-66-6924,-5 35 662</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2:18.604"/>
    </inkml:context>
    <inkml:brush xml:id="br0">
      <inkml:brushProperty name="width" value="0.025" units="cm"/>
      <inkml:brushProperty name="height" value="0.025" units="cm"/>
    </inkml:brush>
  </inkml:definitions>
  <inkml:trace contextRef="#ctx0" brushRef="#br0">68 72 7623,'2'-11'3817,"5"-29"3743,-10 19 436,2 21-7904,1 0 0,-1 0 0,0 0 0,1 1 0,-1-1 0,1 0 0,-1 0 0,0 0 0,1 0 0,-1 1 0,1-1-1,-1 0 1,1 1 0,-1-1 0,1 0 0,-1 1 0,1-1 0,0 1 0,-1-1 0,1 0 0,-1 1 0,1-1 0,0 1 0,0-1 0,-1 1 0,1-1 0,0 1-1,0 0 1,-1-1 0,1 1 0,-11 19-107,2-1 96,1 0-1,1 0 1,1 1-1,1 0 1,0 0 0,2 0-1,0 0 1,1 1-1,2 26 1,0-46-62,0 1 0,1-1 0,-1 0 0,1 0 0,-1 0 0,1 0 0,-1 0 0,1 0-1,0 0 1,-1 0 0,1 0 0,0 0 0,0 0 0,0 0 0,0 0 0,0 0 0,0-1 0,0 1 0,0 0 0,0-1 0,0 1 0,0-1 0,0 1 0,0-1 0,1 1-1,-1-1 1,0 0 0,0 0 0,1 0 0,-1 0 0,0 0 0,0 0 0,1 0 0,-1 0 0,0 0 0,0 0 0,0-1 0,1 1 0,1-1 0,3-1 96,0 1 1,0-1-1,0 0 1,-1-1-1,1 1 1,0-1-1,5-4 1,5-6-76,0-1 1,0-1 0,-1 0 0,-1-1-1,-1-1 1,0 0 0,-1 0 0,-1-2-1,0 1 1,12-32 0,-27 102-41,3-50 0,-3 11 0,1 0 0,1 1 0,0-1 0,1 1 0,0 24 0,1-37 0,1 0 0,-1 0 0,0 0 0,1 0 0,-1 0 0,1 0 0,-1 0 0,1-1 0,-1 1 0,1 0 0,0 0 0,-1-1 0,1 1 0,0 0 0,0-1 0,-1 1 0,1-1 0,0 1 0,0-1 0,0 1 0,0-1 0,0 1 0,0-1 0,0 0 0,0 0 0,0 0 0,0 1 0,0-1 0,0 0 0,0 0 0,0 0 0,0 0 0,0 0 0,0-1 0,-1 1 0,1 0 0,0 0 0,0-1 0,1 0 0,41-13 0,-25 2 0,0 1 0,26-24 0,-32 25 0,0 0 0,1 0 0,1 1 0,-1 0 0,1 2 0,17-8 0,-30 14-9,1 1 1,0-1-1,-1 1 0,1-1 0,0 1 1,-1 0-1,1-1 0,0 1 1,-1 0-1,1 0 0,0 0 0,-1 0 1,1 1-1,0-1 0,0 0 1,-1 1-1,1-1 0,-1 1 0,1-1 1,0 1-1,-1 0 0,1 0 0,-1 0 1,0 0-1,3 1 0,-1 2-57,-1 0-1,1 0 0,0 0 0,-1 1 1,0-1-1,0 0 0,2 7 1,-4-8 17,1 1 1,0-1 0,1 0 0,-1 1 0,0-1-1,1 0 1,0 0 0,0 0 0,0 0 0,0 0-1,0 0 1,1-1 0,-1 1 0,1-1 0,-1 0-1,1 1 1,0-1 0,6 3 0,-5-4-49,0 0 1,0-1-1,0 1 0,0-1 1,0 1-1,0-1 1,0 0-1,1-1 0,-1 1 1,0-1-1,0 0 1,0 0-1,0 0 0,0 0 1,0-1-1,-1 1 1,1-1-1,0 0 1,-1 0-1,4-3 0,7-6-40,-1-1 1,0 0-1,17-22 0,14-12 65,-44 46 64,0 0 0,0 0 0,0 0 0,0 0-1,0-1 1,0 1 0,1 0 0,-1 0 0,0 0 0,0 0 0,0 0 0,0 0 0,1 0 0,-1 0 0,0-1-1,0 1 1,0 0 0,1 0 0,-1 0 0,0 0 0,0 0 0,0 0 0,1 0 0,-1 0 0,0 0 0,0 0-1,0 0 1,1 0 0,-1 0 0,0 0 0,0 1 0,0-1 0,1 0 0,-1 0 0,0 0 0,0 0 0,0 0-1,1 0 1,-1 0 0,0 1 0,0-1 0,0 0 0,0 0 0,0 0 0,0 0 0,1 0 0,-1 1 0,0-1-1,0 0 1,0 0 0,0 1 0,3 17-182,-6 23 170,3-41 21,-4 37 147,2-1 0,1 1 0,2-1 1,1 1-1,3-1 0,0 0 0,17 58 0,-13-65-160,-1 0-1,-2 1 1,-1 0-1,-1 0 1,0 32-1,-4-59 93,0 0-1,-1 0 1,1 1-1,0-1 1,-1 0-1,0 0 0,0 0 1,0 0-1,0 0 1,0 0-1,-1-1 1,1 1-1,-1 0 0,0-1 1,0 1-1,0-1 1,0 1-1,0-1 1,0 0-1,-1 0 1,1 0-1,-1 0 0,1 0 1,-7 2-1,7-3-21,0 0 0,-1-1 0,1 1 0,-1-1 1,1 0-1,-1 0 0,1 0 0,-1 0 0,0 0 0,1 0 0,-1 0 0,1-1 0,-1 0 0,1 1 0,0-1 0,-1 0 0,1 0 0,0 0 0,-1 0 0,1-1 0,0 1 0,0-1 0,0 1 1,0-1-1,0 0 0,1 0 0,-1 1 0,0-1 0,1 0 0,0-1 0,-2-2 0,-4-6-58,0-1 0,2 0 0,-1-1 0,1 1 0,1-1 0,1 0 0,0 0 0,0-1 0,1 1 0,1-1 0,0 1 0,1-1 0,0 1 0,1-1 0,1 1 0,0 0 0,5-17 0,-3 15 0,1 0 0,1 0 0,1 0 0,-1 1 0,2 0 0,0 0 0,1 1 0,0 0 0,1 1 0,1 0 0,0 0 0,0 1 0,1 1 0,17-12 0,3 3-84,64-28 0,-72 36-415,-9 2-3820,-12 0-4596</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2:19.311"/>
    </inkml:context>
    <inkml:brush xml:id="br0">
      <inkml:brushProperty name="width" value="0.025" units="cm"/>
      <inkml:brushProperty name="height" value="0.025" units="cm"/>
    </inkml:brush>
  </inkml:definitions>
  <inkml:trace contextRef="#ctx0" brushRef="#br0">329 15 6822,'4'-15'8534,"-11"16"-852,-6 9-3198,3 4-5544,-4 26 1803,1 2-1,2-1 0,2 1 1,1 1-1,-2 52 0,-4 24-621,9-85 44,-2 1-1,0-1 0,-3-1 0,0 1 0,-3-2 0,0 0 0,-26 43 1,39-73-158,-1-1 1,0 0-1,1 1 1,-1-1-1,0 0 1,0 0-1,0 0 1,0 1 0,0-1-1,0 0 1,-1-1-1,1 1 1,0 0-1,0 0 1,-1 0-1,1-1 1,0 1-1,-1 0 1,1-1 0,-1 0-1,1 1 1,-1-1-1,1 0 1,-1 0-1,-1 1 1,1-2 0,0 0 0,0 0 0,0 0 0,0 0 0,1 0 0,-1 0 0,0 0 0,1 0 0,-1-1-1,1 1 1,-1-1 0,1 1 0,0-1 0,-1 0 0,-1-3 0,-4-9 15,0 0 1,0-1-1,-6-25 0,12 38-23,-5-14 0,1 0 0,1 0 0,1-1 0,0 1 0,1-1 0,1 0 0,0 1 0,2-1 0,0 0 0,0 1 0,2-1 0,0 1 0,1-1 0,0 1 0,1 0 0,1 1 0,1-1 0,0 1 0,1 0 0,1 1 0,0 0 0,1 1 0,17-20 0,4 3-209,2 1 0,1 1 0,1 2 0,2 2 0,0 1 0,43-19 0,-49 22-3341,-14 3-2194,-2-5-5184</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2:35.778"/>
    </inkml:context>
    <inkml:brush xml:id="br0">
      <inkml:brushProperty name="width" value="0.025" units="cm"/>
      <inkml:brushProperty name="height" value="0.025" units="cm"/>
    </inkml:brush>
  </inkml:definitions>
  <inkml:trace contextRef="#ctx0" brushRef="#br0">0 50 10826,'0'0'10917,"6"-8"-7890,19-25-651,-25 32-2328,0 1 1,0 0-1,0-1 1,0 1-1,0 0 0,0-1 1,0 1-1,1 0 1,-1-1-1,0 1 1,0 0-1,0-1 1,1 1-1,-1 0 1,0-1-1,0 1 1,1 0-1,-1 0 1,0-1-1,1 1 1,-1 0-1,0 0 0,1 0 1,-1-1-1,0 1 1,1 0-1,-1 0 1,1 0-1,-1 0 1,0 0-1,1 0 1,-1 0-1,0 0 1,1 0-1,-1 0 1,1 0-1,-1 0 1,0 0-1,1 0 0,-1 0 1,1 0-1,-1 0 1,0 1-1,1-1 1,-1 0-1,0 0 1,1 0-1,-1 1 1,0-1-1,1 0 1,-1 0-1,0 1 1,0-1-1,1 0 0,-1 1 1,0-1-1,0 0 1,0 1-1,1-1 1,2 21 258,-3-20-229,-1 39 147,-1 0-1,-1-1 1,-15 63-1,12-69-129,4-25-135,-2 26 613,4-33-558,0-1 1,0 1 0,0-1-1,0 1 1,0 0-1,0-1 1,0 1 0,1-1-1,-1 1 1,0-1-1,0 1 1,1-1 0,-1 1-1,0-1 1,0 1-1,1-1 1,-1 0 0,1 1-1,-1-1 1,0 1-1,1-1 1,-1 0 0,1 1-1,-1-1 1,1 0-1,-1 0 1,1 1 0,-1-1-1,1 0 1,-1 0-1,1 0 1,0 0 0,-1 0-1,1 0 1,-1 0-1,1 0 1,-1 0 0,1 0-1,-1 0 1,1 0-1,0 0 1,-1 0 0,1 0-1,-1 0 1,1-1-1,-1 1 1,2-1 0,5-1-9,0-2 0,0 1 0,0-1 0,-1 0 0,1-1 1,-1 1-1,0-1 0,10-11 0,46-56-12,-31 34-1,-17 21 6,-10 11 0,1 0 0,-1 1 0,1-1 0,0 1 0,0 0 0,1 1 0,9-7 0,-14 11 0,-1 0 0,1 0 0,-1 0 0,1 0 0,-1 0 0,1 0 0,-1 0 0,0 0 0,1 0 0,-1 1 0,1-1 0,-1 0 0,1 0 0,-1 0 0,0 1 0,1-1 0,-1 0 0,1 0 0,-1 1 0,0-1 0,1 1 0,-1-1 0,0 0 0,0 1 0,1-1 0,-1 0 0,0 1 0,0-1 0,1 1 0,-1-1 0,0 1 0,0-1 0,0 1 0,0-1 0,0 1 0,0-1 0,0 1 0,0-1 0,0 0 0,0 1 0,0-1 0,0 1 0,0-1 0,0 2 0,0 30 0,0-26 0,-9 70 0,3-31 0,6-45-6,0 0 0,0 0 0,0 0 0,0 0 0,0 1 0,0-1 0,0 0 0,0 0 0,0 0 0,0 0 0,0 0 0,0 1 0,0-1 0,0 0 0,0 0 0,0 0 0,0 0 0,0 0 0,0 1-1,0-1 1,0 0 0,0 0 0,0 0 0,0 0 0,0 0 0,1 0 0,-1 1 0,0-1 0,0 0 0,0 0 0,0 0 0,0 0 0,0 0 0,1 0 0,-1 0 0,0 0 0,0 0 0,0 0 0,0 0 0,0 1 0,1-1 0,-1 0 0,0 0 0,0 0 0,0 0 0,0 0 0,0 0 0,1 0 0,-1 0 0,0-1 0,12-4-856,8-12-2165,19-31-9673,-20 21-128</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2:36.106"/>
    </inkml:context>
    <inkml:brush xml:id="br0">
      <inkml:brushProperty name="width" value="0.025" units="cm"/>
      <inkml:brushProperty name="height" value="0.025" units="cm"/>
    </inkml:brush>
  </inkml:definitions>
  <inkml:trace contextRef="#ctx0" brushRef="#br0">90 23 8648,'0'0'19715,"-10"2"-17793,6-1-1821,0-1-60,1 1 1,0-1-1,0 1 0,0 0 0,0 0 0,0 0 1,0 0-1,0 0 0,0 1 0,0-1 1,0 1-1,1 0 0,-1 0 0,1 0 0,-1 0 1,1 0-1,0 1 0,0-1 0,0 1 0,0-1 1,0 1-1,1 0 0,-1 0 0,-1 4 0,0-1-24,2 0 0,-1 0-1,0 0 1,1 0-1,0 0 1,1 0 0,-1 0-1,1 0 1,0 0 0,1 1-1,1 7 1,-2-12 14,1 0 0,0 0 0,0 0 0,0 0 1,1 0-1,-1 0 0,0-1 0,1 1 0,-1 0 0,1-1 1,0 1-1,-1-1 0,1 1 0,0-1 0,0 0 0,0 1 1,0-1-1,0 0 0,0-1 0,0 1 0,0 0 0,0-1 1,1 1-1,-1-1 0,0 1 0,0-1 0,1 0 0,-1 0 1,0 0-1,0 0 0,1-1 0,2 0 0,0 0-23,1-1 0,-1 0 0,0 0 1,0 0-1,-1 0 0,1-1 0,0 0 0,-1 0 0,1 0 0,-1-1 0,0 1 0,0-1 0,0 0 0,-1 0 0,0-1 0,1 1 1,-1-1-1,4-8 0,-5 10-9,0 0 0,0 0 0,-1-1 0,1 1 0,-1 0 0,1 0 0,-1-1 0,0 1-1,-1-1 1,1 1 0,0-1 0,-1 1 0,0-1 0,0 0 0,0 1 0,0-1 0,-1 1 0,1-1 0,-1 1 0,0-1 0,0 1 0,0-1 0,-1 1 0,1 0 0,-1 0 0,0 0 0,1 0 0,-1 0 0,-3-3 0,3 4-7,0 1 0,0-1 0,-1 1 1,1-1-1,0 1 0,-1 0 0,1 0 0,-1 0 0,1 0 0,-1 0 1,1 1-1,-1-1 0,0 1 0,1-1 0,-1 1 0,0 0 0,-3 1 1,5-1-61,0 0 0,-1 0 0,1 1 1,0-1-1,0 0 0,0 1 0,-1-1 1,1 1-1,0 0 0,0-1 0,0 1 1,0 0-1,0 0 0,0-1 0,0 1 1,0 0-1,0 0 0,1 0 0,-1 0 1,0 0-1,0 0 0,1 1 0,-1-1 1,1 0-1,-1 0 0,1 0 0,0 1 1,-1-1-1,1 0 0,0 0 0,0 1 1,0-1-1,0 2 0,2 2-7598,11-4-6790</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2:37.336"/>
    </inkml:context>
    <inkml:brush xml:id="br0">
      <inkml:brushProperty name="width" value="0.025" units="cm"/>
      <inkml:brushProperty name="height" value="0.025" units="cm"/>
    </inkml:brush>
  </inkml:definitions>
  <inkml:trace contextRef="#ctx0" brushRef="#br0">198 21 4260,'0'0'15764,"-9"-3"-12651,-27-12-588,35 14-2448,0 1 0,0-1 1,0 1-1,0 0 0,0 0 1,0-1-1,0 1 0,-1 0 1,1 0-1,0 0 0,0 0 1,0 0-1,0 1 0,0-1 1,0 0-1,-1 0 0,1 1 1,0-1-1,0 1 1,0-1-1,0 1 0,0-1 1,0 1-1,0 0 0,0-1 1,1 1-1,-1 0 0,0 0 1,0-1-1,0 1 0,1 0 1,-2 1-1,-11 35 207,11-28-142,-14 65 693,2 1-1,-5 117 1,-12 75 788,26-234-1623,5-24 0,-1-1 0,0 0 0,-1 1 0,0-1 0,0 0 0,-6 14 0,6-63 0,3 22 0,0 1 0,2-1 0,0 0 0,1 1 0,1 0 0,1 0 0,14-31 0,-14 37 0,0-1 0,1 1 0,0 0 0,1 0 0,1 1 0,0 0 0,0 1 0,1 0 0,1 1 0,-1-1 0,13-7 0,-17 14 0,-1 0 0,1 1 0,0-1 0,0 1 0,0 0 0,0 1 0,0-1 0,0 1 0,0 0 0,12 1 0,-15-1 0,-1 2 0,0-1 0,0 0 0,0 0 0,0 1 0,0-1 0,0 1 0,0 0 0,0-1 0,0 1 0,0 0 0,0 0 0,0 0 0,0 1 0,-1-1 0,1 0 0,0 1 0,-1-1 0,1 1 0,-1-1 0,1 1 0,-1 0 0,0 0 0,0-1 0,0 1 0,0 0 0,0 0 0,0 0 0,-1 0 0,1 0 0,-1 0 0,1 1 0,-1 1 0,-2 50 0,2-52 0,0 1 0,-1-1 0,1 0 0,0 0 0,-1 0 0,0 0 0,0 0 0,1 0 0,-1-1 0,0 1 0,0 0 0,-1 0 0,1 0 0,0-1 0,-1 1 0,1-1 0,-1 1 0,1-1 0,-1 0 0,0 1 0,1-1 0,-1 0 0,-2 1 0,3-3 0,0 0 0,1 1 0,-1-1 0,1 0 0,-1 0 0,1 0 0,-1 0 0,1 1 0,0-1 0,-1 0 0,1 0 0,0 0 0,0 0 0,0 0 0,0 0 0,0 0 0,0 0 0,0 0 0,0 0 0,0 0 0,0 0 0,0 0 0,1-1 0,3-29 0,44-107 0,-49 140 0,0 1 0,1-1 0,-1 0 0,1 1 0,-1-1 0,1 0 0,0 1 0,0-1 0,0 0 0,0 1 0,0-1 0,1 1 0,-1-1 0,1 0 0,0 0 0,-1 1 0,1-1 0,0 0 0,0 0 0,2 3 0,-1-3 0,0-1 0,0 0 0,-1 1 0,1-1 0,0 0 0,0 0 0,0 0 0,0 0 0,0 0 0,1-1 0,-1 1 0,0-1 0,0 1 0,0-1 0,1 0 0,-1 0 0,4 0 0,3-1 0,1 0 0,-1-1 0,1 0 0,-1 0 0,0-1 0,1-1 0,-2 1 0,17-10 0,-11 4 0,-1 0 0,0-1 0,0 0 0,14-16 0,-23 21 0,0 1 0,0-1 0,0 0 0,-1 0 0,0 0 0,0 0 0,0 0 0,-1-1 0,1 1 0,-1-1 0,-1 0 0,1 0 0,-1 0 0,1-10 0,-2 15 0,0 1 0,0-1 0,0 1 0,0 0 0,0-1 0,0 1 0,0 0 0,0-1 0,0 1 0,0-1 0,0 1 0,0 0 0,0-1 0,-1 1 0,1 0 0,0-1 0,0 1 0,0 0 0,-1-1 0,1 1 0,0 0 0,0-1 0,-1 1 0,1 0 0,0 0 0,-1-1 0,1 1 0,0 0 0,-1 0 0,1 0 0,0 0 0,-1-1 0,1 1 0,0 0 0,-1 0 0,1 0 0,-1 0 0,-17 5 0,-16 18 0,13-2 0,0 1 0,-23 31 0,39-47 0,0 0 0,1 0 0,0 1 0,0-1 0,1 1 0,-1 0 0,2 0 0,-1 1 0,1-1 0,0 0 0,0 1 0,1-1 0,0 1 0,0 11 0,2-17 0,0-1 0,-1 1 0,1 0 0,0 0 0,0-1 0,0 1 0,0-1 0,0 1 0,1-1 0,-1 1 0,0-1 0,1 1 0,-1-1 0,1 0 0,-1 0 0,1 0 0,0 0 0,-1 0 0,1 0 0,0-1 0,0 1 0,-1 0 0,1-1 0,0 1 0,0-1 0,0 0 0,0 0 0,2 0 0,65 2 0,-52-2 0,-8-1 0,0 0 0,-1 0 0,1-1 0,0 0 0,-1 0 0,1-1 0,-1-1 0,0 1 0,0-1 0,0 0 0,-1-1 0,1 0 0,-1 0 0,0-1 0,0 0 0,-1 0 0,0 0 0,0-1 0,9-13 0,-5 6 0,-1-1 0,-1 0 0,0 0 0,-1-1 0,0 0 0,-1 0 0,-1-1 0,-1 1 0,4-26 0,-8 42 0,0-1 0,0 1 0,0-1 0,0 1 0,1-1 0,-1 1 0,0-1 0,0 1 0,0-1 0,0 1 0,0 0 0,0-1 0,0 1 0,0-1 0,-1 1 0,1-1 0,0 1 0,0-1 0,0 1 0,0-1 0,-1 1 0,1 0 0,0-1 0,0 1 0,-1 0 0,1-1 0,0 1 0,-1-1 0,1 1 0,0 0 0,-1 0 0,1-1 0,-14 7 0,-13 22 0,17-17 0,2 0 0,-1 1 0,2 1 0,-1 0 0,2 0 0,0 0 0,0 0 0,1 1 0,1 0 0,0 0 0,1 0 0,-2 27 0,5-40 2,0 0 0,0 1-1,0-1 1,1 0 0,-1 1 0,0-1 0,1 0-1,-1 1 1,1-1 0,-1 0 0,1 0 0,0 1-1,-1-1 1,1 0 0,0 0 0,0 0 0,0 0-1,0 0 1,0 0 0,0 0 0,0-1 0,0 1-1,0 0 1,0 0 0,2 0 0,1 1-79,1-1 1,-1 1 0,0-1 0,1 0 0,-1 0-1,1-1 1,8 1 0,2-2-1462,-1 0 0,0 0 0,0-1 0,21-6 0,20-13-18716</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2:38.261"/>
    </inkml:context>
    <inkml:brush xml:id="br0">
      <inkml:brushProperty name="width" value="0.025" units="cm"/>
      <inkml:brushProperty name="height" value="0.025" units="cm"/>
    </inkml:brush>
  </inkml:definitions>
  <inkml:trace contextRef="#ctx0" brushRef="#br0">67 112 5381,'29'-31'2910,"-17"17"1617,-1 1 0,-1-2 0,14-24-1,-57 118 762,5-9-4703,4-18-395,-16 57 0,33-86-171,1 0 1,1 1-1,1 0 0,1 0 1,1 28-1,2-49-19,0-1 0,0 1 0,0 0 0,1-1 0,0 1 0,-1 0 0,1-1 0,0 1 0,0-1 0,0 1 0,1-1 0,-1 0 0,0 1 0,1-1 0,0 0 0,-1 0 0,1 0 0,0 0 0,0 0 0,0-1 0,0 1 0,1 0 0,-1-1 0,0 0 0,1 1 0,-1-1 0,1 0 0,-1 0 0,1 0 0,-1-1 0,1 1 0,0-1 0,-1 1 0,1-1 0,0 0 0,-1 0 0,1 0 0,4-1 0,3 0 0,-1 0 0,1 0 0,0-1 0,-1 0 0,1 0 0,-1-1 0,1-1 0,-1 0 0,14-8 0,-10 3 0,0-1 0,-1-1 0,-1 0 0,1 0 0,-2-1 0,0 0 0,0-1 0,-1 0 0,-1-1 0,0 0 0,-1 0 0,7-20 0,-36 82 0,13-31 0,0 0 0,2 0 0,0 0 0,1 1 0,1 0 0,1 0 0,-3 22 0,7-39 0,0 0 0,0 0 0,0 0 0,1 0 0,-1 0 0,0-1 0,0 1 0,1 0 0,-1 0 0,1 0 0,-1 0 0,1 0 0,-1 0 0,1-1 0,-1 1 0,1 0 0,0 0 0,-1-1 0,1 1 0,0 0 0,0-1 0,0 1 0,-1-1 0,1 1 0,0-1 0,0 1 0,0-1 0,0 0 0,0 0 0,0 1 0,0-1 0,0 0 0,0 0 0,0 0 0,0 0 0,0 0 0,0 0 0,0 0 0,0 0 0,1-1 0,43-9 0,-32 3 0,0 0 0,-1-2 0,0 1 0,0-2 0,-1 1 0,-1-2 0,1 1 0,-2-2 0,1 1 0,-1-1 0,-1 0 0,-1-1 0,1 0 0,-2 0 0,10-27 0,-33 86 0,10-30 0,1 1 0,1 0 0,0 0 0,-3 22 0,8-38 0,0-1 0,0 1 0,0-1 0,0 1 0,0-1 0,0 1 0,0-1 0,0 1 0,0-1 0,1 1 0,-1-1 0,0 1 0,0-1 0,0 1 0,1-1 0,-1 1 0,0-1 0,0 1 0,1-1 0,-1 0 0,0 1 0,1-1 0,-1 0 0,1 1 0,-1-1 0,1 0 0,-1 1 0,0-1 0,1 0 0,-1 0 0,1 1 0,0-1 0,22 0 0,22-15 0,-8-9-2537,-3-5-5085,-21 16-4608</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2:38.967"/>
    </inkml:context>
    <inkml:brush xml:id="br0">
      <inkml:brushProperty name="width" value="0.025" units="cm"/>
      <inkml:brushProperty name="height" value="0.025" units="cm"/>
    </inkml:brush>
  </inkml:definitions>
  <inkml:trace contextRef="#ctx0" brushRef="#br0">0 50 4036,'0'0'10730,"7"-9"-5205,22-25-1217,-21 28 1013,-4 11-3581,-3 12-1740,-2-15 525,0 13-429,-1 0 1,0 0-1,-1-1 0,-7 18 0,6-21-86,1-1 1,0 1-1,1-1 0,0 1 0,0 0 0,1 0 0,0 0 0,1 0 0,3 18 0,-3-28-10,0 0 0,1 0 0,0-1 0,-1 1 0,1-1 0,-1 1 0,1-1 0,0 1 0,-1-1 0,1 1 0,0-1 0,-1 1 0,1-1 0,0 0 0,0 1 0,-1-1 0,1 0 0,0 0 0,0 0 0,0 0 0,-1 1 0,1-1 0,0 0 0,0 0 0,0-1 0,0 1 0,-1 0 0,3 0 0,23-7 0,-14 0 0,-1 0 0,0-1 0,0 0 0,0-1 0,-1-1 0,-1 1 0,17-23 0,-16 20 0,0 0 0,0 1 0,1 0 0,0 1 0,26-17 0,-37 27 0,1 0 0,-1 1 0,1-1 0,-1 1 0,0-1 0,1 1 0,-1-1 0,0 1 0,1-1 0,-1 1 0,0-1 0,0 1 0,0-1 0,1 1 0,-1 0 0,0-1 0,0 1 0,0-1 0,0 1 0,0 0 0,0-1 0,0 1 0,0-1 0,0 1 0,0 0 0,-1-1 0,1 1 0,0 0 0,-3 23 0,-26 60 0,32-83-27,1 0 0,0 0 0,-1 0 0,1 0 1,-1-1-1,1 0 0,0 0 0,-1 0 0,5-1 0,-7 1-190,8 0-10374</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2:39.528"/>
    </inkml:context>
    <inkml:brush xml:id="br0">
      <inkml:brushProperty name="width" value="0.025" units="cm"/>
      <inkml:brushProperty name="height" value="0.025" units="cm"/>
    </inkml:brush>
  </inkml:definitions>
  <inkml:trace contextRef="#ctx0" brushRef="#br0">138 382 8360,'0'0'7164,"7"-9"-1767,22-32-1809,-20 20-779,-14 13-724,3 7-2009,0 1 0,0 0 0,0 1 0,0-1 0,0 0 0,1 1 0,-1-1 0,0 1-1,0-1 1,0 1 0,0 0 0,1 0 0,-3 1 0,-9 7 86,0 1 1,1 1-1,0 0 0,1 0 0,0 1 0,0 1 1,2 0-1,-1 0 0,2 1 0,0 0 0,0 1 1,-8 26-1,14-37-143,1 0 1,0 0 0,0 1-1,0-1 1,0 1-1,1-1 1,0 0-1,0 8 1,0-11-19,1 1-1,-1-1 1,0 0-1,1 0 1,0 1-1,-1-1 1,1 0-1,0 0 1,-1 0-1,1 1 1,0-1-1,0 0 1,0 0-1,0 0 1,0-1-1,0 1 1,0 0-1,1 0 1,-1 0-1,0-1 1,0 1-1,1-1 1,-1 1-1,0-1 1,0 1-1,1-1 1,-1 0-1,1 0 1,-1 0-1,3 0 1,4 1-1,1-1 0,0 0 0,0 0 0,-1-1 0,1 0 0,-1-1 0,1 0 0,-1 0 0,1-1 0,-1 0 0,0-1 0,9-5 0,-4 1 0,0-1 0,0 0 0,-1-1 0,0 0 0,-1-1 0,13-16 0,2-8 0,-1-2 0,-1-1 0,33-75 0,-48 94 0,0 0 0,-2-1 0,0 1 0,-1-1 0,-1-1 0,-1 1 0,2-39 0,-6 57 0,1 1 0,-1-1 0,0 1 0,0 0 0,-1-1 0,1 1 0,0-1 0,0 1 0,-1 0 0,1-1 0,-1 1 0,1 0 0,-1-1 0,0 1 0,1 0 0,-1 0 0,0-1 0,0 1 0,0 0 0,0 0 0,0 0 0,0 0 0,0 0 0,0 0 0,0 1 0,0-1 0,-1 0 0,1 0 0,0 1 0,-1-1 0,1 1 0,0-1 0,-1 1 0,1 0 0,-1 0 0,1-1 0,0 1 0,-1 0 0,1 0 0,-1 0 0,1 0 0,-1 1 0,1-1 0,0 0 0,-1 1 0,1-1 0,-3 2 0,-5 0 0,0 1 0,1 1 0,-1-1 0,1 1 0,0 1 0,-10 7 0,-3 3 0,1 2 0,-34 36 0,49-48 0,0 0 0,1 1 0,-1 0 0,1-1 0,0 2 0,1-1 0,0 0 0,0 1 0,0 0 0,1-1 0,0 1 0,0 0 0,0 0 0,1 0 0,0 11 0,1-16 0,1 0 0,-1 0 0,1-1 0,0 1 0,0 0 0,0-1 0,0 1 0,0-1 0,0 1 0,0-1 0,0 0 0,1 1 0,-1-1 0,0 0 0,1 0 0,-1 0 0,1 0 0,0 0 0,-1 0 0,1 0 0,0 0 0,-1-1 0,1 1 0,0-1 0,0 1 0,0-1 0,-1 0 0,1 0 0,0 0 0,2 0 0,67 0 0,-59-1 0,32-5 0,-35 4 0,0 1 0,0-1 0,0 1 0,1 1 0,12 1 0,-20 0 0,-1 0 0,1 0 0,-1 0 0,0 0 0,0 0 0,0 0 0,0 1 0,0-1 0,0 1 0,0-1 0,0 0 0,0 1 0,-1-1 0,1 1 0,0 0 0,-1-1 0,1 1 0,-1 0 0,0-1 0,0 1 0,0 0 0,1-1 0,-2 1 0,1 0 0,0-1 0,0 1 0,-1 2 0,-6 52 0,-30 81 143,17-67-1188,18-64-5799</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2:40.295"/>
    </inkml:context>
    <inkml:brush xml:id="br0">
      <inkml:brushProperty name="width" value="0.025" units="cm"/>
      <inkml:brushProperty name="height" value="0.025" units="cm"/>
    </inkml:brush>
  </inkml:definitions>
  <inkml:trace contextRef="#ctx0" brushRef="#br0">1 362 6887,'0'0'15096,"10"1"-14081,64 0 663,0-3 1,118-18-1,-102 9-1236,1013-75 1064,-331 33-1638,-5-39 66,-574 56 183,-83 14 401,1 4 0,150-5 0,-261 23-522,1 0-1,-1 0 1,0 0 0,1 0 0,-1 0-1,1-1 1,-1 1 0,0 0 0,1 0-1,-1 0 1,1 0 0,-1 0 0,0 0-1,1 0 1,-1 0 0,1 1 0,-1-1-1,0 0 1,1 0 0,-1 0 0,1 0-1,-1 0 1,0 1 0,1-1 0,-1 0-1,0 0 1,1 1 0,-1-1 0,0 0-1,0 0 1,1 1 0,-1-1 0,0 0-1,0 1 1,1-1 0,-1 0 0,0 1-1,0-1 1,0 1 0,0-1 0,1 0-1,-1 1 1,0-1 0,0 1 0,0-1-1,0 0 1,0 1 0,0-1 0,0 1-1,0-1 1,0 0 0,-1 2 0,-14 12-1554,-1-12-2030,2-1-2764</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30.314"/>
    </inkml:context>
    <inkml:brush xml:id="br0">
      <inkml:brushProperty name="width" value="0.025" units="cm"/>
      <inkml:brushProperty name="height" value="0.025" units="cm"/>
    </inkml:brush>
  </inkml:definitions>
  <inkml:trace contextRef="#ctx0" brushRef="#br0">25 0 19955,'0'0'9353,"-6"76"-7528,0-42-191,0 1-1634,1-5 0,3-2 0,2-10 0,0-4 0,0-8-96,8-6-1794,2 0-864,-2-9-1346,0-10-2370,-2-7-9257</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50.603"/>
    </inkml:context>
    <inkml:brush xml:id="br0">
      <inkml:brushProperty name="width" value="0.025" units="cm"/>
      <inkml:brushProperty name="height" value="0.025" units="cm"/>
    </inkml:brush>
  </inkml:definitions>
  <inkml:trace contextRef="#ctx0" brushRef="#br0">0 200 7495,'0'0'5664,"8"-10"-4692,-2 4-763,0-1 1,0 1 0,1 0-1,-1 0 1,1 1-1,1 0 1,-1 0 0,1 0-1,-1 1 1,1 1-1,1-1 1,-1 1 0,0 1-1,1-1 1,-1 1-1,1 1 1,0 0 0,11-1-1,1 4-125,0 0 0,38 9 0,-36-6-2,0-1-1,27 2 1,335-23 889,-57-1-613,91 36-118,-13 0-171,-39-16-8,1010-4 33,-1002-6-18,440-3 222,1053-4 65,-563-46-304,-1003 39-72,425-6 741,-732 36-580,-16 5-750,4-8-5868</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54.374"/>
    </inkml:context>
    <inkml:brush xml:id="br0">
      <inkml:brushProperty name="width" value="0.025" units="cm"/>
      <inkml:brushProperty name="height" value="0.025" units="cm"/>
    </inkml:brush>
  </inkml:definitions>
  <inkml:trace contextRef="#ctx0" brushRef="#br0">26 259 4324,'0'0'8018,"-3"-8"-6977,-10-24-106,14 31-885,-1 1 0,0 0 0,0 0 0,0-1 1,0 1-1,0 0 0,0 0 0,0 0 0,0-1 1,0 1-1,0 0 0,-1 0 0,1-1 1,0 1-1,0 0 0,0 0 0,0 0 0,0-1 1,0 1-1,0 0 0,-1 0 0,1 0 0,0-1 1,0 1-1,0 0 0,0 0 0,-1 0 0,1 0 1,0 0-1,0-1 0,0 1 0,-1 0 1,1 0-1,0 0 0,0 0 0,0 0 0,-1 0 1,1 0-1,0 0 0,0 0 0,-1 0 0,1 0 1,0 0-1,0 0 0,-1 0 0,1 0 0,0 0 1,0 0-1,0 0 0,-1 0 0,1 0 1,0 0-1,0 1 0,-1-1 0,1 0 0,0 0 1,0 0-1,0 0 0,0 0 0,-1 1 0,1-1 1,0 0-1,0 1-44,0-1-1,0 0 1,0 1 0,0-1 0,0 0 0,0 1-1,0-1 1,0 1 0,0-1 0,0 0 0,0 1-1,0-1 1,0 0 0,0 1 0,1-1-1,-1 0 1,0 1 0,0-1 0,0 0 0,1 1-1,-1-1 1,0 0 0,0 1 0,1-1-1,-1 0 1,0 0 0,1 1 0,-1-1 0,0 0-1,1 0 1,-1 0 0,0 0 0,1 1 0,-1-1-1,0 0 1,1 0 0,-1 0 0,1 0-1,-1 0 1,1 0 0,20 1 74,-1 0 0,1-2 0,0 0 0,-1-1 0,1-2 0,-1 0-1,0-1 1,21-7 0,61-13-30,-8 14 179,0 6-1,136 7 1,-63 2-146,172-12 170,216 5-63,-420 18-178,196 46 1,-206-33 6,243 22 1,109-64 2,-3-41 2,193-12-6,-160 55-14,230-14 2,561-60 16,-677 69 1328,-620 17-1195,-12-14-7821,11 0-1964</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57.775"/>
    </inkml:context>
    <inkml:brush xml:id="br0">
      <inkml:brushProperty name="width" value="0.025" units="cm"/>
      <inkml:brushProperty name="height" value="0.025" units="cm"/>
    </inkml:brush>
  </inkml:definitions>
  <inkml:trace contextRef="#ctx0" brushRef="#br0">1 247 8008,'2'-3'37,"34"-28"1390,1 0 0,69-41 0,-102 70-1037,0 0 0,0 0 0,0 0 0,0 0 0,1 1 0,-1 0 0,0 0 0,10-1 0,-1 2-113,0 0-1,0 1 1,23 5 0,25 1-175,17-11 7,-1-3-1,81-19 0,65-7 694,201 19 1372,21-1-2026,-369 8-90,1 4-1,-1 3 1,0 4 0,140 24-1,-71-7-7,279 3 1,-132-13-18,1025 6-18,-704-21-4,1012-35 16,-226 28 0,-870 13-16,549-4 13,902 2 16,-1444 15 102,68-1 20,-564-16-149,-25 1-16,-1 0 1,1 1-1,0 1 0,18 3 1,-10 14-3788,-18-17-310</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6:20.823"/>
    </inkml:context>
    <inkml:brush xml:id="br0">
      <inkml:brushProperty name="width" value="0.025" units="cm"/>
      <inkml:brushProperty name="height" value="0.025" units="cm"/>
    </inkml:brush>
  </inkml:definitions>
  <inkml:trace contextRef="#ctx0" brushRef="#br0">1227 41 5029,'0'0'8071,"-10"0"-6629,6 0-1431,-2 0 239,0 0 0,0 0 1,0-1-1,0 1 0,0-1 0,0 0 0,0-1 0,0 1 0,0-1 1,1-1-1,-1 1 0,1-1 0,-1 0 0,-9-7 0,13 9-204,0-1 0,-1 1 0,1-1 1,-1 1-1,0 0 0,0 0 0,1 1 0,-1-1 0,0 0 0,0 1 0,0-1 0,1 1 0,-1 0 0,0 0 0,0 0 0,0 1 0,0-1 0,0 1 0,-3 0 1,-58 23-123,34-12 170,-173 46 519,-12 4 212,185-51-818,1 2-1,1 0 1,0 2 0,1 1 0,-31 24 0,27-14 44,0 2 0,2 0 0,1 2-1,1 2 1,2 0 0,1 1 0,-29 55 0,37-57 112,2 1 1,0 0-1,3 1 0,0 1 0,2-1 0,2 1 0,1 1 1,1-1-1,1 41 0,4-47-119,1 1 1,2-1-1,1 0 0,1 0 1,2 0-1,9 27 1,-10-40 32,0-1 0,0 1 0,2-1 0,0-1 0,0 0 0,1 0 0,1 0 1,0-1-1,1-1 0,0 0 0,0 0 0,21 13 0,-18-15-42,-1-2 0,2 0 1,-1 0-1,1-2 0,0 0 0,0 0 0,1-1 0,23 2 0,14-1 150,64-3 1,11 1-61,-37 8-106,-42-5 26,61 2-1,-95-8-34,0-1 0,0 0 0,0-1 0,0-1 0,-1 0-1,1-1 1,-1-1 0,20-8 0,15-15 57,-2-1 0,44-36-1,32-20-36,-71 52-14,52-41 1,-87 59-1,0 0 0,-1-1 0,-1-1-1,0 0 1,-2-1 0,17-27 0,-13 14-6,-2-1-1,-1-1 1,-1 0 0,-2-1 0,-1 0 0,-2-1 0,-2 0 0,0 0-1,-3-1 1,-1 1 0,-1-1 0,-6-41 0,2 62 17,-1 0 1,-1 1-1,-1-1 0,0 1 1,0 1-1,-2-1 0,1 1 1,-2 0-1,0 1 1,0 0-1,-1 0 0,-1 1 1,-20-18-1,-6 0 174,0 1-1,-1 1 1,-53-26-1,65 39-138,-1 0 0,0 2 0,-1 1 0,-1 1 0,-45-9 0,62 17-90,0 0 0,0 1 0,0 1 0,1 0 0,-1 0 1,0 1-1,0 1 0,0 0 0,1 1 0,-1 0 1,1 0-1,0 1 0,0 1 0,0 0 0,1 1 0,-20 13 1,-67 63-4436,41-33-2595,13-12-5498</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0:14.541"/>
    </inkml:context>
    <inkml:brush xml:id="br0">
      <inkml:brushProperty name="width" value="0.025" units="cm"/>
      <inkml:brushProperty name="height" value="0.025" units="cm"/>
    </inkml:brush>
  </inkml:definitions>
  <inkml:trace contextRef="#ctx0" brushRef="#br0">71 216 6470,'-28'4'-120,"-11"0"4602,35-3-1197,20-1 231,231-32 568,-74 6-2958,793-63-231,-413 42-1294,14 17 1414,-527 35-779,-24 3-255,-16-7 7,0-1 1,0 1-1,1-1 0,-1 1 0,0-1 1,0 1-1,0-1 0,0 1 0,0-1 1,0 1-1,0-1 0,0 1 1,0-1-1,-1 1 0,1-1 0,0 1 1,0-1-1,0 1 0,0-1 0,-1 0 1,1 1-1,0-1 0,-1 1 0,1-1 1,0 0-1,-1 1 0,1-1 1,0 1-1,-1-1 0,1 0 0,-1 0 1,1 1-1,-1-1 0,-2 2-451,0-1-1,0 1 1,0-1-1,0 0 0,0 0 1,-1 0-1,1 0 1,0-1-1,0 0 1,-1 1-1,-4-1 1,-20 0-7449</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9:20.274"/>
    </inkml:context>
    <inkml:brush xml:id="br0">
      <inkml:brushProperty name="width" value="0.025" units="cm"/>
      <inkml:brushProperty name="height" value="0.025" units="cm"/>
    </inkml:brush>
  </inkml:definitions>
  <inkml:trace contextRef="#ctx0" brushRef="#br0">0 368 13132,'0'0'17035,"14"-7"-15807,37-25-973,-2-2 0,-1-3-1,43-43 1,-30 26-287,88-60 1,-148 113 19,0 0 0,0 0-1,0 1 1,0-1 0,1 0 0,-1 0 0,0 1 0,0-1 0,1 1 0,-1-1 0,0 1 0,1-1 0,-1 1 0,1 0 0,-1 0 0,0-1 0,1 1 0,-1 0 0,1 0 0,-1 1 0,3-1 0,-3 1 10,-1 0 1,1 0-1,0 0 1,-1 0-1,1-1 0,-1 1 1,0 0-1,1 0 1,-1 0-1,0 0 1,1 0-1,-1 0 1,0 0-1,0 0 1,0 1-1,0-1 0,0 0 1,0 0-1,0 0 1,0 0-1,0 0 1,-1 1-1,-2 14 133,-1 0-1,-12 27 0,12-31 25,-20 52-63,12-37-81,2 0 1,1 1-1,0 0 0,3 1 0,0-1 1,-2 36-1,11-50-1315,9-8-3355,-2-6-3535</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9:21.511"/>
    </inkml:context>
    <inkml:brush xml:id="br0">
      <inkml:brushProperty name="width" value="0.025" units="cm"/>
      <inkml:brushProperty name="height" value="0.025" units="cm"/>
    </inkml:brush>
  </inkml:definitions>
  <inkml:trace contextRef="#ctx0" brushRef="#br0">226 1 13581,'0'-1'8615,"-3"2"-3534,-12 5-2225,-19 11-3265,14-3 659,2 1 0,0 0 0,1 1-1,-29 35 1,40-43-151,0 0 0,0-1 0,1 2 0,0-1 0,1 1 0,0 0 0,0 0 0,1 0 0,0 0 0,1 0 0,0 1 0,0-1-1,1 1 1,0 16 0,1-24-90,1-1 0,0 1 0,-1-1-1,1 1 1,0-1 0,0 1-1,0-1 1,0 0 0,0 1-1,1-1 1,-1 0 0,0 0 0,0 0-1,1 0 1,-1 0 0,1 0-1,-1 0 1,1-1 0,-1 1 0,1 0-1,0-1 1,-1 1 0,1-1-1,0 0 1,-1 0 0,1 1-1,0-1 1,-1 0 0,1 0 0,0-1-1,2 1 1,6 0-22,1-1 0,-1 0 0,0-1 0,11-2 0,-8 0-434,0 0 0,-1-1 0,17-10 0,1-8-2933,-28 21 2838,-1 1 1,0-1 0,0 1 0,0-1-1,0 0 1,0 1 0,0-1-1,0 0 1,-1 0 0,1 0 0,0 0-1,-1 0 1,0 0 0,1-3 0,-4-7-6431,-9 2-4383</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9:21.837"/>
    </inkml:context>
    <inkml:brush xml:id="br0">
      <inkml:brushProperty name="width" value="0.025" units="cm"/>
      <inkml:brushProperty name="height" value="0.025" units="cm"/>
    </inkml:brush>
  </inkml:definitions>
  <inkml:trace contextRef="#ctx0" brushRef="#br0">14 1 3651,'0'0'23158,"77"19"-22837,-39-19-257,0 0-32,-5 0-1698,-10 0-2530,-9 0-3203</inkml:trace>
  <inkml:trace contextRef="#ctx0" brushRef="#br0" timeOffset="1">0 50 17008,'0'0'7239,"86"18"-6919,-38-18-320,8-4-416,-2-10-2851,-2-5-2563,-6-3-6053</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9:22.211"/>
    </inkml:context>
    <inkml:brush xml:id="br0">
      <inkml:brushProperty name="width" value="0.025" units="cm"/>
      <inkml:brushProperty name="height" value="0.025" units="cm"/>
    </inkml:brush>
  </inkml:definitions>
  <inkml:trace contextRef="#ctx0" brushRef="#br0">237 0 13549,'0'0'7463,"-10"8"-5525,-11 11-1027,0 1 0,1 1 0,1 1 0,1 1 0,-23 38 0,23-29-277,2 1 0,-13 36-1,24-55-479,0 0 0,1 1 0,1 0 1,0 0-1,1 0 0,1 0 0,1 26 0,0-39-161,1 1 0,0-1 0,0 0 0,-1 0 0,1 0 0,1 0 0,-1 0 0,0 0 0,0 0 0,1-1 0,-1 1 0,1 0 1,-1-1-1,1 1 0,0-1 0,0 0 0,0 1 0,0-1 0,0 0 0,0 0 0,0 0 0,0 0 0,0-1 0,0 1 0,0-1 0,0 1 0,1-1 0,-1 0 0,0 1 0,3-1 0,6 0-1189,-1 1 0,1-1-1,-1-1 1,1 0 0,13-2-1,17-12-7681</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9:22.540"/>
    </inkml:context>
    <inkml:brush xml:id="br0">
      <inkml:brushProperty name="width" value="0.025" units="cm"/>
      <inkml:brushProperty name="height" value="0.025" units="cm"/>
    </inkml:brush>
  </inkml:definitions>
  <inkml:trace contextRef="#ctx0" brushRef="#br0">0 220 15214,'0'0'14035,"13"-4"-13218,7-4-827,0-2 1,-1 0 0,0-1-1,-1-1 1,-1-1 0,1 0-1,29-32 1,39-48-546,-81 92 1005,-8 12-325,-7 13 42,2-9 6,-49 102 836,51-102-879,0 1 1,1 0-1,0 1 1,1-1-1,-2 28 0,6-44-153,0 1-1,0 0 0,0-1 1,0 1-1,0-1 0,0 1 0,0 0 1,0-1-1,0 1 0,0-1 1,0 1-1,0 0 0,0-1 1,1 1-1,-1-1 0,0 1 0,0-1 1,1 1-1,-1-1 0,0 1 1,1-1-1,-1 1 0,1-1 1,-1 1-1,0-1 0,1 0 0,-1 1 1,1-1-1,-1 1 0,1-1 1,0 0-1,-1 0 0,1 1 1,-1-1-1,1 0 0,-1 0 0,1 0 1,0 0-1,-1 0 0,1 0 1,-1 0-1,1 0 0,0 0 0,-1 0 1,1 0-1,-1 0 0,1 0 1,0 0-1,-1 0 0,1-1 1,-1 1-1,2-1 0,30-16-5451,-6-9-2960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30.644"/>
    </inkml:context>
    <inkml:brush xml:id="br0">
      <inkml:brushProperty name="width" value="0.025" units="cm"/>
      <inkml:brushProperty name="height" value="0.025" units="cm"/>
    </inkml:brush>
  </inkml:definitions>
  <inkml:trace contextRef="#ctx0" brushRef="#br0">32 0 21909,'0'0'4409,"0"10"-2402,-15 242 615,-2 20-802,17-271-1837,5 50-5235,-5-50 5029,1 0 1,-1 0-1,0 0 1,1 0-1,-1-1 1,0 1-1,1 0 1,-1 0-1,1 0 1,-1-1-1,1 1 1,-1 0-1,1-1 1,0 1-1,-1-1 1,1 1-1,0-1 1,0 1-1,-1-1 1,3 1-1,-2 0-4,0-1-1,0-1 0,1 1 1,-1 0-1,0 0 0,0 0 1,1-1-1,-1 1 0,0-1 0,0 1 1,0-1-1,0 1 0,0-1 1,0 0-1,0 1 0,0-1 1,0 0-1,0 0 0,0 0 0,1-1 1,13-16-11027</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9:22.896"/>
    </inkml:context>
    <inkml:brush xml:id="br0">
      <inkml:brushProperty name="width" value="0.025" units="cm"/>
      <inkml:brushProperty name="height" value="0.025" units="cm"/>
    </inkml:brush>
  </inkml:definitions>
  <inkml:trace contextRef="#ctx0" brushRef="#br0">180 0 9769,'0'0'14158,"-42"65"-11756,31-38-64,1 0-1025,1 5-576,3-1-321,3 1-319,3-5-33,0-1-577,0-5-736,0-7-256,6-8-738,-3-6-1440</inkml:trace>
  <inkml:trace contextRef="#ctx0" brushRef="#br0" timeOffset="1">0 137 11082,'0'0'16720,"70"27"-16656,-29-27-192,1 0-1473,-2-3-898,-3-8-1408,-6-2-289,-4-1-2979</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9:23.238"/>
    </inkml:context>
    <inkml:brush xml:id="br0">
      <inkml:brushProperty name="width" value="0.025" units="cm"/>
      <inkml:brushProperty name="height" value="0.025" units="cm"/>
    </inkml:brush>
  </inkml:definitions>
  <inkml:trace contextRef="#ctx0" brushRef="#br0">91 1 1794,'0'0'20851,"9"0"-19212,-6 0-1444,0 0 0,0 1 0,1-1 0,-1 1 1,0-1-1,0 1 0,0 0 0,0 0 0,0 0 0,0 0 0,0 1 0,-1-1 0,1 1 0,0 0 0,-1 0 0,1 0 0,-1 0 0,1 0 0,-1 0 0,0 1 0,0-1 0,0 1 0,-1-1 0,1 1 0,0 0 1,-1 0-1,0 0 0,0 0 0,0 0 0,0 0 0,0 0 0,0 0 0,-1 0 0,0 0 0,1 1 0,-1-1 0,0 0 0,-1 0 0,1 0 0,-1 4 0,-1-1-161,0-1 0,0 1 0,0-1 1,0 0-1,-1 0 0,0 0 0,0 0 0,-1 0 0,1 0 0,-8 6 0,-50 45 72,25-24-101,32-29-5,1 0 0,0-1 0,0 1 0,0 0 0,1-1 0,-1 2 0,1-1 0,-1 0 0,1 0 0,0 1 0,0-1 0,1 1 0,-1-1 0,1 1 0,-2 7 0,3-11 0,1 1 0,0 0 0,-1-1 0,1 1 0,0 0 0,0-1 0,-1 1 0,1-1 0,0 1 0,0-1 0,0 1 0,0-1 0,0 0 0,0 1 0,0-1 0,-1 0 0,1 0 0,0 0 0,0 0 0,0 0 0,0 0 0,0 0 0,0 0 0,0 0 0,1 0 0,30-3 0,13-11-2245,19-18-6268,-45 21 5647,17-9-8590</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9:23.582"/>
    </inkml:context>
    <inkml:brush xml:id="br0">
      <inkml:brushProperty name="width" value="0.025" units="cm"/>
      <inkml:brushProperty name="height" value="0.025" units="cm"/>
    </inkml:brush>
  </inkml:definitions>
  <inkml:trace contextRef="#ctx0" brushRef="#br0">249 1 15407,'0'0'9326,"-8"10"-6102,-40 50-1891,-17 18 406,-62 102-1,130-194-3973,8-28-5924,2 5-313</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9:23.958"/>
    </inkml:context>
    <inkml:brush xml:id="br0">
      <inkml:brushProperty name="width" value="0.025" units="cm"/>
      <inkml:brushProperty name="height" value="0.025" units="cm"/>
    </inkml:brush>
  </inkml:definitions>
  <inkml:trace contextRef="#ctx0" brushRef="#br0">102 10 18802,'0'0'3646,"-9"-1"-662,-1 1-2474,4-1 43,0 1 1,0-1-1,0 2 0,0-1 1,0 1-1,-8 1 0,12-1-463,0-1-1,1 1 1,-1 0-1,0 0 0,1 0 1,-1 0-1,0 0 1,1 0-1,0 0 0,-1 0 1,1 1-1,0-1 1,-1 1-1,1-1 0,0 1 1,0-1-1,0 1 1,0 0-1,1-1 0,-1 1 1,0 0-1,1 0 1,-1-1-1,1 1 0,-1 0 1,1 0-1,0 3 1,0-3-81,-1 0-1,1 1 1,0-1 0,1 0 0,-1 0 0,0 1 0,1-1 0,-1 0 0,1 0 0,-1 0 0,1 0 0,0 0 0,0 0-1,0 0 1,0 0 0,0 0 0,1 0 0,-1 0 0,1 0 0,-1-1 0,4 3 0,-2-1 2,1-1 1,-1 0 0,1 0-1,0-1 1,-1 1 0,1-1 0,0 0-1,0 0 1,0 0 0,0 0-1,6-1 1,-2 1-4,-1-1 0,0 0 0,1-1 0,-1 0 0,0 0 0,1 0 0,-1-1 0,0 0 0,0 0 0,0-1 0,0 0 0,-1-1 0,12-6 0,-15 7-8,0 0 0,0-1 0,0 1 0,0 0 0,-1-1 0,1 0 0,-1 1 0,0-1 0,0 0 0,0 0 0,1-6 0,-3 9 0,0 0 0,1 0 0,-1-1 0,0 1 0,0 0 0,0 0 0,0 0 0,0-1 0,0 1 0,0 0 0,0 0 0,-1-1 0,1 1 0,0 0 0,-1 0 0,1 0 0,-1 0 0,1-1 0,-1 1 0,0 0 0,1 0 0,-1 0 0,0 0 0,0 1 0,0-1 0,0 0 0,0 0 0,0 0 0,0 1 0,0-1 0,0 0 0,0 1 0,0-1 0,0 1 0,0-1 0,0 1 0,-1 0 0,1-1 0,0 1 0,0 0 0,-1 0 0,-1 0 0,-5-1-43,-1 1 0,1 0 1,-1 0-1,0 1 0,1 0 0,-1 0 0,1 1 1,0 0-1,0 1 0,0 0 0,0 0 0,-14 8 0,18-9-38,-1 1-1,1 0 1,0 0-1,0 0 1,0 0-1,1 1 0,-1-1 1,1 1-1,0 0 1,0 0-1,0 0 1,0 1-1,1-1 0,0 0 1,0 1-1,0 0 1,0 0-1,1-1 0,-1 1 1,1 0-1,1 0 1,-1 0-1,1 6 1,0-10-158,0 0 0,0 0 0,0 0 0,0 0 0,0 0 1,0 0-1,1 0 0,-1 0 0,0 0 0,1-1 0,-1 1 1,1 0-1,-1 0 0,1 0 0,0 0 0,-1 0 1,1-1-1,0 1 0,-1 0 0,1-1 0,0 1 0,0 0 1,0-1-1,-1 1 0,3 0 0,26 5-8680,-1-5-4219</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29:24.301"/>
    </inkml:context>
    <inkml:brush xml:id="br0">
      <inkml:brushProperty name="width" value="0.025" units="cm"/>
      <inkml:brushProperty name="height" value="0.025" units="cm"/>
    </inkml:brush>
  </inkml:definitions>
  <inkml:trace contextRef="#ctx0" brushRef="#br0">70 305 11659,'0'0'10885,"-3"11"-6844,-3 8-2519,-2 0-1,0-1 0,-14 25 1,18-38-1513,1 1 0,0 0 1,1-1-1,0 2 0,0-1 0,0 0 1,0 0-1,1 0 0,0 1 0,1-1 1,-1 1-1,2 8 0,-1-14-10,0 1 1,0-1-1,1 1 1,-1-1-1,0 1 1,1-1-1,0 0 1,-1 1-1,1-1 1,0 1-1,0-1 0,-1 0 1,1 0-1,0 0 1,0 0-1,0 1 1,0-1-1,1 0 1,-1-1-1,0 1 1,3 1-1,-2-1 0,1 0 1,0-1-1,0 1 0,-1-1 0,1 0 1,0 0-1,0 0 0,0 0 1,-1-1-1,1 1 0,0-1 1,0 1-1,-1-1 0,1 0 0,-1 0 1,4-2-1,0 0 1,0-1 0,0 0 0,-1 0 0,0 0 0,1-1 0,-2 1 0,1-1 0,0-1 0,-1 1 0,0 0 0,0-1 0,-1 0 0,5-10 0,-5 11 0,-1-1 0,1 1 0,-1-1 0,-1 1 0,1-1 0,-1 1 0,0-1 0,0 0 0,0 0 0,-1 0 0,0 0 0,0 1 0,-1-1 0,1 0 0,-1 0 0,-3-7 0,2 11 0,0-1 0,0 0 0,0 1 0,0 0 0,-1 0 0,1-1 0,-1 2 0,1-1 0,-1 0 0,0 0 0,0 1 0,0-1 0,0 1 0,0 0 0,0 0 0,0 0 0,-1 1 0,1-1 0,0 1 0,0-1 0,-1 1 0,1 0 0,0 0 0,0 1 0,-1-1 0,1 1 0,-4 1 0,6-2-76,1 0 0,0 0-1,-1 0 1,1 0 0,0 0 0,-1 1-1,1-1 1,0 0 0,-1 0 0,1 0-1,0 1 1,-1-1 0,1 0 0,0 0-1,0 1 1,-1-1 0,1 0 0,0 1-1,0-1 1,0 0 0,0 1 0,-1-1-1,1 0 1,0 1 0,0-1 0,0 0-1,0 1 1,0-1 0,0 0 0,0 1-1,0-1 1,0 1 0,0-1 0,0 0-1,0 1 1,0-1 0,0 0 0,0 1-1,0-1 1,1 0 0,-1 1 0,0-1 0,0 0-1,0 1 1,1-1 0,-1 0 0,0 1-1,0-1 1,1 0 0,-1 0 0,0 1-1,0-1 1,1 0 0,-1 0 0,0 1-1,1-1 1,-1 0 0,0 0 0,1 0-1,-1 0 1,0 0 0,1 0 0,-1 0-1,1 1 1,-1-1 0,0 0 0,1 0-1,-1 0 1,1-1 0,28 5-8856,-6-8 235</inkml:trace>
  <inkml:trace contextRef="#ctx0" brushRef="#br0" timeOffset="1">283 1 9705,'0'0'15738,"0"9"-12946,0 18-2047,2 0 0,1 0-1,9 35 1,-5-28-227,-2 0-1,2 46 1,-8-58-540,-1 0 0,-1-1 0,-1 1-1,-1-1 1,0 0 0,-2 0 0,-1 0 0,0-1 0,-21 35-1,9-22-524,-2-1 0,0-2 0,-2 0 0,-51 47 0,31-41-6554</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0:37.490"/>
    </inkml:context>
    <inkml:brush xml:id="br0">
      <inkml:brushProperty name="width" value="0.025" units="cm"/>
      <inkml:brushProperty name="height" value="0.025" units="cm"/>
    </inkml:brush>
  </inkml:definitions>
  <inkml:trace contextRef="#ctx0" brushRef="#br0">22 240 11018,'0'0'9631,"-4"8"-7127,-14 26-727,18-34-1710,0-1 0,1 1 0,-1 0-1,0 0 1,0 0 0,1 0 0,-1 0 0,0 0 0,0 0-1,1 0 1,-1 0 0,0-1 0,0 1 0,1 0-1,-1 0 1,0 0 0,0 1 0,1-1 0,-1 0-1,0 0 1,0 0 0,1 0 0,-1 0 0,0 0-1,0 0 1,0 0 0,1 0 0,-1 1 0,0-1 0,0 0-1,1 0 1,-1 0 0,0 0 0,0 1 0,0-1-1,0 0 1,1 0 0,-1 0 0,0 1 0,0-1-1,0 0 1,0 0 0,0 1 0,0-1 0,0 0-1,0 0 1,0 1 0,0-1 0,0 0 0,0 0-1,0 1 1,0-1 0,0 0 0,0 0 0,0 1 0,0-1-1,0 0 1,0 0 0,0 1 0,0-1 0,0 0-1,-1 1 1,20-10 876,38-34 280,65-61 0,25-20-1176,-147 123-46,1 0-1,0 1 1,-1-1 0,1 0 0,0 1 0,-1-1 0,1 0-1,0 1 1,0-1 0,-1 1 0,1 0 0,0-1 0,0 1 0,0-1-1,0 1 1,0 0 0,0 0 0,0 0 0,-1-1 0,1 1-1,0 0 1,0 0 0,0 0 0,0 0 0,0 1 0,0-1-1,0 0 1,0 0 0,0 0 0,0 1 0,-1-1 0,1 1-1,0-1 1,0 0 0,1 2 0,-1 0 4,0 1 0,0-1 0,0 1 0,0-1 0,-1 1 0,1-1 0,-1 1 0,0 0 1,1-1-1,-1 1 0,0-1 0,-1 5 0,-1 12 27,-2 0 0,-7 29 0,-9 9-14,12-38-42,1 0-1,1 0 1,0 1 0,2 0-1,-4 39 1,8-59-50,0 0 0,0 0 0,0 1 0,0-1-1,0 0 1,-1 0 0,1 0 0,0 0 0,0 0 0,0 0 0,0 1 0,0-1 0,0 0 0,0 0 0,0 0 0,0 0 0,0 0-1,0 1 1,0-1 0,0 0 0,0 0 0,0 0 0,0 0 0,0 0 0,0 1 0,0-1 0,0 0 0,0 0 0,0 0-1,0 0 1,0 0 0,0 0 0,0 1 0,0-1 0,1 0 0,-1 0 0,0 0 0,0 0 0,0 0 0,0 0 0,0 0 0,0 1-1,0-1 1,1 0 0,-1 0 0,0 0 0,0 0 0,0 0 0,0 0 0,0 0 0,1 0 0,-1 0 0,0 0 0,0 0-1,0 0 1,0 0 0,0 0 0,1 0 0,-1 0 0,0 0 0,0 0 0,0 0 0,0 0 0,0 0 0,1 0 0,-1 0 0,0 0-1,0 0 1,7-11-7899,6-12-5655</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0:38.034"/>
    </inkml:context>
    <inkml:brush xml:id="br0">
      <inkml:brushProperty name="width" value="0.025" units="cm"/>
      <inkml:brushProperty name="height" value="0.025" units="cm"/>
    </inkml:brush>
  </inkml:definitions>
  <inkml:trace contextRef="#ctx0" brushRef="#br0">77 1 9033,'0'0'18764,"2"8"-17456,-2 15-809,0 0-1,-1 0 1,-1-1 0,-1 1-1,-1-1 1,-14 42 0,-4 32-344,15-36 91,0-3-2974,0-67-9092,0-5 3653</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0:38.408"/>
    </inkml:context>
    <inkml:brush xml:id="br0">
      <inkml:brushProperty name="width" value="0.025" units="cm"/>
      <inkml:brushProperty name="height" value="0.025" units="cm"/>
    </inkml:brush>
  </inkml:definitions>
  <inkml:trace contextRef="#ctx0" brushRef="#br0">0 0 13805,'0'0'13549,"54"8"-12588,-23-1-513,3-1-256,4-2-96,-3-1-224,-4-3-2114,2 0-3043,-4 0-4100</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0:38.736"/>
    </inkml:context>
    <inkml:brush xml:id="br0">
      <inkml:brushProperty name="width" value="0.025" units="cm"/>
      <inkml:brushProperty name="height" value="0.025" units="cm"/>
    </inkml:brush>
  </inkml:definitions>
  <inkml:trace contextRef="#ctx0" brushRef="#br0">98 0 18193,'0'0'13314,"-7"12"-12582,-49 95-312,50-93-405,0 1 1,1-1-1,0 1 1,1 0-1,1 0 1,-2 30-1,5-44-14,0 0-1,0 0 1,0-1 0,0 1-1,0 0 1,0 0 0,0 0-1,0-1 1,0 1-1,1 0 1,-1 0 0,0-1-1,1 1 1,-1 0 0,0-1-1,1 1 1,-1 0 0,1-1-1,-1 1 1,1 0 0,-1-1-1,1 1 1,0-1-1,-1 1 1,1-1 0,0 1-1,-1-1 1,1 0 0,1 1-1,25-3 20,-20 0-53,1-1 1,-1 0 0,0 0 0,0-1-1,8-6 1,31-35-2959,-9-7-6547,-15 12-2730</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0:39.110"/>
    </inkml:context>
    <inkml:brush xml:id="br0">
      <inkml:brushProperty name="width" value="0.025" units="cm"/>
      <inkml:brushProperty name="height" value="0.025" units="cm"/>
    </inkml:brush>
  </inkml:definitions>
  <inkml:trace contextRef="#ctx0" brushRef="#br0">23 1 18001,'0'0'12844,"-23"9"-15662,33-5-1346,0 0-2275,0-1-10601</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31.014"/>
    </inkml:context>
    <inkml:brush xml:id="br0">
      <inkml:brushProperty name="width" value="0.025" units="cm"/>
      <inkml:brushProperty name="height" value="0.025" units="cm"/>
    </inkml:brush>
  </inkml:definitions>
  <inkml:trace contextRef="#ctx0" brushRef="#br0">114 1 19987,'0'0'6363,"-9"7"-4254,0 1-1883,0 0 0,0 1 1,1 0-1,0 1 0,0-1 0,1 2 0,1-1 1,-1 1-1,2 0 0,0 0 0,0 0 0,1 1 1,0-1-1,1 1 0,-3 16 0,6-25-211,-1 5 20,0 1 0,1 0-1,0 0 1,1-1 0,1 15 0,-1-21-27,-1-1-1,1 1 1,-1-1-1,1 1 0,-1-1 1,1 0-1,0 1 1,0-1-1,-1 0 1,1 0-1,0 1 0,0-1 1,0 0-1,0 0 1,1 0-1,-1 0 1,0-1-1,0 1 0,1 0 1,-1 0-1,0-1 1,1 1-1,-1 0 1,1-1-1,-1 0 0,0 1 1,1-1-1,-1 0 1,1 0-1,-1 0 1,1 0-1,-1 0 0,1 0 1,-1 0-1,1 0 1,-1 0-1,1-1 1,-1 1-1,1-1 0,2-1 1,0 0 4,1 0 1,0-1-1,-1 1 1,1-1-1,-1-1 1,0 1 0,0 0-1,0-1 1,0 0-1,-1 0 1,1 0-1,-1-1 1,5-8-1,31-66-44,-38 78 33,29-85-118,-29 82 124,-3 11 19,-7 21 53,4-15-77,1 0 0,1 0 0,0 0 0,0 1 0,1-1 0,1 1 1,1-1-1,0 1 0,2 15 0,-2-27-101,1 0 0,0-1 0,0 1 0,0 0-1,0-1 1,0 1 0,0-1 0,1 1 0,-1-1 0,0 1 0,1-1 0,-1 0-1,1 0 1,0 1 0,-1-1 0,1 0 0,0-1 0,0 1 0,-1 0 0,1 0 0,0-1-1,0 1 1,0-1 0,0 0 0,0 1 0,0-1 0,0 0 0,0 0 0,3-1 0,1 1-404,-1 0 1,1-1-1,0 0 1,-1 0 0,1 0-1,0 0 1,-1-1 0,0 0-1,7-4 1,18-18-4399,-2-8-1707</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0:39.452"/>
    </inkml:context>
    <inkml:brush xml:id="br0">
      <inkml:brushProperty name="width" value="0.025" units="cm"/>
      <inkml:brushProperty name="height" value="0.025" units="cm"/>
    </inkml:brush>
  </inkml:definitions>
  <inkml:trace contextRef="#ctx0" brushRef="#br0">1 192 18353,'0'0'11777,"11"-11"-11089,155-160-1002,-166 170 308,0 1 1,0-1-1,0 1 1,1-1 0,-1 1-1,0-1 1,0 1-1,1-1 1,-1 1 0,0 0-1,1-1 1,-1 1 0,1 0-1,-1-1 1,0 1-1,1 0 1,-1-1 0,1 1-1,-1 0 1,1 0 0,-1 0-1,1-1 1,-1 1-1,1 0 1,-1 0 0,1 0-1,-1 0 1,1 0-1,-1 0 1,1 0 0,-1 0-1,1 0 1,-1 0 0,1 0-1,-1 0 1,1 1-1,-1-1 1,1 0 0,-1 0-1,1 1 1,0 23 196,-16 34 618,-3-11-271,10-31-469,2 0 0,0 0-1,1 0 1,0 1 0,1 0 0,-2 25 0,18-49-1959,-8 0 64,1 0 0,-1 0 1,0-1-1,4-12 0,-7 17 1159,14-36-10277</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0:39.811"/>
    </inkml:context>
    <inkml:brush xml:id="br0">
      <inkml:brushProperty name="width" value="0.025" units="cm"/>
      <inkml:brushProperty name="height" value="0.025" units="cm"/>
    </inkml:brush>
  </inkml:definitions>
  <inkml:trace contextRef="#ctx0" brushRef="#br0">47 123 16688,'0'0'15930,"11"5"-15797,-10-4-131,2 1-2,0 0 1,0-1-1,1 1 1,-1-1-1,0 1 0,0-1 1,1 0-1,-1 0 1,1 0-1,-1-1 1,1 1-1,-1-1 1,1 0-1,-1 0 1,1 0-1,-1 0 1,1-1-1,-1 0 1,1 1-1,-1-1 1,0 0-1,1-1 1,-1 1-1,0-1 1,0 1-1,0-1 1,0 0-1,0 0 1,5-4-1,-3 1 0,0 1 0,0-1 0,-1 1 0,1-1 0,-1-1 0,0 1 0,0-1 0,-1 1 0,0-1 0,0 0 0,0 0 0,-1 0 0,0-1 0,0 1 0,0 0 0,-1-1 0,1-7 0,-3 14 0,1-1 0,0 0 0,0 0 0,-1 1 0,1-1 0,-1 0 0,1 1 0,-1-1 0,1 0 0,-1 1 0,1-1 0,-1 1 0,1-1 0,-1 1 0,0-1 0,1 1 0,-1 0 0,0-1 0,1 1 0,-1 0 0,0-1 0,0 1 0,1 0 0,-1 0 0,0 0 0,0-1 0,1 1 0,-1 0 0,0 0 0,0 0 0,0 0 0,1 1 0,-1-1 0,0 0 0,-1 0 0,-31 7 0,21-1 0,0 0 0,0 1 0,1 0 0,0 1 0,0 0 0,1 1 0,0 0 0,-14 17 0,18-20 0,1 0 0,0 1 0,1-1 0,-1 1 0,1 0 0,0 0 0,1 0 0,0 1 0,0-1 0,1 1 0,0 0 0,0-1 0,0 1 0,1 0 0,0 14 0,2-19 5,-1-1 0,1 0 0,0 0-1,0 0 1,0 0 0,1 0 0,-1 0 0,0 0 0,1 0-1,-1 0 1,1 0 0,-1-1 0,1 1 0,0 0 0,0-1-1,0 0 1,0 1 0,0-1 0,0 0 0,0 0 0,0 0-1,0-1 1,1 1 0,-1 0 0,0-1 0,1 1 0,-1-1 0,3 0-1,12 2-162,0 0 0,30-2 0,-37 0-79,36-4-3516,3-10-4159</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0:40.309"/>
    </inkml:context>
    <inkml:brush xml:id="br0">
      <inkml:brushProperty name="width" value="0.025" units="cm"/>
      <inkml:brushProperty name="height" value="0.025" units="cm"/>
    </inkml:brush>
  </inkml:definitions>
  <inkml:trace contextRef="#ctx0" brushRef="#br0">160 1 8840,'0'0'9956,"10"9"-8733,-4-3-1017,1-1 15,-1 1 0,0 0 0,0 0 0,0 1 0,-1 0 0,0 0 0,-1 0 0,1 0 0,-1 1 0,4 13 0,4 19 747,-2 0 1,-1 1-1,-3 1 1,2 43-1,-6-26-457,-3 1-1,-10 76 1,5-99-485,-2 1 0,-1-1 0,-2-1 0,-2 1 0,-1-2 0,-22 39 0,20-44-1496,-3 0-1,0-2 0,-46 52 0,9-25-5843</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2:56.056"/>
    </inkml:context>
    <inkml:brush xml:id="br0">
      <inkml:brushProperty name="width" value="0.025" units="cm"/>
      <inkml:brushProperty name="height" value="0.025" units="cm"/>
    </inkml:brush>
  </inkml:definitions>
  <inkml:trace contextRef="#ctx0" brushRef="#br0">39 0 10794,'0'0'17905,"0"9"-17328,-2 12-194,0 0 1,-11 38 0,7-35 35,1 0 1,1 1-1,-1 25 1,5-48-408,0-1 0,-1 0 1,1 1-1,0-1 0,0 1 0,0-1 0,0 0 0,0 1 0,0-1 1,1 1-1,-1-1 0,0 1 0,1-1 0,-1 0 0,1 1 1,-1-1-1,1 0 0,0 0 0,-1 1 0,1-1 0,0 0 0,0 0 1,0 0-1,0 0 0,0 0 0,0 0 0,0 0 0,0 0 1,1-1-1,-1 1 0,0 0 0,0-1 0,1 1 0,-1-1 0,0 1 1,1-1-1,-1 1 0,0-1 0,1 0 0,-1 0 0,1 0 1,-1 0-1,1 0 0,-1 0 0,0 0 0,1 0 0,-1-1 0,1 1 1,0-1-1,3-1-261,0 1 1,-1-1-1,1 0 1,-1-1-1,0 1 0,0-1 1,0 0-1,0 0 1,0 0-1,0-1 1,-1 1-1,0-1 1,4-5-1,12-29-4945,-4-8-3054</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2:56.382"/>
    </inkml:context>
    <inkml:brush xml:id="br0">
      <inkml:brushProperty name="width" value="0.025" units="cm"/>
      <inkml:brushProperty name="height" value="0.025" units="cm"/>
    </inkml:brush>
  </inkml:definitions>
  <inkml:trace contextRef="#ctx0" brushRef="#br0">1 0 18225,'0'0'11627,"23"49"-16752,-11-38-1697,0-1-6439</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2:56.741"/>
    </inkml:context>
    <inkml:brush xml:id="br0">
      <inkml:brushProperty name="width" value="0.025" units="cm"/>
      <inkml:brushProperty name="height" value="0.025" units="cm"/>
    </inkml:brush>
  </inkml:definitions>
  <inkml:trace contextRef="#ctx0" brushRef="#br0">0 274 17617,'0'0'12694,"9"-6"-11210,3-2-1391,0-2-1,0 1 0,-1-1 1,0-1-1,-1 0 0,0-1 0,13-20 1,57-105 135,-65 109-223,-23 80-5,3-39 0,-8 25-8,1 1-1,1 0 0,3 1 1,-7 76-1,15-116-11,0 0 0,0 1-1,0-1 1,0 0-1,-1 0 1,1 1 0,0-1-1,0 0 1,0 1-1,0-1 1,1 0 0,-1 0-1,0 1 1,0-1 0,0 0-1,0 1 1,0-1-1,0 0 1,0 0 0,0 1-1,1-1 1,-1 0-1,0 0 1,0 0 0,0 1-1,0-1 1,1 0 0,-1 0-1,0 0 1,0 1-1,1-1 1,-1 0 0,0 0-1,0 0 1,1 0-1,-1 0 1,0 0 0,0 1-1,1-1 1,-1 0 0,0 0-1,0 0 1,1 0-1,-1 0 1,0 0 0,1 0-1,-1 0 1,0 0-1,0 0 1,1-1 0,-1 1-1,0 0 1,1 0 0,-1 0-1,0 0 1,0 0-1,1 0 1,-1-1 0,0 1-1,0 0 1,0 0-1,1 0 1,-1 0 0,0-1-1,16-14-2134,-9 4-343,-1 0 1,0 0 0,-1-1-1,5-14 1,8-25-12947</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2:57.085"/>
    </inkml:context>
    <inkml:brush xml:id="br0">
      <inkml:brushProperty name="width" value="0.025" units="cm"/>
      <inkml:brushProperty name="height" value="0.025" units="cm"/>
    </inkml:brush>
  </inkml:definitions>
  <inkml:trace contextRef="#ctx0" brushRef="#br0">1 180 14510,'0'0'10879,"10"7"-8903,-6-4-1818,1 0 1,-1 0 0,1 0 0,0 0 0,0-1 0,0 0 0,0 0 0,0 0-1,0-1 1,0 0 0,1 0 0,-1 0 0,1 0 0,-1-1 0,1 0 0,-1 0 0,0-1-1,1 1 1,-1-1 0,9-2 0,-5-1-47,0 0 0,0-1-1,-1 0 1,1 0 0,-1-1-1,0 0 1,-1-1 0,0 1 0,0-1-1,10-13 1,-13 15-63,0-1 1,0 0-1,-1 1 0,1-1 0,-1 0 1,-1-1-1,1 1 0,-1 0 0,-1-1 0,1 0 1,-1 1-1,0-1 0,0 0 0,-1 1 1,0-1-1,-1-8 0,1 14-49,-1 0 0,1-1 0,-1 1 0,1 0 0,-1 0 0,0 0 0,1 0 0,-1 0 0,0 0 0,0 1 0,0-1 0,0 0 0,0 0 0,0 0 0,0 1 0,0-1 0,0 1 0,0-1 0,0 1 0,0-1 0,0 1 0,-1-1 0,1 1 0,0 0 0,0 0 0,0 0 0,-1 0 0,1 0 0,0 0 0,0 0 0,0 0 0,-1 0 0,-1 1 0,-2-1 0,0 1 0,-1 0 0,1 0 0,0 1 0,0 0 0,-10 4 0,4 1 0,-1 2 0,1-1 0,1 2 0,0-1 0,0 1 0,1 1 0,0 0 0,-10 16 0,13-18 0,1 0 0,0 0 0,0 0 0,1 0 0,0 1 0,1-1 0,0 1 0,0 0 0,1 0 0,1 0 0,0 0 0,0 13 0,1-21 5,1 0 1,-1 0-1,1 1 1,0-1-1,0 0 0,0 0 1,0 0-1,0 0 1,0-1-1,1 1 0,-1 0 1,1 0-1,-1-1 1,1 1-1,0-1 0,-1 1 1,1-1-1,0 0 1,0 0-1,0 0 0,0 0 1,0 0-1,0 0 1,0 0-1,0-1 0,1 1 1,-1-1-1,3 1 1,10 1-145,0 0 0,0-1-1,16-1 1,-23 0-96,33-2-4292,0-7-6038</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2:57.443"/>
    </inkml:context>
    <inkml:brush xml:id="br0">
      <inkml:brushProperty name="width" value="0.025" units="cm"/>
      <inkml:brushProperty name="height" value="0.025" units="cm"/>
    </inkml:brush>
  </inkml:definitions>
  <inkml:trace contextRef="#ctx0" brushRef="#br0">27 1 15310,'0'0'13902,"1"79"-12461,-8-39-384,-2 6-320,3-1-417,3-3-320,1-5 0,2-6 0,0-5 0,0-8-993,3-9-1697</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2:57.785"/>
    </inkml:context>
    <inkml:brush xml:id="br0">
      <inkml:brushProperty name="width" value="0.025" units="cm"/>
      <inkml:brushProperty name="height" value="0.025" units="cm"/>
    </inkml:brush>
  </inkml:definitions>
  <inkml:trace contextRef="#ctx0" brushRef="#br0">1 16 16335,'0'0'9353,"49"5"-7751,-17 0-545,6-3-449,10-2-287,2 0-225,1-2-769,-4-10-3715,-9-2-7367</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2:52.640"/>
    </inkml:context>
    <inkml:brush xml:id="br0">
      <inkml:brushProperty name="width" value="0.025" units="cm"/>
      <inkml:brushProperty name="height" value="0.025" units="cm"/>
    </inkml:brush>
  </inkml:definitions>
  <inkml:trace contextRef="#ctx0" brushRef="#br0">0 427 8840,'0'0'17494,"10"5"-15631,-8-3-1770,1-1 0,-1 1 1,1-1-1,0 0 0,0 0 0,0 0 0,0 0 0,-1 0 0,1 0 0,0-1 0,0 0 0,0 1 0,0-1 0,0 0 0,1-1 0,-1 1 0,0 0 1,-1-1-1,1 0 0,0 0 0,0 0 0,0 0 0,0 0 0,-1 0 0,1-1 0,0 1 0,-1-1 0,1 0 0,3-3 0,89-79 753,150-170-1,-183 185-774,-61 68-82,0 0 0,0-1 0,0 1 0,0 0 0,0 0 0,0 0 0,0 0 0,1 0 0,-1 0 0,0 0 0,1 0 0,-1 0 0,1 1 0,-1-1 0,1 0 0,-1 1 0,1-1 0,-1 1 0,3-1 0,-3 2 4,0-1 0,-1 1 1,1-1-1,0 1 0,-1 0 1,1-1-1,-1 1 1,1 0-1,-1-1 0,1 1 1,-1 0-1,1 0 0,-1-1 1,0 1-1,1 0 1,-1 0-1,0 0 0,0 0 1,0-1-1,0 1 0,0 0 1,1 0-1,-1 0 0,-1 1 1,1 11 74,-1 0 1,0 0-1,-5 18 1,-3-2-40,-1 0 1,-1-1-1,-18 34 1,11-27-25,-13 40 0,31-75-41,1 0 1,-1 0-1,0-1 0,0 1 1,0 0-1,1 0 1,-1 0-1,0 0 0,0 0 1,0-1-1,1 1 0,-1 0 1,0 0-1,1 0 0,-1 0 1,0 0-1,0 0 1,1 0-1,-1 0 0,0 0 1,0 0-1,1 0 0,-1 0 1,0 0-1,0 0 0,1 0 1,-1 0-1,0 1 1,0-1-1,1 0 0,-1 0 1,0 0-1,0 0 0,1 0 1,-1 1-1,0-1 0,0 0 1,0 0-1,0 0 1,1 0-1,-1 1 0,0-1 1,0 0-1,0 0 0,0 1 1,0-1-1,0 0 1,1 0-1,-1 1 0,0-1 1,0 0-1,0 0 0,0 1 1,0-1-1,0 0 0,0 0 1,0 1-1,0-1 1,0 0-1,0 1 0,0-1 1,0 0-1,-1 1 0,21-20-5408,6-7-2942</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31.605"/>
    </inkml:context>
    <inkml:brush xml:id="br0">
      <inkml:brushProperty name="width" value="0.025" units="cm"/>
      <inkml:brushProperty name="height" value="0.025" units="cm"/>
    </inkml:brush>
  </inkml:definitions>
  <inkml:trace contextRef="#ctx0" brushRef="#br0">69 1 20179,'-5'11'2434,"-7"19"-1615,1 1 1,1 0-1,1 1 0,3 1 0,0-1 0,-2 55 0,6-11 1391,15 146 0,-13-221-2210,0 1 0,0-1 0,0 0 0,0 0 0,0 0 0,0 1 0,0-1 0,1 0 0,-1 0 0,0 1 0,1-1 0,-1 0 0,1 0 0,-1 0 0,1 0 0,0 0 0,-1 0 0,1 0 0,1 2 0,6-22 0,3-42 0,-10 36 0,2 7 0,-2-1 0,0 0 0,-2 0 0,0 1 0,-4-23 0,6 43 0,0-1 0,0 1 0,-1 0 0,2 0 0,-1-1 0,0 1 0,0 0 0,0-1 0,1 1 0,-1-1 0,1 0 0,-1 0 0,1 1 0,0-1 0,-1 0 0,1 0 0,0 0 0,3 1 0,2 0 0,0 0 0,0 0 0,0 0 0,0-1 0,10 1 0,-2-2 0,0 0 0,-1 0 0,1-1 0,-1-1 0,17-4 0,-25 4 0,0 0 0,0 0 0,-1-1 0,1 1 0,-1-1 0,0-1 0,10-7 0,-13 10 0,0-1 0,0 0 0,0 0 0,-1 0 0,1 0 0,-1 0 0,1 0 0,-1 0 0,0-1 0,0 1 0,0 0 0,0-1 0,0 1 0,0-1 0,-1 1 0,1-1 0,-1 1 0,0-1 0,0 1 0,0-1 0,0-3 0,-1 5 0,1 0 0,-1 0 0,1 0 0,-1 0 0,1 0 0,-1 1 0,1-1 0,-1 0 0,0 0 0,0 1 0,1-1 0,-1 0 0,0 1 0,0-1 0,0 1 0,0-1 0,0 1 0,1-1 0,-1 1 0,0 0 0,0-1 0,0 1 0,0 0 0,0 0 0,0 0 0,0 0 0,0 0 0,0 0 0,0 0 0,0 0 0,0 0 0,0 0 0,0 0 0,0 1 0,0-1 0,0 0 0,0 1 0,-2 0 0,-1 0 0,0 1 0,-1-1 0,1 1 0,0 0 0,-1 0 0,1 1 0,-5 3 0,-39 52 0,45-54 0,1-1 0,0 1 0,0 0 0,0 0 0,0 0 0,0 0 0,1 0 0,-1 0 0,1 0 0,0 0 0,1 0 0,-1 1 0,1-1 0,0 0 0,0 6 0,1-9 0,0 1 0,0-1 0,1 0 0,-1 0 0,0 0 0,1-1 0,-1 1 0,1 0 0,-1 0 0,1-1 0,-1 1 0,1-1 0,-1 1 0,1-1 0,0 0 0,-1 1 0,1-1 0,-1 0 0,1 0 0,0 0 0,-1 0 0,3-1 0,41-2 0,15-6 0,-39 4 0,0 2 0,0 0 0,0 2 0,1 0 0,22 3 0,-41-1 0,-1-1 0,1 1 0,0 0 0,0 0 0,-1 0 0,1 1 0,-1-1 0,1 1 0,-1-1 0,1 1 0,-1 0 0,0 0 0,0 0 0,0 0 0,0 0 0,0 0 0,-1 1 0,4 4 0,6 8 0,-10-15 0,-1-1 0,1 1 0,0-1 0,-1 1 0,1-1 0,-1 0 0,1 1 0,-1-1 0,0 1 0,1-1 0,-1 0 0,0 0 0,1 1 0,-1-1 0,0 0 0,0 1 0,0-1 0,1 0 0,-1 0 0,0 0 0,0 1 0,0-1 0,0 0 0,0 0 0,0 1 0,-1-1 0,1 0 0,0-1 0,1-30 0,0 15 0,-2-1 0,0 1 0,0 0 0,-2 0 0,-7-27 0,36 50 0,40 10-4577,39-10-9781,-67-6 526</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2:52.984"/>
    </inkml:context>
    <inkml:brush xml:id="br0">
      <inkml:brushProperty name="width" value="0.025" units="cm"/>
      <inkml:brushProperty name="height" value="0.025" units="cm"/>
    </inkml:brush>
  </inkml:definitions>
  <inkml:trace contextRef="#ctx0" brushRef="#br0">32 0 11627,'0'0'11248,"0"11"-9732,0 53 1183,-13 110-1,9-141-4087,-6 61 4642,7-58-7178,2-28-1791,0-33-15110</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2:53.357"/>
    </inkml:context>
    <inkml:brush xml:id="br0">
      <inkml:brushProperty name="width" value="0.025" units="cm"/>
      <inkml:brushProperty name="height" value="0.025" units="cm"/>
    </inkml:brush>
  </inkml:definitions>
  <inkml:trace contextRef="#ctx0" brushRef="#br0">0 10 17585,'0'0'8648,"84"33"-8232,-39-32-288,11-1-160,2-3-2626,6-15-4037,-4-5-10281</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2:53.686"/>
    </inkml:context>
    <inkml:brush xml:id="br0">
      <inkml:brushProperty name="width" value="0.025" units="cm"/>
      <inkml:brushProperty name="height" value="0.025" units="cm"/>
    </inkml:brush>
  </inkml:definitions>
  <inkml:trace contextRef="#ctx0" brushRef="#br0">5 39 20371,'0'0'3065,"10"-5"-711,5-1-1781,0 0 0,0 1 0,0 1 0,1 0 0,-1 1 0,1 0 0,0 2 0,30 0 0,-44 1-558,0 0 1,0 0 0,0 0 0,-1 1 0,1-1-1,0 1 1,0-1 0,-1 1 0,1 0 0,0-1-1,-1 1 1,1 0 0,-1 0 0,1 0 0,-1 0-1,1 1 1,-1-1 0,0 0 0,0 0-1,0 1 1,0-1 0,0 1 0,2 2 0,-2-1 35,0 1 0,0-1 0,-1 0 1,1 1-1,-1-1 0,0 1 1,1-1-1,-2 1 0,1-1 0,0 1 1,-2 5-1,-1 2 67,0 1 0,-1-1 0,0 0 0,-1 0 0,-1 0 0,-7 12 0,-88 99-118,35-46 0,64-73 0,0-1 0,1 0 0,-1 0 0,0 1 0,1-1 0,-1 1 0,1-1 0,0 1 0,0-1 0,0 1 0,0 0 0,1 0 0,-2 5 0,3-7 0,-1 0 0,1 0 0,-1 0 0,1 0 0,-1 0 0,1 0 0,-1 0 0,1 0 0,0 0 0,-1 0 0,1 0 0,0-1 0,0 1 0,0 0 0,0-1 0,0 1 0,0 0 0,0-1 0,0 1 0,0-1 0,0 1 0,0-1 0,0 0 0,0 1 0,0-1 0,0 0 0,1 0 0,-1 0 0,0 0 0,0 0 0,0 0 0,0 0 0,0 0 0,2-1 0,19 1-510,1-2 0,-1 0 0,38-9 0,-12-2-3347,88-38 1,-95 32-4328</inkml:trace>
  <inkml:trace contextRef="#ctx0" brushRef="#br0" timeOffset="1">828 118 17136,'0'0'13709,"-4"12"-12481,-2 6-1129,0 0 0,-2-1 0,0 0 1,0 0-1,-2-1 0,-11 16 0,-83 98-99,113-146-2769,2-8-4205,-4 10 1551,11-25-9712</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2:54.041"/>
    </inkml:context>
    <inkml:brush xml:id="br0">
      <inkml:brushProperty name="width" value="0.025" units="cm"/>
      <inkml:brushProperty name="height" value="0.025" units="cm"/>
    </inkml:brush>
  </inkml:definitions>
  <inkml:trace contextRef="#ctx0" brushRef="#br0">151 22 10090,'0'0'6710,"-9"-1"-3609,3 1-2811,1 0-1,-1 0 1,0 0-1,1 0 0,-1 1 1,0 0-1,1 0 0,-1 1 1,1 0-1,0 0 0,-1 0 1,1 0-1,0 1 0,0 0 1,0 0-1,1 0 0,-1 1 1,1-1-1,0 1 0,0 0 1,0 0-1,0 1 0,1-1 1,-4 7-1,5-8-141,0 0 1,0 0-1,1 1 1,-1-1-1,1 0 1,0 1-1,0 0 0,0-1 1,0 1-1,1-1 1,-1 1-1,1 0 1,0-1-1,0 1 0,0 0 1,2 5-1,-1-7-87,0 0 0,0 0 0,0 0 0,0 0 0,1 0 0,-1 0 0,0 0 0,1 0 0,0-1 0,0 1 0,-1 0 0,1-1 0,0 0 0,0 1 0,0-1 0,0 0 0,1 0 0,-1 0 0,0 0 0,0-1 0,1 1-1,-1 0 1,0-1 0,1 0 0,-1 0 0,3 1 0,3-1-2,1 0 0,-1 0 1,1 0-1,-1-1 0,0-1 0,1 1 0,-1-1 0,0-1 0,0 1 0,0-2 0,-1 1 1,1-1-1,11-7 0,-16 9-36,1-1 1,0 0-1,0 0 1,-1 0-1,0 0 1,0 0-1,0-1 1,0 0-1,0 1 1,-1-1 0,1 0-1,-1-1 1,0 1-1,0 0 1,-1 0-1,1-1 1,-1 1-1,0-1 1,0 1-1,-1-1 1,1 0-1,-1 1 1,0-1-1,0 0 1,-1 1-1,0-8 1,0 10-24,0 0 0,0 0 0,0 0 0,0-1 0,-1 1 0,1 0 0,0 1 0,-1-1 0,1 0 0,-1 0 0,0 1 0,0-1 0,1 1 0,-1-1 0,0 1 0,0 0 0,-1 0 0,1-1 0,0 2 0,0-1 0,0 0 0,-1 0 0,1 1 0,0-1 0,-1 1 0,1 0 0,0 0 0,-1 0 0,-4 0 0,2 0 0,-1 0 0,1 1 0,-1-1 0,1 1 0,0 0 0,-1 1 0,1-1 0,0 1 0,0 0 0,0 0 0,0 1 0,-5 3 0,4-1-88,1 0-1,0 1 1,0-1 0,0 1-1,1 0 1,0 1 0,0-1 0,0 1-1,1-1 1,0 1 0,-3 11-1,5-16-18,0 1 0,0 0 0,1-1 0,-1 1 0,1 0 0,0 0 0,0-1 0,0 1 0,0 0 0,0 0 0,0-1 0,1 1 0,-1 0 0,1 0 0,0-1 0,0 1 0,0-1 0,0 1 0,0-1 0,1 1 0,-1-1 0,1 0 0,0 1 0,-1-1 0,1 0 0,0 0 0,0 0 0,0-1 0,1 1 0,-1 0 0,0-1 0,1 0 0,2 2 0,25 6-6443,4-3-2285</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2:54.383"/>
    </inkml:context>
    <inkml:brush xml:id="br0">
      <inkml:brushProperty name="width" value="0.025" units="cm"/>
      <inkml:brushProperty name="height" value="0.025" units="cm"/>
    </inkml:brush>
  </inkml:definitions>
  <inkml:trace contextRef="#ctx0" brushRef="#br0">68 5 9961,'-5'10'9946,"-3"3"-7634,-33 59 4812,39-68-6922,0 0-1,0 0 1,0 0-1,1 0 0,0 1 1,0-1-1,0 0 1,0 0-1,1 1 0,-1-1 1,1 0-1,0 1 0,1-1 1,-1 1-1,1-1 1,2 7-1,-2-9-201,1 0 0,0 0 0,1 0 0,-1 0 0,0 0 0,1-1 0,-1 1 0,0-1 0,1 1 0,0-1 0,-1 0 0,1 0 0,0 0 0,0-1 0,-1 1 0,1-1 0,0 1 0,0-1 0,5 0 0,2 0 0,0 0 0,1 0 0,-1-1 0,15-3 0,-18 1 0,0 1 0,1-1 0,-2-1 0,1 0 0,0 1 0,-1-2 0,1 1 0,-1-1 0,-1 0 0,1-1 0,8-10 0,-11 13 0,0 0 0,0-1 0,-1 1 0,0-1 0,0 1 0,0-1 0,0 0 0,0 0 0,-1 0 0,0 0 0,1 0 0,-2 0 0,1 0 0,0 0 0,-1 0 0,0-1 0,0 1 0,0 0 0,0 0 0,-1-1 0,0 1 0,1 0 0,-3-4 0,2 5 0,-1 1 0,0-1 0,1 1 0,-1 0 0,0-1 0,0 1 0,-1 0 0,1 0 0,0 1 0,0-1 0,-1 0 0,1 1 0,-1 0 0,0-1 0,1 1 0,-1 0 0,-6-1 0,4 0 0,0 1 0,-1 0 0,0 1 0,1-1 0,-1 1 0,1 0 0,-1 0 0,-8 2 0,-3 10-545,15-2-3731</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2:55.105"/>
    </inkml:context>
    <inkml:brush xml:id="br0">
      <inkml:brushProperty name="width" value="0.025" units="cm"/>
      <inkml:brushProperty name="height" value="0.025" units="cm"/>
    </inkml:brush>
  </inkml:definitions>
  <inkml:trace contextRef="#ctx0" brushRef="#br0">8 0 20852,'0'0'9011,"1"11"-8173,-5 158 549,0-27-708,5-138-1161,2-11-818,1-13-2860,-4-9-2230,0-3-2834</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2:55.449"/>
    </inkml:context>
    <inkml:brush xml:id="br0">
      <inkml:brushProperty name="width" value="0.025" units="cm"/>
      <inkml:brushProperty name="height" value="0.025" units="cm"/>
    </inkml:brush>
  </inkml:definitions>
  <inkml:trace contextRef="#ctx0" brushRef="#br0">1 4 18898,'0'0'8968,"51"7"-7078,-23-7-416,7 0-482,4 0-767,5 0-161,-3 0-1570,-2 0-4355,-6-10-9770</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3:17.693"/>
    </inkml:context>
    <inkml:brush xml:id="br0">
      <inkml:brushProperty name="width" value="0.025" units="cm"/>
      <inkml:brushProperty name="height" value="0.025" units="cm"/>
    </inkml:brush>
  </inkml:definitions>
  <inkml:trace contextRef="#ctx0" brushRef="#br0">1 763 9961,'0'0'8841,"21"-54"-8201,23-3-223,21-15-193,18-15-160,16-11-96,13-3-1377,5 2-673,0 2-1153,-8 0-1025</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2:58.157"/>
    </inkml:context>
    <inkml:brush xml:id="br0">
      <inkml:brushProperty name="width" value="0.025" units="cm"/>
      <inkml:brushProperty name="height" value="0.025" units="cm"/>
    </inkml:brush>
  </inkml:definitions>
  <inkml:trace contextRef="#ctx0" brushRef="#br0">47 0 7175,'0'0'24007,"-2"11"-22636,-16 68-1116,11-60-262,2 1 0,0-1 0,2 1 1,0 0-1,-1 40 0,4-58 5,1 0 0,-1-1 0,1 1 0,-1-1 0,1 1 0,0 0 0,-1-1 0,1 1 0,0-1-1,0 1 1,0-1 0,0 0 0,0 1 0,1-1 0,-1 0 0,0 0 0,1 0 0,-1 0 0,0 0 0,1 0 0,-1 0 0,1 0 0,0-1 0,-1 1 0,1 0 0,-1-1 0,1 0 0,0 1-1,0-1 1,-1 0 0,1 0 0,0 0 0,-1 0 0,1 0 0,0 0 0,0 0 0,-1-1 0,4 0 0,0 0-119,1 0 0,-1 0 0,1-1 1,-1 1-1,1-1 0,-1-1 0,0 1 0,0-1 0,0 0 1,9-6-1,-10 4-1061,0 1 1,-1 0 0,1-1-1,-1 0 1,0 1-1,0-1 1,0-1 0,0 1-1,2-8 1,3-24-11124</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2:58.502"/>
    </inkml:context>
    <inkml:brush xml:id="br0">
      <inkml:brushProperty name="width" value="0.025" units="cm"/>
      <inkml:brushProperty name="height" value="0.025" units="cm"/>
    </inkml:brush>
  </inkml:definitions>
  <inkml:trace contextRef="#ctx0" brushRef="#br0">1 9 18001,'0'0'14766,"33"-8"-16816,-17 22-3715,-7 1-3588</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32.287"/>
    </inkml:context>
    <inkml:brush xml:id="br0">
      <inkml:brushProperty name="width" value="0.025" units="cm"/>
      <inkml:brushProperty name="height" value="0.025" units="cm"/>
    </inkml:brush>
  </inkml:definitions>
  <inkml:trace contextRef="#ctx0" brushRef="#br0">143 217 10730,'0'0'6748,"-12"4"-2664,2 0-3323,-1 0 0,1 1 1,1 0-1,-1 1 0,1 0 1,-15 12-1,20-14-448,0 0 1,0 0-1,0 0 0,0 1 1,1 0-1,0-1 1,0 1-1,0 0 0,0 0 1,1 1-1,0-1 1,0 1-1,0-1 1,1 1-1,0-1 0,0 1 1,0 10-1,1-14-307,1-1 1,-1 1-1,1 0 1,-1 0-1,1 0 0,0-1 1,0 1-1,0 0 0,0-1 1,0 1-1,0-1 1,0 1-1,0-1 0,1 1 1,-1-1-1,0 0 1,1 0-1,0 1 0,-1-1 1,1 0-1,-1-1 0,1 1 1,0 0-1,0 0 1,-1-1-1,1 1 0,0-1 1,0 1-1,0-1 0,0 0 1,0 0-1,0 0 1,0 0-1,-1 0 0,4-1 1,2 1-7,0 0 1,-1 0-1,1-1 1,-1 0-1,1-1 1,-1 1-1,1-1 1,-1 0-1,10-5 1,-5-2-1,0 0 0,0-1 0,-1 0 0,0-1 0,-1 0 0,0 0 0,-1-1 0,0 0 0,10-24 0,-23 50 0,0-1 0,1 1 0,0 1 0,1-1 0,1 0 0,0 1 0,1 22 0,1-36 0,0 1 0,0-1 0,0 1 0,0-1 0,0 1 0,1-1 0,-1 1 0,1-1 0,-1 1 0,1-1 0,0 1 0,0-1 0,-1 0 0,1 0 0,0 1 0,0-1 0,0 0 0,0 0 0,0 0 0,1 0 0,-1 0 0,2 1 0,0 0 0,0-1 0,1 0 0,-1 1 0,0-1 0,1-1 0,-1 1 0,0 0 0,1-1 0,6 0 0,-2 0 0,1-1 0,-1 0 0,0 0 0,0-1 0,0 0 0,0 0 0,0-1 0,9-4 0,2-5 0,1-1 0,-2-1 0,0-1 0,-1 0 0,0-1 0,-2-1 0,1 0 0,22-36 0,-21 26 0,-1-1 0,-2-1 0,-1 0 0,-1-1 0,15-54 0,-26 71 0,-4 11 0,-4 7 0,-6 8 0,1 0 0,1 1 0,0 0 0,1 0 0,0 1 0,-9 20 0,14-25 0,1 1 0,-1-1 0,2 1 0,-1 0 0,2 0 0,-1 1 0,1-1 0,1 0 0,0 1 0,2 21 0,-1-30 0,1 1 0,0 0 0,0-1 0,0 1 0,0 0 0,1-1 0,0 0 0,-1 1 0,1-1 0,0 0 0,0 0 0,1 0 0,-1 0 0,1 0 0,0-1 0,-1 1 0,5 2 0,-1-1 0,1 0 0,-1-1 0,0 0 0,1 0 0,0 0 0,-1-1 0,1 0 0,14 1 0,-11-1 0,-1-1 0,1-1 0,0 1 0,-1-2 0,1 1 0,-1-2 0,1 1 0,-1-1 0,1 0 0,-1-1 0,0 0 0,0-1 0,17-9 0,-18 8 0,0-1 0,-1 0 0,0 0 0,0-1 0,0 0 0,-1 0 0,0-1 0,0 0 0,-1 0 0,0 0 0,0-1 0,-1 0 0,0 1 0,0-1 0,-1-1 0,3-17 0,-6 26 0,1 1 0,-1-1 0,0 0 0,0 0 0,0 1 0,0-1 0,-1 0 0,1 0 0,0 1 0,0-1 0,0 0 0,0 1 0,-1-1 0,1 0 0,0 1 0,-1-1 0,1 0 0,0 1 0,-1-1 0,1 1 0,-1-1 0,1 0 0,-1 1 0,0-1 0,1 1 0,-1 0 0,1-1 0,-1 1 0,0-1 0,-24 2 0,19 0 0,1 1 0,-1 0 0,1 0 0,0 1 0,0 0 0,0-1 0,-5 5 0,3 1 0,-1-1 0,2 2 0,-1-1 0,1 1 0,0-1 0,1 2 0,-8 17 0,12-24 0,-1 0 0,1 0 0,0 0 0,0-1 0,1 1 0,-1 0 0,0 1 0,1-1 0,0 0 0,0 0 0,0 0 0,0 0 0,0 0 0,1 0 0,-1 0 0,1 0 0,0 0 0,0 0 0,0 0 0,0 0 0,0-1 0,1 1 0,-1 0 0,1-1 0,0 1 0,0-1 0,0 1 0,0-1 0,0 0 0,4 3 0,1 0-152,0-1 0,0-1 0,0 1 0,1-1 0,-1-1 0,1 1-1,0-1 1,14 2 0,36-1-3844,-15-3-5277</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2:58.859"/>
    </inkml:context>
    <inkml:brush xml:id="br0">
      <inkml:brushProperty name="width" value="0.025" units="cm"/>
      <inkml:brushProperty name="height" value="0.025" units="cm"/>
    </inkml:brush>
  </inkml:definitions>
  <inkml:trace contextRef="#ctx0" brushRef="#br0">0 293 19699,'0'0'11787,"11"-9"-10704,6-7-1050,-1-1 0,0-1 0,-2 0 0,0-1 0,19-33 0,34-91-33,-81 214 0,4-34-825,3-1 0,0 2 1,-1 69-1,19-113-16471</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2:59.230"/>
    </inkml:context>
    <inkml:brush xml:id="br0">
      <inkml:brushProperty name="width" value="0.025" units="cm"/>
      <inkml:brushProperty name="height" value="0.025" units="cm"/>
    </inkml:brush>
  </inkml:definitions>
  <inkml:trace contextRef="#ctx0" brushRef="#br0">26 98 10250,'0'0'17462,"9"4"-15749,4 1-1457,1-1 0,0 0 0,0-1 0,0-1 0,1 0 0,-1-1 0,18 0-1,-26-2-163,0 1-1,0-1 1,0 0-1,0 0 0,0-1 1,0 0-1,-1 0 0,1 0 1,8-5-1,-11 5-70,0-1 0,0 1 0,-1 0 1,1-1-1,-1 1 0,1-1 0,-1 0 0,0 0 0,0 0 1,0 0-1,0 0 0,-1 0 0,1-1 0,-1 1 0,0 0 1,0-1-1,1-5 0,-2 7-21,1 0 0,-1 1 0,0-1 0,0 0 0,-1 1 0,1-1 0,0 0 0,0 1 0,-1-1 0,1 0 0,-1 1 0,0-1 0,1 1 0,-1-1 0,0 1 0,0-1 0,0 1 0,0-1 0,0 1 0,0 0 0,0 0 0,-1-1 0,1 1 0,0 0 0,-1 0 0,1 0 0,-1 1 0,1-1 0,-1 0 0,1 0 0,-1 1 0,0-1 0,1 1 0,-1-1 0,0 1 0,1 0 0,-1 0 0,0 0 0,-1 0 0,-5-1 0,1 1 0,0-1 0,-1 1 0,1 1 0,0 0 0,-1 0 0,1 0 0,-11 4 0,8 0 0,1 0 0,-1 1 0,1 0 0,1 0 0,-1 1 0,1 0 0,0 1 0,0 0 0,1 0 0,-11 17 0,12-17 0,0 0 0,1 0 0,1 1 0,-1 0 0,1 0 0,1 0 0,0 0 0,0 1 0,1-1 0,0 1 0,0 0 0,0 13 0,3-21 0,0 1 0,-1 0 0,1-1 0,0 1 0,0-1 0,1 1 0,-1-1 0,0 1 0,1-1 0,0 0 0,-1 1 0,1-1 0,0 0 0,0 0 0,0 0 0,0-1 0,1 1 0,-1-1 0,0 1 0,1-1 0,-1 1 0,1-1 0,-1 0 0,1 0 0,0-1 0,5 2 0,10 2 0,0 0 0,36 2 0,-39-5 0,56 3-1351,-1-4-3843,-33-3-4116</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2:59.951"/>
    </inkml:context>
    <inkml:brush xml:id="br0">
      <inkml:brushProperty name="width" value="0.025" units="cm"/>
      <inkml:brushProperty name="height" value="0.025" units="cm"/>
    </inkml:brush>
  </inkml:definitions>
  <inkml:trace contextRef="#ctx0" brushRef="#br0">0 1 19218,'0'0'13549,"61"44"-15471,-43-52-3331,0-11-4100</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3:00.309"/>
    </inkml:context>
    <inkml:brush xml:id="br0">
      <inkml:brushProperty name="width" value="0.025" units="cm"/>
      <inkml:brushProperty name="height" value="0.025" units="cm"/>
    </inkml:brush>
  </inkml:definitions>
  <inkml:trace contextRef="#ctx0" brushRef="#br0">0 25 23062,'0'0'2685,"11"-5"203,3 1-2442,0 0 0,0 0-1,0 2 1,1 0 0,28-1 0,-39 3-366,0 0 0,0 0 0,0 1 0,0 0 0,0 0 0,0 0 0,0 0 0,0 1 0,0-1 0,-1 1 0,1 0 0,6 4 0,-8-4-61,0 0 1,0 1 0,0-1 0,-1 0 0,1 1 0,0 0 0,-1-1 0,0 1-1,0 0 1,0-1 0,0 1 0,0 0 0,0 0 0,-1 0 0,1 0 0,-1 0 0,0 0-1,0 0 1,0-1 0,-1 6 0,0 0-20,0-1 0,-1 0 0,0 0 0,0 0 0,-1 0 0,1 0 0,-2-1 0,1 1 0,-1-1 0,0 0 0,-5 7 0,-9 9 0,-35 31 0,38-39 0,1 0 0,0 0 0,1 2 0,-11 17 0,23-32 0,0 1 0,0-1 0,0 1 0,0-1 0,0 1 0,1 0 0,-1-1 0,0 1 0,1 0 0,-1-1 0,1 1 0,0 0 0,0 0 0,0 0 0,0-1 0,0 1 0,0 0 0,0 0 0,0 0 0,1-1 0,0 3 0,0-3 0,0 1 0,0-1 0,0 0 0,0 0 0,0 0 0,0 0 0,1 0 0,-1 0 0,0 0 0,1 0 0,-1-1 0,1 1 0,-1 0 0,1-1 0,-1 1 0,1-1 0,0 0 0,2 1 0,10 0 0,-1-1 0,1 0 0,0-1 0,17-3 0,-26 3 0,73-18-1680,-4-11-5133,-20 4-5770</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3:00.636"/>
    </inkml:context>
    <inkml:brush xml:id="br0">
      <inkml:brushProperty name="width" value="0.025" units="cm"/>
      <inkml:brushProperty name="height" value="0.025" units="cm"/>
    </inkml:brush>
  </inkml:definitions>
  <inkml:trace contextRef="#ctx0" brushRef="#br0">215 1 24311,'0'0'3075,"-51"45"192,23-13-1762,-1 4-896,1 1-609,3 0 0,7-1 0,5-6 0,3-7 0,5-8 0,0-6 0,4-6 0,-1-3-1698,2-4-1889,0-13-3652,0-9-3715</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3:00.965"/>
    </inkml:context>
    <inkml:brush xml:id="br0">
      <inkml:brushProperty name="width" value="0.025" units="cm"/>
      <inkml:brushProperty name="height" value="0.025" units="cm"/>
    </inkml:brush>
  </inkml:definitions>
  <inkml:trace contextRef="#ctx0" brushRef="#br0">96 39 15951,'0'0'3529,"-10"6"-454,0 0-2434,0 2 0,0 0 0,1 0 0,0 0 0,-9 14 0,15-20-399,1 1-1,0 0 1,0 0-1,0 0 0,1 1 1,-1-1-1,1 0 1,0 1-1,0-1 0,0 1 1,-1 6-1,2-8-140,1 0 0,-1 0 1,0 0-1,1 0 0,-1 0 0,1 0 0,-1-1 0,1 1 1,0 0-1,0 0 0,0 0 0,0-1 0,0 1 0,0 0 1,0-1-1,1 1 0,-1-1 0,1 0 0,-1 1 0,1-1 1,-1 0-1,1 0 0,3 2 0,2 0-67,0 0 0,0 0-1,1-1 1,-1 0 0,1 0-1,0-1 1,0 0 0,-1 0 0,1 0-1,0-1 1,0-1 0,0 1 0,-1-1-1,1-1 1,0 1 0,-1-1 0,1-1-1,-1 1 1,0-1 0,11-6 0,-11 6-18,0-1-1,0 0 1,0 0 0,-1-1 0,1 0 0,-1 0-1,0 0 1,-1-1 0,1 0 0,-1 0 0,0 0 0,-1 0-1,1-1 1,-1 0 0,-1 0 0,1 0 0,-1-1 0,-1 1-1,1-1 1,1-9 0,-4 15-16,1 1 0,-1-1 0,0 0 0,0 0 0,0 0 0,0 0 0,0 1 0,0-1 0,-1 0 0,1 0 0,0 1 0,-1-1 0,0 0 0,1 0 0,-1 1 0,0-1 0,0 1 0,0-1 0,0 1 0,0-1 0,0 1 0,0-1 0,-1 1 0,1 0 0,-3-2 0,1 1 0,0 1 0,0 0 0,-1 0 0,1 0 0,0 0 0,-1 1 0,1-1 0,-1 1 0,1 0 0,0 0 0,-1 0 0,-5 1 0,-2 1 0,0 0 0,0 1 0,0 0 0,0 0 0,1 1 0,0 1 0,-18 10 0,15-5 19,0 0 0,0 1 0,1 1 0,-13 15 0,20-21-59,1 0 1,-1 1-1,1-1 1,1 1-1,-1 0 1,1 0-1,0 0 1,1 0-1,-1 0 1,2 1-1,-3 10 1,4-16-165,0 0 1,0-1-1,0 1 0,0-1 1,0 1-1,0 0 0,0-1 1,1 1-1,-1-1 0,1 1 1,-1-1-1,1 1 0,0-1 1,-1 1-1,1-1 0,0 1 1,0-1-1,0 0 0,0 0 1,0 1-1,0-1 1,0 0-1,3 2 0,0-1-604,-1 0 0,1-1 0,0 1 0,0-1 0,0 0 0,-1 1-1,1-2 1,7 2 0,27 0-6607</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3:01.340"/>
    </inkml:context>
    <inkml:brush xml:id="br0">
      <inkml:brushProperty name="width" value="0.025" units="cm"/>
      <inkml:brushProperty name="height" value="0.025" units="cm"/>
    </inkml:brush>
  </inkml:definitions>
  <inkml:trace contextRef="#ctx0" brushRef="#br0">78 1 13741,'-5'10'3614,"-4"10"-2364,-2-2 418,2 1 0,0 0 1,1 1-1,1 0 0,1 0 0,1 1 0,-3 26 0,8-46-1652,0 1-1,0-1 1,0 0-1,0 1 1,1-1-1,-1 1 1,0-1-1,1 1 1,-1-1-1,1 0 0,-1 1 1,1-1-1,0 0 1,-1 1-1,1-1 1,0 0-1,0 0 1,0 0-1,0 0 1,0 0-1,0 0 1,0 0-1,1 0 1,-1 0-1,2 1 1,1-1 6,-1 0 1,1 0 0,0 0 0,-1 0-1,1-1 1,0 0 0,0 1 0,-1-1-1,1-1 1,4 1 0,2-2-3,-1 1 1,1-1-1,-1-1 1,1 0-1,-1 0 1,0-1-1,12-7 1,-7 2-21,0-2 0,-2 0 0,1 0 0,18-23 0,-25 27 0,-1 0 0,0 0 0,-1 0 0,1-1 0,-2 1 0,1-1 0,-1 0 0,0-1 0,0 1 0,-1 0 0,1-10 0,-3 17 0,0 0 0,0-1 0,1 1 0,-1 0 0,-1-1 0,1 1 0,0 0 0,0-1 0,0 1 0,-1 0 0,1-1 0,-1 1 0,1 0 0,-1-1 0,1 1 0,-1 0 0,0 0 0,0 0 0,1 0 0,-1 0 0,0 0 0,0 0 0,0 0 0,0 0 0,0 0 0,-2-1 0,0 1 0,0 0 0,0 0 0,-1 0 0,1 0 0,0 0 0,-1 0 0,1 1 0,0 0 0,-1 0 0,-4 0 0,-2 1 0,1 0 0,-1 0 0,1 1 0,0 0 0,0 1 0,0 0 0,-10 5 0,13-4-177,0-1 0,0 1 0,0 0 0,1 1 0,-1-1 0,1 1 0,0 0 0,1 0-1,-1 1 1,1-1 0,-4 7 0,6-1-6987</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3:45.484"/>
    </inkml:context>
    <inkml:brush xml:id="br0">
      <inkml:brushProperty name="width" value="0.025" units="cm"/>
      <inkml:brushProperty name="height" value="0.025" units="cm"/>
    </inkml:brush>
  </inkml:definitions>
  <inkml:trace contextRef="#ctx0" brushRef="#br0">0 1279 7527,'0'0'7143,"13"-1"-5889,8-2-705,0-1-1,0-2 1,0 0-1,-1-1 1,0-1 0,0 0-1,26-18 1,1108-628 1303,-1102 624-2050,267-164-849,-235 138 949,126-112 0,-198 157 86,-4 5-8,-1 0 0,0-1 0,0 0 0,0 0-1,-1-1 1,0 0 0,-1 0 0,7-11 0,-12 18-59,0 1 0,0-1 0,0 1 0,1-1-1,-1 1 1,0-1 0,0 1 0,0-1-1,0 1 1,0-1 0,0 1 0,0-1 0,0 1-1,0-1 1,0 1 0,0-1 0,0 1-1,0-1 1,-1 1 0,1-1 0,0 1 0,0 0-1,0-1 1,-1 1 0,1-1 0,0 1-1,-1-1 1,1 1 0,0 0 0,-1-1 0,1 1-1,0 0 1,-1-1 0,1 1 0,-1 0-1,1 0 1,-1-1 0,1 1 0,0 0 0,-1 0-1,0-1 1,-23-1-3868,19 2 2829,-34 0-8330</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3:45.840"/>
    </inkml:context>
    <inkml:brush xml:id="br0">
      <inkml:brushProperty name="width" value="0.025" units="cm"/>
      <inkml:brushProperty name="height" value="0.025" units="cm"/>
    </inkml:brush>
  </inkml:definitions>
  <inkml:trace contextRef="#ctx0" brushRef="#br0">0 1 13004,'0'0'1591,"14"11"-336,357 322 4048,-297-258-5147,-3 3-1,114 165 1,-105-114-569,-11-18 919,86 108 1,-123-182-1013,1-1 1,38 32-1,-44-46-765,1-1 0,0-1 1,53 27-1,-31-26-4452</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1:19.528"/>
    </inkml:context>
    <inkml:brush xml:id="br0">
      <inkml:brushProperty name="width" value="0.025" units="cm"/>
      <inkml:brushProperty name="height" value="0.025" units="cm"/>
    </inkml:brush>
  </inkml:definitions>
  <inkml:trace contextRef="#ctx0" brushRef="#br0">1 0 15631,'0'0'11686,"9"6"-10058,26 14-1310,0-2 1,1-2-1,1-1 1,1-2-1,0-1 1,1-2-1,0-2 1,0-1-1,1-3 1,-1-1-1,59-2 1,-70-6-2269,20-8-8250,-68 14 3175,-6 2-3492</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32.726"/>
    </inkml:context>
    <inkml:brush xml:id="br0">
      <inkml:brushProperty name="width" value="0.025" units="cm"/>
      <inkml:brushProperty name="height" value="0.025" units="cm"/>
    </inkml:brush>
  </inkml:definitions>
  <inkml:trace contextRef="#ctx0" brushRef="#br0">62 0 21300,'0'0'2242,"-20"49"673,6-14-256,5 7-1346,-2 2-320,5-1-545,5 0-288,1-6-96,2-1-32,11-8-64,3-6-1025,-1-9-929,-2-5-768,-6-8-705,-7-17-10827</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1:19.857"/>
    </inkml:context>
    <inkml:brush xml:id="br0">
      <inkml:brushProperty name="width" value="0.025" units="cm"/>
      <inkml:brushProperty name="height" value="0.025" units="cm"/>
    </inkml:brush>
  </inkml:definitions>
  <inkml:trace contextRef="#ctx0" brushRef="#br0">0 0 11851,'0'0'13933,"14"8"-11840,-13-7-2059,6 3 173,0 0 0,1 0 0,-1 0 0,1-1 0,0 0 0,0 0 0,0-1 0,0 0 0,0-1 0,0 0 0,1 0 0,-1-1 0,0 0 0,13-1 0,1-2 109,69-11 313,149-2 1,-231 16-651,-1 1-1,1 0 1,0 0 0,-1 1-1,1 0 1,-1 0 0,10 4 0,13 17-1877,-29-21 1353,0 1 0,0-1 0,0 1 1,-1 0-1,1 0 0,-1-1 0,0 1 0,0 0 1,0 0-1,1 5 0,-1 5-6240</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3:01.806"/>
    </inkml:context>
    <inkml:brush xml:id="br0">
      <inkml:brushProperty name="width" value="0.025" units="cm"/>
      <inkml:brushProperty name="height" value="0.025" units="cm"/>
    </inkml:brush>
  </inkml:definitions>
  <inkml:trace contextRef="#ctx0" brushRef="#br0">0 6 14798,'0'0'8840,"86"0"-6213,-28-4-1410,12 2-865,6 2-224,1 0-96,-4 0-1953,-13 0-4037,-15 0-5765</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3:02.134"/>
    </inkml:context>
    <inkml:brush xml:id="br0">
      <inkml:brushProperty name="width" value="0.025" units="cm"/>
      <inkml:brushProperty name="height" value="0.025" units="cm"/>
    </inkml:brush>
  </inkml:definitions>
  <inkml:trace contextRef="#ctx0" brushRef="#br0">1 0 21044,'0'0'4484,"66"23"-2690,-2-21-961,14-2-193,8 0-480,4 0-192,-1 0-2434,-11-6-5349,-4-8-10827</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3:02.707"/>
    </inkml:context>
    <inkml:brush xml:id="br0">
      <inkml:brushProperty name="width" value="0.025" units="cm"/>
      <inkml:brushProperty name="height" value="0.025" units="cm"/>
    </inkml:brush>
  </inkml:definitions>
  <inkml:trace contextRef="#ctx0" brushRef="#br0">0 402 11403,'0'0'10506,"9"2"-7522,-4-1-2699,0 0 0,0-1 0,0 1 0,0-1 0,0 0 0,0 0 0,0-1 0,0 0 0,0 0 0,0 0 0,0 0 0,4-2 0,9-5 334,0 0 0,22-15 0,29-20 81,78-63 0,-113 78-517,-2 0-1,-1-3 0,-1-1 1,26-36-1,-39 45-182,-67 145 0,34-91 0,2 0 0,2 2 0,0-1 0,3 2 0,0-1 0,-4 45 0,13-77-80,-1 0-1,1 1 1,0-1 0,0 0-1,0 1 1,0-1 0,0 0-1,0 0 1,0 1 0,1-1-1,-1 0 1,0 0 0,1 1-1,-1-1 1,1 0 0,-1 0-1,1 0 1,0 0 0,-1 1 0,1-1-1,0 0 1,0 0 0,0-1-1,0 1 1,-1 0 0,2 0-1,-1 0 1,0-1 0,0 1-1,0 0 1,0-1 0,0 1-1,0-1 1,1 1 0,-1-1-1,0 0 1,0 1 0,1-1-1,-1 0 1,0 0 0,0 0-1,1 0 1,-1 0 0,0 0-1,1 0 1,-1-1 0,0 1-1,0 0 1,1-1 0,-1 1-1,0-1 1,0 1 0,2-2 0,7-2-1505,-1 0-1,1 0 1,-1-1 0,-1-1 0,13-9 0,20-21-10832</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3:03.050"/>
    </inkml:context>
    <inkml:brush xml:id="br0">
      <inkml:brushProperty name="width" value="0.025" units="cm"/>
      <inkml:brushProperty name="height" value="0.025" units="cm"/>
    </inkml:brush>
  </inkml:definitions>
  <inkml:trace contextRef="#ctx0" brushRef="#br0">35 1 17168,'0'0'8648,"-24"61"-7110,21-42-353,3 0-416,0 6-353,2 3-288,8 3-64,-4 1-64,-3 4-256,-3-2-929,-1-2-1217,-11-7-2083,-3-7-4099</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3:03.396"/>
    </inkml:context>
    <inkml:brush xml:id="br0">
      <inkml:brushProperty name="width" value="0.025" units="cm"/>
      <inkml:brushProperty name="height" value="0.025" units="cm"/>
    </inkml:brush>
  </inkml:definitions>
  <inkml:trace contextRef="#ctx0" brushRef="#br0">1 28 22549,'0'0'8937,"92"-18"-8521,-38 18-320,6 0-64,8 0-1793,6-2-4005,10-6-6021</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3:08.403"/>
    </inkml:context>
    <inkml:brush xml:id="br0">
      <inkml:brushProperty name="width" value="0.025" units="cm"/>
      <inkml:brushProperty name="height" value="0.025" units="cm"/>
    </inkml:brush>
  </inkml:definitions>
  <inkml:trace contextRef="#ctx0" brushRef="#br0">165 1 12908,'0'0'15113,"-3"11"-13020,-8 16-1660,-1-1 0,-1 0 0,-22 34 1,18-33-204,1 1 0,1 0 0,-20 56 0,33-80-230,1 0 0,0 0 0,0 0 0,0 0 0,0 0 0,1-1 0,-1 1 0,1 0 0,0 0 0,1 0 0,-1 0 0,1 0 0,-1 0 0,1 0 0,3 7 0,-2-9 0,-1 0 0,1 0 0,0 0 0,0 0 0,1 0 0,-1-1 0,0 1 0,1-1 0,-1 0 0,1 1 0,-1-1 0,1 0 0,-1 0 0,1-1 0,0 1 0,0-1 0,-1 1 0,1-1 0,0 0 0,0 0 0,5 0 0,8 0-639,0-1-1,0-1 1,0 0 0,0-1 0,-1-1-1,26-9 1,-32 10 16,-1 0-1,0-1 1,-1 0 0,1-1-1,-1 1 1,0-1 0,0-1-1,0 1 1,-1-1 0,1-1-1,-2 1 1,1-1 0,8-14-1,-1-6-9172</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3:08.761"/>
    </inkml:context>
    <inkml:brush xml:id="br0">
      <inkml:brushProperty name="width" value="0.025" units="cm"/>
      <inkml:brushProperty name="height" value="0.025" units="cm"/>
    </inkml:brush>
  </inkml:definitions>
  <inkml:trace contextRef="#ctx0" brushRef="#br0">111 0 5894,'0'0'12331,"-23"48"-8359,8-15-417,0 8-416,0 2-1249,0 5-64,3 0-1666,2-5-160,5-2 0,5-10 0,1-8 0,17-11 0,6-12-96,8-6-3459,4-18-4325,3-8-13356</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3:09.105"/>
    </inkml:context>
    <inkml:brush xml:id="br0">
      <inkml:brushProperty name="width" value="0.025" units="cm"/>
      <inkml:brushProperty name="height" value="0.025" units="cm"/>
    </inkml:brush>
  </inkml:definitions>
  <inkml:trace contextRef="#ctx0" brushRef="#br0">232 0 20179,'0'0'4036,"-48"63"-1057,19-24-545,-2 4-1185,3 2-256,2-1-512,4-6-257,4-4-160,5-9-32,5-4 64,2-8-96,3-8-320,3-10-6503,0-12 1474,0-7-1794</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3:09.435"/>
    </inkml:context>
    <inkml:brush xml:id="br0">
      <inkml:brushProperty name="width" value="0.025" units="cm"/>
      <inkml:brushProperty name="height" value="0.025" units="cm"/>
    </inkml:brush>
  </inkml:definitions>
  <inkml:trace contextRef="#ctx0" brushRef="#br0">165 43 8936,'-12'-1'7533,"6"0"-7019,-6 0 764,0 0-1,0 1 1,0 1 0,0 0-1,-18 3 1,27-3-1105,0 0 1,0 0 0,0 0-1,0 0 1,0 0-1,1 0 1,-1 1 0,1 0-1,-1-1 1,1 1 0,-1 0-1,1 0 1,0 0-1,0 0 1,0 1 0,0-1-1,0 1 1,1-1-1,-1 1 1,1-1 0,-1 1-1,1 0 1,0 0 0,0 0-1,1 0 1,-1-1-1,0 1 1,1 0 0,0 0-1,0 0 1,0 4 0,0-6-152,0 0 0,0 1 0,0-1 0,0 0-1,0 0 1,1 1 0,-1-1 0,0 0 0,1 0 0,-1 0 0,1 1 0,0-1 0,-1 0 0,1 0 0,0 0 0,-1 0 0,1 0 0,0 0 0,0 0 0,0 0 0,0-1 0,0 1 0,0 0 0,0-1 0,2 2 0,0-1 74,1 0 0,0 0-1,-1 0 1,1 0 0,0 0 0,-1-1-1,1 0 1,7 0 0,-2 0 45,0-1 0,-1-1 0,1 1 0,0-1 1,-1-1-1,1 0 0,8-4 0,-6 0-141,1 0 0,-1-1 0,18-17 0,-25 22 0,0-1 0,-1 0 0,1 0 0,-1-1 0,0 1 0,0-1 0,-1 1 0,1-1 0,-1 0 0,0 0 0,0 0 0,1-8 0,-3 12 0,1 1 0,-1-1 0,0 0 0,0 1 0,0-1 0,0 0 0,0 1 0,0-1 0,0 0 0,-1 1 0,1-1 0,0 0 0,0 1 0,0-1 0,-1 0 0,1 1 0,0-1 0,-1 1 0,1-1 0,0 1 0,-1-1 0,1 1 0,-1-1 0,1 1 0,-1-1 0,1 1 0,-1-1 0,1 1 0,-1 0 0,0-1 0,1 1 0,-1 0 0,0-1 0,-29 1 0,23 1 0,0 0 0,1 1 0,-1 0 0,0 1 0,1 0 0,-10 5 0,10-3-565,0 0 0,1 0 0,0 1 0,1-1 0,-1 1 0,1 0 0,0 1 1,0-1-1,-4 13 0,7-17 313,0 0 0,0 0 0,0 0 1,0 1-1,1-1 0,-1 0 0,1 0 0,0 1 1,0-1-1,-1 0 0,2 1 0,-1-1 0,0 0 1,0 1-1,1-1 0,-1 0 0,1 0 1,0 1-1,-1-1 0,1 0 0,0 0 0,0 0 1,1 0-1,-1 0 0,0 0 0,1 0 1,-1-1-1,1 1 0,-1 0 0,1-1 0,0 1 1,0-1-1,0 0 0,4 3 0,17 6-6746</inkml:trace>
  <inkml:trace contextRef="#ctx0" brushRef="#br0" timeOffset="1">468 396 6694,'-4'9'11627,"-1"1"-10120,-3 4 63,1 1 1,0 0 0,1 0-1,1 0 1,0 1 0,1 0 0,-2 22-1,6-36-1560,0-1-1,0 0 0,0 1 1,0-1-1,1 1 1,-1-1-1,1 0 0,-1 1 1,1-1-1,0 0 0,-1 0 1,1 1-1,0-1 1,0 0-1,0 0 0,0 0 1,0 0-1,0 0 0,0 0 1,0 0-1,0 0 1,0-1-1,1 1 0,-1 0 1,0-1-1,0 1 0,1-1 1,-1 1-1,0-1 1,1 1-1,-1-1 0,1 0 1,-1 0-1,1 0 0,-1 0 1,0 0-1,1 0 0,-1 0 1,1 0-1,-1-1 1,0 1-1,2-1 0,5 0-12,-1-1-1,0 1 0,0-1 1,0-1-1,0 1 0,0-1 1,7-5-1,-1-1 4,1 0 0,-2-1 0,1-1 0,12-14 0,-22 22 0,0 0 0,0 0 0,-1 0 0,1-1 0,-1 1 0,1-1 0,-1 1 0,0-1 0,-1 0 0,1 0 0,-1 0 0,0 0 0,0 0 0,0 0 0,0 0 0,0-1 0,-1 1 0,0 0 0,0 0 0,0-1 0,-2-4 0,1 7 0,0 0 0,0 0 0,-1 1 0,1-1 0,-1 1 0,0-1 0,1 1 0,-1 0 0,0 0 0,0-1 0,0 1 0,1 0 0,-1 1 0,0-1 0,-1 0 0,1 0 0,0 1 0,0 0 0,0-1 0,0 1 0,0 0 0,-1 0 0,1 0 0,-3 1 0,-3-2 0,0 2 0,0-1 0,0 1 0,0 1 0,-12 3 0,17-4-32,1 0 0,-1 0 0,1 0 0,-1 0 0,1 1 0,-1-1 0,1 1 0,0-1 0,0 1 0,0 0 0,0 0 0,0 0 0,0 0 0,0 1 0,1-1 0,-1 0-1,1 1 1,-1-1 0,0 5 0,9-6-12972</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33.070"/>
    </inkml:context>
    <inkml:brush xml:id="br0">
      <inkml:brushProperty name="width" value="0.025" units="cm"/>
      <inkml:brushProperty name="height" value="0.025" units="cm"/>
    </inkml:brush>
  </inkml:definitions>
  <inkml:trace contextRef="#ctx0" brushRef="#br0">0 135 16784,'0'0'15535,"82"-29"-15087,-23 20-448,6-4 0,6-2 0,1-1 0,-5-1 0,-7 6-705,-9-1-2594,-9 6-3715,-9-1-7080</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3:10.185"/>
    </inkml:context>
    <inkml:brush xml:id="br0">
      <inkml:brushProperty name="width" value="0.025" units="cm"/>
      <inkml:brushProperty name="height" value="0.025" units="cm"/>
    </inkml:brush>
  </inkml:definitions>
  <inkml:trace contextRef="#ctx0" brushRef="#br0">42 0 10826,'0'0'19635,"-16"55"-18642,6-20 96,1 4-865,3 0-224,5-1 0,1-6 0,0-7 0,8-5-96,2-9-609,-3-4-576,-3-5-705,-20-15-13933</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3:10.544"/>
    </inkml:context>
    <inkml:brush xml:id="br0">
      <inkml:brushProperty name="width" value="0.025" units="cm"/>
      <inkml:brushProperty name="height" value="0.025" units="cm"/>
    </inkml:brush>
  </inkml:definitions>
  <inkml:trace contextRef="#ctx0" brushRef="#br0">1 80 8232,'0'0'21748,"59"-20"-21011,-19 16-449,7-2-224,3-2-448,-1-2-1858,-3-4-2947,-3-3-3683</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3:10.901"/>
    </inkml:context>
    <inkml:brush xml:id="br0">
      <inkml:brushProperty name="width" value="0.025" units="cm"/>
      <inkml:brushProperty name="height" value="0.025" units="cm"/>
    </inkml:brush>
  </inkml:definitions>
  <inkml:trace contextRef="#ctx0" brushRef="#br0">86 0 11627,'0'0'17435,"-5"10"-16421,-11 19-474,1 0-1,-12 34 0,22-50-420,1 0 0,0 0 1,1 0-1,0 0 0,1 0 0,1 1 1,0-1-1,2 26 0,-1-38-117,0 1-1,0-1 1,1 1-1,-1-1 1,0 0 0,1 1-1,-1-1 1,1 0-1,0 0 1,-1 1 0,1-1-1,0 0 1,0 0-1,-1 0 1,1 0 0,0 0-1,0 0 1,0 0-1,0 0 1,1 0 0,-1-1-1,0 1 1,0 0-1,2 0 1,-1 0 1,1-1 1,0 1-1,-1-1 0,1 0 1,0 0-1,-1 0 0,1 0 1,0 0-1,-1 0 0,1-1 1,5-1-1,-2 0-47,1 0-1,-1-1 1,1 0-1,-1 0 1,0-1-1,0 1 1,0-1-1,9-9 1,-7 4-589,-1 0 0,0-1 0,-1 0 0,0 0 0,0-1 1,-1 1-1,-1-1 0,0 0 0,0 0 0,2-13 0,-27 67 4742,3-11-2751,16-25-1268,-7 11 126,2-1-1,0 2 1,1-1 0,1 1-1,0 0 1,2 0-1,-2 27 1,5-45-274,0-1-1,0 1 1,0 0-1,1 0 1,-1 0-1,0 0 1,1-1-1,-1 1 1,0 0-1,1 0 1,-1-1 0,1 1-1,-1 0 1,1-1-1,-1 1 1,1-1-1,0 1 1,-1 0-1,1-1 1,0 1-1,-1-1 1,1 0 0,0 1-1,0-1 1,-1 0-1,1 1 1,0-1-1,0 0 1,0 0-1,0 0 1,-1 0-1,1 1 1,0-1 0,1-1-1,32-3-6079,-16-7-3871</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3:11.275"/>
    </inkml:context>
    <inkml:brush xml:id="br0">
      <inkml:brushProperty name="width" value="0.025" units="cm"/>
      <inkml:brushProperty name="height" value="0.025" units="cm"/>
    </inkml:brush>
  </inkml:definitions>
  <inkml:trace contextRef="#ctx0" brushRef="#br0">191 1 13196,'0'0'18226,"-26"68"-16881,2-33-1345,-1 6 0,-6 0 0,5-2 0,3-4 0,5-7 0,6-8 0,7-12 0,4-8 0,1-13-7303,0-14-865</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3:11.603"/>
    </inkml:context>
    <inkml:brush xml:id="br0">
      <inkml:brushProperty name="width" value="0.025" units="cm"/>
      <inkml:brushProperty name="height" value="0.025" units="cm"/>
    </inkml:brush>
  </inkml:definitions>
  <inkml:trace contextRef="#ctx0" brushRef="#br0">119 5 18578,'0'0'3288,"-11"0"-571,3 0-2213,0 1 0,0-1-1,0 1 1,-1 1-1,1 0 1,-13 4 0,19-5-384,-1 0 1,1 0-1,0 0 1,0 0 0,0 1-1,0-1 1,0 0-1,0 1 1,1-1 0,-1 1-1,0 0 1,1 0-1,-1 0 1,1 0-1,0 0 1,-1 0 0,1 0-1,0 0 1,0 0-1,1 0 1,-1 0 0,0 1-1,1-1 1,-1 0-1,1 1 1,0-1 0,0 0-1,0 1 1,0-1-1,0 1 1,0-1-1,0 0 1,1 1 0,0 1-1,1-1-106,-1-1-1,1 0 1,-1 0-1,1 1 1,0-1 0,0-1-1,0 1 1,0 0-1,0 0 1,0-1-1,0 1 1,1-1 0,-1 0-1,1 1 1,-1-1-1,1 0 1,-1-1-1,1 1 1,-1 0-1,1-1 1,0 1 0,-1-1-1,1 0 1,4 0-1,5 1 7,0-1 0,0 0-1,-1-1 1,18-3 0,-23 2-20,0 0 0,0 0 0,0-1 0,0 0 0,0 0 0,-1 0 0,0-1 0,9-7 0,-12 10 0,0-1 0,-1 1 0,1-1 0,-1 1 0,1-1 0,-1 1 0,1-1 0,-1 0 0,0 0 0,0 0 0,0 1 0,0-1 0,0 0 0,0 0 0,-1-1 0,1 1 0,-1 0 0,1 0 0,-1 0 0,0 0 0,0 0 0,0 0 0,0-1 0,0 1 0,0 0 0,-1 0 0,1 0 0,-1 0 0,0-3 0,-1 3 0,-1 0 0,1 0 0,0 0 0,0 0 0,-1 1 0,1-1 0,-1 1 0,1 0 0,-1-1 0,0 1 0,0 1 0,1-1 0,-1 0 0,0 1 0,0-1 0,0 1 0,0 0 0,1 0 0,-7 0 0,1 0 0,0 1 0,0-1 0,1 1 0,-1 1 0,0-1 0,-10 5 0,14-4-217,0 0-1,0 1 1,0 0 0,0-1 0,1 2-1,-1-1 1,1 0 0,0 1 0,0-1-1,0 1 1,0 0 0,-4 8 0,5-7-271,-1 0 0,1 0 0,0 0 0,0 0 0,0 1 0,1-1 1,0 1-1,0-1 0,0 1 0,1-1 0,0 1 0,0 0 1,0-1-1,1 1 0,-1-1 0,1 1 0,4 9 0,12 9-6932</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3:11.975"/>
    </inkml:context>
    <inkml:brush xml:id="br0">
      <inkml:brushProperty name="width" value="0.025" units="cm"/>
      <inkml:brushProperty name="height" value="0.025" units="cm"/>
    </inkml:brush>
  </inkml:definitions>
  <inkml:trace contextRef="#ctx0" brushRef="#br0">57 0 8104,'0'0'5338,"0"9"-960,-4 5-2498,1 0 1,-2-1 0,-10 24 0,-10 32 3285,24-67-5122,0-1 1,1 1-1,-1-1 1,1 1-1,-1-1 0,1 1 1,0-1-1,0 1 1,-1-1-1,1 1 0,0-1 1,0 1-1,1-1 1,-1 1-1,0-1 1,0 1-1,1-1 0,-1 1 1,1-1-1,-1 1 1,1-1-1,0 0 0,-1 1 1,1-1-1,0 0 1,0 0-1,0 1 1,0-1-1,0 0 0,0 0 1,3 2-1,0-2 32,0 0 0,1 0 0,-1 0 0,0-1 1,1 1-1,-1-1 0,0 0 0,1 0 0,-1-1 0,6 0 0,0-1-76,0-1 0,0 1 0,0-2 0,-1 1 0,1-2 0,14-8 0,-19 11 0,-1 0 0,0-1 0,0 1 0,-1-1 0,1 0 0,-1 0 0,1 0 0,-1-1 0,0 1 0,0-1 0,0 0 0,-1 0 0,1 0 0,-1 0 0,0 0 0,3-8 0,-5 11 0,-1 0 0,1 0 0,0 1 0,0-1 0,0 0 0,-1 1 0,1-1 0,0 0 0,-1 1 0,1-1 0,-1 0 0,1 1 0,-1-1 0,1 1 0,-1-1 0,1 1 0,-1-1 0,1 1 0,-1-1 0,0 1 0,1-1 0,-1 1 0,0 0 0,1-1 0,-1 1 0,0 0 0,0 0 0,1 0 0,-1 0 0,0-1 0,0 1 0,1 0 0,-1 0 0,0 0 0,-1 1 0,-35-2 0,28 2 0,2-1-148,1 0-1,0 1 1,0 0 0,0 0 0,0 1-1,0 0 1,0 0 0,0 0 0,0 1-1,1-1 1,-7 5 0,8-4-361,0 0 0,0 0 0,0 0 1,1 1-1,-1-1 0,1 1 0,0 0 0,0 0 0,0 0 1,0 1-1,1-1 0,-1 1 0,1-1 0,-2 8 0,3-2-14070</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3:12.629"/>
    </inkml:context>
    <inkml:brush xml:id="br0">
      <inkml:brushProperty name="width" value="0.025" units="cm"/>
      <inkml:brushProperty name="height" value="0.025" units="cm"/>
    </inkml:brush>
  </inkml:definitions>
  <inkml:trace contextRef="#ctx0" brushRef="#br0">48 1 18866,'0'1'3331,"0"11"-1505,-12 10-257,1 5-159,0 10 63,3 3-704,2 3-481,6-4-224,0-6 0,11-5-128,5-9-513,-4-8-512,0-8-512,-6-3-737,-6-19-6695</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3:13"/>
    </inkml:context>
    <inkml:brush xml:id="br0">
      <inkml:brushProperty name="width" value="0.025" units="cm"/>
      <inkml:brushProperty name="height" value="0.025" units="cm"/>
    </inkml:brush>
  </inkml:definitions>
  <inkml:trace contextRef="#ctx0" brushRef="#br0">1 43 14478,'0'0'12940,"78"-13"-12331,-28 12-321,8-2-256,6 0-96,0-2-2114,0-2-2082,-1-4-3716</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3:13.360"/>
    </inkml:context>
    <inkml:brush xml:id="br0">
      <inkml:brushProperty name="width" value="0.025" units="cm"/>
      <inkml:brushProperty name="height" value="0.025" units="cm"/>
    </inkml:brush>
  </inkml:definitions>
  <inkml:trace contextRef="#ctx0" brushRef="#br0">52 0 10698,'0'0'16522,"-1"10"-14653,-3 12-1250,0 0 0,-11 29 0,9-32-315,0 1-1,1-1 1,1 2-1,1-1 1,-1 36-1,4-54-302,1-1 0,-1 1 0,0 0 0,1-1-1,-1 1 1,1-1 0,0 1 0,-1-1 0,1 1 0,0-1 0,0 1 0,0-1 0,0 0-1,0 1 1,0-1 0,1 0 0,-1 0 0,0 0 0,1 0 0,1 1 0,1 1 1,1-1 0,0 0 1,-1 0-1,1-1 0,0 1 1,0-1-1,5 1 0,1-1-33,1 0 0,-1 0 0,0-2 0,1 1 0,19-4 0,-27 3-274,-1 0 0,0 0 1,0-1-1,0 1 1,0 0-1,0-1 1,0 0-1,-1 0 1,1 0-1,0 0 0,-1 0 1,0-1-1,1 1 1,-1-1-1,3-5 1,-1 2-1386,-1-1 1,1 1 0,-1-1-1,-1 0 1,0 0-1,2-9 1,2-7-5197</inkml:trace>
  <inkml:trace contextRef="#ctx0" brushRef="#br0" timeOffset="1">229 141 6983,'0'0'15823,"-25"53"-12909,16-26-607,0 2-578,3 0-512,-2 2-384,7-1-481,1-1-223,0-3-194,15-7-1664,4-5-2083,7-9-1665,2-5-801</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3:13.702"/>
    </inkml:context>
    <inkml:brush xml:id="br0">
      <inkml:brushProperty name="width" value="0.025" units="cm"/>
      <inkml:brushProperty name="height" value="0.025" units="cm"/>
    </inkml:brush>
  </inkml:definitions>
  <inkml:trace contextRef="#ctx0" brushRef="#br0">184 0 10314,'0'0'15246,"-46"64"-12779,27-34-450,-4 3-735,1 3-482,-1-1-415,4-3-289,5-5 64,5-6-160,3-8 0,4-6-993,1-16-12235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13.279"/>
    </inkml:context>
    <inkml:brush xml:id="br0">
      <inkml:brushProperty name="width" value="0.025" units="cm"/>
      <inkml:brushProperty name="height" value="0.025" units="cm"/>
    </inkml:brush>
  </inkml:definitions>
  <inkml:trace contextRef="#ctx0" brushRef="#br0">1 1 21652,'0'0'9193,"37"70"-7976,-20-36-736,4 0-385,3 2 32,1-4-128,-2-1-993,-1-3-1185,-6-1-1089,-7-5-1249,-4-4-1570,-5-4-4004</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33.690"/>
    </inkml:context>
    <inkml:brush xml:id="br0">
      <inkml:brushProperty name="width" value="0.025" units="cm"/>
      <inkml:brushProperty name="height" value="0.025" units="cm"/>
    </inkml:brush>
  </inkml:definitions>
  <inkml:trace contextRef="#ctx0" brushRef="#br0">193 59 19538,'0'0'4138,"2"-8"-97,-2 6-3889,1-1 145,-1 1-1,1-1 1,-1 0 0,0 1 0,0-1 0,0 0 0,0 1 0,0-1-1,-1-5 1,0 7-230,0 0 1,1 0-1,-1 0 0,0 0 0,0 0 0,0 0 1,0 0-1,0 0 0,0 0 0,0 0 0,0 0 1,-1 0-1,1 1 0,0-1 0,0 1 1,-1-1-1,1 1 0,0-1 0,-1 1 0,1 0 1,0-1-1,-1 1 0,1 0 0,-1 0 0,1 0 1,0 0-1,-3 1 0,-2-1-64,-1 1 1,1 0-1,-1 0 0,1 1 1,-1 0-1,1 0 0,0 0 1,0 1-1,0 0 0,0 0 1,0 0-1,1 1 0,-1 0 1,1 0-1,0 1 0,0-1 1,-5 7-1,5-5-4,0 0 0,0 0 1,1 1-1,-1 0 0,2-1 0,-1 1 0,1 1 1,0-1-1,0 0 0,1 1 0,0 0 0,0-1 1,1 1-1,-1 9 0,2-15 1,0-1 0,0 0 0,0 0 0,0 0 0,0 0 0,1 1 0,-1-1 0,0 0 0,1 0 0,-1 0 0,1 0 0,-1 0 0,1 0 0,-1 0 0,1 0 0,0 0 0,-1 0 0,1 0 0,0 0 0,0-1 0,0 1 0,0 0 0,0 0 0,0-1 0,0 1 0,2 0 0,0 0 0,0 0 0,0 0 0,1 0 0,-1-1 0,1 0 0,-1 1 0,1-1 0,-1 0 0,5-1 0,2-1 0,-1 1 0,1-1 0,-1-1 0,1 0 0,-1 0 0,10-6 0,4-8 0,0-1 0,-1-2 0,-1 0 0,36-45 0,-62 73 0,1 0 0,0 0 0,0 1 0,1-1 0,0 1 0,0 0 0,1-1 0,1 1 0,-1 0 0,1 0 0,1 1 0,0 12 0,1-20 0,0 0 0,0 0 0,0 0 0,0 0 0,0 0 0,1 0 0,-1 0 0,1-1 0,-1 1 0,1 0 0,0-1 0,-1 1 0,1-1 0,0 0 0,0 0 0,0 1 0,0-1 0,0-1 0,1 1 0,-1 0 0,0 0 0,0-1 0,0 1 0,1-1 0,-1 0 0,0 0 0,1 1 0,-1-2 0,0 1 0,5-1 0,1 1 0,-1 0 0,1-1 0,0 0 0,-1-1 0,1 0 0,-1 0 0,0-1 0,10-4 0,-4-2 0,0-1 0,-1 0 0,0-1 0,0-1 0,-2 0 0,1 0 0,-2-1 0,1 0 0,12-26 0,-26 48 0,-20 47 0,23-53 0,0-1 0,0 1 0,0 0 0,1 0 0,-1 1 0,1-1 0,0 0 0,0 0 0,0 0 0,0 0 0,0 0 0,1 0 0,-1 0 0,1 0 0,0 0 0,1 4 0,0-6 0,-1 1 0,1-1 0,0 0 0,0 0 0,0 1 0,0-1 0,0 0 0,0-1 0,0 1 0,0 0 0,0-1 0,1 1 0,-1-1 0,0 1 0,0-1 0,1 0 0,-1 0 0,0 0 0,0 0 0,1-1 0,-1 1 0,4-2 0,1 1 0,0 0 0,-1-1 0,1 0 0,-1 0 0,1 0 0,8-6 0,2-5 0,-1 0 0,0-2 0,-1 0 0,0 0 0,-2-2 0,14-20 0,-17 25 0,-10 13 0,1 0 0,0 1 0,-1-1 0,1 0 0,-1 1 0,1-1 0,-1 1 0,0-1 0,0 0 0,0 1 0,0-1 0,0 1 0,0-1 0,0 2 0,-7 36 74,5-29-57,0-1-1,0 1 0,1-1 1,1 1-1,-1 0 1,3 14-1,-2-22-50,1 0 0,-1 1 0,1-1-1,0 1 1,0-1 0,1 0 0,-1 0 0,0 0 0,1 0-1,-1 0 1,1 0 0,-1 0 0,1 0 0,0 0 0,0-1-1,0 1 1,0-1 0,0 0 0,0 1 0,1-1 0,-1 0-1,0 0 1,0 0 0,1-1 0,-1 1 0,1 0 0,-1-1-1,1 0 1,-1 1 0,4-1 0,20 1-5369,6-1-5076</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3:14.076"/>
    </inkml:context>
    <inkml:brush xml:id="br0">
      <inkml:brushProperty name="width" value="0.025" units="cm"/>
      <inkml:brushProperty name="height" value="0.025" units="cm"/>
    </inkml:brush>
  </inkml:definitions>
  <inkml:trace contextRef="#ctx0" brushRef="#br0">110 0 11147,'0'0'4986,"-10"1"-2269,6-1-2420,-1 0 0,1 1 0,0-1 0,0 1 0,0 0 0,0 0 0,0 1 0,0-1 0,0 1 0,0 0 0,0 0 0,1 0 0,-1 0 0,1 1 0,0-1 0,-1 1 0,1 0 0,0 0 0,1 0 0,-1 0 0,0 1 0,1-1 0,0 1 0,0-1 0,0 1 0,0 0 0,1 0 0,-1 0 0,1 0 0,0 0 0,0 0 0,0 8 0,0-9-208,0 0 0,1 0 0,0 1 0,0-1 0,0 0 0,0 0 0,1 0 0,-1 0 0,1 0 0,-1 0 0,1 0 0,0 0 0,0 0 0,1 0 0,-1-1 0,0 1 0,1 0 0,0-1 0,0 1 0,0-1 0,0 0 0,0 1 0,0-1-1,0 0 1,1 0 0,-1 0 0,1-1 0,-1 1 0,1-1 0,0 1 0,0-1 0,0 0 0,0 0 0,0 0 0,0 0 0,0-1 0,0 1 0,0-1 0,0 0 0,0 0 0,4 0 0,6 1-54,-1-1 0,0 0 0,1-1-1,-1-1 1,1 0 0,-1 0 0,0-1 0,13-5 0,-22 7-34,0 0 1,0-1 0,0 1 0,0 0 0,0-1-1,0 0 1,-1 0 0,1 0 0,0 0 0,-1 0 0,0 0-1,1-1 1,-1 1 0,0-1 0,0 1 0,0-1-1,-1 0 1,1 0 0,-1 0 0,0 0 0,1 0 0,-1 0-1,0 0 1,-1 0 0,1 0 0,-1-1 0,1 1-1,-1 0 1,0 0 0,0-1 0,0 1 0,-1 0 0,1 0-1,-1-1 1,-2-5 0,2 7-15,0 0 1,0 0-1,0 0 1,0 1-1,0-1 1,-1 0-1,1 0 0,-1 1 1,1-1-1,-1 1 1,0 0-1,0-1 1,0 1-1,1 0 0,-1 0 1,0 0-1,0 0 1,-1 0-1,1 0 1,0 1-1,0-1 0,0 1 1,0 0-1,-1-1 1,1 1-1,0 0 1,0 0-1,0 0 0,-1 1 1,-1 0-1,-1-1-54,0 1 0,0-1 0,-1 1 0,1 1-1,0-1 1,1 1 0,-1 0 0,0 0 0,0 0 0,1 1-1,-8 5 1,5-1-368,1-1-1,0 2 1,1-1-1,-1 1 1,2-1 0,-1 2-1,1-1 1,0 0-1,0 1 1,-3 16-1,4-15-1058,1 0-1,1 0 1,0 1-1,0-1 1,2 18-1,4 2-5717</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3:14.418"/>
    </inkml:context>
    <inkml:brush xml:id="br0">
      <inkml:brushProperty name="width" value="0.025" units="cm"/>
      <inkml:brushProperty name="height" value="0.025" units="cm"/>
    </inkml:brush>
  </inkml:definitions>
  <inkml:trace contextRef="#ctx0" brushRef="#br0">189 34 15663,'-9'3'4879,"0"1"-4273,-18 7 2926,-45 27 0,67-35-3264,-1 0 0,1 0 0,0 1 0,0 0 0,0 0 0,1 0 0,0 0 0,-1 1-1,1 0 1,1 0 0,-1 0 0,1 0 0,0 0 0,0 1 0,0-1 0,-2 8 0,5-11-268,0-1 0,0 0 0,1 1 0,-1-1 0,0 0 0,1 0 0,-1 0 0,0 1 0,1-1 0,0 0 0,-1 0 0,1 0 0,-1 0 0,1 0 0,0 0 0,0 0 0,0 0 0,0 0 0,0 0 0,0 0 0,0 0 0,0-1 0,0 1 0,0 0 0,0-1 0,0 1 0,1-1 0,-1 1 0,0-1 0,0 0 0,0 1 0,1-1 0,-1 0 0,0 0 0,1 0 0,-1 0 0,0 0 0,3-1 0,54-1 0,-52 0 0,0 0 0,0 0 0,0 0 0,0-1 0,0 1 0,0-2 0,0 1 0,-1-1 0,0 1 0,1-1 0,-1-1 0,-1 1 0,1-1 0,-1 0 0,0 0 0,0 0 0,0 0 0,-1-1 0,0 0 0,0 0 0,0 0 0,-1 0 0,1 0 0,-1 0 0,-1 0 0,0-1 0,0 1 0,0-1 0,0 1 0,-1-1 0,-1-12 0,0 18-92,1-1 0,-1 0 1,0 0-1,1 1 0,-1-1 0,0 0 0,0 1 0,0-1 1,0 1-1,-1-1 0,1 1 0,0 0 0,-1-1 0,1 1 1,-1 0-1,1 0 0,-1 0 0,1 0 0,-1 0 0,0 0 1,1 1-1,-1-1 0,0 1 0,0-1 0,-2 0 0,-48-2-5422,51 3 5312,-14 1-7133</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3:15.041"/>
    </inkml:context>
    <inkml:brush xml:id="br0">
      <inkml:brushProperty name="width" value="0.025" units="cm"/>
      <inkml:brushProperty name="height" value="0.025" units="cm"/>
    </inkml:brush>
  </inkml:definitions>
  <inkml:trace contextRef="#ctx0" brushRef="#br0">377 38 5669,'0'0'11275,"-10"-7"-9268,5 4-1830,-1-1 112,0 0 0,-1 0 0,1 1 0,-1 0 0,-11-3 0,15 5-235,0 0 0,1 1 0,-1-1 0,0 1-1,0 0 1,0 0 0,1 0 0,-1 0 0,0 1 0,0-1 0,0 1-1,1-1 1,-1 1 0,0 0 0,1 0 0,-1 1 0,0-1 0,1 0-1,0 1 1,-1-1 0,1 1 0,-4 3 0,-16 19 502,1 1 0,0 0 0,2 2 0,2 0 1,-19 37-1,14-18 312,2 0 0,-24 82 1,37-103-841,2 0 1,0-1 0,1 2-1,2-1 1,0 0 0,2 0-1,1 1 1,5 30 0,-4-44-278,1 0 1,0 0 0,1 0 0,0-1 0,1 1-1,0-1 1,1 0 0,0-1 0,1 1 0,0-1-1,1-1 1,0 1 0,0-1 0,1-1 0,0 1 0,1-1-1,0-1 1,18 11 0,-9-8-1390,1-1 0,0-1 1,0 0-1,35 7 0,24 0-5558</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3:15.429"/>
    </inkml:context>
    <inkml:brush xml:id="br0">
      <inkml:brushProperty name="width" value="0.025" units="cm"/>
      <inkml:brushProperty name="height" value="0.025" units="cm"/>
    </inkml:brush>
  </inkml:definitions>
  <inkml:trace contextRef="#ctx0" brushRef="#br0">228 1 15086,'0'0'1741,"-2"13"-305,1 2-953,0 0 1,1 0 0,0 0-1,1 0 1,0 0 0,2 0-1,0 0 1,0-1 0,9 23-1,40 65 973,-31-65-1282,29 77-1,-45-102-183,-2 0-1,1 0 0,-2 1 1,0-1-1,0 1 1,-1-1-1,-1 1 1,0 0-1,-1-1 1,-4 24-1,2-24 63,-2-1 1,1 0-1,-2 0 0,0 0 0,0 0 0,0-1 1,-2 0-1,1-1 0,-1 1 0,0-2 1,-1 1-1,0-1 0,-11 7 0,-5 4-52,0-2 0,-2 0 0,-54 24 0,71-37-903,-1 0-1,0 0 0,1-1 1,-1-1-1,0 0 0,-14 1 0,-6-2-7205</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3:15.757"/>
    </inkml:context>
    <inkml:brush xml:id="br0">
      <inkml:brushProperty name="width" value="0.025" units="cm"/>
      <inkml:brushProperty name="height" value="0.025" units="cm"/>
    </inkml:brush>
  </inkml:definitions>
  <inkml:trace contextRef="#ctx0" brushRef="#br0">1 14 10762,'10'-3'5493,"5"0"-4403,0 0 0,0 1 0,24-1 0,-33 3-868,1 1 1,0-1 0,-1 1 0,1 0-1,-1 0 1,1 1 0,-1 0 0,0 0-1,1 1 1,-1-1 0,0 1-1,6 5 1,-4-2-19,-2 0 0,1 0 1,-1 0-1,0 1 0,0 0 0,-1 0 0,0 0 0,0 1 0,-1 0 0,0 0 0,0 0 0,-1 0 1,0 1-1,3 13 0,-5-15-75,0 0 1,0-1 0,0 1-1,-1 0 1,0 0-1,-1 0 1,1-1 0,-1 1-1,0 0 1,-1 0-1,0-1 1,0 1-1,0-1 1,-1 0 0,0 0-1,0 0 1,-1 0-1,0 0 1,-6 8 0,-5 0 291,0-1-1,-1 0 1,0-1 0,-1-1 0,-26 14 0,-22 14 235,62-37-647,0 0 0,1 0 1,-1-1-1,1 1 0,-1 1 0,1-1 0,0 0 0,0 1 0,0-1 0,0 1 0,0-1 0,1 1 1,-1 0-1,1 0 0,0 0 0,-1 0 0,0 5 0,2-6-62,0 0 0,1 1 0,-1-1 0,1 0-1,-1 0 1,1 0 0,0 0 0,0 0 0,0-1 0,0 1 0,0 0 0,0 0-1,0-1 1,0 1 0,1 0 0,-1-1 0,1 1 0,-1-1 0,1 0 0,0 1-1,0-1 1,-1 0 0,1 0 0,0 0 0,0 0 0,3 0 0,10 5-1214,-1 0 0,1-1 0,0-1 0,0-1 0,18 3 0,33-1-8049</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3:18.459"/>
    </inkml:context>
    <inkml:brush xml:id="br0">
      <inkml:brushProperty name="width" value="0.025" units="cm"/>
      <inkml:brushProperty name="height" value="0.025" units="cm"/>
    </inkml:brush>
  </inkml:definitions>
  <inkml:trace contextRef="#ctx0" brushRef="#br0">0 1124 6342,'0'0'11691,"36"-75"-11339,39 6-159,36-26 95,29-23 192,33-20-191,16-11-225,11-6-1217,2-7-2467,-10 0-4740</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3:25.241"/>
    </inkml:context>
    <inkml:brush xml:id="br0">
      <inkml:brushProperty name="width" value="0.025" units="cm"/>
      <inkml:brushProperty name="height" value="0.025" units="cm"/>
    </inkml:brush>
  </inkml:definitions>
  <inkml:trace contextRef="#ctx0" brushRef="#br0">96 52 4036,'0'0'3059,"9"-8"-5285,2-2 3404,6-5 475,0-3 2936,-24 27 2351,1 1-4080,-6 32-5328,8-20 4259,-4 2 1497,2 3 2579,15-7-5445,-7-16-319,0-1-1,0 1 1,-1 0-1,1 0 1,-1 0-1,0 0 1,0 0-1,0 0 1,0 0-1,-1 0 1,0 0-1,0 6 1,-7 56 44,1-20-79,6-45-84,0 0-1,0 0 0,0 0 0,0 0 0,0-1 1,0 1-1,1 0 0,-1 0 0,0 0 0,0 0 1,1-1-1,-1 1 0,0 0 0,1 0 0,-1-1 1,1 1-1,-1 0 0,1-1 0,-1 1 0,1 0 0,0-1 1,-1 1-1,1-1 0,0 1 0,-1-1 0,1 1 1,0-1-1,0 1 0,-1-1 0,1 0 0,0 0 1,0 1-1,0-1 0,0 0 0,-1 0 0,1 0 1,0 0-1,1 0 0,48-5-72,-46 3 82,0 1 0,1 0 1,0 0-1,-1 0 0,1 1 1,-1 0-1,1 0 0,0 0 1,-1 0-1,1 1 0,-1-1 1,1 1-1,7 3 0,-11-3 8,0-1 0,0 1 0,0 0-1,-1-1 1,1 1 0,0 0 0,-1 0-1,1 0 1,0 0 0,-1-1 0,1 1 0,-1 0-1,1 0 1,-1 0 0,0 0 0,1 0-1,-1 0 1,0 0 0,0 0 0,0 1-1,0-1 1,0 0 0,0 0 0,0 0 0,0 0-1,0 0 1,0 0 0,-1 0 0,1 0-1,0 0 1,-1 0 0,1 0 0,-1 0-1,1 0 1,-1 0 0,1 0 0,-1-1-1,0 1 1,1 0 0,-1 0 0,-1 1 0,-2 2 84,0 0 0,-1-1 1,1 1-1,-1-1 1,0 0-1,-6 3 0,-7 3-4,0-2 0,-1 0-1,-21 5 1,31-10-69,0 0-1,0 0 1,1-1-1,-1-1 1,0 1-1,-1-1 1,1-1-1,1 0 1,-13-3-1,19 4-26,1 0 1,0 0-1,-1-1 1,1 1-1,0-1 0,0 1 1,0-1-1,-1 0 1,1 1-1,0-1 0,0 0 1,0 0-1,0 0 1,0 0-1,0 0 0,0 0 1,1 0-1,-1 0 0,0 0 1,1 0-1,-1 0 1,0-1-1,1 1 0,0 0 1,-1 0-1,1-1 1,0 1-1,-1 0 0,1-1 1,0 1-1,0 0 1,0-1-1,0 1 0,1-3 1,-1 2-115,1 0 1,-1-1-1,1 1 1,0 0-1,0-1 1,0 1-1,1 0 1,-1 0-1,0 0 1,1 0-1,0 0 1,-1 0-1,1 0 1,0 1-1,0-1 1,0 0-1,3-1 1,52-28-11376,-23 13 880</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3:25.692"/>
    </inkml:context>
    <inkml:brush xml:id="br0">
      <inkml:brushProperty name="width" value="0.025" units="cm"/>
      <inkml:brushProperty name="height" value="0.025" units="cm"/>
    </inkml:brush>
  </inkml:definitions>
  <inkml:trace contextRef="#ctx0" brushRef="#br0">19 106 7079,'0'0'20088,"11"-1"-18999,-1 0-953,1-1 1,-2 0-1,1 0 0,0-1 0,17-8 1,-23 9-117,0 1 1,-1-1 0,1 0 0,-1 0 0,0 0 0,0-1 0,0 1-1,0-1 1,0 0 0,0 0 0,-1 0 0,1 0 0,-1 0 0,0 0-1,0-1 1,0 1 0,0-1 0,-1 1 0,1-1 0,-1 0 0,0 1-1,0-6 1,-1 9 2,0-1-1,0 0 1,0 1-1,0-1 1,0 1-1,0-1 1,0 1-1,-1-1 0,1 1 1,0-1-1,0 1 1,-1-1-1,1 1 1,0-1-1,-1 1 1,1 0-1,-1-1 1,1 1-1,0-1 1,-1 1-1,1 0 0,-1-1 1,1 1-1,-1 0 1,1 0-1,-1 0 1,1-1-1,-1 1 1,0 0-1,1 0 1,-1 0-1,1 0 1,-1 0-1,1 0 0,-1 0 1,1 0-1,-1 0 1,0 0-1,1 0 1,-1 0-1,1 0 1,-1 0-1,1 1 1,-1-1-1,1 0 1,-1 0-1,1 1 0,-1-1 1,1 0-1,-1 1 1,0 0-1,-31 15 225,22-7-153,0 1 1,1 0-1,0 0 1,1 0-1,-1 1 1,2 1-1,0-1 0,0 1 1,1 1-1,1-1 1,0 1-1,1 0 0,0 0 1,1 0-1,-3 17 1,6-29-91,0 1 1,0-1-1,-1 1 1,1-1-1,0 0 1,0 1-1,0-1 1,1 1-1,-1-1 1,0 1-1,1-1 1,-1 1-1,0-1 1,1 0-1,0 1 1,-1-1-1,1 0 1,0 1-1,-1-1 1,1 0-1,0 0 1,0 0-1,0 0 1,0 0-1,0 0 1,1 0-1,1 1 1,-1-1 1,1 0 1,0-1-1,-1 1 1,1-1-1,0 0 0,-1 0 1,1 0-1,0 0 1,-1-1-1,1 1 1,0-1-1,-1 1 0,6-3 1,5-2 7,0-1 1,0-1-1,0 0 1,18-13-1,-11 4-14,0-1 0,-1-1 0,0 0 0,-2-2 0,0 0 0,27-44 0,-43 85-53,-4 12 63,-1-17 15,0-3-23,1-1 0,0 1 0,1 0 0,1 0 0,0 0 0,0 0 0,1 1 0,3 19 0,-2-32-12,-1 1 1,1-1-1,0 0 0,-1 0 1,1 0-1,0 0 1,0 0-1,0 0 0,-1 0 1,1 0-1,0 0 0,0 0 1,1-1-1,-1 1 0,0 0 1,0-1-1,0 1 1,0 0-1,1-1 0,-1 0 1,0 1-1,0-1 0,1 0 1,-1 0-1,0 1 0,1-1 1,-1 0-1,0 0 0,0 0 1,1-1-1,-1 1 1,0 0-1,1 0 0,-1-1 1,2 0-1,0 0-139,1 0 0,0 0 0,-1 0 0,1-1 0,-1 1 0,0-1 0,0 0 0,1 0 0,-1 0 0,0-1 0,3-2 0,14-28-5509,-12 8-1240,-2-13-8391</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3:26.035"/>
    </inkml:context>
    <inkml:brush xml:id="br0">
      <inkml:brushProperty name="width" value="0.025" units="cm"/>
      <inkml:brushProperty name="height" value="0.025" units="cm"/>
    </inkml:brush>
  </inkml:definitions>
  <inkml:trace contextRef="#ctx0" brushRef="#br0">1 1 20435,'0'0'9225,"25"52"-18962</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3:26.409"/>
    </inkml:context>
    <inkml:brush xml:id="br0">
      <inkml:brushProperty name="width" value="0.025" units="cm"/>
      <inkml:brushProperty name="height" value="0.025" units="cm"/>
    </inkml:brush>
  </inkml:definitions>
  <inkml:trace contextRef="#ctx0" brushRef="#br0">93 1 6758,'0'0'19929,"-4"10"-18515,-7 25-1056,-41 135 2266,45-139-2203,0 1 0,2 0 0,-1 51 0,5-82-421,1 0 0,0 1 0,0-1 0,0 1 0,0-1 0,0 0 0,1 1 0,-1-1 0,0 0 0,1 1 0,-1-1 0,1 0 0,-1 0 0,1 1 0,-1-1 0,1 0 0,0 0 0,0 0 0,0 0 0,1 2 0,-1-2 0,0-1 0,0 0 0,0 1 0,0-1 0,1 0 0,-1 0 0,0 0 0,0 0 0,0 0 0,0 0 0,0 0 0,0 0 0,0 0 0,0 0 0,0-1 0,0 1 0,0 0 0,0-1 0,0 1 0,1-1 0,6-4 0,0 0 0,0 0 0,-1-1 0,12-11 0,46-48 0,-2-3 0,68-99 0,-130 166-68,5-9-2233,-6 10 2189,0 0-1,1-1 1,-1 1 0,0 0-1,0 0 1,0 0 0,0 0-1,0 0 1,0-1 0,0 1-1,1 0 1,-1 0 0,0 0-1,0 0 1,0-1 0,0 1-1,0 0 1,0 0 0,0 0-1,0 0 1,0-1-1,0 1 1,0 0 0,0 0-1,0 0 1,0 0 0,0-1-1,0 1 1,0 0 0,0 0-1,-1 0 1,1 0 0,0-1-1,0 1 1,0 0 0,0 0-1,0 0 1,0 0 0,0 0-1,-1-1 1,1 1 0,0 0-1,0 0 1,0 0 0,0 0-1,0 0 1,-1 0-1,1 0 1,0-1 0,-9 1-9487</inkml:trace>
  <inkml:trace contextRef="#ctx0" brushRef="#br0" timeOffset="1">182 209 9705,'0'0'8809,"-25"58"-5094,17-33 193,6-3-1378,2-5-832,5 0-545,15-4-481,4-3-479,3-2-161,-1-3-1922,-2-4-2306,-11-1-2787</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34.092"/>
    </inkml:context>
    <inkml:brush xml:id="br0">
      <inkml:brushProperty name="width" value="0.025" units="cm"/>
      <inkml:brushProperty name="height" value="0.025" units="cm"/>
    </inkml:brush>
  </inkml:definitions>
  <inkml:trace contextRef="#ctx0" brushRef="#br0">139 36 21332,'0'0'10245,"-10"-6"-9210,3 2-1007,1-1-1,-1 2 1,-1-1 0,1 1-1,0 0 1,-9-2 0,13 4-30,1 1 1,-1-1 0,1 1 0,0 0-1,-1 0 1,1 0 0,-1 0-1,1 0 1,-1 1 0,1-1 0,-1 1-1,1-1 1,-1 1 0,1 0-1,0 0 1,-1 0 0,1 0 0,0 0-1,0 1 1,0-1 0,0 1-1,0-1 1,0 1 0,0 0-1,1 0 1,-1-1 0,1 1 0,-1 1-1,-1 1 1,3-3 1,-1 0 0,1 0 0,-1 0 0,1-1 0,0 1 0,-1 0 0,1 0 0,0 0 0,0 0 0,-1 0 0,1 0 0,0 0 0,0 0 0,0 0 0,0 0 0,0 0 0,0 0 0,1-1 0,-1 1 0,0 0 0,0 0 0,1 0 0,-1 0 0,0 0 0,1 0 0,-1 0 0,1-1 0,-1 1 0,1 0 0,0 0 0,-1-1 0,1 1 0,0 0 0,-1-1 0,1 1 0,0-1 0,0 1 0,-1-1 0,1 1 0,0-1 0,1 1 0,44 13 0,-34-11 0,40 8-882,-39-10 496,-1 1 1,0 1-1,0 0 1,0 1 0,0 0-1,-1 0 1,1 2 0,15 9-1,-26-15 402,0 0 1,-1 1-1,1-1 0,-1 0 1,1 1-1,-1-1 0,1 1 0,-1-1 1,1 1-1,-1-1 0,1 1 1,-1-1-1,0 1 0,1-1 0,-1 1 1,0-1-1,1 1 0,-1 0 1,0-1-1,0 1 0,0 0 0,0-1 1,1 1-1,-1 0 0,0-1 0,0 1 1,0 0-1,0-1 0,-1 1 1,1 0-1,0-1 0,0 1 0,0-1 1,0 1-1,-1 0 0,0 1 103,-1-1-1,1 1 1,-1-1-1,1 0 1,-1 1 0,0-1-1,0 0 1,1 0-1,-1 0 1,0 0-1,-3 0 1,-57 14 2205,59-15-2306,-1 1-18,-12 2 0,1 0 0,-1-2 0,0 0 0,-24-1 0,40 0-79,-1 0 0,1 0 0,-1-1 0,1 1 0,-1 0 0,1 0 0,-1 0 0,1 0 0,-1 0 0,1 0 0,0-1 0,-1 1 0,1 0 0,-1 0 0,1-1 0,0 1 0,-1 0 0,1-1 0,0 1 0,-1 0 1,1-1-1,0 1 0,-1-1 0,1 1 0,0 0 0,0-1 0,0 1 0,-1-1 0,1 1 0,0-1 0,0 1 0,0-1 0,0 1 0,0-1 0,0 1 0,0 0 0,0-1 0,0 1 0,0-1 0,0 1 0,0-1 0,0 1 0,0-1 0,1 1 0,-1-1 0,0 1 0,0-1 0,0 1 0,1 0 0,-1-1 0,0 1 0,0-1 0,1 1 0,-1 0 0,0-1 0,1 1 0,20-21-8834,5 4-926</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3:26.812"/>
    </inkml:context>
    <inkml:brush xml:id="br0">
      <inkml:brushProperty name="width" value="0.025" units="cm"/>
      <inkml:brushProperty name="height" value="0.025" units="cm"/>
    </inkml:brush>
  </inkml:definitions>
  <inkml:trace contextRef="#ctx0" brushRef="#br0">21 1 6726,'0'0'17793,"-3"11"-14691,0-3-2543,0 0-108,0 0-1,1 1 1,0-1 0,0 0-1,1 1 1,0-1 0,0 0 0,1 1-1,1 12 1,0-20-448,0 0 0,-1 0 0,1 0 1,0 0-1,0 0 0,0 0 0,0 0 0,0-1 0,0 1 0,0 0 0,1-1 1,-1 1-1,0-1 0,0 1 0,0-1 0,0 0 0,1 1 0,-1-1 1,0 0-1,1 0 0,-1 0 0,0 0 0,0 0 0,1 0 0,-1 0 1,0 0-1,0-1 0,1 1 0,1-1 0,40-12-108,-29 4-353,-1 1 0,0-2-1,-1 1 1,12-13 0,-12 10-85,2 1 0,-1 0 0,17-10 0,-34 68 2134,4-46-1618,-1 0-1,1 0 0,-1 0 1,1 0-1,0 0 1,0 0-1,0 0 1,0 0-1,0 0 1,0 0-1,0 0 0,0 0 1,0 0-1,0 1 1,0-1-1,1 0 1,-1 0-1,0 0 0,1 0 1,-1 0-1,1 0 1,-1 0-1,1 0 1,0-1-1,-1 1 0,1 0 1,0 0-1,0 0 1,1 0-1,-1 0-376,0-1 0,1 0 0,-1 0 0,1 0 0,-1 0 0,1-1 0,-1 1 0,0 0 1,1-1-1,-1 1 0,0 0 0,1-1 0,-1 0 0,0 1 0,1-1 0,-1 0 0,0 0 0,0 1 0,0-1 0,0 0 0,0 0 0,0 0 0,1-2 0,17-18-11799</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3:27.557"/>
    </inkml:context>
    <inkml:brush xml:id="br0">
      <inkml:brushProperty name="width" value="0.025" units="cm"/>
      <inkml:brushProperty name="height" value="0.025" units="cm"/>
    </inkml:brush>
  </inkml:definitions>
  <inkml:trace contextRef="#ctx0" brushRef="#br0">117 1 5509,'0'0'18989,"-8"10"-17382,0 0-982,0 0 0,1 1 0,0 0 1,1 0-1,0 1 0,1 0 1,-6 17-1,-2 15-293,1 1 0,3 1 0,2-1 0,-2 61 0,8-105-337,1-1 0,0 1 0,0-1 0,0 0 0,0 1-1,0-1 1,0 1 0,0-1 0,0 0 0,0 1 0,0-1 0,0 0 0,1 1 0,-1-1 0,0 1-1,0-1 1,0 0 0,0 1 0,1-1 0,-1 0 0,0 1 0,0-1 0,1 0 0,-1 1 0,0-1-1,0 0 1,1 0 0,-1 1 0,0-1 0,1 0 0,-1 0 0,0 0 0,1 0 0,-1 1 0,0-1-1,1 0 1,-1 0 0,1 0 0,-1 0 0,0 0 0,1 0 0,-1 0 0,1 0 0,-1 0 0,0 0 0,1 0-1,-1 0 1,1 0 0,-1 0 0,0 0 0,1-1 0,-1 1 0,0 0 0,1 0 0,-1 0 0,0-1-1,1 1 1,-1 0 0,0 0 0,1-1 0,19-18-2028,-12-2-3033,-1-1-2642</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3:28.307"/>
    </inkml:context>
    <inkml:brush xml:id="br0">
      <inkml:brushProperty name="width" value="0.025" units="cm"/>
      <inkml:brushProperty name="height" value="0.025" units="cm"/>
    </inkml:brush>
  </inkml:definitions>
  <inkml:trace contextRef="#ctx0" brushRef="#br0">63 99 21140,'0'0'10356,"11"3"-10217,-7-2-138,0 0-1,0 0 0,0 0 1,0-1-1,1 1 1,-1-1-1,0 0 0,0-1 1,1 1-1,-1-1 1,8-2-1,-9 2-3,-1 0 1,1-1-1,-1 1 1,1-1-1,-1 0 1,0 0-1,0 0 1,0 0-1,0 0 1,0 0-1,0 0 1,0-1-1,-1 1 0,1 0 1,-1-1-1,0 0 1,0 1-1,0-1 1,0 0-1,0 0 1,-1 1-1,1-1 1,-1 0-1,1-4 1,-1 6 3,0-1 0,1 0 0,-1 0 1,0 0-1,0 0 0,0 1 0,0-1 0,0 0 1,-1 0-1,1 0 0,-1 0 0,1 1 1,-1-1-1,0 0 0,1 0 0,-1 1 1,-2-3-1,3 3 9,-1 0 1,0 1-1,0-1 1,0 0 0,0 1-1,0-1 1,0 1-1,0-1 1,0 1-1,0-1 1,0 1-1,0 0 1,-1 0-1,1 0 1,0-1 0,0 1-1,0 0 1,0 0-1,0 0 1,-3 1-1,0 0 38,0 0 1,0 0-1,0 1 0,0 0 0,0-1 0,0 1 1,0 1-1,1-1 0,-1 0 0,1 1 0,-1 0 0,1 0 1,-4 4-1,-6 10 30,0 1 1,1-1 0,-14 31 0,23-41-100,-1 0 1,2 0-1,-1 1 0,1-1 1,0 1-1,0-1 1,1 1-1,0 0 0,1-1 1,-1 1-1,1 0 1,1 0-1,1 8 0,-1-13-96,0-1 0,1 0-1,-1 0 1,0 0-1,1 0 1,-1 0 0,1 0-1,0 0 1,0-1-1,0 1 1,0 0-1,0-1 1,0 0 0,0 1-1,0-1 1,1 0-1,-1 0 1,0 0 0,1-1-1,-1 1 1,1 0-1,-1-1 1,1 0-1,-1 1 1,1-1 0,-1 0-1,1 0 1,-1-1-1,5 0 1,1 1-353,0-1 0,1 0 0,-1 0 0,0-1 1,0 0-1,0-1 0,15-6 0,-12 2-32,0-1-1,0-1 1,-1 1 0,0-1 0,0-1-1,-1 0 1,8-12 0,29-45 2112,-39 61 2212,-7 21-1821,-9 37-912,5-33-660,4-17-400,-1-1 0,1 0 0,-1 1-1,1-1 1,0 1 0,0-1 0,0 1 0,-1-1 0,1 1 0,1-1 0,-1 1 0,0-1 0,0 1 0,1-1 0,-1 0 0,0 1 0,1-1 0,-1 1 0,1-1 0,0 0 0,0 0 0,-1 1 0,1-1 0,0 0 0,0 0 0,0 0 0,0 0 0,0 0 0,0 0 0,1 0 0,-1 0 0,0 0 0,0-1 0,1 1 0,-1 0 0,0-1 0,3 2 0,1-2 9,0 0 0,0-1 0,-1 1 0,1-1 0,0 0 1,-1 0-1,1 0 0,0-1 0,-1 1 0,0-1 0,6-3 0,62-43 36,-60 39-142,1 0 0,0 0 1,0 1-1,0 1 0,1 0 1,25-9-1,-38 17 95,-1-1-1,1 0 1,-1 1-1,1-1 1,-1 0 0,1 1-1,-1-1 1,0 1-1,1-1 1,-1 1 0,0-1-1,1 1 1,-1-1-1,0 1 1,0-1-1,1 1 1,-1-1 0,0 1-1,0 0 1,0-1-1,0 1 1,0-1 0,0 1-1,0 0 1,0-1-1,0 1 1,0-1 0,0 1-1,0 0 1,0-1-1,0 1 1,0-1 0,-1 1-1,1-1 1,0 1-1,-1-1 1,1 1 0,0-1-1,-1 1 1,-7 27 302,5-22-322,1 0 0,0 1-1,0 0 1,1-1 0,-1 1-1,2 0 1,-1 10 0,1-16-8,0-1 1,0 1 0,0 0 0,0-1 0,0 1 0,0 0-1,1-1 1,-1 1 0,0-1 0,1 1 0,-1 0 0,0-1-1,1 1 1,-1-1 0,0 1 0,1-1 0,-1 1 0,1-1-1,-1 1 1,1-1 0,0 0 0,-1 1 0,1-1-1,-1 0 1,1 1 0,0-1 0,-1 0 0,1 0 0,1 1-1,0-1 1,1 0-1,0-1 1,0 1 0,0-1-1,0 1 1,-1-1-1,1 0 1,0 0-1,0 0 1,-1 0-1,4-3 1,15-8 0,36-28 0,-43 28 0,1 1 0,0 1 0,0 1 0,28-13 0,-42 22 0,-1 0 0,0 0 0,1 0 0,-1 1 0,0-1 0,1 0 0,-1 1 0,0-1 0,1 0 0,-1 0 0,0 1 0,0-1 0,1 0 0,-1 1 0,0-1 0,0 1 0,0-1 0,1 0 0,-1 1 0,0-1 0,0 1 0,0-1 0,0 0 0,0 1 0,0-1 0,0 1 0,0-1 0,0 1 0,0-1 0,0 0 0,0 1 0,0-1 0,0 1 0,-1-1 0,1 0 0,0 1 0,0-1 0,0 0 0,-1 1 0,1-1 0,-7 17 11,-1 0 0,-18 29 0,3-8-274,19-37-4757,3-10-730,1 8 5331,-1-21-9366</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3:28.678"/>
    </inkml:context>
    <inkml:brush xml:id="br0">
      <inkml:brushProperty name="width" value="0.025" units="cm"/>
      <inkml:brushProperty name="height" value="0.025" units="cm"/>
    </inkml:brush>
  </inkml:definitions>
  <inkml:trace contextRef="#ctx0" brushRef="#br0">0 1 10442,'0'0'16720</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3:29.271"/>
    </inkml:context>
    <inkml:brush xml:id="br0">
      <inkml:brushProperty name="width" value="0.025" units="cm"/>
      <inkml:brushProperty name="height" value="0.025" units="cm"/>
    </inkml:brush>
  </inkml:definitions>
  <inkml:trace contextRef="#ctx0" brushRef="#br0">1 163 10954,'0'0'16368,"13"4"-14943,-9-3-1334,2 2-14,1-1 0,-1 0 0,1 0 0,0-1 1,0 1-1,-1-2 0,1 1 0,0-1 0,0 0 0,0 0 0,0-1 0,0 1 0,-1-2 1,1 1-1,0-1 0,-1 0 0,11-5 0,-9 2-11,-1 0-1,1 0 1,-1-1 0,0 0-1,-1 0 1,1-1-1,9-14 1,-13 17-9,0 0-1,-1 0 0,0 0 1,0-1-1,0 1 1,0 0-1,-1-1 0,1 0 1,-1 1-1,-1-1 1,1 0-1,0 1 0,-1-1 1,0 0-1,0 0 1,-2-8-1,1 12-45,1-1 0,-1 1 0,1 0-1,-1 0 1,0 0 0,1 0 0,-1 0 0,0 0 0,0 0 0,0 0-1,0 0 1,0 1 0,0-1 0,0 0 0,0 1 0,0-1 0,0 0-1,0 1 1,-1-1 0,1 1 0,0 0 0,0-1 0,-1 1 0,1 0-1,0 0 1,0 0 0,-1 0 0,1 0 0,0 0 0,0 0 0,-2 1-1,-2-1-13,1 0-1,0 1 1,0 0-1,0 0 0,0 0 1,0 0-1,0 1 1,-7 3-1,3 1 43,0 1 0,1 0 0,0 0 0,0 0 0,1 1 0,0 0 0,0 0 0,1 0 0,0 1 1,1 0-1,-1 0 0,2 0 0,-1 0 0,1 1 0,1 0 0,0-1 0,0 1 0,0 19 0,2-27-39,-1-1 0,1 0 0,1 1 0,-1-1 0,0 0 0,0 0 0,0 1 0,1-1 0,-1 0 0,1 0 0,-1 1 0,1-1 0,-1 0 0,1 0 0,0 0 0,-1 0 0,1 0 0,0 0 0,0 0 0,0 0 0,0 0 0,0 0 0,0 0 0,0-1 0,0 1 0,2 1 0,0-1 0,0-1 0,1 1 0,-1 0 0,0-1 0,0 1 0,1-1 0,-1 0 0,0 0 0,0-1 0,6 0 0,2-1 0,1-1 0,0-1 0,-1 0 0,0 0 0,12-7 0,25-21 0,-36 23 0,1 0 0,-1 1 0,22-9 0,-33 17 0,-1 0 0,0 0 0,0 0 0,0-1 0,1 1 0,-1 0 0,0 0 0,0 0 0,1 0 0,-1 0 0,0 0 0,0 1 0,1-1 0,-1 0 0,0 0 0,0 0 0,1 0 0,-1 0 0,0 0 0,0 0 0,0 0 0,1 0 0,-1 1 0,0-1 0,0 0 0,0 0 0,0 0 0,1 0 0,-1 1 0,0-1 0,0 0 0,0 0 0,0 1 0,0-1 0,0 0 0,1 0 0,-1 0 0,0 1 0,0-1 0,0 0 0,0 1 0,1 16 0,-4 16 0,2-25 0,0-4 0,0 1 0,0 0 0,1-1 0,0 1 0,0 0 0,0-1 0,1 6 0,-1-9 0,1 1 0,-1-1 0,1 0 0,0 0 0,-1 0 0,1 0 0,0 0 0,0 0 0,-1 0 0,1 0 0,0-1 0,0 1 0,0 0 0,0 0 0,0-1 0,0 1 0,0 0 0,1-1 0,-1 0 0,0 1 0,0-1 0,0 1 0,0-1 0,1 0 0,-1 0 0,0 0 0,0 0 0,1 0 0,-1 0 0,0 0 0,2 0 0,8-1 0,0-1 0,1-1 0,-1 1 0,0-2 0,0 1 0,-1-2 0,1 1 0,-1-1 0,0-1 0,0 0 0,0 0 0,9-10 0,52-27 0,-68 45 0,-6 9 0,-6 7 0,6-14-205,0 0-1,1 0 1,-1 1 0,1-1 0,0 1-1,0-1 1,1 1 0,0 0-1,-1 0 1,0 9 0</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3:30.347"/>
    </inkml:context>
    <inkml:brush xml:id="br0">
      <inkml:brushProperty name="width" value="0.025" units="cm"/>
      <inkml:brushProperty name="height" value="0.025" units="cm"/>
    </inkml:brush>
  </inkml:definitions>
  <inkml:trace contextRef="#ctx0" brushRef="#br0">43 62 5029,'-1'-5'4317,"-1"-17"5593,5 4-4588,-3 17-5194,1 0-1,-1 0 1,1 0-1,0 0 0,0 0 1,-1 0-1,1 0 0,0 0 1,0 0-1,0 1 0,0-1 1,0 0-1,0 1 1,0-1-1,1 0 0,-1 1 1,0-1-1,0 1 0,0 0 1,1-1-1,-1 1 1,0 0-1,0 0 0,1 0 1,-1 0-1,0 0 0,0 0 1,3 0-1,-1 0-104,1 0 0,0 0 0,-1 1-1,1-1 1,0 1 0,-1 0 0,1 0 0,0 0 0,-1 0-1,0 0 1,1 1 0,-1 0 0,0-1 0,0 1 0,0 1 0,0-1-1,0 0 1,0 1 0,0-1 0,-1 1 0,1 0 0,3 5-1,-4-3-24,0-1-1,-1 1 1,1 0-1,-1-1 1,0 1-1,0 0 1,0 0-1,-1-1 1,1 1-1,-1 0 1,-1 0-1,1 0 1,0 0-1,-1-1 1,0 1 0,0 0-1,-4 8 1,-2 2 207,-1 0 0,0 0 0,-2-1 0,1 0 1,-2 0-1,-17 18 0,12-14 599,0 1 0,-16 27 1,31-45-799,0 1 0,0 0 1,-1-1-1,1 1 0,1 0 1,-1 0-1,0 0 0,0 0 1,1-1-1,-1 1 1,1 0-1,0 0 0,-1 0 1,1 0-1,0 0 0,0 0 1,0 0-1,0 0 0,1 0 1,-1 0-1,1 0 1,-1 0-1,1 0 0,-1 0 1,3 3-1,-1-3-3,0 0-1,0 0 1,1 0-1,-1 0 1,1-1 0,-1 1-1,1-1 1,0 1-1,0-1 1,-1 0-1,1 0 1,0-1 0,0 1-1,0 0 1,3-1-1,14 2-10,-1-1 0,0-1 0,0-1-1,23-4 1,-30 3-956,-1-1-1,1 0 1,-1 0-1,0-2 1,11-4-1,-20 8 663,1 0 0,-1 0-1,1 0 1,-1 0 0,0-1 0,0 1-1,0-1 1,0 1 0,0-1 0,0 0-1,0 1 1,0-1 0,-1 0 0,1 0-1,-1-1 1,1 1 0,-1 0-1,0 0 1,0-1 0,0 1 0,0-1-1,0 1 1,-1-1 0,1 1 0,-1-1-1,0 1 1,1-1 0,-1-4 0,-6-7-6574</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3:30.691"/>
    </inkml:context>
    <inkml:brush xml:id="br0">
      <inkml:brushProperty name="width" value="0.025" units="cm"/>
      <inkml:brushProperty name="height" value="0.025" units="cm"/>
    </inkml:brush>
  </inkml:definitions>
  <inkml:trace contextRef="#ctx0" brushRef="#br0">1 3 13613,'0'0'15086,"87"6"-14958,-38-6-384,-1 0-2210,-2 0-2499,-12-8-4484</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3:31.035"/>
    </inkml:context>
    <inkml:brush xml:id="br0">
      <inkml:brushProperty name="width" value="0.025" units="cm"/>
      <inkml:brushProperty name="height" value="0.025" units="cm"/>
    </inkml:brush>
  </inkml:definitions>
  <inkml:trace contextRef="#ctx0" brushRef="#br0">6 0 15887,'0'0'5910,"0"9"-3770,-1-2-1696,0 1 126,-1-1 1,1 1-1,1-1 1,0 1 0,0-1-1,0 1 1,1 0-1,2 7 1,-2-14-542,0 0 1,0 0-1,0-1 1,0 1-1,1-1 1,-1 1-1,0-1 1,1 1-1,-1-1 1,0 0 0,1 1-1,-1-1 1,1 0-1,-1 0 1,0 0-1,1 0 1,-1 0-1,1 0 1,-1-1-1,2 0 1,31-6 209,10-15-561,-38 17 234,1 2 0,-1-1 0,1 1-1,-1 0 1,1 0 0,0 1 0,0 0 0,0 0 0,0 1 0,9-1 0,-15 5 286,0 0 1,0 1 0,0-1-1,-1 1 1,1-1 0,-1 1-1,0-1 1,0 1 0,-1 5-1,1-4 111,-1 9-87,5 14 541,-4-27-747,1 0 0,0-1 0,0 1 0,0 0 1,0-1-1,0 1 0,0-1 0,0 1 0,0-1 0,0 1 0,1-1 0,-1 0 1,0 0-1,0 1 0,0-1 0,0 0 0,1 0 0,-1 0 0,0 0 0,0 0 1,0-1-1,0 1 0,1 0 0,0-1 0,8-1-34,0-1-1,0-1 1,0 1-1,0-2 1,-1 1 0,1-1-1,-1-1 1,-1 0 0,12-9-1,-9 7-43,0 0-1,0 1 1,0 0-1,25-10 1,-36 17 52,0 0 0,1 0 0,-1-1 0,1 1 0,-1 0 1,1 0-1,-1 0 0,1 0 0,-1 0 0,1 0 0,-1 0 1,1 0-1,0 0 0,-1 0 0,1 0 0,-1 0 0,1 0 0,-1 1 1,0-1-1,1 0 0,-1 0 0,1 0 0,-1 1 0,1-1 1,-1 0-1,1 1 0,-1-1 0,0 0 0,1 1 0,-1-1 1,0 0-1,1 1 0,-1-1 0,0 1 0,0-1 0,1 1 1,2 26 99,-15 40 474,9-56-523,3-11-102,0 0 0,-1 0 0,1 1 0,0-1 1,0 0-1,0 0 0,0 1 0,-1-1 0,1 0 1,0 1-1,0-1 0,0 0 0,0 1 1,0-1-1,0 0 0,0 1 0,0-1 0,0 0 1,0 1-1,0-1 0,0 0 0,0 1 1,0-1-1,0 0 0,0 0 0,1 1 0,-1-1 1,0 0-1,0 1 0,0-1 0,0 0 1,1 0-1,-1 1 0,0-1 0,0 0 0,0 0 1,1 0-1,-1 1 0,1-1 0,6-13-6641,-2-7-1936</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3:31.388"/>
    </inkml:context>
    <inkml:brush xml:id="br0">
      <inkml:brushProperty name="width" value="0.025" units="cm"/>
      <inkml:brushProperty name="height" value="0.025" units="cm"/>
    </inkml:brush>
  </inkml:definitions>
  <inkml:trace contextRef="#ctx0" brushRef="#br0">1 1 2306,'0'0'22373,"8"5"-20851,12 8-734,-5-3-968,1 0-1,0-1 1,0 0-1,1-1 1,0-1-1,28 8 1,-44-15 257,-1 0 0,0 0 0,1 1 0,-1-1 1,0 0-1,0 0 0,1 0 0,-1 1 0,0-1 1,0 0-1,0 0 0,1 0 0,-1 1 0,0-1 1,0 0-1,0 1 0,0-1 0,1 0 0,-1 0 1,0 1-1,0-1 0,0 0 0,0 1 0,0-1 1,0 0-1,0 1 0,0-1 0,0 0 0,0 1 1,0-1-1,0 0 0,0 1 0,0-1 0,0 0 1,0 0-1,-1 1 0,1-1 0,0 0 0,0 1 1,0-1-1,0 0 0,0 0 0,-1 1 0,1-1 1,0 0-1,0 0 0,-1 0 0,1 1 0,0-1 1,-1 0-1,-14 19 554,12-16-325,-1 1-272,0 1-1,1 0 1,-1 0 0,1 0 0,0 0 0,0 0 0,0 1 0,1-1 0,0 1 0,0 0 0,0 0 0,1 0 0,-1 11 0,4-15-124,0-1 1,0 1 0,1-1-1,-1 1 1,1-1-1,-1 0 1,1 0 0,0 0-1,-1 0 1,1-1 0,0 1-1,-1-1 1,5 1-1,7 2-441,-12-2 545,0-1 1,0 1 0,0-1 0,0 1-1,0 0 1,0 0 0,0 0-1,0 0 1,-1 0 0,1 0-1,-1 1 1,1-1 0,-1 0 0,1 1-1,-1-1 1,1 1 0,-1 0-1,0-1 1,0 1 0,0 0-1,0 0 1,0 0 0,-1 0 0,1 0-1,0 0 1,-1 0 0,0 0-1,1 0 1,-1 0 0,0 0-1,0 0 1,0 0 0,0 0 0,0 0-1,-1 0 1,1 0 0,-1 0-1,1 0 1,-2 3 0,0-1 88,0-1-1,0 1 1,-1-1 0,1 0-1,-1 1 1,1-1 0,-1 0 0,0 0-1,0-1 1,-1 1 0,1-1-1,-1 0 1,1 1 0,-1-2 0,1 1-1,-1 0 1,0-1 0,0 1-1,-6 0 1,9-2-140,0 1 0,0-1 0,0 0 0,0 1 0,0-1 0,0 0 0,0 0 0,0 0 0,0 0 0,0 0 0,-1 0 0,1 0 0,0 0 0,0-1 0,0 1 0,0 0 0,0-1 0,0 1 0,0 0 0,0-1 0,0 1 0,0-1 0,0 0 0,0 1 0,0-1 0,1 0 0,-1 0 0,0 1 0,0-1 0,1 0 0,-1 0 0,0 0 0,1 0 0,-1 0 0,1 0 0,-1 0 0,1 0 0,0 0 0,-1 0 0,1 0 0,0 0 0,0 0 0,0-2 0,0-2-1275,0 0 0,0-1 0,1 1 0,0 0 0,0 0 0,1 0 0,-1 0 0,4-7-1,9-17-12091</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3:31.903"/>
    </inkml:context>
    <inkml:brush xml:id="br0">
      <inkml:brushProperty name="width" value="0.025" units="cm"/>
      <inkml:brushProperty name="height" value="0.025" units="cm"/>
    </inkml:brush>
  </inkml:definitions>
  <inkml:trace contextRef="#ctx0" brushRef="#br0">10 99 5894,'0'0'25271,"9"-11"-24304,-1 3-745,-2 2-181,0 0 0,0 0 1,-1-1-1,0 0 0,0 0 1,-1 0-1,1 0 0,-2-1 1,4-8-1,-7 16-45,0 0-1,0 0 1,0-1-1,0 1 1,0 0-1,0 0 1,0 0-1,-1 0 1,1 0-1,0-1 1,0 1-1,0 0 1,0 0-1,0 0 1,-1 0 0,1 0-1,0 0 1,0 0-1,0-1 1,-1 1-1,1 0 1,0 0-1,0 0 1,0 0-1,0 0 1,-1 0-1,1 0 1,0 0-1,0 0 1,0 0 0,-1 0-1,1 0 1,0 0-1,0 0 1,0 0-1,-1 1 1,1-1-1,0 0 1,0 0-1,0 0 1,0 0-1,-1 0 1,1 0-1,0 0 1,0 0 0,0 1-1,0-1 1,0 0-1,-1 0 1,1 0-1,0 1 1,-10 4-276,3 1 326,0 1 0,0 1 1,1-1-1,-11 16 1,15-20-32,0 0 1,0-1-1,1 1 1,-1 0 0,1 0-1,-1 1 1,1-1-1,0 0 1,0 0-1,1 1 1,-1-1 0,1 0-1,-1 1 1,1-1-1,0 0 1,0 1-1,2 4 1,-2-7-16,1 0 0,0 0 0,-1 0 0,1 0 0,0-1 0,0 1 0,0 0 0,0-1 0,0 1 0,0-1 0,0 1 0,0-1 0,0 1 0,0-1 0,0 0 0,0 1 0,0-1 0,0 0 0,0 0 0,0 0 0,2 0 0,29 1 0,-24-2 0,2 0 0,1 0 0,-1-1 0,0-1 0,0 1 0,0-2 0,0 1 0,0-2 0,-1 1 0,15-10 0,-13 7 0,0 1 0,1 1 0,0 0 0,-1 0 0,23-5 0,-34 10 0,1 0 0,0 0 0,-1 0 0,1 0 0,0 0 0,-1 0 0,1 0 0,0 0 0,-1 0 0,1 0 0,0 0 0,-1 1 0,1-1 0,0 0 0,-1 0 0,1 1 0,-1-1 0,1 0 0,0 1 0,-1-1 0,1 0 0,-1 1 0,1-1 0,-1 1 0,1-1 0,-1 1 0,1-1 0,-1 1 0,0-1 0,1 2 0,2 25 0,-15 38 0,9-53 0,2-10 0,0 0 0,1 0 0,0 0 0,0-1 0,-1 1 0,1 0 0,0 0 0,0 0 0,1 0 0,-1 0 0,0 0 0,1 0 0,-1 0 0,2 2 0,-2-3 0,1 0 0,-1-1 0,1 1 0,0 0 0,-1 0 0,1-1 0,0 1 0,-1-1 0,1 1 0,0 0 0,0-1 0,0 0 0,-1 1 0,1-1 0,0 1 0,0-1 0,0 0 0,0 0 0,0 1 0,2-1 0,2 0 0,-1-1 0,1 1 0,0-1 0,0 0 0,-1 0 0,1 0 0,0-1 0,-1 0 0,0 0 0,8-4 0,33-24 0,-35 23 0,0 0 0,1 0 0,-1 1 0,1 0 0,1 1 0,12-5 0,-24 10 0,1 0 0,-1 1 0,1-1 0,-1 0 0,0 0 0,1 0 0,-1 0 0,0 0 0,1 0 0,-1 1 0,0-1 0,1 0 0,-1 0 0,0 0 0,1 1 0,-1-1 0,0 0 0,0 1 0,1-1 0,-1 0 0,0 1 0,0-1 0,0 0 0,1 1 0,-1-1 0,0 0 0,0 1 0,0-1 0,0 0 0,0 1 0,0-1 0,0 1 0,0-1 0,0 0 0,0 1 0,0-1 0,0 1 0,0-1 0,0 0 0,0 1 0,0-1 0,0 0 0,0 1 0,0-1 0,-1 1 0,-2 16 0,-3-1-581,4-10-616,0 0 0,0 0 0,0-1 1,1 1-1,-1 12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34.547"/>
    </inkml:context>
    <inkml:brush xml:id="br0">
      <inkml:brushProperty name="width" value="0.025" units="cm"/>
      <inkml:brushProperty name="height" value="0.025" units="cm"/>
    </inkml:brush>
  </inkml:definitions>
  <inkml:trace contextRef="#ctx0" brushRef="#br0">156 350 20531,'0'0'3935,"-9"0"-999,2-1-2730,1 2 1,0-1-1,-1 1 0,1 0 1,0 0-1,0 1 0,0-1 1,0 1-1,0 1 0,0-1 1,0 1-1,1 0 0,-1 0 1,1 1-1,0 0 1,0 0-1,0 0 0,1 0 1,-1 1-1,1 0 0,0 0 1,0 0-1,1 0 0,0 1 1,-4 7-1,6-11-206,0 0 0,0 0 0,0 0 0,0 0 0,1-1 0,-1 1 0,1 0 0,-1 0 0,1 0 0,0 0 0,0 0 0,0 0 0,0 0 0,0 0 0,0 0 0,1 0 0,-1 0 0,1 0 0,-1 0 0,1 0 0,0 0 0,0 0 0,-1 0 0,1-1 0,1 1 0,-1 0 0,0-1 0,0 1 0,1-1 0,-1 1 0,0-1 0,1 1 0,0-1 0,-1 0 0,1 0 0,0 0 0,-1 0 0,1 0 0,0 0 0,0-1 0,0 1 0,0-1 0,0 1 0,0-1 0,0 1 0,0-1 0,3 0 0,6 1 0,0 0 0,0-1 0,0-1 0,0 1 0,0-2 0,0 1 0,19-7 0,-16 3 0,-1-1 0,0 0 0,0-1 0,-1-1 0,0 0 0,0 0 0,0-1 0,-1-1 0,-1 0 0,0 0 0,0-1 0,-1 0 0,0-1 0,-1 0 0,-1 0 0,8-16 0,-5 5 0,0 0 0,-2 0 0,0-1 0,-2 0 0,0-1 0,-2 1 0,-1-1 0,1-38 0,-4 60 0,0 0 0,0 0 0,0 0 0,0 0 0,-1 0 0,1 1 0,-1-1 0,0 0 0,0 0 0,0 0 0,0 1 0,0-1 0,-1 1 0,1-1 0,-1 1 0,0-1 0,1 1 0,-1 0 0,0 0 0,0 0 0,-1 0 0,-3-3 0,3 3 0,-1 1 0,1 0 0,-1 0 0,1 0 0,-1 0 0,1 1 0,-1-1 0,1 1 0,-1 0 0,1 0 0,-1 0 0,1 1 0,-1-1 0,1 1 0,-1 0 0,1 0 0,-1 0 0,1 0 0,-4 3 0,-4 1 0,0 1 0,1 1 0,0-1 0,0 2 0,1-1 0,0 2 0,0-1 0,-8 11 0,11-12 0,1-1 0,0 1 0,0 0 0,1 1 0,-1-1 0,2 1 0,-1 0 0,1 0 0,0 0 0,1 1 0,0-1 0,-1 11 0,3-16 0,0 0 0,1 0 0,-1 0 0,1 0 0,0 0 0,0 0 0,0 0 0,0 0 0,1 0 0,-1 0 0,1-1 0,-1 1 0,1 0 0,0-1 0,0 0 0,0 1 0,1-1 0,-1 0 0,0 0 0,1 0 0,-1-1 0,1 1 0,0 0 0,0-1 0,3 2 0,13 5 0,0-1 0,38 10 0,-24-8 0,-19-5 0,0 1 0,-1 0 0,1 1 0,-2 1 0,1 0 0,-1 1 0,16 12 0,-23-15 0,-1-1 0,1 1 0,-1 0 0,1 0 0,-2 0 0,1 1 0,0 0 0,-1 0 0,0 0 0,-1 0 0,1 0 0,-1 0 0,0 0 0,-1 1 0,1-1 0,-1 1 0,-1 0 0,1 7 0,-1 21-834,0-12-2758,0-15-6107</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3:32.897"/>
    </inkml:context>
    <inkml:brush xml:id="br0">
      <inkml:brushProperty name="width" value="0.025" units="cm"/>
      <inkml:brushProperty name="height" value="0.025" units="cm"/>
    </inkml:brush>
  </inkml:definitions>
  <inkml:trace contextRef="#ctx0" brushRef="#br0">0 0 5093,'0'0'24103,"2"10"-23068,1 14-647,-2-15-164,0 1 0,1-1-1,0 1 1,0-1 0,5 11-1,-6-17-191,0-1-1,1 1 1,-1-1-1,0 0 0,1 0 1,0 1-1,-1-1 0,1 0 1,0-1-1,0 1 0,0 0 1,0 0-1,1-1 1,-1 0-1,0 1 0,1-1 1,-1 0-1,1 0 0,-1 0 1,1 0-1,-1-1 1,1 1-1,0-1 0,4 1 1,1-1-33,-1 0 0,1 0 1,-1-1-1,0 1 0,1-2 0,-1 1 1,0-1-1,0 0 0,0-1 1,0 0-1,0 0 0,-1 0 1,1-1-1,-1 0 0,0 0 0,0-1 1,0 0-1,-1 0 0,0 0 1,0 0-1,0-1 0,6-10 1,-14 21-127,0 1 1,0 0-1,0-1 1,1 1-1,0 0 1,0 0-1,0 0 1,1 0-1,-1 1 1,2-1-1,-1 0 1,1 8-1,3-6-4864,10-7-4832</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05.836"/>
    </inkml:context>
    <inkml:brush xml:id="br0">
      <inkml:brushProperty name="width" value="0.025" units="cm"/>
      <inkml:brushProperty name="height" value="0.025" units="cm"/>
    </inkml:brush>
  </inkml:definitions>
  <inkml:trace contextRef="#ctx0" brushRef="#br0">1 1532 15503,'0'0'1366,"9"-6"-1286,241-160 724,332-212 117,-401 267-827,312-196 9,-26-33-7,-442 320-85,72-65 378,-87 75-346,0-1-1,0 0 1,-1 0 0,-1-1 0,0 0 0,10-20 0,-18 31-68,0 1 0,1 0 1,-1-1-1,0 1 1,0-1-1,1 1 0,-1-1 1,0 1-1,0 0 1,0-1-1,0 1 1,1-1-1,-1 1 0,0-1 1,0 1-1,0-1 1,0 1-1,0-1 0,0 1 1,0-1-1,0 1 1,-1-1-1,1 1 0,0-1 1,0 1-1,0-1 1,0 1-1,-1-1 1,1 1-1,0-1 0,0 1 1,-1 0-1,1-1 1,0 1-1,-1 0 0,1-1 1,-1 1-1,1 0 1,0-1-1,-1 1 0,1 0 1,-1 0-1,1-1 1,-1 1-1,1 0 1,0 0-1,-1 0 0,1 0 1,-1 0-1,1-1 1,-2 1-1,-31 4-3013,24-2 2208,-29 5-3120</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06.193"/>
    </inkml:context>
    <inkml:brush xml:id="br0">
      <inkml:brushProperty name="width" value="0.025" units="cm"/>
      <inkml:brushProperty name="height" value="0.025" units="cm"/>
    </inkml:brush>
  </inkml:definitions>
  <inkml:trace contextRef="#ctx0" brushRef="#br0">182 0 5541,'-40'4'3957,"-72"9"206,111-13-4098,-1 1 0,0-1 0,1 0 0,-1 1 0,1-1 0,-1 1 0,1-1 0,-1 1-1,1 0 1,-1-1 0,1 1 0,0 0 0,-1 0 0,1 0 0,0 0 0,0 0 0,-2 3 0,2-3 4,1 0 0,-1 0 0,1 0 0,0 0 0,0 0 0,0 0 0,-1 1 0,1-1 0,0 0 0,0 0 0,1 0 0,-1 0 0,0 0 0,0 0 0,0 0 0,1 0 0,-1 0 0,1 0 0,0 2 0,4 5 313,0 0 0,1-1 0,0 0 0,0 0 0,7 6 0,-5-5-146,315 339 5065,134 203-4896,-326-372-1460,-33-44-5102,-58-82-1434</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11.820"/>
    </inkml:context>
    <inkml:brush xml:id="br0">
      <inkml:brushProperty name="width" value="0.025" units="cm"/>
      <inkml:brushProperty name="height" value="0.025" units="cm"/>
    </inkml:brush>
  </inkml:definitions>
  <inkml:trace contextRef="#ctx0" brushRef="#br0">105 1 8360,'0'0'21337,"1"12"-20370,0-5-862,0 0 0,0 0 0,-1 0 1,-1 0-1,1 0 0,-1-1 0,0 1 1,0 0-1,-1 0 0,0 0 0,0-1 1,-1 1-1,-3 7 0,-55 107 354,55-107-434,1 1-1,1-1 0,0 1 1,1 0-1,0 0 1,-1 28-1,4-42-27,0 0-1,0-1 1,0 1 0,1 0 0,-1 0-1,0 0 1,0 0 0,0-1 0,1 1-1,-1 0 1,0 0 0,1-1 0,-1 1-1,1 0 1,-1 0 0,1-1 0,-1 1-1,1-1 1,-1 1 0,1 0 0,0-1-1,-1 1 1,1-1 0,0 1 0,0-1-1,-1 0 1,1 1 0,0-1-1,0 0 1,0 1 0,-1-1 0,1 0-1,0 0 1,0 0 0,0 0 0,0 0-1,-1 0 1,1 0 0,0 0 0,0 0-1,0 0 1,0 0 0,-1-1 0,1 1-1,0 0 1,0 0 0,0-1 0,-1 1-1,1-1 1,0 1 0,0-1-1,5-2-207,0 1 0,0-1 0,-1 0 0,0-1 0,10-6 0,-7 1-1388,0 1 0,0-1 0,-1-1 1,-1 1-1,10-17 0,5-21-7519</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12.195"/>
    </inkml:context>
    <inkml:brush xml:id="br0">
      <inkml:brushProperty name="width" value="0.025" units="cm"/>
      <inkml:brushProperty name="height" value="0.025" units="cm"/>
    </inkml:brush>
  </inkml:definitions>
  <inkml:trace contextRef="#ctx0" brushRef="#br0">4 15 14478,'0'0'16944,"-4"-14"-17841,22 28-1890,-1-1-2434,1 1-3555</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12.521"/>
    </inkml:context>
    <inkml:brush xml:id="br0">
      <inkml:brushProperty name="width" value="0.025" units="cm"/>
      <inkml:brushProperty name="height" value="0.025" units="cm"/>
    </inkml:brush>
  </inkml:definitions>
  <inkml:trace contextRef="#ctx0" brushRef="#br0">11 183 17489,'0'0'4019,"-2"8"-421,-5 27-608,7-35-2945,-1 1-1,1-1 1,0 1 0,0-1 0,0 0-1,0 1 1,0-1 0,-1 1-1,1-1 1,0 1 0,0-1 0,0 0-1,0 1 1,0-1 0,1 1-1,-1-1 1,0 1 0,0-1 0,0 0-1,0 1 1,0-1 0,0 0-1,1 1 1,-1-1 0,0 1 0,0-1-1,1 0 1,-1 1 0,0-1-1,0 0 1,1 0 0,-1 1 0,0-1-1,1 0 1,-1 0 0,1 1 0,-1-1-1,0 0 1,1 0 0,-1 0-1,1 0 1,-1 1 0,0-1 0,1 0-1,-1 0 1,1 0 0,-1 0-1,0 0 1,1 0 0,-1 0 0,1 0-1,-1 0 1,1-1 0,-1 1-1,0 0 1,1 0 0,-1 0 0,1 0-1,-1 0 1,0-1 0,1 1 0,-1 0-1,0 0 1,1-1 0,-1 1-1,1-1 1,23-14 1630,11-18-1675,-1-2 0,49-63 0,-44 49 0,-39 49 0,0 0 0,0 0 0,0-1 0,0 1 0,0 0 0,0 0 0,0-1 0,0 1 0,0 0 0,0 0 0,0-1 0,0 1 0,0 0 0,0 0 0,1-1 0,-1 1 0,0 0 0,0 0 0,0 0 0,0-1 0,1 1 0,-1 0 0,0 0 0,0 0 0,0 0 0,1 0 0,-1-1 0,0 1 0,0 0 0,1 0 0,-1 0 0,0 0 0,0 0 0,1 0 0,-1 0 0,0 0 0,0 0 0,1 0 0,-1 0 0,0 0 0,0 0 0,1 0 0,-1 0 0,0 0 0,0 0 0,1 0 0,-1 0 0,0 0 0,0 0 0,0 1 0,1-1 0,-1 0 0,0 0 0,-3 19 0,-14 32 0,16-48 0,-10 25 0,6-17 0,0-1 0,1 1 0,0 0 0,1 0 0,0 0 0,1 0 0,0 1 0,1-1 0,0 21 0,1-32-22,0 1 0,0 0 0,1-1 0,-1 1 0,0 0 0,0-1 0,1 1 0,-1 0 0,0-1 0,1 1 0,-1-1 0,1 1 0,-1-1 0,1 1 0,-1-1 0,1 1 0,-1-1 0,1 1 0,0-1 0,-1 0 0,1 1 0,-1-1 0,1 0 0,0 0 0,-1 1 0,1-1 0,0 0 1,-1 0-1,1 0 0,0 0 0,0 0 0,-1 0 0,2 0 0,25-9-4249,-2-13-4804</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13.066"/>
    </inkml:context>
    <inkml:brush xml:id="br0">
      <inkml:brushProperty name="width" value="0.025" units="cm"/>
      <inkml:brushProperty name="height" value="0.025" units="cm"/>
    </inkml:brush>
  </inkml:definitions>
  <inkml:trace contextRef="#ctx0" brushRef="#br0">34 221 8584,'0'0'21188,"11"5"-20083,-5-2-976,-3-1-69,1 0 1,-1-1-1,1 1 0,0-1 0,0 1 0,0-1 0,0 0 0,0-1 0,0 1 1,0-1-1,0 1 0,0-1 0,0 0 0,0-1 0,0 1 0,0-1 1,0 0-1,0 0 0,0 0 0,0 0 0,5-3 0,18-11 45,-1-2 0,28-22 0,-45 32-92,0-1-1,0 0 0,-1 0 0,-1-1 1,1 0-1,-1-1 0,-1 1 0,0-1 1,6-11-1,-11 19-12,0 0 0,0 0 0,-1-1 0,1 1 0,0 0 0,-1 0 0,1 0 0,-1 0 0,0-1 0,1 1 0,-1 0 0,0 0 0,0-1 0,-1 1 0,1 0 0,0 0 0,-1 0 0,1-1 0,-1 1 0,-1-2 0,1 3 0,0 0 0,0-1 0,-1 1 0,1 0 0,0 0 0,-1 0 0,1 0 0,-1 0 0,1 0 0,-1 1 0,0-1 0,1 0 0,-1 1 0,0 0 0,1-1 0,-1 1 0,0 0 0,0 0 0,-2 0 0,-6 0 0,1 1 0,0 0 0,0 0 0,0 1 0,0 1 0,0-1 0,0 1 0,-9 5 0,-2 3 0,0 0 0,1 1 0,1 1 0,0 0 0,-23 23 0,34-29 0,1 0 0,-1 0 0,1 1 0,1 0 0,-1 0 0,1 0 0,0 1 0,1-1 0,0 1 0,1 0 0,0 0 0,0 1 0,0-1 0,2 1 0,-2 9 0,3-16 1,0 1 1,0-1-1,0 0 1,1 1-1,0-1 1,-1 0-1,1 0 1,0 1-1,0-1 1,1 0-1,-1 0 1,1 0-1,-1 0 1,1-1-1,0 1 1,0 0-1,5 4 1,-2-3-11,0 0 0,1 0 1,-1-1-1,1 1 1,0-1-1,0 0 0,0-1 1,10 4-1,9-1-344,0 0 0,0-1 0,42 0 0,-16-4-4264,-1-4-3172</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13.611"/>
    </inkml:context>
    <inkml:brush xml:id="br0">
      <inkml:brushProperty name="width" value="0.025" units="cm"/>
      <inkml:brushProperty name="height" value="0.025" units="cm"/>
    </inkml:brush>
  </inkml:definitions>
  <inkml:trace contextRef="#ctx0" brushRef="#br0">0 0 4869,'0'0'21748,"36"55"-19570,5-44-640,13-3-385,8-3-705,6-4-352,-1 1 0,-5-2-480,-12 1-1217,-13 4-1122,-18 2-1121,-15 2-608,-4-2-1249</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13.954"/>
    </inkml:context>
    <inkml:brush xml:id="br0">
      <inkml:brushProperty name="width" value="0.025" units="cm"/>
      <inkml:brushProperty name="height" value="0.025" units="cm"/>
    </inkml:brush>
  </inkml:definitions>
  <inkml:trace contextRef="#ctx0" brushRef="#br0">0 12 13453,'0'0'10954,"84"4"-8840,-26-4-801,12-6-768,5 0-385,-4 2-256,-4 4-2979,-9 0-6086</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15.860"/>
    </inkml:context>
    <inkml:brush xml:id="br0">
      <inkml:brushProperty name="width" value="0.025" units="cm"/>
      <inkml:brushProperty name="height" value="0.025" units="cm"/>
    </inkml:brush>
  </inkml:definitions>
  <inkml:trace contextRef="#ctx0" brushRef="#br0">167 1 6790,'0'0'12882,"-2"11"-10629,-6 11-1151,-1 1 0,-1-1 1,-1-1-1,0 0 1,-27 35-1,36-53-1037,-48 78 1023,46-73-939,0 0 1,1 1-1,-1-1 1,2 1-1,-1-1 1,1 1-1,1 0 1,-2 13-1,4-20-136,-1 0 0,0 0-1,1 0 1,0-1-1,-1 1 1,1 0 0,0-1-1,0 1 1,0 0-1,0-1 1,0 1 0,0-1-1,0 1 1,1-1-1,-1 0 1,0 1 0,1-1-1,-1 0 1,1 0-1,0 0 1,-1 0 0,1 0-1,0-1 1,-1 1-1,1 0 1,0-1-1,0 1 1,0-1 0,0 0-1,-1 0 1,1 0-1,0 1 1,0-2 0,3 1-1,6 0-252,0 0 1,0 0-1,0-1 0,19-5 0,-20 3-519,0 0 0,0-1 0,-1 0 0,1-1 0,9-6 0,40-35-9298,-27 13-1543</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36.682"/>
    </inkml:context>
    <inkml:brush xml:id="br0">
      <inkml:brushProperty name="width" value="0.025" units="cm"/>
      <inkml:brushProperty name="height" value="0.025" units="cm"/>
    </inkml:brush>
  </inkml:definitions>
  <inkml:trace contextRef="#ctx0" brushRef="#br0">35 19 10634,'3'2'6609,"-2"2"-3617,-1 14-3071,0-15 1223,-6 122 4165,-7 0-3402,-5 124-437,17-249-1446,1 1 0,0-1 1,0 1-1,0 0 0,0-1 1,0 1-1,0-1 0,0 1 0,0 0 1,0-1-1,0 1 0,0-1 1,0 1-1,1-1 0,-1 1 1,0 0-1,0-1 0,1 1 0,-1-1 1,0 1-1,1-1 0,-1 1 1,0-1-1,1 0 0,-1 1 1,1-1-1,-1 1 0,1-1 1,-1 0-1,1 1 0,-1-1 0,1 1 1,17-10 753,17-28 231,131-197-769,5-4-288,-165 230-455,-4 5-240,-1 0 1,1 0 0,1 0-1,-1 0 1,0 0 0,1 1-1,-1 0 1,1-1 0,0 1-1,0 0 1,0 0 0,5-2-1</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16.206"/>
    </inkml:context>
    <inkml:brush xml:id="br0">
      <inkml:brushProperty name="width" value="0.025" units="cm"/>
      <inkml:brushProperty name="height" value="0.025" units="cm"/>
    </inkml:brush>
  </inkml:definitions>
  <inkml:trace contextRef="#ctx0" brushRef="#br0">173 0 13645,'0'0'8872,"-76"80"-6021,50-37-353,1 4-672,5 2-481,5 3-608,4-6-385,11-9-256,0-5-31,15-10-354,12-12-1568,2-10-2115,3-3-4164</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16.564"/>
    </inkml:context>
    <inkml:brush xml:id="br0">
      <inkml:brushProperty name="width" value="0.025" units="cm"/>
      <inkml:brushProperty name="height" value="0.025" units="cm"/>
    </inkml:brush>
  </inkml:definitions>
  <inkml:trace contextRef="#ctx0" brushRef="#br0">316 1 12588,'0'0'9641,"-6"12"-7313,-23 40-1042,-3-2 0,-2-2 0,-69 78 1,17-22-1195,82-99-98,1-1 0,0 0 0,0 1 0,0 0-1,0 0 1,1 0 0,-3 7 0,23-32-5375,-6-8-272,0-7-3833</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16.905"/>
    </inkml:context>
    <inkml:brush xml:id="br0">
      <inkml:brushProperty name="width" value="0.025" units="cm"/>
      <inkml:brushProperty name="height" value="0.025" units="cm"/>
    </inkml:brush>
  </inkml:definitions>
  <inkml:trace contextRef="#ctx0" brushRef="#br0">159 13 18514,'-13'3'2049,"2"1"-1465,0-1-1,0 2 0,0-1 0,0 2 0,1-1 1,0 2-1,-11 7 0,17-11-422,0 1 0,0-1 0,0 1 0,1 0 1,-1 0-1,1 0 0,0 0 0,0 0 0,1 1 0,-1-1 0,1 1 0,0 0 0,0-1 0,1 1 0,-1 0 0,1 0 1,0 0-1,1 0 0,-1 1 0,1-1 0,0 0 0,1 7 0,-1-10-151,1 0-1,0 0 1,-1 0 0,1 1 0,0-1-1,1-1 1,-1 1 0,0 0-1,0 0 1,1 0 0,-1-1 0,1 1-1,0 0 1,-1-1 0,1 0-1,0 1 1,0-1 0,0 0-1,0 0 1,0 0 0,0 0 0,0 0-1,0-1 1,0 1 0,1-1-1,-1 1 1,0-1 0,5 0 0,7 2 73,1-1 0,-1-1 0,18-2 0,-28 2-62,11-2-19,1 0 0,-1-1-1,0 0 1,0-2 0,0 1-1,-1-2 1,1 0 0,-1-1-1,0 0 1,-1-1 0,0 0-1,0-1 1,-1-1 0,0 0-1,14-16 1,-24 23-9,1-1 0,0-1 0,-1 1 1,0 0-1,0 0 0,0-1 0,0 0 0,-1 1 0,0-1 1,2-8-1,-3 12 13,0-1 0,0 1 0,0-1-1,0 1 1,0-1 0,0 1 0,0-1 0,-1 1 0,1-1 0,0 1 0,-1-1 0,1 1 0,-1-1 0,0 1 0,1 0 0,-1-1 0,0 1-1,0 0 1,0 0 0,0-1 0,0 1 0,0 0 0,0 0 0,0 0 0,-1 0 0,1 1 0,0-1 0,-1 0 0,1 0 0,0 1 0,-1-1 0,1 1-1,-1-1 1,1 1 0,-1 0 0,-2-1 0,-5 0 54,-1 1-1,1 0 0,-1 1 1,1 0-1,-1 0 0,1 1 1,0 0-1,0 1 0,0 0 1,0 0-1,0 1 0,0 0 1,1 1-1,-12 8 0,13-9-59,0 1-1,0 1 1,0-1-1,1 1 1,0 0-1,0 1 1,1-1-1,0 1 0,0 0 1,0 1-1,1-1 1,0 1-1,0 0 1,1 0-1,0 0 1,-3 12-1,6-18-106,0 0-1,-1 0 1,1 0-1,0 0 1,0 0-1,0 0 1,1 0-1,-1 1 1,0-1 0,1 0-1,-1 0 1,1 0-1,0 0 1,0 0-1,0 0 1,0 0 0,0-1-1,0 1 1,0 0-1,0 0 1,1-1-1,-1 1 1,1-1 0,-1 1-1,1-1 1,0 0-1,0 1 1,-1-1-1,1 0 1,0 0 0,0 0-1,0-1 1,2 2-1,7 1-1848,0-1 0,0 1-1,0-2 1,23 1 0,-26-1 469,40-1-11266</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17.262"/>
    </inkml:context>
    <inkml:brush xml:id="br0">
      <inkml:brushProperty name="width" value="0.025" units="cm"/>
      <inkml:brushProperty name="height" value="0.025" units="cm"/>
    </inkml:brush>
  </inkml:definitions>
  <inkml:trace contextRef="#ctx0" brushRef="#br0">63 64 13741,'-8'10'6993,"2"-3"-5828,1-2-596,0 1 0,0-1 1,0 1-1,1 1 1,0-1-1,0 0 0,1 1 1,0 0-1,0 0 0,0 0 1,-2 10-1,5-16-530,1 0 0,-1 1 0,0-1 0,0 0 0,1 0 0,-1 0 0,0 0 0,1 0 0,-1 0 0,1 0 0,-1 0 0,1 0 0,0 0 0,0 0 0,-1 0 0,1 0-1,0-1 1,0 1 0,0 0 0,0 0 0,0-1 0,0 1 0,0-1 0,0 1 0,0-1 0,0 1 0,0-1 0,0 0 0,0 1 0,0-1 0,0 0 0,1 0 0,-1 0 0,0 0 0,2 0 0,49-1 400,-48 1-380,8-1-12,1-1 0,-1-1 1,1 0-1,-1-1 1,0 0-1,0 0 1,-1-2-1,1 1 0,-1-2 1,0 1-1,-1-1 1,0-1-1,0 0 0,0 0 1,-1-1-1,13-16 1,-21 23-39,0 1 0,1-1 0,-1 0 0,0 0 0,0 1 0,0-1 0,0 0 0,-1 0 0,1 0 0,-1 0 0,1 0 0,-1 0 0,1 0 0,-1 0 0,0-1 0,0 1 0,0 0 0,0 0 0,-1 0 0,1 0 0,0 0 0,-2-3 0,1 3 14,0 0 1,-1 0-1,0 1 1,1-1 0,-1 0-1,0 1 1,0-1 0,0 1-1,0 0 1,0-1 0,0 1-1,0 0 1,0 0 0,0 0-1,-1 1 1,-3-2 0,-11-1 114,-1 0 1,0 2 0,0 0 0,-20 1-1,24 0-111,-26 5-983,39-5 854,0 1-1,0-1 0,0 1 0,0-1 0,0 1 0,0-1 0,0 1 0,1-1 1,-1 1-1,0 0 0,0-1 0,1 1 0,-1 0 0,0 0 0,1 0 0,-1 0 1,1-1-1,-1 1 0,1 0 0,-1 0 0,1 0 0,0 0 0,0 0 1,-1 0-1,1 0 0,0 0 0,0 0 0,0 0 0,0 0 0,0 0 0,0 0 1,0 0-1,0 0 0,1 0 0,-1 0 0,1 1 0,8 8-9047,18-6-8264</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17.589"/>
    </inkml:context>
    <inkml:brush xml:id="br0">
      <inkml:brushProperty name="width" value="0.025" units="cm"/>
      <inkml:brushProperty name="height" value="0.025" units="cm"/>
    </inkml:brush>
  </inkml:definitions>
  <inkml:trace contextRef="#ctx0" brushRef="#br0">0 31 15919,'0'0'14606,"54"18"-13773,-8-18-545,11 0-192,12-3-384,2-8-2082,-1-5-3876,-4-3-5445</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19.037"/>
    </inkml:context>
    <inkml:brush xml:id="br0">
      <inkml:brushProperty name="width" value="0.025" units="cm"/>
      <inkml:brushProperty name="height" value="0.025" units="cm"/>
    </inkml:brush>
  </inkml:definitions>
  <inkml:trace contextRef="#ctx0" brushRef="#br0">21 1 17328,'0'0'9385,"-8"75"-7943,0-35-610,5 8-223,2-1-257,1 2-224,1-5-63,10-3-65,2-4-929,0-7-1474,0-11-1536,-6-10-2660</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19.720"/>
    </inkml:context>
    <inkml:brush xml:id="br0">
      <inkml:brushProperty name="width" value="0.025" units="cm"/>
      <inkml:brushProperty name="height" value="0.025" units="cm"/>
    </inkml:brush>
  </inkml:definitions>
  <inkml:trace contextRef="#ctx0" brushRef="#br0">50 0 9353,'0'0'20446,"3"10"-19053,-1 0-1272,-1 0 0,0 0 1,0 1-1,-1-1 0,0 0 0,-1 1 0,0-1 0,-1 0 0,0 0 1,-1 0-1,0 0 0,-6 15 0,1-2-121,0 0 0,2 1 0,1 0 0,1 0 0,-1 34 0,5-56-3,0 0-1,0 0 1,0-1 0,0 1 0,0 0-1,1 0 1,-1-1 0,1 1 0,-1 0-1,1-1 1,0 1 0,-1-1 0,1 1-1,0-1 1,0 1 0,0-1 0,0 0-1,1 1 1,-1-1 0,0 0 0,0 0-1,1 0 1,2 2 0,-1-2-26,1 1-1,-1-1 1,1 0 0,0 0-1,-1 0 1,1 0 0,0-1 0,0 1-1,0-1 1,5-1 0,1 1-210,1-2 1,-1 1 0,0-1 0,0-1-1,0 0 1,-1 0 0,16-8 0,-15 5-1411,0-1 0,0 0 1,-1-1-1,0 0 0,11-13 1,5-11-5917</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20.095"/>
    </inkml:context>
    <inkml:brush xml:id="br0">
      <inkml:brushProperty name="width" value="0.025" units="cm"/>
      <inkml:brushProperty name="height" value="0.025" units="cm"/>
    </inkml:brush>
  </inkml:definitions>
  <inkml:trace contextRef="#ctx0" brushRef="#br0">94 0 11211,'0'0'8968,"-45"72"-5669,28-34-1025,3 2-256,4 0-640,2-3-385,8-6-641,0-5-256,14-9-32,11-7-1249,0-10-2595,3 0-4099</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20.439"/>
    </inkml:context>
    <inkml:brush xml:id="br0">
      <inkml:brushProperty name="width" value="0.025" units="cm"/>
      <inkml:brushProperty name="height" value="0.025" units="cm"/>
    </inkml:brush>
  </inkml:definitions>
  <inkml:trace contextRef="#ctx0" brushRef="#br0">196 0 12556,'0'0'17328,"10"75"-16303,-33-38-416,-6 4-225,-6 3-192,-1-3-128,5-6-64,7-6-544,7-7-353,10-11-801,4-10-1729,3-13-7655</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20.767"/>
    </inkml:context>
    <inkml:brush xml:id="br0">
      <inkml:brushProperty name="width" value="0.025" units="cm"/>
      <inkml:brushProperty name="height" value="0.025" units="cm"/>
    </inkml:brush>
  </inkml:definitions>
  <inkml:trace contextRef="#ctx0" brushRef="#br0">131 4 12748,'-11'5'4709,"7"-4"-4331,-11 5 885,0 0-1,1 1 1,-18 12 0,29-18-1134,0 1 1,1-1-1,-1 1 0,1-1 1,0 1-1,0 0 0,-1 0 1,1 0-1,0 0 0,1 1 1,-1-1-1,0 0 1,1 1-1,-1 0 0,1-1 1,0 1-1,-1 0 0,2-1 1,-1 1-1,0 0 0,0 0 1,1 0-1,0 0 0,-1 0 1,1 0-1,0 0 1,0-1-1,1 1 0,0 4 1,0-6-113,0 1 0,0-1 1,0 1-1,0-1 0,0 0 1,1 1-1,-1-1 0,0 0 0,1 0 1,-1 0-1,1 0 0,0 0 1,-1 0-1,1 0 0,0 0 1,-1-1-1,1 1 0,0-1 1,0 1-1,0-1 0,-1 0 0,3 1 1,47 1 217,-40-3-169,-4 1-46,0 0 0,0-1 0,0 0 0,0 0 0,0-1 0,0 1-1,0-2 1,-1 1 0,1-1 0,-1 0 0,0 0 0,0-1 0,8-5 0,-11 6 60,1 0 0,-1 0 1,0-1-1,0 1 0,0-1 1,0 0-1,-1 1 0,1-1 0,-1 0 1,0-1-1,0 1 0,-1 0 0,1-1 1,-1 1-1,0-1 0,0 1 0,0-1 1,-1 1-1,0-1 0,0 1 0,0-7 1,0 10-28,0 0 1,0 0 0,-1 1-1,1-1 1,0 0 0,0 0-1,-1 0 1,1 0 0,0 1 0,-1-1-1,1 0 1,-1 0 0,1 1-1,-1-1 1,1 0 0,-1 1 0,0-1-1,1 1 1,-1-1 0,0 1-1,1-1 1,-1 1 0,0-1-1,0 1 1,1-1 0,-1 1 0,-1-1-1,-28 2 544,23 0-579,0 1 0,1 0 0,-1 0 0,1 1 0,-1 0 0,-8 6 0,9-5-9,0 1 0,1 0 0,0 0 1,0 1-1,0-1 0,1 1 1,-1 0-1,1 1 0,1-1 0,-1 1 1,1-1-1,0 1 0,1 0 0,0 0 1,-3 13-1,5-15-249,0-1-1,-1 0 1,2 1 0,-1-1 0,0 0-1,1 0 1,0 1 0,0-1 0,0 0-1,1 0 1,3 8 0,-3-8-522,1 0 1,0 0-1,0 0 0,0 0 1,1 0-1,-1-1 0,1 0 1,0 1-1,0-2 1,0 1-1,0 0 0,5 2 1,29 11-10044</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37.045"/>
    </inkml:context>
    <inkml:brush xml:id="br0">
      <inkml:brushProperty name="width" value="0.025" units="cm"/>
      <inkml:brushProperty name="height" value="0.025" units="cm"/>
    </inkml:brush>
  </inkml:definitions>
  <inkml:trace contextRef="#ctx0" brushRef="#br0">0 1 19442,'0'0'5157,"59"52"-2658,-31-35-1506,-2 1-321,3 0-512,0-5-416,-3-2-2434,-4-8-3204,-4-3-11370</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21.141"/>
    </inkml:context>
    <inkml:brush xml:id="br0">
      <inkml:brushProperty name="width" value="0.025" units="cm"/>
      <inkml:brushProperty name="height" value="0.025" units="cm"/>
    </inkml:brush>
  </inkml:definitions>
  <inkml:trace contextRef="#ctx0" brushRef="#br0">123 168 12300,'0'0'8269,"-11"6"-3972,0-1-3780,-2 2 438,-1 0-1,1 1 1,-12 9-1,23-15-821,-1 0-1,0 0 0,1 0 0,-1 0 0,1 1 1,0-1-1,-1 1 0,1 0 0,1-1 1,-1 1-1,0 0 0,1 0 0,-1 1 1,1-1-1,0 0 0,0 0 0,0 1 0,0-1 1,1 0-1,0 1 0,-1 3 0,2-6-121,-1 1 0,1-1 1,0 1-1,0-1 0,-1 0 0,1 0 0,0 1 0,0-1 0,0 0 0,0 0 0,1 0 0,-1 0 0,0 0 0,0 0 0,1 0 0,-1-1 0,0 1 0,1 0 1,-1-1-1,1 1 0,-1-1 0,1 1 0,-1-1 0,1 0 0,-1 0 0,1 1 0,-1-1 0,3-1 0,51 1 315,-49 0-316,1-1-10,0-1 0,0 1 0,0-1 0,0-1 0,0 1 0,0-1 0,-1 0 0,0-1 0,1 1 0,-1-1 0,0-1 0,-1 1 0,1-1 0,-1 0 0,0 0 0,7-9 0,-10 12 0,0-1 0,0 0 0,0 0 0,0 0 0,0 0 0,-1 0 0,1-1 0,-1 1 0,0 0 0,0-1 0,0 1 0,0-1 0,-1 1 0,1-1 0,-1 1 0,0-1 0,0 1 0,0-1 0,-1 1 0,1-1 0,-1 1 0,0-1 0,0 1 0,0-1 0,0 1 0,-1 0 0,1 0 0,-1-1 0,0 1 0,0 0 0,0 1 0,0-1 0,-1 0 0,-4-4 0,-21-15-2102,24 20 1431,1-1 1,-1 1 0,0 0-1,0 0 1,0 1 0,0-1 0,0 1-1,0 0 1,-1 0 0,-6 0-1,20 1-7939,11 4-5655</inkml:trace>
  <inkml:trace contextRef="#ctx0" brushRef="#br0" timeOffset="1">594 0 17585,'0'0'11723,"78"47"-11627,-28-46-1185,10-1-3235,4-3-577,4-15-8199</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21.484"/>
    </inkml:context>
    <inkml:brush xml:id="br0">
      <inkml:brushProperty name="width" value="0.025" units="cm"/>
      <inkml:brushProperty name="height" value="0.025" units="cm"/>
    </inkml:brush>
  </inkml:definitions>
  <inkml:trace contextRef="#ctx0" brushRef="#br0">0 17 18001,'0'0'6267,"9"-2"-4719,11-2-1245,-1 0 0,1 1 0,0 1 0,0 1 0,0 1-1,-1 1 1,1 0 0,0 2 0,0 0 0,34 11 0,-53-14-266,1 0 1,-1 1-1,1-1 1,0 1-1,-1-1 0,0 1 1,1 0-1,-1-1 1,1 1-1,-1 0 1,0 0-1,0 0 1,1 0-1,-1 0 1,0 0-1,0 1 1,0-1-1,0 0 1,0 0-1,0 1 1,-1-1-1,1 1 1,0-1-1,-1 1 1,1-1-1,-1 1 1,0-1-1,1 1 1,-1-1-1,0 1 1,0 0-1,0-1 1,0 1-1,0-1 1,0 1-1,0 0 1,-1-1-1,1 1 0,-1-1 1,1 1-1,-1-1 1,1 1-1,-1-1 1,0 0-1,0 1 1,0-1-1,0 0 1,0 1-1,-1 1 1,-7 6 292,1 0 1,-1-1 0,-1 1-1,-17 11 1,26-20-340,-30 20 100,-37 27-59,63-44-34,1 1 0,0 0 0,-1 0 0,1 0 0,1 1 0,-1 0 0,0-1 0,1 1 0,0 0 0,-3 8 0,6-12 1,-1 1 0,1 0 0,0-1 0,-1 1 0,1 0 0,0 0 0,0-1 0,0 1 0,0 0 0,1-1 0,-1 1 0,0 0 0,1-1 0,-1 1 0,1 0 0,0-1 0,-1 1 0,1-1 0,0 1 0,0-1 0,0 1 0,0-1 0,0 0 0,0 1 0,0-1 0,1 0 0,-1 0 0,0 0 0,1 0 0,-1 0 0,1 0 0,-1 0 0,1-1 0,-1 1 0,1 0 0,0-1 0,-1 0 0,4 1 0,7 3-222,0-2 0,0 1 0,25 0 0,-36-3 172,89 1-8645,-42-4 149</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21.857"/>
    </inkml:context>
    <inkml:brush xml:id="br0">
      <inkml:brushProperty name="width" value="0.025" units="cm"/>
      <inkml:brushProperty name="height" value="0.025" units="cm"/>
    </inkml:brush>
  </inkml:definitions>
  <inkml:trace contextRef="#ctx0" brushRef="#br0">268 0 15567,'0'0'8183,"-11"7"-4899,-29 23-2138,1 1 1,2 2 0,1 1-1,-53 66 1,74-73-1259,14-17-262,13-16-421,-6 0-911,-1-1 1,-1 1-1,1-1 0,-1 1 1,0-1-1,-1 0 0,1-1 1,-1 1-1,2-12 1,9-22-11828</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22.186"/>
    </inkml:context>
    <inkml:brush xml:id="br0">
      <inkml:brushProperty name="width" value="0.025" units="cm"/>
      <inkml:brushProperty name="height" value="0.025" units="cm"/>
    </inkml:brush>
  </inkml:definitions>
  <inkml:trace contextRef="#ctx0" brushRef="#br0">186 10 16015,'-9'-2'4287,"-3"-1"-3267,0 1 0,0 1 0,0 0 0,-1 1 0,1 0 0,0 1 0,-13 2 0,22-3-930,0 1-1,-1 0 0,1 0 1,0 0-1,0 0 1,0 0-1,0 0 1,0 1-1,0 0 1,1-1-1,-1 1 0,0 0 1,1 0-1,-1 1 1,1-1-1,0 1 1,0-1-1,0 1 0,0-1 1,0 1-1,1 0 1,-1 0-1,1 0 1,0 0-1,0 0 1,0 0-1,0 0 0,0 1 1,1-1-1,-1 0 1,1 0-1,0 1 1,0-1-1,1 5 1,-1-6-67,0 1 1,1-1-1,-1 1 1,1-1-1,0 1 1,0-1-1,-1 1 1,2-1-1,-1 0 0,0 1 1,0-1-1,1 0 1,0 0-1,-1 0 1,1 0-1,0-1 1,0 1-1,2 2 1,2-1 6,-1 1 0,1-1 0,-1 0 1,1-1-1,0 0 0,0 1 0,9 0 0,-2 0 22,1-1-1,-1 0 0,1-1 0,0-1 0,-1 0 1,22-4-1,-32 4-47,1-1 0,-1 0 0,0 0 0,0-1 0,-1 1 0,1 0 0,0-1 0,0 0 0,-1 0 0,1 0 0,-1 0 0,1 0 0,-1 0 0,0-1 0,0 1 0,0-1 0,0 1 0,0-1 0,-1 0 0,1 0 0,-1 1 0,0-1 0,2-5 0,-2 5-3,-1 1 0,0 0 0,1-1 0,-1 1 0,0 0 0,0-1 0,0 1 0,0-1 0,-1 1 0,1 0 0,-1-1 0,1 1 0,-1 0 0,0 0 0,0-1 0,0 1-1,0 0 1,0 0 0,0 0 0,-1 0 0,1 0 0,-1 0 0,0 1 0,1-1 0,-1 0 0,0 1 0,0-1 0,0 1 0,0 0 0,0 0 0,0-1 0,-3 0 0,-1 0-92,-1-1 0,0 1 0,0 0 0,0 1 0,0-1 0,0 2 0,0-1 0,0 1-1,0 0 1,0 0 0,0 1 0,-8 1 0,12-1 4,-1-1-1,1 1 1,0 0-1,0 0 1,0 1-1,1-1 1,-1 1-1,0-1 1,0 1-1,1 0 1,-1 0-1,1 0 1,0 0-1,-1 0 1,1 1-1,0-1 1,0 1-1,1 0 1,-1-1 0,1 1-1,-1 0 1,1 0-1,0 0 1,0 0-1,0 0 1,0 0-1,0 0 1,0 6-1,1-4-727,-1 0 0,1 1 0,0-1-1,0 0 1,1 0 0,0 1 0,0-1 0,0 0 0,2 6-1,16 16-5216</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22.565"/>
    </inkml:context>
    <inkml:brush xml:id="br0">
      <inkml:brushProperty name="width" value="0.025" units="cm"/>
      <inkml:brushProperty name="height" value="0.025" units="cm"/>
    </inkml:brush>
  </inkml:definitions>
  <inkml:trace contextRef="#ctx0" brushRef="#br0">149 73 14990,'0'0'10421,"-12"1"-7485,6-1-2744,1 0 0,-1 0 0,0 1 1,1 0-1,-1 0 0,0 0 0,1 1 0,-1-1 0,1 1 1,0 1-1,-1-1 0,1 1 0,0 0 0,1 0 1,-1 0-1,0 1 0,1 0 0,0 0 0,0 0 0,0 0 1,0 1-1,-3 6 0,4-7-192,1 1 0,-1-1 0,1 1 0,1-1 0,-1 1 0,1 0 0,-1 0 0,1 0 0,1 0 0,-1 0 0,1 0 0,0 6 0,0-9 0,1 0 0,-1 0 0,1 0 0,-1 0 0,1 0 0,0 0 0,0 0 0,0-1 0,0 1 0,0 0 0,0-1 0,1 1 0,-1-1 0,0 1 0,1-1 0,-1 1 0,1-1 0,0 0 0,-1 0 0,1 0 0,0 0 0,0 0 0,-1 0 0,1-1 0,0 1 0,0-1 0,0 1 0,0-1 0,0 1 0,0-1 0,0 0 0,2 0 0,5 0 0,-1 0 0,1-1 0,-1 0 0,0-1 0,1 1 0,-1-2 0,0 1 0,0-1 0,-1 0 0,1-1 0,0 1 0,-1-2 0,0 1 0,0-1 0,0 0 0,-1 0 0,0-1 0,0 0 0,7-9 0,-4 5 0,-2 0 0,1 0 0,-1-1 0,-1 1 0,0-2 0,0 1 0,-1-1 0,-1 0 0,0 0 0,0 0 0,-2 0 0,3-19 0,-5 32-92,0 1 0,0-1 0,-1 0 0,1 0 0,-1 1 1,1-1-1,-1 0 0,1 0 0,-1 0 0,1 0 0,-1 1 0,0-1 0,0 0 0,0 0 0,0-1 0,0 1 0,0 0 1,0 0-1,0 0 0,0-1 0,0 1 0,0 0 0,0-1 0,0 1 0,-1-1 0,1 1 0,0-1 0,0 0 1,-1 1-1,1-1 0,0 0 0,0 0 0,-1 0 0,1 0 0,0 0 0,-1 0 0,1 0 0,0-1 0,0 1 0,-1 0 1,1-1-1,0 1 0,0-1 0,0 1 0,-1-1 0,1 0 0,0 1 0,0-1 0,0 0 0,0 0 0,0 0 1,0 0-1,1 0 0,-1 0 0,0 0 0,0 0 0,1 0 0,-1 0 0,0 0 0,1-1 0,-1 1 0,1 0 0,0 0 1,-1 0-1,1-1 0,0 1 0,0 0 0,0-3 0,0 11-8231</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22.925"/>
    </inkml:context>
    <inkml:brush xml:id="br0">
      <inkml:brushProperty name="width" value="0.025" units="cm"/>
      <inkml:brushProperty name="height" value="0.025" units="cm"/>
    </inkml:brush>
  </inkml:definitions>
  <inkml:trace contextRef="#ctx0" brushRef="#br0">674 0 14125,'0'0'3940,"-6"73"352,6-32-1665,0 5-129,0 2-896,0 2-578,-2 4-543,-14 2-321,-9 5-64,-12-2 0,-16 3-32,-13-5-32,-12-4-128,-10-6-672,-10-11-1891,-4-11-4260,-1-9-10569</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23.252"/>
    </inkml:context>
    <inkml:brush xml:id="br0">
      <inkml:brushProperty name="width" value="0.025" units="cm"/>
      <inkml:brushProperty name="height" value="0.025" units="cm"/>
    </inkml:brush>
  </inkml:definitions>
  <inkml:trace contextRef="#ctx0" brushRef="#br0">252 0 16335,'0'0'7714,"-8"13"-6560,-16 24-325,-99 165 1491,107-169-2135,0 0 0,3 0-1,0 1 1,-13 63 0,21-71-106,2 0 1,0 0-1,2 1 1,0-1-1,2 0 1,1 0-1,1 0 1,2 0-1,0 0 1,11 30-1,-10-41-196,0 0-1,1-1 0,1 0 1,0 0-1,1-1 0,0 0 0,1 0 1,0-1-1,1-1 0,0 0 1,1 0-1,1-1 0,-1-1 1,1 0-1,1 0 0,0-2 1,0 1-1,15 4 0,53 11-4478,1-10-3668</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25.770"/>
    </inkml:context>
    <inkml:brush xml:id="br0">
      <inkml:brushProperty name="width" value="0.025" units="cm"/>
      <inkml:brushProperty name="height" value="0.025" units="cm"/>
    </inkml:brush>
  </inkml:definitions>
  <inkml:trace contextRef="#ctx0" brushRef="#br0">1 6 8232,'0'4'2498,"8"-1"1122,15 0-2307,8-3 801,8 0-577,5 0-288,6 0-608,4 0-481,-1 0-160,-5 0-608,-3-3-1442,-11-3-1217,-12-1-2819</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26.115"/>
    </inkml:context>
    <inkml:brush xml:id="br0">
      <inkml:brushProperty name="width" value="0.025" units="cm"/>
      <inkml:brushProperty name="height" value="0.025" units="cm"/>
    </inkml:brush>
  </inkml:definitions>
  <inkml:trace contextRef="#ctx0" brushRef="#br0">1 1 14350,'0'0'896,"54"4"1122,-14-4-128,12 0-961,8 0-481,3 0-384,-2 0-672,-9 4-1698,-6-1-2787</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26.967"/>
    </inkml:context>
    <inkml:brush xml:id="br0">
      <inkml:brushProperty name="width" value="0.025" units="cm"/>
      <inkml:brushProperty name="height" value="0.025" units="cm"/>
    </inkml:brush>
  </inkml:definitions>
  <inkml:trace contextRef="#ctx0" brushRef="#br0">297 69 2530,'0'0'3225,"2"-9"4142,6-31-3107,-9 39-4147,1 0-1,0 0 1,-1 0 0,1 0 0,-1 0-1,1 0 1,-1 0 0,1 0 0,-1 1 0,1-1-1,-1 0 1,0 0 0,0 0 0,1 0 0,-1 1-1,0-1 1,0 0 0,0 1 0,0-1-1,0 1 1,0-1 0,0 1 0,0-1 0,0 1-1,0 0 1,0 0 0,0-1 0,0 1 0,0 0-1,0 0 1,0 0 0,0 0 0,-1 0-1,1 0 1,0 1 0,-1-1 0,-41 8 1298,33-4-1248,1 1 0,-1 1 0,1 0 0,0 0 0,0 1 0,1 0 0,0 1 0,0-1 0,-12 17 0,1 1 120,2 1-1,-19 35 0,27-44-115,0 0 0,2 0 0,-1 1 0,2 0 0,1 0 1,0 0-1,1 1 0,1 0 0,1 0 0,1-1 0,0 1 0,3 29 0,-1-44-150,0 0-1,0 0 0,1 1 0,-1-1 1,1 0-1,0-1 0,0 1 0,0 0 0,0-1 1,0 1-1,1-1 0,0 1 0,0-1 0,0 0 1,0 0-1,0-1 0,6 4 0,-3-2 43,0-1-1,1 0 1,-1 0-1,1-1 0,0 0 1,-1 0-1,1-1 1,0 0-1,0 0 1,8 0-1,-5 0 4,0-2-1,0 1 1,0-1 0,0 0 0,-1-1-1,1-1 1,0 1 0,-1-1-1,0-1 1,0 0 0,0 0-1,0-1 1,0 0 0,-1 0 0,10-9-1,-13 9 34,-1 0 0,1-1 0,-1 0 0,0 0-1,-1 0 1,1 0 0,-1-1 0,-1 1 0,1-1 0,-1 0-1,0 0 1,-1 0 0,0 1 0,0-2 0,0 1 0,-1 0-1,0-13 1,-1 15-40,0 0-1,1 1 0,-1-1 1,-1 1-1,1-1 1,-1 1-1,1-1 0,-1 1 1,-1 0-1,1 0 0,0 0 1,-1 0-1,0 0 1,0 1-1,0-1 0,-1 1 1,1 0-1,-1 0 1,1 0-1,-1 0 0,0 0 1,0 1-1,0 0 0,-1 0 1,1 0-1,-1 1 1,-4-2-1,2 1-148,0 1 0,0 0-1,-1 1 1,1 0 0,0 0 0,0 0 0,0 1-1,0 0 1,0 0 0,0 1 0,-7 2 0,11-3 17,1 0 1,0 0-1,-1 0 1,1 0-1,0 0 1,0 0-1,0 1 1,0-1 0,0 1-1,0-1 1,0 1-1,1 0 1,-1 0-1,0 0 1,1 0-1,-1 0 1,1 0-1,0 0 1,0 0 0,0 1-1,0-1 1,0 0-1,1 1 1,-1-1-1,0 1 1,1-1-1,0 1 1,0-1-1,0 0 1,0 1 0,0-1-1,0 1 1,1-1-1,0 4 1,0-4-265,-1 0 0,1-1 1,0 1-1,0-1 1,0 1-1,0-1 0,0 1 1,0-1-1,0 1 0,0-1 1,1 0-1,-1 0 1,1 0-1,-1 0 0,1 0 1,-1 0-1,1 0 0,-1 0 1,1 0-1,0-1 0,-1 1 1,1-1-1,0 1 1,0-1-1,2 0 0,29 4-7015</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38.397"/>
    </inkml:context>
    <inkml:brush xml:id="br0">
      <inkml:brushProperty name="width" value="0.025" units="cm"/>
      <inkml:brushProperty name="height" value="0.025" units="cm"/>
    </inkml:brush>
  </inkml:definitions>
  <inkml:trace contextRef="#ctx0" brushRef="#br0">31 136 4004,'0'0'22047,"10"4"-20611,-2-1-1065,0 0-1,1 0 1,0-1-1,-1-1 1,13 2-1,-18-3-222,1 0 0,0 0 0,0 0 0,-1-1 0,1 0 0,0 0 0,-1 0 0,1 0 0,-1 0 0,1 0 0,-1-1 0,0 0 0,0 0 0,1 0 0,-1 0 0,0 0-1,-1-1 1,5-4 0,-2 3-130,-2-1-1,1 0 1,-1 0-1,1-1 1,-1 1-1,-1-1 1,1 1-1,-1-1 1,0 0-1,0 0 0,-1 0 1,2-12-1,-3 16-16,0 0 0,0 0 0,0 1 0,0-1 0,-1 0 0,1 1 0,0-1 0,-1 0 0,1 1 0,-1-1 0,0 0 0,0 1 0,1-1 0,-1 1 0,0-1 0,0 1 0,0 0 0,-1-1 0,-1-1 0,1 2-1,0 0 0,0 0 0,-1 0 0,1 0-1,-1 0 1,1 0 0,-1 0 0,1 1 0,-1 0 0,0-1 0,1 1 0,-1 0 0,1 0 0,-1 0 0,0 1 0,-4 0 0,0 1-11,1 0 1,0 1-1,0-1 1,0 1-1,0 1 0,0-1 1,1 1-1,-1 0 1,1 0-1,0 1 0,0-1 1,1 1-1,-1 0 1,1 0-1,0 1 0,0-1 1,-4 12-1,0-3-17,1 0-1,0 1 1,1 0 0,1 1-1,1-1 1,-4 22-1,6-27 24,1-1-1,0 1 0,1-1 0,0 1 1,2 10-1,-2-17 6,0-1-1,1 0 1,-1 0-1,1 0 1,0 0-1,0 0 1,-1 0-1,2 0 1,-1 0-1,0-1 1,0 1-1,0 0 1,1-1-1,-1 1 1,1 0-1,-1-1 1,1 0-1,0 1 1,0-1-1,-1 0 1,1 0-1,0 0 1,0 0-1,0 0 1,0-1-1,0 1 1,4 0-1,4 0 12,-1 0 0,1-1 0,-1 0-1,1 0 1,-1-1 0,1-1 0,-1 0 0,0 0 0,0 0-1,0-1 1,0-1 0,0 0 0,-1 0 0,1 0-1,-1-1 1,0-1 0,-1 1 0,1-1 0,-1 0-1,7-9 1,0 1 13,0-1-1,-2 0 0,0-1 1,-1 0-1,0-1 1,-1 0-1,-1-1 1,11-32-1,-18 37-75,-13 29-60,-14 33-28,12-20 201,1 1-1,2 0 1,1 1 0,-8 48 0,17-78-61,0 0 0,-1 0 0,1 1 0,0-1 0,0 0 0,0 0 0,0 1 0,0-1 0,0 0 0,0 0 0,0 1 0,1-1 0,-1 0 0,0 0 0,1 1 0,-1-1 0,1 0 0,-1 0 0,1 0 0,0 0 0,0 0 0,-1 0 0,1 0 0,0 0 0,0 0 0,2 1 0,-2-1 0,1-1 0,0 0 0,-1 0 0,1 0 0,0 0 0,0 0 0,0 0 0,-1 0 0,1 0 0,0-1 0,-1 1 0,1-1 0,0 1 0,-1-1 0,1 1 0,2-2 0,6-4 0,0 0 0,0-1 0,0 0 0,12-12 0,-7 4 0,0-2 0,-1 0 0,-1 0 0,-1-1 0,0-1 0,-1 0 0,-1-1 0,-1 0 0,7-23 0,-24 57 0,1-1 0,-2 0 0,0 0 0,0-1 0,-19 19 0,48-60 0,103-61 0,-123 89 0,0 1 0,0-1 0,1 1 0,-1-1 0,0 1 0,1-1 0,-1 1 0,1 0 0,-1-1 0,0 1 0,1 0 0,-1-1 0,1 1 0,-1 0 0,1-1 0,-1 1 0,1 0 0,-1 0 0,1 0 0,0 0 0,-1-1 0,1 1 0,-1 0 0,1 0 0,-1 0 0,1 0 0,-1 0 0,1 0 0,0 1 0,-1-1 0,1 0 0,-1 0 0,1 0 0,-1 0 0,1 1 0,-1-1 0,1 0 0,-1 0 0,1 1 0,-1-1 0,1 1 0,-1-1 0,0 0 0,1 2 0,1 0 0,-1 1 0,0 0 0,0 1 0,-1-1 0,1 0 0,-1 0 0,1 0 0,-1 0 0,0 4 0,0 7 0,-1 0 0,-1 0 0,-5 23 0,1-22 0,0 0 0,-1 0 0,0-1 0,-13 19 0,40-63 0,2 1 0,1 1 0,2 1 0,33-29 0,-58 55 0,1 0 0,0 0 0,-1 1 0,1-1 0,0 0 0,0 1 0,0-1 0,-1 0 0,1 1 0,0-1 0,0 1 0,0-1 0,0 1 0,0 0 0,0-1 0,0 1 0,0 0 0,0 0 0,0 0 0,0 0 0,1 0 0,-1 0 0,0 0 0,0 0 0,0 0 0,0 0 0,0 0 0,0 1 0,0-1 0,0 0 0,2 2 0,-2-1 0,0 1 0,0 0 0,0 0 0,-1 0 0,1 0 0,0 0 0,-1 0 0,1 0 0,-1 0 0,0 0 0,0 0 0,1 0 0,-1 1 0,-1 2 0,0 9 0,-1 1 0,0-1 0,-8 24 0,-16 23-1335,13-38-177,10-18 591,3-8-94,2-8-4601,-1-5-2787</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27.357"/>
    </inkml:context>
    <inkml:brush xml:id="br0">
      <inkml:brushProperty name="width" value="0.025" units="cm"/>
      <inkml:brushProperty name="height" value="0.025" units="cm"/>
    </inkml:brush>
  </inkml:definitions>
  <inkml:trace contextRef="#ctx0" brushRef="#br0">278 1 20531,'0'0'7784,"-61"57"-5958,25-21-225,-3 7-800,3 2-577,1-1-224,4-6 0,10-3 0,9-9 0,6-10-737,6-5-1152,6-23-11500,-3-12-2082</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27.673"/>
    </inkml:context>
    <inkml:brush xml:id="br0">
      <inkml:brushProperty name="width" value="0.025" units="cm"/>
      <inkml:brushProperty name="height" value="0.025" units="cm"/>
    </inkml:brush>
  </inkml:definitions>
  <inkml:trace contextRef="#ctx0" brushRef="#br0">201 5 16047,'-10'-1'2707,"3"1"-2347,0-2-30,0 1-1,1 1 1,-1-1-1,0 1 1,0 1-1,0-1 0,0 1 1,0 0-1,1 1 1,-1-1-1,0 1 1,1 1-1,0-1 1,-1 1-1,-8 5 1,9-2-111,-1 0-1,1 1 1,1-1 0,-1 1 0,1 0-1,0 1 1,0-1 0,1 1 0,0 0 0,-4 14-1,6-19-191,1 0-1,0 0 1,1 0-1,-1 0 0,1 0 1,-1 0-1,1 0 1,0 0-1,0 0 0,0 0 1,0 0-1,1 0 1,-1 0-1,1 0 0,0 0 1,0 0-1,0 0 1,0 0-1,0 0 0,1 0 1,-1-1-1,1 1 1,0-1-1,0 1 1,0-1-1,0 0 0,0 1 1,0-1-1,1 0 1,-1 0-1,1-1 0,-1 1 1,5 1-1,4 2 39,1 0 0,0-1 0,0-1 0,0 0 0,1-1 0,-1 0-1,1 0 1,0-2 0,-1 0 0,1 0 0,0-1 0,-1 0 0,17-5 0,-24 5-16,0 0 0,0 0 1,0-1-1,-1 0 1,1 0-1,-1 0 0,1 0 1,-1-1-1,0 1 0,0-1 1,0 0-1,0-1 0,0 1 1,-1-1-1,1 1 0,-1-1 1,0 0-1,0-1 0,-1 1 1,1 0-1,-1-1 0,0 1 1,0-1-1,0 0 1,-1 1-1,0-1 0,0 0 1,0 0-1,0 0 0,-1 0 1,0 0-1,0 0 0,0 0 1,0 0-1,-3-8 0,3 10-34,-1 1 0,1 0-1,-1-1 1,1 1 0,-1 0 0,0 0-1,0-1 1,0 1 0,0 0-1,-1 0 1,1 0 0,-1 0-1,1 1 1,-1-1 0,1 0-1,-1 1 1,0-1 0,0 1 0,0-1-1,0 1 1,0 0 0,0 0-1,0 0 1,0 0 0,-1 0-1,1 0 1,0 1 0,0-1-1,-1 1 1,1 0 0,-1-1-1,1 1 1,0 0 0,-1 0 0,-3 1-1,1 0-40,0 0 1,0 0-1,0 0 0,0 0 1,0 1-1,0 0 0,1 0 1,-1 0-1,1 1 0,-1-1 0,1 1 1,0 0-1,0 1 0,0-1 1,-6 7-1,5-3-353,1 0 0,-1 0 0,1 1 0,0 0-1,1 0 1,0 0 0,0 0 0,1 1 0,-2 9 0,3-12-389,0 0-1,1 1 1,0-1 0,0 1-1,2 9 1,-1-11-136,0-1 0,0 0-1,0 0 1,1 0 0,0 0 0,-1 0 0,1 0 0,5 7 0,22 17-11225</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28.031"/>
    </inkml:context>
    <inkml:brush xml:id="br0">
      <inkml:brushProperty name="width" value="0.025" units="cm"/>
      <inkml:brushProperty name="height" value="0.025" units="cm"/>
    </inkml:brush>
  </inkml:definitions>
  <inkml:trace contextRef="#ctx0" brushRef="#br0">209 0 1089,'0'0'17643,"-11"5"-11712,7-3-5669,-26 12 2238,-51 33 0,75-43-2325,-1 0 1,1 0 0,0 1-1,0 0 1,1 0-1,-1 1 1,1-1 0,0 1-1,1 0 1,-1 1 0,1-1-1,0 1 1,1 0 0,0 0-1,-4 12 1,7-17-175,0-1 0,0 1 0,0-1 0,0 1 0,0-1 0,1 1 0,-1-1 0,1 1 0,-1-1 0,1 1 0,-1-1 0,1 1 0,0-1 0,0 0 0,0 0 0,0 1 0,0-1 0,0 0 0,0 0 0,0 0 0,0 0 0,0 0 0,1 0 0,-1 0 0,0-1 0,1 1 0,-1 0 0,0-1 0,1 1 0,-1-1 0,1 1 0,-1-1 0,1 0 0,-1 0 0,1 1 0,0-1 0,-1 0 0,1 0 0,2-1 0,4 1-2,1 0-1,0 0 1,0-1 0,-1 0-1,18-5 1,-18 3 2,0 0 1,0-1-1,-1-1 1,1 1-1,-1-1 1,0 0-1,0-1 1,0 0-1,10-11 1,-14 14-6,0-1 1,0 1-1,-1-1 1,1 1-1,-1-1 1,1 0-1,-1 0 1,0-1-1,-1 1 1,1 0-1,-1 0 1,0-1-1,0 1 1,0-1-1,0 1 1,-1-1-1,0 1 1,0-1-1,0 1 1,-2-8-1,2 11-66,-1 0-1,0 0 1,1 0-1,-1 0 1,0 0 0,0 0-1,0 0 1,0 1-1,0-1 1,0 0-1,0 0 1,0 1-1,0-1 1,0 0-1,0 1 1,-1-1 0,1 1-1,0 0 1,0-1-1,-1 1 1,1 0-1,0 0 1,0 0-1,-3 0 1,-34 0-5342,34 0 4140,-15 3-5567</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31.653"/>
    </inkml:context>
    <inkml:brush xml:id="br0">
      <inkml:brushProperty name="width" value="0.025" units="cm"/>
      <inkml:brushProperty name="height" value="0.025" units="cm"/>
    </inkml:brush>
  </inkml:definitions>
  <inkml:trace contextRef="#ctx0" brushRef="#br0">230 1 14670,'0'0'10351,"0"10"-9086,-2 4-1111,-1-1 0,0 0 0,-1 0 0,-1 0-1,0 0 1,0-1 0,-1 0 0,-1 0 0,0-1 0,-13 17-1,-108 154-91,94-136-4981,93-129-4813,-20 24 2461</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31.995"/>
    </inkml:context>
    <inkml:brush xml:id="br0">
      <inkml:brushProperty name="width" value="0.025" units="cm"/>
      <inkml:brushProperty name="height" value="0.025" units="cm"/>
    </inkml:brush>
  </inkml:definitions>
  <inkml:trace contextRef="#ctx0" brushRef="#br0">268 0 11691,'0'0'6630,"-25"50"-4836,-1-3 192,-6 19-609,-3 7-160,5 2-416,6-6-513,6-8-127,8-13-129,8-16 96,2-15-96,0-12 0,8-5-192,-4-5-1442,-4-14-1345,0-11-2081,-4-6-10219</inkml:trace>
  <inkml:trace contextRef="#ctx0" brushRef="#br0" timeOffset="1">1 271 17008,'0'0'6438,"50"35"-5221,-15-25-480,10-6-353,8-4-320,8-8-1313,1-18-2178,-3-6-2819</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32.358"/>
    </inkml:context>
    <inkml:brush xml:id="br0">
      <inkml:brushProperty name="width" value="0.025" units="cm"/>
      <inkml:brushProperty name="height" value="0.025" units="cm"/>
    </inkml:brush>
  </inkml:definitions>
  <inkml:trace contextRef="#ctx0" brushRef="#br0">148 0 15599,'-6'9'3000,"-19"29"-220,1 1-1,-23 53 1,38-75-2388,2 1 1,1 0 0,0 0-1,1 1 1,1 0 0,1 0-1,0 0 1,1 30 0,2-48-389,0-1 0,0 1 1,0 0-1,0 0 0,0-1 1,0 1-1,0 0 1,0 0-1,0-1 0,1 1 1,-1 0-1,0-1 1,0 1-1,1 0 0,-1-1 1,1 1-1,-1-1 1,0 1-1,1 0 0,-1-1 1,1 1-1,-1-1 1,1 1-1,0-1 0,-1 0 1,1 1-1,0-1 1,-1 0-1,1 1 0,0-1 1,0 1-1,25-8 140,-18 3-132,0-1-1,-1 0 0,1 0 1,8-9-1,11-18-553,-1 0 0,-2-2 1,-1 0-1,-2-2 0,-2 0 0,-1-2 0,24-72 0,-85 216 4036,-14 32-2575,49-117-771,2 1 0,0 0-1,1 0 1,-2 32 0,7-53-169,0 0 0,-1 0-1,1 0 1,0-1 0,0 1 0,0 0 0,0 0 0,0 0-1,0 0 1,0 0 0,0 0 0,0 0 0,0 0-1,0 0 1,1-1 0,-1 1 0,0 0 0,1 0 0,-1 0-1,0 0 1,1-1 0,-1 1 0,1 0 0,0 0 0,-1-1-1,1 1 1,-1 0 0,1-1 0,0 1 0,0-1 0,-1 1-1,1-1 1,0 1 0,0-1 0,0 1 0,0-1-1,-1 0 1,1 0 0,0 1 0,0-1 0,0 0 0,0 0-1,0 0 1,0 0 0,0 0 0,0 0 0,0 0 0,-1 0-1,1 0 1,0-1 0,0 1 0,0 0 0,1-1-1,3-1-976,1 0-1,-1-1 0,-1 1 0,1-1 0,0 0 1,-1-1-1,8-6 0,13-18-8172</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33.060"/>
    </inkml:context>
    <inkml:brush xml:id="br0">
      <inkml:brushProperty name="width" value="0.025" units="cm"/>
      <inkml:brushProperty name="height" value="0.025" units="cm"/>
    </inkml:brush>
  </inkml:definitions>
  <inkml:trace contextRef="#ctx0" brushRef="#br0">233 1 17136,'0'0'10816,"-4"5"-10832,3-4 16,-1 1 3,0-1-1,1 1 1,-1-1-1,1 1 0,0-1 1,-1 1-1,1 0 1,0 0-1,0 0 1,0-1-1,0 1 0,-1 4 1,11-13 472,0-6-432,-9 13-12,0 0 1,0 0-1,-1 0 1,1 0-1,0 0 1,0 0-1,0 0 1,0 0-1,0 0 1,0 0-1,0 0 0,-1 0 1,1 0-1,0 0 1,0 0-1,0 0 1,0 0-1,0 0 1,0 0-1,-1 0 1,1 0-1,0 0 1,0 0-1,0 0 1,0 0-1,0 0 1,0 0-1,0 0 1,-1 0-1,1 0 1,0 0-1,0 0 1,0 0-1,0-1 1,0 1-1,0 0 1,0 0-1,0 0 1,0 0-1,0 0 1,0 0-1,0 0 1,-1 0-1,1-1 1,0 1-1,0 0 1,0 0-1,0 0 1,0 0-1,0 0 1,0 0-1,0-1 1,0 1-1,0 0 1,0 0-1,0 0 1,0 0-1,0 0 1,0 0-1,0 0 1,0-1-1,1 1 1,-1 0-1,0 0 1,0 0-1,0 0 1,0 0-1,0 0 0,0 0 1,-15 7 674,-13 14-397,23-16-287,-51 48 563,51-48-539,1-1-1,0 1 1,0 0-1,1 0 1,0 1-1,-1-1 1,2 1-1,-1-1 0,-3 12 1,6-16-46,1 0 0,-1 0 0,1 0 0,-1-1 0,1 1 0,-1 0 0,1 0 0,-1-1 0,1 1 0,0-1 0,-1 1 0,1 0 0,0-1 0,0 1 0,-1-1 0,1 1 0,0-1 0,0 0 0,0 1 0,0-1 0,0 0 0,-1 0 0,1 1 0,0-1 0,0 0 0,0 0 0,0 0 0,0 0 0,0 0 0,0 0 0,0-1 0,-1 1 0,1 0 0,0 0 0,1-1 0,39-4 0,-30 1-72,0 1 0,-1-2 0,1 1 0,-1-2 1,0 1-1,9-9 0,-15 12 46,0 0 0,-1-1 0,1 0 0,-1 0 0,0 0 0,0 0-1,0 0 1,0-1 0,-1 1 0,1-1 0,-1 1 0,0-1 0,0 0 0,0 0 0,-1 0 0,1-1 0,-1 1 0,1-6 0,-2 9 26,-1 1 0,0 0 0,0 0 1,0 0-1,1 0 0,-1 0 0,0 0 0,0 0 1,1 0-1,-1 0 0,0 0 0,0 0 0,1 1 1,-1-1-1,0 0 0,0 1 0,1-1 0,-1 0 0,0 1 1,1-1-1,-1 1 0,0-1 0,1 1 0,-1-1 1,1 1-1,-1 0 0,-5 7 34,1 0 1,0 0-1,0 0 1,0 0-1,2 1 1,-1 0-1,1 0 0,0 0 1,-3 18-1,1 10 230,-2 46 0,3-20-143,-19 80-121,19-125 0,0-1 0,-2 1 0,-1-1 0,0 0 0,-17 29 0,24-45 0,-1 1 0,0 0 0,-1 0 0,1-1 0,0 1 0,0-1 0,-1 1 0,1-1 0,-1 0 0,1 1 0,-1-1 0,0 0 0,1 0 0,-1 0 0,0 0 0,0 0 0,0-1 0,0 1 0,1 0 0,-1-1 0,0 1 0,0-1 0,0 0 0,0 0 0,0 0 0,0 0 0,0 0 0,0 0 0,0-1 0,0 1 0,-3-1 0,1-1 0,1 0 0,0 0 0,0 0 0,0 0 0,0 0 0,0 0 0,0-1 0,1 0 0,-1 1 0,1-1 0,0 0 0,0 0 0,0 0 0,0-1 0,0 1 0,-1-5 0,-4-11 0,2 0 0,1-1 0,0 1 0,1-1 0,1 1 0,1-1 0,2-28 0,-1 43-230,1 1-1,0 0 1,-1 0-1,1 0 1,1 0-1,-1 0 1,1 0-1,-1 0 1,5-7 0,2 1-1498,-1 1 0,2-1 0,-1 1 1,12-9-1,-6 5-750,11-10-7964</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33.762"/>
    </inkml:context>
    <inkml:brush xml:id="br0">
      <inkml:brushProperty name="width" value="0.025" units="cm"/>
      <inkml:brushProperty name="height" value="0.025" units="cm"/>
    </inkml:brush>
  </inkml:definitions>
  <inkml:trace contextRef="#ctx0" brushRef="#br0">15 73 14958,'0'0'9695,"8"1"-7560,0 1-1770,0-1 1,0 0-1,0-1 0,0 0 1,0 0-1,0-1 0,11-2 1,-16 3-334,-1-1 1,1 0-1,-1 1 1,1-1 0,-1 0-1,0-1 1,1 1-1,-1 0 1,0-1 0,0 1-1,0-1 1,0 0 0,0 1-1,0-1 1,-1 0-1,1 0 1,0 0 0,-1-1-1,0 1 1,0 0 0,1 0-1,-1-1 1,0 1-1,-1-1 1,1 1 0,0-1-1,-1 1 1,1-1 0,-1 1-1,0-1 1,0-3-1,0 5-26,-1 0-1,1 1 0,0-1 0,0 0 1,-1 1-1,1-1 0,0 1 0,-1-1 1,1 1-1,-1-1 0,1 1 1,0-1-1,-1 1 0,1-1 0,-1 1 1,1 0-1,-1-1 0,0 1 0,1 0 1,-1 0-1,1-1 0,-1 1 0,0 0 1,1 0-1,-1 0 0,0-1 0,1 1 1,-1 0-1,1 0 0,-1 0 0,0 0 1,1 0-1,-1 1 0,0-1 0,1 0 1,-1 0-1,0 0 0,1 0 0,-1 1 1,1-1-1,-2 1 0,-29 11 73,23-6-31,0 1 0,1 0-1,-1 1 1,2 0 0,-1 0-1,1 0 1,0 1 0,-7 15-1,9-17 0,1 0-1,0 0 0,0 0 1,1 0-1,0 0 0,0 0 1,0 1-1,1-1 0,0 0 0,1 1 1,0-1-1,1 15 0,0-20-32,0-1-1,0 1 1,0-1-1,0 1 1,0-1-1,0 1 1,1-1-1,-1 0 1,0 0-1,1 0 1,-1 0-1,1 0 0,-1 0 1,1 0-1,0 0 1,-1 0-1,1-1 1,0 1-1,0-1 1,-1 1-1,1-1 1,0 0-1,0 0 1,0 0-1,-1 0 1,1 0-1,0 0 1,0 0-1,0 0 1,-1-1-1,1 1 1,2-1-1,6-1-1,0 0-1,0 0 1,-1-1-1,14-6 1,39-26-927,-50 26 774,0 1 0,1 1 0,1 0 1,-1 0-1,1 2 0,0 0 1,15-4-1,-29 9 153,1 0 0,-1 0 0,1 0 0,0 0 0,-1 0 0,1 0 0,0 0 0,-1 0 0,1 1 0,-1-1 0,1 0 0,0 0 0,-1 0 0,1 1 0,-1-1 1,1 0-1,-1 0 0,1 1 0,-1-1 0,1 1 0,-1-1 0,1 0 0,-1 1 0,0-1 0,1 1 0,-1-1 0,0 1 0,1-1 0,-1 1 0,0 0 0,1 0 0,3 27 508,-13 33 439,8-55-877,0-3-50,0 1 1,1 0-1,-1 0 0,1 0 0,0-1 1,0 1-1,0 0 0,1 5 1,-1-8-29,1 0 0,-1 0 0,1 0 1,0-1-1,-1 1 0,1 0 0,0 0 1,0 0-1,0 0 0,0-1 0,-1 1 1,1 0-1,0-1 0,0 1 0,0-1 1,0 1-1,1-1 0,-1 0 0,0 1 1,0-1-1,0 0 0,0 0 0,0 0 1,0 0-1,0 1 0,1-2 0,-1 1 1,0 0-1,2 0 0,7-2-3,0 0 0,-1 0 0,1 0 0,-1-2 0,1 1 0,-1-1 0,0 0 0,0-1 0,-1 0 0,16-12 0,-14 10 0,0 0 0,0 1 0,0 0 0,1 1 0,-1 0 0,1 1 0,12-3 0,-22 7 0,-1 1 0,1-1 0,-1 1 0,1-1 0,-1 1 0,1-1 0,-1 1 0,0-1 0,1 1 0,-1-1 0,0 1 0,0 0 0,0-1 0,1 1 0,-1-1 0,0 1 0,0 0 0,0-1 0,0 1 0,0 0 0,0-1 0,0 1 0,0-1 0,0 1 0,0 0 0,0-1 0,-1 1 0,1-1 0,0 1 0,0 0 0,-1-1 0,1 2 0,-7 22 0,5-20 0,1 0 0,-1-1 0,1 1 0,0 0 0,0 0 0,0 0 0,0 0 0,1 6 0,8 0 0,17-9 0,-12-5 0,1 0 0,-1-1 0,0 0 0,-1-1 0,1 0 0,-1-1 0,18-13 0,-18 11 0,0 1 0,1 1 0,0 0 0,0 1 0,1 0 0,18-5 0,-32 11 0,1 1 0,-1-1 0,1 0 0,-1 1 0,0-1 0,1 0 0,-1 1 0,0-1 0,0 0 0,1 1 0,-1-1 0,0 1 0,0-1 0,0 0 0,1 1 0,-1-1 0,0 1 0,0-1 0,0 1 0,0-1 0,0 1 0,0-1 0,0 1 0,0-1 0,0 1 0,0-1 0,0 0 0,0 1 0,0-1 0,0 1 0,-1-1 0,1 1 0,0-1 0,0 1 0,0-1 0,-1 0 0,1 1 0,0-1 0,-1 0 0,1 1 0,0-1 0,-1 1 0,-10 22 0,7-17-182,1 0 0,0 0 0,0 0 0,0 1 0,1-1 0,-1 1 0,2-1 0,-1 1 0,1 0 0,-1 7 0,2-13 14,0-1 1,0 0-1,0 1 0,0-1 0,0 0 1,0 0-1,0 1 0,0-1 0,0 0 1,0 0-1,0 1 0,1-1 0,-1 0 1,0 0-1,0 1 0,0-1 0,0 0 1,0 0-1,0 0 0,1 1 0,-1-1 1,0 0-1,0 0 0,0 0 0,1 1 1,-1-1-1,0 0 0,0 0 0,1 0 1,-1 0-1,0 0 0,0 0 0,1 0 1,-1 0-1,0 1 0,0-1 0,1 0 1,-1 0-1,0 0 0,0 0 0,1 0 1,-1 0-1,0 0 0,0 0 0,1-1 1,-1 1-1,0 0 0,1 0 1,-1 0-1,0 0 0,1 0 0,1-1-1038,17-2-5697</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34.432"/>
    </inkml:context>
    <inkml:brush xml:id="br0">
      <inkml:brushProperty name="width" value="0.025" units="cm"/>
      <inkml:brushProperty name="height" value="0.025" units="cm"/>
    </inkml:brush>
  </inkml:definitions>
  <inkml:trace contextRef="#ctx0" brushRef="#br0">76 68 18642,'0'0'11637,"6"-9"-12576,15-30 907,-21 38 31,0 1 0,0-1 0,0 0 0,0 0 0,0 0 0,0 1 0,-1-1 0,1 0 0,0 0 0,0 1 0,-1-1 0,1 0 0,0 1 0,-1-1 1,1 0-1,0 1 0,-1-1 0,1 0 0,-1 1 0,1-1 0,-1 1 0,0-1 0,1 1 0,-1-1 0,0 1 0,1-1 0,-1 1 0,0 0 0,1-1 0,-1 1 0,0 0 0,0 0 1,1 0-1,-1-1 0,0 1 0,0 0 0,1 0 0,-1 0 0,0 0 0,0 0 0,1 0 0,-1 1 0,0-1 0,0 0 0,-1 1 0,-1-1 25,0 0 0,0 0 0,-1 0 0,1 1-1,0 0 1,0 0 0,0 0 0,0 0 0,0 0 0,-5 3 0,4 0 82,0 1 1,1 0 0,-1 0 0,1 0 0,0 0 0,0 0-1,1 1 1,0-1 0,0 1 0,0 0 0,0-1-1,-1 12 1,3-15-63,-1 1 0,1-1 0,0 1 0,-1-1 0,1 1 0,0 0 0,0-1 0,1 1 0,-1-1 0,0 1 0,1-1 0,0 1 0,0-1 0,-1 0 0,1 1 0,1-1 0,-1 0 0,0 1 0,0-1 0,1 0 0,-1 0 0,1 0 0,0 0 0,0-1 0,0 1 0,0 0 0,0-1 0,0 1 0,0-1 0,0 0 0,0 1 0,4 0 0,2 0-96,0 0 1,0 0 0,0-1 0,0 0 0,1-1-1,-1 0 1,0 0 0,1 0 0,-1-1-1,0-1 1,0 1 0,0-1 0,14-6-1,0-2-419,-1-1-1,-1 0 1,27-21-1,41-23 663,-88 54-181,0 1 0,1 0 0,-1 0 0,0 0 0,1 0 0,-1-1 0,0 1 0,1 0 0,-1 0 0,0 0 0,1 0 0,-1 0 0,1 0 1,-1 0-1,0 0 0,1 0 0,-1 0 0,0 0 0,1 0 0,-1 0 0,0 0 0,1 0 0,-1 1 0,0-1 0,1 0 0,-1 0 0,0 0 0,1 0 0,-1 1 1,0-1-1,0 0 0,1 0 0,-1 1 0,0-1 0,0 0 0,1 1 0,3 18 701,-9 34 752,3-36-1196,2-15-267,0-1 0,0 1 0,0-1 0,0 1 0,1-1 0,-1 1 0,0-1 0,1 1 0,-1-1 0,1 0 0,-1 1 0,1-1 0,0 0 0,0 1 0,-1-1 0,1 0 0,0 0 0,0 0 0,0 0 0,0 0 0,1 0 0,-1 0 0,0 0 0,0 0 0,1 0 0,-1 0 0,0-1 0,1 1 0,-1-1 0,1 1 0,-1-1 0,0 1 0,1-1 0,-1 0 0,1 0 0,-1 0 0,1 0 0,-1 0 0,1 0 0,-1 0 0,1 0 0,-1-1 0,3 0 0,5 0 0,0 0 0,0-1 0,-1 0 0,1-1 0,0 0 0,8-5 0,13-9 0,39-29 0,-9 6 0,-45 32 0,-15 8 0,1 0 0,-1 0 0,0 0 0,1 0 0,-1 0 0,0 0 0,1 0 0,-1 0 0,1 0 0,-1 0 0,0 0 0,1 1 0,-1-1 0,1 0 0,-1 0 0,0 0 0,1 0 0,-1 1 0,0-1 0,0 0 0,1 0 0,-1 1 0,0-1 0,1 0 0,-1 1 0,0-1 0,0 0 0,0 1 0,1-1 0,-1 0 0,0 1 0,0-1 0,0 0 0,0 1 0,0-1 0,0 1 0,1-1 0,-1 0 0,0 1 0,0-1 0,0 1 0,0-1 0,-1 0 0,1 1 0,0-1 0,0 0 0,0 1 0,0-1 0,0 1 0,-1 0 0,-17 113 0,19-113 0,0-1 0,-1 1 0,1 0 0,0 0 0,-1-1 0,1 1 0,0-1 0,0 1 0,-1-1 0,1 1 0,0-1 0,0 1 0,0-1 0,0 0 0,0 1 0,-1-1 0,1 0 0,0 0 0,0 0 0,0 0 0,0 0 0,0 0 0,0 0 0,0 0 0,0 0 0,0 0 0,0 0 0,0-1 0,0 1 0,0 0 0,1-1 0,33-9 0,-27 6-37,-4 2-52,1 0 0,-1 0 0,0 0 0,1 0 0,0 1 0,-1-1 0,1 1 0,7 0 0,-11 1 80,-1 0 0,0 1 0,1-1 0,-1 0 1,0 1-1,0-1 0,1 1 0,-1-1 0,0 0 0,0 1 1,0-1-1,1 1 0,-1-1 0,0 1 0,0-1 0,0 1 0,0-1 1,0 1-1,0-1 0,0 0 0,0 1 0,0-1 0,0 1 1,0-1-1,-1 1 0,1-1 0,0 1 0,0-1 0,0 1 0,0-1 1,-1 0-1,1 1 0,0-1 0,0 1 0,-1-1 0,1 0 1,-1 1-1,-8 18 35,1-8 315,-6 11-2016,11-21-580,8-14-1176,5-10-4544,3-4-7496</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34.929"/>
    </inkml:context>
    <inkml:brush xml:id="br0">
      <inkml:brushProperty name="width" value="0.025" units="cm"/>
      <inkml:brushProperty name="height" value="0.025" units="cm"/>
    </inkml:brush>
  </inkml:definitions>
  <inkml:trace contextRef="#ctx0" brushRef="#br0">0 68 19058,'0'0'8622,"11"2"-6807,-9-2-1771,17 4 451,-1-2 0,1 0 0,26-1 0,-41-1-447,0 0 0,0 0 0,0 0 0,0-1 0,0 1 0,0-1 0,0 0 0,0 0 0,0 0 0,0-1 0,0 0 0,-1 1 0,1-1 0,-1 0 0,1-1 0,-1 1 0,0-1 0,0 1 0,0-1 0,0 0 0,0 0 0,-1 0 0,1-1 0,-1 1 0,3-7 0,-4 9-48,-1 1 0,0-1 0,1 0 0,-1 0 0,0 1 0,1-1 0,-1 0 0,0 0 0,0 1 0,0-1 0,0 0 0,0 0 0,0 0 0,0 1 0,0-1 0,0 0 0,0 0 0,-1 1 0,1-1 0,0 0 0,0 0 0,-1 1 0,1-1 0,0 0 0,-1 1 0,1-1 0,-1 0 0,0 0 0,0 0 0,-1 1 0,1-1 0,0 1 0,-1 0 0,1-1 0,0 1 0,-1 0 0,1 0 0,0 0 0,-1 0 0,1 0 0,0 0 0,-1 0 0,1 0 0,-2 1 0,-2 1 0,-1-1 0,0 1 0,1 0 0,-1 1 0,1-1 0,-9 7 0,8-5 0,1 0 0,0 1 0,0 0 0,1-1 0,-1 2 0,1-1 0,0 0 0,1 1 0,-1 0 0,1 0 0,0 0 0,1 0 0,-1 0 0,1 1 0,1-1 0,-1 1 0,1-1 0,0 1 0,0 10 0,2-15 0,0 0 0,-1 0 0,1 0 0,0-1 0,0 1 0,1-1 0,-1 1 0,0-1 0,0 1 0,1-1 0,-1 1 0,1-1 0,-1 0 0,1 0 0,0 0 0,-1 0 0,1 0 0,0 0 0,0-1 0,0 1 0,-1 0 0,1-1 0,0 1 0,0-1 0,0 0 0,0 0 0,0 0 0,0 0 0,0 0 0,0 0 0,2-1 0,7 1 0,0-1 0,0 0 0,0 0 0,14-5 0,-10 1 0,-1-1 0,1-1 0,15-10 0,-20 11 0,0 0 0,1 0 0,0 1 0,0 1 0,0 0 0,20-4 0,-30 8 0,-1 0 0,1 0 0,-1 0 0,1 0 0,-1 0 0,1 1 0,-1-1 0,1 0 0,-1 0 0,1 1 0,-1-1 0,1 0 0,-1 1 0,1-1 0,-1 1 0,0-1 0,1 0 0,-1 1 0,0-1 0,1 1 0,-1-1 0,0 1 0,1-1 0,-1 1 0,0-1 0,0 1 0,0-1 0,0 1 0,1-1 0,-1 1 0,0 0 0,0-1 0,0 1 0,0-1 0,0 2 0,0 32 0,2-2 0,-1-31 3,1 1 0,-1 0 0,0-1 0,1 0 0,-1 1 0,1-1 0,0 0 0,-1 0 0,1 1-1,0-1 1,0-1 0,-1 1 0,1 0 0,0 0 0,0-1 0,0 1 0,0-1 0,0 0 0,0 1 0,0-1 0,0 0 0,0 0 0,0 0 0,0 0 0,0-1 0,0 1 0,0-1-1,3 0 1,1 0-50,0 0 0,0-1-1,0 0 1,0 0-1,0 0 1,0-1-1,-1 0 1,7-4-1,-7 3-855,-1 0 0,0-1-1,0 1 1,0-1-1,0 0 1,-1 0 0,0-1-1,5-9 1,4-20-7889</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39.085"/>
    </inkml:context>
    <inkml:brush xml:id="br0">
      <inkml:brushProperty name="width" value="0.025" units="cm"/>
      <inkml:brushProperty name="height" value="0.025" units="cm"/>
    </inkml:brush>
  </inkml:definitions>
  <inkml:trace contextRef="#ctx0" brushRef="#br0">1 0 6118,'0'0'-192</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35.257"/>
    </inkml:context>
    <inkml:brush xml:id="br0">
      <inkml:brushProperty name="width" value="0.025" units="cm"/>
      <inkml:brushProperty name="height" value="0.025" units="cm"/>
    </inkml:brush>
  </inkml:definitions>
  <inkml:trace contextRef="#ctx0" brushRef="#br0">0 1 22998,'0'0'9769</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36.314"/>
    </inkml:context>
    <inkml:brush xml:id="br0">
      <inkml:brushProperty name="width" value="0.025" units="cm"/>
      <inkml:brushProperty name="height" value="0.025" units="cm"/>
    </inkml:brush>
  </inkml:definitions>
  <inkml:trace contextRef="#ctx0" brushRef="#br0">87 1 9737,'0'0'14238,"-7"11"-12946,-10 19-78,-21 47 1,34-66-840,-1 1-1,1 0 0,1 0 0,0 0 0,1 0 0,0 0 1,1 1-1,1 23 0,0-33-317,1 0 0,0 0 0,0 0 1,0 0-1,0 0 0,0 0 0,1-1 0,-1 1 0,1 0 0,0-1 1,-1 1-1,1-1 0,0 0 0,0 0 0,1 0 0,-1 0 1,0 0-1,1 0 0,-1 0 0,1-1 0,0 1 0,0-1 0,-1 0 1,1 0-1,0 0 0,0 0 0,0 0 0,0-1 0,0 0 0,0 1 1,5-1-1,-3 0-86,0 1-1,0-2 1,0 1 0,0 0 0,0-1 0,0 0 0,0 0 0,0 0 0,0-1 0,0 0 0,0 0 0,-1 0-1,1 0 1,-1-1 0,0 1 0,1-1 0,-1 0 0,4-5 0,-4 3-611,0 0 0,-1 0 0,0-1 0,0 1 0,0-1 0,-1 1 0,4-13 0,2-43-9198,-8 10-2868</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36.657"/>
    </inkml:context>
    <inkml:brush xml:id="br0">
      <inkml:brushProperty name="width" value="0.025" units="cm"/>
      <inkml:brushProperty name="height" value="0.025" units="cm"/>
    </inkml:brush>
  </inkml:definitions>
  <inkml:trace contextRef="#ctx0" brushRef="#br0">11 0 16752,'0'0'14061,"-10"0"-15598,29 18-2499,0 1-2755</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37.001"/>
    </inkml:context>
    <inkml:brush xml:id="br0">
      <inkml:brushProperty name="width" value="0.025" units="cm"/>
      <inkml:brushProperty name="height" value="0.025" units="cm"/>
    </inkml:brush>
  </inkml:definitions>
  <inkml:trace contextRef="#ctx0" brushRef="#br0">1 241 18674,'0'0'13607,"8"-10"-13158,59-65-405,66-81-51,-130 156 7,-5 10 0,-4 13 0,-16 25 0,13-30 0,-1 1 0,2 0 0,1 1 0,0 0 0,2 0 0,0 0 0,-3 32 0,8-52-25,0 0 0,0 1 0,0-1-1,0 0 1,0 1 0,0-1 0,0 0 0,0 1 0,0-1-1,0 0 1,0 0 0,0 1 0,0-1 0,0 0 0,0 1-1,0-1 1,0 0 0,0 1 0,0-1 0,1 0 0,-1 0-1,0 1 1,0-1 0,0 0 0,1 0 0,-1 1 0,0-1 0,0 0-1,1 0 1,-1 0 0,0 1 0,0-1 0,1 0 0,-1 0-1,0 0 1,1 0 0,-1 0 0,0 0 0,0 0 0,1 0-1,-1 0 1,0 1 0,1-1 0,16-10-3036,11-19-7361,-7-3-5513</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37.332"/>
    </inkml:context>
    <inkml:brush xml:id="br0">
      <inkml:brushProperty name="width" value="0.025" units="cm"/>
      <inkml:brushProperty name="height" value="0.025" units="cm"/>
    </inkml:brush>
  </inkml:definitions>
  <inkml:trace contextRef="#ctx0" brushRef="#br0">71 71 9001,'0'0'14328,"-6"9"-10485,-18 29-901,23-37-2906,1 0 1,-1-1-1,1 1 1,0 0-1,-1 0 1,1-1-1,0 1 0,0 0 1,-1 0-1,1 0 1,0 0-1,0-1 1,0 1-1,0 0 1,0 0-1,0 0 1,0-1-1,0 1 0,1 0 1,-1 0-1,0 0 1,0-1-1,1 1 1,-1 0-1,0 0 1,1-1-1,-1 1 1,1 0-1,-1 0 1,1-1-1,-1 1 0,1-1 1,-1 1-1,1-1 1,0 1-1,-1-1 1,1 1-1,0-1 1,0 1-1,-1-1 1,1 0-1,0 1 0,0-1 1,0 0-1,-1 0 1,1 0-1,0 1 1,0-1-1,1 0 1,45 3 765,-41-4-774,7 1-28,-1-1 0,1 0 0,-1-1 0,0 0 0,1-1 0,-1 0 0,16-7 0,-24 8 0,0 0 0,1 0 0,-1-1 0,0 1 0,0-1 0,0 0 0,0 0 0,-1 0 0,1 0 0,-1-1 0,1 0 0,-1 1 0,-1-1 0,1 0 0,0-1 0,-1 1 0,0 0 0,0-1 0,0 1 0,-1-1 0,1 1 0,0-7 0,-2 10 0,0 0 0,1-1 0,-1 1 0,0-1 0,0 1 0,0 0 0,0-1 0,0 1 0,-1 0 0,1-1 0,0 1 0,-1 0 0,1-1 0,-1 1 0,1 0 0,-1-1 0,1 1 0,-1 0 0,0 0 0,0 0 0,0 0 0,1 0 0,-1 0 0,0 0 0,0 0 0,-1 0 0,-1-1 0,0 1 0,0-1 0,0 2 0,0-1 0,0 0 0,-1 1 0,1-1 0,0 1 0,0 0 0,-1 0 0,1 0 0,-5 1 0,-3 1 0,0 0 0,1 1 0,-1 0 0,1 1 0,0 0 0,-15 8 0,6 2 0,0 0 0,0 1 0,-21 23 0,34-33 0,2 0 0,-1 1 0,0-1 0,1 1 0,0 0 0,1 0 0,-1 1 0,1-1 0,0 1 0,1-1 0,-1 1 0,1 0 0,1 0 0,-1 0 0,0 11 0,3-15 1,0-1 0,0 1-1,0-1 1,0 1 0,0-1 0,0 1 0,1-1-1,-1 0 1,1 1 0,0-1 0,0 0 0,0 0-1,0 0 1,0-1 0,0 1 0,0 0 0,0-1-1,1 1 1,-1-1 0,1 0 0,-1 0 0,1 0-1,-1 0 1,1 0 0,4 0 0,14 5-22,-1-2 1,27 3-1,-32-5-23,46 3-1681,-20-5-2716,13 0-5291</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37.707"/>
    </inkml:context>
    <inkml:brush xml:id="br0">
      <inkml:brushProperty name="width" value="0.025" units="cm"/>
      <inkml:brushProperty name="height" value="0.025" units="cm"/>
    </inkml:brush>
  </inkml:definitions>
  <inkml:trace contextRef="#ctx0" brushRef="#br0">0 0 9033,'0'0'18257,"87"34"-15535,-35-32-864,14-1-961,5-1-897,5 0 0,-2-1 0,-6-3 0,-14 0 0,-21 4-1730,-18 0-1601,-39 3-10186</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38.061"/>
    </inkml:context>
    <inkml:brush xml:id="br0">
      <inkml:brushProperty name="width" value="0.025" units="cm"/>
      <inkml:brushProperty name="height" value="0.025" units="cm"/>
    </inkml:brush>
  </inkml:definitions>
  <inkml:trace contextRef="#ctx0" brushRef="#br0">0 1 16207,'0'0'10282,"95"22"-8136,-30-22-1249,11 0-705,6 0-128,-3 0-384,0-2-4292,-5-5-11308</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39.015"/>
    </inkml:context>
    <inkml:brush xml:id="br0">
      <inkml:brushProperty name="width" value="0.025" units="cm"/>
      <inkml:brushProperty name="height" value="0.025" units="cm"/>
    </inkml:brush>
  </inkml:definitions>
  <inkml:trace contextRef="#ctx0" brushRef="#br0">1 1 6566,'0'0'10533,"13"6"-8937,-1 0-1279,-1-1 0,1 0 0,-1-1 0,1 0 1,1-1-1,-1 0 0,0-1 0,1-1 0,13 1 0,425-17 2676,234 7-2292,-509 22-2633,-158-16-2483,-8-11-3299</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41.251"/>
    </inkml:context>
    <inkml:brush xml:id="br0">
      <inkml:brushProperty name="width" value="0.025" units="cm"/>
      <inkml:brushProperty name="height" value="0.025" units="cm"/>
    </inkml:brush>
  </inkml:definitions>
  <inkml:trace contextRef="#ctx0" brushRef="#br0">49 0 17809,'0'0'14702,"-49"59"-14446,61-42-256,10 0 0,8-6-1794,-1-4-2594,-1-6-3876</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40.926"/>
    </inkml:context>
    <inkml:brush xml:id="br0">
      <inkml:brushProperty name="width" value="0.025" units="cm"/>
      <inkml:brushProperty name="height" value="0.025" units="cm"/>
    </inkml:brush>
  </inkml:definitions>
  <inkml:trace contextRef="#ctx0" brushRef="#br0">104 1 12396,'0'0'19864,"-2"1"-19405,-3 2-454,1 1 1,-1 0-1,1 0 1,0 0-1,0 1 1,0-1-1,1 1 1,-1 0-1,1 0 1,-2 6-1,-27 58-17,30-65 12,-2 6 0,0 1 0,0 0 0,1 0 0,1 0 0,0 0 0,0 0 0,0 15 0,2-23 0,0 0 0,0-1 0,1 1 0,-1 0 0,1 0 0,-1-1 0,1 1 0,0 0 0,0-1 0,0 1 0,0-1 0,0 1 0,1-1 0,-1 1 0,1-1 0,-1 0 0,1 0 0,0 0 0,0 0 0,0 0 0,0 0 0,1 0 0,-1-1 0,0 1 0,1-1 0,-1 0 0,1 1 0,-1-1 0,1 0 0,-1-1 0,1 1 0,0 0 0,0-1 0,2 1 0,4 0-202,0 0-1,-1-1 1,1 0-1,0-1 1,-1 1 0,1-2-1,-1 1 1,1-1-1,-1 0 1,13-6 0,-15 5-207,1-1 0,0 0 0,-1 0 0,0 0 0,0-1 0,0 0 0,-1 0 0,1 0 0,-1-1 1,-1 0-1,1 0 0,-1 0 0,0 0 0,0-1 0,-1 0 0,0 0 0,0 0 0,0 0 0,2-11 0,4-34-8084</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39.631"/>
    </inkml:context>
    <inkml:brush xml:id="br0">
      <inkml:brushProperty name="width" value="0.025" units="cm"/>
      <inkml:brushProperty name="height" value="0.025" units="cm"/>
    </inkml:brush>
  </inkml:definitions>
  <inkml:trace contextRef="#ctx0" brushRef="#br0">208 64 7976,'5'-3'630,"27"-21"7592,-30 23-7256,-1 0 1,1-1-1,0 1 1,-1-1-1,0 1 1,1-1-1,-1 1 1,0-1-1,0 0 1,0 0-1,0 0 1,0 0-1,-1 1 1,1-1-1,0-4 1,-5 5-920,0 0 0,-1-1 0,0 2 0,1-1 1,-1 0-1,1 1 0,-1 0 0,0 0 0,-7 1 0,6-1-43,-2 1-4,0-1 0,1 1 0,-1 1 0,0-1 0,1 1 0,-1 1 0,1-1 0,0 1 0,0 0 0,0 1 0,0 0 0,0 0 0,1 0 0,0 1 0,0 0 0,0 0 0,1 1 0,-1-1 0,1 1 0,0 1 0,1-1 0,0 0 0,0 1 0,-3 8 0,-1 1 0,1 1 0,0 0 0,2 1 0,0 0 0,1 0 0,1 0 0,0 0 0,2 0 0,0 21 0,1-38 0,0 0 0,0 1 0,0-1 0,0 1 0,0-1 0,0 0 0,0 1 0,1-1 0,-1 0 0,0 1 0,1-1 0,0 0 0,-1 1 0,1-1 0,0 0 0,-1 0 0,1 0 0,0 0 0,0 0 0,0 0 0,0 0 0,0 0 0,0 0 0,0 0 0,0 0 0,1-1 0,-1 1 0,0 0 0,0-1 0,1 1 0,-1-1 0,0 1 0,1-1 0,-1 0 0,0 0 0,1 1 0,-1-1 0,0 0 0,1 0 0,-1 0 0,1-1 0,-1 1 0,0 0 0,1 0 0,-1-1 0,2 0 0,5-1 0,-1 0 0,0-1 0,1 0 0,-1 0 0,0-1 0,12-9 0,4-5 0,0-1 0,-2-1 0,34-41 0,-45 48 0,0 0 0,-1 0 0,-1-1 0,0 0 0,0-1 0,-2 0 0,0 0 0,6-23 0,-12 37 0,0 0 0,1 1 0,-1-1 0,0 0 0,0 1 0,0-1 0,1 0 0,-1 0 0,0 1 0,0-1 0,0 0 0,0 0 0,0 1 0,-1-1 0,1 0 0,0 0 0,0 1 0,0-1 0,-1 0 0,1 1 0,0-1 0,-1-1 0,-11 7 0,-10 20 0,7-2 0,0 0 0,-10 26 0,20-38 0,0-1 0,1 1 0,1 0 0,0 1 0,0-1 0,1 0 0,-1 17 0,3-27 1,0 0 1,1 0-1,-1-1 1,0 1-1,1 0 1,-1 0-1,0-1 1,1 1-1,-1 0 0,1-1 1,-1 1-1,1-1 1,-1 1-1,1-1 1,0 1-1,-1-1 1,1 1-1,0-1 0,-1 1 1,1-1-1,0 0 1,-1 1-1,1-1 1,0 0-1,0 0 1,-1 1-1,1-1 0,0 0 1,0 0-1,0 0 1,1 0-1,32 1-406,-25-2 1,47 1-7748,-31-2 571</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41.612"/>
    </inkml:context>
    <inkml:brush xml:id="br0">
      <inkml:brushProperty name="width" value="0.025" units="cm"/>
      <inkml:brushProperty name="height" value="0.025" units="cm"/>
    </inkml:brush>
  </inkml:definitions>
  <inkml:trace contextRef="#ctx0" brushRef="#br0">107 54 16111,'0'0'14120,"10"-8"-12801,-9 7-1260,4-4 24,0 1 0,1-1-1,-1 1 1,1 1 0,0-1-1,0 1 1,0 0 0,1 0 0,-1 1-1,1 0 1,-1 0 0,1 1-1,12-2 1,-16 3-83,0 0 0,0 0 0,-1 0 0,1 0 0,0 0 0,0 1 0,0-1 0,-1 1 0,1 0 0,0 0 0,-1 0 0,1 0 0,4 3 0,-6-3 0,0 0 0,0 0 0,-1 1 0,1-1 0,0 1 0,0-1 0,-1 0 0,1 1 0,-1-1 0,1 1 0,-1-1 0,1 1 0,-1 0 0,0-1 0,0 1 0,0-1 0,0 1 0,0 0 0,0-1 0,0 1 0,-1-1 0,1 1 0,-1-1 0,1 1 0,-1-1 0,-1 3 0,-4 8 0,-2 0 0,1-1 0,-2 0 0,0 0 0,0-1 0,0 0 0,-2-1 0,1 0 0,-14 9 0,5-3 0,-4 4 0,-12 10 0,-36 39 0,70-67 0,0-1 0,0 1 0,0 0 0,0 1 0,1-1 0,-1 0 0,0 0 0,0 0 0,1 0 0,-1 1 0,0-1 0,1 0 0,0 1 0,-1-1 0,1 0 0,0 1 0,-1 1 0,2-2 0,-1 0 0,0-1 0,1 1 0,-1 0 0,0-1 0,1 1 0,-1-1 0,1 1 0,-1-1 0,1 1 0,-1-1 0,1 1 0,-1-1 0,1 1 0,-1-1 0,1 0 0,0 1 0,-1-1 0,1 0 0,0 0 0,-1 1 0,1-1 0,0 0 0,0 0 0,9 1 0,-1 0 0,1-1 0,0 0 0,10-1 0,-6 0 0,25-2-619,1-2 0,41-10-1,23-14-4553,-57 14-6534</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42.125"/>
    </inkml:context>
    <inkml:brush xml:id="br0">
      <inkml:brushProperty name="width" value="0.025" units="cm"/>
      <inkml:brushProperty name="height" value="0.025" units="cm"/>
    </inkml:brush>
  </inkml:definitions>
  <inkml:trace contextRef="#ctx0" brushRef="#br0">53 0 9833,'0'0'12140,"-8"69"-9578,-4-34-640,0 6-705,2 3-352,3 2-481,4-4-288,3-6-31,0-7-322,11-9-640,1-12-736,1-8-225,-3-3-672,-7-19-833,-3-2-3780</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42.468"/>
    </inkml:context>
    <inkml:brush xml:id="br0">
      <inkml:brushProperty name="width" value="0.025" units="cm"/>
      <inkml:brushProperty name="height" value="0.025" units="cm"/>
    </inkml:brush>
  </inkml:definitions>
  <inkml:trace contextRef="#ctx0" brushRef="#br0">0 22 14478,'0'0'10474,"84"-9"-9321,-31 9-705,3 0-320,10 0-96,-2-2-1057,-5-9-5349</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42.887"/>
    </inkml:context>
    <inkml:brush xml:id="br0">
      <inkml:brushProperty name="width" value="0.025" units="cm"/>
      <inkml:brushProperty name="height" value="0.025" units="cm"/>
    </inkml:brush>
  </inkml:definitions>
  <inkml:trace contextRef="#ctx0" brushRef="#br0">1 30 15535,'0'0'9288,"55"6"-7270,-10-6-480,20 0-641,10 0-225,6-5-319,5-3-225,-5 3-32,-7-1-545,-19 3-1568,-9 1-1955,-16 0-1473,-9-2-4741</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43.635"/>
    </inkml:context>
    <inkml:brush xml:id="br0">
      <inkml:brushProperty name="width" value="0.025" units="cm"/>
      <inkml:brushProperty name="height" value="0.025" units="cm"/>
    </inkml:brush>
  </inkml:definitions>
  <inkml:trace contextRef="#ctx0" brushRef="#br0">159 0 10250,'0'0'17787,"-7"10"-16997,-16 25-390,1 1 0,2 1 0,2 0 0,-15 43 1,25-57-272,1 1 0,1-1 1,1 1-1,1 0 1,1 0-1,2 1 1,0-1-1,5 46 1,-3-63-144,0 0 0,1 0 0,0 0 1,1 0-1,-1-1 0,1 1 0,0-1 0,1 0 1,0 0-1,0 0 0,0 0 0,1-1 0,-1 1 0,1-1 1,0 0-1,1-1 0,-1 1 0,1-1 0,0 0 1,0-1-1,1 1 0,-1-1 0,11 4 0,-4-3-634,0 0 0,-1-1 0,1-1 0,0 0 0,14 1 0,-11-3-1991,0 0 0,0-1 0,28-5-1,10-10-11533</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43.991"/>
    </inkml:context>
    <inkml:brush xml:id="br0">
      <inkml:brushProperty name="width" value="0.025" units="cm"/>
      <inkml:brushProperty name="height" value="0.025" units="cm"/>
    </inkml:brush>
  </inkml:definitions>
  <inkml:trace contextRef="#ctx0" brushRef="#br0">73 0 12332,'0'0'16719,"-1"10"-14754,-2 7-1673,-1 0 0,0-1 0,-1 0-1,-1 0 1,-14 28 0,15-35-292,1 0 0,0 1 0,0-1 0,1 1 0,1 0 0,-1 0 0,2 0 0,-1 0 0,1 13 0,1-23-1,0 1 1,0 0-1,0 0 1,0 0-1,0-1 1,1 1-1,-1 0 1,0 0-1,0 0 0,1-1 1,-1 1-1,0 0 1,1 0-1,-1-1 1,1 1-1,-1 0 1,1-1-1,-1 1 0,1-1 1,-1 1-1,1-1 1,0 1-1,-1-1 1,1 1-1,0-1 1,-1 1-1,1-1 1,1 1-1,28 0-175,-26-2 30,1 0 1,-1 0-1,1-1 0,-1 1 1,0-1-1,1 0 1,-1 0-1,0-1 0,0 1 1,7-7-1,-8 5-1009,0-1-1,0 0 0,0 0 0,0 0 1,-1 0-1,0 0 0,0 0 0,-1-1 0,3-10 1,1-27-9741</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44.320"/>
    </inkml:context>
    <inkml:brush xml:id="br0">
      <inkml:brushProperty name="width" value="0.025" units="cm"/>
      <inkml:brushProperty name="height" value="0.025" units="cm"/>
    </inkml:brush>
  </inkml:definitions>
  <inkml:trace contextRef="#ctx0" brushRef="#br0">0 1 19314,'0'0'11916,"38"55"-14223,-3-49-2113,-4-2-2306</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44.678"/>
    </inkml:context>
    <inkml:brush xml:id="br0">
      <inkml:brushProperty name="width" value="0.025" units="cm"/>
      <inkml:brushProperty name="height" value="0.025" units="cm"/>
    </inkml:brush>
  </inkml:definitions>
  <inkml:trace contextRef="#ctx0" brushRef="#br0">51 1 20916,'0'0'10143,"10"5"-8963,-3-2-998,42 23 125,-47-25-305,1 1 1,0 0-1,-1 0 0,0 0 0,1 0 0,-1 0 0,0 1 1,0-1-1,0 1 0,0-1 0,-1 1 0,1 0 0,-1-1 0,0 1 1,1 0-1,-1 0 0,0 5 0,0-3-2,-1 0 0,0 0 0,0 0 0,-1 1 0,1-1 0,-1 0 0,0 0 0,-1 0 0,1 0 0,-1 0 0,0 0 0,0-1 0,-1 1 0,-3 6 0,-4 2 0,0-1 0,-1 0 0,-16 14 0,17-18 0,1 1 0,0 0 0,0 1 0,1 0 0,0 1 0,-8 15 0,15-25 0,1-1 0,0 1 0,-1-1 0,1 1 0,0-1 0,-1 1 0,1 0 0,0-1 0,0 1 0,0 0 0,-1-1 0,1 1 0,0 0 0,0-1 0,0 1 0,0 0 0,0-1 0,0 1 0,1 0 0,-1-1 0,0 1 0,0 0 0,0-1 0,1 1 0,-1 0 0,0-1 0,1 1 0,-1-1 0,0 1 0,1-1 0,-1 1 0,1-1 0,0 2 0,26 3 0,38-17 0,-63 12 0,29-7-61,161-44-5425,-135 34-2772</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45.023"/>
    </inkml:context>
    <inkml:brush xml:id="br0">
      <inkml:brushProperty name="width" value="0.025" units="cm"/>
      <inkml:brushProperty name="height" value="0.025" units="cm"/>
    </inkml:brush>
  </inkml:definitions>
  <inkml:trace contextRef="#ctx0" brushRef="#br0">0 134 15278,'0'0'16560,"62"13"-15855,-27-11-481,1-2-224,1 0 0,0 0 0,2 0-1666,-3 0-2562,-5 0-3395,1-7-7175</inkml:trace>
  <inkml:trace contextRef="#ctx0" brushRef="#br0" timeOffset="0.5">657 1 18706,'0'0'10586,"-10"12"-8531,0-1-1954,1 0 1,0 1-1,1 0 1,0 1-1,1 0 1,1 0-1,0 1 0,0-1 1,2 1-1,-1 1 1,2-1-1,0 0 1,-1 19-1,4-32-98,1 1 0,0 0 0,-1 0 0,1 0 0,0-1-1,0 1 1,0 0 0,0-1 0,0 1 0,0-1 0,0 1 0,1-1 0,-1 0 0,0 1 0,1-1 0,-1 0-1,1 0 1,0 0 0,-1 0 0,1 0 0,0 0 0,0-1 0,-1 1 0,1 0 0,0-1 0,0 0 0,0 1-1,0-1 1,0 0 0,0 0 0,-1 0 0,4 0 0,5 0-115,0 1 0,0-1 0,1-1 0,-1 0 0,11-3-1,17-13-4454,-34 14 3323,0 0 1,-1 0-1,1 0 1,-1 0 0,0-1-1,0 0 1,3-5-1,8-18-10249</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45.365"/>
    </inkml:context>
    <inkml:brush xml:id="br0">
      <inkml:brushProperty name="width" value="0.025" units="cm"/>
      <inkml:brushProperty name="height" value="0.025" units="cm"/>
    </inkml:brush>
  </inkml:definitions>
  <inkml:trace contextRef="#ctx0" brushRef="#br0">0 1 18834,'0'0'13933,"63"45"-14317,-42-31-3236,-3-3-4772</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40.184"/>
    </inkml:context>
    <inkml:brush xml:id="br0">
      <inkml:brushProperty name="width" value="0.025" units="cm"/>
      <inkml:brushProperty name="height" value="0.025" units="cm"/>
    </inkml:brush>
  </inkml:definitions>
  <inkml:trace contextRef="#ctx0" brushRef="#br0">76 1 18065,'0'0'10015,"-4"8"-8600,-3 7-1182,-39 89 1643,42-93-1747,1 0 1,0 0-1,0 1 0,1-1 0,1 1 0,-1-1 1,2 1-1,0 13 0,1-24-129,-1 0 0,1-1 0,-1 1 0,1 0 0,-1 0 0,1-1 0,-1 1 0,1-1 0,-1 1 0,1 0 0,0-1 0,-1 1 0,1-1 0,0 1 0,0-1 0,0 0 0,-1 1 0,1-1 0,0 0 0,0 1 0,0-1 0,-1 0 0,1 0 0,0 0 0,0 0 0,0 0 0,0 0 0,0 0 0,-1 0 0,1 0 0,0 0 0,0-1 0,0 1 0,0 0 0,-1 0 0,1-1 0,0 1 0,0-1 0,0 1 0,0-1 0,36-17 0,16-24 0,-36 27 0,1 2 0,-1 0 0,2 0 0,30-14 0,-48 26 0,0 1 0,0-1 0,0 1 0,0-1 0,0 1 0,0-1 0,0 1 0,0 0 0,0 0 0,0-1 0,0 1 0,0 0 0,0 0 0,0 0 0,0 0 0,1 0 0,-1 0 0,0 1 0,0-1 0,0 0 0,0 0 0,0 1 0,0-1 0,0 1 0,0-1 0,0 1 0,0-1 0,-1 1 0,1-1 0,0 1 0,1 1 0,-1 0 0,0 0 0,-1 0 0,1 0 0,0 1 0,-1-1 0,1 0 0,-1 0 0,0 1 0,0-1 0,0 0 0,0 1 0,0-1 0,-1 4 0,-2 10 0,-1 0 0,-11 29 0,7-25 0,4-12 0,1 0 0,0 0 0,0 0 0,1 0 0,0 0 0,-1 13 0,5-18-1312,1-5-2490,6-11-4985</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4:45.724"/>
    </inkml:context>
    <inkml:brush xml:id="br0">
      <inkml:brushProperty name="width" value="0.025" units="cm"/>
      <inkml:brushProperty name="height" value="0.025" units="cm"/>
    </inkml:brush>
  </inkml:definitions>
  <inkml:trace contextRef="#ctx0" brushRef="#br0">0 562 25368,'0'0'4265,"13"-4"-1606,4-1-2612,-1-2 1,0 0-1,-1 0 1,1-1-1,-1-1 1,-1-1-1,0 0 1,0-1-1,16-17 1,40-54-48,-68 99 0,-8 12 0,-19 49 0,17-55 0,0 0 0,2 1 0,-6 34 0,12-25-679,6-24-480,10-18-820,-1-13-4625,2-8-2898</inkml:trace>
  <inkml:trace contextRef="#ctx0" brushRef="#br0" timeOffset="1">459 1 13004,'0'0'9321,"38"63"-5862,-20-29-1216,0 5-258,-4 5-607,-5 4-353,-9 3-673,0 2-352,-22 0 0,-12 6 0,-11 0 0,-10 3 0,-4 2 0,-5 2 0,8-5 0,-1-10 0,9-13-7783</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5:20.675"/>
    </inkml:context>
    <inkml:brush xml:id="br0">
      <inkml:brushProperty name="width" value="0.025" units="cm"/>
      <inkml:brushProperty name="height" value="0.025" units="cm"/>
    </inkml:brush>
  </inkml:definitions>
  <inkml:trace contextRef="#ctx0" brushRef="#br0">64 1 5317,'0'0'10629,"-9"10"-9209,8-9-1408,-4 5 236,-1 0 0,1 0 0,1 1 1,-1-1-1,1 1 0,0 1 0,0-1 0,1 0 0,0 1 0,1 0 0,-1-1 0,2 1 1,-3 14-1,3-9 125,1 1 1,1-1-1,0 1 1,1-1-1,0 1 1,1-1-1,7 23 1,-6-27-221,1 0 0,0 0 0,0 0 0,1-1 0,0 0 1,0 0-1,1 0 0,0-1 0,0 0 0,1 0 0,10 6 1,4 2-91,1-1 1,1-2 0,0 0 0,1-1 0,49 13 0,140 22 268,-134-31 63,45 8 335,160 9 1,-204-29-330,0-3-1,0-4 1,89-16 0,452-117 824,-351 70-380,307-35 0,-551 99-845,-14 1 0,-1 0 0,1 1 0,0 0 0,-1 1 0,1 0 0,0 2 0,15 2 0,-27-4 0,0 1 0,1 0 0,-1 0 0,0 0 0,0 0 0,1-1 0,-1 2 0,0-1 0,0 0 0,0 0 0,0 0 0,0 0 0,0 1 0,-1-1 0,1 0 0,0 1 0,-1-1 0,1 1 0,-1-1 0,1 1 0,-1-1 0,0 1 0,1-1 0,-1 1 0,0-1 0,0 1 0,0-1 0,0 1 0,-1-1 0,1 1 0,0-1 0,-1 1 0,1-1 0,-1 1 0,1-1 0,-2 3 0,0 3 0,-1 1 0,0-1 0,-1 1 0,0-1 0,-6 9 0,-30 28 0,40-44-28,0 0 0,-1 0-1,1-1 1,-1 1 0,1 0 0,0-1 0,-1 1 0,1 0-1,0-1 1,-1 1 0,1 0 0,0-1 0,0 1-1,-1-1 1,1 1 0,0 0 0,0-1 0,0 1 0,0-1-1,0 1 1,-1-1 0,1 1 0,0-1 0,0 1-1,0-1 1,0 1 0,0 0 0,0-1 0,0 1 0,1-1-1,-1 1 1,0-1 0,0 0 0,0-13-5425,0-23-10333</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5:21.423"/>
    </inkml:context>
    <inkml:brush xml:id="br0">
      <inkml:brushProperty name="width" value="0.025" units="cm"/>
      <inkml:brushProperty name="height" value="0.025" units="cm"/>
    </inkml:brush>
  </inkml:definitions>
  <inkml:trace contextRef="#ctx0" brushRef="#br0">0 304 6887,'0'0'15956,"13"2"-14237,-2-1-1426,0 0 0,1-1 1,-1 0-1,0-1 0,0 0 1,20-5-1,81-27 1103,8-4-139,224-40 0,-266 66-1205,1 3 1,-1 4-1,1 4 0,84 10 0,-123-5-74,0 3 0,-1 1-1,68 26 1,105 62 907,-191-88-827,0-1-1,0-1 1,1-1 0,0 0 0,0-2-1,0-1 1,1 0 0,-1-2 0,1-1 0,-1 0-1,1-2 1,-1 0 0,36-10 0,-8-1 17,0-2 0,0-2 0,-2-3 1,80-44-1,-115 57-75,-2 1 0,-1 1 0,0-2 0,0 1 0,10-11 0,-17 14 0,0 1 0,-1-1 0,0 0 0,1 0 0,-1-1 0,0 1 0,-1 0 0,1-1 0,0 1 0,-1-1 0,0 0 0,0 1 0,0-1 0,0 0 0,-1 0 0,1 0 0,-1-4 0,0-21-236,0 10-2875,0-14-6963</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5:32.753"/>
    </inkml:context>
    <inkml:brush xml:id="br0">
      <inkml:brushProperty name="width" value="0.025" units="cm"/>
      <inkml:brushProperty name="height" value="0.025" units="cm"/>
    </inkml:brush>
  </inkml:definitions>
  <inkml:trace contextRef="#ctx0" brushRef="#br0">128 0 5573,'0'0'15337,"-3"12"-13335,-49 183 3744,-13 64-1658,58-221-4067,7-38-21,0 1 0,0-1 0,0 0 0,0 1 0,0-1 0,0 1 0,1-1 0,-1 0 0,0 1 0,0-1 0,0 0 0,1 1 0,-1-1 0,0 0 0,0 1 0,1-1 0,-1 0 0,0 0 0,1 0 0,-1 1 0,0-1 0,1 0 0,-1 0 0,1 0 0,-1 1 0,0-1 0,1 0 0,-1 0 0,0 0 0,1 0 0,-1 0 0,1 0 0,-1 0 0,0 0 0,1 0 0,-1 0 0,1 0 0,-1 0 0,0 0 0,1 0 0,-1-1 0,1 1 0,-1 0 0,0 0 0,1 0 0,-1-1 0,0 1 0,1 0 0,-1 0 0,0-1 0,0 1 0,1 0 0,-1 0 0,0-1 0,0 1 0,1 0 0,-1-1 0,0 1 0,0-1 0,1 0 0,23-18 0,0-2 0,32-37 0,33-31 0,-80 81 0,1 1 0,0 0 0,0 0 0,1 1 0,-1 1 0,1-1 0,1 2 0,11-4 0,-22 7 0,1 0 0,-1 1 0,1-1 0,0 1 0,-1-1 0,1 1 0,0-1 0,-1 1 0,1 0 0,0 0 0,0 0 0,-1 0 0,1 0 0,0 0 0,-1 1 0,1-1 0,0 1 0,-1-1 0,1 1 0,0-1 0,-1 1 0,1 0 0,-1 0 0,1 0 0,-1 0 0,1 0 0,-1 0 0,0 0 0,0 0 0,1 0 0,-1 1 0,0-1 0,0 0 0,0 1 0,0-1 0,-1 1 0,1-1 0,0 1 0,-1 0 0,1-1 0,-1 1 0,1 0 0,-1-1 0,0 1 0,1 0 0,-1 0 0,0-1 0,0 1 0,-1 0 0,1 1 0,-1 9 0,-1 0 0,0 0 0,0 0 0,-1-1 0,-1 1 0,-5 11 0,-16 29 0,17-39 0,1 1 0,0 1 0,1 0 0,1 0 0,-5 17 0,10-32 0,0 1 0,1-1 0,-1 0 0,0 0 0,0 0 0,0 1 0,0-1 0,0 0 0,1 0 0,-1 0 0,0 1 0,0-1 0,0 0 0,1 0 0,-1 0 0,0 0 0,0 0 0,1 0 0,-1 0 0,0 1 0,0-1 0,1 0 0,-1 0 0,0 0 0,0 0 0,1 0 0,-1 0 0,0 0 0,0 0 0,1 0 0,-1 0 0,0 0 0,0 0 0,1-1 0,-1 1 0,0 0 0,0 0 0,0 0 0,1 0 0,-1 0 0,0 0 0,0-1 0,0 1 0,1 0 0,-1 0 0,0 0 0,0 0 0,0-1 0,0 1 0,1 0 0,11-7 0,16-21-1734,-4-4-4395,-5 6-3977</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5:33.375"/>
    </inkml:context>
    <inkml:brush xml:id="br0">
      <inkml:brushProperty name="width" value="0.025" units="cm"/>
      <inkml:brushProperty name="height" value="0.025" units="cm"/>
    </inkml:brush>
  </inkml:definitions>
  <inkml:trace contextRef="#ctx0" brushRef="#br0">10 91 13261,'0'0'14050,"-2"8"-11834,-6 26-989,8-33-1194,1 0 0,-1 0 0,1 0-1,-1 0 1,1 0 0,-1 0-1,1 0 1,0 0 0,-1 0-1,1 0 1,0 0 0,0-1 0,0 1-1,-1 0 1,1-1 0,0 1-1,0-1 1,0 1 0,0-1-1,0 1 1,0-1 0,0 1-1,1-1 1,-1 0 0,0 0 0,0 1-1,0-1 1,0 0 0,0 0-1,0 0 1,0 0 0,1-1-1,0 1 1,39-4 222,-36 2-230,1 0 0,-1-1 0,0 1-1,0-1 1,0-1 0,-1 1 0,1 0 0,-1-1 0,0 0 0,0 0-1,0-1 1,-1 1 0,1-1 0,-1 1 0,0-1 0,0 0-1,-1 0 1,1-1 0,-1 1 0,0 0 0,-1-1 0,1 1-1,-1-1 1,0 0 0,0-11 0,-1 16-25,0 1 0,0-1 0,0 0 0,0 0 0,0 0 0,0 0 0,-1 0 0,1 0 0,0 0 0,-1 0 0,1 0 0,0 1 0,-1-1 0,1 0 0,-1 0 0,1 0 0,-1 1 0,1-1 0,-1 0 0,0 1 0,1-1 0,-1 0 0,0 1 0,0-1 0,1 1 0,-1-1 0,0 1 0,0 0 0,0-1 0,0 1 0,0 0 0,1-1 0,-1 1 0,0 0 0,0 0 0,0 0 0,0 0 0,0 0 0,0 0 0,0 0 0,0 0 0,0 0 0,0 0 0,0 1 0,1-1 0,-1 0 0,0 1 0,0-1 0,0 0 0,0 1 0,0 0 0,-4 1 0,0 0 0,0 0 0,0 1 0,1-1 0,-1 1 0,1 0 0,0 1 0,-4 3 0,-1 3 0,1 0 0,0 0 0,1 1 0,0 0 0,1 0 0,0 0 0,1 1 0,0 0 0,1 0 0,1 0 0,-1 1 0,2 0 0,0-1 0,0 1 0,1 23 0,2-34 0,-1-1 0,1 1 0,-1 0 0,1 0 0,0 0 0,0-1 0,-1 1 0,1-1 0,0 1 0,1 0 0,-1-1 0,0 0 0,0 1 0,1-1 0,-1 0 0,1 1 0,-1-1 0,1 0 0,-1 0 0,1 0 0,0 0 0,-1-1 0,1 1 0,0 0 0,0-1 0,0 1 0,-1-1 0,1 0 0,0 0 0,0 1 0,0-1 0,0 0 0,0-1 0,0 1 0,2-1 0,4 1 0,-1-1 0,1 0 0,-1 0 0,1-1 0,-1 0 0,1-1 0,11-5 0,-7 1 0,0-1 0,0 0 0,-1-1 0,0 0 0,0-1 0,-1 0 0,-1 0 0,1-2 0,-2 1 0,1-1 0,-2 0 0,0 0 0,0-1 0,5-15 0,-27 67 0,11-32 0,1 0 0,0 0 0,0 1 0,1-1 0,0 1 0,0-1 0,1 1 0,0 0 0,0 0 0,1-1 0,0 9 0,0-15 0,1 0 0,-1 0 0,1 0 0,0 0 0,-1 0 0,1 0 0,0 0 0,-1 0 0,1 0 0,0-1 0,0 1 0,0 0 0,0-1 0,0 1 0,0 0 0,0-1 0,0 1 0,0-1 0,0 0 0,0 1 0,0-1 0,0 0 0,0 0 0,1 1 0,-1-1 0,0 0 0,0 0 0,0 0 0,0 0 0,0-1 0,1 1 0,-1 0 0,0 0 0,1-1 0,42-12 0,-28 3 0,0-1 0,-1 0 0,0-2 0,-1 0 0,0 0 0,-1-1 0,-1-1 0,20-30 0,-46 100 0,10-44 0,-19 59 0,22-64 0,-1 0 0,1 0 0,1 0 0,-1 0 0,1 0 0,0 0 0,0 0 0,1 0 0,2 11 0,-3-16 4,1 0-1,0 1 1,0-1-1,0 0 1,-1 0 0,1 1-1,0-1 1,1 0-1,-1 0 1,0 0 0,0 0-1,0 0 1,1-1-1,-1 1 1,0 0 0,1-1-1,-1 1 1,0-1-1,1 1 1,-1-1-1,1 1 1,-1-1 0,1 0-1,-1 0 1,1 0-1,-1 0 1,1 0 0,-1 0-1,1 0 1,-1-1-1,1 1 1,-1 0 0,1-1-1,-1 1 1,0-1-1,1 1 1,-1-1 0,2-1-1,3 0-103,1-1 0,-1 0 0,1-1 0,-1 1 0,0-1 0,10-9-1,-7 2-1733,-1 0-1,-1 0 0,0-1 0,0 1 0,-1-2 0,-1 1 0,0-1 0,-1 0 0,0 0 0,4-26 0,3-19-8970</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5:33.860"/>
    </inkml:context>
    <inkml:brush xml:id="br0">
      <inkml:brushProperty name="width" value="0.025" units="cm"/>
      <inkml:brushProperty name="height" value="0.025" units="cm"/>
    </inkml:brush>
  </inkml:definitions>
  <inkml:trace contextRef="#ctx0" brushRef="#br0">34 1 9449,'0'0'20622,"0"13"-18700,-15 193-1259,-4 96-552,32-383-111,-11 53 0,-1 17 0,0 1 0,-1-1 0,0 1 0,0-1 0,-1 1 0,-1 0 0,1-1 0,-6-13 0,9 26 0,0 0 0,1 0 0,-1 0 0,0 0 0,1-1 0,-1 1 0,1 0 0,0-1 0,-1 0 0,1 1 0,0-1 0,0 0 0,0-1 0,0 1 0,0 0 0,5-1 0,59 6 0,-43-5 0,0-1 0,0-1 0,48-9 0,-65 9 0,1-1 0,-1 0 0,0 0 0,1-1 0,-1 0 0,0-1 0,0 1 0,-1-1 0,1 0 0,-1-1 0,0 0 0,0 0 0,0 0 0,-1-1 0,0 1 0,7-12 0,-11 16 0,0 0 0,0 0 0,0 0 0,0-1 0,0 1 0,-1 0 0,1-1 0,0 1 0,-1-1 0,0 1 0,1 0 0,-1-1 0,0 1 0,1-1 0,-1 1 0,0-1 0,0 1 0,0-1 0,0 1 0,-1-1 0,1 1 0,-1-4 0,0 5 0,0-1 0,0 0 0,0 0 0,0 1 0,0-1 0,0 0 0,0 1 0,-1-1 0,1 1 0,0 0 0,0-1 0,0 1 0,-1 0 0,1 0 0,0-1 0,0 1 0,-1 0 0,1 0 0,0 1 0,-3-1 0,-3 1 0,0 1 0,0-1 0,-1 1 0,1 0 0,1 1 0,-1 0 0,-12 7 0,8-2 0,1 1 0,0 0 0,1 1 0,0-1 0,-14 20 0,21-25 0,-1 0 0,0 0 0,1 0 0,0 1 0,0-1 0,0 0 0,0 1 0,1-1 0,0 1 0,0 0 0,0 0 0,0-1 0,1 1 0,0 0 0,0 0 0,0-1 0,0 1 0,1 0 0,2 8 0,-2-11 0,1 1 0,-1 0 0,1-1 0,0 0 0,0 1 0,0-1 0,0 0 0,0 0 0,1 0 0,-1 0 0,0-1 0,1 1 0,0-1 0,-1 1 0,1-1 0,0 0 0,0 0 0,5 1 0,61 9 0,-56-9 0,71 5-594,-27-9-3408,-11-5-7962</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5:34.799"/>
    </inkml:context>
    <inkml:brush xml:id="br0">
      <inkml:brushProperty name="width" value="0.025" units="cm"/>
      <inkml:brushProperty name="height" value="0.025" units="cm"/>
    </inkml:brush>
  </inkml:definitions>
  <inkml:trace contextRef="#ctx0" brushRef="#br0">118 1 16400,'0'0'6806,"1"11"-4051,-1 33-1681,-2 1 1,-2-1 0,-14 62 0,7-50 178,-6 112 1,17-167-1254,0-1 0,0 0 0,0 0 0,0 0 0,0 1 0,0-1 0,0 0 0,0 0 0,0 0 0,0 0 0,0 1 0,0-1 0,0 0 0,0 0 0,0 0 0,0 0 0,0 1 0,1-1 0,-1 0 0,0 0 0,0 0 0,0 0 0,0 1 0,0-1 0,0 0 0,0 0 0,1 0 0,-1 0 0,0 0 0,0 0 0,0 1 0,0-1 0,0 0 0,1 0 0,-1 0 0,0 0 0,0 0 0,0 0 0,0 0 0,1 0 0,-1 0 0,0 0 0,0 0 0,0 0 0,1 0 0,-1 0 0,0 0 0,0 0 0,0 0 0,0 0 0,1 0 0,-1 0 0,0 0 0,13-9 0,10-16 0,-20 21 0,11-14 0,1 0 0,31-29 0,-43 43 0,1 1 0,0 0 0,0 0 0,0 0 0,1 0 0,-1 1 0,1-1 0,-1 1 0,1 0 0,0 1 0,0-1 0,0 1 0,0 0 0,0 0 0,0 1 0,0-1 0,0 1 0,0 0 0,7 1 0,-10 0 0,1 0 0,-1 0 0,1 1 0,-1-1 0,1 1 0,-1-1 0,0 1 0,0 0 0,0-1 0,0 1 0,0 0 0,0 1 0,-1-1 0,1 0 0,-1 0 0,1 1 0,-1-1 0,0 1 0,0-1 0,0 1 0,0-1 0,0 1 0,-1 0 0,1-1 0,-1 1 0,0 0 0,0 0 0,0 3 0,0 0 0,1-1 0,-2 1 0,1 0 0,-1 0 0,1 0 0,-2-1 0,1 1 0,-1 0 0,0-1 0,0 1 0,0-1 0,-5 8 0,0-4 0,-1-1 0,0 0 0,0 0 0,-1-1 0,0 0 0,-1-1 0,1 0 0,-1 0 0,0-1 0,-1 0 0,1-1 0,-1 0 0,0 0 0,0-1 0,0-1 0,0 0 0,0-1 0,-1 0 0,1 0 0,0-1 0,-22-3 0,29 2 3,0-1 1,1 0-1,-1 1 0,0-1 1,1 0-1,-1-1 0,1 1 0,-1-1 1,1 1-1,0-1 0,0 0 1,1 0-1,-1 0 0,0-1 1,1 1-1,0-1 0,0 1 0,-3-8 1,4 10-12,0-1 0,1 0 0,-1 0 0,0 0 1,1 0-1,-1 0 0,1 0 0,0 0 0,0 0 0,0 0 0,0 0 1,0 0-1,0 0 0,0 0 0,1 0 0,-1 0 0,1 0 1,0 0-1,-1 0 0,1 0 0,0 0 0,0 0 0,0 1 1,0-1-1,1 0 0,-1 1 0,0-1 0,1 1 0,-1-1 1,1 1-1,-1 0 0,1-1 0,0 1 0,-1 0 0,1 0 0,0 0 1,0 0-1,0 1 0,2-2 0,73-21-7499,-45 14 894,9-2-6434</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5:35.158"/>
    </inkml:context>
    <inkml:brush xml:id="br0">
      <inkml:brushProperty name="width" value="0.025" units="cm"/>
      <inkml:brushProperty name="height" value="0.025" units="cm"/>
    </inkml:brush>
  </inkml:definitions>
  <inkml:trace contextRef="#ctx0" brushRef="#br0">42 96 17200,'0'0'14088,"8"7"-12940,-5-4-1137,1 0 1,-1 0-1,1 0 1,0-1-1,-1 0 1,1 1-1,0-1 0,1-1 1,-1 1-1,0 0 1,0-1-1,1 0 0,-1 0 1,1 0-1,-1-1 1,1 0-1,-1 0 0,1 0 1,-1 0-1,1 0 1,-1-1-1,0 0 1,1 0-1,-1 0 0,0-1 1,1 1-1,-1-1 1,6-4-1,-6 5-11,-1-1 0,1 0 0,-1-1 0,0 1 0,0-1 0,0 1 0,0-1 0,0 0 0,0 0 0,-1 0 0,0-1 0,1 1 0,-1-1 0,0 1 0,-1-1 0,1 1 0,-1-1 0,1 0 0,-1 0 0,0 0 0,-1 0 0,1 0 0,-1 0 0,1 0 0,-1 0 0,0 0 0,-1-6 0,0 9 0,0-1 0,0 1 0,0 0 0,0 0 0,0-1 0,0 1 0,0 0 0,0 0 0,-1 0 0,1 0 0,0 0 0,-1 0 0,1 0 0,0 1 0,-1-1 0,1 1 0,-1-1 0,0 1 0,1-1 0,-1 1 0,1 0 0,-1-1 0,1 1 0,-1 0 0,0 0 0,-2 1 0,-1-1 0,-1 0 0,1 0 0,-1 1 0,1 0 0,-1 0 0,-10 4 0,6 1 0,-1 1 0,1 0 0,1 0 0,-1 1 0,1 1 0,0 0 0,1 0 0,0 0 0,1 1 0,0 0 0,0 1 0,1 0 0,0 0 0,1 0 0,0 0 0,1 1 0,-4 20 0,7-30 0,1 0 0,0-1 0,-1 1 0,1 0 0,0 0 0,0 0 0,0-1 0,1 1 0,-1 0 0,0 0 0,1-1 0,-1 1 0,1 0 0,0-1 0,-1 1 0,1 0 0,0-1 0,0 1 0,0-1 0,0 1 0,0-1 0,0 0 0,1 1 0,1 0 0,-1 0 0,2-1 0,-1 1 0,0-1 0,0 1 0,0-1 0,1 0 0,-1-1 0,0 1 0,1 0 0,-1-1 0,7 0 0,3 0 0,-1-1 0,1-1 0,0 0 0,-1-1 0,0 0 0,14-5 0,-12 2-988,-1-1 1,0 0-1,14-9 1,-16 7-1635,0 0 1,0 0 0,13-15 0,10-18-13052</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5:35.515"/>
    </inkml:context>
    <inkml:brush xml:id="br0">
      <inkml:brushProperty name="width" value="0.025" units="cm"/>
      <inkml:brushProperty name="height" value="0.025" units="cm"/>
    </inkml:brush>
  </inkml:definitions>
  <inkml:trace contextRef="#ctx0" brushRef="#br0">71 0 17104,'-1'8'4799,"-31"142"-467,22-114-3398,1 1-1,2 1 0,1-1 0,2 1 0,2 0 0,2 39 0,0-76-933,1 0 0,-1 0 0,0 1 0,0-1 0,1 0 0,-1 0 0,0 1 0,1-1 0,-1 0 0,1 0 0,0 0 0,-1 0 0,1 0 0,0 0 0,0 0 0,-1 0 0,1 0 0,0 0 0,0 0 0,0 0 0,0-1 0,0 1 0,0 0 0,0-1 0,2 1 0,0 0 0,0 0 0,0-1 0,-1 0 0,1 1 0,0-1 0,0 0 0,0 0 0,0-1 0,0 1 0,5-2 0,3-1 0,1-1 0,-1-1 0,0 0 0,13-7 0,17-14 0,-1-1 0,51-45 0,-72 55 0,-1-1 0,0-1 0,-1 0 0,-1-2 0,-1 0 0,15-27 0,-28 36-930,-15 18-1774,-16 18-7504,18-11-6923</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5:35.856"/>
    </inkml:context>
    <inkml:brush xml:id="br0">
      <inkml:brushProperty name="width" value="0.025" units="cm"/>
      <inkml:brushProperty name="height" value="0.025" units="cm"/>
    </inkml:brush>
  </inkml:definitions>
  <inkml:trace contextRef="#ctx0" brushRef="#br0">21 1 17969,'0'0'10442,"-21"49"-7143,21-35-2242,0-2-1057,13-1 0,10-3 0,3 2 0,7-2 0,0-4-1345,0-4-4581,1 0-320,-1-3-8648</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41.093"/>
    </inkml:context>
    <inkml:brush xml:id="br0">
      <inkml:brushProperty name="width" value="0.025" units="cm"/>
      <inkml:brushProperty name="height" value="0.025" units="cm"/>
    </inkml:brush>
  </inkml:definitions>
  <inkml:trace contextRef="#ctx0" brushRef="#br0">81 1 17585,'0'0'10393,"-10"12"-9565,3-4-670,-1 1 1,1 0-1,1 1 1,0 0-1,0-1 1,1 2-1,1-1 1,-1 1-1,2-1 1,-1 1-1,1 0 1,1 0-1,0 1 1,1-1-1,0 17 1,1-27-146,0 0 0,0 0 0,0 0 0,0 0 0,1 0 1,-1 0-1,0 0 0,1 0 0,-1 0 0,1 0 0,-1 0 0,1-1 1,-1 1-1,1 0 0,-1 0 0,1-1 0,0 1 0,0 0 1,-1-1-1,1 1 0,0 0 0,0-1 0,0 1 0,0-1 0,-1 0 1,3 1-1,-1 0 13,1-1 1,0 1-1,0-1 0,-1 0 1,1 1-1,0-2 0,0 1 1,-1 0-1,5-1 0,1-1 24,-1 0 0,0 0-1,1-1 1,-1 0 0,0 0-1,8-6 1,-1-1-20,0-2-1,-1 1 1,0-2-1,-1 1 1,0-2 0,-1 0-1,-1 0 1,0-1-1,-1 0 1,11-24 0,-46 100 10,14-36-17,1 1 0,1 0 1,-9 40-1,19-66-23,-1 0 0,1 1 0,0-1 0,0 1 0,0-1 0,0 0 0,0 1 0,0-1 0,0 1 0,0-1 0,0 1 0,0-1 0,0 1 0,0-1 0,0 0 0,0 1 0,0-1 0,0 1 0,1-1 0,-1 0 0,0 1 0,0-1 0,0 1 0,1-1 0,-1 0 0,0 1 0,0-1 0,1 0 0,-1 0 0,0 1 0,1-1 0,-1 0 0,0 1 0,1-1 0,-1 0 0,1 0 0,-1 0 0,0 0 0,1 1 0,-1-1 0,1 0 0,0 0 0,23-7 0,23-22 0,8-14 0,-31 24 0,1 0 0,1 1 0,38-19 0,-64 36 0,1 1 0,0-1 0,-1 1 0,1-1 0,0 1 0,-1 0 0,1-1 0,0 1 0,0 0 0,-1 0 0,1-1 0,0 1 0,0 0 0,0 0 0,0 0 0,-1 0 0,1 0 0,0 0 0,0 0 0,0 0 0,-1 0 0,1 1 0,0-1 0,0 0 0,0 0 0,-1 1 0,1-1 0,0 1 0,-1-1 0,1 1 0,0-1 0,-1 1 0,1-1 0,0 2 0,0 0 0,0 0 0,-1 0 0,1 0 0,-1 0 0,1 1 0,-1-1 0,0 0 0,0 0 0,0 1 0,0-1 0,-1 0 0,0 3 0,-21 64 0,22-68 0,-1-1 0,1 1 0,-1 0 0,1-1 0,-1 1 0,1 0 0,0-1 0,-1 1 0,1 0 0,0-1 0,-1 1 0,1 0 0,0-1 0,0 1 0,0 0 0,-1 0 0,1 0 0,0-1 0,0 1 0,0 0 0,0 0 0,1-1 0,-1 1 0,0 0 0,0 0 0,1 0 0,21-16 0,6-9 0,45-34 0,-66 53 0,0 0 0,0 1 0,1 0 0,-1 0 0,1 1 0,0 0 0,0 0 0,10-1 0,-17 3 0,-1 1 0,1 0 0,-1 0 0,1 0 0,-1 0 0,1 0 0,0 0 0,-1 0 0,1 0 0,-1 1 0,1-1 0,-1 0 0,1 0 0,-1 0 0,1 1 0,-1-1 0,1 0 0,-1 0 0,0 1 0,1-1 0,-1 0 0,1 1 0,-1-1 0,0 0 0,1 1 0,-1-1 0,0 1 0,1-1 0,-1 1 0,0-1 0,0 1 0,1-1 0,-1 1 0,0 0 0,0 25 0,-13 25 0,10-43-18,-7 29-1421,15-37-5413,14-13 849,-3-2-1786</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5:36.185"/>
    </inkml:context>
    <inkml:brush xml:id="br0">
      <inkml:brushProperty name="width" value="0.025" units="cm"/>
      <inkml:brushProperty name="height" value="0.025" units="cm"/>
    </inkml:brush>
  </inkml:definitions>
  <inkml:trace contextRef="#ctx0" brushRef="#br0">186 1 15022,'-8'0'6481,"6"-1"-6217,-69 1 6235,66 1-6204,-1 0 0,1 0 0,0 1 0,0-1 0,0 1 0,0 0-1,0 0 1,0 1 0,0-1 0,1 1 0,-1 0 0,-6 7 0,8-8-265,0 1 0,0 0 1,0 0-1,1 0 0,-1 0 1,1 1-1,0-1 0,0 1 1,0-1-1,1 1 0,-1 0 1,1 0-1,0-1 0,0 1 1,0 0-1,0 0 0,1 0 1,-1 0-1,1 0 0,0 0 1,1 7-1,0-10-30,0 1 0,0-1 0,0 1 0,0-1 0,0 0 0,0 0 0,0 1 0,0-1 0,1 0 0,-1 0 0,0 0 0,1 0 0,-1 0 0,1 0 0,-1-1 0,1 1 0,-1 0 0,1-1 0,-1 1 0,1-1 0,0 0 0,-1 1 0,1-1 0,0 0 0,-1 0 0,1 0 0,2 0 0,49-3 0,-40-2 0,0 0 0,-1 0 0,0-1 0,0-1 0,0 0 0,-1 0 0,0-1 0,17-16 0,-9 8 0,-19 16 0,0 0 0,0 0 0,1 0 0,-1 0 0,0 0 0,0 0 0,0-1 0,0 1 0,0 0 0,0 0 0,0 0 0,1 0 0,-1 0 0,0 0 0,0 0 0,0 0 0,0 0 0,0 0 0,1 0 0,-1 0 0,0 0 0,0 0 0,0 0 0,0 0 0,0 0 0,0 0 0,1 0 0,-1 0 0,0 0 0,0 0 0,0 0 0,0 0 0,0 0 0,1 0 0,-1 0 0,0 0 0,0 0 0,0 0 0,0 1 0,0-1 0,0 0 0,0 0 0,1 0 0,-1 0 0,0 0 0,0 0 0,0 0 0,0 1 0,0-1 0,0 0 0,0 0 0,0 0 0,0 0 0,0 0 0,0 1 0,1 13 0,-7 27 0,4-28 0,2-12 0,0 0 0,0-1 0,0 1 0,0 0 0,0 0 0,0-1 0,0 1 0,0 0 0,0-1 0,0 1 0,1 0 0,-1-1 0,0 1 0,0 0 0,1-1 0,-1 1 0,0 0 0,1-1 0,-1 1 0,1-1 0,-1 1 0,1-1 0,-1 1 0,1-1 0,0 1 0,-1-1 0,1 1 0,-1-1 0,1 0 0,0 1 0,-1-1 0,2 0 0,32 1 0,30-20 0,-12-6 0,-38 17 0,1 1 0,-1 0 0,1 1 0,1 1 0,-1 0 0,25-4 0,-39 10 0,-1-1 0,1 0 0,0 1 0,-1-1 0,1 0 0,-1 1 0,0-1 0,1 1 0,-1-1 0,1 1 0,-1-1 0,0 1 0,1-1 0,-1 1 0,0-1 0,1 1 0,-1-1 0,0 1 0,0 0 0,0-1 0,1 1 0,-1 0 0,0-1 0,0 1 0,0-1 0,0 1 0,0 0 0,0-1 0,0 1 0,-1 0 0,1-1 0,0 1 0,0-1 0,-1 2 0,-4 32 0,3-22 0,2-12 0,0 1 0,0 0 0,-1-1 0,1 1 0,0 0 0,0-1 0,1 1 0,-1 0 0,0 0 0,0-1 0,0 1 0,0 0 0,1-1 0,-1 1 0,0-1 0,0 1 0,1 0 0,-1-1 0,1 1 0,-1-1 0,0 1 0,1-1 0,-1 1 0,1-1 0,0 1 0,-1-1 0,1 1 0,-1-1 0,1 0 0,-1 1 0,2-1 0,27-1 0,38-26 0,-56 21 0,5-1 16,-11 4-34,-1 0 0,1 1 0,0 0 0,0 0 0,0 1 0,1-1 0,9-1 0,-15 5-164,0 0 0,0 0 0,-1-1 0,1 1 0,-1 0 1,1 0-1,-1-1 0,0 1 0,1-1 0,-1 1 0,0 0 0,0-1 0,-2 2 0,1 0-338,-12 19-1448,10-7-5959</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5:36.763"/>
    </inkml:context>
    <inkml:brush xml:id="br0">
      <inkml:brushProperty name="width" value="0.025" units="cm"/>
      <inkml:brushProperty name="height" value="0.025" units="cm"/>
    </inkml:brush>
  </inkml:definitions>
  <inkml:trace contextRef="#ctx0" brushRef="#br0">7 281 17296,'0'0'13960,"-1"10"-12668,-3 30-1018,3-37-278,1 0 1,0 0-1,0 0 1,0-1 0,0 1-1,0 0 1,0 0-1,1 0 1,-1 0 0,1 0-1,0-1 1,0 1-1,0 0 1,0 0-1,3 3 1,2-4-350,1 0 1,-1-1-1,1 0 1,0 0-1,-1 0 1,1-1-1,0 0 1,0 0-1,13-2 1,5 0-351,-21 2 712,-2 0 52,1 0 1,-1-1-1,0 1 0,0 0 0,0 1 0,1-1 1,-1 0-1,0 1 0,0-1 0,0 1 0,0 0 1,0-1-1,0 1 0,0 0 0,0 0 0,0 1 1,0-1-1,0 0 0,2 3 0,-2-3-23,0 1 0,0-1-1,1 0 1,-1 0 0,1 0 0,-1 0-1,1 0 1,-1 0 0,1 0 0,0-1 0,-1 0-1,1 1 1,0-1 0,-1 0 0,1 0-1,0 0 1,-1-1 0,1 1 0,0-1-1,-1 1 1,1-1 0,-1 0 0,1 0-1,-1 0 1,1 0 0,-1-1 0,0 1-1,3-3 1,7-3-239,0-2-1,0 1 0,17-19 0,-1-4-284,-1-2 0,-1-1-1,-2-1 1,-2-1-1,19-40 1,15-24-722,-70 148 4667,-4-3-2014,-21 87-1,35-114-1471,1 1 1,0 0-1,1-1 0,1 1 0,1 0 0,1 0 0,6 34 1,-6-49-190,0 0 1,0 0 0,1 0 0,0-1-1,0 1 1,0 0 0,0-1 0,5 7-1,-6-9 79,1 1 1,-1-1-1,0 0 0,1 1 0,-1-1 1,1 0-1,-1 0 0,1 0 0,0 0 0,-1 0 1,1 0-1,0-1 0,0 1 0,-1 0 0,1-1 1,0 1-1,0-1 0,0 0 0,0 0 1,3 0-1,-4 0 135,0-1 1,0 1 0,-1-1-1,1 0 1,0 1 0,-1-1-1,1 0 1,0 1 0,-1-1-1,1 0 1,-1 0 0,1 0-1,-1 1 1,0-1 0,1 0-1,-1 0 1,0 0 0,1 0-1,-1 0 1,0 0 0,0 0-1,0 0 1,0 0 0,0 1-1,0-1 1,0 0 0,0 0-1,-1 0 1,1 0 0,0-1-1,-8-32-186,0 18-338,0 1-1,-1 0 0,-1 0 0,-1 1 1,0 0-1,0 1 0,-19-16 0,-4-1 1999,-61-43 0,89 69-1217,-11-8 2050,25 14 406,28 9-973,16-3-1738,0-1 0,1-4 0,100-4 0,-66-8-1293,-30-5-2363,10-7-4688</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5:39.675"/>
    </inkml:context>
    <inkml:brush xml:id="br0">
      <inkml:brushProperty name="width" value="0.025" units="cm"/>
      <inkml:brushProperty name="height" value="0.025" units="cm"/>
    </inkml:brush>
  </inkml:definitions>
  <inkml:trace contextRef="#ctx0" brushRef="#br0">1 102 9033,'0'0'5135,"11"1"-3250,33 3 654,61-3 0,132-22 139,-8 1-671,190 37 869,-393-15-2837,159 1 752,-168-3 121,-528 20-415,494-20-495,-80 0 282,-109 13 1,176-9-219,0 2 0,0 0 0,1 2 0,0 2 0,0 0 0,1 2 0,-50 28 0,78-40-66,0 0 0,-1 1-1,1-1 1,0 0 0,0 0-1,-1 0 1,1 0-1,0 0 1,0 0 0,-1 0-1,1 0 1,0 0 0,0 0-1,0 1 1,-1-1 0,1 0-1,0 0 1,0 0 0,0 0-1,-1 1 1,1-1-1,0 0 1,0 0 0,0 1-1,0-1 1,0 0 0,-1 0-1,1 1 1,0-1 0,0 0-1,0 0 1,0 1 0,0-1-1,0 0 1,0 0 0,0 1-1,0-1 1,0 0-1,0 0 1,0 1 0,0-1-1,0 0 1,0 0 0,0 1-1,1-1 1,14 3-34,26-6-1,177-50 123,-97 19-128,1 3-207,7-3-235,1 5 1,173-16-1,-285 45 441,-18 5-38,-31 9 71,-302 87 1329,265-86-897,0-3 1,-139 6-1,198-18-741,0 0-1,1 0 1,-1-1-1,0 0 1,0-1-1,-16-4 1,23 5 150,0 0 1,1 0-1,-1 0 0,0 0 1,0 0-1,1-1 0,-1 1 1,1 0-1,-1-1 0,1 0 0,0 1 1,-1-1-1,1 1 0,0-1 1,0 0-1,0 0 0,0 0 1,1 0-1,-1 0 0,0 0 1,1 0-1,0 0 0,-1 0 1,1 0-1,0 0 0,0 0 1,0 0-1,0 0 0,0 0 1,1 0-1,-1 0 0,0 0 1,1 0-1,1-3 0,13-34-8433</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5:49.590"/>
    </inkml:context>
    <inkml:brush xml:id="br0">
      <inkml:brushProperty name="width" value="0.025" units="cm"/>
      <inkml:brushProperty name="height" value="0.025" units="cm"/>
    </inkml:brush>
  </inkml:definitions>
  <inkml:trace contextRef="#ctx0" brushRef="#br0">751 11 4612,'0'0'21274,"-14"-3"-19934,7 2-1182,2-1-76,-1 1 1,1 0-1,0 0 1,-1 0 0,1 1-1,-1-1 1,0 1-1,1 1 1,-1-1-1,1 1 1,0 0 0,-1 0-1,1 1 1,0 0-1,-1-1 1,1 2-1,-7 3 1,-219 157 886,150-101-797,-135 77 0,211-136-131,-1 1 2,1-1-1,-1 0 1,0 0 0,0 0 0,0-1 0,0 0 0,0 0 0,-1 0 0,1-1 0,-1 0 0,-10 0-1,16-3-185,0 1-1,0-1 0,0 0 1,0 0-1,0 0 0,1 0 0,-1 0 1,1 0-1,-1 0 0,1 0 1,0 0-1,0 0 0,-1 0 1,2 0-1,-1 0 0,0 0 0,0 0 1,1-3-1,0-2-1028,2-64-10871,3 31-1020</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5:49.917"/>
    </inkml:context>
    <inkml:brush xml:id="br0">
      <inkml:brushProperty name="width" value="0.025" units="cm"/>
      <inkml:brushProperty name="height" value="0.025" units="cm"/>
    </inkml:brush>
  </inkml:definitions>
  <inkml:trace contextRef="#ctx0" brushRef="#br0">0 83 16592,'10'-2'2124,"55"-9"1392,95-4-1,13-2-2848,-91 0-640,-55 11-70,-1 0 1,1 2-1,29-1 0,-55 5 61,-1 1 1,1-1-1,-1 0 0,1 0 0,-1 1 0,0-1 1,1 0-1,-1 1 0,1-1 0,-1 1 0,0-1 1,0 0-1,1 1 0,-1-1 0,0 1 0,0-1 1,1 1-1,-1-1 0,0 1 0,0-1 1,0 1-1,0-1 0,0 1 0,0-1 0,0 1 1,0-1-1,0 1 0,0-1 0,0 1 0,0-1 1,0 1-1,0-1 0,0 1 0,-1-1 0,1 1 1,0-1-1,0 1 0,-1-1 0,1 1 0,0-1 1,-1 0-1,1 1 0,-12 23 1201,-35 50 1616,23-39-1990,-21 43 1,39-67-985,1 0 1,1 0-1,0 1 0,0-1 1,1 1-1,1 0 0,0 0 1,0 19-1,3-18-4612,9-11-5008</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5:50.789"/>
    </inkml:context>
    <inkml:brush xml:id="br0">
      <inkml:brushProperty name="width" value="0.025" units="cm"/>
      <inkml:brushProperty name="height" value="0.025" units="cm"/>
    </inkml:brush>
  </inkml:definitions>
  <inkml:trace contextRef="#ctx0" brushRef="#br0">28 172 448,'0'0'10255,"-5"-8"-6811,2 4-3303,1 2-18,0 0-1,1 0 1,-1 0 0,1 0-1,-1 0 1,1 0-1,-1-1 1,1 1-1,0 0 1,0-1-1,0 1 1,1-1 0,-1 1-1,1-1 1,-1 0-1,1 1 1,0-1-1,0 1 1,0-1-1,0 0 1,0 1-1,1-1 1,-1 1 0,1-1-1,-1 1 1,1-1-1,0 1 1,0-1-1,0 1 1,1 0-1,-1-1 1,0 1-1,1 0 1,2-2 0,5-4 274,1 0 0,0 1 0,1 1 0,0-1 0,0 2 0,0 0 0,1 0-1,-1 1 1,25-5 0,-18 5-168,-1 1-1,1 1 0,0 1 1,0 1-1,0 0 0,23 4 1,-38-4-191,0 0 0,0 0 0,1 0 0,-1 1 0,0 0 0,0 0 0,0-1 0,0 2 0,0-1 0,0 0 0,0 1 0,-1-1 0,1 1 0,0 0 0,-1 0 0,1 0 0,-1 0 0,0 0 0,1 1 0,-1-1 0,0 1 0,-1-1 0,1 1 0,0 0 0,-1 0 0,1-1 0,-1 1 0,0 0 0,0 0 0,0 1 0,-1-1 0,1 0 1,-1 0-1,1 0 0,-1 0 0,0 1 0,0-1 0,-1 0 0,1 0 0,-1 0 0,0 4 0,-3 6 162,0-1 1,0 1-1,-2-1 0,1 0 1,-1-1-1,-1 1 0,0-1 1,-15 17-1,-90 87 1364,77-82-637,1 1 0,-51 69 1,64-62-320,21-41-604,-1 1 1,1 0-1,-1 0 0,1 0 1,0 0-1,-1 0 1,1 0-1,0 0 1,0-1-1,0 1 1,0 0-1,0 0 1,0 0-1,0 0 1,0 0-1,0 0 0,0 0 1,0 0-1,1 0 1,-1 0-1,0 0 1,1 0-1,-1-1 1,1 1-1,-1 0 1,1 0-1,-1 0 0,1-1 1,-1 1-1,1 0 1,0-1-1,0 1 1,-1 0-1,1-1 1,0 1-1,0-1 1,-1 1-1,1-1 1,0 0-1,0 1 0,2-1 1,10 2 9,0 0 1,0-2-1,1 0 1,-1 0-1,0-1 0,0-1 1,0 0-1,0-1 1,17-6-1,2-2-729,0-1-1,43-25 1,-66 33 29,-1 0-1,-1-1 1,1 0-1,-1-1 1,9-7 0,-14 11-48,0-1 1,0 1 0,0-1-1,-1 0 1,1 1-1,0-1 1,-1 0 0,0 0-1,0 0 1,0 0 0,1-6-1,0-17-9921</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5:51.133"/>
    </inkml:context>
    <inkml:brush xml:id="br0">
      <inkml:brushProperty name="width" value="0.025" units="cm"/>
      <inkml:brushProperty name="height" value="0.025" units="cm"/>
    </inkml:brush>
  </inkml:definitions>
  <inkml:trace contextRef="#ctx0" brushRef="#br0">1 0 9033,'0'0'12748,"49"55"-11820,-15-38-511,6-3-257,2 0-384,-2-2-2755,-1-6-961,-5-4-544,-4-2-993</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5:51.491"/>
    </inkml:context>
    <inkml:brush xml:id="br0">
      <inkml:brushProperty name="width" value="0.025" units="cm"/>
      <inkml:brushProperty name="height" value="0.025" units="cm"/>
    </inkml:brush>
  </inkml:definitions>
  <inkml:trace contextRef="#ctx0" brushRef="#br0">1 143 5701,'0'0'14697,"5"12"-12188,2 1-1790,-4-6-283,1 1-1,-1-1 0,0 1 0,-1 0 1,1 0-1,-2 0 0,2 13 0,-2-17-336,-1-1-1,0 0 0,1 1 1,0-1-1,-1 0 0,1 0 0,0 1 1,1-1-1,-1 0 0,1 0 1,-1 0-1,1-1 0,0 1 1,0 0-1,0-1 0,0 1 0,1-1 1,-1 1-1,1-1 0,-1 0 1,1 0-1,0-1 0,0 1 1,0 0-1,0-1 0,0 0 1,0 1-1,0-1 0,0 0 0,1-1 1,-1 1-1,0-1 0,1 1 1,-1-1-1,0 0 0,1 0 1,-1-1-1,5 0 0,6-1-81,1-1-1,-1 0 1,0-2-1,0 1 1,0-2 0,0 0-1,18-11 1,9-9-442,-28 16 200,0 2-1,1 0 0,0 0 0,19-7 0,-33 15 238,0 0-1,1 0 1,-1 0-1,0 0 1,1 0-1,-1 0 0,0-1 1,1 1-1,-1 0 1,1 0-1,-1 0 1,0 0-1,1 0 1,-1 0-1,1 0 0,-1 0 1,0 1-1,1-1 1,-1 0-1,0 0 1,1 0-1,-1 0 1,0 0-1,1 1 0,-1-1 1,0 0-1,1 0 1,-1 1-1,0-1 1,0 0-1,1 0 1,-1 1-1,0-1 1,0 0-1,1 1 0,-1-1 1,0 0-1,0 1 1,0-1-1,0 0 1,0 1-1,1 0 1,-3 23 675,-14 23 669,6-23-1051,6-18-276,1 0-1,0 0 1,0 1 0,0-1 0,1 1 0,0-1 0,0 1 0,1 0 0,0 0 0,0-1 0,1 1 0,0 0 0,0 10 0,1-16-29,0-1 0,0 1 1,0-1-1,-1 1 0,1-1 0,0 1 1,0-1-1,0 1 0,0-1 0,0 0 1,0 1-1,0-1 0,0 0 0,0 0 0,0 0 1,0 0-1,0 0 0,0 0 0,0 0 1,0 0-1,0 0 0,0-1 0,0 1 1,0 0-1,0-1 0,0 1 0,0 0 0,1-2 1,28-11-35,-30 13 31,28-23-3086,-27 22 2255,0 0 0,-1 0-1,1-1 1,0 1 0,0 0 0,-1-1-1,1 1 1,-1-1 0,1 1 0,-1-1 0,0 1-1,0-1 1,1-2 0,-1-6-8102</inkml:trace>
  <inkml:trace contextRef="#ctx0" brushRef="#br0" timeOffset="1">331 1 4452,'0'0'21973,"51"19"-21973,-27-10-2402,6-2-3107,6-1-4773</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5:51.831"/>
    </inkml:context>
    <inkml:brush xml:id="br0">
      <inkml:brushProperty name="width" value="0.025" units="cm"/>
      <inkml:brushProperty name="height" value="0.025" units="cm"/>
    </inkml:brush>
  </inkml:definitions>
  <inkml:trace contextRef="#ctx0" brushRef="#br0">183 1 14510,'0'0'12662,"-3"10"-10991,1-4-1531,-13 54 488,14-56-623,1 0 1,-1 0 0,1 0 0,0 1-1,1-1 1,-1 0 0,1 0 0,-1 0-1,1 0 1,1 0 0,-1 0 0,0-1-1,1 1 1,0 0 0,2 3 0,-1-3-9,5 6-11,-1 1 0,1 1 0,-2-1 0,9 19 0,-14-27 24,0-1 1,-1 1-1,1-1 0,0 0 0,-1 1 1,1-1-1,-1 1 0,0 0 0,0-1 1,0 1-1,0-1 0,0 1 1,-1-1-1,1 1 0,-1-1 0,1 1 1,-1-1-1,0 1 0,0-1 0,0 0 1,-1 0-1,1 1 0,0-1 0,-1 0 1,1 0-1,-1 0 0,0 0 1,0-1-1,0 1 0,-2 1 0,-5 3 205,-1 0 0,0-1 1,0 0-1,0-1 0,0 0 0,-17 3 0,21-5-114,0-1 0,0 0 0,0 0 0,-1 0 0,1-1 0,0 0 0,-1 0 0,1-1 0,0 1 0,-1-1 0,1-1 0,-10-3 0,14 4-181,0 0 0,0 0-1,1 0 1,-1 0 0,1-1 0,-1 1 0,1-1 0,-1 1-1,1-1 1,0 1 0,0-1 0,0 0 0,0 0 0,0 0-1,0 1 1,0-1 0,0 0 0,1 0 0,-1 0 0,1 0-1,-1 0 1,1-1 0,0 1 0,0 0 0,0 0 0,0 0-1,0 0 1,1-3 0,0 0-379,0 0-1,1 1 1,-1-1 0,1 0 0,0 1-1,0-1 1,0 1 0,0 0-1,1 0 1,0 0 0,4-5-1,20-17-6853</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5:52.190"/>
    </inkml:context>
    <inkml:brush xml:id="br0">
      <inkml:brushProperty name="width" value="0.025" units="cm"/>
      <inkml:brushProperty name="height" value="0.025" units="cm"/>
    </inkml:brush>
  </inkml:definitions>
  <inkml:trace contextRef="#ctx0" brushRef="#br0">21 95 448,'0'0'23762,"9"0"-21253,-5 0-2452,0-1-1,-1 1 1,1 0 0,0-1 0,-1 0 0,1 0 0,0 0 0,-1 0 0,0-1 0,1 0-1,-1 1 1,0-1 0,1 0 0,-1 0 0,0-1 0,-1 1 0,1-1 0,0 1 0,-1-1-1,1 0 1,-1 0 0,0 0 0,0 0 0,0-1 0,0 1 0,-1 0 0,1-1 0,-1 1 0,0-1-1,0 0 1,0 1 0,-1-1 0,1 0 0,-1-4 0,0 8-59,0-1 0,0 1 0,0 0 1,0-1-1,0 1 0,0 0 0,0 0 0,0-1 1,0 1-1,0 0 0,0 0 0,0-1 0,0 1 0,0 0 1,0-1-1,0 1 0,-1 0 0,1 0 0,0 0 1,0-1-1,0 1 0,0 0 0,-1 0 0,1-1 1,0 1-1,0 0 0,0 0 0,-1 0 0,1 0 1,0 0-1,0-1 0,-1 1 0,1 0 0,0 0 0,0 0 1,-1 0-1,1 0 0,0 0 0,-1 0 0,1 0 1,0 0-1,-1 0 0,-15 6 99,-11 16 482,17-11-125,1 2 1,0-1 0,-11 23-1,17-30-324,0 1 0,1 0 1,0 0-1,0 0 0,0 0 0,1 0 0,0 0 0,0 1 0,0-1 0,1 0 0,0 9 0,1-13-127,-1-1 1,1 1-1,0-1 0,-1 1 1,1-1-1,0 0 0,0 1 0,0-1 1,0 0-1,0 0 0,0 0 1,0 1-1,1-1 0,-1-1 1,0 1-1,0 0 0,1 0 1,-1 0-1,1-1 0,-1 1 1,1 0-1,-1-1 0,1 0 1,-1 1-1,1-1 0,-1 0 1,1 0-1,0 0 0,1 0 0,56-1-20,-50 0 15,6-1-148,0-1 1,-1-1-1,1 0 1,-1-1-1,0 0 0,24-14 1,39-13-379,-77 31 535,1 1 1,-1 0-1,1 0 0,-1 0 0,1 0 0,-1 0 1,1 0-1,-1 0 0,1 0 0,-1 0 0,1 0 0,-1 0 1,1 0-1,-1 0 0,1 0 0,-1 0 0,1 1 1,-1-1-1,1 0 0,-1 0 0,1 0 0,-1 1 1,0-1-1,1 0 0,-1 1 0,1-1 0,-1 0 0,0 1 1,1-1-1,-1 1 0,0-1 0,0 0 0,1 1 1,-1-1-1,0 1 0,0-1 0,0 1 0,1-1 1,-1 1-1,0-1 0,0 1 0,0-1 0,0 1 1,0-1-1,0 1 0,0-1 0,0 1 0,0-1 0,0 1 1,0 0-1,-6 41 713,5-38-659,0 1 0,0-1 0,1 0 0,-1 1 0,1-1 0,0 1 0,1 5 0,-1-9-61,1-1 0,0 1 0,0 0 0,-1 0 0,1 0 0,0-1 0,0 1 0,0-1 0,0 1 0,0 0 0,0-1 0,0 0 0,0 1 0,0-1 0,0 0 0,0 1 0,0-1 0,1 0 0,-1 0 0,0 0 0,1 0 0,30 0 0,-22-1 0,7 0-33,-1-1 0,0-1-1,1-1 1,19-6 0,-18 4-56,0 1 0,34-4 1,-51 9 87,-1 0 1,0 0 0,1 0-1,-1 0 1,0 0-1,1 0 1,-1 0 0,0 0-1,0 0 1,1 0 0,-1 0-1,0 0 1,1 1 0,-1-1-1,0 0 1,0 0 0,1 0-1,-1 0 1,0 0-1,1 1 1,-1-1 0,0 0-1,0 0 1,0 0 0,1 1-1,-1-1 1,0 0 0,0 0-1,0 1 1,0-1 0,1 0-1,-1 1 1,0-1-1,0 0 1,0 0 0,0 1-1,0-1 1,0 1 0,-3 15 141,-12 16 159,14-30-295,-4 6-198,-1 3-3693</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13.620"/>
    </inkml:context>
    <inkml:brush xml:id="br0">
      <inkml:brushProperty name="width" value="0.025" units="cm"/>
      <inkml:brushProperty name="height" value="0.025" units="cm"/>
    </inkml:brush>
  </inkml:definitions>
  <inkml:trace contextRef="#ctx0" brushRef="#br0">43 262 13773,'0'0'12844,"-42"-56"-10794,66 43-1089,14-6-256,13-4-193,8-1-352,2-4-128,2 6 0,-11-2-320,-10 6-2242,-14 1-2947,-8-1-3940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41.437"/>
    </inkml:context>
    <inkml:brush xml:id="br0">
      <inkml:brushProperty name="width" value="0.025" units="cm"/>
      <inkml:brushProperty name="height" value="0.025" units="cm"/>
    </inkml:brush>
  </inkml:definitions>
  <inkml:trace contextRef="#ctx0" brushRef="#br0">179 38 20083,'0'0'3427,"-9"1"-261,-2 2-2703,0 1 0,1 0 1,-1 0-1,1 1 0,0 1 1,0-1-1,-13 11 0,16-11-279,1 0-1,-1 0 0,1 1 1,0 0-1,0 0 1,1 1-1,0-1 1,0 1-1,0 0 1,1 1-1,0-1 1,-3 9-1,7-16-183,0 0 0,0 0 0,0 1 0,0-1 0,0 0 0,0 0 0,-1 1 0,1-1 0,0 0 0,0 1 0,0-1 0,0 0 0,1 0 0,-1 1 0,0-1 0,0 0 0,0 1 0,0-1 0,0 0 0,0 0 0,0 1 0,0-1 0,1 0 0,-1 0 0,0 0 0,0 1 0,0-1 0,0 0 0,1 0 0,-1 0 0,0 1 0,0-1 0,1 0 0,-1 0 0,0 0 0,0 0 0,1 0 0,-1 1 0,0-1 0,1 0 0,16 0 0,17-11 0,-18 1 0,-1 0 0,0-2 0,-1 0 0,0 0 0,-1-1 0,21-28 0,26-24 0,-60 66 0,0-1 0,0 0 0,0 0 0,0 0 0,0 1 0,0-1 0,0 0 0,0 0 0,0 0 0,0 1 0,0-1 0,0 0 0,0 0 0,0 0 0,0 0 0,0 1 0,0-1 0,1 0 0,-1 0 0,0 0 0,0 0 0,0 1 0,0-1 0,0 0 0,1 0 0,-1 0 0,0 0 0,0 0 0,0 0 0,0 0 0,1 0 0,-1 1 0,0-1 0,0 0 0,0 0 0,1 0 0,-1 0 0,0 0 0,0 0 0,0 0 0,1 0 0,-1 0 0,0 0 0,0 0 0,0 0 0,1 0 0,-1 0 0,0-1 0,0 1 0,1 0 0,-1 0 0,-24 69 0,18-57 0,1 0 0,0 1 0,1 0 0,1 0 0,0 0 0,1 0 0,-1 14 0,3-26-37,0 0 0,0-1 0,0 1 0,0-1 1,0 1-1,0-1 0,0 1 0,0-1 0,0 1 0,0-1 0,0 1 0,1 0 1,-1-1-1,0 1 0,0-1 0,0 1 0,1-1 0,-1 0 0,0 1 0,1-1 1,-1 1-1,0-1 0,1 1 0,-1-1 0,1 0 0,-1 1 0,1-1 0,-1 0 1,1 0-1,-1 1 0,1-1 0,-1 0 0,2 1 0,19-7-3018,18-23-4226,-15 1 325</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5:52.907"/>
    </inkml:context>
    <inkml:brush xml:id="br0">
      <inkml:brushProperty name="width" value="0.025" units="cm"/>
      <inkml:brushProperty name="height" value="0.025" units="cm"/>
    </inkml:brush>
  </inkml:definitions>
  <inkml:trace contextRef="#ctx0" brushRef="#br0">0 1 16432,'0'0'12732,"4"8"-10971,0 5-1392,0 0-1,-1 1 0,0 0 1,1 22-1,-4-34-368,0-1 0,0 1 0,0 0 0,0-1 0,1 1 0,-1-1 0,1 1 0,-1-1 0,1 1 0,0-1 0,-1 0 0,1 1 0,0-1 0,0 0 0,0 0 0,0 1 0,0-1 0,0 0 0,1 0 0,-1 0 0,0 0 0,0 0 0,1-1 0,-1 1 0,3 1 0,1-1 0,-1 0 0,1 0 0,0 0 0,-1 0 0,1-1 0,0 0 0,-1 0 0,10-1 0,5-2 0,-1-1 0,1-1 0,22-9 0,-4-1 0,-20 7 0,-1 1 0,1 1 0,0 1 0,0 0 0,0 1 0,28-2 0,-44 6 0,0 1 0,0-1 0,0 1 0,0-1 0,0 1 0,0-1 0,0 1 0,0-1 0,-1 1 0,1 0 0,0-1 0,0 1 0,-1 0 0,1 0 0,-1 0 0,1 0 0,0 0 0,-1-1 0,0 1 0,1 0 0,-1 0 0,0 0 0,1 0 0,-1 0 0,0 0 0,0 0 0,0 0 0,0 1 0,0-1 0,0 0 0,0 0 0,0 0 0,0 1 0,-4 48 0,3-35 0,1-14 4,1 0-1,-1 0 1,1 0 0,-1-1-1,1 1 1,-1 0-1,1 0 1,0 0 0,0-1-1,-1 1 1,1 0 0,0-1-1,0 1 1,0-1-1,0 1 1,-1-1 0,1 1-1,0-1 1,0 0-1,0 1 1,0-1 0,0 0-1,0 0 1,0 0 0,0 0-1,0 0 1,0 0-1,0 0 1,0 0 0,0 0-1,0 0 1,2-1 0,52-3-136,-30 2-417,-25 2 293,0 0-1,1 0 0,-1 1 1,0-1-1,0 0 0,1 0 0,-1 0 1,0 0-1,0 0 0,0 0 0,1 0 1,-1 0-1,0 0 0,0 0 0,1 0 1,-1 0-1,0 0 0,0 0 0,1-1 1,-1 1-1,0 0 0,0 0 1,0 0-1,1 0 0,-1 0 0,0 0 1,0 0-1,0-1 0,0 1 0,1 0 1,-1 0-1,0 0 0,0 0 0,0-1 1,0 1-1,0 0 0,1 0 0,-1 0 1,0-1-1,0 1 0,0 0 1,0 0-1,0-1 0,0 1 0,0 0 1,0 0-1,0-1 0,0 1 0,0 0 1,0 0-1,0 0 0,0-1 0,0 1 1,0 0-1,0 0 0,-1-1 0,1 0-51,0-12-9333</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5:53.252"/>
    </inkml:context>
    <inkml:brush xml:id="br0">
      <inkml:brushProperty name="width" value="0.025" units="cm"/>
      <inkml:brushProperty name="height" value="0.025" units="cm"/>
    </inkml:brush>
  </inkml:definitions>
  <inkml:trace contextRef="#ctx0" brushRef="#br0">0 0 14382,'0'0'11114</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5:53.723"/>
    </inkml:context>
    <inkml:brush xml:id="br0">
      <inkml:brushProperty name="width" value="0.025" units="cm"/>
      <inkml:brushProperty name="height" value="0.025" units="cm"/>
    </inkml:brush>
  </inkml:definitions>
  <inkml:trace contextRef="#ctx0" brushRef="#br0">121 181 8776,'0'0'14809,"-9"-1"-12353,5 1-2266,-1 0 1,0 0 0,1 1 0,-1-1 0,1 1 0,-1 0 0,1 0-1,0 0 1,-1 1 0,1 0 0,0 0 0,0 0 0,0 0 0,0 0-1,0 1 1,1 0 0,-1-1 0,1 2 0,0-1 0,0 0-1,0 1 1,0-1 0,0 1 0,1 0 0,0 0 0,-1 0 0,1 0-1,1 0 1,-1 0 0,1 1 0,-2 3 0,3-6-182,-1-1 1,1 1 0,0-1 0,-1 1-1,1 0 1,0-1 0,0 1-1,0-1 1,0 1 0,0-1 0,0 1-1,1-1 1,-1 1 0,1-1-1,-1 1 1,1-1 0,-1 1 0,1-1-1,0 1 1,-1-1 0,1 0 0,0 1-1,0-1 1,0 0 0,0 0-1,0 0 1,0 0 0,1 0 0,-1 0-1,0 0 1,0 0 0,1 0-1,-1 0 1,1-1 0,-1 1 0,0-1-1,1 1 1,-1-1 0,1 1-1,0-1 1,-1 0 0,1 0 0,-1 0-1,1 0 1,-1 0 0,1 0-1,-1 0 1,1-1 0,2 0 0,5 0 6,0 0 1,-1-1 0,0 0-1,1-1 1,-1 0 0,0 0-1,15-9 1,-9 2-17,0-1 0,-1-1 0,0 0 0,-1 0 0,0-1 0,-1-1 0,13-21 0,-5 3 0,-1-1 0,19-48 0,-32 63 0,-12 24 0,-14 28 0,13-17 0,0 1 0,2-1 0,0 1 0,1 0 0,0 1 0,2-1 0,0 1 0,2-1 0,0 34 0,1-49 0,0 0 0,0 0 0,1 0 0,-1 0 0,1 0 0,0 0 0,-1 0 0,1 0 0,1 0 0,-1-1 0,0 1 0,1 0 0,-1-1 0,1 0 0,0 1 0,0-1 0,0 0 0,0 0 0,0 1 0,1-2 0,-1 1 0,0 0 0,1 0 0,-1-1 0,1 0 0,0 1 0,0-1 0,-1 0 0,1 0 0,0 0 0,0-1 0,0 1 0,0-1 0,0 0 0,0 0 0,0 0 0,0 0 0,5-1 0,1 0 0,0 0 0,-1-1 0,1 0 0,0-1 0,-1 0 0,0 0 0,0-1 0,0 0 0,0 0 0,-1-1 0,1 0 0,6-6 0,-7 6 0,-1-1 0,0 0 0,-1 0 0,1 0 0,-1-1 0,0 0 0,-1 0 0,0 0 0,0-1 0,5-13 0,-9 20 0,0 1 0,0 0 0,0-1 0,0 1 0,0 0 0,0-1 0,0 1 0,0 0 0,0-1 0,0 1 0,0 0 0,0-1 0,-1 1 0,1 0 0,0-1 0,0 1 0,0 0 0,-1-1 0,1 1 0,0 0 0,0 0 0,-1-1 0,1 1 0,0 0 0,-1 0 0,1 0 0,0-1 0,0 1 0,-1 0 0,1 0 0,-1 0 0,1 0 0,0 0 0,-1 0 0,1 0 0,0 0 0,-1 0 0,1 0 0,0 0 0,-1 0 0,1 0 0,0 0 0,-1 0 0,1 0 0,0 0 0,-1 0 0,1 0 0,0 0 0,-1 1 0,1-1 0,0 0 0,-1 0 0,1 0 0,0 1 0,-1-1 0,1 0 0,0 0 0,0 1 0,0-1 0,-1 1 0,-5 3 0,0 1 0,0 0 0,1 0 0,0 0 0,0 1 0,0 0 0,0 0 0,1 0 0,-5 10 0,6-12 0,1 0 0,0 0 0,0 1 0,0-1 0,1 1 0,-1-1 0,1 1 0,0 0 0,0 0 0,1-1 0,-1 1 0,1 0 0,0 0 0,1 0 0,-1-1 0,2 7 0,-1-9 1,1 0-1,0 0 1,-1 0 0,1 0-1,0 0 1,0 0 0,1-1 0,-1 1-1,0-1 1,0 1 0,1-1-1,-1 0 1,1 0 0,-1 0-1,1 0 1,-1 0 0,1-1 0,0 1-1,-1-1 1,1 0 0,0 0-1,-1 0 1,1 0 0,4-1-1,7 1-21,-1-1-1,0 0 0,22-6 1,-14 0 18,0 0 0,0-2 1,24-12-1,-46 21 5,0 0 1,0 0-1,0 1 1,1-1-1,-1 0 1,0 0-1,0 0 1,0 0-1,0 0 1,0 0-1,0-1 1,0 1-1,1 0 1,-1 0-1,0-1 1,0 1-1,0 0 1,0-1-1,1 1 1,-1-1-1,0 1 1,1-1-1,-1 1 1,0-1-1,1 0 1,-1 1-1,0-1 1,1 0-1,-1 0 1,1 1-1,-1-1 1,1 0-1,0 0 1,-1 0 0,1 1-1,0-1 1,0 0-1,-1 0 1,1-2-1,-9-35-22,8-29 20,1 66 0,0 1 0,1-1 0,-1 1 0,0-1 0,1 0 0,-1 1 0,0-1 0,1 1 0,-1-1 0,1 1 0,-1-1 0,1 1 0,-1 0 0,1-1 0,-1 1 0,1 0 0,0-1 0,-1 1 0,1 0 0,-1-1 0,1 1 0,0 0 0,-1 0 0,1 0 0,0 0 0,-1 0 0,1 0 0,0 0 0,-1 0 0,1 0 0,1 0 0,28 1 0,-25-1 0,115 8-1783,-69-8-4826</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5:54.521"/>
    </inkml:context>
    <inkml:brush xml:id="br0">
      <inkml:brushProperty name="width" value="0.025" units="cm"/>
      <inkml:brushProperty name="height" value="0.025" units="cm"/>
    </inkml:brush>
  </inkml:definitions>
  <inkml:trace contextRef="#ctx0" brushRef="#br0">17 38 6374,'21'-6'4211,"12"-3"277,0 2 1,0 0-1,56-2 1,-88 9-4423,-1 0-1,1 0 1,-1 0 0,0 0 0,1 0-1,-1 0 1,1 0 0,-1 1 0,0-1-1,1 0 1,-1 0 0,0 0 0,1 0-1,-1 1 1,0-1 0,1 0 0,-1 0-1,0 1 1,1-1 0,-1 0 0,0 0-1,0 1 1,1-1 0,-1 0 0,0 1-1,0-1 1,0 0 0,0 1 0,1-1-1,-1 1 1,0-1 0,0 0 0,0 1-1,0-1 1,0 0 0,0 1 0,0-1-1,0 1 1,0-1 0,0 0 0,0 1-1,0-1 1,0 1 0,0-1 0,0 0-1,-1 1 1,1-1 0,0 0 0,0 1-1,-1 0 1,-11 20 676,-10 3-668,-35 30 1,30-30-70,-38 44 0,59-61-8,1 0 1,-1 1 0,1-1 0,1 1 0,0 1 0,0-1 0,0 1 0,1-1-1,0 1 1,1 0 0,-2 10 0,4-18 2,0 1 0,0-1 0,0 0 0,0 1 0,1-1 0,-1 0 0,0 0 0,1 1 0,-1-1 0,1 0 0,-1 0 0,1 1 0,0-1 0,0 0 0,-1 0 0,1 0 0,0 0 0,0 0 0,0 0 0,0 0 0,0 0 0,0 0 0,0-1 0,0 1 0,1 0 0,-1-1 0,0 1 0,0-1 0,1 1 0,-1-1 0,0 0 0,1 1 0,-1-1 0,0 0 0,1 0 0,-1 0 0,3 0 0,56-2 0,-43-2 0,-1 0 0,0 0 0,0-2 0,0 0 0,-1 0 0,0-2 0,0 0 0,-1 0 0,0-2 0,-1 0 0,1 0 0,-2-1 0,21-23 0,-23 19 0,-10 15 0,0 0 0,0 0 0,0 0 0,-1 0 0,1 0 0,0 0 0,0 0 0,0 0 0,0 1 0,-1-1 0,1 0 0,0 0 0,0 0 0,0 0 0,-1 0 0,1 0 0,0-1 0,0 1 0,0 0 0,0 0 0,-1 0 0,1 0 0,0 0 0,0 0 0,0 0 0,0 0 0,-1 0 0,1 0 0,0-1 0,0 1 0,0 0 0,0 0 0,0 0 0,-1 0 0,1 0 0,0-1 0,0 1 0,0 0 0,0 0 0,0 0 0,0 0 0,0-1 0,0 1 0,0 0 0,0 0 0,0 0 0,0 0 0,0-1 0,0 1 0,0 0 0,0 0 0,0-1 0,-6 7 0,1 0 0,-1 0 0,2 1 0,-1-1 0,1 1 0,0 0 0,0 0 0,0 1 0,1-1 0,1 1 0,-1-1 0,1 1 0,0 0 0,1 0 0,0 0 0,0 0 0,1 0 0,1 13 0,-1-19 0,0-1 0,1 0 0,-1 1 0,0-1 0,1 0 0,-1 0 0,1 1 0,0-1 0,-1 0 0,1 0 0,0 0 0,0 0 0,0 0 0,0 0 0,0 0 0,0 0 0,0 0 0,0-1 0,0 1 0,0 0 0,0 0 0,1-1 0,0 1 0,2 0 0,-1 0 0,1 0 0,-1-1 0,0 1 0,1-1 0,-1 0 0,1 0 0,-1-1 0,4 1 0,3-2 0,-1 0 0,0-1 0,1 0 0,-1 0 0,16-8 0,-14 4 0,1-1 0,-1 0 0,-1 0 0,1-1 0,-1 0 0,-1-1 0,0 0 0,0 0 0,-1-1 0,0-1 0,-1 1 0,9-20 0,-43 70 0,24-32 0,0 0 0,0 1 0,1-1 0,0 1 0,0-1 0,1 1 0,0 0 0,1 0 0,0 13 0,0-20 1,0 0 0,1 0 0,-1 0 0,1 0 0,-1 0 0,1 0 0,-1 0 0,1 0 0,0-1 0,0 1 0,-1 0 0,1 0 0,0 0 0,0-1 1,0 1-1,0-1 0,0 1 0,0-1 0,0 1 0,0-1 0,0 1 0,0-1 0,0 0 0,0 1 0,0-1 0,0 0 0,0 0 0,0 0 0,0 0 0,0 0 0,1 0 0,-1 0 0,0 0 0,0-1 0,0 1 0,0 0 0,0-1 0,0 1 0,2-1 0,1 0-179,1-1 0,0 1 0,-1-1 0,1 0 0,-1 0 0,0 0 0,8-6 0,11-19-4904,0-8-3187</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5:54.851"/>
    </inkml:context>
    <inkml:brush xml:id="br0">
      <inkml:brushProperty name="width" value="0.025" units="cm"/>
      <inkml:brushProperty name="height" value="0.025" units="cm"/>
    </inkml:brush>
  </inkml:definitions>
  <inkml:trace contextRef="#ctx0" brushRef="#br0">108 0 17392,'0'0'5131,"-6"9"-1096,-8 15-3000,2 1 0,0 0 0,2 0-1,0 1 1,-10 52 0,11-27-1035,2 0 0,0 69 0,7-119 0,0 0 0,0 0 0,0 0 0,-1 0 0,2 0 0,-1 0 0,0 0 0,0-1 0,0 1 0,0 0 0,0 0 0,1 0 0,-1 0 0,0 0 0,1 0 0,-1-1 0,1 1 0,-1 0 0,1 0 0,-1-1 0,1 1 0,0 0 0,-1-1 0,1 1 0,0 0 0,-1-1 0,1 1 0,0-1 0,1 1 0,0-1 0,0 1 0,0-1 0,0-1 0,0 1 0,-1 0 0,1 0 0,0-1 0,0 1 0,0-1 0,0 1 0,-1-1 0,1 0 0,2-1 0,52-37 0,32-39 0,120-135 0,-215 218-3724,-7 6-7030,1 4-7407</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5:55.238"/>
    </inkml:context>
    <inkml:brush xml:id="br0">
      <inkml:brushProperty name="width" value="0.025" units="cm"/>
      <inkml:brushProperty name="height" value="0.025" units="cm"/>
    </inkml:brush>
  </inkml:definitions>
  <inkml:trace contextRef="#ctx0" brushRef="#br0">8 48 20467,'0'0'4356,"-2"10"-805,-4 30-1005,6-39-2509,0-1-1,0 1 1,0 0 0,0 0 0,0 0-1,0-1 1,1 1 0,-1 0 0,0 0-1,0-1 1,1 1 0,-1 0-1,0 0 1,1-1 0,-1 1 0,1 0-1,-1-1 1,1 1 0,-1-1 0,1 1-1,-1 0 1,1-1 0,-1 1 0,1-1-1,0 0 1,-1 1 0,1-1-1,0 1 1,0-1 0,-1 0 0,1 0-1,0 1 1,0-1 0,1 0 0,29 0 490,-24 0-493,1-1-188,1 0 1,-1 0-1,0-1 0,0 0 0,0 0 1,0-1-1,-1 0 0,1 0 1,-1-1-1,0 0 0,0 0 1,0-1-1,0 0 0,-1 0 0,0 0 1,0-1-1,0 0 0,-1 0 1,1-1-1,-2 0 0,1 1 1,-1-2-1,7-13 0,-15 34 892,1 1 0,1 0-1,0 0 1,1 19 0,1-32-738,0 1 0,1-1 0,-1 0 0,1 0 0,-1 0 0,1 1 0,0-1 0,-1 0 0,1 0 0,0 0 0,0 0 0,0 0 0,0 0 0,0 0 0,0 0 0,0-1 0,0 1 0,0 0 0,0 0 0,0-1 0,1 1 0,-1-1 0,0 1 0,0-1 0,1 0 0,-1 1 0,0-1 0,1 0 0,-1 0 0,0 0 0,1 0 0,-1 0 0,3 0 0,49-5 0,-41 1 0,0 0 0,0-1 0,0 0 0,19-12 0,-20 10 0,1 1 0,0 0 0,0 1 0,17-6 0,-28 11 0,-1 0 0,1 0 0,-1 0 0,0 0 0,1 0 0,-1 1 0,1-1 0,-1 0 0,0 0 0,1 0 0,-1 0 0,0 0 0,1 1 0,-1-1 0,0 0 0,1 0 0,-1 0 0,0 1 0,1-1 0,-1 0 0,0 1 0,0-1 0,1 0 0,-1 1 0,0-1 0,0 0 0,1 1 0,-1-1 0,0 0 0,0 1 0,0-1 0,0 0 0,0 1 0,0-1 0,0 1 0,0-1 0,0 0 0,0 1 0,2 27 0,-2-25 0,0 0 0,0 0 0,0 0 0,0 0 0,0 0 0,1 1 0,-1-1 0,1 0 0,0-1 0,0 1 0,0 0 0,3 4 0,-2-5-161,0-1-1,1 0 1,-1 0 0,1 0-1,0 0 1,-1 0-1,1-1 1,0 1 0,-1-1-1,1 1 1,0-1 0,0 0-1,-1 0 1,1-1 0,0 1-1,0 0 1,-1-1-1,1 0 1,0 1 0,-1-1-1,5-3 1,4 0-1271,-1-1 0,0 0 0,18-13 0,0-5-3501,1-2-1484</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5:55.711"/>
    </inkml:context>
    <inkml:brush xml:id="br0">
      <inkml:brushProperty name="width" value="0.025" units="cm"/>
      <inkml:brushProperty name="height" value="0.025" units="cm"/>
    </inkml:brush>
  </inkml:definitions>
  <inkml:trace contextRef="#ctx0" brushRef="#br0">138 0 8680,'0'0'18877,"-5"10"-17479,-11 28-944,1 0-1,2 1 0,-11 52 0,-19 139-2088,34-181 1367,2 23 1442,20-122 486,-9 11-1654,-2 1-1,-1 0 0,-2-1 1,-8-50-1,8 84-21,1 4 9,0-1 1,0 1 0,-1 0-1,1-1 1,0 1 0,-1-1-1,1 1 1,-1 0 0,1-1-1,-1 1 1,1 0 0,-1 0-1,0-1 1,0 1 0,0 0-1,0 0 1,0 0 0,0 0-1,0 0 1,-1-1 0,4 8 380,-2-6-353,0 1-1,0-1 1,1 1 0,-1-1 0,0 0 0,0 1 0,0-1 0,0 0 0,0 1 0,0-1 0,0 1 0,1-1 0,-1 0 0,0 1 0,0-1 0,0 0-1,1 0 1,-1 1 0,0-1 0,1 0 0,-1 0 0,0 1 0,1-1 0,-1 0 0,0 0 0,1 0 0,-1 1 0,0-1 0,1 0 0,-1 0 0,0 0-1,1 0 1,-1 0 0,0 0 0,1 0 0,-1 0 0,1 0 0,0 0 0,8 0-23,0-1 0,0 0 0,0-1-1,0 0 1,0-1 0,0 1 0,-1-2 0,1 1 0,-1-1 0,0 0 0,0-1-1,7-6 1,15-5-258,-13 4-3630,4-13-8193,-12 8 3232</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5:56.040"/>
    </inkml:context>
    <inkml:brush xml:id="br0">
      <inkml:brushProperty name="width" value="0.025" units="cm"/>
      <inkml:brushProperty name="height" value="0.025" units="cm"/>
    </inkml:brush>
  </inkml:definitions>
  <inkml:trace contextRef="#ctx0" brushRef="#br0">87 1 19538,'0'0'9994,"-39"49"-8104,24-18-641,5 8-1153,-2 3-96,6 3 0,1 0 0,5-4 0,0-2 0,0-8-1153,0-7-1345,5-11-641,-2-9-641</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5:56.369"/>
    </inkml:context>
    <inkml:brush xml:id="br0">
      <inkml:brushProperty name="width" value="0.025" units="cm"/>
      <inkml:brushProperty name="height" value="0.025" units="cm"/>
    </inkml:brush>
  </inkml:definitions>
  <inkml:trace contextRef="#ctx0" brushRef="#br0">46 492 10570,'0'0'5285,"-28"-49"-897,18 33-320,3 5-577,6 4-1281,1 4-512,7 2-641,14 1-1057,5 0 0,5 0 0,2 0 0,-1-3-480,0-4-1763,-3-4-2433,-4-3-3748</inkml:trace>
  <inkml:trace contextRef="#ctx0" brushRef="#br0" timeOffset="1">334 0 17489,'0'0'15278,"-23"57"-15278,23-32 0,5 2 0,2 3-3331,1-1-4388,-2 1-11083</inkml:trace>
  <inkml:trace contextRef="#ctx0" brushRef="#br0" timeOffset="2">323 488 10762,'0'0'19987,"-22"49"-17969,22-43-2018,0-3 0</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6:09.781"/>
    </inkml:context>
    <inkml:brush xml:id="br0">
      <inkml:brushProperty name="width" value="0.025" units="cm"/>
      <inkml:brushProperty name="height" value="0.025" units="cm"/>
    </inkml:brush>
  </inkml:definitions>
  <inkml:trace contextRef="#ctx0" brushRef="#br0">1 0 1890,'0'0'-833</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41.793"/>
    </inkml:context>
    <inkml:brush xml:id="br0">
      <inkml:brushProperty name="width" value="0.025" units="cm"/>
      <inkml:brushProperty name="height" value="0.025" units="cm"/>
    </inkml:brush>
  </inkml:definitions>
  <inkml:trace contextRef="#ctx0" brushRef="#br0">181 0 16207,'0'0'7837,"-6"10"-4746,-26 41-1402,8-16-703,2 2 0,1-1-1,-17 45 1,36-77-986,1 1 0,0-1 0,0 0 0,0 0 0,0 0 0,1 1 0,0 7 0,0-12 0,0 1 0,0 0 0,0 0 0,1-1 0,-1 1 0,0 0 0,1 0 0,-1-1 0,1 1 0,-1 0 0,1-1 0,-1 1 0,1 0 0,-1-1 0,1 1 0,-1-1 0,1 1 0,0-1 0,-1 1 0,1-1 0,0 0 0,-1 1 0,1-1 0,0 0 0,0 1 0,-1-1 0,1 0 0,0 0 0,0 0 0,0 0 0,-1 0 0,1 0 0,0 0 0,0 0 0,0 0 0,-1 0 0,1 0 0,0 0 0,0-1 0,0 1 0,-1 0 0,1-1 0,0 1 0,-1 0 0,2-2 0,9-2-183,0 0 0,-1-1 1,18-12-1,-22 13 60,1 0 1,-1 0 0,1 0-1,-1 1 1,1 0 0,0 0-1,0 1 1,0 0-1,1 0 1,-1 1 0,0 0-1,10-1 1,-15 3 126,-1-1 0,1 1 0,-1-1 0,0 1 1,1-1-1,-1 1 0,0 0 0,1 0 0,-1 0 0,0 0 1,0 0-1,0 0 0,0 0 0,0 0 0,0 0 0,0 0 1,0 1-1,0-1 0,-1 0 0,1 0 0,0 1 0,-1-1 1,1 1-1,-1-1 0,0 1 0,1-1 0,-1 1 0,0-1 1,0 1-1,0-1 0,0 1 0,0-1 0,0 1 0,0-1 1,-2 3-1,2 2 137,0-1 0,-1 0-1,0 1 1,0-1 0,0 0 0,-1 0 0,0 1 0,0-1 0,-3 4 0,-1-2-108,0 0 0,-1-1 0,1 0 0,-2 0 1,1-1-1,0 0 0,-1 0 0,0-1 0,0 0 1,-1 0-1,1-1 0,-1 0 0,1 0 0,-1-1 0,0 0 1,0-1-1,0 0 0,0 0 0,0-1 0,0 0 1,0-1-1,-12-2 0,19 2-105,0 0 0,0 1 0,0-1 0,1 0-1,-1-1 1,1 1 0,-1 0 0,1 0 0,-1-1 0,1 1 0,0-1 0,-1 1-1,1-1 1,0 0 0,0 1 0,0-1 0,0 0 0,0 0 0,1 0 0,-1 1 0,1-1-1,-1 0 1,1 0 0,0 0 0,-1 0 0,1-3 0,0 0-522,0 0 0,0 0-1,0 0 1,1 1 0,0-1 0,-1 0 0,2 0 0,-1 0 0,1 1-1,1-6 1,14-14-10622</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6:10.578"/>
    </inkml:context>
    <inkml:brush xml:id="br0">
      <inkml:brushProperty name="width" value="0.025" units="cm"/>
      <inkml:brushProperty name="height" value="0.025" units="cm"/>
    </inkml:brush>
  </inkml:definitions>
  <inkml:trace contextRef="#ctx0" brushRef="#br0">886 22 6566,'0'0'4559,"-10"2"-4420,-23 5-299,-2-1 1055,2 2 0,-54 20 0,61-17-792,15-4-34,-1-1 0,-1-1 1,1-1-1,0 1 0,-1-2 0,0 0 1,0 0-1,-24 1 0,-36-9 535,60 2-388,0 2-1,0-1 0,0 2 0,0 0 1,0 0-1,0 1 0,0 1 0,0 0 0,0 1 1,1 0-1,-17 6 0,9 3-166,1 0 0,-1 1 1,2 1-1,0 1 0,1 1 0,0 0 1,1 1-1,1 1 0,1 0 0,0 1 0,2 0 1,0 2-1,1-1 0,1 1 0,1 0 0,1 1 1,0 0-1,2 1 0,1-1 0,1 1 0,1 0 1,-1 37-1,3-23-41,1 0 1,2 1-1,2-2 1,1 1-1,2 0 1,2-1-1,1-1 0,1 1 1,3-2-1,0 0 1,25 41-1,-21-44 2,2-1 0,1 0 0,34 37-1,-46-58-10,0-1 0,1 0 0,0 0-1,0-1 1,1 0 0,-1-1 0,1 0-1,1-1 1,-1 0 0,1-1-1,0 0 1,0-1 0,19 3 0,48 1 65,135-8 1,-183 0-61,5-1 33,-1-1 1,1-2-1,-1-2 1,0-1-1,0-2 0,-1-1 1,-1-2-1,0-1 0,0-2 1,-2-1-1,0-1 0,-1-2 1,-1-1-1,-1-1 1,0-1-1,-2-2 0,-1 0 1,-1-2-1,-2-1 0,0-1 1,25-45-1,-18 22 172,-3-2 0,-2 0-1,-3-2 1,-2 0 0,-2-2 0,-3 1-1,-3-2 1,-2 0 0,2-89-1,-10 128-196,-1 0 0,-1 1 0,-1-1 0,0 1-1,-9-30 1,9 43 15,0 1-1,0-1 0,0 1 1,-1 0-1,0 0 1,0 0-1,0 0 0,-1 1 1,0-1-1,0 1 1,0 0-1,0 0 1,0 1-1,-1-1 0,0 1 1,0 0-1,0 0 1,0 0-1,0 1 0,0 0 1,-1 0-1,1 0 1,-9-1-1,-19-2 245,0 2 0,0 2 0,0 1 0,-1 1 0,1 2 0,-56 12 0,0-2-102,85-13-179,0 1-217,0 0 0,-1 0 0,1-1 0,-1 0 0,1 0 0,-1 0 0,1-1 1,-1 1-1,1-1 0,0 0 0,-7-2 0,-16-20-4994</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6:12.810"/>
    </inkml:context>
    <inkml:brush xml:id="br0">
      <inkml:brushProperty name="width" value="0.025" units="cm"/>
      <inkml:brushProperty name="height" value="0.025" units="cm"/>
    </inkml:brush>
  </inkml:definitions>
  <inkml:trace contextRef="#ctx0" brushRef="#br0">5902 296 5830,'0'0'4393,"-13"-5"-2973,-238-94-448,194 78-450,-2 2 0,0 3 0,0 2 1,-2 3-1,-68-4 0,-202 31 2301,71 2-2169,212-18-593,0-2 0,0-2 0,-67-14 0,31-2-42,-26-7 21,-1 5 0,-214-15 0,-183 62 218,0 39 350,421-52-262,-234 48 872,199-34-945,-1-4 1,-177 7 0,39-40-218,11 0 20,202 12-66,-1 2-1,1 2 1,-55 13 0,36 0-18,0 2 1,2 4-1,1 2 1,1 3-1,-116 73 0,132-71 1,1 3-1,1 2 0,3 2 1,0 2-1,3 1 0,1 2 1,-52 79-1,73-95 1,2 1 0,1 0-1,1 1 1,1 0 0,1 1 0,-9 48 0,16-59-27,1 1 1,2-1-1,0 1 0,0 0 1,2-1-1,1 1 0,0-1 1,1 1-1,1-1 1,1 0-1,13 32 0,-3-19 28,1 0-1,1-2 1,2 0-1,1-1 1,1-1 0,2-1-1,0-1 1,2-1-1,1-1 1,1-2-1,39 27 1,-26-24 20,2-2 0,0-2 0,0-2 0,2-1 0,1-3-1,0-1 1,0-3 0,48 6 0,385 24 78,4-36-74,-343-5-26,491-35 12,-145 4 11,-338 28-12,192 21 1,-230-6-11,1-4-1,0-6 1,0-4 0,184-27-1,-280 26 8,820-124 43,-388 67-3,-345 40-32,-1-5 0,129-51 0,-157 48 16,-1-2-1,-1-4 1,107-70 0,-157 90 37,-1-1 1,0-1-1,-1-1 1,0 0-1,-2-1 1,0-1-1,-1 0 0,-1-2 1,-1 1-1,0-2 1,-2 1-1,0-2 1,-2 1-1,-1-1 1,9-38-1,-12 39 23,-1-1-1,-2 0 1,0 1-1,-1-1 1,-1 0-1,-2 0 0,0 0 1,-9-37-1,7 46-37,0 1-1,-1 0 1,-1 0-1,0 0 1,-1 1-1,0 0 1,-1 0-1,0 0 1,-1 1-1,0 1 1,-1 0-1,0 0 1,-1 0-1,0 1 0,-15-9 1,0 3 16,-1 1 1,0 1-1,-1 2 0,0 0 1,-37-8-1,-156-23 8,91 20-66,-59-13-4,-1 8 0,-268-3 0,147 31-480,121 0-3177,54 0-2648</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6:34.131"/>
    </inkml:context>
    <inkml:brush xml:id="br0">
      <inkml:brushProperty name="width" value="0.025" units="cm"/>
      <inkml:brushProperty name="height" value="0.025" units="cm"/>
    </inkml:brush>
  </inkml:definitions>
  <inkml:trace contextRef="#ctx0" brushRef="#br0">213 20 19603,'0'0'10810,"-9"-4"-10159,-29-11-384,36 15-266,0 0 0,0-1 0,0 1 0,0 0 1,0 0-1,0 0 0,0 1 0,0-1 0,0 0 0,0 1 0,0 0 0,1-1 0,-1 1 1,0 0-1,0 0 0,0 0 0,1 0 0,-1 0 0,0 0 0,1 0 0,-1 1 0,1-1 1,-1 1-1,1-1 0,0 1 0,0-1 0,0 1 0,-1 0 0,0 2 0,2-3-2,-1 1 0,0-1 0,0 0 0,1 1 0,-1-1 0,1 0 0,0 1 0,-1-1 0,1 1 0,0-1 0,0 1 0,0-1 0,0 1 0,0-1 0,0 0 0,0 1 0,0-1 0,1 1 0,-1-1 0,0 1 1,1-1-1,-1 0 0,1 1 0,0-1 0,0 0 0,-1 1 0,1-1 0,0 0 0,0 0 0,0 0 0,0 0 0,0 0 0,0 0 0,0 0 0,1 0 0,-1 0 0,0-1 0,3 2 0,53 14-498,13 3-548,-65-17 997,-1 0 0,0 0 0,0 0 0,1 0 0,-1 1 0,-1-1 0,1 1 0,0 0 0,-1 0 0,1 1 0,4 5 0,-7-7 42,1 1 0,-1-1 0,0 1 0,0-1 0,0 1 0,-1-1 0,1 1 0,-1 0 0,1-1 0,-1 1 0,0 0 0,0-1 0,0 1 0,0 0 0,-1-1 0,1 1 1,-1 0-1,1-1 0,-1 1 0,0-1 0,0 1 0,0-1 0,0 1 0,-1-1 0,1 0 0,-1 0 0,1 0 0,-1 1 0,0-2 0,-2 4 0,-7 6 179,-1 0 0,0-1 0,-24 16 0,33-24-85,-23 15 764,-51 26 0,69-39-736,0-1-1,0 0 1,0 0 0,-1 0-1,1-1 1,-1-1 0,0 1-1,0-1 1,1-1 0,-1 1-1,-11-2 1,19 0-114,1 1 0,0 0 0,-1-1 0,1 1 0,-1 0 0,1-1 0,0 1 0,-1-1 0,1 1 0,0-1 0,-1 1 0,1 0 0,0-1 0,0 1 0,-1-1 0,1 1 0,0-1 0,0 0 0,0 1 0,0-1 0,0 1 0,0-1 0,0 1 0,0-1 0,0 1 0,0-1 0,0 1 0,0-1 0,0 1 0,0-1 0,1 1 0,-1-1 0,0 1 0,0-1 0,0 1 0,1-1 0,-1 1 0,0-1 0,1 1 0,-1-1 0,0 1 0,1-1 0,14-22 0,13-6-2784,35-30 0,-30 29-841,25-22-5151</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6:34.770"/>
    </inkml:context>
    <inkml:brush xml:id="br0">
      <inkml:brushProperty name="width" value="0.025" units="cm"/>
      <inkml:brushProperty name="height" value="0.025" units="cm"/>
    </inkml:brush>
  </inkml:definitions>
  <inkml:trace contextRef="#ctx0" brushRef="#br0">91 1 18129,'0'0'6593,"-2"10"-4431,-6 35-513,-21 67-1,14-64-355,-13 87 0,25-120-1293,2-9 0,-1 0 0,1 1 0,1-1 0,-1 0 0,1 0 0,0 0 0,0 1 0,1-1 0,2 12 0,-2-18 0,-1 1 0,1-1 0,-1 0 0,1 0 0,-1 1 0,1-1 0,0 0 0,-1 0 0,1 0 0,-1 1 0,1-1 0,0 0 0,-1 0 0,1 0 0,0 0 0,-1 0 0,1 0 0,-1-1 0,1 1 0,0 0 0,-1 0 0,1 0 0,-1 0 0,1-1 0,-1 1 0,1 0 0,-1-1 0,1 1 0,-1 0 0,1-1 0,-1 1 0,1-1 0,-1 1 0,1-1 0,-1 1 0,0-1 0,1 0 0,16-19 0,-9 7 0,0 0 0,-1-1 0,-1 0 0,0-1 0,-1 1 0,0-1 0,-1 0 0,-1-1 0,0 1 0,-1 0 0,0-21 0,-2 36 0,0 0 0,0-1 0,0 1 0,0 0 0,0 0 0,0 0 1,0 0-1,-1 0 0,1-1 0,0 1 0,0 0 0,0 0 0,0 0 0,0 0 0,0 0 0,0 0 0,0 0 0,-1 0 1,1-1-1,0 1 0,0 0 0,0 0 0,0 0 0,0 0 0,0 0 0,-1 0 0,1 0 0,0 0 0,0 0 0,0 0 1,0 0-1,0 0 0,-1 0 0,1 0 0,0 0 0,0 0 0,0 0 0,0 0 0,0 0 0,0 0 0,-1 0 0,1 0 1,0 0-1,0 0 0,0 0 0,0 1 0,0-1 0,0 0 0,-1 0 0,1 0 0,0 0 0,0 0 0,0 0 0,0 0 1,0 0-1,0 1 0,0-1 0,0 0 0,0 0 0,0 0 0,0 0 0,0 0 0,-1 1 0,1-1 0,0 0 0,-7 9-26,5-6 25,1 0 1,-1-1 0,1 1 0,0 0-1,0 1 1,0-1 0,1 0 0,-1 0-1,1 0 1,0 0 0,-1 1-1,1-1 1,1 0 0,-1 0 0,0 0-1,1 1 1,0-1 0,-1 0 0,3 3-1,-2-3 3,1-1-1,0 0 0,-1 0 0,1 1 0,0-1 1,0-1-1,1 1 0,-1 0 0,0 0 0,1-1 1,-1 1-1,1-1 0,-1 0 0,1 0 1,-1 0-1,1 0 0,0 0 0,0 0 0,0-1 1,-1 1-1,6-1 0,7 2-1,1-1 0,-1-1 0,0 0 0,1-1 0,-1 0 0,1-2 0,-1 0 0,0 0 0,0-1 0,-1-1 0,1-1 0,-1 0 0,0-1 0,-1 0 0,1-1 0,-1-1 0,-1 0 0,17-15 0,-21 14 0,-15 16 0,-14 14 0,-21 47 0,39-61 0,1-1 0,-1 0 0,1 1 0,0 0 0,1 0 0,-1-1 0,1 1 0,0 0 0,1 0 0,-1 0 0,1 7 0,1-12 0,0 0 0,-1 0 0,1 1 0,0-1 0,0 0 0,-1 0 0,1 0 0,0 0 0,0 0 0,0 0 0,0 0 0,0 0 0,1 0 0,-1 0 0,0-1 0,0 1 0,1 0 0,-1-1 0,0 1 0,0-1 0,1 0 0,-1 1 0,1-1 0,-1 0 0,0 0 0,1 0 0,-1 0 0,1 0 0,-1 0 0,0 0 0,1 0 0,1-1 0,49-9 0,-41 5 0,-1 0 0,1-1 0,-1 0 0,-1 0 0,1-1 0,-1 0 0,0-1 0,15-17 0,-10 9 0,-1-2 0,-1 0 0,20-37 0,-47 82 0,-18 38 0,31-60 0,0-1 0,1 1 0,-1-1 0,1 1 0,0 0 0,0-1 0,1 1 0,-1 0 0,1 0 0,0 0 0,2 9 0,-2-14-27,0 1 0,0-1 0,0 0-1,1 1 1,-1-1 0,0 1 0,1-1 0,-1 0 0,0 1 0,1-1 0,-1 0-1,1 1 1,-1-1 0,0 0 0,1 1 0,-1-1 0,1 0 0,-1 0-1,1 0 1,-1 1 0,1-1 0,-1 0 0,1 0 0,-1 0 0,1 0-1,-1 0 1,1 0 0,-1 0 0,1 0 0,-1 0 0,1 0 0,-1 0 0,1 0-1,-1-1 1,1 1 0,-1 0 0,1 0 0,-1 0 0,1-1 0,-1 1-1,1 0 1,-1-1 0,0 1 0,1-1 0,18-15-3316,-17 11 1877,0 0 0,0-1 0,-1 1-1,0-1 1,0 1 0,0-1 0,0-5 0,0-24-8250</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6:35.143"/>
    </inkml:context>
    <inkml:brush xml:id="br0">
      <inkml:brushProperty name="width" value="0.025" units="cm"/>
      <inkml:brushProperty name="height" value="0.025" units="cm"/>
    </inkml:brush>
  </inkml:definitions>
  <inkml:trace contextRef="#ctx0" brushRef="#br0">1 1 11627,'0'0'11787,"8"65"-15406,2-45-3300</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6:35.580"/>
    </inkml:context>
    <inkml:brush xml:id="br0">
      <inkml:brushProperty name="width" value="0.025" units="cm"/>
      <inkml:brushProperty name="height" value="0.025" units="cm"/>
    </inkml:brush>
  </inkml:definitions>
  <inkml:trace contextRef="#ctx0" brushRef="#br0">163 1 11243,'0'0'18364,"-4"9"-16624,-34 80-320,36-85-1442,0 1-1,0 0 1,1 0 0,-1-1-1,1 1 1,0 0 0,1 0-1,-1 0 1,1 1 0,0-1-1,1 0 1,-1 0 0,1 0 0,0 0-1,0 0 1,0-1 0,4 9-1,1-1-144,1 1-1,1-1 0,0 0 1,17 17-1,20 33-442,-42-57 588,0 0 0,-1 0 0,0 1 0,0-1 0,0 0 0,-1 1 0,0-1 0,0 1 0,0-1 0,0 1 0,-1 7 0,-1-9 70,0 1 0,-1 0 0,0 0 0,1-1 0,-1 0 0,-1 1 0,1-1 0,-1 0 0,1 0 0,-1 0 1,0 0-1,-1 0 0,1-1 0,-1 0 0,0 1 0,1-1 0,-1-1 0,0 1 0,-1-1 0,1 1 0,-9 2 0,6-1 28,0-1-1,-1 0 1,1-1-1,-1 0 1,1 0-1,-1 0 0,0-1 1,1 0-1,-1-1 1,0 0-1,0 0 1,0 0-1,-10-3 1,15 2-76,0 0 0,1-1 0,-1 1 0,0-1 0,1 0 0,-1 1 0,1-1 0,-1 0 0,1-1 0,0 1 0,0 0 0,0-1 0,0 1 0,0-1 0,1 1 0,-1-1 0,1 0 0,0 0 0,-1 0 0,1 0 0,1 0 0,-1 0 0,0 0 0,1 0 0,-1 0 0,1 0 0,0 0 0,0 0 0,0 0 0,1 0 0,0-4 0,0-1 0,0 1 0,0-1 0,1 0 0,0 0 0,1 1 0,-1-1 0,1 1 0,1 0 0,0 0 0,0 0 0,6-8 0,13-7 0,0 1 0,2 1 0,0 1 0,2 1 0,33-17 0,61-45 0,-109 71 0,-4 4 0,-1-1 0,0 0 0,0-1 0,0 1 0,8-12 0,-14 12 0,-9 7 0,-8 7 0,11-4 0,-1 0 0,1 0 0,1 0 0,-1 1 0,1 0 0,0 0 0,0 0 0,0 0 0,1 0 0,-1 1 0,1 0 0,1 0 0,-1 0 0,1 0 0,0 0 0,-2 10 0,5-15 0,-1 0 0,1 1 0,-1-1 0,1 0 0,0 0 0,-1 0 0,1 0 0,0 0 0,0 0 0,0 0 0,0 0 0,0 0 0,0 0 0,0 0 0,0-1 0,0 1 0,1 0 0,-1-1 0,0 1 0,0-1 0,1 1 0,-1-1 0,0 0 0,1 1 0,-1-1 0,0 0 0,1 0 0,-1 0 0,0 0 0,1 0 0,1 0 0,54-2 0,-49 2 0,12-3 0,-1 0 0,1-1 0,19-8 0,-23 7 0,1 0 0,0 1 0,0 1 0,26-1 0,-42 4 0,-1 0 0,0 0 0,0 0 0,1 0 0,-1 0 0,0 0 0,1 1 0,-1-1 0,0 0 0,1 0 0,-1 0 0,0 1 0,0-1 0,1 0 0,-1 1 0,0-1 0,0 0 0,0 0 0,0 1 0,1-1 0,-1 0 0,0 1 0,0-1 0,0 0 0,0 1 0,0-1 0,0 0 0,0 1 0,0-1 0,0 0 0,0 1 0,0-1 0,0 0 0,0 1 0,0-1 0,0 0 0,0 1 0,0-1 0,0 0 0,0 1 0,-1-1 0,1 1 0,-8 24 0,2-5 0,12-19 0,-1-1 0,0 1 0,0-1 0,1 0 0,-1 0 0,7-1 0,-7 0 0,76-10-348,-60 7-131,-1 1 1,28-1 0,-48 4 322,0 0 1,1 0-1,-1 0 1,0 0-1,1-1 1,-1 1-1,0 0 1,0 0-1,1 0 1,-1 0-1,0 0 1,1 0-1,-1 0 1,0 0-1,1 0 1,-1 0-1,0 1 1,0-1-1,1 0 0,-1 0 1,0 0-1,1 0 1,-1 0-1,0 0 1,0 1-1,1-1 1,-1 0-1,0 0 1,0 0-1,1 1 1,-1-1-1,0 0 1,0 0-1,0 1 1,0-1-1,1 0 1,-1 0-1,0 1 1,0-1-1,0 0 0,0 1 1,0-1-1,0 0 1,0 1-1,0-1 1,0 0-1,0 0 1,0 1-1,0-1 1,0 0-1,0 1 1,0 0-1,0 1-997,0 4-3715</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6:36.706"/>
    </inkml:context>
    <inkml:brush xml:id="br0">
      <inkml:brushProperty name="width" value="0.025" units="cm"/>
      <inkml:brushProperty name="height" value="0.025" units="cm"/>
    </inkml:brush>
  </inkml:definitions>
  <inkml:trace contextRef="#ctx0" brushRef="#br0">102 219 4356,'6'-24'11136,"-4"17"-9432,-1 0 0,0 0 0,0-1-1,-1 1 1,0-14 0,0 20-1616,-1 1 1,1-1-1,0 0 0,0 1 1,0-1-1,-1 1 0,1-1 0,0 0 1,-1 1-1,1-1 0,-1 1 1,1-1-1,-1 1 0,1-1 1,0 1-1,-1 0 0,0-1 0,1 1 1,-1 0-1,1-1 0,-1 1 1,1 0-1,-1-1 0,0 1 1,1 0-1,-1 0 0,0 0 0,1 0 1,-1 0-1,0 0 0,1 0 1,-1 0-1,0 0 0,1 0 1,-1 0-1,1 0 0,-1 0 0,0 0 1,1 0-1,-1 1 0,0-1 1,1 0-1,-1 1 0,1-1 1,-1 0-1,1 1 0,-1-1 0,0 1 1,-30 20 234,24-13-198,-1 0 1,2 1-1,-1 0 1,-7 14-1,12-20-75,0 0-1,1 0 1,-1 0-1,1 1 0,-1-1 1,1 0-1,0 1 0,1-1 1,-1 1-1,1-1 0,-1 1 1,1 0-1,0-1 0,0 1 1,1-1-1,-1 1 0,2 5 1,-1-8-36,0 0 1,0 0 0,0 0-1,1 0 1,-1 0-1,0 0 1,1 0-1,-1 0 1,0 0-1,1-1 1,-1 1 0,1-1-1,-1 1 1,1-1-1,-1 1 1,1-1-1,0 0 1,-1 0-1,1 0 1,-1 0 0,1 0-1,2 0 1,35-5 338,-27 2-337,-1-1-1,0 0 0,0-1 0,0-1 0,-1 1 0,1-2 1,-2 1-1,1-2 0,-1 1 0,16-17 0,-5 3-7,-2-1 0,0 0-1,20-36 1,4-23-8,-54 143 0,1-34 0,5-16 0,1 0 0,1 0 0,0 0 0,0 0 0,1 1 0,1 0 0,0 0 0,1 0 0,0 0 0,2 16 0,0-27 0,-1 0 0,1-1 0,0 1 0,0-1 0,0 1 0,0-1 0,0 0 0,0 1 0,0-1 0,1 0 0,-1 0 0,0 0 0,1 1 0,-1-2 0,1 1 0,-1 0 0,1 0 0,-1 0 0,1-1 0,0 1 0,-1-1 0,1 1 0,0-1 0,-1 0 0,1 1 0,0-1 0,0 0 0,-1 0 0,1 0 0,0-1 0,0 1 0,-1 0 0,3-1 0,3 0 0,-1 0 0,1-1 0,-1 1 0,0-1 0,0 0 0,0-1 0,10-5 0,-5-1 0,0 0 0,0-1 0,-1-1 0,-1 1 0,0-2 0,11-17 0,14-17 0,-40 81 0,2-24 0,0 0 0,1-1 0,0 1 0,-2 14 0,5-24 0,0 1 0,-1-1 0,1 1 0,0 0 0,0-1 0,0 1 0,0 0 0,0-1 0,0 1 0,1 0 0,-1-1 0,1 1 0,-1 0 0,1-1 0,-1 1 0,1-1 0,0 1 0,0-1 0,-1 1 0,1-1 0,0 0 0,1 1 0,-1-1 0,0 0 0,0 0 0,0 0 0,1 0 0,-1 0 0,1 0 0,-1 0 0,0 0 0,1-1 0,0 1 0,-1 0 0,1-1 0,2 1 0,7 0 0,0 0 0,0-1 0,0-1 0,0 0 0,0 0 0,0-1 0,-1 0 0,1-1 0,-1 0 0,1-1 0,-1 0 0,0-1 0,0 0 0,-1 0 0,0-1 0,0 0 0,0-1 0,-1 0 0,1 0 0,-2-1 0,1 0 0,10-16 0,-17 23 0,0-1 0,0 1 0,0-1 0,0 1 0,0-1 0,-1 1 0,1-1 0,0 0 0,-1 1 0,0-1 0,1 0 0,-1 1 0,0-1 0,0 0 0,0 0 0,0 1 0,0-1 0,0 0 0,-1-2 0,0 3 0,0 0 0,1 0 0,-1 0 0,0 1 0,0-1 0,1 0 0,-1 1 0,0-1 0,0 1 0,0-1 0,0 1 0,0-1 0,0 1 0,0-1 0,0 1 0,0 0 0,0 0 0,0-1 0,0 1 0,0 0 0,0 0 0,0 0 0,-2 0 0,-2 1 0,0-1 0,0 1 0,0 0 0,0 0 0,0 1 0,0-1 0,0 1 0,0 0 0,0 1 0,1-1 0,-8 6 0,10-7 0,0 1 0,-1 0 0,1-1 0,0 1 0,0 0 0,0 0 0,1 0 0,-1 0 0,0 1 0,1-1 0,0 0 0,-1 1 0,1-1 0,0 1 0,0-1 0,0 1 0,1 0 0,-1-1 0,0 1 0,1 0 0,0-1 0,0 1 0,0 0 0,0 0 0,0-1 0,1 6 0,1-6 0,-1 1 0,1 0 0,0-1 0,0 1 0,0-1 0,0 0 0,0 0 0,1 0 0,-1 0 0,1 0 0,-1 0 0,1-1 0,0 1 0,-1-1 0,1 0 0,0 0 0,0 0 0,0 0 0,0 0 0,0 0 0,0-1 0,6 1 0,-1 0-499,-1 0 1,1-1-1,-1 0 1,1 0-1,0 0 1,7-2-1,-12 1 146,-1 0 1,0 1-1,0-1 1,0 0-1,0 0 0,0 0 1,0-1-1,0 1 1,-1 0-1,1-1 0,0 1 1,-1-1-1,1 0 1,-1 1-1,1-1 0,-1 0 1,0 0-1,0 0 1,0 0-1,0 0 0,0 0 1,0 0-1,-1 0 1,2-5-1,3-28-12870</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6:37.048"/>
    </inkml:context>
    <inkml:brush xml:id="br0">
      <inkml:brushProperty name="width" value="0.025" units="cm"/>
      <inkml:brushProperty name="height" value="0.025" units="cm"/>
    </inkml:brush>
  </inkml:definitions>
  <inkml:trace contextRef="#ctx0" brushRef="#br0">52 27 20019,'0'0'10474,"-52"-26"-8584,52 32-1890,8 5-801,8-2-4036,3-5-8071</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6:40.492"/>
    </inkml:context>
    <inkml:brush xml:id="br0">
      <inkml:brushProperty name="width" value="0.025" units="cm"/>
      <inkml:brushProperty name="height" value="0.025" units="cm"/>
    </inkml:brush>
  </inkml:definitions>
  <inkml:trace contextRef="#ctx0" brushRef="#br0">26 151 7976,'0'0'11344,"-5"8"-8520,-13 27-214,17-35-2517,1 1-1,0-1 1,-1 1-1,1-1 1,0 1-1,0 0 1,0-1 0,-1 1-1,1-1 1,0 1-1,0-1 1,0 1-1,0 0 1,0-1-1,0 1 1,0-1 0,0 1-1,0 0 1,1-1-1,-1 1 1,0-1-1,0 1 1,0-1-1,1 1 1,-1 0 0,0-1-1,1 1 1,-1-1-1,0 0 1,1 1-1,-1-1 1,1 1-1,-1-1 1,0 1 0,1-1-1,-1 0 1,1 1-1,-1-1 1,1 0-1,0 0 1,-1 1 0,1-1-1,0 0 1,25 3 1362,-23-3-1127,11 0-225,1-1 0,-1-1-1,0 0 1,-1-1 0,1 0-1,0-1 1,-1-1 0,0 0 0,0-1-1,0 0 1,-1-1 0,0 0-1,0-1 1,-1-1 0,0 0-1,0 0 1,-1-1 0,0 0 0,-1-1-1,14-21 1,-21 30-103,-1-1 0,1 0 0,-1 0 0,0 0 0,0 0 0,0 0 0,0 0 0,0 0 0,-1 0 0,1 0 0,-1-4 0,0 6 0,0-1 0,0 1 0,-1 0 0,1 0 0,0-1 0,-1 1 0,1 0 0,-1 0 0,1 0 0,-1 0 0,1-1 0,-1 1 0,0 0 0,1 0 0,-1 0 0,0 0 0,0 0 0,0 1 0,-2-3 0,0 2 0,1 0 0,-1 0 0,0 0 0,0 1 0,0-1 0,0 1 0,0 0 0,0-1 0,1 1 0,-1 1 0,0-1 0,0 0 0,0 1 0,0-1 0,0 1 0,0 0 0,1 0 0,-1 0 0,0 0 0,1 0 0,-1 1 0,-4 3 0,-9 7 0,0 1 0,1 1 0,1 0 0,0 2 0,1-1 0,0 1 0,2 1 0,0 0 0,0 1 0,2 0 0,0 1 0,-6 20 0,14-37 0,0-1 0,1 0 0,-1 1 0,0-1 0,1 1 0,0-1 0,-1 1 0,1 0 0,0-1 0,0 1 0,-1-1 0,1 1 0,0 0 0,1-1 0,-1 1 0,0-1 0,0 1 0,1 0 0,-1-1 0,1 1 0,-1-1 0,1 1 0,0-1 0,0 0 0,-1 1 0,1-1 0,0 0 0,0 1 0,0-1 0,1 0 0,-1 0 0,0 0 0,0 0 0,1 0 0,-1 0 0,2 1 0,3-1 0,-1 0 0,0 0 0,1-1 0,-1 1 0,1-1 0,-1 0 0,1-1 0,-1 0 0,10-2 0,1 0-871,-1-2-1,1 0 1,-1-1 0,0-1-1,0 0 1,-1-1 0,0-1-1,25-19 1,-9 0-6405</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6:40.836"/>
    </inkml:context>
    <inkml:brush xml:id="br0">
      <inkml:brushProperty name="width" value="0.025" units="cm"/>
      <inkml:brushProperty name="height" value="0.025" units="cm"/>
    </inkml:brush>
  </inkml:definitions>
  <inkml:trace contextRef="#ctx0" brushRef="#br0">154 1 19987,'0'0'4692,"-10"0"-784,1 1-3490,0 1 0,0 0 0,0 0 0,0 0 1,1 1-1,-16 7 0,19-7-329,0 0 1,0 0-1,0 0 1,0 1-1,0-1 1,1 1-1,0 0 1,0 0-1,0 1 1,0-1-1,0 1 1,1 0-1,-5 10 1,8-15-90,0 1 0,-1-1 0,1 0 0,0 1 1,0-1-1,0 0 0,0 1 0,0-1 0,0 1 0,0-1 0,0 1 0,0-1 0,0 0 0,0 1 1,0-1-1,0 1 0,0-1 0,0 0 0,0 1 0,0-1 0,1 1 0,-1-1 0,0 0 1,0 1-1,0-1 0,1 0 0,-1 1 0,0-1 0,1 0 0,-1 1 0,0-1 0,1 0 0,-1 1 1,20 5-6,31-6-115,-40-1 17,15 1-320,-3-1-220,0 1 1,25 4-1,-43-3 573,0-1-1,-1 1 1,1 0 0,0 0 0,-1 1 0,1 0-1,-1-1 1,0 2 0,1-1 0,-1 0-1,0 1 1,0 0 0,0 0 0,-1 0 0,1 0-1,3 4 1,-6-5 124,0 1 0,0-1 0,1 0-1,-2 0 1,1 1 0,0-1 0,0 1 0,-1-1 0,1 1 0,-1-1-1,0 1 1,0-1 0,0 1 0,0-1 0,0 1 0,-1-1-1,1 1 1,-1-1 0,1 1 0,-1-1 0,0 1 0,0-1-1,0 0 1,0 1 0,0-1 0,-1 0 0,1 0 0,-1 0 0,0 0-1,1 0 1,-1 0 0,0-1 0,0 1 0,-3 2 0,-7 5 322,-1 1 1,0-1 0,0-1 0,-17 7 0,16-7-377,0-2 0,-1 1 0,0-2 0,0 0 0,0-1 0,-1 0 0,0-2 0,-23 3 0,39-5 3,-1 0 1,1 0-1,0 0 1,-1 0-1,1 0 1,0 0-1,-1 0 1,1 0-1,-1 0 1,1 0-1,0 0 0,-1 0 1,1 0-1,0 0 1,-1 0-1,1 0 1,0 0-1,-1 0 1,1 0-1,-1-1 1,1 1-1,0 0 0,-1 0 1,1 0-1,0-1 1,0 1-1,-1 0 1,1 0-1,0-1 1,0 1-1,-1 0 0,1-1 1,0 1-1,0 0 1,0 0-1,-1-1 1,1 1-1,0-1 1,0 1-1,0 0 1,0-1-1,0 1 0,0 0 1,0-1-1,0 1 1,0-1-1,0 1 1,0 0-1,0-1 1,0 1-1,0 0 1,0-1-1,0 1 0,0-1 1,0 1-1,1 0 1,-1-1-1,0 1 1,0 0-1,0 0 1,1-1-1,-1 1 1,19-19-1092,11 3-4055,3 2-3562,9-3-5725</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42.386"/>
    </inkml:context>
    <inkml:brush xml:id="br0">
      <inkml:brushProperty name="width" value="0.025" units="cm"/>
      <inkml:brushProperty name="height" value="0.025" units="cm"/>
    </inkml:brush>
  </inkml:definitions>
  <inkml:trace contextRef="#ctx0" brushRef="#br0">77 1 17264,'0'0'9492,"-1"13"-7800,-6 37-551,-20 71 1,14-72-464,2 1 1,-6 81 0,17-130-679,-1 1 0,1 0 0,0-1 0,0 1 0,0 0 0,0-1 0,1 1 0,-1 0 0,0-1 0,1 1 0,-1 0 0,1-1 0,0 1 0,-1-1 0,1 1 0,0-1 0,0 1 0,0-1 0,0 1 0,0-1 0,3 2 0,-2-2 0,0 0 0,0 0 0,1 0 0,-1-1 0,0 1 0,1-1 0,-1 0 0,0 0 0,1 1 0,-1-2 0,1 1 0,-1 0 0,0 0 0,1-1 0,3-1 0,8-2 0,-1-2 0,0 0 0,-1 0 0,1-1 0,-1 0 0,-1-2 0,18-14 0,29-18 0,-58 40 0,0 1 0,1 0 0,-1-1 0,0 1 0,1 0 0,-1-1 0,1 1 0,-1 0 0,1 0 0,-1-1 0,1 1 0,-1 0 0,1 0 0,-1 0 0,1 0 0,-1 0 0,1 0 0,-1-1 0,1 1 0,-1 0 0,1 1 0,-1-1 0,1 0 0,-1 0 0,1 0 0,-1 0 0,1 0 0,-1 0 0,1 1 0,-1-1 0,1 0 0,-1 0 0,0 1 0,1-1 0,-1 0 0,1 1 0,-1-1 0,0 0 0,1 1 0,-1-1 0,0 1 0,1-1 0,-1 0 0,0 1 0,2 31 0,-16 34 0,6-48 0,6-15 0,0 0 0,0 1 0,1-1 0,-1 1 0,1-1 0,0 1 0,0-1 0,0 1 0,1 0 0,-1 3 0,34-41-6358,-11 9 454,3-4-2397</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6:41.661"/>
    </inkml:context>
    <inkml:brush xml:id="br0">
      <inkml:brushProperty name="width" value="0.025" units="cm"/>
      <inkml:brushProperty name="height" value="0.025" units="cm"/>
    </inkml:brush>
  </inkml:definitions>
  <inkml:trace contextRef="#ctx0" brushRef="#br0">112 52 16400,'0'0'12785,"-11"4"-10308,4-1-2368,0 0 0,-1 1 0,1 0 0,0 0 0,1 1 0,-1-1 0,1 2 0,-11 10 0,14-12-103,0-1-1,0 1 1,1-1-1,-1 1 1,1 0 0,0 0-1,0 0 1,0 0 0,1 0-1,-1 0 1,1 0 0,0 1-1,0-1 1,1 0 0,-1 1-1,1-1 1,0 1-1,0-1 1,1 0 0,-1 1-1,2 6 1,-1-9-6,0 0 0,1-1 0,-1 1 0,0-1 0,0 0 0,1 1 0,-1-1 0,1 0 0,-1 0 0,1 0 0,-1 0 0,1 0 0,0 0 0,-1 0 0,1-1 0,0 1 0,0 0 0,-1-1 0,1 0 0,0 1 0,0-1 0,0 0 0,0 0 0,0 0 0,2 0 0,50-5 0,-45 2 0,0-1 0,-1 0 0,1 0 0,-1-1 0,1 0 0,-2 0 0,1-1 0,0 0 0,-1-1 0,0 0 0,11-14 0,-8 8 0,-1 0 0,0 0 0,-1-1 0,0 0 0,-1 0 0,7-21 0,-40 72 0,21-30 0,-30 60 0,33-63 0,1 1 0,-1-1 0,1 1 0,-1 0 0,1-1 0,1 1 0,-1 0 0,1 0 0,-1-1 0,1 1 0,1 0 0,0 9 0,1-13 0,-1 1 0,0-1 0,0 1 0,0-1 0,1 0 0,-1 0 0,1 1 0,-1-1 0,1 0 0,0 0 0,-1 0 0,1-1 0,0 1 0,-1 0 0,1-1 0,0 1 0,0-1 0,0 1 0,0-1 0,-1 0 0,1 0 0,0 0 0,0 0 0,2 0 0,49-5 0,-42 0 0,1 1 0,-1-2 0,-1 1 0,1-1 0,-1-1 0,0 0 0,-1-1 0,1 1 0,-2-2 0,1 1 0,-1-1 0,0-1 0,-1 1 0,0-1 0,-1-1 0,0 1 0,7-18 0,-13 24 0,-6 8 0,-5 7 0,6-4 0,1 1 0,-1-1 0,1 1 0,1 0 0,0 0 0,0 0 0,0 0 0,1 0 0,0 1 0,1-1 0,0 1 0,0 13 0,1-21 0,0 0 0,1 0 0,-1 0 0,1 0 0,-1 0 0,1 0 0,0 0 0,-1 0 0,1-1 0,0 1 0,0 0 0,-1 0 0,1-1 0,0 1 0,0 0 0,0-1 0,0 1 0,0-1 0,0 1 0,0-1 0,0 1 0,0-1 0,0 0 0,0 0 0,0 0 0,0 1 0,0-1 0,1 0 0,-1 0 0,0 0 0,0 0 0,0-1 0,0 1 0,2-1 0,1 1 0,1-1 0,-1 1 0,0-1 0,0 0 0,1-1 0,-1 1 0,6-4 0,0-2 0,-2-1 0,1 0 0,-1-1 0,0 0 0,-1 0 0,0-1 0,-1 0 0,10-18 0,-3 6 0,-23 37 0,5-9 0,0 0 0,1 1 0,0-1 0,0 1 0,1 0 0,-1 0 0,2 1 0,-1-1 0,1 0 0,0 1 0,-1 8 0,4-15 0,-1 0 0,1 1 0,0-1 0,0 0 0,0 0 0,-1 0 0,1 0 0,0 0 0,0-1 0,0 1 0,1 0 0,-1 0 0,0-1 0,0 1 0,0-1 0,0 1 0,1-1 0,-1 1 0,0-1 0,1 0 0,-1 1 0,0-1 0,0 0 0,1 0 0,-1 0 0,0 0 0,1 0 0,-1 0 0,0-1 0,2 1 0,48-5 0,-18 0 0,0-1 0,61-21 0,-96 18 0,-1 1 0,1-1 0,0 0 0,1 0 0,0 0 0,1-11 0,0 18 0,0-1 0,0 1 0,0 0 0,0 0 0,0 0 0,1 0 0,-1-1 0,1 1 0,0 0 0,0 0 0,-1 0 0,1 0 0,1 0 0,-1 1 0,0-1 0,0 0 0,1 0 0,-1 1 0,1-1 0,-1 1 0,1-1 0,0 1 0,-1 0 0,1-1 0,0 1 0,0 0 0,0 0 0,0 0 0,3 0 0,4-1-900,-8 2 416,0 0-1,1 0 1,-1 0-1,0 0 1,1 0-1,-1 0 1,0-1-1,0 1 1,1 0-1,-1-1 1,0 1-1,0-1 1,0 1-1,0-1 1,0 0-1,0 0 1,0 1-1,0-1 1,0 0-1,0 0 1,0 0-1,0 0 1,0 0-1,-1 0 1,1 0-1,1-2 1,-2-9-10519</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6:42.005"/>
    </inkml:context>
    <inkml:brush xml:id="br0">
      <inkml:brushProperty name="width" value="0.025" units="cm"/>
      <inkml:brushProperty name="height" value="0.025" units="cm"/>
    </inkml:brush>
  </inkml:definitions>
  <inkml:trace contextRef="#ctx0" brushRef="#br0">0 0 20211,'0'0'9033,"50"43"-13197,-29-28-4132</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6:42.351"/>
    </inkml:context>
    <inkml:brush xml:id="br0">
      <inkml:brushProperty name="width" value="0.025" units="cm"/>
      <inkml:brushProperty name="height" value="0.025" units="cm"/>
    </inkml:brush>
  </inkml:definitions>
  <inkml:trace contextRef="#ctx0" brushRef="#br0">191 178 11499,'0'0'10773,"-3"-11"-5761,1 4-4373,1 0-173,-1 0-1,0 0 1,-1 0 0,0 1-1,0-1 1,-4-7-1,6 13-418,0-1 0,0 1-1,0-1 1,-1 1-1,1-1 1,-1 1 0,1 0-1,-1 0 1,1 0-1,-1 0 1,1 0 0,-1 0-1,0 0 1,0 0-1,1 1 1,-1-1 0,0 1-1,0-1 1,0 1 0,0 0-1,0-1 1,0 1-1,1 0 1,-1 0 0,0 0-1,0 1 1,0-1-1,0 0 1,0 1 0,0 0-1,1-1 1,-1 1-1,-2 1 1,-2 1-47,-1 1 0,1 0 0,0 1 0,1-1 0,-1 1 0,1 0 0,0 1 0,0-1 0,0 1 0,1 0 0,0 0 0,0 1 0,-4 9 0,3-5 0,0-1 0,1 1 0,0 0 0,1 0 0,0 0 0,1 0 0,0 0 0,1 12 0,0-21 0,2 0 0,-1 0 0,0 0 0,0 0 0,1 0 0,-1 0 0,1 0 0,-1 0 0,1-1 0,0 1 0,0 0 0,-1 0 0,2-1 0,-1 1 0,0-1 0,0 1 0,0-1 0,1 1 0,-1-1 0,0 0 0,1 1 0,0-1 0,-1 0 0,1 0 0,-1 0 0,1 0 0,0-1 0,0 1 0,0 0 0,-1-1 0,1 1 0,0-1 0,0 0 0,0 0 0,0 1 0,0-1 0,0 0 0,3-1 0,3 1 0,0-1 0,0 0 0,0-1 0,-1 1 0,1-1 0,-1-1 0,1 1 0,10-7 0,7-7 0,-1-1 0,-1-1 0,-1-1 0,0-1 0,-1-1 0,-2-1 0,0-1 0,-1 0 0,-2-2 0,0 0 0,24-53 0,-108 191 0,62-98-561,1-1 0,0 1-1,-3 19 1,7-29 30,0 1 0,0 0 0,0-1 0,1 1-1,0 0 1,0 0 0,0-1 0,1 1 0,0 0 0,0-1-1,1 1 1,2 5 0,15 9-10882</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6:43.533"/>
    </inkml:context>
    <inkml:brush xml:id="br0">
      <inkml:brushProperty name="width" value="0.025" units="cm"/>
      <inkml:brushProperty name="height" value="0.025" units="cm"/>
    </inkml:brush>
  </inkml:definitions>
  <inkml:trace contextRef="#ctx0" brushRef="#br0">1 198 8168,'0'0'20515,"8"-3"-18604,19-8-1693,-1-1-1,0 0 0,0-2 0,-2-1 1,0-2-1,0 0 0,-2-1 0,0-1 1,22-26-1,-33 30-217,-18 21 0,-22 26 0,-48 88 0,67-104 0,1 2 0,1-1 0,1 1 0,0 1 0,-5 24 0,12-42 0,-1 0 0,1 1 0,0-1 0,0 0 0,0 0 0,0 0 0,0 0 0,0 0 0,1 0 0,-1 0 0,0 0 0,0 0 0,1 1 0,-1-1 0,1 0 0,-1 0 0,1 0 0,-1-1 0,1 1 0,0 0 0,-1 0 0,1 0 0,0 0 0,0 0 0,-1-1 0,1 1 0,0 0 0,0-1 0,0 1 0,0-1 0,0 1 0,0-1 0,0 1 0,0-1 0,0 0 0,0 0 0,0 1 0,0-1 0,1 0 0,-1 0 0,0 0 0,0 0 0,0 0 0,1 0 0,7-1 0,0 1 0,-1-1 0,1 0 0,12-4 0,-5 1 0,-1-2 0,0 0 0,0 0 0,0-2 0,-1 0 0,18-12 0,74-67 0,-91 75 0,-15 12 0,0-1 0,0 1 0,0 0 0,0 0 0,0 0 0,1 0 0,-1 0 0,0 0 0,0 0 0,0 0 0,0-1 0,0 1 0,1 0 0,-1 0 0,0 0 0,0 0 0,0 0 0,0 0 0,0 0 0,1 0 0,-1 0 0,0 0 0,0 0 0,0 0 0,0 0 0,1 0 0,-1 0 0,0 0 0,0 0 0,0 0 0,0 0 0,0 0 0,1 0 0,-1 0 0,0 1 0,0-1 0,0 0 0,0 0 0,0 0 0,1 0 0,-1 0 0,0 0 0,0 0 0,0 1 0,0-1 0,0 0 0,0 0 0,0 0 0,0 0 0,0 0 0,0 0 0,0 1 0,1-1 0,-1 0 0,0 0 0,0 0 0,0 1 0,-1 3 0,1 1 0,-1-1 0,1 1 0,-1 0 0,-1-1 0,1 1 0,-1-1 0,1 0 0,-5 7 0,-26 45 0,21-38 0,-41 71 0,107-152 0,-36 33 0,-1 0 0,-2-1 0,-1 0 0,16-50 0,19 94 0,-6-9 0,-33-4 0,0 1 0,0 1 0,0-1 0,0 2 0,0-1 0,15 7 0,-24-8 0,1 1 0,0 0 0,-1-1 0,0 1 0,1 0 0,-1 0 0,0 0 0,0 0 0,0 1 0,-1-1 0,1 1 0,0-1 0,-1 1 0,0-1 0,1 1 0,-1 0 0,0 0 0,-1 0 0,1-1 0,0 1 0,-1 0 0,1 0 0,-1 0 0,0 0 0,0 0 0,0 0 0,-1 0 0,1 0 0,-1 3 0,-2 2 0,0 0 0,0 0 0,0-1 0,-1 0 0,-1 1 0,1-1 0,-1-1 0,0 1 0,0-1 0,-1 0 0,-9 9 0,-2 3 0,24-17 0,8-7 0,8-10 0,0-1 0,-1-1 0,-1-1 0,-1-1 0,-1-1 0,31-43 0,-93 158 0,39-86 0,1 0 0,1 0 0,0 0 0,0 1 0,-1 12 0,3-20 0,-1 1 0,1-1 0,0 1 0,0-1 0,0 1 0,0-1 0,0 1 0,1-1 0,-1 0 0,0 1 0,1-1 0,-1 1 0,1-1 0,-1 0 0,1 1 0,0-1 0,-1 0 0,1 1 0,0-1 0,0 0 0,0 0 0,0 0 0,0 0 0,0 0 0,0 0 0,1 0 0,-1 0 0,0-1 0,0 1 0,1 0 0,-1-1 0,0 1 0,1-1 0,-1 1 0,1-1 0,-1 0 0,1 1 0,1-1 0,2 0 0,0 0 0,0 0 0,0-1 0,0 1 0,0-1 0,0 0 0,0 0 0,0-1 0,0 0 0,-1 0 0,1 0 0,-1 0 0,1 0 0,-1-1 0,0 0 0,0 0 0,0 0 0,0-1 0,-1 1 0,1-1 0,-1 0 0,5-7 0,-3 2 0,0 1 0,-1-1 0,0 1 0,0-1 0,-1 0 0,-1-1 0,1 1 0,-1 0 0,-1-1 0,0 1 0,0-13 0,-1 21 0,0 0 0,0 0 0,0 0 0,0 0 0,0 0 0,0 0 0,-1 0 0,1 0 0,0 0 0,0 0 0,-1 0 0,1 0 0,-1 0 0,1 1 0,-1-1 0,1 0 0,-1 0 0,0 0 0,1 1 0,-1-1 0,0 0 0,0 1 0,1-1 0,-1 0 0,0 1 0,0-1 0,0 1 0,0-1 0,0 1 0,0 0 0,0-1 0,0 1 0,0 0 0,0 0 0,0 0 0,0 0 0,0 0 0,0 0 0,0 0 0,0 0 0,0 0 0,0 0 0,0 0 0,0 1 0,0-1 0,0 0 0,0 1 0,0-1 0,1 1 0,-1-1 0,0 1 0,0-1 0,0 1 0,0 0 0,-1 0 0,1 0 0,-1 0 0,1 0 0,0 0 0,0 0 0,-1 0 0,1 0 0,0 0 0,0 0 0,0 1 0,0-1 0,0 0 0,0 1 0,0 1 0,0-2 0,1 0 0,0-1 0,0 1 0,0 0 0,0-1 0,0 1 0,0 0 0,0 0 0,0-1 0,0 1 0,0 0 0,1-1 0,-1 1 0,0 0 0,0-1 0,1 1 0,-1 0 0,0-1 0,1 1 0,-1-1 0,0 1 0,1 0 0,-1-1 0,1 1 0,-1-1 0,1 1 0,0-1 0,-1 0 0,1 1 0,-1-1 0,1 1 0,0-1 0,0 1 0,25 8-2251,40-5-10391,-57-4 11226,25 0-4760</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6:44.658"/>
    </inkml:context>
    <inkml:brush xml:id="br0">
      <inkml:brushProperty name="width" value="0.025" units="cm"/>
      <inkml:brushProperty name="height" value="0.025" units="cm"/>
    </inkml:brush>
  </inkml:definitions>
  <inkml:trace contextRef="#ctx0" brushRef="#br0">134 243 12716,'0'0'13223,"-10"-1"-11071,6 0-2027,0-1 1,0 2 0,0-1-1,0 0 1,0 1 0,0 0 0,-1 0-1,1 0 1,0 0 0,0 1 0,0 0-1,0 0 1,0 0 0,0 0 0,0 1-1,0-1 1,0 1 0,1 0-1,-1 0 1,0 0 0,1 1 0,0-1-1,0 1 1,0 0 0,0 0 0,0 0-1,0 0 1,-3 5 0,5-6-114,-1 0 1,1 0-1,0 0 1,0 0-1,0 0 0,0 0 1,0 0-1,0 1 1,0-1-1,1 0 1,-1 1-1,1-1 1,0 0-1,-1 0 1,1 1-1,0-1 0,1 1 1,-1 2-1,1-4-8,0 0 0,0 1-1,0-1 1,1 0-1,-1 0 1,0 0 0,0 0-1,1 0 1,-1 0 0,1 0-1,-1 0 1,1-1 0,-1 1-1,1-1 1,-1 1-1,1-1 1,0 1 0,-1-1-1,1 0 1,0 0 0,-1 0-1,1 0 1,0 0-1,-1 0 1,3 0 0,10-1-708,-1 0 0,1-1 1,-1-1-1,25-7 0,-4 1 972,-34 11-149,1 1 0,-1-1 1,0 0-1,0 1 0,0-1 1,0 0-1,0 1 0,0-1 1,-1 1-1,1-1 0,-1 0 0,0 0 1,1 1-1,-1-1 0,-2 3 1,0 7-11,3-11-121,0 0 0,0 0 1,0-1-1,0 1 1,0 0-1,0 0 0,0 0 1,0-1-1,1 1 1,-1 0-1,0 0 1,1 0-1,-1-1 0,0 1 1,1 0-1,-1-1 1,1 1-1,-1 0 1,1-1-1,-1 1 0,1 0 1,-1-1-1,1 1 1,0-1-1,-1 1 1,1-1-1,0 0 0,-1 1 1,1-1-1,0 0 1,0 1-1,0-1 1,-1 0-1,1 0 0,0 0 1,0 1-1,0-1 1,-1 0-1,1 0 1,0 0-1,0 0 0,0-1 1,-1 1-1,1 0 1,0 0-1,0 0 1,0-1-1,-1 1 0,2-1 1,4-1-117,-1 1 0,1-1 0,-1-1 1,0 1-1,0-1 0,7-4 0,3-6-698,0 0 0,-2-1-1,0 0 1,0-1 0,-2 0 0,0-1 0,0-1-1,11-25 1,18-54-583,-12 0 7229,-31 100-3418,-8 18-704,-11 32-1166,17-19-552,1 1 1,1-1-1,5 63 0,-2-36 184,17-190 968,-17 128-1127,0 0 0,0-1 0,0 1 0,0 0 0,0-1 0,0 1 0,0 0 0,0 0 0,0-1 0,0 1 0,0 0 0,0 0 0,0-1 0,0 1 0,1 0 0,-1 0 0,0-1 0,0 1 0,0 0 0,0 0 0,1-1 0,-1 1 0,0 0 0,0 0 0,0 0 0,1 0 0,-1-1 0,0 1 0,0 0 0,1 0 0,-1 0 0,0 0 0,0 0 0,1 0 0,-1 0 0,0 0 0,1-1 0,-1 1 0,0 0 0,0 0 0,1 0 0,-1 0 0,0 1 0,0-1 0,1 0 0,-1 0 0,0 0 0,1 0 0,-1 0 0,0 0 0,0 0 0,1 0 0,-1 1 0,0-1 0,0 0 0,0 0 0,1 0 0,-1 0 0,0 1 0,0-1 0,0 0 0,1 0 0,-1 1 0,0-1 0,0 0 0,0 1 0,19 21 208,-13-14-179,0-3-34,-1 0 0,1 0 0,-1 0 0,1-1 0,1 0 0,-1 0 0,0-1 0,1 0 0,0 0 0,0 0 0,9 1 0,-13-3 0,0 0 0,0-1 0,0 0 0,0 1 0,0-1 0,-1 0 0,1-1 0,0 1 0,0 0 0,0-1 0,0 0 0,-1 1 0,1-1 0,0 0 0,-1-1 0,1 1 0,-1 0 0,1-1 0,-1 1 0,1-1 0,-1 0 0,0 0 0,0 0 0,0 0 0,0 0 0,0 0 0,-1-1 0,1 1 0,-1 0 0,1-1 0,0-3 0,1 1 0,-1 0 0,0 0 0,0-1 0,-1 1 0,1-1 0,-1 1 0,0-1 0,-1 1 0,0-1 0,0-11 0,0 17 0,-1-1 0,1 0 0,-1 1 0,1-1 0,-1 1 0,1-1 0,-1 0 0,1 1 0,-1-1 0,1 1 0,-1-1 0,1 1 0,-1 0 0,0-1 0,1 1 0,-1-1 0,0 1 0,1 0 0,-1 0 0,0 0 0,0-1 0,1 1 0,-1 0 0,0 0 0,0 0 0,1 0 0,-1 0 0,0 0 0,0 0 0,1 0 0,-1 0 0,0 1 0,0-1 0,1 0 0,-1 0 0,0 1 0,1-1 0,-2 1 0,-29 15 0,26-11 0,0 0 0,0 0 0,0 1 0,1 0 0,0 0 0,0 0 0,0 0 0,1 1 0,0-1 0,1 1 0,-1 0 0,1 0 0,0 0 0,1 0 0,0 0 0,0 0 0,1 1 0,-1-1 0,2 8 0,0-13-16,0 1-1,0-1 1,0 0 0,1 0-1,-1 0 1,1 0 0,-1 0-1,1-1 1,0 1 0,0 0-1,0-1 1,0 1-1,0-1 1,0 0 0,0 1-1,0-1 1,0 0 0,1-1-1,-1 1 1,0 0 0,1 0-1,-1-1 1,1 0 0,-1 1-1,1-1 1,-1 0 0,4 0-1,3 0-205,0 0 0,-1-1 0,1 1 0,-1-2 0,1 1 0,15-6-1,-14 2-564,-1 0-1,0 0 1,0-1-1,0-1 0,-1 0 1,0 0-1,0 0 1,-1-1-1,0 0 0,0 0 1,0-1-1,-2 0 1,10-16-1,-2-3-1040,0 0 1,-2 0-1,12-47 0,-15 22 1505,-7 19 3321,-3 28 1985,-5 10-3339,-4 11-904,2 3-74,1 1 1,1 0 0,1 0-1,0 0 1,2 1 0,-4 29 0,2 38-623,6-3-3896,1-72-845,1-19-1700,-3-13 369,-2 7 5218,-43-60 6720,34 56-917,1 0 0,-18-36 1,29 53-4914,0-1 1,0 1-1,0 0 1,0 0 0,0-1-1,0 1 1,0 0 0,0-1-1,0 1 1,0 0 0,0 0-1,0-1 1,0 1 0,0 0-1,0-1 1,0 1 0,0 0-1,1 0 1,-1-1 0,0 1-1,0 0 1,0 0 0,0 0-1,1-1 1,-1 1 0,0 0-1,0 0 1,0 0 0,1-1-1,-1 1 1,0 0 0,0 0-1,1 0 1,-1 0-1,0 0 1,0-1 0,1 1-1,-1 0 1,0 0 0,0 0-1,1 0 1,-1 0 0,0 0-1,1 0 1,-1 0 0,0 0-1,0 0 1,1 0 0,-1 0-1,0 0 1,1 1 0,-1-1-1,0 0 1,0 0 0,1 0-1,-1 0 1,0 1 0,21 4-312,-20-5 364,49 19-10,-30-11-1707,0-1 0,28 6 0,-6-6-5617</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6:45.124"/>
    </inkml:context>
    <inkml:brush xml:id="br0">
      <inkml:brushProperty name="width" value="0.025" units="cm"/>
      <inkml:brushProperty name="height" value="0.025" units="cm"/>
    </inkml:brush>
  </inkml:definitions>
  <inkml:trace contextRef="#ctx0" brushRef="#br0">103 0 19282,'0'0'3043,"-5"0"0,-7 18-801,-4 8-1569,-2 5 576,-4 7-64,4-2-608,6 1-321,12-6-192,0-6-352,24-9-1666,6-11-1858,6-5-2434,2-10-5349</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6:45.515"/>
    </inkml:context>
    <inkml:brush xml:id="br0">
      <inkml:brushProperty name="width" value="0.025" units="cm"/>
      <inkml:brushProperty name="height" value="0.025" units="cm"/>
    </inkml:brush>
  </inkml:definitions>
  <inkml:trace contextRef="#ctx0" brushRef="#br0">135 132 18834,'0'0'3977,"-10"0"-2915,2-1-943,5 1-92,0-1 1,1 1-1,-1 0 0,0-1 1,0 1-1,0 1 0,0-1 1,0 0-1,1 1 0,-1-1 1,0 1-1,0 0 0,1 0 1,-1 0-1,0 0 0,1 1 1,-1-1-1,1 1 0,0 0 1,-1-1-1,1 1 0,-4 4 1,-32 58 2173,35-60-2019,2 0 0,-1 0 0,0 0 0,1 0 0,0 0 0,0 0 0,0 0 0,0 0 0,1 1 0,0-1 0,0 0 1,0 1-1,0-1 0,1 0 0,1 6 0,-2-9-129,1 0 0,0 0 1,0 0-1,0 0 0,0 0 0,0 0 1,1-1-1,-1 1 0,0 0 1,0-1-1,0 1 0,1 0 0,-1-1 1,0 0-1,1 1 0,-1-1 1,1 0-1,-1 1 0,0-1 0,1 0 1,-1 0-1,0 0 0,3-1 1,35-4 770,-28 0-769,-1 0 1,1 0-1,-1-1 0,0 0 1,0 0-1,-1-1 0,0-1 1,0 0-1,0 0 0,10-14 1,-3 2 24,0-1 0,-1 0 0,19-40 0,-32 58-80,4-8 0,-1 0 0,0 0 0,-1-1 0,0 1 0,3-16 0,-28 51 0,9-3-34,1 1 1,1 0-1,1 0 0,1 1 1,1 0-1,1 0 1,1 1-1,1-1 0,-2 37 1,6-58-144,0 0 0,0 1 0,0-1 0,0 1 0,1-1 0,-1 0 0,1 1 1,-1-1-1,1 0 0,0 0 0,0 1 0,0-1 0,0 0 0,0 0 0,1 0 0,-1 0 0,1 0 1,-1 0-1,1-1 0,-1 1 0,1 0 0,0-1 0,0 0 0,0 1 0,0-1 0,0 0 1,0 0-1,0 0 0,1 0 0,-1 0 0,0 0 0,1-1 0,-1 1 0,0-1 0,1 0 0,-1 0 1,0 1-1,1-1 0,-1-1 0,1 1 0,2-1 0,2 0-1014,1 0 1,0 0-1,0-1 1,-1 0-1,0-1 1,1 1-1,-1-2 0,0 1 1,0-1-1,0 0 1,10-8-1,10-15-5872</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6:46.263"/>
    </inkml:context>
    <inkml:brush xml:id="br0">
      <inkml:brushProperty name="width" value="0.025" units="cm"/>
      <inkml:brushProperty name="height" value="0.025" units="cm"/>
    </inkml:brush>
  </inkml:definitions>
  <inkml:trace contextRef="#ctx0" brushRef="#br0">102 216 4676,'0'0'17900,"-8"-1"-16005,5 1-1793,0-1 0,1 1-1,-1 0 1,0 0 0,0 1 0,0-1-1,1 0 1,-1 1 0,0 0-1,0 0 1,1-1 0,-1 2 0,0-1-1,1 0 1,-1 0 0,1 1 0,0 0-1,-1-1 1,-3 5 0,3-2 69,-1 0 0,1 0 0,0 1 0,0-1 1,0 1-1,0 0 0,1 0 0,0 0 0,0 0 1,0 0-1,1 1 0,-1 5 0,1-9-148,0 0 1,1 0-1,-1 0 0,1 1 1,0-1-1,0 0 0,0 0 0,0 1 1,0-1-1,0 0 0,1 0 1,-1 0-1,1 1 0,-1-1 0,1 0 1,0 0-1,0 0 0,0 0 1,0 0-1,0 0 0,0-1 0,1 1 1,-1 0-1,1 0 0,-1-1 1,1 1-1,0-1 0,-1 1 0,1-1 1,0 0-1,0 0 0,3 2 1,0-2-47,0 0 0,0 0 0,0 0 1,0 0-1,0-1 0,0 0 0,0 0 1,0 0-1,0-1 0,0 1 0,0-1 1,0 0-1,0-1 0,5-1 0,-1-2-185,1 1 0,-1-1 0,-1-1-1,1 0 1,-1 0 0,0-1 0,-1 1-1,14-17 1,-8 8-12,0-1 0,-2-1 0,16-28 0,-67 105-534,25-41 1009,2 1 0,-13 23-1,21-34-144,1 1-1,0 0 1,0 1-1,1-1 0,-3 22 1,5-29-229,1 0-1,0 0 1,0 0 0,1 1 0,-1-1-1,0 0 1,1 0 0,0 0 0,0 0-1,1 4 1,0-5-207,-1 0 0,0 1 0,1-1 0,-1 0 0,1 0 0,0 0 0,0-1-1,0 1 1,0 0 0,0-1 0,0 1 0,0-1 0,0 1 0,3 0 0,-4-2 331,-1 0 0,1 0 0,-1 0 0,0 1 0,1-1 0,-1 0 1,1 0-1,-1 1 0,0-1 0,1 0 0,-1 1 0,0-1 0,1 0 0,-1 1 0,0-1 0,1 0 1,-1 1-1,0-1 0,0 1 0,0-1 0,1 1 0,-1-1 0,0 1 0,0-1 0,0 0 1,0 1-1,0-1 0,0 1 0,0-1 0,0 1 0,0-1 0,0 1 0,0-1 0,0 1 1,0-1-1,0 1 0,0-1 0,-1 0 0,1 1 0,0-1 0,0 1 0,0-1 0,-1 1 1,1-1-1,0 0 0,-1 1 0,1-1 0,0 0 0,-1 1 0,1-1 0,0 0 0,-1 1 1,1-1-1,-1 0 0,1 0 0,-1 1 0,-34 21 4272,16-11-3453,32-23-7,-1-1 0,-1-1 1,0 0-1,17-27 0,46-89-871,-17 29 185,-48 85-150,9-14 4,0 1 0,41-47 0,-54 70-22,1 0 0,0 0 0,0 1 0,0-1 0,1 1 0,-1 1 0,1-1 0,1 1 0,-1 1 0,1-1-1,-1 1 1,1 0 0,0 1 0,0 0 0,0 0 0,0 1 0,10-1 0,-17 2 19,-1 0 0,1 0 0,0 0 0,0 0-1,-1 0 1,1 0 0,0 0 0,0 0 0,-1 0 0,1 0 0,0 1-1,0-1 1,-1 0 0,1 0 0,0 1 0,-1-1 0,1 1 0,0-1-1,-1 0 1,1 1 0,-1-1 0,1 1 0,-1 0 0,1-1 0,-1 1 0,1-1-1,-1 1 1,1 0 0,0 1 0,-1-1 21,0 1-1,0 0 1,0-1 0,0 1 0,0-1-1,0 1 1,-1 0 0,1-1 0,-1 1-1,1-1 1,-1 1 0,1-1 0,-2 3-1,-2 2 175,1 1 0,-2-1 0,1 0 0,0 0-1,-8 6 1,-11 6 658,17-14-648,1 0 0,0 0 1,0 0-1,0 1 0,0-1 0,1 1 1,-1 0-1,-4 8 0,9-12-193,1 0 1,-1-1-1,0 1 0,0 0 0,0 0 1,0 0-1,1 0 0,-1 0 0,0 0 1,1 0-1,-1-1 0,1 1 1,-1 0-1,1 0 0,-1-1 0,1 1 1,-1 0-1,1 0 0,0-1 0,0 1 1,-1-1-1,1 1 0,0-1 1,0 1-1,-1-1 0,1 1 0,0-1 1,0 0-1,0 1 0,2-1 0,38 16-509,-29-12 167,-3 0 59,0 0 1,-1 0-1,1 1 0,-1 0 1,-1 1-1,1-1 0,8 10 0,-15-14 336,1 0 0,-1 1-1,1 0 1,-1-1 0,0 1-1,1 0 1,-1 0-1,0-1 1,0 1 0,-1 0-1,1 0 1,0 0 0,0 0-1,-1 0 1,0 1-1,1-1 1,-1 0 0,0 0-1,0 0 1,0 0 0,0 0-1,0 0 1,-1 1-1,1-1 1,-1 0 0,1 0-1,-1 0 1,0 0 0,0 0-1,1 0 1,-1 0-1,-1-1 1,1 1 0,0 0-1,0 0 1,-1-1 0,1 1-1,-3 1 1,-6 5 56,1 0-1,-2-1 1,1 0-1,-1-1 1,0 0 0,0-1-1,0 0 1,-1-1 0,-12 3-1,7-2-18,-1-1 1,0-1-1,1-1 0,-1 0 1,-30-2-1,48 0-151,-1 0 1,0 0-1,1-1 1,-1 1-1,1 0 1,-1-1-1,0 1 1,1 0-1,-1-1 1,1 1-1,-1-1 1,1 1-1,-1-1 1,1 1-1,-1-1 1,1 1-1,0-1 1,-1 0-1,1 1 1,0-1-1,-1 0 1,1 1-1,0-1 1,0 0-1,0 1 1,-1-1-1,1 0 1,0 1-1,0-1 1,0 0-1,0 1 1,0-1-1,0 0 1,1 0-1,-1 1 1,0-1-1,0 0 1,0 1-1,1-1 1,-1 0-1,1-5-1856,1-14-9410</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6:48.167"/>
    </inkml:context>
    <inkml:brush xml:id="br0">
      <inkml:brushProperty name="width" value="0.025" units="cm"/>
      <inkml:brushProperty name="height" value="0.025" units="cm"/>
    </inkml:brush>
  </inkml:definitions>
  <inkml:trace contextRef="#ctx0" brushRef="#br0">1 0 17713,'0'0'4196,"9"3"-3294,191 30 3954,121-11-3806,-231-17-545,187 8 259,-1-12-1,286-37 0,-470 26 492,-150 18-1442,32-4-864,0-1-1,1 0 0,-43-3 1,36-6-6695</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6:49.473"/>
    </inkml:context>
    <inkml:brush xml:id="br0">
      <inkml:brushProperty name="width" value="0.025" units="cm"/>
      <inkml:brushProperty name="height" value="0.025" units="cm"/>
    </inkml:brush>
  </inkml:definitions>
  <inkml:trace contextRef="#ctx0" brushRef="#br0">87 0 15054,'0'0'13357,"1"14"-12631,-1 10-513,-2 0-1,0 0 1,-1-1-1,-2 1 1,-9 31 0,-2-6-108,3-14 347,2 0 1,-10 65-1,21-100-440,0 1 0,0-1-1,0 0 1,0 1-1,0-1 1,0 1-1,0-1 1,0 0-1,0 1 1,0-1-1,0 1 1,0-1 0,0 0-1,0 1 1,0-1-1,1 1 1,-1-1-1,0 0 1,0 1-1,1-1 1,-1 0-1,0 1 1,0-1-1,1 0 1,-1 0 0,0 1-1,1-1 1,-1 0-1,0 0 1,1 1-1,-1-1 1,0 0-1,1 0 1,-1 0-1,1 0 1,-1 0 0,0 1-1,1-1 1,-1 0-1,1 0 1,-1 0-1,0 0 1,1 0-1,-1 0 1,1 0-1,-1-1 1,0 1-1,1 0 1,-1 0 0,1 0-1,-1 0 1,0 0-1,1-1 1,-1 1-1,0 0 1,1 0-1,-1 0 1,1-1-1,25-14 200,-26 15-211,59-45 0,-2-3 0,-2-2 0,-2-2 0,48-62 0,-67 71 0,-35 43-17,1 0-1,0 0 1,0 0-1,0 0 1,-1 0 0,1 0-1,0 0 1,0 0-1,0 0 1,0 0 0,-1 0-1,1 0 1,0 0-1,0 0 1,0 0 0,0 0-1,-1 0 1,1 0-1,0 0 1,0 0 0,0 0-1,0 0 1,-1 0-1,1 0 1,0-1 0,0 1-1,0 0 1,0 0 0,0 0-1,0 0 1,-1 0-1,1 0 1,0-1 0,0 1-1,0 0 1,0 0-1,0 0 1,0 0 0,0-1-1,0 1 1,0 0-1,0 0 1,0 0 0,0 0-1,0-1 1,0 1-1,0 0 1,0 0 0,0 0-1,0-1 1,0 1-1,0 0 1,0 0 0,0 0-1,0 0 1,0-1-1,-14 7-3832,-9 7-3458,-4 2-2963</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43.043"/>
    </inkml:context>
    <inkml:brush xml:id="br0">
      <inkml:brushProperty name="width" value="0.025" units="cm"/>
      <inkml:brushProperty name="height" value="0.025" units="cm"/>
    </inkml:brush>
  </inkml:definitions>
  <inkml:trace contextRef="#ctx0" brushRef="#br0">217 1 17296,'0'0'4100,"-10"2"-384,-3 2-3097,0 1-1,0 1 1,0 0 0,1 0 0,0 2 0,0-1-1,1 1 1,0 1 0,0 0 0,1 1 0,-12 14-1,16-18-602,1 0-1,0 0 0,0 1 1,1-1-1,0 1 0,0 0 1,0 0-1,1 1 0,0-1 0,0 1 1,1-1-1,0 1 0,1 0 1,-2 14-1,4-21-15,-1 1 0,1-1 0,-1 0 0,1 0 0,-1 1 0,1-1 0,0 0 0,0 0 0,0 0 0,0 0 0,0 0 0,0 0 0,0 0 0,0 0 0,0 0 0,0 0 0,0-1 0,0 1 0,1 0 0,-1-1 0,0 1 0,1-1 0,-1 0 0,0 1 0,1-1 0,-1 0 0,0 0 0,1 0 0,-1 0 0,3 0 0,47-4 0,-38 0 0,0-1 0,0 0 0,-1-1 0,0 0 0,0-1 0,0 0 0,-1-1 0,0-1 0,-1 1 0,11-12 0,7-10 0,0-1 0,23-36 0,-88 128 0,30-50 0,1 1 0,1 0 0,-1 0 0,2 0 0,0 0 0,-4 19 0,8-31 0,0 1 0,0-1 0,0 1 0,0-1 0,0 0 0,0 1 0,0-1 0,1 1 0,-1-1 0,0 0 0,0 1 0,0-1 0,0 0 0,1 1 0,-1-1 0,0 0 0,0 1 0,0-1 0,1 0 0,-1 1 0,0-1 0,1 0 0,-1 0 0,0 1 0,0-1 0,1 0 0,-1 0 0,1 0 0,-1 0 0,0 1 0,1-1 0,-1 0 0,0 0 0,1 0 0,0 0 0,20-1 0,19-12 0,-8-4 0,39-28 0,-49 30 0,0 0 0,2 2 0,48-21 0,-72 34 0,1-1 0,-1 1 0,1 0 0,0 0 0,-1-1 0,1 1 0,-1 0 0,1 0 0,-1 0 0,1 0 0,-1 0 0,1 0 0,-1 0 0,1 0 0,0 0 0,-1 0 0,1 0 0,-1 0 0,1 0 0,-1 0 0,1 1 0,-1-1 0,1 0 0,-1 0 0,1 1 0,-1-1 0,1 0 0,-1 1 0,1-1 0,-1 0 0,0 1 0,2 0 0,-2 21 0,-19 31 0,16-46 0,1-2 0,-12 41 0,14-46 0,0 1 0,0 0 0,0-1 0,0 1 0,0 0 0,0-1 0,0 1 0,0 0 0,0-1 0,1 1 0,-1 0 0,0-1 0,0 1 0,1 0 0,-1-1 0,0 1 0,1-1 0,-1 1 0,0-1 0,1 1 0,-1-1 0,1 1 0,0 0 0,0-1 0,0 1 0,0-1 0,1 0 0,-1 0 0,0 0 0,0 0 0,0 0 0,1 0 0,-1 0 0,0 0 0,0 0 0,0 0 0,1-1 0,-1 1 0,0 0 0,0-1 0,0 1 0,1-1 0,12-7 0,-1 1 0,0-1 0,0-1 0,-1-1 0,-1 1 0,19-21 0,-19 19 0,0-1 0,2 2 0,-1 0 0,1 0 0,27-15 0,-39 25 0,-1 0 0,1-1 0,-1 1 0,0 0 0,1 0 0,-1 0 0,1 0 0,-1 0 0,0 0 0,1-1 0,-1 1 0,1 0 0,-1 0 0,0 0 0,1 0 0,-1 0 0,1 0 0,-1 1 0,1-1 0,-1 0 0,0 0 0,1 0 0,-1 0 0,0 0 0,1 1 0,-1-1 0,1 0 0,-1 0 0,0 1 0,1-1 0,-1 0 0,0 0 0,0 1 0,1-1 0,-1 0 0,0 1 0,0-1 0,1 1 0,2 22 0,-12 26 0,3-32 0,2-10 0,1 1 0,1 0 0,0 1 0,0-1 0,-1 14 0,5-21-428,0-1-1,0 1 1,0-1-1,0 0 1,0 1 0,0-1-1,0 0 1,0-1-1,0 1 1,0 0 0,0-1-1,0 1 1,0-1-1,0 1 1,4-3 0,17-9-7180,2-2-3298</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6:50.221"/>
    </inkml:context>
    <inkml:brush xml:id="br0">
      <inkml:brushProperty name="width" value="0.025" units="cm"/>
      <inkml:brushProperty name="height" value="0.025" units="cm"/>
    </inkml:brush>
  </inkml:definitions>
  <inkml:trace contextRef="#ctx0" brushRef="#br0">1 120 17969,'0'9'2002,"0"-4"-1824,0 1 301,0 0 0,0 1 0,1-1 0,0 0 1,0 0-1,3 9 0,-3-13-380,0 0 1,0 0 0,0 1 0,0-1 0,0 0 0,1-1-1,-1 1 1,1 0 0,-1 0 0,1-1 0,0 1-1,0-1 1,0 1 0,0-1 0,0 0 0,0 1-1,0-1 1,0 0 0,0-1 0,0 1 0,1 0 0,-1-1-1,0 1 1,5 0 0,0-1-81,1 0 0,-1-1 0,0 0-1,1 0 1,-1-1 0,0 1 0,0-2 0,0 1 0,0-1 0,-1 0-1,1 0 1,-1-1 0,0 0 0,0 0 0,0 0 0,0-1 0,-1 0-1,1 0 1,4-6 0,-4 4 136,1-1 0,-1 1 0,-1-1 0,1 0 0,-1 0 0,-1-1 0,0 0 0,0 1 0,-1-1 0,0-1-1,0 1 1,-1 0 0,0-1 0,1-12 0,-28 57 27,12-12-3,-26 49 364,36-65-289,0 0 0,1-1-1,0 1 1,0 0 0,0 0-1,1 1 1,0-1 0,0 12-1,2-19-224,0 1-1,0-1 1,0 1 0,-1-1-1,1 0 1,0 1-1,0-1 1,0 0 0,0 0-1,0 0 1,-1 0 0,1 1-1,0-1 1,0 0-1,0-1 1,0 1 0,0 0-1,0 0 1,0 0-1,0 0 1,-1-1 0,1 1-1,0 0 1,1-1 0,14-8-6,-1 0 0,0-1 0,0 0 0,-1-1 0,-1-1 0,22-24 0,3 0-19,-28 26-4,-6 6 0,-1 1 0,1-1 0,0 1 0,0 0 0,0 0 0,1 0 0,-1 1 0,1-1 0,8-2 0,-12 5-1,0 1 1,0-1-1,0 1 0,-1 0 0,1 0 1,0 0-1,-1-1 0,1 1 1,-1 0-1,1 0 0,-1 0 0,1 0 1,-1 0-1,1 0 0,-1 0 1,0 0-1,0 0 0,0 0 0,1 0 1,-1 0-1,0 0 0,0 0 1,0 0-1,-1 0 0,1 0 0,0 0 1,-1 2-1,0 36 5,-8 5 16,6-32-21,0 0 0,1 1 0,-1 17 0,4-30 1,-1 1 0,0-1 0,1 0 0,-1 0 0,1 1 0,-1-1 0,1 0 0,-1 0 0,1 0 0,-1 0 0,1 0 0,-1 0 0,1 0 0,-1 0 0,1 0 0,-1 0 0,1 0 0,-1 0 0,1 0 0,-1 0 0,1 0 0,-1 0 0,1 0 0,-1-1 0,1 1 0,-1 0 0,1 0 0,-1-1 0,1 1 0,-1 0 0,0-1 0,1 1 0,-1 0 0,0-1 0,1 0 0,18-11 0,2-7 0,-14 13 0,0 0 0,0-1 0,-1 0 0,0 0 0,6-8 0,2-24 0,-13 33 0,1 1 0,-1-1 0,1 1 0,0 0 0,0 0 0,1 0 0,4-8 0,-3 9 0,0-1 0,0 1 0,1 0 0,-1 0 0,1 1 0,0-1 0,0 1 0,0 0 0,0 0 0,0 1 0,1-1 0,-1 1 0,1 0 0,7-1 0,0 1 0,0 0 0,-1 1 0,1 0 0,0 1 0,21 3 0,-32-3 0,0 0 0,0 0 0,1 0 0,-1 0 0,0 1 0,0-1 0,0 1 0,1 0 0,-1-1 0,0 1 0,0 0 0,0 0 0,0 0 0,0 1 0,0-1 0,-1 0 0,1 1 0,0-1 0,-1 1 0,1 0 0,-1 0 0,1-1 0,-1 1 0,0 0 0,0 0 0,0 0 0,0 0 0,0 0 0,0 0 0,-1 1 0,1-1 0,0 0 0,-1 0 0,0 0 0,0 1 0,0-1 0,0 0 0,0 1 0,0-1 0,-1 3 0,0 3 0,-2 0 0,1 0 0,-1 0 0,0 0 0,0 0 0,-1 0 0,0-1 0,-1 1 0,-7 8 0,-15 15 0,18-22 0,0 1 0,1 0 0,-10 16 0,36-28 0,117-57 0,-120 54-555,35-15-5495,-48 19 5578,1 0-1,-1 0 0,0 0 0,0-1 1,0 1-1,0-1 0,0 1 1,-1-1-1,1 0 0,0 0 1,-1 0-1,1 1 0,-1-2 1,0 1-1,1 0 0,-1 0 1,1-4-1,-1-7-10679</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6:50.592"/>
    </inkml:context>
    <inkml:brush xml:id="br0">
      <inkml:brushProperty name="width" value="0.025" units="cm"/>
      <inkml:brushProperty name="height" value="0.025" units="cm"/>
    </inkml:brush>
  </inkml:definitions>
  <inkml:trace contextRef="#ctx0" brushRef="#br0">1 5 15214,'0'0'12620,"80"6"-12556,-44-6-192,2 0-2434,-5-3-2179,3-5-3875</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6:51.029"/>
    </inkml:context>
    <inkml:brush xml:id="br0">
      <inkml:brushProperty name="width" value="0.025" units="cm"/>
      <inkml:brushProperty name="height" value="0.025" units="cm"/>
    </inkml:brush>
  </inkml:definitions>
  <inkml:trace contextRef="#ctx0" brushRef="#br0">225 1 17553,'0'0'3464,"-12"13"-469,-1 2-2094,0 0-1,1 2 1,1-1 0,0 2-1,1-1 1,-11 30 0,9-6-443,2 0 0,-6 60 0,13-70-304,-1-1 0,-2 0-1,-1 0 1,-1 0 0,-2-1-1,-18 39 1,26-65-154,-10 18 0,8-16 0,7-14 0,33-67 0,78-127 0,-110 198 0,24-36 0,-26 39 0,-1 0 0,1 0 0,0 0 0,0 0 0,0 0 0,0 0 0,0 1 0,1-1 0,-1 1 0,1 0 0,-1-1 0,1 1 0,4-1 0,-6 2 0,0 0 0,-1 0 0,1 1 0,-1-1 0,1 1 0,-1-1 0,1 0 0,0 1 0,-1-1 0,0 1 0,1-1 0,-1 1 0,1 0 0,-1-1 0,0 1 0,1-1 0,-1 1 0,0 0 0,1-1 0,-1 1 0,0 0 0,0-1 0,0 1 0,0 0 0,0-1 0,0 1 0,0 0 0,0-1 0,0 1 0,0 0 0,0 0 0,0 33 0,-1-26 0,1-1 0,0-4 0,0 1 0,0-1 0,0 1 0,0-1 0,1 1 0,0-1 0,-1 1 0,3 3 0,-3-6 0,1-1 0,-1 1 0,1-1 0,0 1 0,-1 0 0,1-1 0,0 1 0,0-1 0,0 0 0,-1 1 0,1-1 0,0 0 0,0 1 0,0-1 0,0 0 0,0 0 0,-1 0 0,1 0 0,0 0 0,0 0 0,0 0 0,0 0 0,0 0 0,0 0 0,0 0 0,0 0 0,-1-1 0,1 1 0,0 0 0,0-1 0,0 1 0,-1-1 0,1 1 0,0-1 0,0 1 0,-1-1 0,1 1 0,0-1 0,0-1 0,18-11 0,-1-1 0,-1 0 0,27-30 0,17-14 0,-61 58 0,0 0 0,0 1 0,0-1 0,0 0 0,0 0 0,0 1 0,0-1 0,0 0 0,0 0 0,1 0 0,-1 1 0,0-1 0,0 0 0,0 0 0,0 0 0,0 1 0,0-1 0,0 0 0,1 0 0,-1 0 0,0 0 0,0 1 0,0-1 0,0 0 0,1 0 0,-1 0 0,0 0 0,0 0 0,0 0 0,1 1 0,-1-1 0,0 0 0,0 0 0,0 0 0,1 0 0,-1 0 0,0 0 0,0 0 0,1 0 0,-1 0 0,0 0 0,0 0 0,0 0 0,1 0 0,-1 0 0,0-1 0,0 1 0,1 0 0,-1 0 0,0 0 0,0 0 0,0 0 0,0 0 0,1 0 0,-1-1 0,0 1 0,0 0 0,0 0 0,0 0 0,1 0 0,-1-1 0,0 1 0,0 0 0,0 0 0,0 0 0,0-1 0,0 1 0,-2 13 0,2-13 0,-17 42 0,12-35 0,2 1 0,-1 0 0,1 0 0,0 0 0,1 0 0,0 1 0,0-1 0,1 1 0,0-1 0,0 16 0,2-23 0,-1 0 0,0-1 0,1 1 0,-1 0 0,1-1 0,0 1 0,-1 0 0,1-1 0,0 1 0,-1-1 0,1 1 0,0-1 0,-1 0 0,1 1 0,0-1 0,0 0 0,-1 1 0,1-1 0,0 0 0,0 0 0,0 0 0,0 1 0,-1-1 0,1 0 0,0 0 0,0-1 0,0 1 0,0 0 0,-1 0 0,1 0 0,0 0 0,0-1 0,0 1 0,-1 0 0,1-1 0,0 1 0,1-1 0,30-13 0,-22 6-187,0 0-1,0-1 1,-1 0 0,10-11-1,-16 16 40,0 0 0,0-1 0,0 1 0,0 0-1,-1-1 1,0 1 0,0-1 0,0 0 0,0 0 0,-1 0 0,0 0-1,0 0 1,1-6 0,-3 10-265,0 1 0,0-1 0,0 0 0,0 0 0,0 0 0,0 1 0,0-1 1,0 1-1,0-1 0,0 1 0,-1-1 0,1 1 0,0-1 0,0 1 0,0 0 0,0 0 0,-1 0 0,1 0 0,0 0 0,0 0 0,-1 0 0,1 0 0,0 0 0,0 0 0,-3 1 0,-1 0-2105,-7-1-3093</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6:51.355"/>
    </inkml:context>
    <inkml:brush xml:id="br0">
      <inkml:brushProperty name="width" value="0.025" units="cm"/>
      <inkml:brushProperty name="height" value="0.025" units="cm"/>
    </inkml:brush>
  </inkml:definitions>
  <inkml:trace contextRef="#ctx0" brushRef="#br0">1 1 24759,'0'0'8008,"3"55"-17329,7-35 1185</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6:51.683"/>
    </inkml:context>
    <inkml:brush xml:id="br0">
      <inkml:brushProperty name="width" value="0.025" units="cm"/>
      <inkml:brushProperty name="height" value="0.025" units="cm"/>
    </inkml:brush>
  </inkml:definitions>
  <inkml:trace contextRef="#ctx0" brushRef="#br0">100 1 13645,'0'0'16100,"-8"4"-15096,-47 34-91,51-35-868,1 0-1,0 0 1,0 0-1,1 0 1,-1 0-1,1 0 1,0 1-1,-1-1 0,1 1 1,1 0-1,-1-1 1,1 1-1,-1 0 1,1 0-1,0 0 1,0 0-1,0 5 1,2-9-119,-1 1-1,1 0 1,-1 0 0,1 0 0,0-1 0,-1 1-1,1 0 1,0-1 0,-1 1 0,1-1 0,0 1-1,0 0 1,0-1 0,0 0 0,-1 1 0,1-1-1,0 1 1,0-1 0,0 0 0,0 0 0,0 0-1,0 0 1,0 1 0,0-1 0,0 0 0,0 0-1,0-1 1,1 1 0,40 0-3169,-31-1 1692,45 0-3046,-32-1 4587,1 2 0,47 4-1,-71-4 119,-1 0 0,1 0 0,-1 0 0,1 0 0,-1 1 0,1-1 0,0 0 1,-1 0-1,1 0 0,-1 1 0,1-1 0,-1 0 0,1 0 0,-1 1 0,1-1 0,-1 0 0,1 1 0,-1-1 0,0 1 0,1-1 0,-1 1 0,0-1 0,1 1 0,-1-1 1,0 1-1,1-1 0,-1 1 0,0-1 0,0 1 0,0-1 0,1 1 0,-1-1 0,0 1 0,0 0 0,0-1 0,0 1 0,0-1 0,0 1 0,0-1 0,0 1 0,0 0 1,-1-1-1,1 1 0,0-1 0,0 1 0,0-1 0,-1 1 0,1-1 0,0 1 0,-1 0 0,-20 23 3168,16-20-3089,-59 42 1704,60-43-1806,-1 0-1,0-1 1,0 1-1,-1-1 0,1 0 1,0 0-1,-1 0 0,1-1 1,-1 0-1,0 0 1,-5 0-1,10-1-111,1-1 0,0 1 0,-1-1 0,1 0 0,-1 1-1,1-1 1,0 1 0,-1-1 0,1 0 0,0 1 0,0-1 0,0 1 0,-1-1 0,1 0 0,0 1-1,0-1 1,0 0 0,0 1 0,0-1 0,0 0 0,0 0 0,0 1 0,0-1 0,1 1 0,-1-1-1,0 0 1,0 1 0,0-1 0,1 0 0,-1 1 0,0-1 0,1 0 0,9-24-2453,60-92-12804,-45 69 4730</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6:52.040"/>
    </inkml:context>
    <inkml:brush xml:id="br0">
      <inkml:brushProperty name="width" value="0.025" units="cm"/>
      <inkml:brushProperty name="height" value="0.025" units="cm"/>
    </inkml:brush>
  </inkml:definitions>
  <inkml:trace contextRef="#ctx0" brushRef="#br0">93 1 16592,'0'0'9571,"-3"12"-7761,-27 72-278,18-55-989,1 0 1,2 0 0,1 1 0,1 0-1,-4 50 1,10-80-544,1 1 0,0 0 0,0 0 0,0 0 0,0-1 0,0 1 0,0 0 0,0 0 0,0 0 0,0-1 0,0 1 0,0 0 0,0 0 0,1 0 0,-1-1 0,0 1 0,1 0 0,-1 0 0,1-1 0,-1 1 0,0 0 0,1-1 0,-1 1 0,1 0 0,0-1 0,-1 1 0,1-1 0,0 1 0,-1-1 0,1 1 0,0-1 0,-1 0 0,1 1 0,0-1 0,0 0 0,-1 1 0,1-1 0,0 0 0,0 0 0,0 0 0,0 0 0,-1 0 0,1 0 0,0 0 0,0 0 0,0 0 0,-1 0 0,1 0 0,0-1 0,0 1 0,0 0 0,-1-1 0,2 1 0,3-3 0,0 1 0,-1 0 0,1-1 0,-1 0 0,0 0 0,0 0 0,5-5 0,1-2 0,-1 0 0,0 0 0,0-1 0,-1-1 0,-1 0 0,0 0 0,0 0 0,-1 0 0,-1-1 0,5-17 0,-36 82 0,22-42 0,0 0 0,1 1 0,0 0 0,1 0 0,0-1 0,1 1 0,0 0 0,0 1 0,1-1 0,3 21 0,-3-31 0,1 0 0,-1 0 0,1-1 0,-1 1 0,1 0 0,0 0 0,-1 0 0,1-1 0,0 1 0,-1 0 0,1-1 0,0 1 0,0-1 0,0 1 0,0-1 0,-1 1 0,1-1 0,0 0 0,0 1 0,0-1 0,0 0 0,0 0 0,0 0 0,0 0 0,0 1 0,0-1 0,0-1 0,0 1 0,0 0 0,0 0 0,0 0 0,0 0 0,-1-1 0,3 0 0,32-14 0,-16 1 0,-2-1 0,0-1 0,-1 0 0,-1-1 0,0-1 0,-1-1 0,-1 0 0,14-27 0,-37 52 0,-7 12 0,9-7-97,5-6-223,-1 0 0,1 0 0,0 0 1,0 0-1,0 0 0,1 0 0,0 1 1,0 0-1,0-1 0,1 1 0,-2 6 1,10-13-10529,3-12 935</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6:52.386"/>
    </inkml:context>
    <inkml:brush xml:id="br0">
      <inkml:brushProperty name="width" value="0.025" units="cm"/>
      <inkml:brushProperty name="height" value="0.025" units="cm"/>
    </inkml:brush>
  </inkml:definitions>
  <inkml:trace contextRef="#ctx0" brushRef="#br0">8 0 18481,'0'0'10955,"-8"61"-10955,13-36-833,5-5-2690,3-1-2627,3-4-4324</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6:52.716"/>
    </inkml:context>
    <inkml:brush xml:id="br0">
      <inkml:brushProperty name="width" value="0.025" units="cm"/>
      <inkml:brushProperty name="height" value="0.025" units="cm"/>
    </inkml:brush>
  </inkml:definitions>
  <inkml:trace contextRef="#ctx0" brushRef="#br0">174 44 12940,'0'0'10047,"-5"10"-8563,-3 5-907,1 1-1,1 1 1,1-1-1,0 1 1,1 0-1,1 0 1,-2 20 0,5 210-2910,0-243 2440,-1 0 0,1 0 0,-1 0 0,1 0 0,-1 0 0,-1 0 0,1-1 0,0 1 0,-1 0 0,0-1 0,0 1 0,0-1 0,0 1 0,-1-1 0,1 0 1,-1 0-1,0 0 0,0 0 0,0-1 0,0 1 0,0-1 0,-1 0 0,1 0 0,-1 0 0,1 0 0,-1 0 0,0-1 0,0 0 0,0 0 0,1 0 0,-1 0 0,0 0 0,0-1 1,0 0-1,0 0 0,-6 0 0,9-1-71,-1 1 1,1-1 0,0 0-1,0 1 1,-1-1 0,1 0 0,0 0-1,0 0 1,0 0 0,0 0-1,0 0 1,0 0 0,0 0-1,0-1 1,0 1 0,1 0-1,-1 0 1,0-1 0,1 1-1,-1 0 1,1-1 0,0 1 0,-1-1-1,1 1 1,0 0 0,0-1-1,0 1 1,0-1 0,0 1-1,0-3 1,7-49 38,-2 38-103,0 1 1,1-1-1,1 1 1,1 0-1,16-23 1,56-65-252,-54 71 253,0 0 28,9-11 21,58-89 0,-89 124-273,-7 9 129,-12 19 165,-21 34 518,32-47-483,0 0 0,1 0 0,0 0 1,0 1-1,1-1 0,0 1 0,1-1 1,-1 1-1,2 0 0,-1-1 0,1 1 1,2 13-1,-1-20-79,0-1 0,-1 1 0,1-1 0,0 0 0,0 1 0,1-1 0,-1 0 0,0 0 0,0 0 0,1 0 0,-1 0 0,0 0 0,1 0 0,-1 0 0,1 0 0,-1-1 0,1 1 0,0-1 0,-1 1 0,1-1 0,-1 1 0,1-1 0,0 0 0,-1 0 0,1 0 0,0 0 0,0 0 0,-1 0 0,1 0 0,-1-1 0,1 1 0,0-1 0,-1 1 0,3-2 0,5 0 0,0-1 0,-1 0 0,1 0 0,15-9 0,39-34 0,-49 34 0,1 0 0,0 1 0,28-15 0,-42 27 0,-1-1 0,1 0 0,-1 0 0,0 0 0,1 0 0,-1 1 0,0-1 0,1 0 0,-1 0 0,0 1 0,1-1 0,-1 0 0,0 0 0,0 1 0,1-1 0,-1 0 0,0 1 0,0-1 0,1 1 0,-1-1 0,0 0 0,0 1 0,0-1 0,0 1 0,0-1 0,0 0 0,0 1 0,0-1 0,0 1 0,0-1 0,0 0 0,0 1 0,0-1 0,0 1 0,0-1 0,0 1 0,0 19 0,0-19 0,-1 1 0,1 0 0,0 0 0,0 0 0,0 0 0,0 0 0,0 0 0,1-1 0,-1 1 0,0 0 0,1 0 0,-1 0 0,1-1 0,0 1 0,0 0 0,-1 0 0,1-1 0,0 1 0,1-1 0,1 3 0,-1-3 0,0 0 0,0-1 0,0 1 0,0-1 0,0 1 0,0-1 0,0 0 0,0 1 0,0-1 0,1 0 0,-1 0 0,0-1 0,0 1 0,0 0 0,0-1 0,0 0 0,0 1 0,4-3 0,20-6-696,-19 5-180,-1 2 0,1-1 0,0 1 0,0 0 0,10-1 0,-6 2-6753</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6:53.261"/>
    </inkml:context>
    <inkml:brush xml:id="br0">
      <inkml:brushProperty name="width" value="0.025" units="cm"/>
      <inkml:brushProperty name="height" value="0.025" units="cm"/>
    </inkml:brush>
  </inkml:definitions>
  <inkml:trace contextRef="#ctx0" brushRef="#br0">48 11 13677,'0'0'6684,"12"-2"-2771,40-4-1031,-50 6-2796,0-1-1,0 1 1,0-1-1,0 1 1,1 0-1,-1 0 0,0 0 1,0 0-1,1 0 1,-1 0-1,0 1 1,0-1-1,0 1 1,0 0-1,0-1 1,0 1-1,0 0 0,0 0 1,0 0-1,0 1 1,0-1-1,0 0 1,-1 1-1,1-1 1,0 1-1,-1 0 0,0-1 1,1 1-1,-1 0 1,0 0-1,0 0 1,0 0-1,0 0 1,0 0-1,0 0 0,-1 0 1,1 0-1,-1 0 1,1 5-1,-1-2 52,0 0 0,0 0 0,-1 0 0,0 0 0,0-1 1,0 1-1,0 0 0,-1 0 0,0-1 0,0 1 0,0-1 0,-1 1 0,1-1 0,-1 0 0,-5 6 0,-46 38-137,41-37 0,-1 0 0,2 1 0,-1 1 0,-19 26 0,31-38 0,0 1 0,0-1 0,0 1 0,0 0 0,0-1 0,0 1 0,1 0 0,-1 0 0,0-1 0,1 1 0,-1 0 0,1 0 0,0 0 0,0 0 0,0 0 0,0 0 0,0 0 0,0-1 0,0 1 0,1 3 0,0-4 0,0 1 0,0-1 0,0 0 0,0 1 0,0-1 0,0 0 0,1 0 0,-1 0 0,0 0 0,1 0 0,-1 0 0,1 0 0,-1-1 0,1 1 0,-1 0 0,1-1 0,-1 1 0,4 0 0,8 1 0,1-1 0,0 0 0,0-1 0,20-1 0,-23 0 0,-1 0-614,0-1 1,0 0-1,0 0 0,-1-1 0,1 0 1,-1-1-1,13-6 0,-20 9 376,1 0 1,-1 0-1,0 0 0,0 0 1,0 0-1,0-1 0,0 1 1,0-1-1,0 1 0,0-1 1,-1 0-1,1 0 0,-1 1 1,1-1-1,-1 0 0,0-1 1,0 1-1,1 0 0,-2 0 1,1 0-1,0-1 0,0 1 1,-1 0-1,1-1 0,-1 1 1,0-1-1,1 1 0,-1-1 1,-1 1-1,1 0 0,0-1 1,0 1-1,-1-1 0,0 1 1,1 0-1,-3-5 0,-13-13-8159</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6:53.679"/>
    </inkml:context>
    <inkml:brush xml:id="br0">
      <inkml:brushProperty name="width" value="0.025" units="cm"/>
      <inkml:brushProperty name="height" value="0.025" units="cm"/>
    </inkml:brush>
  </inkml:definitions>
  <inkml:trace contextRef="#ctx0" brushRef="#br0">1 1 14286,'0'0'12144,"12"5"-10377,8 1-1538,0 0 0,-1-1-1,2-2 1,-1 0 0,30 1-1,115-4-6671,-165 27 11392,-6-5-3246,5-18-1404,-1 0 0,1 1 0,0-1 0,0 0-1,1 1 1,-1-1 0,1 0 0,0 1 0,1 7 0,1-12-299,1 1 0,-1 0 0,0-1 0,1 0 0,-1 0 0,1 0 0,-1 0 0,1 0 0,-1 0 0,1 0 0,-1-1 0,1 1 0,-1-1 0,1 0 0,2-1 0,82-41 0,-71 33 0,1 1 0,1 1 0,-1 0 0,38-10 0,-55 18 0,0-1 0,1 1 0,-1 0 0,1 0 0,-1 0 0,1 0 0,-1 0 0,1 0 0,-1 0 0,1 0 0,-1 0 0,1 0 0,-1 0 0,0 0 0,1 0 0,-1 0 0,1 0 0,-1 1 0,1-1 0,-1 0 0,1 0 0,-1 1 0,0-1 0,1 0 0,-1 0 0,0 1 0,1-1 0,-1 0 0,0 1 0,1-1 0,-1 0 0,0 1 0,1-1 0,-1 1 0,-1 20 0,-21 31 0,17-42 0,1-2 0,-6 23 0,35-66-5221,-12 8-651,-1-4-1933</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43.731"/>
    </inkml:context>
    <inkml:brush xml:id="br0">
      <inkml:brushProperty name="width" value="0.025" units="cm"/>
      <inkml:brushProperty name="height" value="0.025" units="cm"/>
    </inkml:brush>
  </inkml:definitions>
  <inkml:trace contextRef="#ctx0" brushRef="#br0">140 86 19795,'0'0'11269,"-11"1"-9833,1 1-1380,0 0-1,0 1 1,0 0 0,0 1-1,-15 8 1,22-11-59,-1 1 0,1 0 0,0 0 0,-1 0 0,1 1 0,0-1 0,0 1-1,0 0 1,1-1 0,-1 1 0,1 1 0,-1-1 0,1 0 0,0 0 0,0 1 0,1 0 0,-1-1 0,1 1 0,-1 0 0,1-1 0,-1 8 0,3-10 3,-1 0 0,1-1 0,-1 1 0,1 0 0,-1-1 0,1 1 0,-1 0 0,1-1 0,0 1 0,-1-1 0,1 1 0,0-1 0,-1 1 0,1-1 0,0 1 0,0-1 0,0 0 0,-1 0 0,1 1 0,0-1 0,0 0 0,0 0 0,0 0 0,0 0 0,-1 0 0,1 0 0,0 0 0,0 0 0,0 0 0,1 0 0,32-4 0,-23 0 0,0-2 0,-1 1 0,1-1 0,-1 0 0,-1-1 0,1 0 0,-1-1 0,15-16 0,0 1 0,-23 53-283,-47 270 566,44-270-283,-1 13 0,-13 62 0,14-94 0,-1 0 0,0-1 0,-1 1 0,0-1 0,0 0 0,-1 0 0,0-1 0,-1 0 0,0 1 0,-1-2 0,-7 10 0,13-17 0,0 0 0,1 0 0,-1-1 0,0 1 0,0 0 0,1 0 0,-1-1 0,0 1 0,0 0 0,0-1 0,0 1 0,0-1 0,0 1 0,0-1 0,0 0 0,0 1 0,0-1 0,0 0 0,0 0 0,0 0 0,0 0 0,-1 0 0,1 0 0,0 0 0,0 0 0,0 0 0,0 0 0,-1-1 0,0 0 0,1 0 0,0 0 0,0-1 0,0 1 0,-1 0 0,1-1 0,1 1 0,-1-1 0,0 0 0,0 1 0,0-1 0,1 0 0,-1 1 0,1-1 0,-1-2 0,-1-12 0,0 1 0,1-30 0,1 40 0,1-13 0,1 0 0,1 1 0,0-1 0,1 1 0,1-1 0,1 1 0,1 1 0,0-1 0,1 1 0,1 1 0,0-1 0,16-19 0,18-18 0,95-91 0,-99 105 0,118-120 0,-159 162 0,-20 25 0,-26 44 0,43-63 0,0 0 0,0 1 0,1-1 0,1 1 0,-1 0 0,2 1 0,-1-1 0,1 0 0,0 19 0,1-28 0,1 1 0,0-1 0,0 1 0,0-1 0,0 0 0,1 1 0,-1-1 0,0 1 0,1-1 0,-1 0 0,1 1 0,-1-1 0,1 0 0,-1 1 0,1-1 0,0 0 0,0 0 0,0 0 0,0 0 0,-1 0 0,1 0 0,1 0 0,-1 0 0,0 0 0,0 0 0,2 0 0,-1 0 0,1 0 0,-1-1 0,1 1 0,-1-1 0,1 0 0,0 1 0,-1-2 0,1 1 0,0 0 0,-1 0 0,1-1 0,0 1 0,2-2 0,5-1 0,-1-1 0,0 0 0,0 0 0,0-1 0,0 0 0,13-11 0,32-41 39,-50 53-54,-1-1 0,0 1 0,0-1 0,-1 0 0,1 1 0,-1-1 0,0 0 1,0-1-1,-1 1 0,1 0 0,-1 0 0,0-7 0,-1 11-154,0 1 0,0-1 0,-1 1 1,1 0-1,0-1 0,-1 1 0,1-1 0,0 1 0,-1 0 0,1-1 0,-1 1 0,1 0 0,-1-1 0,1 1 0,0 0 0,-1 0 1,1 0-1,-1-1 0,1 1 0,-1 0 0,1 0 0,-1 0 0,1 0 0,-1 0 0,1 0 0,-1 0 0,0 0 0,1 0 1,-1 0-1,1 0 0,-1 0 0,-19 3-5866,4 2-691</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6:54.051"/>
    </inkml:context>
    <inkml:brush xml:id="br0">
      <inkml:brushProperty name="width" value="0.025" units="cm"/>
      <inkml:brushProperty name="height" value="0.025" units="cm"/>
    </inkml:brush>
  </inkml:definitions>
  <inkml:trace contextRef="#ctx0" brushRef="#br0">14 1 5926,'0'0'14082,"6"9"-12913,21 28 6,-26-36-1023,-1 0 0,1 0 0,0-1 1,-1 1-1,1 0 0,0 0 0,0-1 1,0 1-1,-1 0 0,1-1 0,0 1 0,0-1 1,0 1-1,0-1 0,0 1 0,0-1 0,2 1 1,5-7 2404,-7 5-2529,-1 1 0,0-1-1,0 1 1,0 0 0,0-1-1,0 1 1,0-1 0,0 1-1,0 0 1,0-1 0,0 1-1,0-1 1,0 1 0,0 0-1,0-1 1,0 1 0,0 0-1,0-1 1,-1 1 0,1-1-1,0 1 1,0 0 0,0-1-1,-1 1 1,1 0 0,0-1-1,0 1 1,-1 0 0,1 0-1,0-1 1,-1 1 0,1 0-1,0 0 1,-1-1 0,1 1-1,0 0 1,-1 0 0,1 0-1,-1 0 1,1 0 0,0 0-1,-1-1 1,1 1 0,-1 0-1,1 0 1,0 0 0,-1 0-1,1 0 1,-1 1 0,1-1-1,0 0 1,-1 0 0,1 0-1,-1 0 1,1 0 0,0 0-1,-1 1 1,1-1 0,0 0-1,-1 0 1,1 1 0,0-1-1,-1 1 1,-2 1-38,0 0 1,1 0-1,-1 0 1,1 1-1,-1-1 1,1 1-1,0 0 1,0-1 0,0 1-1,1 0 1,-1 0-1,1 1 1,-1-1-1,1 0 1,0 0-1,0 1 1,0-1-1,1 0 1,-1 1-1,1-1 1,0 1-1,0-1 1,0 1-1,0-1 1,1 0-1,0 1 1,1 4-1,-2-5-246,1-1-1,0 1 0,0-1 1,0 1-1,0-1 0,0 1 0,1-1 1,-1 0-1,1 0 0,-1 0 0,1 1 1,0-2-1,2 4 0,23 11-2824,-21-14 3243,-1 1 0,1 1 0,-1-1 0,1 1 0,-1 0 0,9 9 0,-14-12 24,1 0-1,0 0 0,-1 1 1,1-1-1,-1 0 0,1 0 0,-1 1 1,0-1-1,0 0 0,1 1 1,-1-1-1,0 1 0,0-1 1,0 0-1,0 1 0,-1-1 0,1 0 1,0 1-1,-1-1 0,1 0 1,0 1-1,-1-1 0,0 0 0,1 0 1,-1 0-1,0 1 0,1-1 1,-1 0-1,0 0 0,0 0 1,0 0-1,0 0 0,0 0 0,0-1 1,0 1-1,-1 0 0,1 0 1,-2 0-1,-43 27 1231,44-27-1388,-1 1 1,1-1-1,-1 0 0,1 0 1,-1-1-1,1 1 1,-1 0-1,0-1 0,1 0 1,-1 1-1,0-1 1,0 0-1,1-1 0,-1 1 1,0 0-1,1-1 1,-5 0-1,6 0-219,1 0 1,-1 0-1,0 0 0,1 0 1,-1 0-1,0 0 1,1-1-1,-1 1 0,1 0 1,0 0-1,-1 0 0,1 0 1,0-1-1,0 1 1,-1 0-1,1 0 0,0-1 1,1 1-1,-1 0 0,0 0 1,0 0-1,0-1 1,1 0-1,9-30-9797,4 12-3251</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6:54.407"/>
    </inkml:context>
    <inkml:brush xml:id="br0">
      <inkml:brushProperty name="width" value="0.025" units="cm"/>
      <inkml:brushProperty name="height" value="0.025" units="cm"/>
    </inkml:brush>
  </inkml:definitions>
  <inkml:trace contextRef="#ctx0" brushRef="#br0">1 83 11275,'0'0'19522,"7"-9"-17814,-1 1-1488,-3 5-217,0 0-1,0 0 1,-1 0-1,1 0 1,-1-1 0,0 1-1,0-1 1,0 1 0,-1-1-1,1 0 1,-1 1-1,0-1 1,0 0 0,0 0-1,0-8 1,-3 11-3,-3 8 0,-3 11 0,7-13 0,0-1 0,0 1 0,1 0 0,-1-1 0,1 1 0,0 0 0,0-1 0,0 1 0,1 0 0,0-1 0,2 8 0,-2-10 0,0 0 0,0 0 0,1 0 0,-1-1 0,1 1 0,-1 0 0,1-1 0,0 1 0,-1-1 0,1 0 0,0 0 0,0 1 0,0-1 0,0 0 0,0-1 0,0 1 0,1 0 0,-1-1 0,0 1 0,0-1 0,0 1 0,1-1 0,-1 0 0,0 0 0,4-1 0,13 1 0,1-1 0,-1-1 0,1 0 0,-1-2 0,0-1 0,0 0 0,-1-1 0,1-1 0,22-12 0,-65 75 0,24-53-63,-1 0-1,0 0 1,1 0 0,0 1 0,-1-1-1,1 0 1,0 0 0,1 0 0,0 4-1,-1-6-30,0 0-1,1 0 0,-1-1 1,0 1-1,1 0 0,-1 0 0,1-1 1,-1 1-1,1-1 0,-1 1 0,1 0 1,-1-1-1,1 1 0,0-1 1,-1 1-1,1-1 0,0 0 0,-1 1 1,1-1-1,0 0 0,0 1 0,-1-1 1,1 0-1,0 0 0,0 0 1,0 1-1,-1-1 0,1 0 0,0 0 1,0 0-1,0 0 0,-1-1 1,1 1-1,0 0 0,0 0 0,-1 0 1,1-1-1,0 1 0,0 0 0,0-1 1,16-7-8394</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6:55.249"/>
    </inkml:context>
    <inkml:brush xml:id="br0">
      <inkml:brushProperty name="width" value="0.025" units="cm"/>
      <inkml:brushProperty name="height" value="0.025" units="cm"/>
    </inkml:brush>
  </inkml:definitions>
  <inkml:trace contextRef="#ctx0" brushRef="#br0">205 75 5093,'0'0'10869,"6"-10"-5339,17-32-1937,-23 41-3528,1 1 0,-1 0 0,1-1-1,-1 1 1,0-1 0,1 1 0,-1 0 0,0-1 0,0 1-1,1-1 1,-1 1 0,0-1 0,0 1 0,0-1 0,1 0-1,-1 1 1,0-1 0,0 1 0,0-1 0,0 1 0,0-1 0,0 1-1,0-1 1,0 1 0,-1-1 0,1 1 0,0-1 0,0 1-1,0-1 1,0 1 0,-1-1 0,1 1 0,0-1 0,0 1-1,-1-1 1,1 1 0,-1-1 0,1 1 0,0 0 0,-1-1-1,1 1 1,-1 0 0,1-1 0,0 1 0,-1 0 0,1 0-1,-1-1 1,1 1 0,-1 0 0,1 0 0,-1 0 0,0 0-1,1 0 1,-1-1 0,1 1 0,-1 0 0,1 0 0,-1 0 0,1 1-1,-1-1 1,1 0 0,-1 0 0,1 0 0,-1 0 0,1 0-1,-2 1 1,-31 10 75,21-3-121,0 1-1,1 0 1,0 0-1,0 1 1,1 0-1,0 1 1,1 0-1,0 1 1,1 0-1,1 0 1,0 1-1,0 0 1,1 0-1,-5 18 1,11-30-33,0 0 0,0 0 0,0 0 0,0 0 0,0 0 0,0 1 0,0-1 0,0 0 0,0 0 0,1 0 0,-1 0 0,0 0 0,1 0 0,-1 0 0,1 0 0,-1 0 0,1 0 0,0 0 0,-1 0-1,1 0 1,0 0 0,0-1 0,0 1 0,-1 0 0,1 0 0,0-1 0,0 1 0,0-1 0,0 1 0,0-1 0,0 1 0,0-1 0,0 1 0,1-1 0,-1 0 0,0 0 0,2 1 0,53 3-1037,-33-3 617,-13 0 397,1 0 0,-1 1 1,0 1-1,0 0 0,14 5 0,-22-7 71,0 0 0,0-1 1,-1 1-1,1 0 0,-1 0 0,1 0 0,0 0 0,-1 1 0,0-1 0,1 0 0,-1 1 0,0-1 0,0 1 0,0-1 0,0 1 1,0 0-1,0-1 0,0 1 0,0 0 0,-1-1 0,1 1 0,-1 0 0,1 0 0,-1 0 0,0 0 0,0 0 0,1-1 0,-1 1 1,-1 0-1,1 0 0,0 0 0,0 0 0,-1 0 0,1 0 0,-1-1 0,1 1 0,-1 0 0,0 0 0,-1 1 0,-2 3 90,0 0-1,0-1 1,0 0-1,-1 1 1,0-2-1,0 1 0,0 0 1,0-1-1,-1 0 1,0 0-1,0-1 1,-8 4-1,-3 1 24,-1-1 1,1 0-1,-26 5 0,38-10-168,-1-1-1,1 0 0,0 0 0,-1-1 0,1 1 0,0-1 1,-1-1-1,1 1 0,-11-3 0,15 3-55,0 0 0,0-1-1,0 1 1,1-1 0,-1 1 0,0-1 0,0 1-1,0-1 1,1 0 0,-1 1 0,0-1 0,0 0-1,1 0 1,-1 1 0,1-1 0,-1 0-1,1 0 1,-1 0 0,1 0 0,-1 0 0,1 0-1,0-1 1,-1 0-183,1-1-1,0 0 1,0 1-1,1-1 1,-1 0-1,1 1 1,-1-1-1,1 1 1,0-1-1,0 1 0,0-1 1,1-2-1,6-10-1449,1 1-1,0 1 1,12-14-1,-12 16 460,30-37-5005</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6:55.901"/>
    </inkml:context>
    <inkml:brush xml:id="br0">
      <inkml:brushProperty name="width" value="0.025" units="cm"/>
      <inkml:brushProperty name="height" value="0.025" units="cm"/>
    </inkml:brush>
  </inkml:definitions>
  <inkml:trace contextRef="#ctx0" brushRef="#br0">75 0 12075,'0'0'12765,"3"9"-11025,-1 1-1443,0 0 0,0-1 0,-2 1-1,1 0 1,-1 0 0,0 0 0,-1 0 0,0-1 0,-1 1 0,0 0 0,-1-1 0,-5 15-1,-13 43 256,-15 56 615,32-109-1080,2 1 0,0-1 0,0 0 0,2 1 0,0-1 0,2 20 0,-2-33-87,0-1 0,0 1 0,0-1 0,0 0 0,0 1 0,0-1 0,0 1 0,0-1 0,1 0 0,-1 1 0,0-1 0,0 0 0,0 1 0,0-1 0,1 0 0,-1 1 0,0-1 0,0 0 0,1 0 0,-1 1 0,0-1 0,1 0 0,-1 0 0,0 1 0,1-1 0,-1 0 0,0 0 0,1 0 0,-1 0 0,0 0 0,1 1 0,-1-1 0,1 0 0,-1 0 0,0 0 0,1 0 0,16-8 0,11-16 0,-20 11 0,-1-1 0,0 1 0,-1-1 0,0-1 0,-1 1 0,-1-1 0,0 0 0,-1 0 0,0 0 0,-1-17 0,-2 36 0,0 0 0,0 1 0,1-1 0,-1 0 0,1 0 0,0 1 0,0-1 0,0 0 0,0 0 0,1 0 0,-1 0 0,1 0 0,0-1 0,1 1 0,-1-1 0,1 1 0,-1-1 0,1 0 0,0 0 0,0 0 0,0 0 0,5 3 0,-2-3 0,0 0 0,0-1 0,0 0 0,1 0 0,-1 0 0,1-1 0,-1 0 0,1 0 0,-1 0 0,1-1 0,-1 0 0,1-1 0,-1 1 0,9-3 0,-7 1 0,0 0 0,0-1 0,-1 0 0,1 0 0,-1-1 0,0 0 0,0 0 0,0-1 0,0 1 0,-1-2 0,0 1 0,0-1 0,0 0 0,5-7 0,-1 0 0,0 0 0,-1-1 0,14-28 0,-35 68 0,-14 49 0,24-66 0,-1 1 0,2 0 0,-1 0 0,1 1 0,1-1 0,0 0 0,0 0 0,3 18 0,-2-26 0,-1 0 0,0 0 0,1-1 0,-1 1 0,1 0 0,-1-1 0,1 1 0,0 0 0,0-1 0,0 1 0,0-1 0,0 1 0,0-1 0,0 0 0,1 1 0,-1-1 0,0 0 0,1 0 0,-1 0 0,1 0 0,-1 0 0,1 0 0,-1 0 0,3 0 0,-1 0 0,0-1 0,1 0 0,-1 0 0,0 0 0,0 0 0,0 0 0,0-1 0,1 1 0,-1-1 0,0 0 0,0 0 0,4-2 0,4-2 0,-1 0 0,0-1 0,-1 0 0,1-1 0,-1 0 0,13-13 0,-5 1 0,0-2 0,-1 0 0,-1-1 0,-1 0 0,-1-1 0,-1-1 0,13-33 0,-42 100 0,8-21 0,1 0 0,1 0 0,0 0 0,2 1 0,1 0 0,-2 26 0,6-48-20,0-1 1,0 0-1,0 1 0,0-1 1,0 0-1,0 1 0,0-1 0,0 1 1,0-1-1,0 0 0,0 1 1,0-1-1,0 0 0,0 1 1,0-1-1,1 0 0,-1 1 0,0-1 1,0 0-1,0 1 0,1-1 1,-1 0-1,0 1 0,0-1 1,1 0-1,-1 0 0,0 1 0,1-1 1,-1 0-1,0 0 0,0 0 1,1 0-1,-1 1 0,1-1 1,-1 0-1,0 0 0,1 0 1,-1 0-1,0 0 0,1 0 0,-1 0 1,1 0-1,-1 0 0,0 0 1,1 0-1,-1 0 0,0 0 1,1 0-1,-1 0 0,0-1 0,1 1 1,-1 0-1,0 0 0,1 0 1,-1 0-1,0-1 0,1 1 1,-1 0-1,0 0 0,0-1 1,1 0-1,18-17-3419,-6-8-2124,-1-8-1927</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6:56.246"/>
    </inkml:context>
    <inkml:brush xml:id="br0">
      <inkml:brushProperty name="width" value="0.025" units="cm"/>
      <inkml:brushProperty name="height" value="0.025" units="cm"/>
    </inkml:brush>
  </inkml:definitions>
  <inkml:trace contextRef="#ctx0" brushRef="#br0">12 1 10858,'0'0'7335,"-12"61"-7271,12-35-864,3-2-4485</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6:56.760"/>
    </inkml:context>
    <inkml:brush xml:id="br0">
      <inkml:brushProperty name="width" value="0.025" units="cm"/>
      <inkml:brushProperty name="height" value="0.025" units="cm"/>
    </inkml:brush>
  </inkml:definitions>
  <inkml:trace contextRef="#ctx0" brushRef="#br0">217 45 19859,'0'0'9902,"-9"10"-8610,2-2-1149,0 0 0,1 0 0,0 0 0,0 1-1,1 0 1,0 0 0,1 1 0,0-1 0,0 1-1,1 0 1,-4 17 0,6-2-381,1-1-1,1 0 1,2 0 0,0 0-1,1 0 1,1-1-1,1 1 1,14 31 0,-13-31 45,-3-13-113,-1 0 0,0 0-1,0 0 1,-2 1 0,1-1 0,-2 1 0,1 13 0,-2-22 337,1 0-1,-1 0 1,1 0 0,-1 0 0,0 1 0,0-2 0,0 1 0,-1 0 0,1 0 0,-1 0 0,1 0 0,-1-1 0,0 1 0,0-1-1,0 1 1,0-1 0,-1 0 0,1 0 0,-1 0 0,1 0 0,-1-1 0,0 1 0,1 0 0,-1-1 0,0 0 0,0 0 0,0 0-1,0 0 1,-6 1 0,3-1 136,0 0 0,0 0-1,0 0 1,-1-1 0,1 0 0,0 0-1,0 0 1,0-1 0,0 0-1,0 0 1,0 0 0,0-1 0,0 0-1,1 0 1,-8-5 0,9 5-127,1-1 1,0 1 0,0-1 0,0 0 0,0 0-1,1-1 1,-1 1 0,1 0 0,0-1-1,0 0 1,0 1 0,0-1 0,1 0 0,-1 0-1,1 0 1,0 0 0,0 0 0,1 0 0,-1 0-1,1 0 1,0-1 0,0 1 0,1-6-1,0 4-64,0 1 0,0-1 0,1 1 0,0-1-1,0 1 1,0 0 0,0 0 0,1 0 0,0 0-1,0 0 1,1 0 0,-1 1 0,1 0-1,6-7 1,10-7-180,42-29 1,-29 23 93,-7 4 129,123-104-55,-134 110 104,-1-1-1,0 0 1,-1-1-1,-1-1 0,0 0 1,-1 0-1,10-24 1,-13 6 285,-8 35-348,0-1-1,0 1 0,1-1 0,-1 1 0,0-1 0,-1 0 0,1 1 0,0-1 0,0 1 1,0-1-1,0 1 0,0-1 0,0 0 0,-1 1 0,1-1 0,0 1 0,-1-1 0,1 1 0,0 0 1,-1-1-1,1 1 0,0-1 0,-1 1 0,1-1 0,-1 1 0,1 0 0,-1-1 0,1 1 1,-1 0-1,1 0 0,-1-1 0,1 1 0,-1 0 0,1 0 0,-1 0 0,1 0 0,-1 0 0,1-1 1,-1 1-1,0 0 0,1 0 0,-1 0 0,1 1 0,-1-1 0,1 0 0,-1 0 0,1 0 1,-1 0-1,0 0 0,1 1 0,-1-1 0,0 1 0,-4 1-4,-1 1 0,1 1 0,0-1 0,0 1 0,0 0 0,1 0 0,0 0 0,-1 1 0,1-1 0,1 1 0,-1 0 0,1 0 0,0 0 0,0 1 0,-4 10 0,1-2 0,0 0 0,2 1 0,-1-1 0,2 1 0,-3 20 0,6-33 0,-1 0 0,1 0 0,0 0 0,0 0 0,0 0 0,0 1 0,0-1 0,0 0 0,1 0 0,-1 0 0,1 0 0,-1 0 0,1 0 0,0 0 0,0 0 0,0 0 0,0 0 0,0 0 0,0-1 0,0 1 0,1 0 0,-1-1 0,1 1 0,-1-1 0,1 1 0,0-1 0,2 2 0,1-2 0,-1 1 0,0-1 0,1 0 0,-1-1 0,1 1 0,-1-1 0,1 0 0,-1 0 0,1 0 0,-1-1 0,1 1 0,6-3 0,3-1 0,-1-1 0,0-1 0,0 0 0,-1-1 0,0 0 0,0-1 0,0 0 0,10-10 0,-9 7 0,1 1 0,0 0 0,1 1 0,26-12 0,-41 21 0,0 0 0,1 0 0,-1 0 0,0 0 0,0 0 0,1 0 0,-1 0 0,0 0 0,0 0 0,1 0 0,-1 0 0,0 0 0,0 0 0,1 0 0,-1 0 0,0 0 0,0 0 0,1 0 0,-1 0 0,0 0 0,0 0 0,0 0 0,1 1 0,-1-1 0,0 0 0,0 0 0,0 0 0,1 0 0,-1 1 0,0-1 0,0 0 0,0 0 0,0 0 0,0 1 0,1-1 0,-1 0 0,0 0 0,0 0 0,0 1 0,2 15 0,-7 19 0,4-33 0,1 1 0,-1-1 0,0 0 0,1 0 0,-1 0 0,1 0 0,0 0 0,-1 1 0,1-1 0,0 0 0,1 0 0,-1 0 0,0 1 0,1-1 0,-1 0 0,1 0 0,-1 0 0,1 0 0,0 0 0,0 0 0,0 0 0,0 0 0,0 0 0,1 0 0,-1 0 0,0-1 0,1 1 0,0-1 0,2 3 0,0-3 0,-1 0 0,1 0 0,0-1 0,0 1 0,0-1 0,0 0 0,0 0 0,0-1 0,0 1 0,0-1 0,-1 0 0,1 0 0,0 0 0,0 0 0,-1 0 0,5-3 0,19-9 0,0-1 0,26-19 0,-31 18 0,1 2 0,0 0 0,27-10 0,-50 23 0,1 0 0,-1 0 0,0 0 0,1 0 0,-1 0 0,0-1 0,0 1 0,1 0 0,-1 0 0,0 0 0,1 0 0,-1 0 0,0 0 0,1 0 0,-1 0 0,0 1 0,1-1 0,-1 0 0,0 0 0,0 0 0,1 0 0,-1 0 0,0 0 0,0 0 0,1 1 0,-1-1 0,0 0 0,0 0 0,1 0 0,-1 1 0,0-1 0,0 0 0,0 0 0,1 1 0,-1-1 0,0 0 0,0 0 0,0 1 0,0-1 0,0 0 0,0 1 0,1-1 0,-1 0 0,0 0 0,0 1 0,0-1 0,0 0 0,0 1 0,0-1 0,0 0 0,0 1 0,0-1 0,-1 0 0,1 0 0,0 1 0,0-1 0,0 0 0,0 1 0,0-1 0,0 0 0,-1 0 0,1 1 0,0-1 0,0 0 0,-1 1 0,-8 20-514,0 0 0,-2 0 1,-19 28-1,21-39-6688</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04.762"/>
    </inkml:context>
    <inkml:brush xml:id="br0">
      <inkml:brushProperty name="width" value="0.025" units="cm"/>
      <inkml:brushProperty name="height" value="0.025" units="cm"/>
    </inkml:brush>
  </inkml:definitions>
  <inkml:trace contextRef="#ctx0" brushRef="#br0">240 1 6374,'0'0'18375,"-5"11"-16897,-14 24-1198,-2-1-1,-2-1 0,0-1 0,-31 30 0,-41 58-255,160-197-14160,-27 26 1105</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05.108"/>
    </inkml:context>
    <inkml:brush xml:id="br0">
      <inkml:brushProperty name="width" value="0.025" units="cm"/>
      <inkml:brushProperty name="height" value="0.025" units="cm"/>
    </inkml:brush>
  </inkml:definitions>
  <inkml:trace contextRef="#ctx0" brushRef="#br0">184 0 15567,'0'0'3491,"-54"91"-1409,22-34-833,1 5 64,5-2-768,6-5-385,7-5-64,6-15-64,7-8 32,0-17-224,5-10-961,2 0-961,-1-20-2146,-6-7-2466</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05.450"/>
    </inkml:context>
    <inkml:brush xml:id="br0">
      <inkml:brushProperty name="width" value="0.025" units="cm"/>
      <inkml:brushProperty name="height" value="0.025" units="cm"/>
    </inkml:brush>
  </inkml:definitions>
  <inkml:trace contextRef="#ctx0" brushRef="#br0">36 107 3459,'0'0'4789,"-4"-11"-1357,-1-3-2151,-6-11 68,-5-3 9111,32 28-9526,25 0-548,0-3 0,-1-1-1,48-10 1,-79 12-391,0 0 0,0 0 0,0 1 1,1 1-1,-1 0 0,0 0 0,10 2 0,-17-2 88,0 1 0,0 0 0,0 0-1,0 0 1,0 0 0,0 0 0,0 0 0,0 1 0,0-1 0,0 1 0,-1-1 0,1 1-1,0 0 1,-1-1 0,0 1 0,1 0 0,-1 0 0,0 0 0,0 0 0,0 0-1,0 0 1,0 1 0,-1-1 0,1 0 0,-1 0 0,1 1 0,-1-1 0,0 0-1,0 0 1,0 1 0,0-1 0,-1 3 0,-9 90 2741,10-94-2824,0-1 0,0 0 0,0 1 0,0-1 0,0 1 0,0-1 0,0 0 0,0 1 0,0-1 0,0 1 0,0-1 0,1 0 0,-1 1 0,0-1 0,0 0 0,0 1 0,0-1 0,1 0 0,-1 1 0,0-1 0,0 0 0,1 0 0,-1 1 0,0-1 0,1 0 0,-1 0 0,0 1 0,1-1 0,-1 0 0,0 0 0,1 0 0,-1 0 0,0 1 0,1-1 0,-1 0 0,1 0 0,-1 0 0,0 0 0,1 0 0,-1 0 0,1 0 0,-1 0 0,0 0 0,1 0 0,-1 0 0,0-1 0,1 1 0,-1 0 0,1 0 0,-1 0 0,0 0 0,1 0 0,-1-1 0,0 1 0,0 0 0,1 0 0,-1-1 0,1 1 0,-1 0 0,9-6-5,0 0 0,0 0 0,0 0 0,-1-1 0,0-1 0,0 1 0,10-15 0,-10 12-14,0 1 0,0 0 1,1 1-1,0 0 0,1 0 1,11-6-1,-21 14 9,0 0-1,1-1 0,-1 1 0,0 0 1,1 0-1,-1-1 0,1 1 1,-1 0-1,0 0 0,1 0 1,-1 0-1,0 0 0,1 0 1,-1 0-1,1 0 0,-1 0 1,0 0-1,1 0 0,-1 0 1,1 0-1,-1 0 0,0 0 1,1 0-1,-1 0 0,1 0 1,-1 0-1,0 0 0,1 1 1,-1-1-1,0 0 0,1 0 1,-1 0-1,0 1 0,1-1 1,-1 0-1,0 1 0,0-1 1,1 0-1,-1 1 0,0-1 1,0 1-1,2 21-165,-11 25 165,9-44 218,-7 33-1999,7-36 1597,0 1-1,0-1 0,0 1 1,0 0-1,0-1 0,0 1 0,0-1 1,0 1-1,1 0 0,-1-1 0,0 1 1,0-1-1,1 1 0,-1-1 1,0 1-1,1-1 0,-1 1 0,0-1 1,1 1-1,-1-1 0,1 1 0,-1-1 1,1 0-1,-1 1 0,1-1 1,-1 0-1,1 1 0,-1-1 0,1 0 1,0 0-1,-1 1 0,1-1 0,-1 0 1,1 0-1,0 0 0,-1 0 1,1 0-1,-1 0 0,1 0 0,0 0 1,-1 0-1,1 0 0,0 0 0,-1 0 1,1-1-1,-1 1 0,1 0 1,-1 0-1,1-1 0,0 1 0,-1 0 1,1-1-1,21-11-6803</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06.028"/>
    </inkml:context>
    <inkml:brush xml:id="br0">
      <inkml:brushProperty name="width" value="0.025" units="cm"/>
      <inkml:brushProperty name="height" value="0.025" units="cm"/>
    </inkml:brush>
  </inkml:definitions>
  <inkml:trace contextRef="#ctx0" brushRef="#br0">301 1 11531,'0'0'9379,"-8"11"-7072,-3 3-1829,2 1 0,-1 1 1,2-1-1,0 2 0,0-1 1,2 1-1,0 0 0,1 0 1,-4 30-1,7 13-751,2-31 164,-2 0-1,-7 44 1,7-63 282,-1 0 0,0 0 0,0 0 0,-1-1 0,-1 0 0,1 1 0,-2-1 0,1-1 0,-1 1 0,-14 14 0,15-16-38,-1-1 0,0-1 0,0 1 0,0-1 0,0 0 0,-1-1 0,0 1 0,0-1 0,-1-1 0,1 1 0,-1-1 0,1 0 0,-13 2 0,19-5-99,0 0 0,-1 0 0,1-1 0,0 1 1,-1 0-1,1 0 0,0-1 0,-1 1 0,1-1 0,0 1 0,0-1 0,-1 0 0,1 1 0,0-1 0,0 0 0,0 0 1,0 0-1,0 0 0,0 0 0,0 0 0,0 0 0,0 0 0,1 0 0,-1 0 0,0-1 0,1 1 0,-1 0 0,1 0 0,-1-1 1,1 1-1,0 0 0,-1-1 0,1 1 0,0 0 0,0-1 0,0-2 0,1-55-170,1 46-88,1 0-1,0 0 1,1 0-1,1 1 0,0 0 1,0 0-1,1 0 1,0 0-1,1 1 0,1 0 1,0 1-1,14-16 1,10-5-485,2 2 1,51-36-1,11-10 916,-77 52 1275,-19 23-1454,-1-1 0,1 1 0,0 0-1,0 0 1,0-1 0,0 1-1,0 0 1,0-1 0,0 1-1,0 0 1,0 0 0,-1-1 0,1 1-1,0 0 1,0 0 0,0 0-1,-1-1 1,1 1 0,0 0 0,0 0-1,0 0 1,-1 0 0,1-1-1,0 1 1,0 0 0,-1 0-1,1 0 1,0 0 0,0 0 0,-1 0-1,1 0 1,0 0 0,-1 0-1,1 0 1,0 0 0,0 0 0,-1 0-1,1 0 1,0 0 0,-1 0-1,1 0 1,0 0 0,0 0-1,-1 0 1,-2 1 13,0 0 1,0 0-1,0 0 0,0 0 0,0 0 1,0 1-1,0-1 0,1 1 0,-1 0 1,1-1-1,-1 1 0,1 1 0,0-1 0,-5 5 1,4-2-26,0 0 0,1 0-1,-1 0 1,1 0 0,0 1 0,0-1 0,-1 9 0,2-13-14,1 0 0,0 1-1,-1-1 1,1 0 0,0 0 0,0 0-1,0 0 1,0 0 0,0 0 0,0 1-1,0-1 1,1 0 0,-1 0 0,0 0-1,1 0 1,-1 0 0,0 0-1,1 0 1,-1 0 0,1 0 0,0 0-1,-1 0 1,1 0 0,0 0 0,0-1-1,-1 1 1,1 0 0,0 0 0,0-1-1,0 1 1,0 0 0,0-1 0,0 1-1,0-1 1,0 1 0,0-1 0,0 0-1,0 0 1,0 1 0,0-1 0,1 0-1,1 0 1,9 0-97,0-2-1,0 1 1,1-1 0,-1-1 0,-1 0-1,1-1 1,0 0 0,-1-1 0,14-7-1,-11 5-14,0 1 0,0 0 0,1 1 0,29-6 0,-43 11 128,0 0 0,0 0 0,-1 0 0,1 0 0,0 0 0,0 0 0,0 0 0,-1 0 1,1 0-1,0 0 0,0 1 0,-1-1 0,1 0 0,0 1 0,-1-1 0,1 0 0,0 1 1,-1-1-1,1 1 0,0-1 0,-1 1 0,1-1 0,-1 1 0,1-1 0,-1 1 0,1 0 1,-1-1-1,1 1 0,-1 0 0,0-1 0,1 1 0,-1 0 0,0 0 0,0-1 0,0 1 1,1 0-1,-1 0 0,0-1 0,0 1 0,0 0 0,0 0 0,0 0 0,-1 0 0,-5 47 1475,1-20-997,5-27-498,1 0 0,-1-1 0,1 1 0,-1-1 0,1 1 0,0-1 0,-1 1 0,1-1 0,-1 1 0,1-1 0,0 0 0,-1 1 0,1-1 0,0 0 0,-1 0 0,1 1 0,0-1 0,0 0 0,-1 0 0,1 0 0,0 0 0,0 0 0,-1 0 0,1 0 0,0 0 0,0 0 0,-1 0 0,1-1 0,0 1 0,0 0 0,-1 0 0,1-1 0,0 1 0,0-1 0,29-8 0,40-32-694,-58 32 497,0 2 1,0-1 0,0 1 0,1 1 0,0 1 0,0-1 0,25-5 0,-37 11 210,-1 1 1,0-1 0,1 0-1,-1 1 1,0-1 0,1 0-1,-1 1 1,0-1 0,1 1-1,-1-1 1,0 1 0,0-1-1,1 1 1,-1-1 0,0 1 0,0-1-1,0 1 1,0-1 0,0 1-1,0-1 1,0 1 0,0-1-1,0 1 1,0-1 0,0 1-1,0-1 1,0 1 0,0-1-1,0 1 1,0-1 0,-1 1 0,1-1-1,0 1 1,0-1 0,-1 1-1,1-1 1,0 0 0,-1 1-1,1-1 1,-1 1 0,-10 22 792,6-15-630,1-3-102,1 0 1,-1 0-1,1 0 0,0 0 0,1 1 0,-1-1 1,1 1-1,-3 11 0,6-17-158,-1 0 0,1 0 1,-1 1-1,1-1 0,-1 0 0,1 0 0,-1 0 0,1 0 1,-1 1-1,1-1 0,0 0 0,-1 0 0,1 0 0,-1 0 0,1 0 1,-1 0-1,1-1 0,-1 1 0,1 0 0,-1 0 0,1 0 1,-1 0-1,1-1 0,-1 1 0,1 0 0,-1 0 0,1-1 1,-1 1-1,1-1 0,17-8-6005,2-6-3143,2-4-3906</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44.072"/>
    </inkml:context>
    <inkml:brush xml:id="br0">
      <inkml:brushProperty name="width" value="0.025" units="cm"/>
      <inkml:brushProperty name="height" value="0.025" units="cm"/>
    </inkml:brush>
  </inkml:definitions>
  <inkml:trace contextRef="#ctx0" brushRef="#br0">1 0 22037,'0'0'6118,"18"52"-9930,-5-31-1313,0-2-2338</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06.357"/>
    </inkml:context>
    <inkml:brush xml:id="br0">
      <inkml:brushProperty name="width" value="0.025" units="cm"/>
      <inkml:brushProperty name="height" value="0.025" units="cm"/>
    </inkml:brush>
  </inkml:definitions>
  <inkml:trace contextRef="#ctx0" brushRef="#br0">29 0 8264,'0'0'17702,"-5"8"-17505,-16 22-42,18-22-276,9-9-688</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07.437"/>
    </inkml:context>
    <inkml:brush xml:id="br0">
      <inkml:brushProperty name="width" value="0.025" units="cm"/>
      <inkml:brushProperty name="height" value="0.025" units="cm"/>
    </inkml:brush>
  </inkml:definitions>
  <inkml:trace contextRef="#ctx0" brushRef="#br0">135 20 12075,'0'0'19870,"-8"-4"-19117,7 3-745,-1-1-7,0 1 1,0-1 0,0 1 0,0 0 0,-1 0-1,1 0 1,0 0 0,0 0 0,-1 0 0,1 1-1,-1-1 1,1 1 0,-1-1 0,1 1 0,0 0-1,-1 0 1,1 0 0,-1 0 0,1 1 0,-1-1-1,1 1 1,-1-1 0,1 1 0,0 0 0,-1 0 0,1 0-1,0 0 1,0 0 0,0 1 0,0-1 0,0 1-1,0-1 1,-3 4 0,1-1-2,0 0 0,0 0 0,0 0 0,1 0 0,-1 1 0,1 0 0,0 0 0,1-1 0,-1 2 0,1-1 0,0 0 0,0 0 0,1 1 0,-1-1 0,1 1 0,0-1 0,1 1 0,-1 11 0,2-16 0,0 0 0,0 1 0,0-1 0,0 0 0,0 0 0,0 0 0,0 1 0,1-1 0,-1 0 0,0-1 0,1 1 0,-1 0 0,0 0 0,1 0 0,-1-1 0,1 1 0,-1-1 0,1 1 0,0-1 0,-1 0 0,1 0 0,-1 1 0,1-1 0,0 0 0,-1 0 0,1-1 0,-1 1 0,1 0 0,0 0 0,2-2 0,49-11 0,-18-6-174,-26 13 121,-1 1 0,1 1 0,0-1 0,1 1 0,-1 1 0,0 0 0,1 0-1,0 1 1,14-2 0,-23 4 68,0 1-1,0-1 1,0 1 0,0-1-1,0 1 1,0-1-1,0 1 1,-1 0-1,1-1 1,0 1 0,0 0-1,-1 0 1,1-1-1,-1 1 1,1 0-1,0 0 1,-1 0-1,0 0 1,1 0 0,-1 0-1,0 0 1,1 0-1,-1 0 1,0 0-1,0 0 1,0 0 0,0 0-1,0 0 1,0 0-1,0 0 1,0 0-1,0 1 1,0-1-7,-1 1 0,1-1 0,0 1 0,0-1 0,0 0 0,1 1 0,-1-1 0,0 1 0,1-1 0,-1 0 0,0 1 0,1-1 0,-1 0 0,1 0 0,0 1 0,0-1 0,-1 0 0,1 0 0,0 0 0,0 0 0,0 0 0,0 0 0,0 0 0,0 0 0,0 0 0,1-1 0,0 2 0,10-1-8,-1 0 0,1-1 0,-1-1 0,0 0 0,1 0 0,-1-1 0,0-1 0,1 0 0,17-7 0,-15 5 0,0 1 0,1 0 0,-1 1 0,1 1 0,15-1 0,-29 3 0,-1 0 0,0 0 0,1 0 0,-1 0 0,1 0 0,-1 1 0,0-1 0,1 0 0,-1 0 0,1 1 0,-1-1 0,0 0 0,0 1 0,1-1 0,-1 0 0,0 1 0,1-1 0,-1 0 0,0 1 0,0-1 0,0 1 0,1-1 0,-1 0 0,0 1 0,0-1 0,0 1 0,0-1 0,0 1 0,0-1 0,0 1 0,0-1 0,0 0 0,0 1 0,0-1 0,0 1 0,-3 26 0,3-1 0,3-25 0,1-1 0,0 0 0,0 1 0,-1-1 0,1-1 0,0 1 0,0 0 0,-1-1 0,1 0 0,3-1 0,10-4-981,-1 0-1,1-1 1,17-11 0,-20 10 128,0 1 0,1 0 1,0 1-1,17-4 0,-30 9 1397,-19 38 3813,17-37-4328,-1 1 1,1-1 0,0 0-1,0 1 1,-1-1 0,1 0-1,0 1 1,0-1 0,-1 1-1,1-1 1,0 1 0,0-1-1,0 1 1,0-1 0,0 0-1,0 1 1,0-1 0,-1 1-1,2-1 1,-1 1 0,0-1-1,0 1 1,0-1 0,0 1-1,0-1 1,0 1 0,0-1-1,0 0 1,1 1 0,-1-1-1,0 1 1,0-1 0,1 0 0,-1 1-1,0-1 1,1 1 0,-1-1-1,0 0 1,1 1 0,22-4 203,26-20-1034,-49 23 769,29-17-524,-20 10 248,0 1 0,1 1-1,-1 0 1,1 0-1,0 1 1,1 0-1,-1 1 1,20-4 0,-30 7 394,0 1 0,1-1 1,-1 1-1,1-1 1,-1 1-1,0 0 0,1-1 1,-1 1-1,0 0 1,0-1-1,1 1 0,-1-1 1,0 1-1,0 0 1,0-1-1,0 1 0,0 0 1,0-1-1,0 1 1,0 0-1,0-1 1,0 1-1,-1 0 0,1-1 1,0 1-1,0 0 1,0-1-1,-1 1 0,1 0 1,0-1-1,-2 2 1,-7 22 516,8-22-544,-1 2 38,-1 0-1,1 1 1,0 0 0,1-1-1,-1 1 1,1 0-1,0 0 1,0-1 0,0 10-1,1-13-106,1 0-1,0 0 1,0-1-1,0 1 1,0-1 0,0 1-1,0-1 1,0 1-1,0-1 1,0 0-1,0 1 1,0-1 0,0 0-1,0 0 1,0 0-1,0 0 1,0 0-1,0 0 1,0 0 0,1 0-1,-1 0 1,0 0-1,0-1 1,1 1-1,31-7-1191,2-7-516,-25 10 1054,0-1 1,1 1-1,-1 1 1,1 0-1,0 0 1,19-1-1,-30 4 922,1 1-1,0 0 1,-1 0 0,1-1-1,-1 1 1,1 0 0,-1 0-1,0 0 1,1 0 0,-1-1-1,0 1 1,0 0 0,1 0-1,-1 0 1,0 0 0,0 0-1,0 0 1,0 0 0,0 0-1,0 0 1,0 0 0,-1-1-1,1 3 1,-1-1-202,1-1 1,0 1-1,0-1 0,0 1 0,0 0 0,0-1 1,0 1-1,0 0 0,0-1 0,1 1 1,-1-1-1,1 1 0,-1 0 0,1-1 1,0 0-1,-1 1 0,3 1 0,7 0-192,1-1 0,-1-1 0,1 0 0,0 0 0,0-1 0,-1-1 1,18-2-1,-16 2-240,-3 0 180,0 0 0,0-1-1,1 0 1,-1-1-1,0 0 1,-1 0 0,17-10-1,-16 8 1204,0 0 1,-1-1-1,0 0 0,7-9 0,-16 16-994,0 0 1,0 0-1,0 0 0,1 0 0,-1 0 1,0 0-1,0 0 0,0 0 0,1 1 0,-1-1 1,1 0-1,-1 0 0,1 1 0,-1-1 1,1 0-1,0 0 0,-1 1 0,1-1 1,0 0-1,0 1 0,0-1 0,0 2 1,1-2-22,0 0 1,-1 0-1,1 0 1,0 0-1,-1 0 1,1-1-1,0 1 1,0 0 0,0 0-1,0-1 1,0 1-1,0-1 1,-1 1-1,2 0 1,-1-1-1,0 0 1,0 1 0,0-1-1,0 0 1,0 1-1,0-1 1,0 0-1,0 0 1,0 0-1,1 0 1,-1 0 0,2-1-1,12 1-205,0 1-1,0 0 1,0 1-1,0 1 0,-1 0 1,17 6-1,-12-6-294,-7-6-2950,4-7-4747</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08.390"/>
    </inkml:context>
    <inkml:brush xml:id="br0">
      <inkml:brushProperty name="width" value="0.025" units="cm"/>
      <inkml:brushProperty name="height" value="0.025" units="cm"/>
    </inkml:brush>
  </inkml:definitions>
  <inkml:trace contextRef="#ctx0" brushRef="#br0">93 1 6054,'0'0'21588,"-8"12"-19917,4-6-1513,-47 80 1887,46-76-1906,1 0 0,-1 0 0,2 1 0,0-1 0,0 1 0,0 0 0,2 0 0,-2 12 0,3-22-137,0 0-1,1 0 1,-1 0 0,0 0 0,0 0-1,0 0 1,0 0 0,1 0-1,-1 0 1,1 0 0,-1-1 0,0 1-1,1 0 1,0 0 0,-1 0-1,1 0 1,-1-1 0,1 1 0,0 0-1,0-1 1,-1 1 0,1 0-1,0-1 1,0 1 0,0-1 0,0 1-1,-1-1 1,1 0 0,0 1-1,0-1 1,0 0 0,0 1 0,0-1-1,0 0 1,0 0 0,0 0-1,0 0 1,0 0 0,0 0 0,0 0-1,1-1 1,2 1-35,0-1 1,-1 0-1,1 1 0,-1-1 0,1-1 1,-1 1-1,0 0 0,1-1 0,-1 0 0,5-3 1,-3 1-572,-1-1 0,0 1 1,0-1-1,0 0 0,0 0 1,5-10-1,11-38-9643,-9 8-3083</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08.732"/>
    </inkml:context>
    <inkml:brush xml:id="br0">
      <inkml:brushProperty name="width" value="0.025" units="cm"/>
      <inkml:brushProperty name="height" value="0.025" units="cm"/>
    </inkml:brush>
  </inkml:definitions>
  <inkml:trace contextRef="#ctx0" brushRef="#br0">5 0 19955,'0'0'12492,"-5"28"-18802,15-14-929,1 3-7847</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09.091"/>
    </inkml:context>
    <inkml:brush xml:id="br0">
      <inkml:brushProperty name="width" value="0.025" units="cm"/>
      <inkml:brushProperty name="height" value="0.025" units="cm"/>
    </inkml:brush>
  </inkml:definitions>
  <inkml:trace contextRef="#ctx0" brushRef="#br0">18 60 16432,'0'0'15080,"8"-8"-13948,-2 2-1115,1 0 0,0 1 0,-1 0 0,2 0 0,-1 1 1,0-1-1,1 2 0,9-5 0,-15 7-18,1 1 0,0-1 0,-1 0 0,1 1 0,-1-1 1,1 1-1,0 0 0,-1 0 0,1 0 0,0 0 0,-1 0 0,1 0 1,0 1-1,-1-1 0,1 1 0,-1 0 0,1 0 0,-1 0 1,1 0-1,-1 0 0,0 1 0,1-1 0,-1 1 0,0-1 0,0 1 1,0 0-1,0 0 0,0 0 0,-1 0 0,1 0 0,-1 0 0,1 1 1,-1-1-1,0 0 0,2 5 0,-1-2 1,0 0 0,0 0 0,-1 0 0,1 1 0,-1-1 0,-1 0 0,1 0 0,-1 1 0,0-1 0,0 1 0,0-1 0,-1 0 0,1 1 0,-2-1 0,1 0 0,0 0 0,-1 0 0,0 0 0,0 0 0,-1 0 0,1 0 0,-1-1 0,0 1 0,0-1 0,-6 6 0,-7 8 0,-2-1 0,0-1 0,-1-1 0,-28 18 0,16-11 0,30-22 0,1 0 0,-1 0 0,1 0 0,0 0 0,-1 0 0,1 1 0,0-1 0,-1 0 0,1 0 0,0 0 0,-1 1 0,1-1 0,0 0 0,-1 1 0,1-1 0,0 0 0,0 1 0,-1-1 0,1 0 0,0 1 0,0-1 0,0 0 0,0 1 0,-1-1 0,1 1 0,0-1 0,0 0 0,0 1 0,0-1 0,0 1 0,0-1 0,0 0 0,0 1 0,0-1 0,0 1 0,0-1 0,0 0 0,0 1 0,1-1 0,-1 0 0,0 1 0,21 6 0,42-6 0,-52-1 0,41-4-2370,-17-5-5814,12-7-12299</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12.020"/>
    </inkml:context>
    <inkml:brush xml:id="br0">
      <inkml:brushProperty name="width" value="0.025" units="cm"/>
      <inkml:brushProperty name="height" value="0.025" units="cm"/>
    </inkml:brush>
  </inkml:definitions>
  <inkml:trace contextRef="#ctx0" brushRef="#br0">307 1 7335,'0'0'24135,"-4"9"-23334,-1 0-760,-1-1 0,0 1 1,0-1-1,-1-1 0,0 1 1,0-1-1,-1 0 1,0 0-1,0-1 0,-1 0 1,-13 7-1,-15 9-41,6-5 0,2 2 0,0 1 0,-32 29 0,60-48 0,0 0 0,-1 0 0,1 0 0,0 0 0,0 0 0,0 0 0,0 1 0,0-1 0,0 0 0,0 1 0,0-1 0,1 1 0,-1-1 0,0 1 0,1-1 0,-1 1 0,1-1 0,0 1 0,0 0 0,-1 2 0,2-3 0,-1 0 0,1 0 0,0-1 0,-1 1 0,1 0 0,0 0 0,0 0 0,-1-1 0,1 1 0,0 0 0,0 0 0,0-1 0,0 1 0,0-1 0,0 1 0,0-1 0,0 0 0,0 1 0,0-1 0,0 0 0,0 1 0,2-1 0,12 2 0,0-1 0,0-1 0,22-1 0,-18 0 0,-13 1-12,110-2-4317,-81 0-611,46-10 0,-58 7-9730</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12.469"/>
    </inkml:context>
    <inkml:brush xml:id="br0">
      <inkml:brushProperty name="width" value="0.025" units="cm"/>
      <inkml:brushProperty name="height" value="0.025" units="cm"/>
    </inkml:brush>
  </inkml:definitions>
  <inkml:trace contextRef="#ctx0" brushRef="#br0">117 0 15695,'0'0'16303,"-8"12"-15790,-10 13-406,-43 70 23,57-88-128,0 1 0,0-1-1,1 1 1,0 0 0,0 1 0,1-1-1,0 0 1,0 1 0,1-1-1,0 18 1,1-24-21,1 0 0,0 0 0,0 0 0,0 0-1,0 0 1,0 0 0,0 0 0,1 0 0,-1 0 0,1 0 0,-1 0 0,1-1 0,0 1-1,-1-1 1,1 1 0,0-1 0,0 0 0,0 0 0,0 0 0,0 0 0,1 0-1,-1 0 1,0 0 0,0-1 0,0 1 0,1-1 0,-1 0 0,0 1 0,1-1 0,1-1-1,1 2-179,0-1-1,0 0 0,-1 0 1,1 0-1,0-1 1,0 1-1,-1-1 0,1 0 1,0-1-1,-1 1 0,1-1 1,-1 0-1,0 0 0,5-3 1,11-20-6752,-3-8-4324</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12.842"/>
    </inkml:context>
    <inkml:brush xml:id="br0">
      <inkml:brushProperty name="width" value="0.025" units="cm"/>
      <inkml:brushProperty name="height" value="0.025" units="cm"/>
    </inkml:brush>
  </inkml:definitions>
  <inkml:trace contextRef="#ctx0" brushRef="#br0">23 0 21909,'0'0'8264,"-22"62"-9482,36-50-5828,7-2-11372</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13.186"/>
    </inkml:context>
    <inkml:brush xml:id="br0">
      <inkml:brushProperty name="width" value="0.025" units="cm"/>
      <inkml:brushProperty name="height" value="0.025" units="cm"/>
    </inkml:brush>
  </inkml:definitions>
  <inkml:trace contextRef="#ctx0" brushRef="#br0">1 257 24727,'0'0'6935,"11"-9"-5953,38-30-951,-1-3 0,-3-1-1,65-80 1,-106 123-31,-4 10 0,-4 14 0,-8 13-741,2 0 0,1 1 0,1 0-1,3 0 1,-2 53 0,8-67-6631</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17.850"/>
    </inkml:context>
    <inkml:brush xml:id="br0">
      <inkml:brushProperty name="width" value="0.025" units="cm"/>
      <inkml:brushProperty name="height" value="0.025" units="cm"/>
    </inkml:brush>
  </inkml:definitions>
  <inkml:trace contextRef="#ctx0" brushRef="#br0">1 4 10858,'0'0'11595,"88"23"-9673,-26-23-641,11 0-768,12-1-353,-1-7-64,-3 1-32,-8 0-64,-14 4-416,-16 3-930,-19 0-511,-19 0-257,-5 3-1153,-23 2-1218,-16 4-4387</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44.430"/>
    </inkml:context>
    <inkml:brush xml:id="br0">
      <inkml:brushProperty name="width" value="0.025" units="cm"/>
      <inkml:brushProperty name="height" value="0.025" units="cm"/>
    </inkml:brush>
  </inkml:definitions>
  <inkml:trace contextRef="#ctx0" brushRef="#br0">183 0 18417,'0'0'5990,"-10"6"-3390,1 0-2261,1-1 0,0 1-1,1 0 1,-1 1 0,1 0 0,0 0 0,1 0 0,-1 1-1,2 0 1,-1 0 0,1 1 0,0 0 0,1 0-1,0 0 1,0 0 0,-4 18 0,8-21-339,-1-1 0,0 0 0,1 1 0,0-1 0,0 0 0,1 1 0,-1-1 0,1 0 0,0 1 0,1-1 0,-1 0 0,1 0 0,0 0 0,5 8 0,0-3 0,1 0 0,0-1 0,1 0 0,18 15 0,-8-7 0,-9-8 0,-1 0 0,0 0 0,-1 1 0,0 0 0,0 0 0,-1 1 0,-1 0 0,0 0 0,0 0 0,-1 1 0,7 23 0,-10-26 0,-1-1 0,0 1 0,0 0 0,-1 0 0,0-1 0,-1 1 0,0 0 0,0-1 0,0 1 0,-1 0 0,-1-1 0,1 0 0,-2 1 0,1-1 0,-1-1 0,0 1 0,0 0 0,-8 8 0,5-7 0,0 0 0,0 0 0,-1-1 0,-1 0 0,1-1 0,-15 10 0,19-15 0,-1 1 0,0 0 0,1-1 0,-1 0 0,0 0 0,-1 0 0,1 0 0,0-1 0,0 0 0,-1 0 0,1-1 0,0 1 0,-1-1 0,1 0 0,-9-2 0,10 1 0,1 0 0,0-1 0,0 0 0,0 1 0,0-1 0,0 0 0,1 0 0,-1-1 0,1 1 0,-1 0 0,1-1 0,0 0 0,0 1 0,0-1 0,0 0 0,0 0 0,1 0 0,-1-1 0,1 1 0,0 0 0,0 0 0,0-1 0,0 1 0,1 0 0,-1-7 0,0 1 0,0-1 0,0 0 0,1 1 0,0-1 0,1 1 0,0-1 0,1 1 0,3-13 0,-1 13 11,0 0-1,0 1 1,1 0-1,0-1 1,1 2-1,0-1 1,0 1 0,0-1-1,15-10 1,7-4-44,42-26 0,6-4-536,-59 36-2436,-7-3-4789,-6 1-4420</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18.224"/>
    </inkml:context>
    <inkml:brush xml:id="br0">
      <inkml:brushProperty name="width" value="0.025" units="cm"/>
      <inkml:brushProperty name="height" value="0.025" units="cm"/>
    </inkml:brush>
  </inkml:definitions>
  <inkml:trace contextRef="#ctx0" brushRef="#br0">0 0 13485,'0'0'8103,"11"50"-5732,33-48-514,11-2-896,15 0-640,2 0-225,-1 0-224,-7 0-1666,-12-4-1826,-11-5-2081,-14-2-3908</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18.568"/>
    </inkml:context>
    <inkml:brush xml:id="br0">
      <inkml:brushProperty name="width" value="0.025" units="cm"/>
      <inkml:brushProperty name="height" value="0.025" units="cm"/>
    </inkml:brush>
  </inkml:definitions>
  <inkml:trace contextRef="#ctx0" brushRef="#br0">1 2 4901,'0'0'10404,"9"-1"-7030,7 1-3048,0 1 0,0 0 1,0 1-1,-1 1 0,1 1 0,-1 0 1,1 1-1,21 11 0,5 1-65,-26-11-51,0 0 0,0 1-1,-1 0 1,0 1-1,0 1 1,-1 1-1,26 22 1,-38-30-85,-1 0 1,1 0-1,-1 0 0,0 0 1,0 0-1,1 1 0,-1-1 0,-1 1 1,1-1-1,0 1 0,-1-1 1,1 1-1,-1-1 0,0 1 1,0-1-1,0 1 0,0 0 1,0-1-1,-1 1 0,1-1 1,-1 1-1,1-1 0,-1 1 1,0-1-1,0 0 0,0 1 1,0-1-1,-1 0 0,1 0 1,-4 4-1,-4 6 240,0-1 1,-2 0 0,1 0-1,-14 9 1,13-11-271,-24 22-64,-74 63 404,35-34-3533,29-26-4605</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19.643"/>
    </inkml:context>
    <inkml:brush xml:id="br0">
      <inkml:brushProperty name="width" value="0.025" units="cm"/>
      <inkml:brushProperty name="height" value="0.025" units="cm"/>
    </inkml:brush>
  </inkml:definitions>
  <inkml:trace contextRef="#ctx0" brushRef="#br0">3584 601 5381,'1'-19'842,"-1"0"0,0 1 0,-1-1 0,-1 0 0,-7-27 1,6 35-589,-1 0 0,0 0 0,-1 1 0,0-1 0,-1 1 0,0 0 0,-1 1 0,0 0 0,0 0 0,-9-9 1,-8-3-17,0 1 1,-1 0-1,-1 2 1,-1 1-1,0 2 1,-1 0-1,-57-20 1,0 7 387,-134-26 0,-1 15-722,-267-13 1,-228 44 184,587 15 747,1 5 0,-228 53-1,275-44-471,1 3-1,1 4 0,2 4 1,1 2-1,-102 65 1,145-78-249,1 1 1,2 1-1,0 2 1,1 1-1,2 1 1,1 2-1,-29 41 1,43-54-62,1 0 1,1 1-1,0 1 0,1-1 0,1 1 1,1 1-1,0-1 0,2 1 0,0 0 1,1 0-1,1 0 0,0 1 1,2-1-1,0 0 0,1 1 0,5 22 1,0-21 16,0-1-1,2 1 1,0-2 0,1 1 0,1-1 0,1-1 0,1 0 0,0 0 0,22 22 0,12 10 60,86 72 0,-58-63-12,2-2-1,3-5 1,2-2 0,2-5-1,2-3 1,2-3-1,1-5 1,2-3-1,1-4 1,1-5 0,1-3-1,1-5 1,97 3-1,-50-11 355,-1-6 0,0-6 0,0-7 0,270-59-1,-325 49-437,-1-2 0,-2-5 0,-1-3 0,-1-4-1,-2-3 1,-2-3 0,-1-4 0,-3-2 0,74-68-1,-113 87-10,-1-2 0,-2-2 0,-1-1 0,-1-1 0,-2-1 0,-2-1 0,-1-2 0,30-73 0,-45 90-4,-1 1 0,-1-1 0,-1-1-1,-1 1 1,-1 0 0,-2-1 0,-1-46 0,-2 51 25,-1 1 0,-1-1 1,0 1-1,-1 0 0,-1 0 1,-1 0-1,-1 1 0,0 0 1,-1 1-1,-1 0 0,-12-16 1,6 12 39,-2 0 1,0 1 0,-1 1-1,-1 0 1,0 2 0,-43-27-1,28 24-36,0 2 0,-1 1 0,0 1 0,-41-9 0,-5 5-184,-1 3 0,-1 5 0,-137-3 0,97 14-2745,-143 17 0,81 9-3003</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35.753"/>
    </inkml:context>
    <inkml:brush xml:id="br0">
      <inkml:brushProperty name="width" value="0.025" units="cm"/>
      <inkml:brushProperty name="height" value="0.025" units="cm"/>
    </inkml:brush>
  </inkml:definitions>
  <inkml:trace contextRef="#ctx0" brushRef="#br0">13 14 17969,'0'0'14798,"-13"-14"-14798,28 25 0,1-2-1922,0-7-5541,-1-2-14029</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35.412"/>
    </inkml:context>
    <inkml:brush xml:id="br0">
      <inkml:brushProperty name="width" value="0.025" units="cm"/>
      <inkml:brushProperty name="height" value="0.025" units="cm"/>
    </inkml:brush>
  </inkml:definitions>
  <inkml:trace contextRef="#ctx0" brushRef="#br0">79 0 8008,'0'0'21620,"-4"10"-20718,-6 11-662,-33 83 1016,38-91-1151,1 0 1,0 0 0,2 1 0,-1-1 0,1 1 0,1 21 0,1-32-101,0-1-1,1 0 1,-1 0-1,1 1 1,-1-1-1,1 0 1,0 0-1,0 0 1,0 0-1,0 0 1,1 0-1,-1 0 1,0 0-1,1 0 1,-1 0-1,1-1 1,0 1-1,-1-1 1,1 1-1,0-1 1,0 0-1,0 0 1,0 1-1,0-1 1,1-1-1,-1 1 1,0 0-1,0 0 1,0-1-1,1 0 1,-1 1-1,0-1 1,1 0 0,-1 0-1,0 0 1,1 0-1,-1-1 1,5 0-1,-1 0-67,1 0 0,-1 0 0,0 0 1,1-1-1,-1 0 0,0 0 0,0-1 0,0 0 0,0 0 0,-1 0 0,1-1 0,-1 0 0,6-5 0,11-24-4067,-10-4-3986,-6-4-4878</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36.842"/>
    </inkml:context>
    <inkml:brush xml:id="br0">
      <inkml:brushProperty name="width" value="0.025" units="cm"/>
      <inkml:brushProperty name="height" value="0.025" units="cm"/>
    </inkml:brush>
  </inkml:definitions>
  <inkml:trace contextRef="#ctx0" brushRef="#br0">30 130 6534,'0'0'11093,"-4"9"-8146,-1-2-1938,-11 24 793,11-5 4521,8-26-6072,-1-1 0,1 1 0,-1-1 0,1 0 0,0 1 0,-1-1-1,0 0 1,1-1 0,-1 1 0,0 0 0,3-3 0,24-20-238,-2-2-1,-1-1 1,43-58-1,-47 57-14,-22 28 2,0 1 0,0-1 0,0 0 0,0 0 0,0 0 0,0 0 0,0 0 0,0 1 0,0-1 0,0 0 0,0 0 0,0 0 0,0 0 0,0 0 0,0 0 0,0 0 0,0 1 0,1-1 0,-1 0 0,0 0 0,0 0 0,0 0 0,0 0 0,0 0 0,0 0 0,0 0 0,1 0 0,-1 0 0,0 1 0,0-1 0,0 0 0,0 0 0,0 0 0,1 0 0,-1 0 0,0 0 0,0 0 0,0 0 0,0 0 0,0 0 0,1 0 0,-1 0 0,0 0 0,0-1 0,0 1 0,0 0 0,0 0 0,0 0 0,1 0 0,-1 0 0,0 0 0,0 0 0,0 0 0,0 0 0,0 0 0,0 0 0,0-1 0,0 1 0,1 0 0,-1 0 0,0 0 0,0 0 0,0 0 0,0 0 0,0-1 0,0 23 0,-9 27 0,-6-3 0,6-21 0,1 1 0,1-1 0,1 1 0,1 1 0,-1 31 0,6-57-9,0-1 0,0 0 0,0 1 0,0-1 1,0 1-1,0-1 0,0 1 0,0-1 0,0 0 0,0 1 0,0-1 0,0 1 0,0-1 0,0 0 0,1 1 1,-1-1-1,0 1 0,0-1 0,0 0 0,1 1 0,-1-1 0,0 0 0,0 1 0,1-1 0,-1 0 1,0 0-1,1 1 0,-1-1 0,0 0 0,1 0 0,-1 1 0,1-1 0,0 0 0,14-6-952,11-19-3258,-10-8-2982</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37.861"/>
    </inkml:context>
    <inkml:brush xml:id="br0">
      <inkml:brushProperty name="width" value="0.025" units="cm"/>
      <inkml:brushProperty name="height" value="0.025" units="cm"/>
    </inkml:brush>
  </inkml:definitions>
  <inkml:trace contextRef="#ctx0" brushRef="#br0">36 157 8552,'0'0'18103,"11"6"-16497,-3-2-1325,-5-1-201,-1-1 0,1 0-1,1-1 1,-1 1 0,0 0 0,0-1-1,1 0 1,-1 0 0,1 0-1,-1 0 1,1 0 0,-1-1-1,1 0 1,0 1 0,-1-1-1,1-1 1,-1 1 0,1 0-1,-1-1 1,1 0 0,3-1-1,4-4 109,0 0-1,-1 0 0,0-1 0,0-1 1,-1 0-1,16-16 0,-21 20-158,0 0 1,-1-1-1,1 1 0,-1-1 1,0 1-1,0-1 1,-1 0-1,1 0 0,-1-1 1,0 1-1,-1 0 0,1-1 1,-1 1-1,0-1 0,0 1 1,-1-12-1,0 16-17,-1 0 1,0-1-1,0 1 1,0 0-1,1 0 0,-1 0 1,0 0-1,0 0 0,0 0 1,-1 0-1,1 0 0,0 0 1,0 1-1,0-1 1,-1 0-1,1 1 0,0-1 1,-1 1-1,1-1 0,0 1 1,-1 0-1,1-1 0,-1 1 1,1 0-1,-1 0 1,1 0-1,-1 0 0,1 0 1,-2 1-1,-46 4 279,39-1-291,1 1 0,0-1 0,0 1 0,0 1 0,1 0 0,-1 0 0,1 1 0,1-1 0,-1 2 0,1-1 0,1 1 0,-8 10 0,6-7 0,1 0 0,0 1 0,1-1 0,0 1 0,1 1 0,0-1 0,1 1 0,0-1 0,-2 15 0,6-23 1,-1-1 0,1 1 0,0-1-1,1 0 1,-1 1 0,1-1 0,-1 0 0,1 1 0,0-1 0,0 0-1,1 0 1,-1 1 0,1-1 0,-1 0 0,1-1 0,0 1 0,0 0-1,0 0 1,0-1 0,1 1 0,-1-1 0,1 0 0,0 0 0,-1 0-1,1 0 1,0 0 0,0 0 0,0-1 0,7 3 0,8 2-15,1 0 0,0-1 0,0-1 0,23 2 0,-15-2-49,51 8-2720,-26-9-4737,-15-3-1961</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38.387"/>
    </inkml:context>
    <inkml:brush xml:id="br0">
      <inkml:brushProperty name="width" value="0.025" units="cm"/>
      <inkml:brushProperty name="height" value="0.025" units="cm"/>
    </inkml:brush>
  </inkml:definitions>
  <inkml:trace contextRef="#ctx0" brushRef="#br0">298 16 10890,'0'0'3849,"9"-2"-288,4-3-2162,10-1 189,1 4 3790,-29 5-1893,-8 9-2427,-1-1-764,-19 8-59,-2-1 0,-37 13 1,43-19-96,0 0-1,1 2 1,-51 34 0,76-46-140,1 0 0,-1 0 0,1 0 0,-1 1 0,1-1 0,0 1 0,0-1 0,0 1 0,1 0 0,-1 0 0,1 0 0,-3 6 0,4-7 0,0-1 0,-1 0 0,1 0 0,0 1 0,0-1 0,0 0 0,1 0 0,-1 1 0,0-1 0,0 0 0,1 0 0,-1 1 0,1-1 0,-1 0 0,1 0 0,-1 0 0,1 0 0,0 0 0,0 0 0,-1 0 0,1 0 0,0 0 0,0 0 0,0 0 0,0-1 0,0 1 0,0 0 0,0-1 0,0 1 0,1 0 0,-1-1 0,0 1 0,0-1 0,0 0 0,1 1 0,0-1 0,26 6 2,1-1 0,-1-1 0,1-2 1,-1 0-1,46-5 0,28 3-111,-38 5-2434,-29-2-8031,-22-2-6129</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39.185"/>
    </inkml:context>
    <inkml:brush xml:id="br0">
      <inkml:brushProperty name="width" value="0.025" units="cm"/>
      <inkml:brushProperty name="height" value="0.025" units="cm"/>
    </inkml:brush>
  </inkml:definitions>
  <inkml:trace contextRef="#ctx0" brushRef="#br0">42 38 6086,'9'-4'8498,"2"-2"-6420,22-12 1143,-8 8 2408,-25 14-891,-9 15-3807,-20 21-484,11-17-56,-22 37 1,37-53-359,-1-1-1,1 1 0,0 0 1,1 0-1,0 0 0,0 0 1,0 1-1,1-1 0,0 0 1,0 15-1,1-20-32,0-1 0,1 0 0,-1 0 0,0 0 0,1 0 0,-1 1 0,0-1 0,1 0 0,-1 0 0,1 0 0,0 0 0,-1 0 0,1 0 0,0 0 0,0-1 0,-1 1 0,1 0 0,0 0 0,0 0 0,0-1 0,0 1 0,0 0 0,0-1 0,0 1 0,2 0 0,1 0 0,0 0 0,1 0 0,-1 0 0,0-1 0,0 1 0,1-1 0,5-1 0,2 0 0,0 0 0,-1-1 0,1-1 0,19-6 0,-23 5-459,1 0 0,-1-1 1,1 0-1,13-11 0,-16 11-456,-1 0 1,1-1-1,-1 0 1,-1 1-1,1-2 0,6-10 1,6-23-8679</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39.543"/>
    </inkml:context>
    <inkml:brush xml:id="br0">
      <inkml:brushProperty name="width" value="0.025" units="cm"/>
      <inkml:brushProperty name="height" value="0.025" units="cm"/>
    </inkml:brush>
  </inkml:definitions>
  <inkml:trace contextRef="#ctx0" brushRef="#br0">49 10 14510,'0'0'15374,"-48"-10"-12491,48 12-2883,5 4 0,10-1 0,0 0 0,-2-5-3491,2 0-6727</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44.772"/>
    </inkml:context>
    <inkml:brush xml:id="br0">
      <inkml:brushProperty name="width" value="0.025" units="cm"/>
      <inkml:brushProperty name="height" value="0.025" units="cm"/>
    </inkml:brush>
  </inkml:definitions>
  <inkml:trace contextRef="#ctx0" brushRef="#br0">1 41 20692,'0'0'7270,"97"-5"-6052,-33 0-546,10 0-416,11 1-416,-2-5-3459,-2-3-4997</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40.012"/>
    </inkml:context>
    <inkml:brush xml:id="br0">
      <inkml:brushProperty name="width" value="0.025" units="cm"/>
      <inkml:brushProperty name="height" value="0.025" units="cm"/>
    </inkml:brush>
  </inkml:definitions>
  <inkml:trace contextRef="#ctx0" brushRef="#br0">1 184 7175,'0'0'22426,"13"1"-20616,-7 0-1732,1 0 0,-1-1 1,0 0-1,1 0 0,-1 0 0,1-1 0,-1 0 1,0 0-1,0 0 0,1-1 0,-1 0 0,0 0 1,0-1-1,-1 0 0,1 0 0,6-5 0,167-144-51,-178 151-27,-1 0 0,1 1 0,-1-1 0,1 1 0,-1-1 0,1 1 0,0-1 0,-1 1 0,1-1 0,0 1 0,-1 0 0,1-1 0,0 1 0,0 0 0,-1 0 0,1-1 0,0 1 0,0 0 0,-1 0 0,1 0 0,0 0 0,0 0 0,-1 0 0,1 0 0,0 0 0,0 0 0,0 1 0,-1-1 0,1 0 0,0 0 0,0 1 0,0 0 0,0 1 0,0-1 0,-1 0 0,1 1 0,-1-1 0,1 1 0,-1-1 0,1 0 0,-1 1 0,0-1 0,0 1 0,1-1 0,-1 1 0,-1 2 0,-7 61 0,7-61 0,-2 12-3,-3 12-492,1-1-1,-1 42 1,8-59-3205,5-8-3315</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40.497"/>
    </inkml:context>
    <inkml:brush xml:id="br0">
      <inkml:brushProperty name="width" value="0.025" units="cm"/>
      <inkml:brushProperty name="height" value="0.025" units="cm"/>
    </inkml:brush>
  </inkml:definitions>
  <inkml:trace contextRef="#ctx0" brushRef="#br0">1 1 10410,'0'0'18385,"48"26"-16175,-4-26-1057,10 0-672,4 0-353,3 0-128,-1 0 0,-5-1 0,-10 1-705,-12 0-2113,-15 0-2371</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40.822"/>
    </inkml:context>
    <inkml:brush xml:id="br0">
      <inkml:brushProperty name="width" value="0.025" units="cm"/>
      <inkml:brushProperty name="height" value="0.025" units="cm"/>
    </inkml:brush>
  </inkml:definitions>
  <inkml:trace contextRef="#ctx0" brushRef="#br0">0 1 12556,'0'0'15086,"36"47"-14061,9-40-576,7-2-353,2 1-128,-1-4-1762,-3-2-3747,-5 0-5286</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41.163"/>
    </inkml:context>
    <inkml:brush xml:id="br0">
      <inkml:brushProperty name="width" value="0.025" units="cm"/>
      <inkml:brushProperty name="height" value="0.025" units="cm"/>
    </inkml:brush>
  </inkml:definitions>
  <inkml:trace contextRef="#ctx0" brushRef="#br0">77 1 17424,'0'0'2104,"10"1"-583,2 1-1232,-1 1 0,0 0-1,0 1 1,0 0 0,0 1 0,0 0-1,-1 1 1,11 8 0,-16-11-115,0 1 0,0-1 1,0 1-1,-1 0 1,1 0-1,-1 1 0,0-1 1,0 1-1,-1 0 0,0 0 1,1 0-1,-2 1 0,1-1 1,-1 1-1,1-1 1,-2 1-1,1 0 0,-1 0 1,2 11-1,-4-13-42,1 1 0,-1-1 1,0 0-1,-1 0 0,1 0 0,-1 0 0,0 0 0,0 0 1,0-1-1,0 1 0,-1-1 0,1 1 0,-1-1 0,0 0 1,0 0-1,0 0 0,0 0 0,-5 2 0,-11 9 785,-1 0 0,-23 11-1,14-9-545,-7 8-550,22-14-785,1-1-1,-1-1 1,-18 8 0</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42.691"/>
    </inkml:context>
    <inkml:brush xml:id="br0">
      <inkml:brushProperty name="width" value="0.025" units="cm"/>
      <inkml:brushProperty name="height" value="0.025" units="cm"/>
    </inkml:brush>
  </inkml:definitions>
  <inkml:trace contextRef="#ctx0" brushRef="#br0">3 172 11531,'-1'1'409,"1"0"-1,0-1 1,-1 1 0,1 0-1,0 0 1,0-1 0,-1 1-1,1 0 1,0 0 0,0 0-1,0-1 1,0 1-1,0 0 1,0 0 0,0 0-1,0-1 1,1 1 0,-1 0-1,0 0 1,0-1 0,1 1-1,-1 0 1,0 0 0,1-1-1,-1 1 1,1 0 0,-1-1-1,1 1 1,-1-1 0,1 1-1,0 0 1,1 0-38,1 0 0,-1 1-1,0-1 1,0-1 0,1 1 0,-1 0-1,1-1 1,-1 1 0,0-1 0,4 0 0,5 1 23,0-1 0,0-1 0,21-4 0,-16 1-182,-1-2 0,0 1 0,0-2 0,0 0-1,-1-1 1,14-9 0,-22 13-194,0 0 1,-1 0-1,1 0 0,-1-1 1,0 0-1,0 0 0,0 0 0,-1-1 1,0 1-1,0-1 0,0 0 1,-1 0-1,0-1 0,0 1 0,0-1 1,2-9-1,-5 15-17,0-1 1,0 1-1,1-1 1,-1 1-1,0-1 1,-1 0-1,1 1 1,0-1-1,0 1 1,-1-1-1,1 1 0,-1-1 1,1 1-1,-1-1 1,0 1-1,1-1 1,-1 1-1,0 0 1,0-1-1,0 1 1,0 0-1,0 0 1,0 0-1,-1 0 0,1 0 1,0 0-1,0 0 1,-1 0-1,1 0 1,-1 1-1,1-1 1,-1 0-1,1 1 1,-1-1-1,1 1 0,-1 0 1,1-1-1,-1 1 1,1 0-1,-1 0 1,0 0-1,1 0 1,-1 0-1,1 1 1,-1-1-1,-2 1 0,-4 0-2,0 0 0,1 1 0,-1 0 0,1 0 0,-1 1 0,1 0 0,0 0 0,-10 7 0,4 0 43,0 0 1,1 1 0,0 1 0,1 0-1,0 0 1,1 1 0,-11 20-1,15-24-18,1 0 0,1 1 0,-1-1 0,2 1-1,-1 0 1,1 0 0,1 0 0,0 0 0,0 0 0,1 1-1,0-1 1,2 18 0,0-24-36,0 0 0,1 0 0,-1 0 0,1-1 0,0 1 0,0-1 0,0 1 0,1-1 0,-1 0 0,1 0 0,0 0 0,-1 0 0,1 0 0,1-1 0,-1 1 0,0-1 0,1 0 0,4 3 0,8 3-483,-1-1 0,32 11-1,-40-15-1330,1-1-1,0-1 1,0 0-1,1 0 0,9 0 1,12-1-10004</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43.038"/>
    </inkml:context>
    <inkml:brush xml:id="br0">
      <inkml:brushProperty name="width" value="0.025" units="cm"/>
      <inkml:brushProperty name="height" value="0.025" units="cm"/>
    </inkml:brush>
  </inkml:definitions>
  <inkml:trace contextRef="#ctx0" brushRef="#br0">230 0 17809,'-8'0'4265,"-6"1"-3138,0 0-1,1 1 1,-1 1-1,1 0 1,-22 9-1,20-7-798,0 2-1,1 0 0,0 0 1,0 2-1,-16 11 0,29-19-327,0 0-1,0 0 0,0-1 1,0 1-1,0 0 1,0 0-1,0 0 1,0 0-1,0 0 0,0 0 1,1 0-1,-1 1 1,0-1-1,1 0 0,-1 0 1,1 0-1,-1 1 1,1-1-1,-1 0 1,1 1-1,0 1 0,0-2 1,1 0 0,-1-1-1,1 1 1,-1 0 0,1 0 0,-1 0-1,1-1 1,0 1 0,0 0-1,-1-1 1,1 1 0,0-1-1,0 1 1,0 0 0,0-1-1,-1 0 1,1 1 0,0-1-1,0 0 1,0 1 0,2-1-1,11 3-35,-1-1 1,1-1-1,17 0 0,-16-1-78,5 1-233,0 1 1,0 1-1,0 0 1,-1 2-1,21 7 1,-36-10 326,1 0 0,-1 0 0,0 0 0,0 0 0,0 0 0,-1 1 0,1 0 0,-1 0 0,1 0 0,-1 0 0,0 1 0,4 5 0,-5-6 111,-1 0 0,0 0 1,0 0-1,0 0 0,0 0 1,0 1-1,-1-1 0,0 0 0,1 0 1,-1 0-1,0 1 0,0-1 1,-1 0-1,1 0 0,-1 0 0,0 1 1,0-1-1,0 0 0,0 0 1,-2 3-1,0 0 13,0-1 1,0 0-1,-1 0 1,0 0-1,0-1 0,0 1 1,-1-1-1,1 0 1,-1 0-1,0-1 1,0 1-1,0-1 0,-1 0 1,1-1-1,-11 5 1,3-3 37,0 0 1,1 0 0,-2-1-1,1-1 1,0 0-1,-17-1 1,29 0-211,0-1 0,0 0 0,0 0 1,0 0-1,0 0 0,0 0 0,0-1 0,0 1 0,0 0 1,0 0-1,0-1 0,0 1 0,0-1 0,0 1 0,0 0 0,0-1 1,0 0-1,0 1 0,0-1 0,1 0 0,-1 1 0,0-1 1,0 0-1,1 0 0,-1 0 0,1 1 0,-1-1 0,1 0 0,-1 0 1,0-1-1,3-23-6627,7 3-9491</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44.445"/>
    </inkml:context>
    <inkml:brush xml:id="br0">
      <inkml:brushProperty name="width" value="0.025" units="cm"/>
      <inkml:brushProperty name="height" value="0.025" units="cm"/>
    </inkml:brush>
  </inkml:definitions>
  <inkml:trace contextRef="#ctx0" brushRef="#br0">28 86 11339,'0'0'5963,"0"-8"-2226,1 0-3538,0-13 3895,-8 43-1293,0 6-2368,1-1-1,2 1 1,1 0-1,0 37 0,3-63-413,0-1 0,0 0 0,0 1-1,1-1 1,-1 0 0,0 1-1,1-1 1,-1 0 0,1 0 0,-1 1-1,1-1 1,-1 0 0,1 0-1,0 0 1,0 0 0,0 1 0,-1-1-1,1-1 1,0 1 0,0 0 0,1 0-1,-1 0 1,2 1 0,0-1 27,-1 0-1,1 0 1,0-1 0,-1 1-1,1-1 1,0 0 0,0 0 0,-1 0-1,1 0 1,0 0 0,3-1 0,3-1 50,0 0 0,0 0 0,0-1 0,-1-1 0,1 1 0,11-8 0,0-4-60,0 0-1,-2-2 1,0 0 0,-1-1-1,0-1 1,-2 0-1,0-1 1,18-33 0,-33 54-41,0-1 0,0 0 0,0 0 0,0 0 0,0 0 1,0 1-1,0-1 0,0 0 0,1 0 0,-1 0 1,0 0-1,0 1 0,0-1 0,0 0 0,0 0 0,0 0 1,0 0-1,1 0 0,-1 1 0,0-1 0,0 0 1,0 0-1,0 0 0,0 0 0,1 0 0,-1 0 0,0 0 1,0 0-1,0 0 0,0 1 0,1-1 0,-1 0 0,0 0 1,0 0-1,0 0 0,1 0 0,-1 0 0,0 0 1,0 0-1,0 0 0,1-1 0,-1 1 0,0 0 0,0 0 1,0 0-1,0 0 0,1 0 0,-1 0 0,0 0 1,0 0-1,0 0 0,0-1 0,1 1 0,-2 19-55,-15 39 60,12-49 45,0 1-1,1-1 1,1 1-1,-1-1 1,2 1-1,-1 0 1,1 0-1,1 0 1,0-1-1,0 1 1,2 14-1,-1-23-39,0 0 1,-1 0-1,1 0 1,0 0-1,0-1 1,-1 1-1,1 0 0,0 0 1,0-1-1,0 1 1,0 0-1,0-1 0,0 1 1,0-1-1,0 1 1,0-1-1,0 0 1,1 0-1,-1 1 0,0-1 1,0 0-1,0 0 1,0 0-1,0 0 0,1 0 1,-1 0-1,0 0 1,0-1-1,0 1 1,0 0-1,0-1 0,0 1 1,0 0-1,2-2 1,37-18 71,-28 10-77,0 0 0,-1-1 0,0-1 0,-1 0 0,-1 0 0,0-1 0,0 0 0,-1 0 0,-1-1 0,0 0 0,7-24 0,-17 48 0,-1 0 0,0 0 0,-1 0 0,-6 10 0,6-13 0,1 0 0,0 1 0,0-1 0,1 1 0,0 0 0,0 1 0,1-1 0,0 0 0,-1 14 0,3-21 0,0-1 0,0 1 0,1-1 0,-1 1 0,0-1 0,1 0 0,-1 1 0,1-1 0,-1 0 0,0 1 0,1-1 0,-1 0 0,1 0 0,-1 0 0,1 1 0,-1-1 0,0 0 0,1 0 0,-1 0 0,1 0 0,-1 0 0,1 0 0,-1 0 0,1 1 0,-1-2 0,1 1 0,-1 0 0,1 0 0,-1 0 0,1 0 0,-1 0 0,1 0 0,-1 0 0,1-1 0,20-4 0,-10-2 0,-1-1 0,0 1 0,0-2 0,0 1 0,-1-2 0,0 1 0,-1-1 0,0 0 0,-1-1 0,0 0 0,0 0 0,-1 0 0,-1-1 0,5-12 0,-14 30 0,2-4 0,0 1 0,0-1 0,1 0 0,-1 1 0,1-1 0,-1 1 0,1 0 0,0-1 0,0 1 0,0 0 0,1 0 0,-1 0 0,0 0 0,1 0 0,0-1 0,0 1 0,0 6 0,1-9 0,-1 0 0,1 0 0,-1 0 0,1 1 0,-1-1 0,1 0 0,0 0 0,-1 0 0,1 0 0,-1 0 0,1 0 0,-1 0 0,1 0 0,-1-1 0,1 1 0,0 0 0,-1 0 0,1 0 0,-1 0 0,1-1 0,-1 1 0,1 0 0,-1-1 0,0 1 0,1 0 0,-1-1 0,1 1 0,-1 0 0,0-1 0,1 1 0,-1-1 0,0 1 0,1-1 0,-1 1 0,0-1 0,0 1 0,1-1 0,-1 1 0,0-1 0,0 0 0,15-20 0,-22 31 0,1 1 0,0 0 0,0 0 0,1 0 0,0 1 0,1 0 0,1 0 0,-4 19 0,14 15 0,-7-45 0,0 0 0,0 0 0,1 0 0,-1 0 0,0 0 0,1 0 0,-1 0 0,1-1 0,-1 1 0,1 0 0,-1 0 0,1-1 0,0 1 0,-1 0 0,1-1 0,0 1 0,0-1 0,-1 1 0,1-1 0,0 1 0,0-1 0,0 1 0,-1-1 0,1 0 0,0 1 0,0-1 0,0 0 0,0 0 0,0 0 0,0 0 0,0 0 0,0 0 0,0 0 0,0 0 0,0 0 0,-1 0 0,1 0 0,0-1 0,0 1 0,0 0 0,0-1 0,0 1 0,0-1 0,-1 1 0,1-1 0,0 1 0,0-1 0,-1 1 0,2-2 0,4-3 0,0-1 0,0 0 0,0 0 0,-1-1 0,1 1 0,6-13 0,-8 11 0,1 1 0,1-1 0,-1 1 0,1 0 0,0 1 0,13-11 0,-16 15 0,1-1 0,0 1 0,0 0 0,0 0 0,0 0 0,0 1 0,0-1 0,1 1 0,-1 0 0,0 0 0,1 1 0,-1-1 0,1 1 0,5 0 0,-8 1 0,0-1 0,0 1 0,-1-1 0,1 1 0,0-1 0,0 1 0,-1 0 0,1 0 0,-1 0 0,1 0 0,0 0 0,-1 1 0,0-1 0,1 0 0,-1 1 0,0-1 0,0 1 0,0-1 0,0 1 0,0-1 0,0 1 0,0 0 0,0 0 0,-1-1 0,1 1 0,-1 0 0,1 0 0,-1 0 0,0 0 0,0-1 0,0 1 0,0 0 0,0 0 0,0 2 0,0 2 0,0-5 0,1 0 0,-1 0 0,0 0 0,1 0 0,-1 0 0,0 0 0,0 0 0,0 0 0,0 0 0,0 0 0,0 0 0,0 0 0,-1 0 0,1 0 0,0 0 0,0 0 0,-1-1 0,1 1 0,-1 0 0,1 0 0,-1 0 0,1 0 0,-1 0 0,1-1 0,-1 1 0,0 0 0,1 0 0,-1-1 0,0 1 0,0 0 0,0-1 0,1 1 0,-3 0 0,2-5 0,0 1 0,0-1 0,1 1 0,-1-1 0,1 1 0,0-1 0,0 1 0,0-1 0,1-4 0,-1 3 0,0 1 0,-1-11 12,2 0-1,0-1 1,0 1-1,5-19 0,-5 30-24,1 0 0,-1 0 0,0 1 0,1-1 0,0 0 0,0 1 0,0-1 0,0 1 0,1 0 0,-1 0 0,1 0 0,0 0 0,0 0 0,0 0 0,0 1 0,0-1 0,1 1 0,-1 0 0,1 0 0,0 0 0,4-1-1,4-2-1737,-2-4-3806,0-3-2568</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44.788"/>
    </inkml:context>
    <inkml:brush xml:id="br0">
      <inkml:brushProperty name="width" value="0.025" units="cm"/>
      <inkml:brushProperty name="height" value="0.025" units="cm"/>
    </inkml:brush>
  </inkml:definitions>
  <inkml:trace contextRef="#ctx0" brushRef="#br0">0 0 18546,'0'3'3139,"0"3"-833,5 4-1281,5 2-865,5 2-192,3 2-2659,6 0-2978,6-2-10667</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45.145"/>
    </inkml:context>
    <inkml:brush xml:id="br0">
      <inkml:brushProperty name="width" value="0.025" units="cm"/>
      <inkml:brushProperty name="height" value="0.025" units="cm"/>
    </inkml:brush>
  </inkml:definitions>
  <inkml:trace contextRef="#ctx0" brushRef="#br0">140 138 19058,'0'0'4703,"-11"4"-1035,-3 1-2986,1 2 1,-1-1 0,1 2 0,-14 10 0,23-16-600,1 1 1,-1-1 0,1 1-1,0 0 1,0 0 0,0 0-1,0 0 1,0 1 0,1-1-1,0 1 1,-1-1 0,1 1-1,1 0 1,-1 0 0,0 0-1,1 0 1,0 0 0,0 0-1,0 0 1,1 0 0,-1 1-1,1 7 1,1-11-84,0 1 0,0-1 0,0 0 0,0 0 0,0 0 0,0 0 0,0 1 0,0-1 0,0-1 0,1 1 0,-1 0 0,0 0 0,1 0 0,-1-1 0,1 1 0,-1-1 0,0 1 0,1-1 0,0 1 0,-1-1 0,1 0 0,-1 0 0,1 0 0,-1 0 0,1 0 0,-1 0 0,1 0 0,-1-1 0,1 1 0,1-1 0,50-10 0,-39 3 0,0 0 0,0 0 0,-1-1 0,-1-1 0,0 0 0,0-1 0,-1 0 0,0-1 0,13-19 0,-12 15 0,-1 0 0,-1-1 0,0-1 0,-1 0 0,-1 0 0,-1-1 0,6-21 0,-42 82 0,18-22 12,2 1-1,0 0 1,-5 24 0,11-35-38,0 0 0,2 1 0,-1 0 0,1 0 0,1-1 0,0 1 0,0 0 0,4 18 0,-4-26-163,1 0 0,0 0 0,0 0 0,0-1 0,1 1 0,-1 0 0,1 0 0,0-1 0,2 5 0,-1-5-384,-1 1 1,0-1 0,1 0 0,-1 0 0,1 0-1,0-1 1,-1 1 0,1-1 0,4 2 0,30 6-6939</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46.191"/>
    </inkml:context>
    <inkml:brush xml:id="br0">
      <inkml:brushProperty name="width" value="0.025" units="cm"/>
      <inkml:brushProperty name="height" value="0.025" units="cm"/>
    </inkml:brush>
  </inkml:definitions>
  <inkml:trace contextRef="#ctx0" brushRef="#br0">12 182 10186,'0'0'12048,"-3"8"-9432,-5 30-443,8-38-2088,0 1 1,0 0-1,0 0 0,0 0 1,0 0-1,0 0 1,0-1-1,1 1 0,-1 0 1,0 0-1,1 0 1,-1-1-1,0 1 0,1 0 1,-1 0-1,1-1 1,-1 1-1,1 0 0,0-1 1,-1 1-1,1-1 1,0 1-1,-1 0 0,1-1 1,0 0-1,-1 1 1,1-1-1,0 1 0,0-1 1,0 0-1,0 0 1,-1 1-1,2-1 0,30 2 1386,-27-2-1147,4-1-270,-1 0 0,1-1 0,0 0 0,-1 0 0,1-1 0,-1 0 0,0-1 0,0 1 1,0-2-1,0 1 0,-1-1 0,0 0 0,0-1 0,10-8 0,-7 3-25,1 1 1,-1-2-1,-1 1 1,0-1-1,0-1 0,-1 0 1,11-24-1,-17 32-29,-1 0 0,1 0 0,-1 0 0,0-1 0,0 1 0,0 0 0,-1-1 0,0-5 0,0 10 0,0 0 0,0 0 0,0 0 0,-1 0 0,1 0 0,0 0 0,0 1 0,-1-1 0,1 0 0,-1 0 0,1 0 0,0 1 0,-1-1 0,1 0 0,-1 0 0,0 1 0,1-1 0,-1 1 0,0-1 0,1 0 0,-2 0 0,1 1 0,-1 0 0,1-1 0,0 1 0,-1 0 0,1 0 0,0 0 0,-1 0 0,1 0 0,0 1 0,-1-1 0,1 0 0,0 0 0,-1 1 0,1-1 0,0 1 0,0-1 0,-1 1 0,-1 1 0,-3 3 0,-1-1 0,1 1 0,1 1 0,-1-1 0,1 1 0,0 0 0,0 0 0,-8 14 0,-30 59 0,40-73 0,-3 6 0,1 0 0,0 0 0,1 0 0,1 1 0,0-1 0,0 1 0,-1 21 0,4-33 0,0 0 0,0 1 0,0-1 0,0 0 0,0 0 0,0 1 0,0-1 0,1 0 0,-1 0 0,0 0 0,1 1 0,-1-1 0,1 0 0,-1 0 0,1 0 0,0 0 0,-1 0 0,1 0 0,0 0 0,0 0 0,0 0 0,0 0 0,0 0 0,0-1 0,0 1 0,0 0 0,0 0 0,1 0 0,2 0 0,-1 0 0,0-1 0,1 1 0,-1-1 0,1 0 0,-1 0 0,0 0 0,1 0 0,-1 0 0,6-2 0,6-2 0,-1 0 0,1-1 0,25-13 0,38-30 0,-60 35 0,0 0 0,1 2 0,1 0 0,40-15 0,-59 26 0,0-1 0,0 0 0,0 1 0,0 0 0,0-1 0,0 1 0,0 0 0,0-1 0,1 1 0,-1 0 0,0 0 0,0 0 0,0 0 0,0 0 0,1 0 0,-1 1 0,0-1 0,0 0 0,0 0 0,0 1 0,0-1 0,0 1 0,0-1 0,0 1 0,0-1 0,0 1 0,0 0 0,0-1 0,0 1 0,0 0 0,0 0 0,-1 0 0,1 0 0,0 0 0,-1 0 0,1 0 0,0 0 0,-1 0 0,1 0 0,-1 1 0,1 5 0,0-1 0,-1 0 0,0 0 0,0 0 0,-1 0 0,-1 10 0,-3 5 0,0-2 0,-1 1 0,-9 19 0,-1 2 0,27-73 0,-2-1 0,-2 0 0,0 0 0,-3-1 0,2-54 0,-6 87 0,1 1 0,-1-1 0,1 0 0,-1 1 0,1-1 0,0 0 0,-1 1 0,1-1 0,0 1 0,-1-1 0,1 1 0,0-1 0,0 1 0,-1 0 0,1-1 0,0 1 0,0 0 0,0-1 0,0 1 0,-1 0 0,1 0 0,0 0 0,0 0 0,0 0 0,0 0 0,0 0 0,1 0 0,35 1 0,-26-1 0,168 0 0,-176 0 0,0 0 0,0 0 0,0 0 0,-1 0 0,1 1 0,0-1 0,0 1 0,-1 0 0,1 0 0,-1 0 0,1 0 0,-1 0 0,1 0 0,-1 1 0,1-1 0,-1 1 0,0 0 0,4 3 0,-5-3 0,1 1 0,-1-1 0,0 0 0,0 1 0,0-1 0,0 1 0,-1-1 0,1 1 0,-1-1 0,1 1 0,-1-1 0,0 1 0,0 0 0,0-1 0,0 1 0,-1 3 0,-2 6 0,-1 0 0,0 0 0,0-1 0,-1 1 0,0-1 0,-1 0 0,-7 10 0,4-9 0,-15 32 0,24-44 0,0 0 0,0 1 0,0-1 0,0 0 0,0 1 0,0-1 0,0 0 0,0 1 0,0-1 0,1 0 0,-1 1 0,0-1 0,0 0 0,0 1 0,0-1 0,1 0 0,-1 0 0,0 1 0,0-1 0,1 0 0,-1 0 0,0 1 0,1-1 0,-1 0 0,0 0 0,1 0 0,-1 0 0,0 1 0,1-1 0,-1 0 0,0 0 0,1 0 0,-1 0 0,0 0 0,1 0 0,-1 0 0,0 0 0,1 0 0,-1 0 0,0 0 0,1 0 0,-1 0 0,0 0 0,1-1 0,-1 1 0,0 0 0,1 0 0,-1 0 0,0 0 0,1-1 0,-1 1 0,1 0 0,-1 0 0,16-8 0,-1 0 0,0-1 0,0-1 0,-1 0 0,0-1 0,-1 0 0,0-1 0,12-15 0,-4 6 0,18-19 0,-23 22 0,2 0 0,21-16 0,-41 76 0,-14 20 0,11-47 0,0 0 0,2 0 0,-1 0 0,2 1 0,0-1 0,1 0 0,1 1 0,2 29 0,-2-43 0,1-1 0,-1 1 0,1-1 0,0 1 0,-1-1 0,1 1 0,0-1 0,0 1 0,0-1 0,0 0 0,0 1 0,0-1 0,0 0 0,0 0 0,0 0 0,1 0 0,-1 0 0,0 0 0,1 0 0,-1 0 0,1 0 0,-1-1 0,1 1 0,-1-1 0,1 1 0,0-1 0,-1 0 0,1 1 0,0-1 0,-1 0 0,1 0 0,-1 0 0,1 0 0,0 0 0,-1-1 0,1 1 0,2-1 0,1 0 0,0-1 0,0 1 0,0-1 0,0 0 0,0 0 0,-1-1 0,1 1 0,-1-1 0,0 0 0,8-7 0,2-6 0,-1 0 0,-1-1 0,0 0 0,14-29 0,-22 37 0,1 0 0,-2 0 0,1-1 0,-1 0 0,0 1 0,-1-1 0,0 0 0,-1 0 0,0 0 0,-1-1 0,0-12 0,0 23 0,0 0 0,0-1 0,0 1 0,0-1 0,0 1 0,-1 0 0,1-1 0,0 1 0,0 0 0,0-1 0,0 1 0,0-1 0,-1 1 0,1 0 0,0 0 0,0-1 0,-1 1 0,1 0 0,0-1 0,0 1 0,-1 0 0,1 0 0,0-1 0,-1 1 0,1 0 0,0 0 0,-1 0 0,1 0 0,0-1 0,-1 1 0,1 0 0,-1 0 0,1 0 0,0 0 0,-1 0 0,-16 7 0,-9 16 0,26-23 3,-1 1 1,0-1-1,1 1 0,-1-1 0,0 1 1,1-1-1,-1 1 0,1 0 0,-1-1 1,1 1-1,0 0 0,-1 0 0,1-1 1,0 1-1,-1 0 0,1 0 0,0-1 1,0 1-1,0 0 0,0 0 0,0 0 1,0 0-1,0-1 0,0 1 1,0 0-1,0 0 0,0 0 0,0-1 1,1 1-1,-1 0 0,0 0 0,0-1 1,1 1-1,-1 0 0,1 0 0,-1-1 1,1 1-1,-1 0 0,1-1 0,-1 1 1,1-1-1,-1 1 0,1-1 1,0 1-1,-1-1 0,1 1 0,0-1 1,0 1-1,-1-1 0,1 0 0,0 0 1,0 1-1,0-1 0,-1 0 0,1 0 1,0 0-1,0 0 0,1 0 0,57-3-695,-52 2 413,51-14-11071,-28 4 1891</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47.596"/>
    </inkml:context>
    <inkml:brush xml:id="br0">
      <inkml:brushProperty name="width" value="0.025" units="cm"/>
      <inkml:brushProperty name="height" value="0.025" units="cm"/>
    </inkml:brush>
  </inkml:definitions>
  <inkml:trace contextRef="#ctx0" brushRef="#br0">13 81 10602,'0'0'346,"-1"0"1,1 0-1,0 1 0,0-1 1,-1 0-1,1 0 0,0 0 1,-1 1-1,1-1 0,0 0 1,-1 0-1,1 0 1,0 0-1,-1 0 0,1 0 1,0 0-1,-1 0 0,1 0 1,-1 0-1,1 0 0,0 0 1,-1 0-1,1 0 0,0 0 1,-1 0-1,1 0 0,0 0 1,-1 0-1,1-1 0,0 1 1,-1 0-1,1 0 0,0 0 1,0-1-1,-1 1 0,9-12 2674,22-14-3139,-22 20 129,1 1 0,0 0 0,0 0 0,0 1 0,1 0-1,0 1 1,-1 0 0,1 1 0,0 0 0,0 0 0,1 1-1,17 0 1,-26 2-7,-1-1 1,0 1-1,1 0 0,-1 0 0,0-1 0,0 1 0,1 0 0,-1 0 0,0 0 0,0 0 0,0 1 0,0-1 0,0 0 0,0 0 1,-1 1-1,1-1 0,0 0 0,-1 1 0,1-1 0,-1 1 0,1-1 0,-1 1 0,0-1 0,1 1 0,-1-1 0,0 1 0,0-1 1,0 1-1,0 1 0,-2 55 541,1-51-433,-18 92 948,14-81-863,1 0 1,0 0-1,1 0 1,1 0-1,1 0 1,2 29-1,-1-46-162,0 0 1,0 0-1,0 0 0,0 0 1,1 0-1,-1-1 1,0 1-1,1 0 0,-1 0 1,1 0-1,-1 0 0,1 0 1,-1 0-1,1-1 0,0 1 1,-1 0-1,1 0 0,0-1 1,0 1-1,0-1 1,-1 1-1,1 0 0,0-1 1,0 0-1,0 1 0,0-1 1,1 1-1,1-1 67,0 1-1,0-1 1,0 0 0,0 0-1,0 0 1,0 0-1,0-1 1,0 1 0,4-2-1,3-1 158,-1-1 0,0 0-1,0 0 1,16-10-1,-12 5-227,0-2 0,-1 0-1,0 0 1,0-1-1,-1 0 1,16-25-1,-22 30-27,-1 0-1,0-1 1,0 1-1,-1-1 0,0 0 1,0 0-1,-1 0 1,0 0-1,0 0 0,-1-1 1,0 1-1,-1 0 1,0-1-1,0 1 1,-2-11-1,2 17-1,-1 0 0,1 0 0,-1 0 0,0-1 0,0 1 0,0 0 0,0 0 0,0 0 0,0 0 0,-1 0 0,1 1 0,-1-1 0,1 0 0,-1 1 0,0-1 0,1 1 0,-1-1 0,0 1 0,0 0 0,0 0 0,0 0 0,0 0 0,-1 0 0,1 0 0,0 1 0,0-1 0,0 1 0,-3-1 0,58 9-7127,-31-8-421,0 0-4714</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47.266"/>
    </inkml:context>
    <inkml:brush xml:id="br0">
      <inkml:brushProperty name="width" value="0.025" units="cm"/>
      <inkml:brushProperty name="height" value="0.025" units="cm"/>
    </inkml:brush>
  </inkml:definitions>
  <inkml:trace contextRef="#ctx0" brushRef="#br0">172 279 18001,'-9'4'4618,"-21"10"-2081,0 0 0,1 2 0,-35 26 0,63-41-2537,0-1 0,1 0 0,-1 0 0,1 1 0,-1-1 0,1 0 0,-1 1 0,1-1 0,0 0 0,-1 1 0,1-1 0,-1 1 0,1-1 0,0 1 0,-1-1 0,1 1 0,0-1 0,0 1 0,-1-1 0,1 1 0,0-1 0,0 1 0,0 0 0,0-1 0,0 1 0,-1-1 0,1 1 0,0-1 0,0 1 0,1 0 0,-1-1 0,0 1 0,0-1 0,0 2 0,22 5 0,39-10 0,-56 3 0,155-13 0,-159 13-24,1 0 0,-1 0 0,0 0 0,1 0 0,-1 1 0,1-1 0,-1 1 0,0-1 0,1 1 0,-1-1 0,0 1 0,0 0 0,0-1 0,1 1 0,-1 0 0,0 0 0,0 0 0,0 0 0,0 0 0,0 0 0,-1 0 0,1 0 0,0 0 0,0 1 0,-1-1 0,1 0 0,0 2 0,0-1-30,-1-1 0,1 1 0,0-1 1,0 0-1,-1 1 0,1-1 0,0 0 0,0 1 1,1-1-1,-1 0 0,0 0 0,0 0 0,0 0 0,1 0 1,-1 0-1,1 0 0,-1-1 0,1 1 0,-1 0 1,1-1-1,-1 1 0,1-1 0,-1 1 0,1-1 1,3 0-1,1 0-271,1 0 1,0 0-1,0-1 1,0 0-1,0-1 1,0 0-1,0 0 1,-1 0-1,1-1 1,-1 1-1,12-9 1,-7 4 12,0-1 0,-1 0 0,0-1 0,-1 0-1,17-20 1,-11 8 200,-1-1-1,0 0 0,-2-1 0,0-1 0,15-47 0,-23 61 163,-2 1-1,1-1 0,-1 0 1,0 0-1,-1 0 1,-1 0-1,0-12 0,0 22-18,0 0 0,0-1 0,0 1 0,0-1 0,0 1 0,-1 0 0,1-1 0,0 1 1,0 0-1,0-1 0,-1 1 0,1 0 0,0-1 0,-1 1 0,1 0 0,0 0 0,-1-1 0,1 1 0,0 0 0,-1 0 0,1 0 0,0-1 0,-1 1 0,1 0 0,-1 0 0,1 0 0,0 0 0,-1 0 0,1 0 0,-1 0 0,1 0 0,-1 0 0,1 0 0,0 0 0,-1 0 0,1 0 0,-1 0 0,1 0 0,0 1 0,-1-1 0,1 0 0,0 0 0,-1 0 0,1 1 0,0-1 0,-1 0 0,1 0 0,0 1 0,-1-1 0,1 0 0,0 0 0,0 1 0,-1-1 0,1 1 0,0-1 0,-1 1 1,-17 16 788,6 0-573,1 1 0,1 0 0,0 1-1,2 0 1,0 0 0,1 1-1,1 0 1,1 0 0,1 1 0,0-1-1,2 1 1,0 0 0,3 37-1,-1-57-236,0 1-1,0-1 1,0 1-1,0-1 0,0 1 1,0-1-1,0 1 1,1-1-1,-1 0 0,1 1 1,-1-1-1,1 1 1,-1-1-1,1 0 1,0 0-1,0 1 0,-1-1 1,1 0-1,0 0 1,0 0-1,0 0 0,0 0 1,1 0-1,-1 0 1,0 0-1,0 0 0,1-1 1,-1 1-1,0 0 1,1-1-1,-1 1 1,3 0-1,-2-1 7,0 0 0,0-1 1,0 1-1,0 0 0,-1-1 0,1 1 0,0-1 0,0 0 1,0 1-1,-1-1 0,1 0 0,0 0 0,-1 0 1,1 0-1,-1 0 0,1-1 0,-1 1 0,0 0 0,0-1 1,1 1-1,-1-1 0,0 1 0,0-1 0,0 0 1,0-2-1,22-66 637,-13 38-178,-10 32-468,0 1 1,0-1-1,0 0 1,0 0-1,0 0 1,0 0-1,0 0 1,1 0-1,-1 0 1,0 0-1,0 0 1,0 0-1,0 0 1,0 0-1,0 0 1,1 0-1,-1 0 1,0 0-1,0 0 1,0 0-1,0 0 1,0 0-1,0 0 1,1 0-1,-1 0 1,0 0-1,0 0 1,0 0-1,0 4-7,0 1 0,0-1 0,0 0 0,0 0 0,1 1 0,0-1 0,-1 0 0,2 0 0,-1 0 0,0 0 0,1 0 0,0 0 0,0 0 0,0-1 0,0 1 0,0-1 0,1 1 0,0-1 0,0 0 0,0 0 0,0 0 0,0 0 0,0-1 0,1 1 0,-1-1 0,1 0 0,0 0 0,0 0 0,0 0 0,0-1 0,0 0 0,0 0 0,0 0 0,5 1 0,-3-2 0,-1 1 0,0-1 0,0 0 0,1 0 0,-1-1 0,0 0 0,0 0 0,1 0 0,-1 0 0,0-1 0,0 0 0,0 0 0,-1 0 0,1-1 0,0 1 0,-1-1 0,0 0 0,0-1 0,1 1 0,4-7 0,-4 5 0,-1-1 0,1 1 0,-1-1 0,-1 0 0,1-1 0,-1 1 0,0 0 0,-1-1 0,1 0 0,-1 0 0,0 1 0,-1-1 0,0 0 0,1-14 0,-2 20 0,0 1 0,0-1 0,0 1 0,0-1 0,-1 1 0,1-1 0,0 1 0,0 0 0,0-1 0,0 1 0,0-1 0,-1 1 0,1 0 0,0-1 0,0 1 0,-1 0 0,1-1 0,0 1 0,0 0 0,-1-1 0,1 1 0,0 0 0,-1 0 0,1-1 0,-1 1 0,1 0 0,0 0 0,-1 0 0,1 0 0,-1-1 0,1 1 0,0 0 0,-1 0 0,1 0 0,-1 0 0,1 0 0,-1 0 0,1 0 0,0 0 0,-1 0 0,1 0 0,-1 0 0,1 0 0,-1 1 0,1-1 0,0 0 0,-1 0 0,1 0 0,0 1 0,-1-1 0,1 0 0,-1 0 0,1 1 0,0-1 0,0 0 0,-1 0 0,1 1 0,0-1 0,-1 1 0,1 0 0,-23 18 0,18-10 0,0 1 0,0-1 0,1 1 0,0 0 0,-4 14 0,8-21 0,-1 0 0,0 1 0,1-1 0,0 0 0,-1 1 0,1-1 0,1 1 0,-1-1 0,1 5 0,0-7 0,-1 0 0,0 0 0,1 0 0,-1 1 0,1-1 0,0 0 0,-1 0 0,1 0 0,0 0 0,0 0 0,0 0 0,0 0 0,-1-1 0,1 1 0,0 0 0,0 0 0,1-1 0,-1 1 0,0-1 0,0 1 0,0-1 0,0 1 0,0-1 0,3 1 0,4 0 0,0-1 0,0 0 0,0 0 0,0-1 0,0 0 0,0 0 0,0-1 0,0 0 0,0-1 0,0 1 0,-1-1 0,0-1 0,1 0 0,-1 0 0,-1 0 0,1-1 0,-1 0 0,1 0 0,7-9 0,2-2 0,-1 0 0,0-1 0,-1-1 0,-2 0 0,1-1 0,9-20 0,-12 18 0,-1 0 0,7-28 0,-13 41 0,-1 0 0,0 0 0,-1-1 0,0 1 0,0-1 0,-1 1 0,0-1 0,0 1 0,-3-12 0,3 19 0,0 1 0,0 0 0,0 0 0,0-1 0,0 1 0,0 0 0,0 0 0,0-1 0,0 1 0,0 0 0,-1 0 0,1 0 0,0-1 0,0 1 0,0 0 0,0 0 0,0 0 0,-1-1 0,1 1 0,0 0 0,0 0 0,0 0 0,-1 0 0,1-1 0,0 1 0,0 0 0,0 0 0,-1 0 0,1 0 0,0 0 0,0 0 0,-1 0 0,1 0 0,0 0 0,0 0 0,-1 0 0,1 0 0,0 0 0,0 0 0,-1 0 0,-10 8 0,-4 15 0,6-2 0,1 1 0,1-1 0,1 1 0,1 1 0,1-1 0,0 1 0,2-1 0,1 1 0,1 0 0,4 41 0,-2-57-5,0 0 1,1 1-1,-1-1 1,1 0-1,1 0 1,-1-1-1,1 1 1,1-1-1,-1 1 0,1-1 1,6 5-1,-8-7-9,1 0 0,0 0 0,0-1 0,1 1 0,-1-1 0,1 0 0,-1-1 0,1 1 0,0-1 0,0 0 0,0 0 0,0 0 0,1-1 0,-1 0-1,0 0 1,6 0 0,-10-1-3,0 0-1,0 0 0,0 0 1,-1 0-1,1 0 0,0-1 0,0 1 1,0 0-1,0 0 0,-1-1 1,1 1-1,0-1 0,0 1 1,-1-1-1,1 1 0,0-1 0,0 1 1,-1-1-1,1 1 0,-1-1 1,1 0-1,-1 0 0,1 1 1,-1-1-1,1 0 0,0-1 0,3-28-79,-5 21 84,0 1 1,-1-1-1,0 1 0,0-1 1,-4-8-1,-22-33-1006,19 38-112,0 1 0,0-1 0,-1 2 0,-13-12 0,15 16 601,0-1 0,-1 1 1,0 1-1,0-1 0,0 1 0,-14-4 1,16 6 936,0 1 1,0 1-1,0-1 0,0 1 1,-13 0-1,19 1-307,1 0 1,0 0-1,-1 0 0,1 0 1,-1 0-1,1 0 0,0 0 1,-1 1-1,1-1 0,0 0 1,-1 0-1,1 0 0,0 1 0,0-1 1,-1 0-1,1 0 0,0 1 1,-1-1-1,1 0 0,0 0 1,0 1-1,0-1 0,-1 0 1,1 1-1,0-1 0,0 0 1,0 1-1,0-1 0,0 0 1,0 1-1,0-1 0,-1 1 1,1-1-1,0 0 0,0 1 1,0-1-1,0 0 0,1 1 1,-1-1-1,0 0 0,0 1 1,0-1-1,0 1 0,0-1 1,0 0-1,1 1 0,-1-1 1,0 0-1,0 0 0,0 1 1,1-1-1,-1 0 0,0 1 0,0-1 1,1 0-1,-1 0 0,1 1 1,8 3 194,0-1 0,0 0 1,0 0-1,0-1 1,1 0-1,-1-1 0,1 0 1,-1-1-1,18 0 0,-10 0-184,19 2-290,-10-1-1198,49-2 1,-68 0 802,0 0 0,0 0 1,-1-1-1,1 1 1,-1-2-1,1 1 1,-1-1-1,0 0 1,0 0-1,0 0 1,0-1-1,6-5 1,13-17-16105</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47.720"/>
    </inkml:context>
    <inkml:brush xml:id="br0">
      <inkml:brushProperty name="width" value="0.025" units="cm"/>
      <inkml:brushProperty name="height" value="0.025" units="cm"/>
    </inkml:brush>
  </inkml:definitions>
  <inkml:trace contextRef="#ctx0" brushRef="#br0">47 1 18962,'0'0'4292,"0"4"-961,-12 13-224,-2 7-2050,4 8-833,2 3-160,6 2-32,2-2-320,4-4-1570,15-10-1921,5-10-2851,3-11-10827</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48.095"/>
    </inkml:context>
    <inkml:brush xml:id="br0">
      <inkml:brushProperty name="width" value="0.025" units="cm"/>
      <inkml:brushProperty name="height" value="0.025" units="cm"/>
    </inkml:brush>
  </inkml:definitions>
  <inkml:trace contextRef="#ctx0" brushRef="#br0">228 114 5381,'-10'1'10965,"-7"1"-9910,0 0-1,0 1 0,0 1 1,1 1-1,-29 12 1,40-15-929,-1 0 0,1 0 1,0 1-1,0 0 0,0 0 1,1 0-1,-1 0 0,1 1 1,-1 0-1,1-1 0,0 2 1,1-1-1,-1 0 0,1 1 0,0 0 1,0 0-1,0 0 0,0 0 1,1 0-1,0 0 0,0 1 1,1-1-1,-2 8 0,3-12-112,1 1-1,-1-1 1,1 1-1,-1-1 1,1 0-1,0 1 1,0-1-1,-1 0 1,1 1-1,0-1 1,0 0-1,0 0 1,0 0-1,1 0 1,-1 0-1,0 0 1,0 0-1,1 0 1,-1 0-1,0-1 1,1 1-1,-1 0 1,1-1-1,-1 1 0,1-1 1,-1 0-1,1 1 1,-1-1-1,1 0 1,-1 0-1,1 0 1,-1 0-1,1 0 1,1-1-1,8 2 142,0-1-1,0-1 0,20-3 0,-16-1 80,0 0-1,0 0 1,0-2-1,-1 0 1,0 0-1,-1-2 1,1 1-1,22-21 1,-14 10 235,-2-2 0,0 0 0,-1 0 0,17-27 0,-1-15 512,-35 64-918,-13 26-135,1-2 82,0-2 6,0 0 0,2 1 0,1 0 0,1 1 0,1 0 0,1 0 1,-3 33-1,9-57-65,-1 1 0,1 0 1,0-1-1,0 1 1,0-1-1,1 1 1,-1-1-1,0 1 1,1 0-1,-1-1 0,1 1 1,-1-1-1,1 0 1,0 1-1,-1-1 1,1 1-1,0-1 0,0 0 1,0 0-1,0 1 1,0-1-1,0 0 1,1 0-1,-1 0 0,0 0 1,0 0-1,1-1 1,-1 1-1,1 0 1,-1 0-1,1-1 0,-1 1 1,1-1-1,-1 0 1,1 1-1,-1-1 1,1 0-1,-1 0 0,1 0 1,0 0-1,-1 0 1,1 0-1,-1 0 1,1-1-1,2 0 0,3 0-438,-1-1-1,1 0 1,-1 0-1,1-1 0,-1 1 1,0-1-1,0-1 0,0 1 1,10-9-1,12-16-6185,1-4-2861</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48.718"/>
    </inkml:context>
    <inkml:brush xml:id="br0">
      <inkml:brushProperty name="width" value="0.025" units="cm"/>
      <inkml:brushProperty name="height" value="0.025" units="cm"/>
    </inkml:brush>
  </inkml:definitions>
  <inkml:trace contextRef="#ctx0" brushRef="#br0">91 218 13261,'-8'9'4126,"-2"0"-3093,1-2 201,1 1 1,-1 1 0,1 0 0,1 0 0,0 0 0,0 1 0,-10 20 0,17-30-1207,0 1-1,0-1 1,0 1 0,-1-1 0,1 0 0,0 1-1,1-1 1,-1 0 0,0 1 0,0-1 0,0 0-1,0 1 1,0-1 0,0 0 0,0 1 0,0-1-1,1 0 1,-1 1 0,0-1 0,0 0 0,0 0-1,1 1 1,-1-1 0,0 0 0,0 0 0,1 1-1,-1-1 1,0 0 0,0 0 0,1 0 0,-1 0-1,0 1 1,1-1 0,-1 0 0,0 0 0,1 0-1,-1 0 1,0 0 0,1 0 0,-1 0 0,1 0-1,-1 0 1,0 0 0,1 0 0,-1 0 0,0 0-1,1 0 1,19-2 27,-19 1-3,12-3-205,-1 0-1,0-2 1,0 1-1,-1-1 1,0-1 0,0 0-1,0-1 1,-1 0-1,16-16 1,43-29-384,-69 52 533,0 1 1,1 0-1,-1 0 1,0-1 0,0 1-1,1 0 1,-1 0-1,0-1 1,1 1-1,-1 0 1,0 0-1,1 0 1,-1 0-1,1 0 1,-1-1 0,0 1-1,1 0 1,-1 0-1,0 0 1,1 0-1,-1 0 1,1 0-1,-1 0 1,0 0-1,1 0 1,-1 1 0,0-1-1,1 0 1,-1 0-1,0 0 1,1 0-1,-1 0 1,0 1-1,1-1 1,-1 0-1,0 0 1,1 1 0,-1-1-1,0 0 1,0 19 10,-15 28 218,13-43-186,-39 99 543,20-54 179,2 0 1,2 1-1,2 1 0,-11 67 0,26-117-755,0-1 0,-1 1 0,1-1 0,0 1-1,0-1 1,0 1 0,0-1 0,0 1-1,-1-1 1,1 1 0,0-1 0,0 1-1,0-1 1,0 1 0,1-1 0,-1 1 0,0-1-1,0 1 1,0-1 0,0 1 0,0-1-1,1 1 1,-1-1 0,0 1 0,0-1 0,1 1-1,-1-1 1,0 1 0,1-1 0,-1 0-1,1 1 1,12-13-198,11-31-826,35-132-595,-41 113 1423,3 1 0,40-82-1,-52 125 219,0 2 0,2-1 0,0 1 0,1 1 0,0 0 0,1 0 0,1 1 0,1 1 0,-1 1 0,2 0 0,0 0 0,23-11 0,-35 21-6,-1 0 0,1 0 0,0 1-1,0-1 1,0 1 0,0 0 0,0 0 0,5 0-1,-8 1-16,0 0-1,0 0 0,0 0 0,-1 1 0,1-1 0,0 0 1,0 0-1,0 1 0,0-1 0,-1 0 0,1 1 0,0-1 1,0 1-1,-1-1 0,1 1 0,0-1 0,-1 1 0,1-1 1,-1 1-1,1 0 0,-1-1 0,1 1 0,-1 0 0,1 0 1,-1-1-1,1 1 0,-1 0 0,0 0 0,1 0 0,-1-1 1,0 1-1,0 0 0,0 0 0,0 0 0,0 0 0,0-1 1,0 1-1,0 0 0,0 1 0,-1 5 27,1-1 0,-1 0 1,0 0-1,-1 0 0,1 0 0,-1 0 0,0 0 0,-1 0 1,1 0-1,-1-1 0,-7 10 0,-48 52 784,31-38 281,28-28-1076,-1-1 0,1 1 0,-1-1 0,1 1 0,-1-1 0,1 0 0,-1 1 1,1-1-1,0 1 0,-1-1 0,1 0 0,0 0 0,-1 1 0,1-1 0,0 0 0,0 0 0,-1 0 0,1 0 0,0 0 0,-1 0 0,1 0 1,0 0-1,0 0 0,-1 0 0,1 0 0,0-1 0,0 1 0,34-1-319,-32 1 249,13 0-398,1 0 0,-1 1 0,0 0 0,31 8 0,-44-8 444,0 0 0,1 0 0,-1 0-1,0 1 1,0-1 0,0 1 0,0 0 0,0 0 0,0 0 0,0 0 0,-1 0 0,1 1 0,2 3 0,-4-4 62,0 0 1,0 0 0,0 0 0,0 1 0,0-1 0,-1 0-1,1 1 1,-1-1 0,0 0 0,1 1 0,-1-1 0,0 1-1,0-1 1,-1 0 0,1 1 0,-1-1 0,1 0-1,-1 1 1,1-1 0,-1 0 0,0 0 0,-2 3 0,0 0 8,0-1 0,0 0 0,0 1 1,-1-1-1,0-1 0,0 1 0,0 0 1,-1-1-1,1 0 0,-1 0 0,1 0 1,-1-1-1,0 1 0,-10 2 1,-4 2 97,1-2 1,-38 7-1,46-10-493,-1-1 0,1 0 0,-1 0 0,0-1 0,-16-3-1,23 2-159,-1 0 0,1 0-1,-1 0 1,1-1 0,0 0-1,0 0 1,-1 0-1,2-1 1,-1 1 0,0-1-1,0 0 1,1 0 0,0 0-1,-6-7 1,-1-1-12607</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50.033"/>
    </inkml:context>
    <inkml:brush xml:id="br0">
      <inkml:brushProperty name="width" value="0.025" units="cm"/>
      <inkml:brushProperty name="height" value="0.025" units="cm"/>
    </inkml:brush>
  </inkml:definitions>
  <inkml:trace contextRef="#ctx0" brushRef="#br0">153 187 5285,'3'-5'1247,"0"1"1,0-1-1,0 0 0,-1 0 0,1 0 1,-1-1-1,-1 1 0,1 0 0,-1-1 1,0 1-1,0-1 0,0 0 1,-1-7-1,0 12-1137,0 1 1,0-1-1,0 1 0,0-1 1,0 0-1,0 1 1,0-1-1,-1 1 0,1-1 1,0 1-1,0-1 0,-1 1 1,1-1-1,0 1 1,-1-1-1,1 1 0,0-1 1,-1 1-1,1-1 0,-1 1 1,1 0-1,-1-1 1,1 1-1,-1 0 0,1-1 1,-1 1-1,1 0 1,-1 0-1,0 0 0,1-1 1,-1 1-1,0 0 0,-23 6 1318,-19 22-738,28-14-543,1 1 1,-20 28-1,29-37-118,1 2-1,0-1 0,0 0 1,0 1-1,1-1 0,0 1 1,0 0-1,1 0 1,-2 11-1,4-18-24,-1-1 0,1 1-1,0-1 1,0 1 0,0 0 0,0-1 0,0 1-1,1-1 1,-1 1 0,0 0 0,0-1 0,0 1-1,0-1 1,1 1 0,-1 0 0,0-1 0,0 1 0,1-1-1,-1 1 1,1-1 0,-1 1 0,0-1 0,1 0-1,-1 1 1,1-1 0,-1 1 0,1-1 0,-1 0-1,1 1 1,-1-1 0,1 0 0,0 1 0,26-2 169,24-19 78,-32 8-187,0-2-1,-1 0 1,0-2 0,-2 0-1,0 0 1,0-2 0,-2 0-1,0 0 1,-1-1 0,-1-1-1,-1 0 1,-1-1 0,13-37-1,-76 184 119,47-110-66,1 1 0,0 0 1,1 0-1,1 1 0,1-1 0,1 1 1,0 0-1,2 22 0,0-38-100,-1 0 0,1 0 0,0 0 0,0 0 0,0 0 0,0 0 0,0 0 0,1 0 0,-1-1 0,1 1 0,-1 0 0,1-1 0,-1 1 0,1-1 0,0 0 0,0 1 0,0-1 0,0 0 0,0 0 0,0 0 1,0 0-1,0-1 0,0 1 0,0 0 0,0-1 0,1 0 0,-1 1 0,0-1 0,0 0 0,0 0 0,1 0 0,-1-1 0,0 1 0,0 0 0,3-1 0,4-1 20,-1 1 0,1-1 0,0 0 0,-1-1 0,1 0 0,-1-1 0,12-6 0,-7 1-36,-1 0 0,0 0 0,0-1 0,-1-1 0,0 0 0,-1 0 0,-1-1 0,1-1 0,-2 1 0,0-2 0,0 1 0,-2-1 0,11-27 0,-16 33 0,-4 8 0,-3 7 0,0 4 0,0 0 0,1 1 0,0-1 0,1 1 0,0 0 0,1 1 0,1-1 0,0 1 0,0-1 0,1 21 0,1-31 0,0-1 0,0 1 0,1 0 0,-1-1 0,0 1 0,1-1 0,-1 1 0,1 0 0,0-1 0,-1 1 0,1-1 0,0 0 0,0 1 0,0-1 0,0 0 0,0 1 0,1-1 0,-1 0 0,0 0 0,0 0 0,1 0 0,-1 0 0,1 0 0,1 0 0,0 1 0,1-1 0,0 0 0,0 0 0,0 0 0,1-1 0,-1 1 0,0-1 0,0 0 0,7-1 0,1-1 0,0 0 0,0-1 0,0 0 0,0-1 0,-1 0 0,12-7 0,-11 4 0,0 0 0,0-1 0,-1-1 0,0 0 0,11-12 0,-18 17 0,1-1 0,-1-1 0,0 1 0,-1 0 0,1-1 0,-1 0 0,0 1 0,0-1 0,-1-1 0,0 1 0,0 0 0,0 0 0,0-8 0,-2 13 0,1 0 0,-1 1 0,0-1 0,0 0 0,0 0 0,0 1 0,0-1 0,0 0 0,0 1 0,0-1 0,0 0 0,0 1 0,0-1 0,-1 0 0,1 1 0,0-1 0,0 0 0,-1 1 0,1-1 0,0 0 0,-1 1 0,1-1 0,-1 1 0,1-1 0,-1 1 0,1-1 0,-1 1 0,1-1 0,-2 0 0,-18 7 0,-17 26 0,30-22 0,0 1 0,1 0 0,0 0 0,1 0 0,0 1 0,-4 15 0,8-25 0,0 0 0,1 0 0,-1 0 0,0 0 0,1 1 0,0-1 0,-1 0 0,1 0 0,0 0 0,0 1 0,0-1 0,1 0 0,-1 0 0,1 0 0,-1 0 0,1 0 0,-1 1 0,1-1 0,0 0 0,0 0 0,0 0 0,0-1 0,1 1 0,-1 0 0,0 0 0,1-1 0,-1 1 0,1-1 0,0 1 0,-1-1 0,1 1 0,0-1 0,0 0 0,0 0 0,0 0 0,0 0 0,0 0 0,0-1 0,0 1 0,0-1 0,0 1 0,4-1 0,-1 1-344,0 0-1,1-1 1,-1 0 0,0 0-1,0 0 1,0-1 0,0 0-1,6-1 1,-8 1-243,0 0 0,-1 0 0,1 0 0,0-1 0,-1 1 0,1-1 0,-1 0 0,0 0 0,0 0 0,1 0-1,-1 0 1,0 0 0,-1 0 0,1-1 0,2-3 0,12-27-15268</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50.390"/>
    </inkml:context>
    <inkml:brush xml:id="br0">
      <inkml:brushProperty name="width" value="0.025" units="cm"/>
      <inkml:brushProperty name="height" value="0.025" units="cm"/>
    </inkml:brush>
  </inkml:definitions>
  <inkml:trace contextRef="#ctx0" brushRef="#br0">63 1 18161,'0'0'8905,"-55"0"-7816,47 10-929,8-1-865,0-4-4708</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50.765"/>
    </inkml:context>
    <inkml:brush xml:id="br0">
      <inkml:brushProperty name="width" value="0.025" units="cm"/>
      <inkml:brushProperty name="height" value="0.025" units="cm"/>
    </inkml:brush>
  </inkml:definitions>
  <inkml:trace contextRef="#ctx0" brushRef="#br0">19 58 2114,'0'0'13229,"5"-9"-8617,1-2-3604,4-9 347,3 3 2442,-13 46 160,1-6-3355,-7 32-67,-15 66 0,13-86-365,1 0 1,2 0-1,1 0 1,2 1-1,3 56 1,-1-91-171,1 0 0,-1 0 0,0 0 0,1 0 0,-1 0 0,1 0 0,-1 0 0,1 0 0,-1 0 0,1 0 0,0 0 0,-1 0 0,1 0 0,0 0 0,0-1 0,0 1 0,0 0 0,0-1 0,0 1 0,0 0 0,0-1 0,0 1 0,0-1 0,0 0 0,0 1 0,0-1 0,0 0 0,0 0 0,0 1 0,0-1 0,0 0 0,1 0 0,-1 0 0,0-1 0,0 1 0,0 0 0,0 0 0,0 0 0,0-1 0,0 1 0,0-1 0,0 1 0,0-1 0,0 1 0,2-2 0,4-1 0,1 0 0,-1-1 0,0 0 0,0-1 0,7-4 0,35-37 0,-1-1 0,-3-3 0,-2-1 0,-2-3 0,49-82 0,-80 117 0,-13 17-493,-5 6-920,-9 7-3760,-5 10-2493,-6 2-2733</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51.499"/>
    </inkml:context>
    <inkml:brush xml:id="br0">
      <inkml:brushProperty name="width" value="0.025" units="cm"/>
      <inkml:brushProperty name="height" value="0.025" units="cm"/>
    </inkml:brush>
  </inkml:definitions>
  <inkml:trace contextRef="#ctx0" brushRef="#br0">8 123 15791,'0'0'4223,"-2"11"-471,-4 34-1008,6-44-2651,0 0 0,1 0-1,-1 1 1,0-1-1,0 0 1,0 0 0,1 0-1,-1 0 1,1 1-1,-1-1 1,1 0 0,-1 0-1,1 0 1,0 0 0,-1 0-1,1 0 1,0-1-1,0 1 1,0 0 0,0 0-1,0 0 1,0-1-1,0 1 1,0 0 0,0-1-1,0 1 1,0-1-1,0 0 1,0 1 0,0-1-1,1 0 1,-1 1-1,0-1 1,0 0 0,0 0-1,3 0 1,42-3 559,-43 3-588,6-2-34,0-1 0,0 0-1,-1 0 1,1-1 0,-1 0 0,0 0-1,0-1 1,0 0 0,0-1 0,-1 1 0,0-1-1,12-14 1,-11 12-10,-1-1-1,1 0 0,-2-1 1,1 0-1,-2 0 1,1 0-1,-1 0 1,-1-1-1,7-21 1,-25 46-370,-6 16 433,13-17-3,0-3 86,2-1 0,-1 1 0,2 0 0,-1 1 0,1-1 0,1 1 0,0 0 0,0 0 0,0 13 0,3-23-164,0 0-1,0-1 1,0 1 0,1 0-1,-1-1 1,0 1-1,0 0 1,1-1 0,-1 1-1,1-1 1,-1 1-1,0-1 1,1 1 0,-1-1-1,1 1 1,0-1-1,-1 1 1,1-1 0,-1 0-1,1 1 1,-1-1-1,1 0 1,0 1 0,-1-1-1,1 0 1,0 0-1,-1 0 1,1 0 0,0 0-1,-1 1 1,1-1-1,0 0 1,0-1 0,-1 1-1,1 0 1,0 0-1,-1 0 1,1 0 0,0 0-1,-1-1 1,1 1-1,-1 0 1,1-1-1,0 1 1,0-1 0,33-15-17,-18 3 15,-2 0 0,26-31 0,7-6 0,-47 50 0,0 0 0,0 0 0,0 0 0,0 0 0,0 0 0,1 0 0,-1 0 0,0 0 0,0 0 0,0 0 0,0 0 0,1 0 0,-1 0 0,0 0 0,0 0 0,0 0 0,0 0 0,1 0 0,-1 0 0,0 0 0,0 0 0,0 0 0,0 0 0,0 0 0,1 0 0,-1 0 0,0 0 0,0 0 0,0 0 0,0 0 0,0 0 0,1 1 0,-1-1 0,0 0 0,0 0 0,0 0 0,0 0 0,0 0 0,0 0 0,0 1 0,0-1 0,0 0 0,1 0 0,-1 0 0,0 0 0,0 1 0,0-1 0,0 0 0,0 0 0,0 0 0,0 0 0,0 0 0,0 1 0,0-1 0,0 0 0,0 0 0,0 0 0,0 1 0,1 19 0,-2 22 0,-6 12 0,10-52 0,4-9 0,6-8 0,31-43 0,31-39 0,-73 96 0,-1 0 0,0 0 0,0 1 0,1-1 0,-1 0 0,1 1 0,-1-1 0,0 1 0,1-1 0,-1 1 0,1-1 0,-1 1 0,1 0 0,0 0 0,-1 0 0,1 0 0,-1 0 0,1 0 0,-1 1 0,1-1 0,-1 0 0,1 1 0,-1-1 0,1 1 0,-1-1 0,0 1 0,1 0 0,-1 0 0,0 0 0,1-1 0,-1 1 0,2 3 0,1-2 0,0 2 0,0-1 0,-1 0 0,1 1 0,-1 0 0,0 0 0,0 0 0,0 0 0,2 5 0,-4-6 0,0 0 0,0 0 0,0 0 0,0 0 0,0 0 0,-1 0 0,1 0 0,-1 1 0,0-1 0,0 0 0,0 0 0,-1 0 0,1 1 0,-1-1 0,1 0 0,-1 0 0,0 0 0,0 0 0,-1 0 0,-1 3 0,-2 1 0,0 0 0,-1 0 0,0-1 0,0 0 0,-12 9 0,11-9 0,0 1 0,0-1 0,0 1 0,-10 14 0,58-21 0,-9-5-6,-1-2 0,-1 0-1,1-3 1,-1 0 0,31-17 0,-46 16-1378,-12-6-7893,-6 9 404</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51.857"/>
    </inkml:context>
    <inkml:brush xml:id="br0">
      <inkml:brushProperty name="width" value="0.025" units="cm"/>
      <inkml:brushProperty name="height" value="0.025" units="cm"/>
    </inkml:brush>
  </inkml:definitions>
  <inkml:trace contextRef="#ctx0" brushRef="#br0">1 34 6342,'0'0'24535,"58"-24"-24086,-26 22-353,1 2-192,-2 0-1474,-2 0-2306,-4-1-2882,0-5-7143</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52.342"/>
    </inkml:context>
    <inkml:brush xml:id="br0">
      <inkml:brushProperty name="width" value="0.025" units="cm"/>
      <inkml:brushProperty name="height" value="0.025" units="cm"/>
    </inkml:brush>
  </inkml:definitions>
  <inkml:trace contextRef="#ctx0" brushRef="#br0">205 0 19667,'0'0'3480,"-9"3"-725,4-1-2562,0-1 0,0 1 0,0 1 0,0-1 0,0 1 0,1 0 0,-1 0 0,1 0 0,0 0 0,0 1 0,0 0 0,0 0 0,1 0 0,0 0 0,0 1 0,0-1 0,0 1 0,0 0 0,-3 9-1,-7 26 312,1 0-1,2 0 1,1 1-1,-4 75 1,-1-4-16,-2-26-488,-10 91 0,64-282 0,-17 32 0,-3 4 0,46-109 0,-64 177 0,1-1 0,-1 1 0,1-1 0,-1 1 0,1 0 0,0-1 0,-1 1 0,1 0 0,0-1 0,0 1 0,0 0 0,0 0 0,0 0 0,1 0 0,-1 0 0,0 0 0,3-1 0,-4 2 0,1 0 0,-1 1 0,1-1 0,-1 0 0,1 1 0,-1-1 0,1 1 0,-1-1 0,1 1 0,-1-1 0,1 1 0,-1-1 0,1 1 0,-1 0 0,0-1 0,0 1 0,1-1 0,-1 1 0,0 0 0,0-1 0,0 1 0,1 0 0,-1-1 0,0 1 0,0 1 0,3 57 0,-3-58 0,0 49 0,1-49 0,-1-1 0,0 0 0,0 0 0,0 0 0,0 0 0,0 0 0,1 1 0,-1-1 0,0 0 0,0 0 0,0 0 0,1 0 0,-1 0 0,0 0 0,0 0 0,0 0 0,1 0 0,-1 1 0,0-1 0,0 0 0,0 0 0,1 0 0,-1 0 0,0 0 0,0 0 0,1-1 0,-1 1 0,0 0 0,0 0 0,0 0 0,1 0 0,-1 0 0,0 0 0,0 0 0,0 0 0,0 0 0,1 0 0,-1-1 0,0 1 0,0 0 0,0 0 0,0 0 0,1 0 0,-1-1 0,0 1 0,0 0 0,0 0 0,0 0 0,0-1 0,0 1 0,0 0 0,0 0 0,0 0 0,0-1 0,1 1 0,9-11 0,5-7 0,4-4 0,-1-1 0,-1 0 0,-1-1 0,-1-1 0,14-31 0,-35 70 0,-22 62 0,26-70 0,0 0 0,1 0 0,0 0 0,0 0 0,1 0 0,0 1 0,0-1 0,0 0 0,1 0 0,2 11 0,-3-16 0,1 0 0,-1-1 0,1 1 0,-1 0 0,1-1 0,-1 1 0,1-1 0,-1 1 0,1-1 0,-1 1 0,1-1 0,0 1 0,-1-1 0,1 0 0,0 1 0,0-1 0,-1 0 0,1 1 0,0-1 0,0 0 0,-1 0 0,1 0 0,0 0 0,0 0 0,0 0 0,-1 0 0,1 0 0,0 0 0,0 0 0,-1 0 0,1-1 0,0 1 0,1-1 0,24-11 0,-12-2 0,-1-1 0,16-25 0,-16 23 0,-28 54 0,-61 93-2445,75-129 1904,-6 8-1540,1-8-6358</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48.700"/>
    </inkml:context>
    <inkml:brush xml:id="br0">
      <inkml:brushProperty name="width" value="0.025" units="cm"/>
      <inkml:brushProperty name="height" value="0.025" units="cm"/>
    </inkml:brush>
  </inkml:definitions>
  <inkml:trace contextRef="#ctx0" brushRef="#br0">237 94 16239,'0'0'2403,"1"-8"-135,-1 6-2227,0-4 597,1 0-1,-1 1 1,-1-1-1,1 1 1,-1-1-1,-2-10 1,2 14-485,0 0 1,0 0 0,0 0-1,0 1 1,0-1 0,0 0-1,0 0 1,-1 1 0,1-1-1,-1 1 1,1-1 0,-1 1-1,0 0 1,1-1 0,-1 1-1,0 0 1,0 0 0,0 0-1,0 1 1,0-1 0,0 0-1,0 1 1,0-1 0,0 1-1,-4 0 1,0-1-134,0 1-1,0 0 0,0 0 1,0 1-1,0 0 1,0 0-1,0 0 0,1 1 1,-1 0-1,0 0 1,1 0-1,0 1 0,-1 0 1,1 0-1,0 0 1,0 0-1,1 1 1,-5 4-1,0 1 117,0 1 0,1-1 0,0 2 0,1-1 0,0 1 0,0 0 0,-7 19 1,12-25-125,0 1 0,0 0 0,1 0 0,0-1 0,0 1 0,0 0 0,1 0 0,-1 0 0,2 0 0,-1 0 0,2 7 0,-2-10-5,0 0 0,1-1-1,0 1 1,0 0-1,0-1 1,0 1 0,0-1-1,0 1 1,1-1-1,-1 1 1,1-1-1,-1 0 1,1 0 0,0 0-1,0 0 1,0 0-1,0 0 1,1-1 0,-1 1-1,0 0 1,1-1-1,-1 0 1,1 0 0,3 2-1,-5-3 5,0 0 0,1 0 0,-1 0 0,0 0 0,0 0 0,1 0 0,-1 0 0,0 0 0,0 0 0,0 0-1,1-1 1,-1 1 0,0-1 0,0 1 0,0-1 0,0 1 0,0-1 0,0 1 0,0-1 0,0 0 0,2-1 0,19-29 506,7-44 309,-28 70-819,3-9-7,0-1 0,0 0 0,-2 1 0,0-1 0,0-18 0,-18 30 0,12 4 0,16 0 0,4-2 0,0-1 0,-1 0 0,23-6 0,36-5 0,-73 13 0,1-1 0,0 1 0,-1 0 0,1 1 0,0-1 0,-1 0 0,1 0 0,0 1 0,-1-1 0,1 1 0,-1-1 0,1 1 0,-1 0 0,1-1 0,-1 1 0,1 0 0,-1 0 0,0 0 0,0 0 0,1 0 0,-1 1 0,0-1 0,1 2 0,0 0 0,-1 0 0,0 0 0,0 0 0,0 0 0,0 0 0,0 0 0,-1 0 0,1 0 0,-1 0 0,0 0 0,0 5 0,-1 2 0,0 0 0,-1 0 0,0 0 0,0 0 0,-1-1 0,0 1 0,-6 9 0,-16 27 0,32-54 0,0 0 0,0 1 0,1-1 0,16-11 0,-3 2 0,-13 11 0,55-43 0,-59 46 0,1 1 0,-1-1 0,1 1 0,0 0 0,0 0 0,0 0 0,0 1 0,1 0 0,-1 0 0,0 0 0,1 1 0,7 0 0,-11 0 0,0 1 0,-1 0 0,1 0 0,0 1 0,-1-1 0,0 0 0,1 0 0,-1 1 0,0-1 0,1 1 0,-1-1 0,0 1 0,0-1 0,0 1 0,0 0 0,-1-1 0,1 1 0,0 0 0,-1 0 0,1 0 0,-1 0 0,0-1 0,1 1 0,-1 0 0,0 0 0,0 0 0,0 0 0,-1 2 0,-4 59 0,-14-2 0,22-59-868,-1-4-2615,6-7-5715</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52.699"/>
    </inkml:context>
    <inkml:brush xml:id="br0">
      <inkml:brushProperty name="width" value="0.025" units="cm"/>
      <inkml:brushProperty name="height" value="0.025" units="cm"/>
    </inkml:brush>
  </inkml:definitions>
  <inkml:trace contextRef="#ctx0" brushRef="#br0">0 0 10634,'0'0'21717,"26"50"-28828,-16-32 256,2 1-3907</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53.260"/>
    </inkml:context>
    <inkml:brush xml:id="br0">
      <inkml:brushProperty name="width" value="0.025" units="cm"/>
      <inkml:brushProperty name="height" value="0.025" units="cm"/>
    </inkml:brush>
  </inkml:definitions>
  <inkml:trace contextRef="#ctx0" brushRef="#br0">81 217 11275,'0'0'20131,"-6"2"-19517,-37 20-97,40-21-505,1 0-1,0 1 1,0-1-1,0 1 1,0-1-1,0 1 1,0 0-1,1 0 1,-1 0-1,1 0 1,-1 0-1,1 0 1,0 1-1,-1-1 1,1 0-1,0 1 1,1-1-1,-1 1 1,-1 4-1,4-5-13,1 0 0,-1 0 0,0-1 0,1 1 0,-1-1 0,1 1 0,-1-1 0,1 0 0,-1 0 0,1 0 0,0 0 0,0 0 0,-1-1 1,4 1-1,3 1-145,23 8-875,0 1-1,-1 2 1,49 27 0,-78-39 1013,0 0 1,0 0-1,0 0 1,-1 0-1,1 1 1,0-1 0,-1 0-1,1 1 1,-1-1-1,0 1 1,1 0-1,-1-1 1,0 1-1,0 0 1,0 0 0,0 0-1,0 0 1,-1 0-1,1 0 1,0 0-1,-1 0 1,0 0-1,1 0 1,-1 0 0,0 2-1,-1-1 94,0 0 0,0 0 0,0 0-1,0 0 1,-1-1 0,0 1 0,1 0-1,-1-1 1,0 1 0,0-1 0,0 0 0,0 0-1,-1 0 1,1 0 0,-3 2 0,-6 3 215,1 0 0,-1-1 1,-1 0-1,1-1 0,-1 0 0,0-1 1,-17 4-1,28-7-296,0-1 1,0 0-1,1 0 1,-1 0-1,0 0 0,0 0 1,0 0-1,1 0 0,-1 0 1,0 0-1,0 0 1,0 0-1,0 0 0,1-1 1,-1 1-1,0 0 0,0 0 1,1-1-1,-1 1 1,0-1-1,1 1 0,-1-1 1,0 1-1,1-1 1,-1 1-1,1-1 0,-1 0 1,0 0-1,0-1-77,0 0 1,1 0-1,-1 1 0,1-1 1,0 0-1,0 0 0,-1 0 0,1 0 1,0 0-1,1 0 0,-1 0 0,0-2 1,18-54-3737,-17 56 3610,56-183-12922,-26 73 11588,9 5 6103,-39 106-4350,-1 1 0,0-1 0,0 0 0,0 0 0,0 1 0,1-1 0,-1 0 0,0 0 0,1 1 0,-1-1 0,0 0 0,1 1 0,-1-1 0,1 0 0,-1 1-1,1-1 1,-1 1 0,1-1 0,0 1 0,-1-1 0,1 1 0,0-1 0,-1 1 0,1 0 0,0-1 0,-1 1 0,1 0 0,1-1 0,3 21 2718,-7 38-1253,-7 23-697,2-24-308,2-1 0,3 59-1,1-114-658,1 0-1,0 0 1,0 0-1,0 0 1,0 0-1,0 0 0,0 0 1,0 0-1,0 0 1,0 0-1,0 0 1,1 0-1,-1 0 1,0 0-1,1 0 1,-1 0-1,0 0 1,1-1-1,0 1 1,-1 0-1,1 0 1,-1 0-1,1 0 1,0-1-1,0 1 0,-1 0 1,1-1-1,0 1 1,0-1-1,0 1 1,0-1-1,0 1 1,-1-1-1,1 1 1,0-1-1,0 0 1,0 0-1,0 1 1,0-1-1,2 0 1,-1-1 19,0 0 0,0 1 1,0-1-1,0 0 1,0-1-1,0 1 0,-1 0 1,1 0-1,0-1 1,-1 1-1,1-1 0,-1 0 1,1 1-1,-1-1 0,0 0 1,0 0-1,0 0 1,2-3-1,6-18-40,-1-1 0,-1 1 0,-1-1 0,-2-1 0,0 1 0,1-35 0,-23 106 0,13-24 0,2-1 0,0 1 0,1 0 0,1 0 0,3 30 0,-2-52 0,0 0 0,0 0 0,0 0 0,1 0 0,-1 1 0,0-1 0,1 0 0,-1 0 0,0 0 0,1 0 0,0 0 0,-1 0 0,1 0 0,-1 0 0,1 0 0,0 0 0,0-1 0,0 1 0,-1 0 0,1 0 0,0-1 0,0 1 0,0 0 0,0-1 0,0 1 0,2 0 0,-1-1 0,0 0 0,1 1 0,-1-1 0,0 0 0,0-1 0,1 1 0,-1 0 0,0-1 0,0 1 0,0-1 0,0 0 0,4-1 0,2-2 0,-1 0 0,0 0 0,0-1 0,0 0 0,-1 0 0,8-8 0,-7 5 0,0 0 0,-1-1 0,-1 0 0,0 0 0,7-14 0,-10 19 0,-1-1 0,1 0 0,-1 1 0,1-1 0,-1 0 0,-1 0 0,1 0 0,-1 0 0,1 1 0,-2-1 0,1 0 0,0 0 0,-3-9 0,3 13-95,0 0 0,-1 0 0,1 1 0,-1-1 0,1 0 0,0 0 0,-1 1 1,1-1-1,-1 0 0,1 1 0,-1-1 0,0 1 0,1-1 0,-1 1 0,0-1 0,1 1 0,-1-1 0,0 1 0,0-1 0,1 1 0,-1 0 0,0 0 1,0-1-1,0 1 0,1 0 0,-1 0 0,0 0 0,0 0 0,0 0 0,0 0 0,1 0 0,-1 0 0,0 0 0,0 0 0,0 0 0,0 1 0,1-1 0,-1 0 1,0 1-1,0-1 0,1 0 0,-1 1 0,0-1 0,1 1 0,-1-1 0,0 1 0,0 1 0,-35 29-8687,32-27 7195,-2 0-8535</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53.587"/>
    </inkml:context>
    <inkml:brush xml:id="br0">
      <inkml:brushProperty name="width" value="0.025" units="cm"/>
      <inkml:brushProperty name="height" value="0.025" units="cm"/>
    </inkml:brush>
  </inkml:definitions>
  <inkml:trace contextRef="#ctx0" brushRef="#br0">1 0 18033,'0'0'7623,"30"73"-19090,-22-48 5093</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53.959"/>
    </inkml:context>
    <inkml:brush xml:id="br0">
      <inkml:brushProperty name="width" value="0.025" units="cm"/>
      <inkml:brushProperty name="height" value="0.025" units="cm"/>
    </inkml:brush>
  </inkml:definitions>
  <inkml:trace contextRef="#ctx0" brushRef="#br0">62 40 5285,'0'0'12551,"9"-4"-8686,25-15-694,-17 3 3763,-24 24-6900,0 1-1,1-1 1,0 1-1,1 1 1,0-1 0,0 1-1,1 0 1,0 0-1,1 0 1,0 0-1,-3 22 1,2 6 92,2 1 0,3 41 1,1-47-68,-3 0 1,-7 61 0,-4-53-60,12-40 0,-1 1 0,1-1 0,-1 1 0,0-1 0,0 0 0,1 1 0,-1-1 0,0 0 0,0 0 0,0 0 0,0 0 0,-1 0 0,1 0 0,0 0 0,0 0 0,0 0 0,-1 0 0,1-1 0,-1 1 0,1-1 0,0 1 0,-1-1 0,1 1 0,-3-1 0,3-1 0,0 0 0,0-1 0,0 1 0,1-1 0,-1 0 0,0 1 0,1-1 0,-1 1 0,1-1 0,0 0 0,-1 1 0,1-1 0,0 0 0,0 0 0,0 1 0,0-1 0,0 0 0,1 1 0,0-3 0,-1 0 0,1-10 0,1 0 0,1 0 0,0 0 0,1 1 0,1-1 0,0 1 0,1 0 0,8-14 0,65-98 0,-68 108 0,-2 5 0,111-149 0,-118 177 0,-8 16 0,3-21 0,1 0 0,0 1 0,0-1 0,1 1 0,1-1 0,1 16 0,-1-25 0,1 1 0,0 0 0,0-1 0,0 1 0,0 0 0,0-1 0,0 1 0,1-1 0,-1 0 0,1 0 0,-1 1 0,1-1 0,0 0 0,0 0 0,0 0 0,0-1 0,1 1 0,-1-1 0,0 1 0,1-1 0,-1 1 0,1-1 0,-1 0 0,1 0 0,-1-1 0,1 1 0,0 0 0,-1-1 0,1 0 0,0 1 0,5-1 0,6-1 0,0 1 0,0-2 0,0 1 0,0-2 0,0 0 0,-1-1 0,1 0 0,-1-1 0,0-1 0,-1 0 0,14-8 0,27-11 0,-52 25 0,-1 0 0,0 0 0,1 0 0,-1 0 0,0 0 0,0 1 0,1-1 0,-1 0 0,0 0 0,1 1 0,-1-1 0,0 0 0,0 0 0,0 1 0,1-1 0,-1 0 0,0 1 0,0-1 0,0 0 0,0 1 0,1-1 0,-1 0 0,0 1 0,0-1 0,0 0 0,0 1 0,0-1 0,0 0 0,0 1 0,0-1 0,0 0 0,0 1 0,0-1 0,0 0 0,0 1 0,0-1 0,-1 0 0,1 1 0,0-1 0,0 0 0,0 1 0,0-1 0,-1 0 0,1 1 0,-4 16 0,1-9-152,0 0 0,1 1 0,-1-1-1,2 1 1,-2 14 0,4-19-5645</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54.952"/>
    </inkml:context>
    <inkml:brush xml:id="br0">
      <inkml:brushProperty name="width" value="0.025" units="cm"/>
      <inkml:brushProperty name="height" value="0.025" units="cm"/>
    </inkml:brush>
  </inkml:definitions>
  <inkml:trace contextRef="#ctx0" brushRef="#br0">0 121 9225,'0'0'11435,"0"-10"-9636,0 7-1657,0-1 0,0 1 1,1-1-1,-1 1 1,1-1-1,-1 1 1,1-1-1,0 1 0,1 0 1,-1-1-1,0 1 1,1 0-1,0 0 0,0 0 1,0 0-1,0 0 1,0 0-1,0 1 1,1-1-1,0 1 0,-1 0 1,1-1-1,0 1 1,0 0-1,0 1 1,0-1-1,5-2 0,4-1 53,0 0-1,0 1 0,0 0 1,0 1-1,1 1 0,-1 0 0,1 0 1,0 1-1,18 1 0,-28 0-160,0 0 0,1 0 0,-1 0-1,0 1 1,0 0 0,0-1 0,0 1-1,0 0 1,0 0 0,0 0 0,0 1 0,-1-1-1,1 1 1,0 0 0,-1 0 0,1 0-1,-1 0 1,1 0 0,-1 0 0,0 0 0,0 1-1,0-1 1,0 1 0,-1 0 0,1-1-1,-1 1 1,0 0 0,1 0 0,-1 0 0,0 0-1,-1 0 1,1 0 0,-1 0 0,1 1-1,-1-1 1,0 0 0,0 0 0,0 0-1,0 0 1,-1 0 0,0 1 0,0 2 0,-2 4 102,1-1 1,-2 1-1,1-1 1,-1 1-1,-1-1 1,0-1 0,0 1-1,-1-1 1,-8 10-1,-69 72 324,46-52-300,21-23 35,12-12-138,0 0 0,1 0 1,-1 1-1,1-1 0,0 1 1,0 0-1,0 0 0,1 0 1,-1 0-1,1 0 0,0 0 1,-3 9-1,5-12-57,0-1 0,0 1 0,0-1 0,0 1 0,1-1 0,-1 1 0,0-1 0,0 0 0,0 1 0,0-1 0,1 1 0,-1-1 0,0 1 0,0-1 0,1 0 0,-1 1 0,0-1 0,1 0 0,-1 1 0,0-1 0,1 0 0,-1 1 0,0-1 0,1 0 0,-1 0 0,1 1 0,-1-1 0,1 0 0,-1 0 0,0 0 0,1 0 0,-1 0 0,1 0 0,-1 1 0,1-1 0,22 0 0,-17 0 0,18-1-457,-1-1 0,0-1 0,0-1 0,0 0 0,-1-2 0,1-1 0,-2-1 0,1-1 0,31-17 0,-35 11-4395,-11 1-2029</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55.298"/>
    </inkml:context>
    <inkml:brush xml:id="br0">
      <inkml:brushProperty name="width" value="0.025" units="cm"/>
      <inkml:brushProperty name="height" value="0.025" units="cm"/>
    </inkml:brush>
  </inkml:definitions>
  <inkml:trace contextRef="#ctx0" brushRef="#br0">1 1 17873,'0'0'4228,"54"21"-4132,-21-21-64,8 0-2114,-1 0-2434,1 0-3588</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55.659"/>
    </inkml:context>
    <inkml:brush xml:id="br0">
      <inkml:brushProperty name="width" value="0.025" units="cm"/>
      <inkml:brushProperty name="height" value="0.025" units="cm"/>
    </inkml:brush>
  </inkml:definitions>
  <inkml:trace contextRef="#ctx0" brushRef="#br0">0 207 15022,'0'0'4308,"2"8"-352,-1 0-3491,6 36 4585,-7-43-4971,0 0 0,1 0 0,-1 0 0,0 0 0,1 0-1,-1-1 1,1 1 0,-1 0 0,1 0 0,0 0 0,-1 0 0,1-1 0,0 1 0,-1 0-1,1-1 1,0 1 0,0 0 0,0-1 0,0 1 0,0-1 0,0 1 0,0-1 0,-1 0 0,1 1-1,0-1 1,0 0 0,1 0 0,-1 0 0,0 1 0,0-1 0,0 0 0,0-1 0,0 1-1,0 0 1,0 0 0,0 0 0,0 0 0,0-1 0,0 1 0,1-1 0,13-6-102,0-1 0,-1 0 0,18-14 0,39-22-1629,-65 42 1588,-1-1 0,1 1 0,1 1-1,-1-1 1,0 1 0,0 0 0,0 0-1,1 0 1,-1 1 0,1 0 0,6 1-1,-11 0 108,0 0 0,0-1-1,0 1 1,0 0-1,0 0 1,0 0 0,0 1-1,0-1 1,-1 0 0,1 1-1,0-1 1,-1 1-1,1-1 1,-1 1 0,0 0-1,1 0 1,-1 0 0,0 0-1,0-1 1,0 1 0,0 1-1,-1-1 1,1 0-1,0 0 1,-1 0 0,0 0-1,1 0 1,-1 3 0,2 11 560,-1 0 1,-2 30 0,0-26-406,6 6-1105,-5-26 819,1 1-1,-1-1 1,0 1-1,0-1 1,1 0-1,-1 1 1,0-1-1,1 0 1,-1 1-1,0-1 1,1 0-1,-1 1 1,1-1-1,-1 0 1,1 0-1,-1 1 1,0-1-1,1 0 1,-1 0-1,1 0 1,-1 0-1,1 0 1,-1 0-1,1 0 1,-1 0-1,1 0 1,0 0-1,1 0-322,-1-1 0,1 0 0,0 0 0,-1-1 0,1 1 0,-1 0 0,1 0 0,-1-1 0,1 1 0,-1-1 0,0 1 0,0-1 0,0 0 0,0 1 0,0-1 0,0 0 0,0 0-1,-1 0 1,2-3 0,5-20-10949</inkml:trace>
  <inkml:trace contextRef="#ctx0" brushRef="#br0" timeOffset="1">392 1 21717,'0'0'2242,"78"59"-3716,-42-51-2594,1-1-2466,0-6 2915,-7-1-1474</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56.004"/>
    </inkml:context>
    <inkml:brush xml:id="br0">
      <inkml:brushProperty name="width" value="0.025" units="cm"/>
      <inkml:brushProperty name="height" value="0.025" units="cm"/>
    </inkml:brush>
  </inkml:definitions>
  <inkml:trace contextRef="#ctx0" brushRef="#br0">129 0 96,'5'6'17827,"-10"9"-9508,-20 28-5781,0-2-1215,23-36-1199,0 0 0,0 0-1,0 1 1,1-1 0,0 0 0,0 1-1,0-1 1,1 1 0,-1-1 0,2 7-1,1-10-143,1-1 0,0 1 0,0-1 0,-1 0 0,1 0 0,0 0 0,0 0 0,0-1 0,0 1 0,0-1 0,0 0 0,0 0 0,4 0 0,8 1-602,-12 0 632,-1-1-1,1 0 0,-1 1 1,0 0-1,1 0 0,-1 0 1,0 0-1,0 0 0,1 0 1,-1 0-1,0 1 1,0-1-1,-1 1 0,1-1 1,0 1-1,0 0 0,-1 0 1,2 2-1,-2-2 34,0 0 0,0-1 0,-1 1 1,1 0-1,-1 0 0,0 0 0,0 0 0,1 0 0,-1 0 0,0 0 1,-1 0-1,1 0 0,0 0 0,-1 0 0,1 0 0,-1 0 0,-1 3 0,-1 1 62,0 0-1,0 0 0,-1 0 0,0 0 1,0-1-1,-1 1 0,0-1 0,0-1 0,0 1 1,0 0-1,-9 4 0,12-7-269,-1 0 0,1 0 1,-1-1-1,0 1 0,0-1 0,1 0 0,-1 0 0,0 0 1,0 0-1,0 0 0,0-1 0,0 1 0,0-1 0,-1 0 1,1 0-1,0 0 0,0 0 0,0-1 0,0 1 1,0-1-1,0 0 0,0 0 0,0 0 0,0 0 0,-3-2 1,3 0-162,1 1 0,-1-1 0,1 1 0,0-1 0,0 0 0,0 0 0,0 0 0,1 0 0,-1 0 0,1 0 0,0-1 0,0 1 1,0 0-1,0-1 0,0 1 0,1-1 0,0 1 0,-1-1 0,1 1 0,0-1 0,1 1 0,0-5 0,5-13-7505,12 2-4330</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56.361"/>
    </inkml:context>
    <inkml:brush xml:id="br0">
      <inkml:brushProperty name="width" value="0.025" units="cm"/>
      <inkml:brushProperty name="height" value="0.025" units="cm"/>
    </inkml:brush>
  </inkml:definitions>
  <inkml:trace contextRef="#ctx0" brushRef="#br0">41 23 13581,'0'0'17584,"0"-5"-16212,1 4-1363,-1 1 0,0-1 0,1 0 0,-1 1 0,0-1-1,0 0 1,0 1 0,0-1 0,0 0 0,0 1 0,0-1-1,0 0 1,0 1 0,0-1 0,0 0 0,0 1 0,0-1-1,-1 0 1,1 1 0,0-1 0,0 0 0,-1 1 0,1-1-1,0 1 1,-2-2 0,-10 12 48,8-6-63,1 0 0,1 1-1,-1 0 1,0-1 0,1 1-1,0 0 1,0 0-1,-1 8 1,2-11 6,1 0 0,0 0 0,-1 0 0,1 0 0,0 0 0,0 0 0,0 0 0,0 0 0,0 0 0,1 0 0,-1 0 0,0 0 0,1-1 0,0 1 0,-1 0 0,1 0 0,0 0 0,0-1 0,0 1 0,0 0 0,0-1 0,0 1 0,1-1 0,-1 1 0,3 1 0,0-1 0,0-1 0,0 1 0,0-1 0,0 0 0,0-1 0,0 1 0,0-1 0,0 1 0,0-1 0,0 0 0,7-2 0,1 1-50,1-2 0,-1 0 0,1-1-1,-1 0 1,0-1 0,-1 0 0,1 0 0,11-9 0,-9 6-31,0 1 1,0 0-1,0 1 0,25-7 1,-38 13 86,1 0-1,-1-1 1,0 1 0,0 0-1,1 1 1,-1-1 0,0 0-1,0 0 1,1 0 0,-1 1-1,0-1 1,0 1 0,0-1-1,0 1 1,0-1 0,1 1-1,-1 0 1,0-1 0,0 1-1,-1 0 1,1 0 0,0 0-1,0 0 1,0 0 0,0 0 0,-1 0-1,1 0 1,-1 0 0,1 0-1,0 0 1,-1 0 0,0 1-1,1-1 1,-1 0 0,0 0-1,0 0 1,1 1 0,-1-1-1,0 0 1,0 0 0,-1 1-1,1 1 1,0 13 159,0 0 0,-4 29 1,1-13-52,3-31-114,0 0 0,0 0 0,1 0 0,-1-1 0,0 1 0,1 0 0,-1 0 0,0 0 0,1 0 0,-1 0 0,1-1 0,0 1 0,-1 0 0,1-1 0,-1 1 0,1 0 0,0-1 0,0 1 0,-1-1 0,1 1 0,0-1 0,0 1 0,0-1 0,-1 1 0,1-1 0,0 0 0,0 0 0,0 1 0,0-1 0,0 0 0,0 0 0,0 0 0,0 0 0,0 0 0,0 0 0,0 0 0,-1 0 0,1 0 0,0-1 0,0 1 0,0 0 0,0-1 0,0 1 0,1-1 0,43-17 0,-6-8 20,-30 18-80,0 2 1,1-1-1,-1 1 1,1 0-1,1 1 1,-1 0-1,1 1 0,-1 0 1,1 1-1,19-4 1,-30 8-258,0-1 1,1 0 0,-1 1-1,0-1 1,0 0 0,1 0-1,-1 1 1,0-1 0,0 0-1,1 1 1,-1-1 0,0 1-1,0-1 1,0 0 0,1 1-1,-1-1 1,0 1 0,0-1-1,0 1 1,0-1 0,0 0-1,0 1 1,0-1 0,0 1-1,0-1 1,0 0 0,0 1-1,0-1 1,-1 1 0,1-1-1,0 1 1,0-1 0,0 0-1,0 1 1,-1-1 0,1 0-1,0 1 1,-1 0 0,-8 4-14995</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57.541"/>
    </inkml:context>
    <inkml:brush xml:id="br0">
      <inkml:brushProperty name="width" value="0.025" units="cm"/>
      <inkml:brushProperty name="height" value="0.025" units="cm"/>
    </inkml:brush>
  </inkml:definitions>
  <inkml:trace contextRef="#ctx0" brushRef="#br0">180 127 12684,'0'0'34,"4"-10"1253,-1 0 1,0 0-1,-1 0 1,0 0-1,-1-1 0,0 1 1,0-1-1,-1 1 1,-1-16-1,1 26-1235,-1 0 0,1-1 0,0 1 0,0-1 0,0 1 0,0-1 0,0 1-1,-1 0 1,1-1 0,0 1 0,0 0 0,-1-1 0,1 1 0,0 0 0,0-1 0,-1 1 0,1 0 0,0 0-1,-1-1 1,1 1 0,-1 0 0,1 0 0,0 0 0,-1-1 0,1 1 0,-1 0 0,1 0 0,0 0 0,-1 0-1,1 0 1,-1 0 0,1 0 0,-1 0 0,1 0 0,0 0 0,-1 0 0,1 0 0,-1 0 0,1 0-1,0 0 1,-1 0 0,1 1 0,-1-1 0,1 0 0,0 0 0,-1 0 0,1 1 0,0-1 0,-1 0 0,1 1-1,0-1 1,-1 0 0,1 1 0,0-1 0,0 0 0,-1 1 0,1-1 0,0 0 0,-1 2 0,-15 20 196,3 8-129,1 0-1,1 0 0,2 1 0,1 1 1,2 0-1,-4 44 0,4 196 1569,13-157-1458,-27-141-1793,4-2 1131,-22-54 0,34 72 455,1 0 1,0 0-1,1 0 1,0-1 0,0 1-1,1-1 1,0 1-1,1-1 1,2-16 0,-2 25-22,1 0 0,0 0 0,-1 1-1,1-1 1,0 0 0,0 1 0,1-1 0,-1 0 0,0 1 0,0-1 0,1 1 0,-1 0 0,1-1 0,-1 1 0,1 0 0,-1 0 0,1 0 0,0 0 0,0 0 0,-1 1 0,1-1 0,0 0 0,0 1 0,0-1 0,0 1 0,0 0 0,3-1 0,63 0-2443,-47 1-679,15-1-3574,3-2-4067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14.674"/>
    </inkml:context>
    <inkml:brush xml:id="br0">
      <inkml:brushProperty name="width" value="0.025" units="cm"/>
      <inkml:brushProperty name="height" value="0.025" units="cm"/>
    </inkml:brush>
  </inkml:definitions>
  <inkml:trace contextRef="#ctx0" brushRef="#br0">1 27 16976,'0'0'12844,"68"-26"-12331,-33 26-353,0 0-160,4 0 0,-3 0-865,-5 5-2338,-7 1-2659,-7-2-5444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14.022"/>
    </inkml:context>
    <inkml:brush xml:id="br0">
      <inkml:brushProperty name="width" value="0.025" units="cm"/>
      <inkml:brushProperty name="height" value="0.025" units="cm"/>
    </inkml:brush>
  </inkml:definitions>
  <inkml:trace contextRef="#ctx0" brushRef="#br0">0 214 17264,'0'0'12636,"11"1"-11584,-5-1-946,0 0 1,1 0 0,-1-1-1,0 0 1,1 0-1,-1 0 1,0-1-1,0 0 1,0 0-1,9-5 1,3-3 107,-1 0 1,26-21-1,-10 7-214,-2-2 0,0-2 0,35-40 0,-80 87-560,0 1 0,-16 31 0,18-27-783,1 1-1,1 0 1,1 1-1,-6 29 1,10-25-6788</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0.240"/>
    </inkml:context>
    <inkml:brush xml:id="br0">
      <inkml:brushProperty name="width" value="0.025" units="cm"/>
      <inkml:brushProperty name="height" value="0.025" units="cm"/>
    </inkml:brush>
  </inkml:definitions>
  <inkml:trace contextRef="#ctx0" brushRef="#br0">12 186 14990,'0'0'201,"0"0"0,-1 0 0,1-1-1,-1 1 1,1 0 0,0 0 0,-1 0 0,1 1-1,-1-1 1,1 0 0,0 0 0,-1 0-1,1 0 1,0 0 0,-1 0 0,1 0 0,0 1-1,-1-1 1,1 0 0,0 0 0,-1 1 0,1-1-1,0 0 1,-1 0 0,1 1 0,0-1 0,0 0-1,0 1 1,-1-1 0,1 0 0,0 1-1,0-1 1,0 0 0,-1 1 0,6 14 2922,-3-12-2838,0-1 1,0 1 0,0-1-1,1 1 1,-1-1 0,0 1-1,1-1 1,4 3 0,1-3-158,0 0 1,0 0 0,0-1 0,1 0-1,-1-1 1,0 0 0,0 0 0,1 0-1,-1-1 1,0 0 0,0-1 0,0 0-1,0 0 1,0-1 0,0 0 0,-1 0 0,1-1-1,-1 0 1,0 0 0,8-7 0,-8 7-108,0-1 1,0 0 0,0-1 0,-1 1-1,0-1 1,0-1 0,-1 1 0,1-1-1,-1 0 1,-1 0 0,1 0 0,-1-1-1,-1 1 1,1-1 0,-1 0 0,-1 0-1,1-1 1,-1 1 0,1-12 0,-3 18-17,0 1 1,0-1 0,-1 0-1,1 0 1,0 0 0,-1 0 0,1 0-1,-1 1 1,0-1 0,1 0 0,-1 0-1,0 1 1,0-1 0,0 1 0,0-1-1,-1 1 1,1-1 0,0 1 0,0 0-1,-1-1 1,-2 0 0,1 0-8,-1 0 1,1 0-1,-1 0 0,0 1 0,1 0 1,-1 0-1,0 0 0,0 0 1,-8 0-1,4 1-5,0 0-1,0 0 0,0 1 1,0 0-1,1 0 1,-1 1-1,0 0 1,1 0-1,-1 1 1,-10 5-1,6 0 27,1 1-1,1 0 1,-1 1-1,1 0 1,1 0-1,0 1 1,0 0-1,1 1 1,1 0-1,0 0 1,1 0 0,0 1-1,0 0 1,2 0-1,-1 1 1,-3 22-1,8-34-8,0 0 1,-1 0-1,1 0 0,0 0 0,0 0 0,0 0 0,1 0 1,-1 0-1,0 0 0,1 0 0,-1 0 0,1 0 0,0 0 1,0-1-1,0 1 0,-1 0 0,2 0 0,-1-1 1,0 1-1,0 0 0,0-1 0,3 2 0,-2-1 6,1 0-1,0-1 0,0 1 0,0-1 1,0 0-1,0 0 0,0 0 1,0 0-1,0 0 0,0-1 0,0 0 1,6 1-1,3-2 24,0 0 0,0 0-1,-1-1 1,1-1 0,-1 1 0,20-9 0,-4-1-29,0-2 1,-2 0-1,41-30 1,-54 35-30,-1 0 1,0-1-1,-1 0 0,0-1 1,0 0-1,-1 0 1,0-1-1,-1-1 0,8-17 1,-30 62 186,7-20-47,1 0 0,1 0-1,0 1 1,1 0 0,0 0 0,-2 16 0,6-29-121,0 1 0,0-1 0,0 1 0,0 0 0,0-1 0,0 1 0,0-1 0,0 1 0,1-1 0,-1 1 0,0-1 0,0 1 0,0-1 0,1 1 0,-1-1 0,0 1 0,0-1 0,1 1 0,-1-1 0,0 1 0,1-1 0,-1 1 0,1-1 0,-1 0 0,1 1 0,-1-1 0,1 0 0,-1 1 0,1-1 0,-1 0 0,1 0 0,22 1 0,22-16 0,-3-9 0,-34 19 0,1-1 0,0 1 0,-1 1 0,2 0 0,-1 0 0,0 1 0,1 0 0,-1 0 0,1 1 0,15-1 0,-24 3 0,0 0 0,1 1 0,-1-1 0,0 1 0,0 0 0,0-1 0,-1 1 0,1 0 0,0 0 0,0 0 0,0-1 0,0 1 0,-1 0 0,1 0 0,0 0 0,-1 0 0,1 0 0,-1 0 0,1 0 0,-1 1 0,0-1 0,1 0 0,-1 0 0,0 0 0,0 0 0,0 0 0,0 1 0,0-1 0,0 2 0,0 46 0,0-36 0,0 40 0,0-52 0,1-1 0,-1 1 0,0-1 0,1 1 0,-1-1 0,1 0 0,-1 1 0,1-1 0,-1 0 0,1 1 0,-1-1 0,1 0 0,-1 0 0,1 1 0,-1-1 0,1 0 0,0 0 0,-1 0 0,1 0 0,-1 0 0,1 0 0,-1 0 0,1 0 0,0 0 0,-1 0 0,1 0 0,-1 0 0,1 0 0,-1 0 0,1-1 0,0 1 0,20-7 0,-4-2 0,-1-2 0,0 0 0,18-16 0,-18 13 0,2 1 0,23-14 0,-40 26 0,0 0 0,1 0 0,-1 0 0,0 1 0,0-1 0,0 0 0,1 1 0,-1-1 0,0 1 0,1-1 0,-1 1 0,1 0 0,-1 0 0,0 0 0,1-1 0,-1 1 0,1 0 0,-1 1 0,0-1 0,1 0 0,-1 0 0,1 0 0,-1 1 0,0-1 0,1 1 0,-1-1 0,2 2 0,-1 0 0,-1 0 0,0 0 0,0 0 0,-1 0 0,1 0 0,0-1 0,-1 2 0,1-1 0,-1 0 0,1 0 0,-1 0 0,0 0 0,0 0 0,0 0 0,0 0 0,-1 3 0,-1 11 0,-1 1 0,-1-1 0,-8 23 0,1-16-4356,7-22 154,1-14-244,1-6-5227</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57.874"/>
    </inkml:context>
    <inkml:brush xml:id="br0">
      <inkml:brushProperty name="width" value="0.025" units="cm"/>
      <inkml:brushProperty name="height" value="0.025" units="cm"/>
    </inkml:brush>
  </inkml:definitions>
  <inkml:trace contextRef="#ctx0" brushRef="#br0">144 57 17649,'0'0'11760,"-10"-3"-9891,5 2-1777,-1 0 0,0 0 1,1 0-1,-1 1 1,0 0-1,0 0 1,1 0-1,-1 1 0,0-1 1,1 1-1,-9 3 1,10-3-78,1 1 1,0-1 0,-1 1 0,1 0 0,0 0 0,0 0 0,0 0-1,0 0 1,1 1 0,-1-1 0,0 1 0,1 0 0,0 0 0,0 0-1,0 0 1,0 0 0,0 0 0,1 1 0,-1-1 0,1 0-1,0 1 1,0-1 0,-1 6 0,2-8-16,0 0 0,0-1 0,0 1 0,0 0 0,0 0 0,0 0 0,0-1 0,0 1 0,0 0 0,0 0 0,1 0 0,-1-1 0,0 1 0,0 0 0,1 0 0,-1-1 0,1 1 0,-1 0 0,1-1 0,-1 1 0,1 0 0,-1-1 0,1 1 0,-1-1 0,1 1 0,0-1 0,-1 1 0,1-1 0,0 0 0,0 1 0,-1-1 0,1 0 0,0 1 0,0-1 0,-1 0 0,1 0 0,0 0 0,0 0 0,0 1 0,-1-1 0,1 0 0,0-1 0,0 1 0,0 0 0,0 0 0,-1 0 0,1 0 0,0-1 0,1 1 0,3-1 0,0 0 0,1-1 0,-1 1 0,0-1 0,0 0 0,7-4 0,-2-1 0,0-1 0,0-1 0,-1 0 0,0 0 0,0-1 0,-1 0 0,-1 0 0,9-16 0,5-6 0,-19 81 0,-4-11-238,1 48-1107,1-82 1227,1 1 0,-1-1 0,1 1 0,0-1 0,0 1 0,1-1 0,-1 1 0,1-1 0,0 0 0,0 0 0,0 0 0,0 0 0,1 0 0,4 4 0,-6-7-251,0 0-1,1 0 0,-1 0 0,1 0 1,-1 0-1,1 0 0,-1-1 0,1 1 1,0 0-1,-1-1 0,1 1 0,0-1 0,-1 0 1,1 0-1,0 0 0,0 0 0,-1 0 1,1 0-1,0 0 0,0 0 0,-1 0 1,1-1-1,0 1 0,-1-1 0,1 0 0,-1 1 1,1-1-1,0 0 0,1-1 0,15-18-7637</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58.216"/>
    </inkml:context>
    <inkml:brush xml:id="br0">
      <inkml:brushProperty name="width" value="0.025" units="cm"/>
      <inkml:brushProperty name="height" value="0.025" units="cm"/>
    </inkml:brush>
  </inkml:definitions>
  <inkml:trace contextRef="#ctx0" brushRef="#br0">38 5 17264,'-1'10'2814,"-16"113"2596,10-85-4156,1 1-1,-1 74 1,7-112-1246,0 1 0,0-1-1,0 0 1,0 1 0,0-1 0,0 1-1,1-1 1,-1 0 0,0 1 0,1-1-1,-1 0 1,1 1 0,0-1 0,-1 0-1,1 0 1,0 0 0,0 1 0,-1-1-1,1 0 1,0 0 0,0 0 0,0 0-1,0 0 1,0-1 0,1 1 0,-1 0-1,0 0 1,0-1 0,1 1 0,-1-1-1,0 1 1,1-1 0,-1 0 0,0 1-1,1-1 1,-1 0 0,0 0 0,4 0-1,-2 0 23,1-1-1,-1 0 0,0 1 1,1-1-1,-1-1 0,1 1 1,-1 0-1,0-1 0,0 0 0,0 0 1,0 0-1,0 0 0,-1 0 1,5-4-1,4-7-52,-1 0-1,0-1 1,-1 0-1,-1-1 1,0 0-1,-1 0 1,0-1-1,-2 0 1,5-19-1,-3 6 344,-1 0 1,-2-1-1,1-55 0,-16 226 1,6-104-431,2 1 0,1 0 0,2-1 0,5 43 0,-5-79-65,0 1 0,0 0 0,1 0 0,-1-1 0,1 1 0,0 0 0,-1-1 0,1 1 0,0 0 0,0-1 1,0 1-1,0-1 0,0 0 0,0 1 0,3 1 0,-3-2-245,-1-1 0,1 1 0,0-1 0,0 1 1,1-1-1,-1 0 0,0 1 0,0-1 0,0 0 0,0 0 0,0 0 1,0 0-1,0 1 0,0-2 0,0 1 0,1 0 0,0 0 0,13-5-10070</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58.760"/>
    </inkml:context>
    <inkml:brush xml:id="br0">
      <inkml:brushProperty name="width" value="0.025" units="cm"/>
      <inkml:brushProperty name="height" value="0.025" units="cm"/>
    </inkml:brush>
  </inkml:definitions>
  <inkml:trace contextRef="#ctx0" brushRef="#br0">17 16 7783,'0'0'15935,"-3"10"-12993,-9 31-444,11-40-2442,1 0-1,0-1 1,0 1-1,0 0 1,0 0 0,0-1-1,0 1 1,0 0-1,0 0 1,0-1-1,0 1 1,0 0-1,0 0 1,0 0-1,1-1 1,-1 1 0,0 0-1,1-1 1,-1 1-1,0 0 1,1-1-1,-1 1 1,1 0-1,-1-1 1,1 1-1,-1-1 1,1 1 0,0-1-1,-1 1 1,1-1-1,0 1 1,-1-1-1,1 0 1,0 1-1,-1-1 1,1 0-1,0 0 1,0 1 0,-1-1-1,1 0 1,0 0-1,0 0 1,-1 0-1,1 0 1,0 0-1,0 0 1,0 0 0,-1-1-1,2 1 1,35-9 353,-34 8-390,0-1-1,0 0 0,-1 0 1,1-1-1,-1 1 0,0 0 1,0-1-1,0 1 0,0-1 1,0 0-1,0 0 0,-1 0 1,1 0-1,-1 0 0,0 0 1,0 0-1,0 0 0,0 0 1,0-1-1,-1 1 0,0 0 1,1-5-1,-1 8-19,0-1 1,0 1-1,0-1 1,0 1-1,0-1 0,0 1 1,0-1-1,0 1 0,0-1 1,0 1-1,-1-1 1,1 1-1,0-1 0,0 1 1,0-1-1,0 1 0,-1 0 1,1-1-1,0 1 1,-1-1-1,1 1 0,0 0 1,-1-1-1,1 1 1,0 0-1,-1-1 0,1 1 1,0 0-1,-1 0 0,1-1 1,-1 1-1,1 0 1,-1 0-1,0-1 0,-18 7-50,-13 22-63,27-19 95,0 0 0,0 0 0,1 0 0,-4 17 0,7-22 27,-1 0-1,1 0 1,1 0-1,-1 1 1,0-1-1,1 0 1,0 0-1,0 1 1,1-1 0,-1 0-1,1 1 1,0-1-1,2 6 1,-2-8-4,1-1 1,-1 1 0,1 0-1,0-1 1,0 1-1,0-1 1,0 1 0,0-1-1,0 0 1,0 0-1,0 0 1,1 0 0,-1-1-1,0 1 1,1 0-1,-1-1 1,0 0 0,1 1-1,-1-1 1,0 0-1,1 0 1,-1-1 0,1 1-1,-1 0 1,0-1-1,4 0 1,4-1 4,-1 0-1,1-1 1,-1 0 0,0-1-1,11-4 1,40-37-415,-48 36 336,0-1 1,0 1 0,26-13 0,-40 51 752,-9 2-683,8-23 0,0 0 0,0 0 0,1 1 0,0-1 0,0 1 0,0 16 0,2-24 0,0 0 0,0-1 0,1 1 0,-1-1 0,0 1 0,0-1 0,1 1 0,-1-1 0,1 1 0,-1-1 0,0 0 0,1 1 0,-1-1 0,1 1 0,-1-1 0,1 0 0,-1 1 0,1-1 0,-1 0 0,1 0 0,-1 1 0,1-1 0,-1 0 0,1 0 0,-1 0 0,1 0 0,0 0 0,-1 0 0,1 0 0,-1 0 0,1 0 0,0 0 0,-1 0 0,1 0 0,-1 0 0,1 0 0,-1-1 0,1 1 0,-1 0 0,1 0 0,0-1 0,26-10 0,39-44 0,-51 41 0,1 1 0,35-24 0,-51 37 0,0 0 0,0 0 0,1 0 0,-1 0 0,0 0 0,1 0 0,-1 0 0,0 0 0,0 0 0,1 0 0,-1 0 0,0 1 0,1-1 0,-1 0 0,0 0 0,0 0 0,1 0 0,-1 0 0,0 0 0,0 1 0,1-1 0,-1 0 0,0 0 0,0 0 0,0 1 0,1-1 0,-1 0 0,0 0 0,0 0 0,0 1 0,0-1 0,0 0 0,1 0 0,-1 1 0,0-1 0,0 0 0,0 1 0,0-1 0,0 0 0,0 0 0,0 1 0,0-1 0,0 0 0,0 1 0,0-1 0,0 0 0,0 0 0,0 1 0,0-1 0,-1 0 0,1 1 0,0-1 0,-1 15 0,-4 12-1359,-4 34-7484</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7:59.102"/>
    </inkml:context>
    <inkml:brush xml:id="br0">
      <inkml:brushProperty name="width" value="0.025" units="cm"/>
      <inkml:brushProperty name="height" value="0.025" units="cm"/>
    </inkml:brush>
  </inkml:definitions>
  <inkml:trace contextRef="#ctx0" brushRef="#br0">19 0 20275,'0'0'9833,"-10"57"-7751,5-31-1505,2 3-577,3-1 0,0 0 0,8-2-384,1-3-4965,3-4-6855</inkml:trace>
  <inkml:trace contextRef="#ctx0" brushRef="#br0" timeOffset="1">33 511 20563,'0'0'12204</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8:01.756"/>
    </inkml:context>
    <inkml:brush xml:id="br0">
      <inkml:brushProperty name="width" value="0.025" units="cm"/>
      <inkml:brushProperty name="height" value="0.025" units="cm"/>
    </inkml:brush>
  </inkml:definitions>
  <inkml:trace contextRef="#ctx0" brushRef="#br0">1418 3 5221,'-106'-3'3706,"-170"17"-1,170-1-3602,0 6-1,1 3 0,-133 48 1,204-57 41,0 1 1,0 1 0,2 2 0,0 1 0,-58 43-1,71-45 25,1 1-1,0 1 0,2 0 1,0 1-1,1 1 0,1 0 0,1 1 1,0 0-1,-16 41 0,18-35-1,2 1 1,0 0-1,2 0 0,1 1 0,1 0 0,2 0 0,0 55 0,4-71-79,0 1 0,1-1 1,0 1-1,1-1 0,1 0 0,0 0 1,0 0-1,2-1 0,0 1 0,0-1 1,1-1-1,0 1 0,1-1 1,0 0-1,1-1 0,0 0 0,1-1 1,0 0-1,12 9 0,15 6 270,0-2-1,1-1 1,1-3 0,1 0 0,63 17-1,218 37 524,-179-49-687,2-6 0,1-6-1,227-11 1,-289-6 46,-1-4 0,-1-3 0,0-3 1,-1-5-1,0-2 0,-2-4 0,130-65 0,-184 78-2,0-1 1,-1-1 0,0 0-1,-2-2 1,0-1 0,-1 0-1,-1-2 1,0 0 0,-2-1 0,22-36-1,-32 46-136,0-1 0,0 0 0,-2-1 0,1 0 0,-2 0 0,0 0 0,-1 0 0,0-1 0,-1 1 0,0-1 0,-1 0 0,-1 1 0,-1-1 0,0 0 0,-1 1 0,0-1 0,-1 1 0,-1-1-1,0 1 1,-1 0 0,-9-18 0,-2 5-42,-1 1 0,0 1 0,-2 0 0,-1 2 0,-1 0 0,-1 2 0,-1 0 0,-1 1 0,-1 2 0,0 0 0,-39-19-1,9 8-39,-1 3 0,-1 3-1,-1 2 1,-104-23-1,90 30-814,0 4 0,-90-2 0,-43 16-7320,93 8-598</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8:08.253"/>
    </inkml:context>
    <inkml:brush xml:id="br0">
      <inkml:brushProperty name="width" value="0.025" units="cm"/>
      <inkml:brushProperty name="height" value="0.025" units="cm"/>
    </inkml:brush>
  </inkml:definitions>
  <inkml:trace contextRef="#ctx0" brushRef="#br0">0 1 17649,'0'0'4580,"31"66"-3043,-10-37-95,5 6-481,4 3-449,1 6-352,2 0-96,1 1-32,-4 1 1,-4 1-66,-7-4-223,-4-5-865,-6-6-1313,-5-8-929,-4-10-2339</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8:08.613"/>
    </inkml:context>
    <inkml:brush xml:id="br0">
      <inkml:brushProperty name="width" value="0.025" units="cm"/>
      <inkml:brushProperty name="height" value="0.025" units="cm"/>
    </inkml:brush>
  </inkml:definitions>
  <inkml:trace contextRef="#ctx0" brushRef="#br0">2 293 13261,'-1'8'3496,"1"-2"-3099,-1 1 0,1-1 0,1 0-1,-1 0 1,1 0 0,0 0 0,0 0 0,1 0 0,-1 0-1,1-1 1,1 1 0,-1 0 0,1-1 0,0 0-1,0 0 1,1 1 0,-1-2 0,1 1 0,0 0 0,10 7-1,-5-6-194,0 0 0,1 0 0,0-1 0,0-1 0,0 1 0,1-2 1,-1 1-1,1-2 0,0 1 0,0-1 0,0-1 0,0 0 0,0-1 0,0 0 0,0 0 0,1-1 0,-1-1 0,0 0 0,-1 0 0,1-1 0,0 0 0,-1-1 0,0-1 0,1 1 0,-2-2 0,1 1 0,-1-1 0,0-1 0,0 0 0,0 0 0,-1 0 0,0-1 0,-1 0 0,0-1 0,0 0 0,-1 0 0,9-17 0,-8 9-511,-1 0 1,-1 0-1,-1 0 0,-1-1 0,0 1 1,-1-1-1,-1 0 0,-1-23 0,0 15-1099,1 0-1,1 1 0,7-27 1,-3 28-9365</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8:09.657"/>
    </inkml:context>
    <inkml:brush xml:id="br0">
      <inkml:brushProperty name="width" value="0.025" units="cm"/>
      <inkml:brushProperty name="height" value="0.025" units="cm"/>
    </inkml:brush>
  </inkml:definitions>
  <inkml:trace contextRef="#ctx0" brushRef="#br0">0 0 15118,'0'0'4506,"0"14"-3513,0-7-792,5 150 4073,-3-134-3867,1-1-1,1 1 0,0-1 0,2 1 1,11 29-1,-16-51-338,-1 1 0,1 0 0,0 0 0,-1 0 0,1-1 0,0 1 0,0 0 0,0-1 0,0 1 0,1-1 0,-1 1 0,0-1 0,1 1 0,-1-1 0,0 0 0,1 0 0,0 0 0,-1 0 0,1 0 0,0 0 0,-1 0 0,1 0 0,0-1 0,0 1 0,0-1 0,0 1 0,-1-1 0,1 0 0,0 0 0,0 0 0,0 0 0,0 0 0,0 0 1,0 0-1,0-1 0,0 1 0,-1-1 0,1 1 0,0-1 0,0 0 0,0 0 0,-1 0 0,1 0 0,-1 0 0,1 0 0,1-1 0,9-8 252,0 0 0,-1-1 0,-1 0 0,17-21 0,-15 17-531,2-3 212,-8 9 1,0 1-1,1 0 0,-1 1 1,1 0-1,1 0 0,-1 0 0,1 1 1,0 0-1,1 0 0,11-5 1,-19 11-9,0 0 0,0-1 0,1 1 0,-1 0 0,0 0 0,0 0 0,1 0 0,-1 0 0,0 1 0,0-1 0,1 0 0,-1 0 0,0 1-1,0-1 1,0 1 0,0-1 0,1 1 0,-1 0 0,0-1 0,0 1 0,0 0 0,0 0 0,-1-1 0,1 1 0,0 0 0,0 0 0,0 0 0,-1 0 0,1 0 0,0 0 0,-1 1 0,1-1 0,-1 0 0,1 0 0,-1 0 0,0 0 0,1 1 0,-1-1 0,0 0 0,0 0 0,0 3 0,1 9 70,1-1 0,-2 1-1,-1 16 1,1-15 130,-2 19 25,0-23-184,2-1-1,-1 0 1,1 0-1,0 1 1,1-1-1,0 0 1,3 10-1,-4-18-33,1-1 0,-1 1 0,1-1 0,-1 1 0,1-1 0,0 1 0,-1-1 0,1 1 0,0-1 0,-1 0 0,1 1 0,0-1 0,-1 0 0,1 0 0,0 0 0,-1 1 0,1-1 0,0 0 0,0 0 0,-1 0 0,1 0 0,0 0 0,0 0 0,-1 0 0,1-1 0,0 1 0,0 0 0,-1 0 0,1 0 0,0-1 0,-1 1 0,2-1 0,22-12 0,-11 0 0,0 0 0,0-1 0,-2 0 0,0-1 0,12-20 0,-13 18 0,2 0 0,0 1 0,26-27 0,-38 42 0,1 1 0,-1 0 0,0 0 0,0 0 0,0-1 0,0 1 0,1 0 0,-1 0 0,0 0 0,0 0 0,0 0 0,1 0 0,-1-1 0,0 1 0,0 0 0,0 0 0,1 0 0,-1 0 0,0 0 0,0 0 0,1 0 0,-1 0 0,0 0 0,0 0 0,1 0 0,-1 0 0,0 0 0,0 0 0,0 0 0,1 0 0,-1 0 0,0 0 0,0 1 0,1-1 0,-1 0 0,0 0 0,0 0 0,0 0 0,0 0 0,1 1 0,-1-1 0,0 0 0,0 0 0,0 0 0,0 0 0,1 1 0,-1-1 0,4 18 0,-3 30 0,-1-40 0,-1 28 0,0-22 0,0-1 0,1 0 0,1 1 0,0-1 0,4 20 0,-5-33-49,0 0 1,0 1-1,0-1 1,0 0-1,0 1 1,0-1-1,0 0 1,0 0-1,0 1 1,0-1-1,0 0 1,0 1-1,0-1 1,0 0-1,0 0 1,0 1-1,1-1 1,-1 0-1,0 0 1,0 1-1,0-1 1,0 0-1,1 0 1,-1 1-1,0-1 1,0 0-1,0 0 1,1 0-1,-1 0 1,0 1-1,0-1 1,1 0-1,-1 0 1,0 0-1,0 0 1,1 0-1,-1 0 1,0 0-1,0 0 1,1 0-1,-1 0 1,0 0-1,1 0 1,-1 0-1,1 0 1,2-15-5131,-3-11-1568</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8:10.026"/>
    </inkml:context>
    <inkml:brush xml:id="br0">
      <inkml:brushProperty name="width" value="0.025" units="cm"/>
      <inkml:brushProperty name="height" value="0.025" units="cm"/>
    </inkml:brush>
  </inkml:definitions>
  <inkml:trace contextRef="#ctx0" brushRef="#br0">0 0 17713,'0'0'9353,"18"55"-17649,6-37-4100</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8:10.866"/>
    </inkml:context>
    <inkml:brush xml:id="br0">
      <inkml:brushProperty name="width" value="0.025" units="cm"/>
      <inkml:brushProperty name="height" value="0.025" units="cm"/>
    </inkml:brush>
  </inkml:definitions>
  <inkml:trace contextRef="#ctx0" brushRef="#br0">1 98 14350,'0'0'12080,"0"12"-10542,0 12-1160,5 126 2350,-4-136-2540,1 0 0,1 0 0,0-1 1,1 1-1,0-1 0,1 1 0,0-1 0,14 22 0,-19-33-188,1-1 0,0 0 0,-1 0 0,1 0 0,0 1 0,-1-1 0,1 0 0,0 0 0,0 0 0,0 0 0,0 0 0,0-1 0,0 1 0,0 0 0,1 0 0,-1-1 0,0 1 0,0-1 0,1 1 0,-1-1 0,0 1 0,0-1 0,1 0 0,-1 1 0,0-1 0,1 0 0,-1 0 0,1 0 0,-1 0 0,0 0 0,1-1 0,-1 1 0,0 0 0,1-1 0,-1 1 0,0-1 0,0 1 0,1-1 0,-1 1 0,0-1 0,0 0 0,0 0 0,0 1 0,0-1 0,0 0 0,0 0 0,0 0 0,0 0 0,0 0 0,-1-1 0,1 1 0,0 0 0,-1 0 0,2-3 0,4-6 0,-1 0 0,0 0 0,-1-1 0,7-21 0,-6 4 0,-1 0 0,-1 0 0,-2-51 0,-1 73 0,0 8 0,0 0 0,0 0 0,0 0 0,0 0 0,0 0 0,0 0 0,1 0 0,-1 0 0,1 0 0,-1 0 0,1 0 0,0 0 0,0 0 0,0 0 0,0 0 0,0-1 0,0 1 0,0 0 0,0-1 0,1 1 0,-1-1 0,1 1 0,-1-1 0,1 0 0,2 2 0,3 1 0,0-1 0,-1 0 0,1 0 0,0-1 0,1 0 0,-1 0 0,0 0 0,0-1 0,1 0 0,-1-1 0,1 0 0,-1 0 0,0 0 0,1-1 0,-1 0 0,1-1 0,-1 1 0,13-6 0,-12 4 0,-1 0 0,0 0 0,0-1 0,0 0 0,0 0 0,-1 0 0,1-1 0,-1 0 0,0-1 0,-1 1 0,0-1 0,1 0 0,-2 0 0,1-1 0,-1 1 0,0-1 0,5-12 0,-7 15 0,-1 0 0,0-1 0,0 1 0,0 0 0,0-1 0,-1 1 0,0 0 0,0-1 0,0 1 0,0-1 0,-1 1 0,-1-6 0,1 8 0,1 1 0,-1 0 0,0-1 0,1 1 0,-1 0 0,0 0 0,0 0 0,0 0 0,0 0 0,0 0 0,0 0 0,0 0 0,0 0 0,-1 0 0,1 1 0,0-1 0,0 0 0,-1 1 0,1-1 0,0 1 0,-1-1 0,1 1 0,-1 0 0,1-1 0,0 1 0,-1 0 0,1 0 0,-1 0 0,1 0 0,-1 1 0,1-1 0,0 0 0,-1 0 0,1 1 0,0-1 0,-1 1 0,1-1 0,0 1 0,-1 0 0,1-1 0,-2 2 0,-1 1 0,-1 0 0,1 0 0,0 0 0,0 1 0,0-1 0,0 1 0,0 0 0,1 0 0,0 0 0,0 0 0,0 1 0,0 0 0,1-1 0,-1 1 0,1 0 0,-2 7 0,1-2 0,0 0 0,1 0 0,-1 0 0,2 1 0,0-1 0,0 1 0,1 14 0,0-23 0,1 0 0,-1 0 0,0-1 0,1 1 0,0 0 0,-1-1 0,1 1 0,0 0 0,-1-1 0,1 1 0,0-1 0,0 1 0,1-1 0,-1 0 0,0 1 0,0-1 0,1 0 0,-1 0 0,0 0 0,1 0 0,2 2 0,1-1 0,-1 0 0,1-1 0,0 1 0,0-1 0,0 0 0,0 0 0,9 0 0,6-1 0,0-1 0,38-7 0,-25 2-5,-19 2-10,1 1 0,-1 1-1,1 0 1,0 2 0,26 0 0,-39 1 16,0 0 0,0-1-1,0 1 1,0 0 0,-1 0 0,1 0 0,0 0 0,0 1-1,0-1 1,-1 1 0,1-1 0,-1 1 0,1-1 0,-1 1-1,0 0 1,0-1 0,1 1 0,-1 0 0,0 0-1,-1 0 1,1 0 0,0 0 0,0 0 0,-1 0 0,0 0-1,1 1 1,-1-1 0,0 2 0,1 3 7,0-1 0,-1 1 0,0-1 0,0 1 0,-1-1 0,0 1 0,0-1 0,-2 8 0,-9-112-8,6 50 0,-1-1 0,-22-71 0,31 120-502,1-1-1,0 1 1,-1 0 0,1 0-1,0 0 1,0 0 0,-1 1-1,1-1 1,0 1 0,4 1-1,-5-1-334,11 1-1160,-1-1 0,0 1 0,1-2 0,-1 0 1,20-2-1,-26 1 1448,-1 0 1,1 0 0,0-1 0,-1 0-1,0 0 1,7-3 0,-9 3 687,0 0 0,-1 1 1,1-1-1,0-1 0,-1 1 1,0 0-1,1 0 1,-1-1-1,0 0 0,0 1 1,3-6-1,-5 8 63,0-1 0,0 1 1,1 0-1,-1 0 0,0 0 0,0-1 1,1 1-1,-1 0 0,0 0 0,0-1 1,0 1-1,1 0 0,-1-1 0,0 1 1,0 0-1,0-1 0,0 1 1,0 0-1,0-1 0,0 1 0,0 0 1,0-1-1,0 1 0,0 0 0,0-1 1,0 1-1,0 0 0,0-1 0,0 1 1,0 0-1,0 0 0,0-1 0,0 1 1,0 0-1,-1-1 0,1 1 0,0 0 1,0-1-1,0 1 0,0 0 0,-1 0 1,1-1-1,0 1 0,0 0 0,-1 0 1,1 0-1,0-1 0,-1 1 0,1 0 1,0 0-1,0 0 0,-1 0 0,1 0 1,0 0-1,-1-1 0,1 1 0,0 0 1,-1 0-1,1 0 0,-1 0 0,-10 3 3953,1 4-4039,5-1 199,-1 0 1,1 0 0,0 1 0,0 0-1,1 0 1,-5 10 0,7-14-281,1 0 0,-1 0-1,1 0 1,0 1 0,0-1 0,0 0 0,0 0 0,1 1-1,-1-1 1,1 0 0,0 1 0,0-1 0,0 1 0,0-1-1,1 0 1,-1 1 0,1-1 0,2 5 0,-2-6-37,0-1 0,1 0 0,-1 1 0,1-1-1,0 0 1,-1 0 0,1 0 0,0 0 0,0 0 0,0 0 0,0 0 0,0-1 0,0 1 0,0-1 0,0 1 0,0-1 0,3 0 0,43 2-563,-32-2 211,-5 0 280,0 1-1,0 1 1,0-1-1,0 2 1,0-1 0,17 8-1,-26-9 84,0 0-1,-1 0 1,1-1-1,-1 1 1,1 0-1,-1 0 1,0 1-1,1-1 0,-1 0 1,0 0-1,0 1 1,0-1-1,0 0 1,0 1-1,0-1 1,0 1-1,0 0 1,-1-1-1,2 4 1,-2-3 37,0 1 0,-1-1 1,1 1-1,0-1 0,-1 0 0,0 1 1,1-1-1,-1 0 0,0 1 1,0-1-1,0 0 0,-1 0 1,1 0-1,0 0 0,-1 0 1,1 0-1,-1 0 0,-3 2 1,-1 3 137,-32 32 372,36-37-576,0 0 0,0-1-1,1 1 1,-1-1-1,0 1 1,0-1-1,0 0 1,-1 0-1,1 0 1,0 0 0,0 0-1,0 0 1,-1-1-1,1 1 1,-1-1-1,1 0 1,0 1-1,-4-1 1,6-1-173,-1 0-1,0 0 1,0 0 0,1 1 0,-1-1-1,1 0 1,-1 0 0,1 0-1,-1 0 1,1 0 0,-1 0 0,1 0-1,0-1 1,-1 1 0,1 0-1,0 0 1,0 0 0,0 0 0,0 0-1,0 0 1,0 0 0,1-2-1,1-28-4406,-2 30 4138,7-32-5378,6 0-1698</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0.631"/>
    </inkml:context>
    <inkml:brush xml:id="br0">
      <inkml:brushProperty name="width" value="0.025" units="cm"/>
      <inkml:brushProperty name="height" value="0.025" units="cm"/>
    </inkml:brush>
  </inkml:definitions>
  <inkml:trace contextRef="#ctx0" brushRef="#br0">0 0 17681,'0'0'6726,"4"54"-16751</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8:11.225"/>
    </inkml:context>
    <inkml:brush xml:id="br0">
      <inkml:brushProperty name="width" value="0.025" units="cm"/>
      <inkml:brushProperty name="height" value="0.025" units="cm"/>
    </inkml:brush>
  </inkml:definitions>
  <inkml:trace contextRef="#ctx0" brushRef="#br0">0 193 7559,'10'-1'3438,"-7"0"-3084,24-4 2641,-1 0 0,0-2 0,43-17 0,-63 22-2679,-1-1 1,1 1-1,-1-1 1,0 1-1,0-2 1,0 1 0,-1 0-1,1-1 1,-1 0-1,1 0 1,-1 0-1,-1-1 1,1 1-1,0-1 1,-1 0-1,0 0 1,-1 0-1,1 0 1,-1-1-1,0 1 1,0-1-1,0 0 1,-1 1-1,0-1 1,1-7 0,-2 12-300,0-1 1,-1 1 0,1 0 0,0-1 0,0 1 0,-1 0 0,1-1 0,-1 1 0,1 0-1,-1 0 1,0-1 0,0 1 0,1 0 0,-1 0 0,0 0 0,0 0 0,0 0 0,0 0 0,0 0-1,0 0 1,0 1 0,0-1 0,-1 0 0,1 0 0,0 1 0,0-1 0,-1 1 0,1-1 0,0 1-1,-1 0 1,1 0 0,0-1 0,-1 1 0,1 0 0,-1 0 0,1 0 0,0 0 0,-1 1-1,1-1 1,0 0 0,-1 0 0,1 1 0,-3 0 0,-1 0 24,-1 1 0,1-1 0,-1 1 0,1 0-1,0 0 1,0 1 0,0 0 0,0-1 0,-8 8 0,6-2-42,0 1 0,1 0 0,0 0 0,0 1 0,1-1 0,0 1 0,1 0 0,0 1 0,1-1 0,0 1 0,-2 16 0,4-21 0,0-1 0,1 0 0,0 1 0,0-1 0,1 0 0,-1 1 0,1-1 0,0 0 0,1 1 0,-1-1 0,3 6 0,-2-8 0,0 0 0,0 0 0,0-1 0,0 1 0,0 0 0,0-1 0,1 1 0,-1-1 0,1 0 0,0 0 0,0 0 0,-1 0 0,1-1 0,0 1 0,1-1 0,-1 1 0,0-1 0,7 1 0,1 1-142,0-2-1,0 1 1,0-1 0,0-1-1,0 0 1,1-1 0,-1 0-1,13-3 1,-15 2-507,1-1 1,-1 0-1,-1 0 0,1-1 1,16-9-1,19-19-8560</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8:11.660"/>
    </inkml:context>
    <inkml:brush xml:id="br0">
      <inkml:brushProperty name="width" value="0.025" units="cm"/>
      <inkml:brushProperty name="height" value="0.025" units="cm"/>
    </inkml:brush>
  </inkml:definitions>
  <inkml:trace contextRef="#ctx0" brushRef="#br0">0 198 8104,'1'-9'5109,"1"0"-4504,0-1 1,1 1-1,0 0 1,1 0-1,0 1 1,0-1 0,0 1-1,1 0 1,1 0-1,-1 0 1,1 1-1,1-1 1,-1 2 0,1-1-1,9-6 1,-9 7-206,0 1 0,0-1 1,1 1-1,0 1 1,0-1-1,0 2 0,0-1 1,1 1-1,0 0 0,-1 0 1,1 1-1,0 1 1,14-2-1,-21 3-370,-1 0 1,0 0-1,0 0 0,1 1 0,-1-1 1,0 0-1,0 0 0,1 1 1,-1-1-1,0 1 0,0-1 0,0 1 1,0-1-1,0 1 0,0 0 1,0 0-1,0-1 0,0 1 1,0 0-1,0 0 0,0 0 0,-1 0 1,1 0-1,1 2 0,-1 0 21,0 1 0,0-1-1,0 0 1,0 0 0,0 1 0,-1-1-1,0 1 1,1-1 0,-2 5 0,0 4 142,0-1 0,-1 1 1,0 0-1,-8 19 0,-4 0 71,0-2 0,-25 37 0,21-38 129,2 0-1,-18 43 1,33-70-391,0 0 0,1 0 1,-1 1-1,0-1 0,1 1 0,-1-1 0,1 0 0,-1 1 0,1-1 0,0 1 0,0-1 0,0 1 1,0-1-1,0 1 0,0 0 0,0-1 0,0 1 0,1-1 0,-1 0 0,0 1 0,1-1 0,-1 1 1,1-1-1,0 1 0,-1-1 0,1 0 0,1 2 0,0-2-1,0 0 0,0 0 0,0-1-1,0 1 1,0-1 0,1 1 0,-1-1 0,0 0 0,0 1 0,0-1 0,0 0-1,0-1 1,0 1 0,1 0 0,-1-1 0,3 0 0,10-3-5,1-2 0,-1 1 1,26-15-1,-23 11-131,1-2 1,-1 0-1,-1-1 0,0-1 1,-1 0-1,0-1 0,-1-1 1,14-18-1,-28 31-294,0 1-1,0-1 0,0 1 1,-1-1-1,1 0 1,0 0-1,-1 0 1,1 1-1,-1-1 0,1 0 1,-1 0-1,0 0 1,0 0-1,0 0 0,0 0 1,0-1-1,-4-12-6430</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8:12.099"/>
    </inkml:context>
    <inkml:brush xml:id="br0">
      <inkml:brushProperty name="width" value="0.025" units="cm"/>
      <inkml:brushProperty name="height" value="0.025" units="cm"/>
    </inkml:brush>
  </inkml:definitions>
  <inkml:trace contextRef="#ctx0" brushRef="#br0">0 87 17360,'0'0'5024,"3"9"-3439,-2-6-1498,0 0 1,0 0-1,0 0 0,0 0 0,1 0 0,-1 0 0,1 0 0,0-1 0,0 1 0,0 0 0,0-1 0,0 1 0,0-1 1,1 0-1,-1 0 0,1 0 0,0 0 0,0-1 0,-1 1 0,1 0 0,0-1 0,0 0 0,0 0 0,1 0 0,-1 0 1,0 0-1,0-1 0,0 0 0,1 1 0,-1-1 0,7-1 0,12 2-305,0-1 0,40-5 0,-46 2-1005,1 0 0,-1-1 0,-1-1 1,1-1-1,-1 0 0,0-1 1,0 0-1,17-12 0,27-31-859,-33 31 6918,-25 19-4670,0 0 0,-1 0 0,1-1 0,0 1 0,-1 0 0,1 0 0,0 0 0,-1 0 0,1 0 0,0 0 0,-1 0 1,1 1-1,0-1 0,-1 0 0,1 0 0,0 0 0,-1 1 0,1-1 0,0 0 0,-1 1 0,1-1 0,-1 0 0,1 1 0,0 0 0,2 3 522,-1 0 0,1 0 0,-1 1 0,0-1 0,0 1 0,-1-1 0,0 1 0,2 7 0,10 31 2016,-12-42-2653,0 1 1,-1-1 0,1 0-1,0 1 1,0-1 0,0 0-1,0 1 1,0-1 0,0 0-1,0 0 1,0 0-1,0 0 1,1 0 0,-1 0-1,0 0 1,1 0 0,-1 0-1,1-1 1,-1 1 0,2 0-1,1-1-21,-1 1 0,1-1 0,-1 0 0,1 0 0,-1 0 0,1-1 0,-1 1 0,1-1 0,-1 0-1,1 0 1,-1 0 0,0 0 0,1 0 0,-1-1 0,0 0 0,3-2 0,45-41 88,-47 40-143,0 0 0,0 0 0,1 0 0,-1 1 1,1 0-1,0 0 0,0 0 0,1 1 0,-1-1 0,1 1 0,0 1 0,-1-1 0,1 1 0,1 0 0,-1 0 0,7-1 0,-11 4 17,1 1-1,-1-1 1,0 0-1,0 1 1,0 0-1,0-1 1,0 1 0,-1 0-1,1 0 1,0 0-1,-1 0 1,1 0-1,-1 1 1,0-1-1,0 0 1,0 1 0,0-1-1,1 5 1,0-2 26,1 1 1,-1-1 0,1 0 0,1 0 0,-1 0-1,5 6 1,-7-11-18,0 1 0,0 0 0,0-1 0,0 1 0,0-1 0,0 1 1,0-1-1,0 1 0,0-1 0,0 0 0,0 1 0,0-1 0,0 0 0,0 0 0,0 0 0,1 0 0,-1 0 0,0 0 0,0 0 0,0 0 0,0-1 0,0 1 0,0 0 0,0-1 0,0 1 0,0 0 0,0-1 0,0 0 0,0 1 0,0-1 0,0 1 1,0-1-1,0 0 0,-1 0 0,1 1 0,0-1 0,1-2 0,0 1-326,0 0 0,0-1 0,0 0 1,-1 1-1,1-1 0,-1 0 0,1 0 0,1-5 1,4-27-6159,-5 3-804</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8:12.523"/>
    </inkml:context>
    <inkml:brush xml:id="br0">
      <inkml:brushProperty name="width" value="0.025" units="cm"/>
      <inkml:brushProperty name="height" value="0.025" units="cm"/>
    </inkml:brush>
  </inkml:definitions>
  <inkml:trace contextRef="#ctx0" brushRef="#br0">1 0 8808,'0'0'8189,"4"9"-7238,-3-6-1000,1 0 1,-1 0-1,1 0 1,0 0-1,0 0 1,0 0-1,0-1 1,0 1-1,0-1 1,1 1-1,-1-1 1,1 0-1,0 0 1,0 0-1,0-1 1,0 1-1,0-1 1,0 1-1,0-1 1,0 0-1,0 0 1,1 0-1,-1-1 1,0 1-1,1-1 1,-1 0-1,0 0 1,1 0-1,-1 0 1,1 0-1,-1-1 1,0 0-1,1 1 1,2-3-1,0 2-362,-1-1 0,0-1 0,0 1 1,0-1-1,0 0 0,0 0 0,8-7 0,23-13 4963,-34 30 380,-2 29-1760,-10 49-487,13-83-2748,0-1 0,0 0 1,0 0-1,0 0 0,1 0 0,-1-1 0,0 0 1,1 1-1,-1-1 0,1 0 0,3-1 0,12 2-26,-13 0 101,-1 1 0,1 0 0,-1 0 0,1 0 0,-1 1 0,0-1 0,0 1 1,0 0-1,0 1 0,0-1 0,4 6 0,-7-7 50,-1-1-1,0 0 1,0 1-1,0-1 1,0 0 0,-1 1-1,1-1 1,0 1 0,-1 0-1,1-1 1,-1 1-1,1-1 1,-1 1 0,0 0-1,0-1 1,1 1-1,-1 0 1,0 0 0,-1-1-1,1 1 1,0 0 0,0-1-1,-1 1 1,1 0-1,-1-1 1,0 1 0,1-1-1,-1 1 1,0-1-1,0 1 1,0-1 0,0 0-1,0 1 1,0-1 0,0 0-1,0 0 1,-1 0-1,1 1 1,0-1 0,-1-1-1,-2 3 1,-17 13 1118,-41 23 1,54-34-1183,-1-1 0,1 0 0,-1-1 0,1 0 0,-1 0 0,0-1 0,0 0 0,-17 1 0,26-3-140,0-1 0,-1 1 0,1 0 0,0-1-1,0 1 1,0 0 0,-1-1 0,1 1-1,0-1 1,0 1 0,0 0 0,0-1-1,0 1 1,0-1 0,0 1 0,0-1-1,0 1 1,0 0 0,0-1 0,0 1 0,0-1-1,0 1 1,0 0 0,0-1 0,1 1-1,-1-1 1,0 1 0,0 0 0,0-1-1,1 1 1,-1 0 0,0-1 0,1 1 0,-1-1-1,9-15-3708,8-4-1888,2-6-3101</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8:13.102"/>
    </inkml:context>
    <inkml:brush xml:id="br0">
      <inkml:brushProperty name="width" value="0.025" units="cm"/>
      <inkml:brushProperty name="height" value="0.025" units="cm"/>
    </inkml:brush>
  </inkml:definitions>
  <inkml:trace contextRef="#ctx0" brushRef="#br0">100 51 10378,'0'0'9315,"1"-8"-5535,1-25-433,-2 33-3269,0-1 1,0 1-1,0-1 0,0 1 0,0-1 1,-1 1-1,1-1 0,0 1 1,0 0-1,-1-1 0,1 1 0,0-1 1,-1 1-1,1 0 0,0-1 0,-1 1 1,1 0-1,0-1 0,-1 1 1,1 0-1,0 0 0,-1-1 0,1 1 1,-1 0-1,1 0 0,-1 0 0,1 0 1,-1 0-1,1-1 0,-1 1 1,1 0-1,-1 0 0,1 0 0,-1 0 1,1 0-1,0 1 0,-1-1 0,1 0 1,-1 0-1,0 0 0,-18 7 487,13-2-566,0 0-1,1 0 1,-1 1 0,1 0-1,0 0 1,1 0-1,0 1 1,0 0 0,0 0-1,1 0 1,0 0-1,0 0 1,1 0 0,-1 1-1,2 0 1,-1-1-1,1 1 1,0 10 0,1-17-3,0-1 1,1 1-1,-1 0 1,0 0-1,1 0 1,-1-1 0,0 1-1,1 0 1,-1-1-1,1 1 1,-1 0-1,1-1 1,-1 1 0,1-1-1,0 1 1,-1-1-1,1 1 1,0-1-1,-1 1 1,1-1 0,0 0-1,-1 1 1,1-1-1,0 0 1,0 0-1,0 1 1,-1-1 0,1 0-1,0 0 1,0 0-1,0 0 1,-1 0-1,1 0 1,0 0-1,0 0 1,0 0 0,-1-1-1,1 1 1,0 0-1,0-1 1,0 1-1,37-12-428,0-10-516,-28 15 896,0 1 0,0 0 0,1 1 0,-1 0 1,2 1-1,-1 0 0,0 0 0,24-3 0,-34 8 28,-1-1 0,1 1-1,0 0 1,0 0 0,-1 0 0,1 0-1,-1 0 1,1 0 0,-1 0-1,1 0 1,-1 0 0,1 0 0,-1 0-1,0 0 1,0 0 0,1 0-1,-1 0 1,0 1 0,0-1 0,0 0-1,0 0 1,-1 0 0,1 2-1,-3 32 91,-2-17 292,0-1 0,-16 34 0,14-37-154,1 0 1,0 0-1,1 0 1,1 1-1,-3 16 0,20-42-1098,4-12-69,-8 4-1007,0 0 0,-2-1 0,0 1 0,7-33 0,-3-6-4446</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8:13.821"/>
    </inkml:context>
    <inkml:brush xml:id="br0">
      <inkml:brushProperty name="width" value="0.025" units="cm"/>
      <inkml:brushProperty name="height" value="0.025" units="cm"/>
    </inkml:brush>
  </inkml:definitions>
  <inkml:trace contextRef="#ctx0" brushRef="#br0">18 1 13805,'0'0'6700,"-3"9"-5227,-1 4-962,0 1 0,2 0-1,0 0 1,0 0 0,1 0-1,1 0 1,1 0 0,0 0-1,0 0 1,1 0 0,8 26 0,4-9 298,2 1 0,1-2 0,1 0 1,38 47-1,-44-47-490,-11-16-115,-1-14-202,0 0 0,-1 1 1,1-1-1,0 0 1,0 0-1,-1 0 0,1 1 1,0-1-1,-1 0 1,1 0-1,0 0 0,0 0 1,-1 0-1,1 0 1,0 1-1,-1-1 0,1 0 1,0 0-1,-1 0 1,1 0-1,0 0 1,-1 0-1,1 0 0,0 0 1,-1 0-1,1-1 1,0 1-1,0 0 0,-1 0 1,1 0-1,0 0 1,-1 0-1,1 0 0,0-1 1,0 1-1,-1 0 1,1-1-1,-2-2-2,0 0 0,1 0 0,0-1 0,0 1 0,0 0 0,0-1 0,0 1 0,1-1 0,-1 0 0,1 1 0,0-1 0,0 1 0,1-1 0,0-4 0,-1 0 0,0-80 0,0 88 0,1-1 0,-1 1 0,0-1 0,1 1 0,-1-1 0,0 1 0,1-1 0,-1 1 0,1 0 0,-1-1 0,1 1 0,-1 0 0,1-1 0,-1 1 0,1 0 0,0 0 0,-1-1 0,1 1 0,-1 0 0,1 0 0,0 0 0,-1 0 0,1 0 0,-1 0 0,1 0 0,0 0 0,-1 0 0,1 0 0,0 0 0,-1 0 0,1 0 0,-1 1 0,1-1 0,-1 0 0,1 0 0,0 1 0,0-1 0,31 11 0,-26-9 0,-1-1 0,0 1 0,0-1 0,0 0 0,0-1 0,0 1 0,0-1 0,1 0 0,-1 0 0,0 0 0,0-1 0,0 0 0,0 0 0,0 0 0,0-1 0,0 1 0,0-1 0,0-1 0,-1 1 0,1-1 0,-1 1 0,1-1 0,6-6 0,-5 2 0,0 1 0,0-1 0,0 0 0,-1-1 0,0 1 0,-1-1 0,0 0 0,0 0 0,0-1 0,-1 1 0,0-1 0,2-12 0,-7 37 0,1 0 0,0 1 0,4 31 0,-3-48 0,0 1 0,0 0 0,1 0 0,-1 0 0,0-1 0,1 1 0,-1 0 0,0-1 0,1 1 0,-1 0 0,1 0 0,-1-1 0,1 1 0,-1-1 0,1 1 0,-1 0 0,1-1 0,0 1 0,-1-1 0,1 0 0,0 1 0,-1-1 0,1 1 0,0-1 0,0 0 0,-1 0 0,1 1 0,0-1 0,0 0 0,-1 0 0,1 0 0,0 0 0,0 0 0,0 0 0,0 0 0,-1 0 0,1 0 0,0 0 0,0 0 0,0-1 0,-1 1 0,1 0 0,0-1 0,-1 1 0,1 0 0,0-1 0,0 1 0,0-1 0,33-24 0,71-110 0,-101 166 0,-4 59-59,7-77-1915,-6-13 1744,-1 0 0,0 0 0,1 1 0,-1-1 0,1 0 0,-1 0 0,1 0 0,-1 0 0,1 0 0,-1 0 0,1 0 0,-1 0 1,1 0-1,-1 0 0,0 0 0,1 0 0,-1 0 0,1-1 0,-1 1 0,1 0 0,-1 0 0,1 0 0,-1-1 0,0 1 0,1 0 0,-1 0 1,0-1-1,1 1 0,-1 0 0,0-1 0,1 1 0,-1-1 0,0 1 0,1 0 0,-1-1 0,0 1 0,0-1 0,0 1 0,1 0 1,-1-1-1,0 1 0,0-1 0,0 0 0,5-20-6224,2-7-3001</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8:14.210"/>
    </inkml:context>
    <inkml:brush xml:id="br0">
      <inkml:brushProperty name="width" value="0.025" units="cm"/>
      <inkml:brushProperty name="height" value="0.025" units="cm"/>
    </inkml:brush>
  </inkml:definitions>
  <inkml:trace contextRef="#ctx0" brushRef="#br0">0 1 17200,'0'0'9380,"1"13"-7821,0 9-1125,11 112 2163,-11-123-2452,1 0 0,1-1 0,-1 1 0,2 0 1,-1-1-1,2 0 0,-1 0 0,1 0 1,1 0-1,8 11 0,-13-20-145,0 1 0,0-1 0,1 1 0,-1-1 0,0 0 0,1 1 0,0-1 0,-1 0 0,1 0 0,0 0 0,-1 0 0,1 0 0,0-1 0,0 1 0,0 0 0,0-1 0,0 1 0,0-1 0,0 0 0,0 0 0,0 0 0,0 0 0,0 0 0,3-1 0,-1 0 0,-1 0 0,0-1 0,0 0 0,0 0 0,0 0 0,-1 0 0,1 0 0,-1 0 0,1-1 0,-1 1 0,0-1 0,1 0 0,0-3 0,7-10 0,-1 0 0,-1-1 0,12-34 0,-12 28-345,-25 88-1926,16-56 2203,0 0 0,1 0-1,0 0 1,1 0 0,2 15-1,-2-22-12,-1-1-1,0 1 0,1-1 1,-1 0-1,1 1 0,0-1 1,-1 1-1,1-1 0,0 0 1,0 0-1,0 1 0,0-1 1,0 0-1,0 0 0,0 0 1,0 0-1,0 0 0,0 0 0,1-1 1,-1 1-1,0 0 0,1 0 1,-1-1-1,0 1 0,1-1 1,-1 1-1,1-1 0,-1 0 1,1 0-1,-1 0 0,1 1 1,-1-1-1,1-1 0,-1 1 1,1 0-1,-1 0 0,1 0 1,-1-1-1,0 1 0,1-1 0,-1 1 1,1-1-1,0 0 0,1-1-478,0-1-1,0 1 0,0 0 0,0-1 0,0 1 0,-1-1 0,0 0 1,1 0-1,-1 0 0,0 0 0,0 0 0,-1-1 0,1 1 0,-1 0 0,2-7 1,6-18-6749</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8:14.927"/>
    </inkml:context>
    <inkml:brush xml:id="br0">
      <inkml:brushProperty name="width" value="0.025" units="cm"/>
      <inkml:brushProperty name="height" value="0.025" units="cm"/>
    </inkml:brush>
  </inkml:definitions>
  <inkml:trace contextRef="#ctx0" brushRef="#br0">23 28 17360,'-2'8'3348,"-5"18"-1286,2 0 1,1 0 0,2 0-1,0 48 1,2-62-1960,1-1 1,0 0 0,1 0-1,0 0 1,0 0-1,2 0 1,-1-1 0,1 1-1,1-1 1,0 0-1,0 0 1,1 0 0,0-1-1,13 15 1,-19-23-103,1-1 0,-1 1 0,0-1 0,1 1 1,-1-1-1,1 1 0,-1-1 0,1 0 0,-1 1 0,1-1 0,-1 0 0,1 1 1,-1-1-1,1 0 0,-1 0 0,1 1 0,-1-1 0,1 0 0,0 0 1,-1 0-1,1 0 0,-1 0 0,1 0 0,0 0 0,-1 0 0,1 0 1,0 0-1,-1 0 0,1 0 0,-1 0 0,1-1 0,0 1 0,10-20 62,-5-32 29,-6 50-92,0-92-278,1 94 280,-1 0 0,0-1 0,0 1 0,0 0 0,0 0 0,0-1 0,0 1 0,1 0 1,-1 0-1,0-1 0,0 1 0,0 0 0,0 0 0,0-1 0,0 1 0,0 0 0,0 0 0,0-1 0,0 1 0,0 0 0,-1 0 0,1-1 0,0 1 0,0 0 0,0 0 0,0-1 0,0 1 0,0 0 0,-1 0 0,1-1 0,0 1 0,0 0 0,0 0 0,0 0 0,-1 0 0,1-1 0,0 1 0,0 0 0,-1 0 0,1 0 0,0 0 0,0 0 0,0 0 0,-1 0 0,1-1 0,0 1 0,0 0 0,-1 0 0,1 0 0,0 0 0,-1 0 0,1 0 0,0 0 0,0 0 0,-1 0 0,1 1 0,0-1 0,0 0 0,-1 0 0,1 0 0,0 0 0,0 0 0,0 0 0,-1 0 0,1 1 0,0-1 0,0 0 0,-1 0 0,-7 18 137,8-13-139,0 0 0,-1-1 0,1 1 0,1-1 0,-1 1 0,1 0 0,0-1 0,0 1 0,0-1 0,1 1 0,-1-1 0,1 0 0,0 0 0,4 6 0,-4-7 0,1-1 0,0 0 0,0 1 0,0-1 0,0 0 0,0 0 0,0-1 0,0 1 0,1-1 0,-1 1 0,1-1 0,-1 0 0,1 0 0,-1-1 0,1 1 0,-1-1 0,1 1 0,0-1 0,4-1 0,-4 1 0,1 0 0,-1 0 0,1-1 0,-1 1 0,1-1 0,-1 0 0,0 0 0,0-1 0,1 1 0,-1-1 0,0 0 0,0 0 0,-1-1 0,1 1 0,0-1 0,-1 0 0,1 1 0,-1-2 0,0 1 0,0 0 0,0-1 0,-1 1 0,5-8 0,-3 2 0,0-1 0,0 1 0,-1-1 0,0 0 0,-1 0 0,0 0 0,-1 0 0,0-1 0,-1-13 0,-4 52 0,-4 24 0,7-50 0,1 0 0,0 1 0,0-1 0,0 1 0,1-1 0,-1 0 0,0 1 0,1-1 0,-1 0 0,1 1 0,0-1 0,0 0 0,0 0 0,0 1 0,0-1 0,3 3 0,-2-4 0,-1 0 0,1 0 0,-1 0 0,1 0 0,0 0 0,-1 0 0,1 0 0,0-1 0,0 1 0,0-1 0,0 1 0,-1-1 0,1 0 0,0 0 0,0 0 0,0 0 0,0 0 0,0 0 0,0 0 0,0-1 0,-1 1 0,1-1 0,0 1 0,0-1 0,0 0 0,-1 0 0,4-1 0,44-32 0,-43 29 0,9-8 0,-12 9 0,1 1 0,-1-1 0,1 1 0,0 0 0,0 0 0,1 1 0,-1-1 0,0 1 0,1 0 0,0 0 0,6-2 0,-10 5 0,-1-1 0,1 0 0,0 0 0,0 0 0,-1 1 0,1-1 0,0 0 0,-1 1 0,1-1 0,0 0 0,-1 1 0,1-1 0,-1 1 0,1-1 0,0 1 0,-1-1 0,1 1 0,-1 0 0,0-1 0,1 1 0,-1 0 0,0-1 0,1 1 0,-1 0 0,0-1 0,1 1 0,-1 0 0,0 0 0,0-1 0,0 1 0,0 0 0,0 0 0,0-1 0,0 2 0,1 37 0,-1-26 0,0-11 0,5 33 0,-5-34 0,0 0 0,0-1 0,0 1 0,0-1 0,0 1 0,0 0 0,0-1 0,0 1 0,0-1 0,1 1 0,-1 0 0,0-1 0,0 1 0,1-1 0,-1 1 0,0-1 0,1 1 0,-1-1 0,0 1 0,1-1 0,-1 1 0,1-1 0,-1 1 0,1-1 0,-1 0 0,1 1 0,-1-1 0,1 0 0,-1 0 0,1 1 0,-1-1 0,1 0 0,0 0 0,-1 0 0,1 0 0,-1 1 0,1-1 0,0 0 0,-1 0 0,1 0 0,0 0 0,-1-1 0,1 1 0,-1 0 0,1 0 0,0 0 0,2-4 0,-2 1 0,1-1 0,0 0 0,-1 1 0,1-1 0,-1 0 0,0 0 0,0 0 0,-1 0 0,1 0 0,-1 0 0,0 0 0,0 0 0,-1-6 0,1 3 0,-2-235 0,3 241 0,-1 0-1,0 0 1,1 0 0,-1 1-1,1-1 1,-1 0 0,1 0 0,-1 0-1,1 1 1,-1-1 0,1 0-1,0 1 1,-1-1 0,1 1-1,0-1 1,0 1 0,-1-1-1,1 1 1,0-1 0,0 1 0,0 0-1,0-1 1,0 1 0,-1 0-1,1 0 1,0 0 0,0 0-1,0 0 1,0 0 0,0 0-1,1 0 1,41 0-682,-30 1-83,15-1-3949,1 0-4137</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8:16.893"/>
    </inkml:context>
    <inkml:brush xml:id="br0">
      <inkml:brushProperty name="width" value="0.025" units="cm"/>
      <inkml:brushProperty name="height" value="0.025" units="cm"/>
    </inkml:brush>
  </inkml:definitions>
  <inkml:trace contextRef="#ctx0" brushRef="#br0">10 1 10314,'0'0'3806,"-1"15"-2423,-6 94-493,5 1-1,5 0 1,23 150 0,85 335 398,-104-559-1125,10 51 253,4-2-1,55 144 0,-50-185-527,-26-43 83,1-1 0,-1 1 0,1 0 1,-1 0-1,1 0 0,0 0 0,-1 0 1,1-1-1,0 1 0,0 0 1,0-1-1,-1 1 0,1 0 0,0-1 1,0 1-1,0-1 0,0 0 0,0 1 1,0-1-1,0 0 0,0 1 0,0-1 1,0 0-1,0 0 0,0 0 0,1 0 1,-1 0-1,0 0 0,0 0 0,0 0 1,0-1-1,0 1 0,0 0 0,0-1 1,0 1-1,0 0 0,0-1 0,0 0 1,0 1-1,-1-1 0,1 1 0,0-1 1,1-1-1,1-2-180,0-1 0,0 0 1,0-1-1,0 1 0,-1 0 0,0-1 0,0 1 1,-1-1-1,1 0 0,0-10 0,3-68-2245,-5 63 1589,0-76-2354,-4-13-481</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8:17.327"/>
    </inkml:context>
    <inkml:brush xml:id="br0">
      <inkml:brushProperty name="width" value="0.025" units="cm"/>
      <inkml:brushProperty name="height" value="0.025" units="cm"/>
    </inkml:brush>
  </inkml:definitions>
  <inkml:trace contextRef="#ctx0" brushRef="#br0">1 1215 12908,'8'-24'332,"2"1"0,0 0-1,2 0 1,0 1 0,2 1-1,0 0 1,2 0 0,0 2-1,1 0 1,29-25 0,14-5-184,2 3 1,80-45 0,71-34 276,6 9 0,332-126 0,-363 175-186,4 9 0,1 8 0,295-37 0,-362 72 436,1 6-1,214 13 0,-311-1-616,0 1 0,-1 1-1,1 2 1,-1 1 0,46 19-1,-61-20-41,0-1-1,-1 2 0,0 0 1,-1 0-1,0 1 0,0 1 1,-1 0-1,0 0 0,-1 1 1,0 1-1,-1-1 0,0 2 1,10 17-1,-8-6 246,-1 1-1,0 0 1,-2 0 0,7 35-1,11 112 1376,-17-102-1153,5 36 437,5-1 0,56 178 0,-60-244-788,1 0 1,2-1-1,46 70 1,-47-85-123,0 0 1,2-2-1,0 0 1,2-1-1,0-1 1,43 29-1,-46-37-1,29 23-192,-45-33 48,0 1 0,0 0 1,-1 0-1,1 0 1,-1 0-1,0 0 0,1 1 1,-1-1-1,0 0 1,0 1-1,0-1 0,0 0 1,-1 1-1,1-1 0,-1 1 1,0-1-1,1 1 1,-1 0-1,0 2 0,-1-4-9,1 0 0,0 0 0,0 0 1,-1 1-1,1-1 0,-1 0 0,1 0 0,-1 0 0,1 0 0,-1 0 0,0 0 0,1 0 0,-1 0 0,0 0 0,0 0 0,0 0 0,0 0 0,0-1 0,0 1 0,0 0 0,0-1 0,0 1 0,0-1 1,0 1-1,0-1 0,0 1 0,-2-1 0,-36 5-4652,36-5 4115,-47 0-7957</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1.112"/>
    </inkml:context>
    <inkml:brush xml:id="br0">
      <inkml:brushProperty name="width" value="0.025" units="cm"/>
      <inkml:brushProperty name="height" value="0.025" units="cm"/>
    </inkml:brush>
  </inkml:definitions>
  <inkml:trace contextRef="#ctx0" brushRef="#br0">60 138 16816,'0'0'10506,"9"3"-8253,-5-1-2128,-1-1 1,1 0 0,0 0-1,0 0 1,1 0 0,-1 0-1,0-1 1,0 0 0,0 0-1,0 0 1,0-1 0,0 1-1,0-1 1,0 0 0,0 0-1,0 0 1,0 0 0,0-1-1,0 0 1,-1 0 0,1 0-1,0 0 1,3-3 0,43-39 46,-47 41-172,0 0 1,-1 0-1,1 0 0,-1-1 0,0 1 1,0-1-1,0 1 0,-1-1 0,1 1 1,-1-1-1,0 0 0,0 0 0,0 0 1,0-6-1,-1 9 0,0 0 0,0 0 0,0 1 0,0-1 0,0 0 0,0 0 0,-1 0 0,1 0 0,0 0 0,-1 0 0,1 1 0,0-1 0,-1 0 0,1 0 0,-1 1 0,0-1 0,1 0 0,-1 1 0,0-1 0,1 0 0,-1 1 0,0-1 0,0 1 0,1-1 0,-1 1 0,-1-1 0,-29-4 0,23 6 0,0 0 0,0 0 0,1 0 0,-1 1 0,0 0 0,-7 4 0,4-1 0,1 2 0,0 0 0,0 0 0,0 0 0,1 1 0,0 1 0,-13 15 0,17-18 0,0 0 0,0 1 0,1 0 0,0 0 0,0 0 0,0 0 0,1 0 0,0 1 0,1 0 0,0-1 0,0 1 0,-1 13 0,3-20 0,-1 0 0,2 0 0,-1 0 0,0 0 0,0 0 0,0 0 0,0 0 0,1 0 0,-1 0 0,0 0 0,1 0 0,-1 0 0,1 0 0,-1 0 0,1 0 0,0 0 0,-1 0 0,1 0 0,0 0 0,0-1 0,-1 1 0,1 0 0,0-1 0,0 1 0,0 0 0,2 0 0,0 0 0,0 0 0,0 0 0,1 0 0,-1-1 0,0 1 0,0-1 0,1 0 0,-1 0 0,4 0 0,3-1 0,0-1 0,0 0 0,0 0 0,-1-1 0,14-5 0,5-7 0,38-27 0,11-6 0,-77 48 0,1-1 0,-1 1 0,1 0 0,-1-1 0,1 1 0,-1 0 0,1-1 0,-1 1 0,1 0 0,-1 0 0,1 0 0,-1-1 0,1 1 0,-1 0 0,1 0 0,0 0 0,-1 0 0,1 0 0,-1 0 0,1 0 0,-1 0 0,1 0 0,0 0 0,-1 0 0,1 1 0,-1-1 0,1 0 0,-1 0 0,1 0 0,-1 1 0,1-1 0,-1 0 0,1 1 0,0 0 0,-1 20 0,-20 34 0,19-51 0,-1 1 0,-1 0 0,1 0 0,0 0 0,0 0 0,1 0 0,0 1 0,-1 6 0,2-11 0,0 0 0,0-1 0,0 1 0,0 0 0,0-1 0,0 1 0,0-1 0,0 1 0,1 0 0,-1-1 0,0 1 0,0-1 0,1 1 0,-1-1 0,1 1 0,-1 0 0,0-1 0,1 1 0,-1-1 0,1 0 0,-1 1 0,1-1 0,0 1 0,1 0 0,-1-1 0,1 1 0,-1-1 0,1 0 0,0 0 0,-1 0 0,1 1 0,-1-1 0,1-1 0,0 1 0,-1 0 0,1 0 0,2-1 0,19-7 0,-1 0 0,0-1 0,0-1 0,36-24 0,18-8 0,-65 37 0,-5 2 0,-1 0 0,1 0 0,0 1 0,0 0 0,0 0 0,1 0 0,-1 1 0,10-1 0,-16 2 0,0 0 0,1 0 0,-1 0 0,1 0 0,-1 0 0,0 0 0,1 0 0,-1 1 0,0-1 0,1 0 0,-1 0 0,0 0 0,1 0 0,-1 1 0,0-1 0,1 0 0,-1 0 0,0 1 0,0-1 0,1 0 0,-1 1 0,0-1 0,0 0 0,1 1 0,-1-1 0,0 0 0,0 1 0,0-1 0,0 0 0,0 1 0,0-1 0,0 1 0,0-1 0,1 0 0,-1 1 0,-3 21 0,-11 16 0,11-32 0,1-3 0,1 0 0,-1 0 0,1 0 0,0 1 0,0-1 0,0 0 0,0 1 0,0 3 0,3-6 0,0-1 0,0 0 0,0 0 0,1 0 0,-1 0 0,0 0 0,0 0 0,0-1 0,1 1 0,-1 0 0,0-1 0,0 0 0,3-1 0,12-6 0,-1-1 0,1-1 0,14-11 0,-22 13 0,1 1 0,0 0 0,0 1 0,1 0 0,-1 1 0,1 0 0,1 0 0,-1 1 0,0 1 0,19-3 0,-29 6 0,-1 0 0,1-1 0,-1 1 0,1 0 0,-1 1 0,1-1 0,-1 0 0,1 0 0,-1 0 0,1 0 0,-1 0 0,1 0 0,-1 1 0,1-1 0,-1 0 0,1 0 0,-1 1 0,1-1 0,-1 0 0,0 1 0,1-1 0,-1 0 0,0 1 0,1-1 0,-1 1 0,0-1 0,1 0 0,-1 1 0,0-1 0,0 1 0,0-1 0,1 1 0,-1 0 0,-1 23 0,-16 22 0,7-27 102,6-13-248,0 0 0,1 0-1,0 1 1,0 0 0,0-1-1,1 1 1,0 0-1,1 0 1,-2 14 0,13-42-26776</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38:17.702"/>
    </inkml:context>
    <inkml:brush xml:id="br0">
      <inkml:brushProperty name="width" value="0.025" units="cm"/>
      <inkml:brushProperty name="height" value="0.025" units="cm"/>
    </inkml:brush>
  </inkml:definitions>
  <inkml:trace contextRef="#ctx0" brushRef="#br0">147 1060 15599,'-26'20'573,"-50"43"1254,71-59-1738,1 0 1,0 1 0,0 0-1,1 0 1,-1 0 0,1 0 0,0 0-1,0 0 1,1 1 0,-1 0-1,1-1 1,-2 12 0,4-16-74,0 0 0,0-1 0,0 1 0,0 0 0,0 0 0,0 0 0,0-1 0,0 1 0,0 0 0,1 0 0,-1-1 0,0 1 0,1 0 0,-1 0 0,0-1 0,1 1 0,-1 0 1,1-1-1,-1 1 0,1 0 0,-1-1 0,1 1 0,0-1 0,-1 1 0,1-1 0,0 0 0,0 1 0,28 6 326,33-11 324,-14-5 85,-1-2 0,78-29 0,95-53 926,-133 55-1219,210-92 31,935-382 95,-897 392-587,608-134 1,-917 249-80,9-3-387,63-4 0,-116 8-7298,-22-1-2862</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0:20.564"/>
    </inkml:context>
    <inkml:brush xml:id="br0">
      <inkml:brushProperty name="width" value="0.025" units="cm"/>
      <inkml:brushProperty name="height" value="0.025" units="cm"/>
    </inkml:brush>
  </inkml:definitions>
  <inkml:trace contextRef="#ctx0" brushRef="#br0">35 1 7751,'0'0'9609,"0"56"-6502,-4-32 32,-4 7-1025,-1 0-608,1 1-994,2-4-448,6-3-32,0-7-800,0-8-546,3-10-447,2 0-1506,-5-8-2307,0-10-5957</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0:20.904"/>
    </inkml:context>
    <inkml:brush xml:id="br0">
      <inkml:brushProperty name="width" value="0.025" units="cm"/>
      <inkml:brushProperty name="height" value="0.025" units="cm"/>
    </inkml:brush>
  </inkml:definitions>
  <inkml:trace contextRef="#ctx0" brushRef="#br0">41 101 10442,'0'0'6940,"-7"-9"-3849,-22-31-310,28 39-2690,1 1 1,0-1-1,-1 1 0,1-1 0,-1 0 1,1 1-1,0-1 0,-1 1 0,1-1 1,0 0-1,0 1 0,-1-1 0,1 0 1,0 1-1,0-1 0,0 0 0,0 0 1,0 1-1,0-1 0,0 0 0,0 1 1,0-1-1,0 0 0,1 1 0,-1-1 1,0 0-1,0 1 0,1-1 0,-1 0 1,0 1-1,1-1 0,-1 0 0,1 1 1,-1-1-1,1 1 0,-1-1 1,1 1-1,-1-1 0,1 1 0,-1 0 1,2-1-1,26-7 667,-22 7-657,26-5-36,1 1 0,1 1 0,-1 3 0,0 0 0,53 7 0,-77-5-76,0 0 0,-1 1 0,1 0 1,-1 1-1,0 0 0,1 0 0,-1 1 0,-1 0 0,1 0 0,0 1 0,-1 0 0,7 6 1,-10-8 22,-1 1 1,0-1-1,0 1 1,0 0-1,-1 0 1,1 0-1,-1 0 1,0 0-1,0 0 1,-1 1-1,1-1 1,-1 1-1,0-1 1,0 1-1,0-1 1,-1 1-1,1 0 1,-1-1-1,0 1 0,-1 0 1,1-1-1,-1 1 1,0 0-1,-2 5 1,-2 2 224,-1 0-1,0 0 1,-1-1 0,-1 1-1,0-1 1,0-1 0,-1 0-1,0 0 1,0-1 0,-1 0-1,-1 0 1,0-1 0,0-1-1,0 0 1,-1 0 0,0-1-1,-14 5 1,22-10-270,0 0-1,0 0 1,-1 0-1,1 0 1,0-1-1,0 0 1,-1 0-1,1 0 1,0 0 0,-1-1-1,1 1 1,0-1-1,0 0 1,0 0-1,0-1 1,-7-3-1,9 4-42,0-1 0,0 1 0,0-1 0,0 0 0,0 1 0,1-1 0,-1 0 0,1 0 0,0-1 0,-1 1 0,1 0 0,0 0 0,0-1-1,0 1 1,1 0 0,-1-1 0,0 1 0,1-1 0,0 1 0,-1-1 0,1 1 0,0-1 0,0 1 0,1-1 0,-1 1 0,0-1 0,1 1-1,0 0 1,1-5 0,-1 4-539,0 1 0,0 0 0,1-1-1,-1 1 1,1 0 0,-1 0 0,1 0-1,0 0 1,0 0 0,0 0 0,0 0-1,0 0 1,0 1 0,0-1 0,4-1-1,17-7-6420</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0:21.324"/>
    </inkml:context>
    <inkml:brush xml:id="br0">
      <inkml:brushProperty name="width" value="0.025" units="cm"/>
      <inkml:brushProperty name="height" value="0.025" units="cm"/>
    </inkml:brush>
  </inkml:definitions>
  <inkml:trace contextRef="#ctx0" brushRef="#br0">1 133 16335,'0'0'11910,"9"4"-9320,-2-2-2007,-4 0-521,-1-1-1,1 0 0,0 0 1,-1 0-1,1 0 0,0 0 1,0-1-1,0 1 0,-1-1 0,1 0 1,0 1-1,0-1 0,0-1 1,0 1-1,0 0 0,0-1 1,-1 0-1,1 1 0,0-1 0,0 0 1,4-3-1,55-43-61,-57 43 0,0-1 0,-1 1 0,1-1 0,-1 0 0,0-1 0,0 1 0,-1 0 0,0-1 0,5-11 0,-8 17 0,0-1 0,0 1 0,0 0 0,0 0 0,0-1 0,0 1 0,0 0 0,0-1 0,0 1 0,0 0 0,0 0 0,0-1 0,0 1 0,0 0 0,0-1 0,0 1 0,0 0 0,-1 0 0,1-1 0,0 1 0,0 0 0,0 0 0,0 0 0,-1-1 0,1 1 0,0 0 0,0 0 0,-1 0 0,1 0 0,0-1 0,0 1 0,-1 0 0,1 0 0,0 0 0,0 0 0,-1 0 0,1 0 0,0 0 0,-1 0 0,1 0 0,0 0 0,0 0 0,-1 0 0,1 0 0,0 0 0,-1 0 0,1 0 0,0 0 0,0 0 0,-1 0 0,1 0 0,0 0 0,0 0 0,-1 1 0,1-1 0,0 0 0,0 0 0,-1 0 0,1 0 0,0 1 0,-6 3 0,0 0 0,0 0 0,0 1 0,1 0 0,0 0 0,0 0 0,0 1 0,-7 11 0,9-13 0,0-1 0,1 1 0,0 0 0,0 0 0,0 0 0,0 0 0,0 0 0,1 0 0,0 1 0,0-1 0,0 1 0,0-1 0,1 0 0,-1 1 0,2 8 0,-1-13 0,1 1 0,-1 0 0,1-1 0,-1 1 0,1 0 0,0-1 0,-1 1 0,1-1 0,0 1 0,0-1 0,-1 1 0,1-1 0,0 1 0,0-1 0,0 0 0,-1 1 0,1-1 0,0 0 0,0 0 0,0 0 0,0 0 0,0 0 0,1 0 0,27 0 0,-21 0 0,28-4 0,0-2 0,-1-1 0,37-13 0,-75 15 0,0-1 0,1 0 0,0 1 0,1-1 0,-1 0 0,1 0 0,0 0 0,0 0 0,1 0 0,0 0 0,0 0 0,0 0 0,1 0 0,1-8 0,-1 13 0,0-1 0,0 1 0,-1 0 0,1 0 0,0 0 0,0 0 0,0-1 0,1 1 0,-1 1 0,0-1 0,0 0 0,0 0 0,1 0 0,-1 1 0,0-1 0,1 0 0,-1 1 0,0-1 0,1 1 0,-1 0 0,1-1 0,-1 1 0,4 0 0,41-1 0,-33 2 0,11-1-101,36-1-2158,1-2-5684,-5-5-11254</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0:22.097"/>
    </inkml:context>
    <inkml:brush xml:id="br0">
      <inkml:brushProperty name="width" value="0.025" units="cm"/>
      <inkml:brushProperty name="height" value="0.025" units="cm"/>
    </inkml:brush>
  </inkml:definitions>
  <inkml:trace contextRef="#ctx0" brushRef="#br0">19 109 18706,'0'0'12203,"2"9"-11413,-1 16-594,-1-1 0,-1 1 0,-8 43 0,-1 47 88,9-115-284,1 1 0,0-1 0,0 0 0,0 0 0,0 1 0,0-1 0,0 0 0,0 0 0,0 1 0,0-1 0,0 0 0,0 1 0,0-1 0,0 0 0,0 0 0,0 1 0,0-1 0,1 0 0,-1 0 0,0 1 0,0-1 0,0 0 0,0 0 0,0 1 0,1-1 0,-1 0 0,0 0 0,0 0 0,0 1 0,1-1 0,-1 0 0,0 0 0,0 0 0,1 0 0,-1 1 0,0-1 0,0 0 0,1 0 0,-1 0 0,11-7 0,7-17 0,-8 6 0,-1 0 0,0 0 0,-2-1 0,0 0 0,-1 0 0,-1 0 0,2-23 0,-1-8 0,-1-80 0,-24 189 0,16-44 0,0-2 0,1 0 0,1 0 0,0 0 0,0 0 0,2 15 0,-1-26 0,1 1 0,-1-1 0,1 0 0,-1 1 0,1-1 0,0 0 0,0 1 0,0-1 0,0 0 0,0 0 0,0 0 0,1 0 0,-1 0 0,1 0 0,-1-1 0,1 1 0,0 0 0,0-1 0,0 1 0,0-1 0,0 0 0,0 0 0,0 0 0,0 0 0,0 0 0,1 0 0,-1 0 0,0-1 0,0 1 0,1-1 0,-1 1 0,1-1 0,-1 0 0,3 0 0,5-1 0,0 0 0,0-1 0,0 0 0,0-1 0,0 0 0,0 0 0,-1-1 0,1 0 0,-1-1 0,0 0 0,-1 0 0,1-1 0,-1 0 0,13-13 0,-4 4 0,-1-1 0,-2-1 0,1 0 0,-2-1 0,20-35 0,-30 53 0,-3 8 0,-3 14 0,-25 53 0,20-58 0,0 0 0,2 0 0,0 1 0,1-1 0,1 1 0,0 1 0,2-1 0,0 0 0,1 32 0,1-48-155,1 0 1,-1-1-1,1 1 0,0 0 1,0 0-1,-1-1 0,1 1 1,0-1-1,0 1 1,0-1-1,1 1 0,-1-1 1,0 0-1,1 1 0,-1-1 1,0 0-1,1 0 0,0 0 1,-1 0-1,1 0 0,-1 0 1,1-1-1,0 1 1,0-1-1,-1 1 0,1-1 1,0 1-1,0-1 0,0 0 1,0 0-1,2 0 0,0 0-588,1 0 0,0 0-1,0 0 1,0-1-1,-1 0 1,1 0 0,0 0-1,-1 0 1,1-1 0,-1 0-1,6-2 1,15-15-8354</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0:22.456"/>
    </inkml:context>
    <inkml:brush xml:id="br0">
      <inkml:brushProperty name="width" value="0.025" units="cm"/>
      <inkml:brushProperty name="height" value="0.025" units="cm"/>
    </inkml:brush>
  </inkml:definitions>
  <inkml:trace contextRef="#ctx0" brushRef="#br0">117 2 16624,'0'0'3592,"-10"8"-100,-3 1-2671,2-1 206,0 0 0,0 1 0,0 0 0,1 0 0,1 1 0,0 0 1,-12 18-1,21-28-1027,0 0 1,0 1-1,-1-1 1,1 0-1,0 0 1,1 1-1,-1-1 1,0 0-1,0 1 1,0-1-1,0 0 1,0 0-1,0 1 1,0-1-1,0 0 1,0 0-1,0 1 1,1-1-1,-1 0 1,0 0-1,0 0 1,0 1-1,1-1 1,-1 0-1,0 0 1,0 0-1,0 1 1,1-1-1,-1 0 1,0 0-1,0 0 1,1 0-1,-1 0 1,0 0-1,0 0 1,1 0-1,-1 1 1,0-1-1,1 0 1,-1 0-1,0 0 1,23 2 4,22-3-10,16-8-122,-38 5 25,1 1-1,1 0 0,-1 2 0,36 3 0,-60-2 110,1 0-1,-1 0 0,0 0 1,1 0-1,-1 0 0,0 0 0,1 0 1,-1 0-1,0 0 0,1 0 0,-1 0 1,0 0-1,0 0 0,1 1 1,-1-1-1,0 0 0,1 0 0,-1 0 1,0 0-1,0 1 0,1-1 1,-1 0-1,0 0 0,0 1 0,0-1 1,1 0-1,-1 0 0,0 1 1,0-1-1,0 0 0,0 1 0,0-1 1,1 0-1,-1 0 0,0 1 1,0-1-1,0 0 0,0 1 0,0-1 1,0 0-1,0 1 0,0-1 0,0 0 1,0 1-1,0-1 0,0 0 1,-1 1-1,1-1 0,0 0 0,0 1 1,-1 0 7,1-1 1,0 1-1,-1-1 1,1 1-1,-1 0 1,0-1 0,1 1-1,-1-1 1,1 1-1,-1-1 1,0 1-1,1-1 1,-1 0 0,0 1-1,0-1 1,1 0-1,-1 0 1,0 1-1,0-1 1,1 0-1,-2 0 1,0-1-15,0 1 0,0-1 0,1 0 0,-1 0 0,0 0 0,1 0 0,-1 0 0,1-1 0,-1 1 0,1 0 0,0-1 0,-1 1 0,1-1 0,0 1 0,0-1 0,0 0 0,0 1 0,0-1 0,1 0 0,-1 0 0,1 0 0,-1 1 0,1-1 0,-1 0 0,1 0 0,0-2 0,-2-2 0,1-1 0,0 1 0,1-1 0,-1 1 0,1-1 0,0 1 0,2-8 0,-2 13 0,1 0 0,0-1 1,0 1-1,0 0 0,0 0 0,0 0 1,0 0-1,0-1 0,0 1 0,0 1 1,0-1-1,0 0 0,1 0 0,-1 0 1,0 1-1,1-1 0,-1 0 0,0 1 1,1-1-1,-1 1 0,1 0 0,-1 0 0,1-1 1,-1 1-1,3 0 0,45 0-12,-34 0-9,38 0-2131,1 0-6944,-24 0 1473</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0:23.125"/>
    </inkml:context>
    <inkml:brush xml:id="br0">
      <inkml:brushProperty name="width" value="0.025" units="cm"/>
      <inkml:brushProperty name="height" value="0.025" units="cm"/>
    </inkml:brush>
  </inkml:definitions>
  <inkml:trace contextRef="#ctx0" brushRef="#br0">70 7 15471,'0'0'12369,"-5"10"-10319,-8 22-1639,1 0 0,2 1 0,1 0 0,2 0 0,1 1 0,-2 38 0,8-72-411,0 0 0,1 1 0,-1-1 0,0 0 0,0 0 0,1 0 0,-1 1 0,0-1 0,0 0 0,1 0 0,-1 0 0,0 0 0,0 0 0,1 0 0,-1 1 0,0-1 0,1 0 0,-1 0 0,0 0 0,1 0 0,-1 0 0,0 0 0,1 0 0,-1 0 0,0 0 0,0 0 0,1-1 0,-1 1 0,0 0 0,1 0 0,-1 0 0,0 0 0,0 0 0,1 0 0,-1-1 0,0 1 0,0 0 0,1 0 0,-1 0 0,0-1 0,14-7 0,0-4-714,-1-2 0,-1 1 0,0-1-1,-1-1 1,0 0 0,-2-1 0,0 0 0,10-23 0,-25 56 894,0 0 1,1 0 0,1 0 0,1 0-1,0 1 1,0 22 0,3-37-76,-1 0 0,1 0 0,0 0 1,1-1-1,-1 1 0,0 0 0,1 0 0,0 0 0,0-1 1,-1 1-1,2 0 0,-1-1 0,0 1 0,0-1 0,1 1 1,-1-1-1,1 0 0,0 0 0,3 4 0,-2-4-53,0-1-1,1 1 0,-1-1 1,0 1-1,1-1 1,-1 0-1,0 0 0,1-1 1,0 1-1,-1-1 0,1 1 1,-1-1-1,1 0 1,-1-1-1,7 0 0,-3-1-146,0 0-1,0 0 0,-1 0 1,1-1-1,0 0 1,-1-1-1,0 1 0,0-1 1,0-1-1,0 1 1,-1-1-1,1 0 0,-1 0 1,0 0-1,-1-1 0,1 0 1,-1 0-1,0 0 1,3-8-1,8-16-567,0 0-1,16-53 1,-31 82 663,5-13 22,-1 2 174,0 0-1,0-1 0,-1 1 0,2-23 0,-35 88 3264,23-35-3306,0 0 0,1 0 0,1 1 0,1 0 0,1 0 0,0 0 0,1 0-1,1 1 1,1-1 0,4 29 0,-4-45-276,1 0 0,0 0 0,-1 0-1,1 0 1,0 0 0,1-1 0,-1 1 0,0 0 0,1-1-1,-1 1 1,1-1 0,0 1 0,0-1 0,0 0 0,0 0 0,0 0-1,1 0 1,-1 0 0,0 0 0,1-1 0,0 1 0,-1-1 0,1 0-1,0 0 1,0 0 0,-1 0 0,1 0 0,5 0 0,-8-1-81,1-1 0,0 1 0,-1 0-1,1-1 1,-1 1 0,0-1 0,1 1 0,-1-1 0,1 1 0,-1-1 0,0 1 0,1-1 0,-1 0 0,0 1 0,0-1 0,1 1 0,-1-1 0,0 0 0,0 1 0,0-1 0,0 0 0,0 1 0,0-1 0,0 0 0,0 1 0,0-1 0,0 0 0,0 1 0,0-1 0,0 0 0,-1 1 0,1-1-1,0 1 1,0-1 0,-1-1 0,-10-26-810,-29-21 1841,-36-13 5366,43 37-2569,33 25-3604,0 0 0,0 0 0,0 0 0,0 0 0,0 0 0,-1 0 0,1-1-1,0 1 1,0 0 0,0 0 0,0 0 0,0 0 0,0 0 0,0 0-1,0 0 1,-1 0 0,1 0 0,0-1 0,0 1 0,0 0 0,0 0 0,0 0-1,0 0 1,0 0 0,0 0 0,0-1 0,0 1 0,0 0 0,0 0-1,0 0 1,0 0 0,0 0 0,0 0 0,0-1 0,0 1 0,0 0 0,0 0-1,0 0 1,0 0 0,0 0 0,0-1 0,0 1 0,0 0 0,0 0-1,1 0 1,-1 0 0,0 0 0,0 0 0,0 0 0,0 0 0,0-1 0,0 1-1,0 0 1,0 0 0,1 0 0,-1 0 0,13-3 261,25 2-529,-32 2 342,82-1-3603,-27 0-5313,3 0-8864</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0:24.318"/>
    </inkml:context>
    <inkml:brush xml:id="br0">
      <inkml:brushProperty name="width" value="0.025" units="cm"/>
      <inkml:brushProperty name="height" value="0.025" units="cm"/>
    </inkml:brush>
  </inkml:definitions>
  <inkml:trace contextRef="#ctx0" brushRef="#br0">1 186 17969,'0'0'3721,"9"-2"-235,3-1-2905,1 0 1,-1-1 0,-1-1-1,1 0 1,0 0-1,-1-1 1,0-1 0,11-8-1,-17 12-540,0-1 0,1 0 1,-1-1-1,0 1 0,-1-1 0,1 0 0,-1 0 0,0 0 1,0 0-1,-1-1 0,0 0 0,0 0 0,0 0 0,0 0 1,-1 0-1,0 0 0,-1-1 0,3-11 0,-4 17-39,0 0 0,0 0 1,0 1-1,-1-1 0,1 0 0,0 1 0,0-1 0,0 0 1,-1 0-1,1 1 0,0-1 0,0 0 0,-1 1 0,1-1 0,-1 1 1,1-1-1,-1 0 0,1 1 0,-1-1 0,1 1 0,-1-1 0,1 1 1,-1 0-1,0-1 0,1 1 0,-1-1 0,0 1 0,1 0 0,-1 0 1,0-1-1,1 1 0,-1 0 0,0 0 0,0 0 0,1 0 0,-1 0 1,0 0-1,0 0 0,1 0 0,-1 0 0,0 0 0,1 0 0,-1 0 1,0 1-1,0-1 0,1 0 0,-1 1 0,0-1 0,1 0 1,-1 1-1,1-1 0,-1 1 0,-1 0 0,-2 1-14,0 0 0,0 1 1,0-1-1,0 1 0,0 0 0,0 0 0,-4 5 1,0 3 43,1 0 0,0 1 1,-8 18-1,13-25 79,0 0 0,0 0 0,0 0 1,1 1-1,0-1 0,0 0 0,0 1 0,1-1 0,-1 0 0,1 1 0,2 9 0,-1-14-106,0 0 0,0 0 0,0 0 0,0 0 0,1 0 0,-1 0 0,0-1 0,1 1 0,-1 0 0,0-1 0,1 1-1,-1-1 1,1 1 0,-1-1 0,1 0 0,-1 1 0,1-1 0,-1 0 0,1 0 0,-1 0 0,1 0 0,2-1 0,38-3-28,6-6 23,-32 6 0,0 0 0,1 2 0,25-2 0,-41 4 0,-1 0 0,1 0 0,0 0 0,-1 0 0,1 0 0,-1 0 0,1 1 0,-1-1 0,1 0 0,-1 0 0,1 0 0,-1 1 0,1-1 0,-1 0 0,1 1 0,-1-1 0,1 0 0,-1 1 0,1-1 0,-1 0 0,0 1 0,1-1 0,-1 1 0,0-1 0,1 1 0,-1-1 0,0 1 0,0-1 0,1 1 0,-1-1 0,0 1 0,0 0 0,0-1 0,0 1 0,0-1 0,0 1 0,0-1 0,0 1 0,0 0 0,0-1 0,0 1 0,0-1 0,0 1 0,0-1 0,0 1 0,-1-1 0,1 1 0,0 0 0,0-1 0,-1 0 0,0 2 0,-13 25 0,32-58 0,-14 21 0,1 0 0,1 1 0,-1-1 0,2 1 0,-1 0 0,1 1 0,1 0 0,-1 0 0,12-9 0,-15 16 0,-1 0 0,1-1 0,0 2 0,0-1 0,0 0 0,0 1 0,0 0 0,0 0 0,0 0 0,0 0 0,0 1 0,0-1 0,0 1 0,0 0 0,-1 0 0,1 0 0,0 1 0,4 2 0,2 1 0,-1-1 0,-1 2 0,1-1 0,-1 2 0,15 12 0,-22-18 0,0 1 0,0 0 0,0 0 0,0 0 0,-1 0 0,1 0 0,0 0 0,-1 0 0,0 0 0,1 0 0,-1 0 0,0 0 0,0 0 0,0 0 0,0 0 0,0 0 0,-1 0 0,1 1 0,-1-1 0,1 0 0,-1-1 0,0 1 0,0 0 0,0 0 0,0 0 0,0 0 0,-1 2 0,0-2 0,1 0 0,0 1 0,0-1 0,0 1 0,0-1 0,0 1 0,0 0 0,1-1 0,0 1 0,-1 0 0,1-1 0,0 1 0,0 3 0,1-6 0,0 1 0,-1-1 0,1 1 0,0-1 0,0 1 0,-1-1 0,1 0 0,0 1 0,0-1 0,0 0 0,0 0 0,0 1 0,-1-1 0,1 0 0,0 0 0,0 0 0,0 0 0,0 0 0,0-1 0,-1 1 0,1 0 0,0 0 0,1-1 0,22-4 0,-8-3 0,-1 0 0,0 0 0,0-1 0,-1-1 0,0-1 0,-1 0 0,0 0 0,-1-2 0,0 1 0,16-23 0,-44 120 0,15-81 0,1 0 0,-1 1 0,1-1 0,0 0 0,1 0 0,-1 0 0,1 0 0,-1 0 0,1 0 0,1 0 0,-1 0 0,0 0 0,1-1 0,0 1 0,0 0 0,0-1 0,3 5 0,-2-6 0,-1 0 0,1 0 0,0 0 0,0-1 0,0 1 0,0-1 0,0 0 0,0 0 0,0 0 0,1 0 0,-1 0 0,0-1 0,0 1 0,1-1 0,-1 0 0,0 0 0,1 0 0,-1-1 0,0 1 0,1-1 0,-1 0 0,4-1 0,-1 0 0,-1 0 0,1 0 0,-1-1 0,0 0 0,0 0 0,0 0 0,0-1 0,-1 0 0,1 0 0,-1 0 0,0 0 0,0-1 0,0 1 0,-1-1 0,4-6 0,-4 6 0,0 1 0,-1-1 0,1 0 0,-1 0 0,0 0 0,-1 0 0,1 0 0,-1 0 0,0-1 0,0 1 0,0 0 0,-1-1 0,0 1 0,0 0 0,-1-1 0,1 1 0,-2-6 0,1 10 0,0 0 0,0-1 0,0 1 0,-1 0 0,1 0 0,0 0 0,0 0 0,-1 0 0,1 0 0,-1 0 0,1 0 0,-1 1 0,1-1 0,-1 0 0,1 1 0,-1 0 0,0-1 0,1 1 0,-1 0 0,0 0 0,1 0 0,-1 0 0,0 0 0,1 0 0,-1 0 0,0 0 0,1 1 0,-1-1 0,-1 1 0,1 0 0,0-1 0,0 0 0,0 0 0,1 1 0,-1-1 0,0 1 0,0 0 0,1-1 0,-1 1 0,0 0 0,1 0 0,-1 0 0,1 0 0,-1 0 0,1 1 0,0-1 0,-1 0 0,1 1 0,0-1 0,0 1 0,0-1 0,0 1 0,0-1 0,0 1 0,0 0 0,1-1 0,-2 4 0,3-5 0,0 1 0,0 0 0,0-1 0,1 1 0,-1-1 0,0 1 0,0-1 0,0 0 0,0 1 0,0-1 0,1 0 0,-1 0 0,0 0 0,0 0 0,0 0 0,1 0 0,-1 0 0,0 0 0,0 0 0,0-1 0,2 0 0,29-4 0,20-8-4239,-19 7-4014</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0:24.941"/>
    </inkml:context>
    <inkml:brush xml:id="br0">
      <inkml:brushProperty name="width" value="0.025" units="cm"/>
      <inkml:brushProperty name="height" value="0.025" units="cm"/>
    </inkml:brush>
  </inkml:definitions>
  <inkml:trace contextRef="#ctx0" brushRef="#br0">162 203 16944,'0'0'6139,"-11"2"-1110,3-1-4350,-10 1 46,1 1 0,-1 1 0,-17 7 0,30-10-626,0 1 1,1 0 0,-1 1-1,1-1 1,0 1-1,0 0 1,-7 5 0,10-6-87,0-1 0,0 0 1,0 1-1,-1-1 0,1 1 0,0 0 1,1-1-1,-1 1 0,0 0 1,0 0-1,1-1 0,-1 1 1,1 0-1,0 0 0,-1 0 0,1 0 1,0 0-1,0 0 0,0-1 1,1 4-1,-1-4-13,1 0 0,-1 1 0,1-1 0,-1 0 0,1 0 0,0 0 0,-1 0 0,1-1 0,0 1 0,0 0 0,0 0 0,0 0 0,-1-1 0,1 1 0,0 0 0,0-1 0,1 1 0,-1-1 0,0 1 0,0-1 0,0 1 0,0-1 0,0 0 0,0 0 0,1 1 0,1-1 0,38 1 0,-30-1 0,-1-1 0,1 0 0,-1 0 0,1-1 0,-1 0 0,1-1 0,-1 0 0,0 0 0,-1-1 0,1-1 0,0 1 0,-1-2 0,0 1 0,-1-1 0,10-8 0,-20 16-23,1 0 1,0-1-1,0 1 0,0 0 1,0 0-1,0 0 1,0 0-1,1 0 0,-1 0 1,1 0-1,-1 0 0,1 0 1,0 0-1,0 0 1,0 0-1,0 0 0,0 0 1,0 0-1,0 1 0,1-1 1,-1 0-1,1 0 1,0 0-1,-1 0 0,1-1 1,0 1-1,0 0 0,0 0 1,0 0-1,1-1 0,-1 1 1,0-1-1,1 1 1,-1-1-1,1 1 0,0-1 1,-1 0-1,1 0 0,0 1 1,0-1-1,0-1 1,0 1-1,0 0 0,-1 0 1,5 0-1,2 0-30,0 0 0,0-1 0,0 0 0,1 0 0,-1-1 0,0 0 0,0-1 0,0 0 0,0 0 0,-1 0 0,1-1 0,0 0 0,-1-1 0,0 0 0,0 0 0,0 0-1,0-1 1,-1 0 0,0 0 0,0-1 0,0 0 0,-1 0 0,1 0 0,-1 0 0,7-14 0,-5 9-4,0-1 0,-1 0 0,-1 0 0,1-1 0,-2 1 0,0-1 0,-1 0 1,0-1-1,-1 1 0,0 0 0,-1-1 0,0 1 0,-2 0 0,1-1 0,-4-15 0,4 29 78,0-1 1,0 1-1,0-1 0,0 1 1,0-1-1,0 1 0,0-1 1,-1 1-1,1 0 0,0-1 1,0 1-1,0-1 0,-1 1 1,1-1-1,0 1 0,-1 0 1,1-1-1,0 1 0,-1 0 1,1-1-1,0 1 0,-1 0 1,1 0-1,-1-1 0,1 1 1,-1 0-1,1 0 0,0 0 1,-1-1-1,1 1 0,-1 0 1,1 0-1,-1 0 0,1 0 1,-1 0-1,1 0 0,-1 0 1,1 0-1,-1 0 0,1 0 1,-1 0-1,1 1 0,-1-1 1,1 0-1,-1 0 0,1 0 1,0 1-1,-1-1 0,1 0 1,-1 0-1,1 1 0,0-1 1,-1 0-1,1 1 0,-1-1 1,-19 21 512,10-6-427,1 1 0,1 0 0,0 1 0,2 0-1,0 0 1,0 1 0,2-1 0,0 1-1,1 0 1,1 0 0,0 0 0,2 1-1,0-1 1,5 35 0,-3-48-208,-1-1 0,1 0 0,0 0 0,0-1 0,1 1 0,-1 0 1,1-1-1,0 1 0,0-1 0,0 0 0,0 0 0,0 0 0,1 0 0,-1-1 0,6 4 0,-8-6 45,1 1 1,-1 0-1,0-1 0,1 1 0,-1-1 1,0 0-1,1 1 0,-1-1 1,0 0-1,1 0 0,-1 1 0,1-1 1,-1 0-1,1-1 0,-1 1 0,0 0 1,1 0-1,-1-1 0,3 0 0,-3 0 32,0 0-1,1 0 1,-1 0-1,0 0 1,0-1-1,0 1 0,0-1 1,0 1-1,0 0 1,0-1-1,0 1 0,-1-1 1,1 0-1,0 1 1,-1-1-1,0 0 1,1 1-1,-1-1 0,0 0 1,0-3-1,1-2 138,-1 0-1,0-1 1,-1 1-1,0-1 1,0 1-1,0 0 1,-1-1-1,0 1 1,0 0-1,-1 0 1,0 0-1,0 1 1,-1-1-1,0 1 1,0-1-1,0 1 1,-1 1-1,0-1 1,0 1-1,-1-1 1,1 2-1,-1-1 1,0 0-1,0 1 1,-1 0-1,-11-5 1,4 5 5,19 9-56,21 9-34,0-8-826,0-2 1,0-1-1,1-2 1,42-2-1,-28-1-7738</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0:25.785"/>
    </inkml:context>
    <inkml:brush xml:id="br0">
      <inkml:brushProperty name="width" value="0.025" units="cm"/>
      <inkml:brushProperty name="height" value="0.025" units="cm"/>
    </inkml:brush>
  </inkml:definitions>
  <inkml:trace contextRef="#ctx0" brushRef="#br0">0 337 12268,'0'0'11141,"10"4"-7596,-2-1-3179,0 0 0,0-1 1,0 0-1,1 0 1,-1 0-1,0-1 1,1-1-1,-1 1 0,1-2 1,-1 1-1,1-1 1,-1 0-1,17-5 1,-13 3-315,1-1 1,-1-1-1,0 0 1,0 0 0,0-1-1,-1-1 1,0 0-1,0 0 1,-1-1-1,0-1 1,0 0-1,13-16 1,-22 24-59,0 0 0,0 0 0,0-1 1,-1 1-1,1 0 0,0-1 0,-1 1 0,1-1 0,-1 1 1,1-1-1,-1 1 0,0-1 0,0 1 0,1-1 0,-1 1 0,-1-3 1,1 4-3,0-1 0,0 1 0,-1-1 0,1 1 0,0-1 0,-1 1 0,1-1 0,0 1 0,-1-1 0,1 1 0,-1 0 0,1-1 0,0 1 0,-1 0 0,1-1 0,-1 1 0,0 0 0,1 0 0,-1-1 0,1 1 0,-1 0 0,1 0 0,-1 0 0,1 0 0,-1 0 0,0 0 0,0 0 0,-2 0-17,0 0 1,0 0-1,0 1 0,0 0 0,0-1 1,0 1-1,0 0 0,1 0 0,-1 0 1,0 1-1,1-1 0,-1 1 0,1 0 1,-4 2-1,-2 4 20,1 0 0,1 1 0,0-1 0,0 1 0,0 0 0,1 1 0,1-1 0,0 1 0,0 0 0,1 0 0,0 1 0,0-1 0,1 0 0,1 1 0,-1 12 0,2-21 12,0-1-1,0 1 1,0-1 0,0 1 0,1-1-1,-1 1 1,0 0 0,1-1 0,-1 0 0,1 1-1,-1-1 1,1 1 0,0-1 0,0 0-1,-1 1 1,1-1 0,0 0 0,0 0-1,0 0 1,1 0 0,-1 1 0,0-2-1,3 3 1,-2-2 12,1 0 0,0 0 0,0 0 0,0 0 1,0 0-1,1-1 0,-1 0 0,0 1 0,0-1 0,0 0 0,4-1 0,4 0 31,-1-1-1,1-1 0,-1 0 1,0 0-1,1-1 0,11-6 1,3-4-43,0-1 0,-2-2 0,0 0 0,-1-2 1,0 0-1,31-38 0,-40 41-18,-1 0-1,0-1 1,-1-1 0,-1 0-1,-1 0 1,-1-1-1,0 0 1,-1-1 0,-1 0-1,3-21 1,-8 16-52,-1 25 58,0-1 1,0 1-1,0 0 1,0 0-1,0 0 1,0-1-1,0 1 1,0 0 0,0 0-1,0 0 1,0 0-1,0-1 1,0 1-1,0 0 1,0 0 0,-1 0-1,1 0 1,0-1-1,0 1 1,0 0-1,0 0 1,0 0-1,-1 0 1,1 0 0,0 0-1,0-1 1,0 1-1,0 0 1,-1 0-1,1 0 1,0 0-1,0 0 1,0 0 0,0 0-1,-1 0 1,1 0-1,0 0 1,0 0-1,0 0 1,-1 0-1,1 0 1,0 0 0,0 0-1,0 0 1,-1 0-1,1 0 1,0 1-1,-3 1-16,0 0-1,1 1 1,-1 0 0,1 0-1,0-1 1,0 1-1,0 1 1,0-1-1,-1 4 1,-25 47 170,-30 83-1,51-116-109,1 0-1,0 1 0,2 0 0,0-1 0,2 1 1,0 0-1,2 33 0,0-53-37,0 0 1,0 0-1,0 0 1,1 0-1,-1 0 0,0 0 1,1-1-1,-1 1 1,1 0-1,0 0 0,0 0 1,0 0-1,-1-1 1,2 1-1,-1-1 0,0 1 1,0 0-1,0-1 1,1 0-1,-1 1 0,1-1 1,-1 0-1,1 0 1,-1 0-1,1 0 0,0 0 1,0 0-1,-1 0 1,1 0-1,0-1 0,0 1 1,0-1-1,0 1 1,0-1-1,0 0 0,0 0 1,0 0-1,0 0 1,0 0-1,-1 0 0,5-1 1,-1 0-20,-1-1 1,1 1 0,-1-1 0,1 0-1,-1 0 1,0 0 0,0 0 0,0-1-1,0 0 1,0 0 0,0 0-1,-1 0 1,0 0 0,1-1 0,-1 1-1,3-6 1,-2 2-441,-1 0-1,0-1 1,-1 1 0,1-1-1,-1 1 1,-1-1 0,1 0-1,-1 1 1,-1-1 0,1 0-1,-2 0 1,1 0 0,-1 1-1,0-1 1,0 0-1,-1 0 1,0 1 0,0-1-1,-1 1 1,0 0 0,-1 0-1,1 0 1,-1 0 0,-1 0-1,1 1 1,-10-11 0,8 11 386,0 0 1,0 1-1,-1 0 1,1 0-1,-1 0 1,-15-7-1,16 9 575,-1 0-1,0 0 0,0 1 1,0 0-1,-1 1 0,1 0 1,0 0-1,-10 0 1,16 1-345,0 0 0,-1 0 0,1 0 0,0 0 0,0 0 0,0 0 0,-1 0 0,1 0 1,0 1-1,0-1 0,0 0 0,0 1 0,-1-1 0,1 1 0,0-1 0,0 1 0,0 0 0,-1 1 1,2-2-76,-1 1 1,1-1 0,0 1 0,0-1 0,0 1 0,0 0 0,0-1 0,0 1 0,0-1-1,0 1 1,0 0 0,0-1 0,0 1 0,0-1 0,0 1 0,0 0 0,0-1-1,1 1 1,-1-1 0,0 1 0,0-1 0,1 1 0,-1-1 0,0 1 0,1 0-1,2 2 60,-1 0 0,1-1-1,0 1 1,0 0-1,-1-1 1,2 0-1,-1 0 1,0 0-1,0 0 1,6 2 0,10 1-216,0-1 1,1 0 0,37 1-1,21-4-7447,-25-1-6568</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1.968"/>
    </inkml:context>
    <inkml:brush xml:id="br0">
      <inkml:brushProperty name="width" value="0.025" units="cm"/>
      <inkml:brushProperty name="height" value="0.025" units="cm"/>
    </inkml:brush>
  </inkml:definitions>
  <inkml:trace contextRef="#ctx0" brushRef="#br0">307 67 9577,'0'0'16213,"-6"-10"-13443,3 4-2325,2 3-340,0 0 1,0 0 0,-1 0 0,1 0-1,-1 0 1,0 1 0,0-1 0,0 1-1,0-1 1,0 1 0,0 0 0,0 0-1,-1 0 1,0 0 0,1 0 0,-1 0-1,0 1 1,0-1 0,1 1 0,-1 0-1,-6-2 1,-1 3-69,0 0-1,0 0 1,0 1-1,0 0 1,0 1-1,0 0 1,1 1 0,-1 0-1,1 0 1,-1 1-1,1 0 1,0 1 0,1 0-1,-1 0 1,1 1-1,0 0 1,0 1-1,1-1 1,0 2 0,0-1-1,1 1 1,0 0-1,0 0 1,0 0 0,1 1-1,1 0 1,0 0-1,0 0 1,0 1-1,1-1 1,1 1 0,-1 0-1,0 18 1,3-27-36,-1 0 1,1 0-1,1 0 0,-1 0 1,0 1-1,0-1 1,0 0-1,0 0 0,1 0 1,-1 0-1,1 0 1,-1 0-1,0 0 0,1 0 1,0 0-1,-1 0 1,1 0-1,0 0 0,-1 0 1,1-1-1,0 1 1,0 0-1,0 0 0,0-1 1,0 1-1,0 0 0,1 0 1,1 0 4,0 0 1,0 0-1,1-1 1,-1 1-1,0-1 1,0 0-1,1 1 1,-1-1-1,6-1 1,2-1 11,0 0-1,1 0 1,-1-1-1,19-8 1,-12 2-18,0 0 0,0 0 0,-1-2 0,-1 0 0,0-1 0,-1 0 0,0-2 0,0 1 0,-2-2 0,0 0 0,0-1 0,19-33 0,-54 87 0,14-27 0,1 1 0,0 0 0,0 1 0,2-1 0,-1 1 0,2 0 0,-1 0 0,-3 23 0,8-36 0,1 1 0,-1 0 0,0 0 0,0 0 0,1-1 0,-1 1 0,0 0 0,1-1 0,-1 1 0,1 0 0,-1-1 0,1 1 0,-1 0 0,1-1 0,-1 1 0,1-1 0,0 1 0,-1-1 0,1 1 0,0-1 0,-1 1 0,1-1 0,0 0 0,0 1 0,-1-1 0,1 0 0,0 0 0,0 0 0,0 0 0,0 1 0,-1-1 0,1 0 0,0 0 0,0 0 0,0-1 0,-1 1 0,1 0 0,0 0 0,0 0 0,0-1 0,1 0 0,38-10 0,-20 1 0,-1-1 0,0 0 0,-1-2 0,20-18 0,-20 16 0,1 1 0,0 0 0,26-13 0,-44 27 0,-1 0 0,1-1 0,-1 1 0,1 0 0,-1-1 0,1 1 0,-1 0 0,1 0 0,-1 0 0,1 0 0,0-1 0,-1 1 0,1 0 0,-1 0 0,1 0 0,-1 0 0,1 0 0,0 0 0,-1 1 0,1-1 0,-1 0 0,1 0 0,-1 0 0,1 0 0,-1 1 0,1-1 0,-1 0 0,1 0 0,-1 1 0,1-1 0,-1 0 0,1 1 0,-1-1 0,1 1 0,0 0 0,3 24 0,-14 30 0,8-49 0,0-1 0,1 1 0,0 0 0,0 0 0,0 0 0,1 0 0,0 12 0,0-17 0,0-1 0,1 1 0,-1 0 0,0-1 0,0 1 0,1-1 0,-1 1 0,0 0 0,1-1 0,-1 1 0,1-1 0,-1 1 0,0-1 0,1 1 0,-1-1 0,1 0 0,0 1 0,-1-1 0,1 1 0,-1-1 0,1 0 0,-1 0 0,1 1 0,0-1 0,-1 0 0,1 0 0,1 1 0,1-2 0,0 1 0,-1 0 0,1 0 0,0-1 0,0 0 0,0 1 0,-1-1 0,1 0 0,0 0 0,3-3 0,15-7 0,-1-2 0,19-15 0,-26 18 0,0 0 0,0 1 0,1 0 0,0 2 0,0-1 0,30-9 0,-43 17 0,0 0 0,0 0 0,0 0 0,-1 0 0,1 0 0,0 0 0,0 1 0,0-1 0,-1 0 0,1 1 0,0-1 0,0 0 0,-1 1 0,1-1 0,0 1 0,-1-1 0,1 1 0,-1-1 0,1 1 0,-1 0 0,1-1 0,-1 1 0,1 0 0,-1-1 0,1 1 0,-1 0 0,0 0 0,0-1 0,1 1 0,-1 0 0,0 0 0,0 0 0,0-1 0,0 1 0,0 0 0,0 0 0,0 0 0,0 0 0,0-1 0,0 1 0,0 0 0,0 0 0,-1 1 0,-5 52 0,3-36 0,3-17-175,0 0 1,0 0-1,0-1 1,0 1-1,0 0 1,0 0-1,0-1 1,0 1-1,0 0 1,0 0-1,0 0 0,1-1 1,-1 1-1,0 0 1,0 0-1,1-1 1,-1 1-1,0 0 1,1-1-1,-1 1 1,1 0-1,-1-1 0,1 1 1,-1-1-1,1 1 1,0-1-1,0 2 1,24-2-9438,-4-3-1417</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0:26.610"/>
    </inkml:context>
    <inkml:brush xml:id="br0">
      <inkml:brushProperty name="width" value="0.025" units="cm"/>
      <inkml:brushProperty name="height" value="0.025" units="cm"/>
    </inkml:brush>
  </inkml:definitions>
  <inkml:trace contextRef="#ctx0" brushRef="#br0">168 69 16656,'0'0'8749,"-7"-9"-5236,3 4-3224,0 0 0,-1 0 0,1 1 0,-1-1 0,0 1 0,-1 0 0,1 0 0,-12-5 0,14 7-247,1 1-1,-1 0 1,1 0 0,-1 1-1,0-1 1,1 1-1,-1-1 1,0 1 0,0 0-1,1 0 1,-1 0-1,0 0 1,0 0-1,1 1 1,-1-1 0,0 1-1,1 0 1,-1 0-1,1 0 1,-1 0 0,1 0-1,-1 0 1,1 1-1,0-1 1,0 1 0,-1 0-1,1 0 1,0 0-1,-2 3 1,1-2-45,0 1-1,0 0 1,1 0-1,-1 0 1,1 0-1,0 1 1,0-1-1,0 1 1,1-1-1,0 1 1,-1 0 0,2-1-1,-1 1 1,0 0-1,1 0 1,0 5-1,1-7 3,-1-1 0,0 1 1,1 0-1,-1-1 0,1 1 0,0-1 0,0 1 0,0-1 0,0 1 0,0-1 0,1 0 0,-1 1 0,1-1 0,0 0 0,-1 0 1,1 0-1,0 0 0,0-1 0,0 1 0,0 0 0,1-1 0,-1 1 0,0-1 0,1 0 0,-1 0 0,1 0 0,-1 0 1,6 1-1,3 0 4,0-1 1,0-1 0,0 1-1,0-2 1,0 1 0,0-2-1,0 1 1,-1-2-1,1 1 1,0-1 0,-1-1-1,1 0 1,-1-1 0,0 1-1,14-11 1,10-8 5,-1-2 0,51-49 0,-83 73-9,8-6 4,-6 8 0,-6 7-35,3-7 22,-29 60-171,22-49 199,1 0 0,0 1 0,0-1 0,2 1 0,-1 0 0,2 0 0,-1 1 0,2-1 1,-2 16-1,4-28-19,0 0 1,0 0 0,0 0 0,0 0-1,0 0 1,1 1 0,-1-1 0,0 0 0,0 0-1,1 0 1,-1 0 0,0 0 0,1 0-1,0 0 1,-1 0 0,1 0 0,-1 0-1,1 0 1,0 0 0,0 0 0,-1-1-1,1 1 1,0 0 0,0-1 0,0 1-1,0 0 1,1 0 0,1 0-1,-1-1 1,0 1-1,1-1 1,-1 0-1,1 0 0,-1 0 1,1 0-1,-1 0 1,1-1-1,-1 1 1,0-1-1,4 0 0,3-2-1,0-1 1,0 0-1,0 0 0,-1 0 0,15-11 0,-4-2 1,-1 0 0,0-1 0,-1-1 0,-1 0 0,-1-2 0,0 1 0,-2-2 0,11-23 0,-29 54 0,-2 4 0,-1 0 0,2 1 0,0 0 0,0 0 0,1 1 0,1-1 0,0 1 0,1 0 0,-1 26 0,4-40 0,0 0 0,0-1 0,0 1 0,1 0 0,-1 0 0,0 0 0,1 0 0,-1-1 0,1 1 0,-1 0 0,1 0 0,-1 0 0,1-1 0,-1 1 0,1 0 0,0-1 0,0 1 0,-1-1 0,1 1 0,0-1 0,0 1 0,-1-1 0,1 1 0,0-1 0,0 0 0,0 0 0,0 1 0,0-1 0,-1 0 0,1 0 0,0 0 0,0 0 0,0 0 0,0 0 0,0 0 0,0 0 0,0 0 0,0 0 0,-1-1 0,3 1 0,2-1 0,-1 0 0,1-1 0,0 1 0,-1-1 0,1 0 0,7-4 0,1-4 0,0-1 0,-1 0 0,-1 0 0,13-17 0,11-10 0,-35 38 0,0-1 0,0 1 0,0 0 0,0 0 0,0-1 0,0 1 0,1 0 0,-1 0 0,0 0 0,0-1 0,0 1 0,0 0 0,0 0 0,1 0 0,-1 0 0,0 0 0,0-1 0,0 1 0,1 0 0,-1 0 0,0 0 0,0 0 0,1 0 0,-1 0 0,0 0 0,0 0 0,1 0 0,-1 0 0,0 0 0,0 0 0,1 0 0,-1 0 0,0 0 0,0 0 0,0 0 0,1 0 0,-1 0 0,0 0 0,0 0 0,1 0 0,-1 0 0,0 0 0,0 1 0,0-1 0,1 0 0,-1 0 0,0 0 0,0 1 0,1 15 0,-9 21 0,4-26-1227,1 0 0,0 1 0,0 0 0,1 0 0,1 0 0,0 20 0,5-25-7294,10-5-6591</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0:27.013"/>
    </inkml:context>
    <inkml:brush xml:id="br0">
      <inkml:brushProperty name="width" value="0.025" units="cm"/>
      <inkml:brushProperty name="height" value="0.025" units="cm"/>
    </inkml:brush>
  </inkml:definitions>
  <inkml:trace contextRef="#ctx0" brushRef="#br0">129 149 18514,'-9'6'3395,"-7"5"-2139,2 0-1,-1 1 1,-12 14 0,22-21-958,0 0 0,1 1-1,0-1 1,0 1 0,0 0 0,1 0 0,0 0-1,0 0 1,0 1 0,1-1 0,0 1 0,0 0 0,-1 8-1,3-13-290,0 0 0,0-1 0,0 1 0,0 0 0,0-1-1,0 1 1,1 0 0,-1-1 0,0 1 0,1 0 0,0-1-1,-1 1 1,1-1 0,0 1 0,0-1 0,0 1 0,0-1 0,0 0-1,0 1 1,0-1 0,0 0 0,1 0 0,-1 0 0,0 0-1,3 1 1,0 0 6,1 0-1,-1 0 1,1-1-1,-1 1 1,1-1-1,0 0 1,-1-1-1,1 1 1,6-1-1,2 0 0,0-1 0,0 0-1,-1-1 1,1-1 0,0 0-1,15-6 1,-13 2-138,1-1 0,-1-1 0,0-1 0,-1 0 0,0-1 0,-1 0 0,0-1-1,-1-1 1,18-23 0,-22 24 130,1 0 0,-2-1-1,1 0 1,-2 0-1,0 0 1,0-1 0,-1 0-1,-1 0 1,-1 0-1,0-1 1,2-24 0,-5 38 1,1 0-1,-1 0 1,0 0 0,0 0 0,0 0 0,0 0 0,0 0-1,0 0 1,-1 0 0,1 0 0,0 0 0,0 0 0,-1 0-1,1 1 1,0-1 0,-1 0 0,1 0 0,-1 0 0,0 0-1,1 0 1,-1 1 0,1-1 0,-1 0 0,0 1 0,0-1 0,1 0-1,-1 1 1,0-1 0,-1 0 0,0 1 9,0 0 0,0-1 0,0 1 0,0 0 0,-1 0 0,1 1 0,0-1 0,0 0-1,0 1 1,0-1 0,0 1 0,0 0 0,-2 1 0,-11 5 114,1 1 0,-25 18 1,33-22-86,-24 17 390,1 0-1,1 2 1,-31 33-1,59-55-432,-1-1 1,0 0-1,1 0 1,-1 1-1,1-1 1,-1 1-1,1-1 0,-1 0 1,1 1-1,0-1 1,-1 1-1,1-1 0,-1 1 1,1-1-1,0 1 1,0-1-1,-1 1 1,1-1-1,0 1 0,0-1 1,-1 1-1,1 0 1,0-1-1,0 1 0,0-1 1,0 1-1,0 0 1,0-1-1,0 1 1,0-1-1,0 1 0,0 0 1,1-1-1,-1 1 1,0-1-1,0 1 0,0-1 1,1 1-1,-1 0 1,0-1-1,1 1 1,-1-1-1,0 1 0,1-1 1,-1 0-1,1 1 1,-1-1-1,1 1 0,-1-1 1,1 0-1,-1 1 1,1-1-1,-1 0 1,1 0-1,-1 1 0,1-1 1,-1 0-1,1 0 1,0 0-1,-1 0 0,1 0 1,-1 0-1,2 0 1,51 0-49,-34-1-48,41-1-1417,-29 1-1323,-1 0 0,31 5 0,-59-4 2729,1 0 0,-1 1 0,0-1-1,1 1 1,-1 0 0,0-1 0,1 1-1,-1 0 1,0 0 0,0 1 0,0-1-1,1 0 1,-1 1 0,-1-1 0,1 1-1,0 0 1,0-1 0,-1 1 0,1 0-1,-1 0 1,1 0 0,-1 0 0,0 1-1,0-1 1,0 0 0,0 0 0,0 3-1,0-1 154,0-1-1,-1 1 0,0-1 0,0 1 1,0 0-1,0-1 0,-1 1 0,0-1 1,1 1-1,-1-1 0,0 1 0,-1-1 0,1 0 1,0 1-1,-1-1 0,0 0 0,-3 5 1,-7 6-3799</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0:27.872"/>
    </inkml:context>
    <inkml:brush xml:id="br0">
      <inkml:brushProperty name="width" value="0.025" units="cm"/>
      <inkml:brushProperty name="height" value="0.025" units="cm"/>
    </inkml:brush>
  </inkml:definitions>
  <inkml:trace contextRef="#ctx0" brushRef="#br0">19 195 10762,'0'0'14013,"10"-3"-10895,3-2-2595,1-1 0,-1 0-1,0-1 1,-1 0 0,0-1-1,15-13 1,-22 17-458,0-1 0,0 0-1,0 0 1,0-1 0,-1 1 0,0-1-1,6-11 1,-9 14-75,1 0 1,-1 0-1,0 0 1,0 0-1,-1-1 0,1 1 1,-1 0-1,1 0 0,-1-1 1,0 1-1,-1 0 1,1 0-1,0-1 0,-1 1 1,0 0-1,1 0 0,-3-6 1,2 8-3,0 0 1,0 0 0,0-1-1,0 1 1,0 0 0,0 0-1,0 1 1,0-1 0,-1 0-1,1 0 1,0 0 0,0 1-1,-1-1 1,1 1 0,0-1-1,-1 1 1,1-1 0,-1 1-1,1 0 1,0 0 0,-1 0-1,1 0 1,-1 0 0,1 0-1,-1 0 1,1 0-1,0 0 1,-1 1 0,1-1-1,-1 0 1,1 1 0,0-1-1,-1 1 1,-1 1 0,-2 0-21,-1 0 0,1 1 0,0 0 1,0 0-1,0 0 0,0 1 0,-5 4 1,0 3 23,2 0 1,-1 0 0,2 1 0,-1-1 0,2 2 0,0-1 0,0 1 0,1 0 0,0 0-1,2 0 1,-1 1 0,2-1 0,-1 1 0,1 24 0,1-35 10,1 0-1,0-1 1,0 1 0,1-1 0,-1 1-1,1 0 1,-1-1 0,1 1 0,0-1 0,-1 1-1,1-1 1,1 0 0,-1 1 0,0-1-1,1 0 1,-1 0 0,1 1 0,-1-1-1,1-1 1,0 1 0,0 0 0,3 2 0,-1-2 5,0 0 0,0-1 0,0 1 0,0-1 1,0 0-1,0-1 0,0 1 0,0-1 0,0 1 0,0-1 1,1-1-1,7 0 0,4-2 9,-1 0 0,1-2 0,-1 0-1,0 0 1,0-1 0,19-12 0,1-5 26,-2-2 0,58-54-1,-8 6 6,-83 73-47,0 0-1,0-1 1,0 1 0,0 0-1,1 0 1,-1 0 0,0 0-1,0-1 1,0 1-1,0 0 1,0 0 0,1 0-1,-1 0 1,0 0 0,0 0-1,0 0 1,0 0-1,1 0 1,-1 0 0,0-1-1,0 1 1,0 0 0,1 0-1,-1 0 1,0 0-1,0 0 1,0 0 0,0 0-1,1 0 1,-1 1 0,0-1-1,0 0 1,0 0-1,1 0 1,-1 0 0,0 0-1,0 0 1,0 0 0,0 0-1,1 0 1,-1 0-1,0 1 1,0-1 0,0 0-1,0 0 1,0 0 0,0 0-1,1 0 1,-1 1-1,0-1 1,0 0 0,0 0-1,0 0 1,0 1 0,0-1-1,0 0 1,0 0-1,0 0 1,0 0 0,0 1-1,0-1 1,0 0 0,0 1-1,-2 22 108,-10 25 241,10-44-323,-2 6 38,0 1 0,1-1 0,-1 1 0,2 0 0,0 0 1,0 0-1,1 0 0,1 0 0,0 19 0,1-29-64,-1 0 0,1 0 0,0 0 0,-1 0 0,1 0 0,0 0 0,0 0 0,0 0 0,0-1 0,-1 1 0,1 0 0,0-1 0,0 1 0,0 0 0,0-1 0,1 1 0,-1-1 0,0 0 0,0 1 0,0-1 0,0 0 0,0 0 0,0 0 0,1 0 0,-1 0 0,0 0 0,2 0 0,34-5 0,-21 0 0,-1-2 0,0 0 0,0 0 0,-1-2 0,0 0 0,25-21 0,-25 18 0,1 1 0,1 0 0,0 1 0,0 1 0,19-8 0,-34 17 0,-1 0 0,0 0 0,0 0 0,1 0 0,-1 0 0,0 0 0,1 0 0,-1 0 0,0 0 0,0 0 0,1 0 0,-1 0 0,0 0 0,1 0 0,-1 1 0,0-1 0,0 0 0,1 0 0,-1 0 0,0 0 0,0 0 0,1 1 0,-1-1 0,0 0 0,0 0 0,0 0 0,1 1 0,-1-1 0,0 0 0,0 0 0,0 1 0,0-1 0,0 0 0,0 1 0,1-1 0,-1 0 0,0 0 0,0 1 0,0-1 0,0 0 0,0 1 0,1 20 0,-5 20 0,-3 10 0,8-51 0,-1 1 0,1 0 0,0-1 0,-1 1 0,1-1 0,0 1 0,0-1 0,0 1 0,-1-1 0,1 1 0,0-1 0,0 0 0,0 1 0,0-1 0,0 0 0,0 0 0,0 0 0,0 0 0,0 0 0,0 0 0,0 0 0,-1 0 0,1 0 0,0 0 0,0-1 0,0 1 0,0 0 0,0 0 0,1-1 0,32-7 0,-21 3-787,0 2-1,0-1 1,0 2-1,0 0 1,1 0 0,-1 2-1,0-1 1,1 2-1,25 3 1,-38-3 377,1-1 0,-1 1 0,1-1 0,-1 1 0,1 0 0,-1-1 0,0 1 0,0 0 0,1 0 0,-1 0 0,0 0 0,0 0 0,0 0 0,0 1 0,0-1 0,0 0 0,0 2 0,2 8-5487,-3-7-818</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0:28.230"/>
    </inkml:context>
    <inkml:brush xml:id="br0">
      <inkml:brushProperty name="width" value="0.025" units="cm"/>
      <inkml:brushProperty name="height" value="0.025" units="cm"/>
    </inkml:brush>
  </inkml:definitions>
  <inkml:trace contextRef="#ctx0" brushRef="#br0">1 11 20019,'0'0'12107,"49"-11"-17263,-37 11-12493</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0:28.634"/>
    </inkml:context>
    <inkml:brush xml:id="br0">
      <inkml:brushProperty name="width" value="0.025" units="cm"/>
      <inkml:brushProperty name="height" value="0.025" units="cm"/>
    </inkml:brush>
  </inkml:definitions>
  <inkml:trace contextRef="#ctx0" brushRef="#br0">0 192 14253,'0'0'15188,"12"-1"-13901,-4 0-1096,-3 1-93,1-1 0,-1 1 0,1-1 1,-1-1-1,0 1 0,0-1 0,1 0 1,-1 0-1,0 0 0,-1-1 0,1 1 1,8-8-1,11-10 57,6-4-16,-1-2-1,36-39 1,-57 47-166,-15 10-35,4 8 51,0 0 0,1 0 0,-1 0 0,0 0 1,0 1-1,1-1 0,-1 1 0,1-1 0,-1 1 1,0 0-1,-4 2 0,-1 2 9,0 0 0,0 1 0,0 0 0,1 0 1,0 0-1,0 1 0,1 0 0,-1 1 0,1 0 0,-6 11 0,8-12 18,0-1-1,0 1 1,1 0 0,0 0-1,1 0 1,-1 1-1,1-1 1,1 1 0,-1-1-1,1 1 1,1-1-1,0 1 1,0 12 0,1-18-15,0 1 0,-1-1 1,1 0-1,0 1 0,1-1 0,-1 0 1,0 0-1,1 0 0,-1 0 1,1 0-1,-1 0 0,1 0 0,0 0 1,0-1-1,0 1 0,0-1 1,0 1-1,0-1 0,1 0 1,-1 0-1,0 0 0,1 0 0,-1 0 1,1 0-1,-1-1 0,0 1 1,4-1-1,8 2-158,1 0-1,-1-1 1,22-2 0,-33 1 72,14-2-1021,-1 0 0,0 0 0,0-2 0,16-4 0,31-17-8306,-16 1-5376</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0:29.025"/>
    </inkml:context>
    <inkml:brush xml:id="br0">
      <inkml:brushProperty name="width" value="0.025" units="cm"/>
      <inkml:brushProperty name="height" value="0.025" units="cm"/>
    </inkml:brush>
  </inkml:definitions>
  <inkml:trace contextRef="#ctx0" brushRef="#br0">84 1 19346,'0'0'9369,"11"0"-8435,-7 0-898,0 0-1,0 0 0,1 0 0,-1 1 1,0 0-1,0 0 0,0 0 1,1 0-1,-1 0 0,-1 1 0,1 0 1,0 0-1,0 0 0,-1 0 0,1 1 1,-1-1-1,1 1 0,-1 0 0,0 0 1,0 0-1,-1 0 0,1 1 1,-1-1-1,1 1 0,-1 0 0,0-1 1,0 1-1,-1 0 0,1 0 0,-1 0 1,0 0-1,1 9 0,0-7-3,-1 1 0,0-1 1,-1 1-1,0 0 0,0-1 0,0 1 0,-1 0 0,0-1 0,0 1 0,0 0 0,-1-1 1,0 0-1,0 1 0,-1-1 0,0 0 0,0 0 0,-6 8 0,-5 4 216,-1-1-1,0 0 1,-33 27 0,28-27-56,-34 39 1,53-56-193,1 0 0,-1 1 0,1-1 0,-1 0 0,1 1 0,-1-1 0,1 1 0,0-1 0,-1 0 0,1 1 0,0-1 0,-1 1 0,1-1 0,0 1 0,-1-1 0,1 1 0,0-1 0,0 1 0,0 0 0,0-1 0,0 1 0,-1-1 0,1 1 0,0-1 0,0 1 0,0-1 0,0 1 0,1 0 0,-1-1 0,0 1 0,0-1 0,0 1 0,0-1 0,1 1 0,-1-1 0,0 1 0,0-1 0,1 1 0,-1-1 0,0 1 0,1-1 0,-1 1 0,0-1 0,1 0 0,-1 1 0,1-1 0,-1 0 0,1 1 0,-1-1 0,1 0 0,-1 1 0,1-1 0,-1 0 0,1 0 0,-1 0 0,1 0 0,0 0 0,-1 1 0,1-1 0,-1 0 0,1 0 0,-1 0 0,1 0 0,-1-1 0,2 1 0,46-3 0,-42 2 0,15-3-71,0 0 0,0-1-1,-1-2 1,0 0 0,0-1 0,-1-1 0,0 0 0,19-14-1,-13-1-4392,-16 2-2816,-8 0-4806</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0:29.350"/>
    </inkml:context>
    <inkml:brush xml:id="br0">
      <inkml:brushProperty name="width" value="0.025" units="cm"/>
      <inkml:brushProperty name="height" value="0.025" units="cm"/>
    </inkml:brush>
  </inkml:definitions>
  <inkml:trace contextRef="#ctx0" brushRef="#br0">88 1 11435,'-10'0'6347,"5"0"-5540,-33 1 2284,36-1-2817,0 0-1,1 0 1,-1 0-1,0 1 1,1-1 0,-1 1-1,1-1 1,-1 1-1,0 0 1,1-1 0,0 1-1,-1 0 1,1 0 0,-1 0-1,1 0 1,0 1-1,0-1 1,0 0 0,-1 0-1,1 1 1,0-1 0,-1 3-1,2-3-192,0 0 0,0 0-1,0 0 1,0 0 0,0 0-1,0 0 1,0 0 0,1 0 0,-1 0-1,0 0 1,1 0 0,-1 0 0,0 0-1,1 0 1,-1 0 0,1 0-1,0 0 1,-1-1 0,1 1 0,0 0-1,-1 0 1,1-1 0,0 1 0,0 0-1,-1-1 1,1 1 0,0-1-1,0 1 1,0-1 0,0 1 0,0-1-1,0 0 1,0 1 0,0-1-1,0 0 1,0 0 0,2 0 0,46 9-247,-43-8 296,86 4-1370,46-9-10526,-75 1 9498,0 2 5809,-61 1-3129,0 0 1,1 0-1,-1 0 1,0 1-1,1-1 0,-1 0 1,0 1-1,0 0 1,0 0-1,1 0 1,-1 0-1,0 0 1,0 0-1,0 0 1,0 0-1,-1 1 1,1-1-1,0 1 1,1 1-1,19 39 3556,-11-17-2994,-10-23-964,1-1 1,-1 1 0,1-1 0,-1 0 0,1 0-1,0 0 1,-1 0 0,1 0 0,0 0-1,0-1 1,-1 1 0,1 0 0,0-1-1,0 1 1,0-1 0,0 0 0,0 0 0,0 0-1,0 0 1,0 0 0,0 0 0,2-1-1,47-6 47,-48 7-57,17-4-94,14-3-720,0 1 0,52-2 0,-85 8 810,0 0 0,0 0 0,0 0 0,-1 0 0,1 0 0,0 0 0,0 0 0,-1 0 0,1 1 0,0-1 0,0 0 0,-1 0 0,1 1 0,0-1 0,0 0 0,-1 1 0,1-1 0,0 1 0,-1-1 0,1 1 0,-1-1 0,1 1 0,-1-1 0,1 1 0,-1 0 0,1-1 0,-1 1 0,1 0 0,-1-1 0,0 1 0,1 0 0,-1 0 0,0-1 0,0 1 0,0 0 0,1 1 0,-6 33 631,0-13-284,6-22-692,0 0 0,0 0 0,0 0 0,0 0-1,0 0 1,0-1 0,-1 1 0,1 0 0,0-1 0,0 1-1,0-1 1,0 1 0,-1-1 0,1 1 0,0-1 0,0 0-1,-1 1 1,1-1 0,-1 0 0,1 0 0,0-1-1,14-20-7374,0-7-5008</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0:29.723"/>
    </inkml:context>
    <inkml:brush xml:id="br0">
      <inkml:brushProperty name="width" value="0.025" units="cm"/>
      <inkml:brushProperty name="height" value="0.025" units="cm"/>
    </inkml:brush>
  </inkml:definitions>
  <inkml:trace contextRef="#ctx0" brushRef="#br0">51 1 11018,'0'0'4378,"4"9"-3930,-1-3-29,-1 1-581,1 1 0,1-1 0,0 0 0,8 11 0,10 1 1532,-19-17-795,-1-1 0,1 0 1,0 0-1,-1 0 0,1 0 1,0-1-1,0 1 0,-1-1 1,7 0 1627,-13 4 1106,-17 14-2828,17-15-389,0 1 0,1 0 0,-1 0-1,1 0 1,-1 0 0,1 0-1,1 1 1,-5 7 0,7-11-111,-1 0-1,1 0 1,-1 0 0,1 1 0,0-1 0,-1 0 0,1 0 0,0 0-1,0 1 1,0-1 0,0 0 0,0 0 0,0 1 0,0-1 0,0 0-1,0 0 1,1 1 0,-1-1 0,0 0 0,1 0 0,-1 0 0,1 0 0,-1 0-1,1 0 1,0 0 0,0 0 0,-1 0 0,1 0 0,0 0 0,0 0-1,0 0 1,0 0 0,0-1 0,0 1 0,0 0 0,0-1 0,0 1-1,0-1 1,0 1 0,1-1 0,0 1 0,56 11-3806,-50-12 3427,0 1 0,0 1 0,1-1 0,-1 1 0,0 1 0,-1-1 0,1 1 0,0 1 0,11 6 0,-18-9 533,-1-1 0,1 1 0,0-1-1,0 1 1,-1-1 0,1 1 0,0-1 0,-1 1 0,1 0-1,0-1 1,-1 1 0,1 0 0,-1 0 0,0-1-1,1 1 1,-1 0 0,1 0 0,-1 0 0,0-1 0,0 1-1,1 0 1,-1 0 0,0 0 0,0 0 0,0 0 0,0 0-1,0 0 1,0-1 0,0 1 0,-1 2 0,0-2 154,0 1 0,-1 0 0,1-1 1,0 0-1,-1 1 0,1-1 0,-1 0 0,1 0 1,-1 1-1,0-1 0,1-1 0,-1 1 0,-2 1 1,-59 16 3459,62-18-3753,-77 10 795,71-10-1019,0 1 1,1-1-1,-1-1 1,0 1-1,0-1 1,1 0 0,-1 0-1,1-1 1,-10-3-1,4-9-6819,7-3-5749</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0:30.301"/>
    </inkml:context>
    <inkml:brush xml:id="br0">
      <inkml:brushProperty name="width" value="0.025" units="cm"/>
      <inkml:brushProperty name="height" value="0.025" units="cm"/>
    </inkml:brush>
  </inkml:definitions>
  <inkml:trace contextRef="#ctx0" brushRef="#br0">69 49 7527,'0'0'15455,"5"-8"-12839,17-27-171,-22 36-2398,0-1 0,0 0 0,-1 0 0,1 0 1,0 0-1,0 0 0,0 0 0,0 1 1,-1-1-1,1 0 0,0 0 0,0 0 0,0 0 1,-1 0-1,1 0 0,0 0 0,0 0 1,-1 0-1,1 0 0,0 0 0,0 0 0,0 0 1,-1 0-1,1 0 0,0 0 0,0 0 1,0-1-1,-1 1 0,1 0 0,0 0 0,0 0 1,0 0-1,-1 0 0,1 0 0,0-1 1,0 1-1,0 0 0,0 0 0,0 0 0,-1 0 1,1-1-1,0 1 0,0 0 0,0 0 1,0 0-1,0-1 0,0 1 0,0 0 0,0 0 1,0 0-1,0-1 0,0 1 0,0 0 1,0 0-1,0 0 0,0-1 0,0 1 0,0 0 1,0 0-1,0-1 0,0 1 0,0 0 1,0 0-1,0-1 0,-16 7 177,9-2-201,1 0 0,-1 0-1,1 1 1,0 0 0,0 0-1,1 0 1,-1 1 0,1 0 0,0 0-1,1 0 1,-5 8 0,11-13-57,0 0 0,0 0 1,1 0-1,-1 0 0,0 0 1,0 0-1,0 0 0,1-1 1,-1 1-1,0-1 0,1 0 1,2 0-1,0 1-132,7 2-91,-1 0 1,0 1-1,0 0 0,0 0 0,0 2 0,14 8 0,-22-12 233,0 0 1,0 0-1,-1 0 0,1 0 1,0 0-1,-1 1 1,1 0-1,-1-1 0,0 1 1,0 0-1,0 0 0,-1 0 1,1 0-1,0 0 0,-1 1 1,0-1-1,0 0 0,0 1 1,0-1-1,-1 0 1,1 1-1,-1-1 0,0 1 1,0-1-1,-1 7 0,0-7 46,0-1-1,0 1 0,0 0 0,0-1 0,-1 0 1,0 1-1,1-1 0,-1 0 0,0 0 0,0 0 1,0 0-1,0 0 0,0 0 0,-1 0 0,1-1 1,-1 1-1,1-1 0,-1 0 0,1 1 0,-1-1 1,0-1-1,-2 2 0,-2 0 5,0 0 0,1-1 0,-1 0 0,0 0-1,0 0 1,0-1 0,0 0 0,-8-1 0,14 1-156,0-1-1,-1 1 1,1-1 0,0 1-1,0-1 1,0 0-1,-1 1 1,1-1 0,0 0-1,0 0 1,0 0-1,0 0 1,0 0 0,0 0-1,1 0 1,-1 0 0,0 0-1,0-1 1,1 1-1,-1 0 1,1 0 0,-1-1-1,1 1 1,-1 0 0,1-1-1,0 1 1,0 0-1,0-1 1,0 1 0,0-1-1,0 1 1,0 0-1,0-1 1,0 1 0,1 0-1,-1-1 1,0 1 0,1 0-1,0-1 1,0-1-1,1-4-1420,1 0-1,0 0 0,0 1 1,0-1-1,1 1 0,6-9 1,15-12-7807</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0:30.632"/>
    </inkml:context>
    <inkml:brush xml:id="br0">
      <inkml:brushProperty name="width" value="0.025" units="cm"/>
      <inkml:brushProperty name="height" value="0.025" units="cm"/>
    </inkml:brush>
  </inkml:definitions>
  <inkml:trace contextRef="#ctx0" brushRef="#br0">0 71 14478,'0'0'16725,"19"5"-17563,-5 1 735,0 0 1,0-1 0,0 0 0,1-1-1,0-1 1,0 0 0,0-1 0,0-1-1,24 0 1,-30-2-365,0 0 1,0 0-1,0-1 1,-1 0-1,1 0 0,0-1 1,-1 0-1,1-1 0,-1 0 1,0 0-1,0-1 0,-1 0 1,1 0-1,-1-1 0,0 0 1,-1 0-1,7-8 0,6-11-4140,-10 13-613</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3.191"/>
    </inkml:context>
    <inkml:brush xml:id="br0">
      <inkml:brushProperty name="width" value="0.025" units="cm"/>
      <inkml:brushProperty name="height" value="0.025" units="cm"/>
    </inkml:brush>
  </inkml:definitions>
  <inkml:trace contextRef="#ctx0" brushRef="#br0">124 188 18546,'0'0'6790,"-9"8"-4633,-5 5-1665,2-2 20,-1 0-1,2 1 1,-1 0 0,2 1-1,0 0 1,0 1 0,-10 20-1,19-33-507,1-1 0,0 1 0,-1-1 0,1 1-1,0 0 1,0-1 0,0 1 0,-1 0 0,1-1-1,0 1 1,0-1 0,0 1 0,0 0 0,0-1-1,0 1 1,0 0 0,1-1 0,-1 1 0,0 0-1,0-1 1,0 1 0,1-1 0,-1 1 0,0 0-1,1-1 1,-1 1 0,0-1 0,1 1 0,-1-1-1,1 1 1,-1-1 0,1 1 0,-1-1 0,1 1-1,26 0-89,-20-3 15,1 0 0,-1 0 0,1-1 0,-1 0 0,10-5 0,16-19-84,-1-1-1,-1-2 1,-2-1-1,-1-1 1,-1-1-1,-2-1 1,40-74-1,-63 104 409,-8 9-42,-19 26 112,-31 46 81,46-62-333,-40 71 561,47-80-597,0 1-1,1-1 1,-1 1 0,1-1 0,1 1 0,-1 0 0,1 0 0,0 0-1,1 0 1,-1 0 0,2 10 0,0-15-35,-1-1 0,1 0 0,0 0 0,-1 0 0,1 0 0,0 1 0,0-1 0,0 0 0,0 0 0,0 0 0,0-1 0,0 1 0,0 0 0,1 0 0,-1-1 0,0 1 0,0 0 0,1-1 0,-1 1 0,0-1 0,1 0 0,-1 1 0,0-1 0,1 0 0,-1 0 0,1 0 0,-1 0 0,0 0 0,1 0 0,-1 0 0,0-1 0,1 1 0,2-1 0,3 0 0,1-1 0,0 0 0,-1 0 0,15-7 0,-7 1 0,0-1 0,-1-1 0,0-1 0,0 0 0,-1-1 0,-1 0 0,14-16 0,-5 1 0,-1-1 0,27-50 0,-86 168 0,35-78 0,0-1 0,1 1 0,0-1 0,1 1 0,1 0 0,0 0 0,0 12 0,1-23 0,1 0 0,-1 0 0,0 0 0,1 0 0,-1 0 0,0 0 0,1 0 0,-1 0 0,1 0 0,-1-1 0,1 1 0,-1 0 0,1 0 0,0 0 0,0-1 0,-1 1 0,1-1 0,0 1 0,0 0 0,0-1 0,-1 1 0,1-1 0,0 0 0,0 1 0,0-1 0,0 0 0,0 1 0,0-1 0,0 0 0,0 0 0,0 0 0,0 0 0,0 0 0,0 0 0,0 0 0,0 0 0,0 0 0,0-1 0,0 1 0,0 0 0,1-1 0,3 0 0,-1-1 0,0 1 0,1-1 0,-1 1 0,0-1 0,0 0 0,7-6 0,-2 0 0,0 0 0,0-2 0,-1 1 0,9-15 0,-14 21 0,-1 0 0,0 0 0,-1-1 0,1 1 0,0 0 0,-1-1 0,0 1 0,0-1 0,0 0 0,0 1 0,0-1 0,-1 0 0,1 1 0,-1-1 0,0 0 0,-1 1 0,1-1 0,-2-6 0,2 9 0,-1 1 0,1-1 0,-1 1 0,1-1 0,-1 1 0,1 0 0,-1-1 0,0 1 0,1 0 0,-1-1 0,0 1 0,1 0 0,-1 0 0,0 0 0,1-1 0,-1 1 0,0 0 0,1 0 0,-1 0 0,0 0 0,1 0 0,-1 0 0,0 1 0,0-1 0,1 0 0,-1 0 0,0 0 0,1 1 0,-1-1 0,1 0 0,-1 1 0,0-1 0,1 0 0,-1 1 0,1-1 0,-1 1 0,1-1 0,-1 1 0,0 0 0,-22 19 0,19-16 0,1 1 0,0-1 0,-1 1 0,2-1 0,-1 1 0,0 0 0,1 0 0,0 1 0,0-1 0,0 0 0,1 1 0,0-1 0,0 1 0,0-1 0,1 1 0,0 6 0,0-11 0,1 0 0,-1 0 0,1 0 0,-1 0 0,1-1 0,-1 1 0,1 0 0,0 0 0,-1-1 0,1 1 0,0-1 0,-1 1 0,1 0 0,0-1 0,0 1 0,0-1 0,-1 0 0,1 1 0,0-1 0,0 0 0,0 1 0,0-1 0,0 0 0,0 0 0,0 0 0,1 0 0,32 1 0,-23-2 0,7 1-138,-1 0 1,1-2-1,-1 0 0,1-1 0,-1-1 1,0 0-1,0-1 0,-1-1 0,23-11 1,-37 16 165,-1 0 1,1 0 0,0 0-1,-1 0 1,0 0 0,1 0 0,-1-1-1,1 1 1,-1 0 0,0-1-1,0 1 1,0-1 0,0 1-1,0-1 1,0 1 0,0-1 0,-1 0-1,1 0 1,0 1 0,-1-1-1,0 0 1,1 0 0,-1 0-1,0 1 1,0-1 0,0 0-1,0 0 1,0 0 0,0 0 0,-1 1-1,1-1 1,-1 0 0,1 0-1,-1 0 1,1 1 0,-1-1-1,0 0 1,0 1 0,0-1-1,0 1 1,0-1 0,0 1 0,-1 0-1,1-1 1,0 1 0,-1 0-1,-2-2 1,26 0-29,0 0 0,-1-1 0,1-2 0,-1 0 0,0-1 0,0-1 0,-1-1 0,0-1 0,-1 0 0,0-2 0,-1 0 0,29-25 0,-47 37 0,1-1 0,0 1 0,-1-1 0,1 1 0,0-1 0,-1 1 0,1-1 0,-1 0 0,1 1 0,-1-1 0,1 0 0,-1 1 0,0-1 0,1 0 0,-1 0 0,0 0 0,1 1 0,-1-1 0,0 0 0,0 0 0,0 0 0,0 1 0,0-1 0,0 0 0,0-1 0,-17-2 0,-31 17 0,39-8 0,0 1 0,1 0 0,0 0 0,0 0 0,0 1 0,-10 12 0,15-15 0,-1 0 0,1 0 0,1 1 0,-1-1 0,1 0 0,-1 1 0,1 0 0,1-1 0,-1 1 0,1 0 0,-1 0 0,2 0 0,-1 0 0,0 0 0,1 7 0,0-10 0,1 0 0,-1 0 0,1-1 0,0 1 0,-1 0 0,1-1 0,0 1 0,0-1 0,0 1 0,0-1 0,1 1 0,-1-1 0,0 0 0,0 0 0,1 1 0,-1-1 0,1 0 0,-1 0 0,1 0 0,-1-1 0,1 1 0,0 0 0,0-1 0,-1 1 0,1-1 0,0 1 0,0-1 0,-1 0 0,1 0 0,3 0 0,62 1 0,-59-2 0,9-1 0,1-1 0,-1-1 0,32-11 0,-34 9 0,0 2 0,0-1 0,1 2 0,-1 0 0,22-1 0,-36 5 0,-1-1 0,1 0 0,0 1 0,-1-1 0,1 1 0,0-1 0,-1 1 0,1 0 0,-1-1 0,1 1 0,0 0 0,-1-1 0,0 1 0,1 0 0,-1-1 0,1 1 0,-1 0 0,0 0 0,0 0 0,1-1 0,-1 1 0,0 0 0,0 0 0,0 0 0,0-1 0,0 1 0,0 0 0,0 0 0,0 0 0,0 0 0,-1-1 0,1 1 0,0 0 0,0 0 0,-1 0 0,0 1 0,-11 41 0,10-35 0,2-7 0,-1 0 0,1 0 0,0-1 0,-1 1 0,1 0 0,0 0 0,0 0 0,0-1 0,-1 1 0,1 0 0,0 0 0,0 0 0,1 0 0,-1-1 0,0 1 0,0 0 0,0 0 0,0 0 0,1-1 0,-1 1 0,0 0 0,1 0 0,-1-1 0,0 1 0,1 0 0,-1 0 0,1-1 0,0 1 0,-1-1 0,1 1 0,-1 0 0,1-1 0,0 1 0,0 0 0,2-1 0,-1 1 0,1-1 0,0 0 0,-1 1 0,1-1 0,-1 0 0,1-1 0,-1 1 0,1 0 0,-1-1 0,4 0 0,65-27 0,-51 17 0,28-10 0,-47 21-13,-1 0 0,0 0-1,0 1 1,1-1 0,-1 0 0,0 0 0,0 1-1,0-1 1,1 0 0,-1 1 0,0-1 0,0 0-1,0 1 1,0-1 0,0 0 0,0 1 0,1-1-1,-1 0 1,0 1 0,0-1 0,0 0 0,0 1-1,0-1 1,0 0 0,0 1 0,-1-1 0,1 0-1,0 1 1,0-1 0,0 0 0,0 1 0,0-1 0,0 0-1,-1 1 1,1-1 0,0 0 0,0 0 0,0 1-1,-1-1 1,1 0 0,0 0 0,0 1 0,-1-1-1,0 0 1,-7 16-2078,-6 0-2319,0-2-3005</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0:31.288"/>
    </inkml:context>
    <inkml:brush xml:id="br0">
      <inkml:brushProperty name="width" value="0.025" units="cm"/>
      <inkml:brushProperty name="height" value="0.025" units="cm"/>
    </inkml:brush>
  </inkml:definitions>
  <inkml:trace contextRef="#ctx0" brushRef="#br0">95 0 18866,'0'0'6721,"-7"11"-4650,-6 9-1508,2 0 0,1 1 0,0 0 0,1 1 0,2 0 0,0 1-1,2-1 1,-5 31 0,8-33-554,0 0-1,1 0 1,1-1-1,3 29 1,-3-47-9,0 1-1,1-1 1,-1 0-1,0 0 1,1 0 0,-1 0-1,1 0 1,-1 0 0,1 0-1,0 0 1,-1 0-1,1 0 1,0 0 0,0 0-1,-1 0 1,1 0-1,0 0 1,0-1 0,0 1-1,0 0 1,0-1 0,0 1-1,0-1 1,0 1-1,3 0 1,-1-1-3,0 1 0,0-1 0,0 0 0,0 0 0,0-1-1,0 1 1,0 0 0,0-1 0,0 0 0,3-1 0,5-2-30,-1 0 0,0-1 0,0 0 1,14-10-1,-10 5-111,-3 3 124,-1 0 0,-1-1 0,1 0 0,-1 0 1,-1-1-1,12-15 0,-23 30-34,0 0 1,0 0-1,1 0 0,0 1 1,0-1-1,0 1 0,1 0 1,-1 9-1,1-15 54,1 1 0,0 0 0,0 0 0,0-1-1,0 1 1,0 0 0,0 0 0,0-1 0,1 1 0,-1 0 0,1-1 0,-1 1 0,1 0 0,0-1 0,-1 1 0,1-1 0,0 1-1,0-1 1,0 1 0,0-1 0,0 1 0,1-1 0,-1 0 0,0 0 0,1 0 0,-1 0 0,1 0 0,-1 0 0,1 0 0,-1 0-1,1 0 1,-1-1 0,1 1 0,0-1 0,3 1 0,4 0-75,0-1-1,1 0 1,-1 0-1,0-1 1,0 0-1,0-1 1,1 0 0,-2 0-1,14-6 1,6-4-1325,40-24 1,-10 4-349,-74 89 4054,15-56-2285,1 0-1,0 0 1,0 0 0,0 0-1,1 0 1,-1 0-1,0 1 1,0-1 0,0 0-1,1 0 1,-1 0 0,1 0-1,-1 0 1,1 0-1,-1 0 1,1 0 0,-1-1-1,1 1 1,0 0-1,-1 0 1,1 0 0,0-1-1,0 1 1,0 0-1,1 0 1,1 1-2,0-1 1,1 0 0,-1 0-1,0 0 1,0 0-1,0-1 1,0 1-1,7-1 1,2 0-48,0 0 0,0-2 0,0 1 0,13-5-1,-21 5-38,3-1-51,-1 0 0,1 0-1,0 1 1,0 0 0,-1 0 0,1 0-1,9 1 1,-14 1 111,-1-1 0,1 1 1,-1 0-1,1-1 0,0 1 0,-1 0 0,1 0 0,-1 0 1,0 0-1,1 0 0,-1 1 0,0-1 0,0 0 1,1 0-1,-1 1 0,0-1 0,0 1 0,-1-1 0,1 1 1,0-1-1,0 1 0,-1 0 0,1-1 0,-1 1 1,1 0-1,-1 0 0,0-1 0,0 1 0,0 0 0,0 0 1,0-1-1,-1 4 0,3 24 473,-2-1 1,-1 0-1,-2 1 0,-7 36 0,9-59-373,-1 1-1,1-1 0,-1 0 1,-1 1-1,1-1 0,-1 0 1,0 0-1,0-1 0,-1 1 0,1 0 1,-1-1-1,-1 0 0,1 0 1,-1 0-1,0-1 0,0 0 1,0 0-1,0 0 0,-1 0 0,1-1 1,-1 0-1,0 0 0,0 0 1,-12 3-1,15-6-92,-1 1 0,1-1 0,-1 1 0,1-1 0,0 0 0,-1 0 0,1 0 0,0-1 0,-1 1 0,1-1 0,0 0 0,-1 0 0,1 0 0,0 0 0,0 0 0,0-1 0,0 1 0,0-1 0,-5-4 0,5 3 0,-1-1 0,1 0 0,0 0 0,0 0 0,0 0 0,1 0 0,-1-1 0,1 1 0,0-1 0,1 1 0,-1-1 0,-1-8 0,1 7 0,1-1 0,0 1 0,1-1 0,-1 1 0,1-1 0,0 1 0,1-1 0,0 1 0,0-1 0,0 1 0,1-1 0,0 1 0,0 0 0,0 0 0,1 0 0,0 0 0,0 0 0,1 1 0,-1-1 0,1 1 0,6-6 0,9-3-1207,2 1 0,0 0 0,36-15 0,-38 19-414,41-20-7016</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0:32.622"/>
    </inkml:context>
    <inkml:brush xml:id="br0">
      <inkml:brushProperty name="width" value="0.025" units="cm"/>
      <inkml:brushProperty name="height" value="0.025" units="cm"/>
    </inkml:brush>
  </inkml:definitions>
  <inkml:trace contextRef="#ctx0" brushRef="#br0">188 61 11883,'2'-3'997,"0"0"1,0 0-1,-1 0 0,1 0 0,-1 0 0,0-1 1,0 1-1,0 0 0,0-1 0,-1 1 0,1 0 0,-1-7 1,0 10-847,0-1 1,0 0-1,-1 1 1,1-1-1,0 0 1,0 1-1,-1-1 1,1 1 0,-1-1-1,1 0 1,0 1-1,-1-1 1,1 1-1,-1-1 1,1 1-1,-1 0 1,1-1-1,-1 1 1,0-1-1,1 1 1,-1 0 0,1 0-1,-2-1 1,-28 2 907,15 5-947,0 1 0,1 0 0,0 1 0,0 0 0,0 2 0,1-1 0,1 2 0,0 0 1,0 0-1,-10 14 0,21-25-104,1 0-1,0 0 1,-1 1 0,1-1 0,0 0 0,0 0 0,-1 1-1,1-1 1,0 0 0,0 1 0,-1-1 0,1 1-1,0-1 1,0 0 0,0 1 0,0-1 0,-1 1 0,1-1-1,0 0 1,0 1 0,0-1 0,0 1 0,0-1 0,0 0-1,0 1 1,0-1 0,0 1 0,1-1 0,-1 0 0,0 1-1,0-1 1,0 1 0,0-1 0,1 1 0,15 5 137,39-5-88,-32-1-69,-15 0-18,0 2 0,0-1 1,-1 1-1,1 0 0,0 0 0,-1 1 0,0 0 0,1 1 0,-1 0 0,7 4 0,-12-6 26,1 0 0,-1-1 0,0 1 0,0 0 0,0 0 0,0 1 0,0-1 0,0 0 0,0 1 0,0-1 0,-1 1 0,0-1 0,1 1 0,-1 0 0,0-1 0,0 1 0,0 0 0,-1 0 0,1 0 0,-1 0 0,0 0 0,1 0 0,-1 0 0,0 0 0,-1 0 0,1 0 0,-1-1 0,1 1 0,-1 0-1,-1 3 1,0-2 55,0 0 0,-1-1 0,1 0 0,-1 0 0,0 1 0,0-1 0,0-1 0,0 1 0,-1 0 0,1-1 0,-1 0-1,1 0 1,-1 0 0,0 0 0,0 0 0,0-1 0,0 0 0,0 0 0,-7 1 0,-1 1 109,0-1 1,0-1-1,0 0 0,0-1 1,-20-1-1,30 1-222,0-1 0,0 1 0,0 0-1,0-1 1,0 1 0,0-1 0,0 0 0,0 0 0,0 1-1,0-1 1,1-1 0,-1 1 0,0 0 0,1 0 0,-1-1 0,1 1-1,-1 0 1,1-1 0,0 0 0,0 1 0,0-1 0,-1 0-1,2 1 1,-1-1 0,0 0 0,0 0 0,0 0 0,1 0 0,-1 0-1,1 0 1,0 0 0,0 0 0,-1 0 0,1-2 0,1-1-211,-1 1-1,1 0 1,-1 0 0,1 0 0,0-1 0,0 1 0,1 0 0,-1 0 0,1 1 0,0-1 0,0 0 0,1 0-1,-1 1 1,0 0 0,5-5 0,1 1-1417,1 0 0,0 0 0,0 1 0,0 0 0,0 0 0,13-4 0,24-6-7417</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0:33.323"/>
    </inkml:context>
    <inkml:brush xml:id="br0">
      <inkml:brushProperty name="width" value="0.025" units="cm"/>
      <inkml:brushProperty name="height" value="0.025" units="cm"/>
    </inkml:brush>
  </inkml:definitions>
  <inkml:trace contextRef="#ctx0" brushRef="#br0">66 387 8136,'0'0'14974,"4"-9"-11707,-4 8-3099,20-52 2165,-19 51-2273,-1-1-1,1 1 1,0-1 0,0 0-1,-1 0 1,0 1-1,1-1 1,-1 0 0,0 0-1,-1 0 1,1 1-1,0-1 1,-1 0 0,1 0-1,-1 1 1,0-1-1,0 0 1,0 1 0,0-1-1,-3-3 1,3 5-61,0 1 0,0-1 0,0 0 0,-1 1 0,1 0 0,0-1 0,0 1 0,0-1 0,-1 1 0,1 0 0,0 0 0,0 0 0,-1 0 0,1 0 0,0 0 0,0 0 0,-1 0 0,1 0 0,0 1 0,0-1 0,0 0 0,-1 1 0,1-1 0,0 1 0,0 0 0,0-1 0,0 1 0,0 0 0,0-1 0,0 1 0,0 0 0,0 0 0,0 0 0,1 0 0,-1 0 0,0 0 0,1 0 0,-1 0 0,0 2 0,-26 43 372,24-40-259,1 1 1,0 0-1,0 0 0,0 0 1,1 0-1,0 0 0,1 0 1,0 8-1,0-13-87,0 0-1,0 0 0,0 0 1,1 0-1,-1 0 1,1 0-1,-1 0 1,1 0-1,0 0 1,0 0-1,0-1 0,0 1 1,0 0-1,0 0 1,1-1-1,-1 1 1,0-1-1,1 1 1,-1-1-1,1 0 1,-1 0-1,1 0 0,0 1 1,0-2-1,-1 1 1,1 0-1,0 0 1,0 0-1,0-1 1,0 1-1,4 0 1,5-1-18,0 1 1,1-1-1,-1-1 1,1 0 0,-1 0-1,0-1 1,0-1 0,0 0-1,0 0 1,0-1 0,0-1-1,-1 0 1,0 0 0,0-1-1,-1 0 1,1-1 0,-1 0-1,0 0 1,-1-1 0,0 0-1,0 0 1,-1-1 0,0 0-1,-1-1 1,0 1-1,0-1 1,-1 0 0,0-1-1,5-14 1,-10 25-20,-7 22-199,1 0 0,2 1 0,0 0-1,0 24 1,4-46 211,0 0-1,-1 0 0,1 0 0,0 0 0,1-1 1,-1 1-1,0 0 0,0 0 0,0 0 0,0 0 1,1 0-1,-1 0 0,0-1 0,1 1 0,-1 0 1,1 0-1,-1 0 0,1-1 0,-1 1 0,1 0 1,0-1-1,-1 1 0,1 0 0,0-1 0,-1 1 1,1-1-1,0 1 0,1 0 0,0-1 10,0 0 0,0 1 0,-1-1 0,1 0 0,0 0 0,0 0 0,0-1 0,0 1 1,0 0-1,0-1 0,0 1 0,3-2 0,2-1 72,0 0 0,0-1 1,0 0-1,0 0 0,11-9 0,2-7-23,-1-2-1,-1 1 1,-1-2-1,-1 0 1,-1-1-1,-1-1 1,-1 0-1,-2-1 1,0 0-1,-2-1 1,0 0-1,6-42 1,-15 43-357,-8 36-16,-14 42 77,20-48 284,-14 36 91,1 0 1,3 1 0,1 1 0,2 0 0,-8 84 0,17-125-138,0 0 0,0-1 0,0 1 0,0 0 0,0 0 0,0-1 0,0 1 0,0 0 0,0 0 0,1-1 0,-1 1 0,0 0 0,0 0 0,1-1 0,-1 1 0,0 0 0,1-1 0,-1 1 0,1 0 0,-1-1 0,1 1 0,-1-1 0,1 1 0,-1-1 0,1 1 0,0-1 0,-1 1 0,1-1 0,0 0 0,-1 1 0,1-1 0,0 0 0,-1 0 0,1 1 0,0-1 0,0 0 0,-1 0 0,1 0 0,1 0 0,-1 0 0,0 0 0,1 0 0,-1-1 0,0 1 0,0 0 0,0-1 0,1 1 0,-1-1 0,0 0 0,0 1 0,0-1 0,0 0 0,0 1 0,0-1 0,0 0 0,0 0 0,0 0 0,-1 0 0,1 0 0,0 0 0,0 0 0,0-2 0,1-3 0,0-1 0,0 1 0,-1-1 0,1 0 0,-2 1 0,1-1 0,-1 0 0,0 0 0,0 0 0,-1 0 0,0 1 0,0-1 0,0 0 0,-1 1 0,0-1 0,-1 1 0,-5-13 0,3 10 0,0 1 0,0-1 0,-1 1 0,0 0 0,0 0 0,-1 0 0,0 1 0,0 0 0,-1 1 0,0-1 0,-14-7 0,20 12 0,2 2 0,-1-1 0,1 1 0,-1-1 0,1 1 0,-1 0 0,0-1 0,1 1 0,-1 0 0,0-1 0,1 1 0,-1 0 0,0 0 0,1-1 0,-1 1 0,0 0 0,1 0 0,-1 0 0,0 0 0,0 0 0,1 0 0,-1 0 0,-1 1 0,3 0 0,0 1 0,0 0 0,0 0 0,1 0 0,-1-1 0,0 1 0,1-1 0,-1 1 0,1-1 0,0 1 0,-1-1 0,4 2 0,4 2-751,1 0 1,0 0-1,0-1 1,21 5-1,-17-6-1821,0 0 1,0-2-1,21 1 0,-10-2-14233</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0:33.868"/>
    </inkml:context>
    <inkml:brush xml:id="br0">
      <inkml:brushProperty name="width" value="0.025" units="cm"/>
      <inkml:brushProperty name="height" value="0.025" units="cm"/>
    </inkml:brush>
  </inkml:definitions>
  <inkml:trace contextRef="#ctx0" brushRef="#br0">0 90 14061,'0'0'17425,"11"-3"-16320,-9 2-1080,6-1 14,0 0 0,0-1 0,0 0 0,14-9 0,-19 10-41,-1 1 0,1-1 0,-1 0 0,1 0-1,-1-1 1,0 1 0,0 0 0,0-1 0,0 1 0,0-1 0,-1 0 0,1 1 0,-1-1 0,0 0 0,1 0-1,-1 0 1,-1 0 0,1 0 0,0 0 0,0-6 0,-1 9 2,-1 0 0,1 1 0,0-1 0,0 0 0,0 0 0,0 1 0,0-1 0,-1 0 0,1 0 0,0 0 0,0 0 0,0 1 0,-1-1 0,1 0 0,0 0 0,0 0 0,-1 0 0,1 0 0,0 1 0,0-1 0,-1 0 0,1 0 0,0 0 0,0 0 0,-1 0 0,1 0 0,0 0 0,-1 0 0,1 0 0,0 0 0,0 0 0,-1 0 0,1 0 0,0 0 0,0-1 0,-1 1 0,1 0 0,0 0 0,0 0 0,-1 0 0,1 0 0,0-1 0,0 1 0,0 0 0,-1 0 0,1 0 0,0 0 0,0-1 0,0 1 0,-1 0 0,1 0 0,0-1 0,0 1 0,0 0 0,0 0 0,0-1 0,0 1 0,0 0 0,0 0 0,0-1 0,0 1 0,0 0 0,0-1 0,0 1 0,0 0 0,0 0 0,0-1 0,0 1 0,-15 16 0,11-9 0,0 1 0,0 0 0,1-1 0,0 1 0,1 1 0,0-1 0,0 0 0,0 1 0,1-1 0,1 1 0,-1-1 0,2 1 0,0 12 0,0-20 0,0 1 0,0-1 0,0 1 0,0-1 0,0 1 0,0-1 0,0 0 0,0 0 0,0 1 0,0-1 0,1 0 0,-1 0 0,1 0 0,-1 0 0,1 0 0,-1-1 0,1 1 0,-1 0 0,1-1 0,0 1 0,-1-1 0,1 0 0,0 1 0,-1-1 0,1 0 0,0 0 0,0 0 0,-1 0 0,1 0 0,0-1 0,2 0 0,4 0 0,0 0 0,0 0 0,0-1 0,0 0 0,11-5 0,22-18 0,-33 20 0,-1 0 0,1 0 0,0 0 0,0 1 0,0 0 0,0 1 0,1 0 0,-1 0 0,16-2 0,-23 10 0,0 0 0,0 0 0,0-1 0,0 1 0,-1 0 0,0 0 0,0 0 0,-1 8 0,1-7 0,0 9 0,-1-12 0,1 0 0,0 0 0,0 0 0,0 1 0,0-1 0,1 0 0,-1 0 0,1 1 0,0-1 0,2 5 0,-2-7 0,0 0 0,1 0 0,-1 0 0,0-1 0,1 1 0,-1 0 0,1-1 0,-1 1 0,0-1 0,1 1 0,0-1 0,-1 0 0,1 0 0,-1 0 0,1 1 0,-1-1 0,1-1 0,-1 1 0,1 0 0,0 0 0,-1-1 0,1 1 0,-1 0 0,1-1 0,-1 0 0,3-1 0,28-8-1591,0-1 0,45-23 0,-66 25-2986,-6-2-3620,-5 5-1065</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0:34.224"/>
    </inkml:context>
    <inkml:brush xml:id="br0">
      <inkml:brushProperty name="width" value="0.025" units="cm"/>
      <inkml:brushProperty name="height" value="0.025" units="cm"/>
    </inkml:brush>
  </inkml:definitions>
  <inkml:trace contextRef="#ctx0" brushRef="#br0">336 1 19763,'0'0'10041,"-11"3"-9171,11-3-870,-12 3 218,0 0 1,0 1 0,-20 11 0,29-14-251,1 0 0,-1 1 0,0-1 1,1 1-1,0-1 0,-1 1 0,1 0 0,0 0 1,0 0-1,0 0 0,0 0 0,0 1 0,0-1 1,1 0-1,-1 1 0,1 0 0,0-1 0,0 1 1,0 0-1,0-1 0,0 1 0,0 0 0,1 0 1,-1 0-1,1 0 0,0 0 0,0 3 0,1-3-75,0-1 0,0 0-1,0 0 1,0 0 0,0 0 0,0 0-1,0 0 1,1 0 0,-1 0-1,1 0 1,0-1 0,-1 1-1,1-1 1,0 1 0,3 1-1,38 21-1403,-22-14 95,-12-5 793,-5-3 503,0 0-1,0 0 0,0 0 0,-1 1 0,1-1 1,0 1-1,-1 0 0,1 0 0,-1 0 1,0 1-1,0-1 0,-1 1 0,1-1 0,2 6 1,-5-8 210,0 0 0,0 0 1,0-1-1,0 1 0,0 0 1,0-1-1,0 1 0,0 0 1,0 0-1,-1-1 0,1 1 1,0-1-1,-1 1 0,1 0 1,0-1-1,-1 1 1,1 0-1,-1-1 0,1 1 1,-1-1-1,1 1 0,-1-1 1,1 0-1,-1 1 0,1-1 1,-1 1-1,0-1 0,1 0 1,-1 1-1,0-1 0,1 0 1,-2 0-1,-27 7 1308,25-6-1314,-20 3 101,1-2 1,0 0 0,-1-1 0,-40-5 0,49 2-1167,1-1 1,-1 0-1,1-1 1,0 0-1,-15-8 1,-30-19-10674</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0:34.551"/>
    </inkml:context>
    <inkml:brush xml:id="br0">
      <inkml:brushProperty name="width" value="0.025" units="cm"/>
      <inkml:brushProperty name="height" value="0.025" units="cm"/>
    </inkml:brush>
  </inkml:definitions>
  <inkml:trace contextRef="#ctx0" brushRef="#br0">1 11 18802,'0'0'1954,"50"0"-193,-20-3-1569,0-1-4676,2 0-12043</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0:35.303"/>
    </inkml:context>
    <inkml:brush xml:id="br0">
      <inkml:brushProperty name="width" value="0.025" units="cm"/>
      <inkml:brushProperty name="height" value="0.025" units="cm"/>
    </inkml:brush>
  </inkml:definitions>
  <inkml:trace contextRef="#ctx0" brushRef="#br0">206 337 15631,'2'-11'3165,"-1"7"-3063,0-4 769,1-1-1,-2 0 0,1 0 1,-1 0-1,-1-13 1,0 19-634,1-1 0,-1 1 0,0 0 1,0 0-1,0 0 0,-1 0 0,1 0 1,-1 0-1,0 0 0,0 0 0,0 0 0,0 1 1,0-1-1,0 1 0,-1-1 0,1 1 1,-1 0-1,0 0 0,1 0 0,-1 1 1,-4-3-1,3 2-201,1 0-1,-1 0 1,0 1 0,0-1-1,0 1 1,0 0 0,0 0 0,0 1-1,0-1 1,0 1 0,0 0 0,0 0-1,0 0 1,0 0 0,0 1 0,0 0-1,0-1 1,0 2 0,0-1 0,0 0-1,0 1 1,1 0 0,-1-1 0,1 1-1,-1 1 1,1-1 0,0 1 0,-1-1-1,1 1 1,1 0 0,-4 3 0,0 2-33,1 0 0,0 0 0,1 0 0,0 1 0,0-1 1,1 1-1,0 0 0,0 0 0,1 0 0,0 0 1,1 1-1,-1 14 0,2-22 3,0-1 1,0 1-1,0 0 1,0 0-1,0 0 0,1 0 1,-1 0-1,1 0 1,-1 0-1,1-1 0,0 1 1,-1 0-1,1 0 1,0-1-1,0 1 1,0 0-1,1-1 0,-1 1 1,0-1-1,1 0 1,-1 1-1,0-1 0,1 0 1,0 0-1,-1 0 1,1 0-1,0 0 1,-1 0-1,1 0 0,0-1 1,0 1-1,0-1 1,0 1-1,0-1 0,0 0 1,-1 1-1,1-1 1,0 0-1,0-1 1,0 1-1,4-1 0,4 0 80,-1 0 0,1-1 0,0 0-1,-1-1 1,1 0 0,-1-1 0,11-5-1,11-9 14,0 0-1,-2-3 0,0 0 1,-1-2-1,-1-1 0,-2-1 1,0-1-1,-2-1 0,-1-1 1,-1-2-1,21-37 0,-30 38-7,-11 18-75,-6 11-12,-5 9-8,-6 16 4,1 2 0,1 0 0,1 0 0,1 2 0,-9 38 0,16-54 0,5-11 0,-31 104 0,29-95 0,0-1 0,0 1 0,1-1 0,1 1 0,0-1 0,0 1 0,1-1 0,2 14 0,-2-22 0,0-1 0,0 1 0,0 0 0,1 0 0,-1 0 0,0 0 0,1-1 0,-1 1 0,1-1 0,-1 1 0,1-1 0,0 0 0,0 1 0,0-1 0,0 0 0,0 0 0,0 0 0,0 0 0,0-1 0,0 1 0,0-1 0,0 1 0,0-1 0,0 0 0,1 1 0,-1-1 0,0 0 0,0-1 0,3 1 0,4-1 0,0 1 0,1-2 0,-1 1 0,0-1 0,15-5 0,-12 1 0,0 0 0,0 0 0,-1-1 0,0-1 0,0 0 0,-1-1 0,0 0 0,0 0 0,14-19 0,-17 19 0,0 0 0,-1-1 0,1 1 0,-2-2 0,0 1 0,0 0 0,-1-1 0,0 0 0,-1 0 0,0 0 0,2-18 0,-5 28 0,1 0 0,-1 0 0,0 0 0,0 1 0,0-1 0,0 0 0,0 0 0,0 0 0,0 1 0,0-1 0,0 0 0,0 0 0,0 0 0,0 0 0,-1 1 0,1-1 0,0 0 0,-1 0 0,1 1 0,0-1 0,-1 0 0,1 1 0,-1-1 0,1 0 0,-1 1 0,1-1 0,-1 0 0,0 1 0,1-1 0,-1 1 0,0-1 0,1 1 0,-1 0 0,0-1 0,0 1 0,1 0 0,-1-1 0,0 1 0,0 0 0,0 0 0,1 0 0,-1 0 0,0 0 0,0 0 0,0 0 0,0 0 0,1 0 0,-1 0 0,0 0 0,0 0 0,0 1 0,1-1 0,-1 0 0,0 1 0,0-1 0,1 0 0,-1 1 0,-1 0 0,-5 2 0,1 1 0,-1 0 0,1 0 0,-1 1 0,-5 5 0,-16 14 0,16-14 0,0-1 0,1 1 0,0 1 0,1 0 0,-17 23 0,27-33 0,0-1 0,0 1 0,0-1 0,0 0 0,0 1 0,0-1 0,0 1 0,0-1 0,0 0 0,0 1 0,0-1 0,0 0 0,0 1 0,0-1 0,0 1 0,1-1 0,-1 0 0,0 1 0,0-1 0,0 0 0,1 1 0,-1-1 0,0 0 0,0 1 0,0-1 0,1 0 0,-1 0 0,0 1 0,1-1 0,-1 0 0,0 0 0,1 1 0,-1-1 0,0 0 0,1 0 0,-1 0 0,1 0 0,-1 0 0,0 0 0,1 0 0,-1 1 0,0-1 0,1 0 0,-1 0 0,1 0 0,-1-1 0,0 1 0,1 0 0,-1 0 0,1 0 0,30 0 0,-23 0 0,46 0-226,60 9 0,-98-7 185,1 0 1,-2 2-1,1 0 1,0 0-1,-1 2 1,0 0-1,0 1 1,17 10-1,-21-10 142,-3-2 232,-7-15-22,-1-6-239,0-34-72,3-141 0,-3 189-34,0 1 1,0 0-1,1 0 0,-1-1 0,0 1 1,0 0-1,1 0 0,-1 0 1,1 0-1,-1 0 0,1 0 0,0-1 1,-1 1-1,1 0 0,0 0 0,0 1 1,-1-1-1,1 0 0,0 0 1,0 0-1,0 1 0,0-1 0,0 0 1,0 1-1,0-1 0,1 1 1,-1-1-1,0 1 0,0-1 0,0 1 1,0 0-1,1 0 0,-1 0 1,0 0-1,0-1 0,1 2 0,-1-1 1,0 0-1,0 0 0,2 1 1,8 1-799,1 0 0,-2 1 0,20 7 1,-8-2-989,32 5-3427,9-4-1426</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0:35.661"/>
    </inkml:context>
    <inkml:brush xml:id="br0">
      <inkml:brushProperty name="width" value="0.025" units="cm"/>
      <inkml:brushProperty name="height" value="0.025" units="cm"/>
    </inkml:brush>
  </inkml:definitions>
  <inkml:trace contextRef="#ctx0" brushRef="#br0">126 3 18802,'0'0'6230,"10"-1"-3855,-1 0-2115,-1 0-1,0 1 0,0 1 0,0 0 1,0 0-1,1 0 0,-1 1 0,-1 0 1,10 4-1,-13-5-201,-1 0 1,1 1 0,-1 0-1,0-1 1,0 1-1,0 0 1,0 1 0,0-1-1,0 1 1,-1-1-1,1 1 1,-1 0 0,1 0-1,-1 0 1,0 0-1,0 0 1,-1 0 0,1 1-1,-1-1 1,0 0-1,1 1 1,-1 0-1,-1-1 1,1 1 0,0-1-1,-1 8 1,-1-5-22,0 0 0,0-1 0,-1 1 0,1 0 0,-1 0 0,-1-1 0,1 1 0,-1-1 0,0 0 0,0 0 0,-1 0 0,1 0 1,-1 0-1,0-1 0,-9 8 0,-11 9 237,-46 32 1,45-36-232,-2 1-43,19-14 0,0 0 0,0 1 0,1 1 0,-1-1 0,1 1 0,1 0 0,-1 0 0,1 1 0,0 0 0,1 0 0,-7 10 0,12-17 0,0 1 0,0-1 0,0 1 0,0-1 0,0 1 0,0-1 0,0 1 0,0-1 0,1 1 0,-1-1 0,0 1 0,0-1 0,0 1 0,0-1 0,1 1 0,-1-1 0,0 0 0,1 1 0,-1-1 0,0 1 0,1-1 0,-1 0 0,0 1 0,1-1 0,-1 0 0,1 0 0,-1 1 0,0-1 0,1 0 0,-1 0 0,1 0 0,-1 1 0,1-1 0,-1 0 0,1 0 0,-1 0 0,1 0 0,-1 0 0,1 0 0,-1 0 0,2 0 0,26 1 0,-23-1 0,29-1-9,0-2 1,0 0-1,0-3 0,-1 0 1,0-3-1,0 0 0,56-26 1,-43 8-3190,-44 25 2212,0 0-1,0 1 0,-1-1 0,1 0 1,-1 0-1,1 0 0,-1 0 0,0-1 1,0 1-1,0 0 0,1-5 0,0-12-12924</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0:35.988"/>
    </inkml:context>
    <inkml:brush xml:id="br0">
      <inkml:brushProperty name="width" value="0.025" units="cm"/>
      <inkml:brushProperty name="height" value="0.025" units="cm"/>
    </inkml:brush>
  </inkml:definitions>
  <inkml:trace contextRef="#ctx0" brushRef="#br0">0 57 21012,'0'0'9801,"63"6"-8648,-7-8-768,9-5-321,9-1-32,-5-2-769,-1-2-2722,-8 1-3940,-4-2-9481</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0:36.316"/>
    </inkml:context>
    <inkml:brush xml:id="br0">
      <inkml:brushProperty name="width" value="0.025" units="cm"/>
      <inkml:brushProperty name="height" value="0.025" units="cm"/>
    </inkml:brush>
  </inkml:definitions>
  <inkml:trace contextRef="#ctx0" brushRef="#br0">139 0 14510,'0'0'6790,"-52"46"-2978,25-13-705,1 2-1314,5 5-896,10 0-673,10-4-127,1-1-290,3-6-1088,7-7-1249,2-7-1602,1-11-3043,-2-4-5829</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3.766"/>
    </inkml:context>
    <inkml:brush xml:id="br0">
      <inkml:brushProperty name="width" value="0.025" units="cm"/>
      <inkml:brushProperty name="height" value="0.025" units="cm"/>
    </inkml:brush>
  </inkml:definitions>
  <inkml:trace contextRef="#ctx0" brushRef="#br0">90 0 13645,'0'32'4997,"-8"15"-2819,-3 10 640,-2 8-928,3 5-929,-1 0 32,5-4-384,3-6-481,0-10-64,0-12-64,2-8-705,1-15-864,0-10-321,-3-5-192,-3-14-833,-5-13-4708</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0:36.690"/>
    </inkml:context>
    <inkml:brush xml:id="br0">
      <inkml:brushProperty name="width" value="0.025" units="cm"/>
      <inkml:brushProperty name="height" value="0.025" units="cm"/>
    </inkml:brush>
  </inkml:definitions>
  <inkml:trace contextRef="#ctx0" brushRef="#br0">216 59 18321,'0'0'4874,"-2"-9"-288,1 7-4354,0-1 1,1 1-1,-1 0 1,1 0-1,-1 0 0,1 0 1,0-1-1,0 1 1,0 0-1,0 0 0,0 0 1,1-1-1,-1 1 1,1-2-1,1 2-161,-1 1 1,1-1-1,0 1 1,0 0-1,-1 0 1,1 0-1,0 0 0,0 0 1,0 0-1,0 1 1,0-1-1,0 0 1,0 1-1,0 0 0,1 0 1,-1-1-1,0 1 1,0 0-1,0 1 1,4-1-1,40 4-71,-1 2 0,0 2 0,-1 2 0,0 1 0,61 25 0,-94-31 0,0-1 0,0 2 0,0-1 0,16 13 0,-25-17 0,0 1 0,-1-1 0,1 0 0,-1 1 0,1-1 0,-1 1 0,0-1 0,1 1 0,-1 0 0,0-1 0,0 1 0,0 0 0,-1 0 0,1 0 0,0 3 0,-1-4 0,0 1 0,0-1 0,0 0 0,-1 1 0,1-1 0,0 0 0,-1 1 0,0-1 0,1 0 0,-1 0 0,0 0 0,1 1 0,-1-1 0,0 0 0,0 0 0,0 0 0,0 0 0,0 0 0,0 0 0,0-1 0,0 1 0,-1 0 0,1 0 0,0-1 0,-3 2 0,-19 7 0,-1 0 0,0-1 0,-1-1 0,1-2 0,-1 0 0,-28 1 0,-14 3 0,67-9 0,0 0 0,1 1 0,-1-1 0,0 0 0,1 0 0,-1 1 0,0-1 0,1 0 0,-1 0 0,0 1 0,0-1 0,1 0 0,-1 1 0,0-1 0,0 0 0,0 1 0,0-1 0,1 0 0,-1 1 0,0-1 0,0 1 0,0-1 0,0 0 0,0 1 0,0-1 0,0 1 0,0-1 0,0 0 0,0 1 0,0-1 0,0 1 0,0-1 0,-1 0 0,1 1 0,0-1 0,0 0 0,0 1 0,0-1 0,-1 0 0,1 1 0,0-1 0,0 0 0,-1 1 0,1-1 0,0 0 0,-1 0 0,1 1 0,0-1 0,0 0 0,-1 0 0,1 0 0,-1 1 0,1-1 0,0 0 0,-1 0 0,1 0 0,0 0 0,-1 0 0,1 0 0,-1 0 0,38 19 0,-32-18 0,68 29-914,-35-15-54,0 1 1,39 23-1,-74-37 991,0 0 0,0 0-1,0 0 1,0 0 0,-1 0-1,1 1 1,-1-1 0,1 1 0,-1 0-1,0-1 1,0 1 0,0 0 0,0 0-1,-1 1 1,0-1 0,1 0-1,-1 0 1,0 1 0,1 5 0,-2-6 73,0 0 0,-1 1 0,1-1 0,-1 0 0,1 0 0,-1 0 0,0 0 0,0 0 0,0 0 0,-1-1 0,1 1 0,-1 0 0,1-1 0,-1 1 0,0-1 1,0 1-1,0-1 0,-1 0 0,1 0 0,0 0 0,-1 0 0,-3 2 0,-19 12 51,0-2 0,-1-1-1,-1-1 1,0-1 0,-53 14 0,27-13-57,0-2 1,-67 4 0,105-13-72,-9 1 138,-49-2 1,67-1-288,-1 0 0,1 0 0,-1 0 0,1-1 0,-1 0 0,1 0 0,0-1 0,0 1 0,0-1 0,0-1 0,1 1 0,-7-5 0,-15-19-6650</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0:55.405"/>
    </inkml:context>
    <inkml:brush xml:id="br0">
      <inkml:brushProperty name="width" value="0.025" units="cm"/>
      <inkml:brushProperty name="height" value="0.025" units="cm"/>
    </inkml:brush>
  </inkml:definitions>
  <inkml:trace contextRef="#ctx0" brushRef="#br0">26 0 2114,'-12'9'2530,"4"-7"-2466,5-1-64,1-1 2627,12 0-2115,3-2-351,7 0-161,5-1-609,5-2-1633</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0:56.044"/>
    </inkml:context>
    <inkml:brush xml:id="br0">
      <inkml:brushProperty name="width" value="0.025" units="cm"/>
      <inkml:brushProperty name="height" value="0.025" units="cm"/>
    </inkml:brush>
  </inkml:definitions>
  <inkml:trace contextRef="#ctx0" brushRef="#br0">1 1 4869,'0'0'1281</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0:56.758"/>
    </inkml:context>
    <inkml:brush xml:id="br0">
      <inkml:brushProperty name="width" value="0.025" units="cm"/>
      <inkml:brushProperty name="height" value="0.025" units="cm"/>
    </inkml:brush>
  </inkml:definitions>
  <inkml:trace contextRef="#ctx0" brushRef="#br0">57 0 17585,'0'0'4964,"-13"62"-2433,2-31-930,0 3-576,0 1-480,4 1-353,4-6-96,3-6-64,0-7 0,0-9-769,10-7-896,-2-1-866,-3-12-2177,-2-6-4805</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0:57.195"/>
    </inkml:context>
    <inkml:brush xml:id="br0">
      <inkml:brushProperty name="width" value="0.025" units="cm"/>
      <inkml:brushProperty name="height" value="0.025" units="cm"/>
    </inkml:brush>
  </inkml:definitions>
  <inkml:trace contextRef="#ctx0" brushRef="#br0">1 83 12780,'0'0'8979,"11"-7"-6651,5-2-1865,0 0 0,1 2 1,0 0-1,0 1 0,0 0 0,1 2 1,0 0-1,21-2 0,129-10 234,-143 15-670,0 1 0,0 1 0,0 1 1,42 9-1,-64-10-12,1 0 1,-1-1 0,0 1-1,0 0 1,0 1-1,0-1 1,0 0-1,0 1 1,-1 0 0,1 0-1,0-1 1,-1 2-1,1-1 1,-1 0 0,0 0-1,0 1 1,0-1-1,0 1 1,0 0-1,0-1 1,-1 1 0,1 0-1,-1 0 1,0 0-1,0 0 1,0 1-1,0-1 1,-1 0 0,1 0-1,-1 0 1,0 1-1,0-1 1,0 0 0,0 0-1,0 1 1,-1-1-1,0 0 1,1 0-1,-1 0 1,0 0 0,-1 0-1,1 0 1,0 0-1,-1 0 1,0 0 0,1-1-1,-1 1 1,-3 2-1,-12 15 220,-1 0-1,0-2 1,-2 0-1,0-1 1,-1-2-1,-35 22 1,39-28-108,0 0 0,0-1 1,-1 0-1,0-1 0,0-2 1,-1 0-1,0 0 0,0-2 1,-31 2-1,45-5-122,0 0 0,0-1 0,0 0 0,0 0 0,0 0 0,1-1 0,-1 1-1,0-1 1,1 0 0,0 0 0,-1-1 0,-3-3 0,6 5-16,0 0 0,0-1 0,0 1 0,1-1 0,-1 0 0,1 1 0,-1-1 0,1 0 0,0 0 0,-1 0 0,1 0 0,0 0-1,0 0 1,1 0 0,-1 0 0,0-1 0,1 1 0,-1 0 0,1 0 0,0-1 0,0 1 0,0 0 0,0-1 0,0 1 0,0 0 0,1 0 0,-1-1 0,1-1 0,0 2-186,0 1-1,0 0 1,0 0 0,0 0 0,0 0 0,0 0 0,0 0 0,0 0-1,1 0 1,-1 0 0,0 0 0,1 1 0,-1-1 0,0 0 0,1 1-1,-1-1 1,1 1 0,-1 0 0,0-1 0,1 1 0,-1 0-1,4 0 1,41-1-4939,-32 2 2891,24-2-3354,0 0-2062</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0:57.522"/>
    </inkml:context>
    <inkml:brush xml:id="br0">
      <inkml:brushProperty name="width" value="0.025" units="cm"/>
      <inkml:brushProperty name="height" value="0.025" units="cm"/>
    </inkml:brush>
  </inkml:definitions>
  <inkml:trace contextRef="#ctx0" brushRef="#br0">1 0 18129,'0'0'14638,"21"77"-14638,-26-43 0,-2-3 0,1-1 0,2-6 0,4-7 0,0-12 0,9-5 0,4-8-1345,5-15-1122,-2-7-2882,-1-4-1473,0-1-6246</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0:57.867"/>
    </inkml:context>
    <inkml:brush xml:id="br0">
      <inkml:brushProperty name="width" value="0.025" units="cm"/>
      <inkml:brushProperty name="height" value="0.025" units="cm"/>
    </inkml:brush>
  </inkml:definitions>
  <inkml:trace contextRef="#ctx0" brushRef="#br0">31 229 10025,'0'0'6481,"-4"8"-2872,0-1-2943,1-2-71,0 0 0,1-1-1,-1 1 1,1 0 0,0 1-1,0-1 1,0 0 0,1 1 0,0-1-1,0 1 1,1-1 0,-1 11-1,2-15-531,0 0-1,0 0 0,0-1 0,0 1 1,0 0-1,0-1 0,0 1 1,0-1-1,0 1 0,0-1 1,0 0-1,0 0 0,0 1 0,0-1 1,1 0-1,-1 0 0,0 0 1,0 0-1,0 0 0,0 0 0,2-1 1,27-2 178,-16-3-239,1 0 0,-1 0 0,-1-1 0,1-1-1,-1 0 1,0-1 0,-1-1 0,0 0 0,-1 0-1,0-1 1,16-21 0,-19 18-146,-8 14 146,0 0 1,-1 0 0,1 1-1,0-1 1,0 0-1,0 0 1,0 0 0,-1 0-1,1 1 1,0-1-1,0 0 1,-1 0 0,1 0-1,0 0 1,0 0-1,-1 0 1,1 1 0,0-1-1,0 0 1,-1 0-1,1 0 1,0 0 0,0 0-1,-1 0 1,1 0-1,0 0 1,-1 0 0,1 0-1,0-1 1,0 1-1,-1 0 1,1 0 0,0 0-1,0 0 1,-1 0 0,1 0-1,0 0 1,0-1-1,0 1 1,-1 0 0,1 0-1,0 0 1,0-1-1,0 1 1,-1 0 0,1 0-1,0 0 1,0-1-1,0 1 1,0 0 0,0 0-1,0-1 1,0 1-1,0 0 1,0-1 0,-1 1-1,1 0 1,0 0-1,0-1 1,0 1 0,0 0-1,1 0 1,-1-1-1,0 1 1,0 0 0,0 0-1,0-1 1,0 1 17,-10 10 141,0 0-1,1 0 1,1 1-1,0 1 1,0-1-1,1 1 1,0 0-1,1 1 1,1 0-1,0 0 1,1 0-1,0 0 1,1 1-1,0-1 1,-1 22-1,4-34-160,0 0 0,0 0 0,1 1 0,-1-1 0,0 0 0,1 0 0,-1 0 0,1 0 0,-1 0 0,1 1 0,-1-1 0,1 0 0,0 0 0,-1 0 0,1-1 0,0 1 0,0 0 0,0 0 0,0 0 0,0 0 0,0-1 0,0 1 0,0 0 0,0-1 0,0 1 0,0-1 0,0 0 0,0 1 0,0-1 0,1 0 0,-1 1 0,0-1 0,0 0 0,0 0 0,1 0 0,-1 0 0,0 0 0,0 0 0,2-1 0,1 1 0,-1-1 0,1 1 0,-1-1 0,1 0 0,-1 0 0,1 0 0,-1 0 0,0 0 0,1-1 0,-1 0 0,0 0 0,5-4 0,15-28-2003,-20 26 620,0 0-1,0 0 1,-1 0 0,-1-1-1,2-12 1,-1-23-8397</inkml:trace>
  <inkml:trace contextRef="#ctx0" brushRef="#br0" timeOffset="1">160 1 20563,'0'0'8392,"-25"47"-7271,41-29-832,13-2-225,7-5-1762,7-3-3683,6-6-5221</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0:58.224"/>
    </inkml:context>
    <inkml:brush xml:id="br0">
      <inkml:brushProperty name="width" value="0.025" units="cm"/>
      <inkml:brushProperty name="height" value="0.025" units="cm"/>
    </inkml:brush>
  </inkml:definitions>
  <inkml:trace contextRef="#ctx0" brushRef="#br0">158 0 11147,'-8'6'10308,"-27"17"-5970,18-13-3176,0 1 0,0 0 1,1 1-1,0 1 1,-15 17-1,31-29-1162,0-1 0,0 0 0,0 0 0,0 0 0,0 1 0,0-1 0,0 0 0,0 0 0,0 1 0,0-1 0,0 0 0,0 0 0,0 0 0,0 1 0,1-1 0,-1 0 0,0 0 0,0 0 0,0 0 0,0 1 0,0-1 0,1 0 0,-1 0 0,0 0 0,0 0 0,0 0 0,0 1 0,1-1 0,-1 0 0,0 0 0,0 0 0,0 0 0,1 0 0,-1 0 0,0 0 0,0 0 0,1 0 0,-1 0 0,0 0 0,0 0 0,0 0 0,1 0 0,-1 0 0,0 0 0,0 0 0,0 0 0,1 0 0,-1 0 0,0 0 0,18 0 0,-15 0 0,38-3-325,-25 1-3,-1 1-1,1 0 1,-1 2 0,22 2-1,-34-3 311,-1 0-1,1 1 0,0-1 1,-1 1-1,1 0 1,-1 0-1,0 0 0,1 0 1,-1 0-1,0 1 0,0-1 1,1 1-1,-1-1 1,0 1-1,-1 0 0,1 0 1,0 0-1,0 0 1,-1 0-1,1 0 0,-1 0 1,0 1-1,0-1 1,1 0-1,-2 1 0,1-1 1,0 1-1,0-1 0,-1 1 1,1 0-1,-1 3 1,0-3 71,-1 1 1,1-1-1,-1 0 1,0 0-1,0 0 1,0 0 0,-1 0-1,1 0 1,-1-1-1,1 1 1,-1 0-1,0-1 1,0 1 0,0-1-1,0 1 1,0-1-1,-1 0 1,1 0-1,-1 0 1,0-1-1,1 1 1,-1 0 0,0-1-1,0 0 1,0 1-1,0-1 1,0-1-1,-3 2 1,-6 2 90,0-1 0,0 0 0,-1-1 1,1-1-1,0 1 0,-14-2 0,5-6-808,14-6-2686,3-8-6089</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0:59.301"/>
    </inkml:context>
    <inkml:brush xml:id="br0">
      <inkml:brushProperty name="width" value="0.025" units="cm"/>
      <inkml:brushProperty name="height" value="0.025" units="cm"/>
    </inkml:brush>
  </inkml:definitions>
  <inkml:trace contextRef="#ctx0" brushRef="#br0">1 128 4805,'6'-9'2188,"0"-1"131,31-52 7429,-35 57-8435,0 1 1,0-1 0,0 0-1,-1 0 1,1 0 0,-1 0 0,0-8-1,-12 22 1340,4 3-2616,0-1-1,1 2 0,0-1 1,1 0-1,0 1 0,1 0 1,1 0-1,0 1 0,1-1 1,0 0-1,1 1 0,0-1 0,1 1 1,3 16-1,-3-28-36,0 1 0,1-1 0,-1 0 0,1 1 0,0-1 0,0 0 0,0 0 0,0 1 0,0-1 0,0 0 0,0 0 0,1 0 0,-1 0 0,1-1 0,0 1 0,-1 0 0,1-1 0,0 1 0,0-1 0,4 3 0,-3-3 0,1 0 0,0 0 0,-1 0 0,1 0 0,0 0 0,0-1 0,0 0 0,-1 1 0,1-1 0,0-1 0,7 0 0,1-2 0,0 0 0,0-1 0,0 0 0,0-1 0,-1 0 0,21-14 0,-11 5 0,-2-1 0,0 0 0,18-21 0,-31 30 0,1-1 0,-1 0 0,-1 0 0,0-1 0,0 0 0,0 0 0,-1 0 0,0 0 0,-1 0 0,0-1 0,3-12 0,-6 21 0,0 0 0,0 0 0,0 0 0,0 0 0,-1 0 0,1 0 0,0 1 0,0-1 0,0 0 0,-1 0 0,1 0 0,0 0 0,0 0 0,0 0 0,0 0 0,-1 0 0,1 0 0,0 0 0,0 0 0,0 0 0,-1 0 0,1 0 0,0 0 0,0 0 0,0 0 0,-1 0 0,1 0 0,0-1 0,0 1 0,0 0 0,0 0 0,-1 0 0,1 0 0,0 0 0,0 0 0,0 0 0,0-1 0,0 1 0,0 0 0,-1 0 0,1 0 0,0 0 0,0-1 0,0 1 0,0 0 0,0 0 0,0 0 0,0 0 0,0-1 0,0 1 0,0 0 0,0 0 0,0 0 0,0-1 0,-13 16 0,5-1 0,0 1 0,1 0 0,0 0 0,1 0 0,1 1 0,0 0 0,1 0 0,1 0 0,0 0 0,0 31 0,3-46 0,0 1 0,0 0 0,0 0 0,0 0 0,1 0 0,-1 0 0,0 0 0,1 0 0,-1-1 0,1 1 0,0 0 0,0 0 0,0-1 0,0 1 0,0 0 0,0-1 0,0 1 0,0-1 0,0 0 0,1 1 0,-1-1 0,1 0 0,-1 0 0,1 1 0,-1-1 0,1-1 0,0 1 0,0 0 0,-1 0 0,1-1 0,0 1 0,0-1 0,0 1 0,0-1 0,0 0 0,-1 1 0,1-1 0,0 0 0,0-1 0,0 1 0,0 0 0,0 0 0,0-1 0,3 0 0,3-1 0,-1 0 0,1-1 0,-1 0 0,0 0 0,0 0 0,0-1 0,0 0 0,0 0 0,11-11 0,-9 5 0,0 0 0,-1-1 0,0 0 0,0 0 0,-1-1 0,9-23 0,-12 28 0,-2 0 0,1-1 0,-1 0 0,0 1 0,0-1 0,-1 0 0,0 0 0,0 0 0,-1 0 0,0 0 0,-1 0 0,-2-15 0,3 23 0,0-1 0,0 1 0,0 0 0,0-1 0,-1 1 0,1 0 0,0-1 0,0 1 0,0 0 0,-1-1 0,1 1 0,0 0 0,0 0 0,-1 0 0,1-1 0,0 1 0,-1 0 0,1 0 0,0 0 0,-1-1 0,1 1 0,0 0 0,-1 0 0,1 0 0,0 0 0,-1 0 0,1 0 0,0 0 0,-1 0 0,1 0 0,0 0 0,-1 0 0,1 0 0,0 0 0,-1 0 0,1 0 0,0 0 0,-1 0 0,1 0 0,0 1 0,-1-1 0,1 0 0,0 0 0,-1 0 0,1 1 0,0-1 0,0 0 0,-1 0 0,1 1 0,-14 12 0,9-6 0,1 1 0,0-1 0,0 1 0,0 0 0,1 0 0,0 1 0,1-1 0,0 0 0,0 1 0,1 0 0,0-1 0,1 12 0,0-19 0,0 0 0,1 0 0,-1-1 0,1 1 0,-1 0 0,1 0 0,0 0 0,-1 0 0,1-1 0,0 1 0,-1 0 0,1 0 0,0-1 0,0 1 0,0-1 0,0 1 0,0-1 0,0 1 0,0-1 0,0 1 0,0-1 0,0 0 0,0 0 0,0 1 0,0-1 0,0 0 0,0 0 0,0 0 0,0 0 0,0 0 0,0-1 0,2 1 0,37-8 0,-28 2 0,-1 0 0,0 0 0,15-13 0,-19 13 0,0 0 0,0 1 0,1 0 0,0 1 0,0-1 0,0 2 0,0-1 0,0 1 0,11-2 0,-18 5 0,-1 0 0,1 0 0,0 0 0,-1 0 0,1 0 0,-1 1 0,1-1 0,0 0 0,-1 0 0,1 1 0,-1-1 0,1 0 0,-1 1 0,1-1 0,-1 1 0,1-1 0,-1 1 0,1-1 0,-1 1 0,0-1 0,1 1 0,-1-1 0,0 1 0,1 0 0,-1-1 0,0 1 0,0-1 0,0 1 0,0 0 0,1-1 0,-1 1 0,0 0 0,0-1 0,0 1 0,-1 1 0,1 32 0,0-23 0,-2 18 0,1-18 0,0 0 0,1 0 0,0-1 0,1 1 0,3 20 0,-3-29 0,-1 0 0,1-1 0,0 1 0,0 0 0,0-1 0,-1 1 0,1-1 0,1 1 0,-1-1 0,0 1 0,0-1 0,1 0 0,-1 0 0,0 1 0,1-1 0,-1 0 0,1 0 0,0-1 0,-1 1 0,1 0 0,0 0 0,-1-1 0,1 1 0,0-1 0,0 1 0,-1-1 0,1 0 0,0 0 0,0 0 0,0 0 0,0 0 0,-1 0 0,1 0 0,0-1 0,0 1 0,0-1 0,-1 1 0,1-1 0,0 0 0,2-1 0,1 0 0,0-1 0,0 0 0,0 1 0,-1-1 0,1-1 0,-1 1 0,0-1 0,0 0 0,0 0 0,0 0 0,4-7 0,-5 8 0,-1 0 0,0 0 0,0 0 0,0-1 0,-1 1 0,1-1 0,-1 1 0,0-1 0,0 1 0,0-1 0,0 0 0,0 0 0,-1 1 0,0-1 0,0 0 0,0 0 0,-1-6 0,0 8 0,0 1 0,1-1 0,-1 1 0,0-1 0,-1 1 0,1 0 0,0 0 0,0-1 0,-1 1 0,1 0 0,0 0 0,-1 0 0,1 0 0,-1 0 0,1 1 0,-1-1 0,0 0 0,1 1 0,-1-1 0,0 1 0,1 0 0,-1-1 0,-3 1 0,-45-2 0,41 2 0,82-20 0,-40 14 22,-19 4-53,-1 0 0,1-1 1,-1 0-1,1-1 0,-1 0 0,0-1 1,17-10-1,-19 2-1876,-6-3-3863,-4-4-1768</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0:59.658"/>
    </inkml:context>
    <inkml:brush xml:id="br0">
      <inkml:brushProperty name="width" value="0.025" units="cm"/>
      <inkml:brushProperty name="height" value="0.025" units="cm"/>
    </inkml:brush>
  </inkml:definitions>
  <inkml:trace contextRef="#ctx0" brushRef="#br0">0 0 12043,'0'0'7880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4.111"/>
    </inkml:context>
    <inkml:brush xml:id="br0">
      <inkml:brushProperty name="width" value="0.025" units="cm"/>
      <inkml:brushProperty name="height" value="0.025" units="cm"/>
    </inkml:brush>
  </inkml:definitions>
  <inkml:trace contextRef="#ctx0" brushRef="#br0">0 98 13100,'0'0'15503,"6"-56"-14510,32 46-352,14-1-225,12 3-160,15 1-160,6 2-128,4 4-192,4 1-1121,-6 0-1858,-11 0-2659,-11 0-5252</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0:59.999"/>
    </inkml:context>
    <inkml:brush xml:id="br0">
      <inkml:brushProperty name="width" value="0.025" units="cm"/>
      <inkml:brushProperty name="height" value="0.025" units="cm"/>
    </inkml:brush>
  </inkml:definitions>
  <inkml:trace contextRef="#ctx0" brushRef="#br0">138 155 17232,'0'0'9401,"-12"2"-6657,6-2-2631,0 1-1,1 0 1,-1 0-1,1 0 0,-1 1 1,1 0-1,-1 0 1,1 0-1,0 1 1,0-1-1,0 1 1,0 0-1,1 1 1,-1-1-1,1 1 1,0 0-1,0 0 0,0 1 1,1-1-1,-1 1 1,1 0-1,0 0 1,0 0-1,1 0 1,-1 0-1,1 0 1,1 1-1,-1-1 1,-1 9-1,3-12-111,-1-1-1,1 1 1,0 0-1,-1 0 1,1 0 0,0-1-1,0 1 1,0 0 0,1 0-1,-1 0 1,0-1-1,1 1 1,-1 0 0,1 0-1,-1-1 1,1 1 0,0 0-1,0-1 1,0 1-1,0-1 1,0 1 0,0-1-1,0 0 1,0 1 0,1-1-1,-1 0 1,0 0-1,1 0 1,-1 0 0,1 0-1,1 1 1,2-1-1,-1 0-1,0-1 1,0 1 0,1-1 0,-1 0-1,0 0 1,1 0 0,-1-1-1,0 0 1,0 0 0,1 0 0,-1 0-1,4-2 1,7-4 0,-1 0 0,-1 0 0,1-1 0,-1-1 0,-1 0 0,0-1 0,0 0 0,-1-1 0,16-19 0,-3 0 0,-1-1 0,33-59 0,-31 36 0,-65 135 0,34-65 35,2 0-1,0 0 1,-4 33 0,7-46-119,0 1 0,1-1-1,0 1 1,-1 0 0,1-1 0,1 1 0,-1-1 0,0 1 0,1-1-1,0 1 1,0-1 0,0 1 0,0-1 0,0 0 0,1 1 0,0-1 0,-1 0-1,1 0 1,0 0 0,1 0 0,-1-1 0,0 1 0,1 0 0,5 3-1,19 1-6918</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1:00.543"/>
    </inkml:context>
    <inkml:brush xml:id="br0">
      <inkml:brushProperty name="width" value="0.025" units="cm"/>
      <inkml:brushProperty name="height" value="0.025" units="cm"/>
    </inkml:brush>
  </inkml:definitions>
  <inkml:trace contextRef="#ctx0" brushRef="#br0">55 0 6694,'0'0'23628,"2"13"-22299,2 25-1155,-2 1-1,-2-1 0,-1 1 0,-10 55 0,-39 163 77,74-360-250,72-186 0,-92 279 0,0 0 0,1 1 0,0 0 0,1 0 0,0 0 0,1 1 0,0 0 0,12-12 0,-15 17 0,-1 0 0,1 1 0,0 0 0,0-1 0,0 1 0,0 1 0,0-1 0,0 0 0,1 1 0,-1 0 0,0 0 0,1 0 0,-1 1 0,1 0 0,-1 0 0,0 0 0,1 0 0,-1 0 0,1 1 0,-1 0 0,0 0 0,1 0 0,4 2 0,-7-2 0,0-1 0,0 1 0,1 0 0,-1 0 0,0 0 0,0 0 0,0 0 0,0 0 0,0 0 0,0 1 0,0-1 0,0 1 0,0-1 0,-1 1 0,1 0 0,-1 0 0,1 0 0,-1 0 0,0 0 0,0 0 0,1 0 0,-2 0 0,1 0 0,0 1 0,0-1 0,-1 0 0,1 0 0,-1 1 0,0-1 0,1 1 0,-1-1 0,0 0 0,-1 1 0,1-1 0,0 0 0,-1 1 0,0 3 0,-2 0 0,1 0 0,-1 0 0,0-1 0,-1 1 0,1 0 0,-1-1 0,-1 0 0,1 0 0,0 0 0,-1-1 0,0 1 0,-7 4 0,2-3 0,0 1 0,0-1 0,0-1 0,-1 0 0,0 0 0,0-1 0,0-1 0,0 0 0,-1 0 0,1-1 0,-21 1 0,32-3-25,0 0 0,0 0-1,0-1 1,0 1 0,0 0 0,1 0 0,-1 0 0,0 0-1,0 0 1,0-1 0,0 1 0,0 0 0,0 0 0,0 0-1,0 0 1,0-1 0,0 1 0,0 0 0,0 0 0,0 0-1,0 0 1,0-1 0,0 1 0,0 0 0,0 0-1,0 0 1,0 0 0,0-1 0,0 1 0,0 0 0,0 0-1,0 0 1,0 0 0,0 0 0,-1-1 0,1 1 0,0 0-1,0 0 1,0 0 0,0 0 0,0 0 0,0 0-1,-1-1 1,1 1 0,0 0 0,0 0 0,0 0 0,0 0-1,0 0 1,-1 0 0,17-8-3677,37-12-6745,-19 6 3683</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1:00.901"/>
    </inkml:context>
    <inkml:brush xml:id="br0">
      <inkml:brushProperty name="width" value="0.025" units="cm"/>
      <inkml:brushProperty name="height" value="0.025" units="cm"/>
    </inkml:brush>
  </inkml:definitions>
  <inkml:trace contextRef="#ctx0" brushRef="#br0">39 0 16624,'0'0'14766,"-5"11"-13549,1-3-1129,0 0-82,-1 1 0,1-1 0,1 1 0,0 0 0,0 0 0,1 1 0,0-1 0,1 0 0,-1 1 0,2-1 0,0 14 0,1-22-6,-1 1 0,1-1 0,0 0 0,0 0 0,0 0 0,0 0 0,0 0 0,1 0 0,-1 0 0,0-1 0,0 1 0,0 0 0,1 0 0,-1-1 0,0 1 0,1-1 0,-1 1 0,1-1 0,-1 0 0,1 0 0,-1 0 0,0 1 0,1-1 0,-1 0 0,1-1 0,-1 1 0,3-1 0,42-7 0,-5-10 0,-26 10 0,1 1 0,0 1 0,17-4 0,-29 9 0,-1 0 0,1 0 0,0 0 0,0 1 0,0 0 0,0 0 0,-1 0 0,1 0 0,0 1 0,0-1 0,0 1 0,-1 0 0,1 0 0,0 1 0,-1-1 0,1 1 0,-1-1 0,6 5 0,-4-3-34,0 0-1,0-1 1,0 1-1,1-1 1,-1 0 0,1 0-1,0-1 1,-1 0 0,1 0-1,0 0 1,0 0-1,-1-1 1,1 0 0,0-1-1,0 1 1,10-3-1,-1 0-385,0-1 0,-1-1-1,1 0 1,-1-1-1,16-8 1,-26 11-4308</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1:01.245"/>
    </inkml:context>
    <inkml:brush xml:id="br0">
      <inkml:brushProperty name="width" value="0.025" units="cm"/>
      <inkml:brushProperty name="height" value="0.025" units="cm"/>
    </inkml:brush>
  </inkml:definitions>
  <inkml:trace contextRef="#ctx0" brushRef="#br0">33 98 8264,'0'0'8520,"-33"-53"-5733,33 37-1122,0 4-256,13 4-480,6 1-192,0 5-353,5 2-352,-2 0-96,-1 5-1954,2 3-2882,-2 1-4869</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1:01.589"/>
    </inkml:context>
    <inkml:brush xml:id="br0">
      <inkml:brushProperty name="width" value="0.025" units="cm"/>
      <inkml:brushProperty name="height" value="0.025" units="cm"/>
    </inkml:brush>
  </inkml:definitions>
  <inkml:trace contextRef="#ctx0" brushRef="#br0">120 1 15503,'0'0'15273,"-1"9"-13576,1-4-1678,-1 0-1,0 0 0,0 0 1,-1 0-1,0 0 0,0-1 1,0 1-1,0 0 1,-1-1-1,1 0 0,-1 1 1,0-1-1,-1 0 0,1-1 1,-6 6-1,0-1-18,-29 34 0,36-40 0,1-1 0,0 1 0,-1 0 0,1 0 0,0 0 0,0 0 0,0 0 0,0 0 0,1 0 0,-1 1 0,0-1 0,1 0 0,0 0 0,-1 0 0,1 1 0,0-1 0,0 0 0,0 0 0,1 1 0,0 2 0,1-3 0,0-1 0,1 1 0,-1-1 0,0 0 0,1 0 0,0 0 0,-1 0 0,1 0 0,-1-1 0,1 1 0,0-1 0,0 0 0,-1 1 0,1-1 0,0-1 0,-1 1 0,1 0 0,3-1 0,3 0 0,14 2 0,1-1 0,-1-2 0,0 0 0,0-1 0,0-2 0,0 0 0,-1-2 0,35-14 0,-43 12-3026,-14 9 2916,0 0 0,0 0 0,0-1 0,0 1 0,1 0 0,-1 0 0,0-1 0,0 1 0,0 0 0,0-1 0,0 1 0,0 0 0,0 0 0,0-1 0,0 1 0,0 0 0,0-1 0,0 1 0,0 0 0,0 0-1,0-1 1,0 1 0,-1 0 0,1 0 0,0-1 0,0 1 0,0 0 0,0 0 0,0-1 0,-1 1 0,1 0 0,0 0 0,0 0 0,0-1 0,-1 1 0,1 0 0,0 0 0,0 0 0,-1 0 0,1-1 0,0 1-1,0 0 1,-1 0 0,1 0 0,0 0 0,0 0 0,-1 0 0,1 0 0,0 0 0,-1 0 0,1 0 0,0 0 0,0 0 0,-1 0 0,1 0 0,0 0 0,-1 0 0,1 0 0,-25-4-7412</inkml:trace>
  <inkml:trace contextRef="#ctx0" brushRef="#br0" timeOffset="1">1 109 17008,'0'0'13165,"71"-15"-12813,-29 10-288,3-2-480,-1 0-2211,-1-2-3875,-7 0-9097</inkml:trace>
  <inkml:trace contextRef="#ctx0" brushRef="#br0" timeOffset="2">424 12 18706,'0'0'14061,"-18"60"-14061,10-33 0,3-2 0,5-1 0,0-1 0,0-6-128,5-6-4196,3-6-3780</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1:02.009"/>
    </inkml:context>
    <inkml:brush xml:id="br0">
      <inkml:brushProperty name="width" value="0.025" units="cm"/>
      <inkml:brushProperty name="height" value="0.025" units="cm"/>
    </inkml:brush>
  </inkml:definitions>
  <inkml:trace contextRef="#ctx0" brushRef="#br0">117 1 9961,'0'0'10245,"-8"12"-5750,-5 7-3523,0 2 0,2-1 1,0 1-1,1 1 0,2 0 1,-12 44-1,14-21-715,3-1 0,2 50 0,1-53-276,-1-1 1,-11 73-1,22-216 564,-8 95-545,8-46 0,3 1 0,2 1 0,2 0 0,33-68 0,-46 114-83,0 1 0,0-1 0,1 1 0,0 0 1,0 0-1,0 0 0,0 1 0,11-7 0,-14 10 62,-1 0 1,0 0-1,1 0 1,-1 0-1,0 0 1,1 0-1,-1 1 1,1-1-1,-1 0 1,1 1-1,-1 0 1,1-1-1,0 1 1,-1 0-1,1 0 1,-1-1-1,1 1 1,0 1-1,-1-1 1,1 0-1,-1 0 1,1 1-1,0-1 1,-1 0-1,1 1 1,-1 0-1,1-1 1,-1 1-1,1 0 1,-1 0-1,0 0 0,1 0 1,-1 0-1,0 0 1,0 0-1,0 0 1,0 0-1,0 1 1,0-1-1,0 0 1,0 1-1,0 1 1,0-1 39,0 0 0,0 1 0,-1-1 0,1 1 0,-1-1 0,0 1 0,0-1 0,0 1 0,0-1 0,0 0 0,0 1 0,0-1 0,-1 1 0,0-1 0,1 1 0,-1-1 0,0 0 0,0 0 0,0 1 0,0-1 0,-1 0 0,1 0 0,0 0 0,-1 0 0,0 0 0,1-1 0,-1 1 0,0 0 0,0-1 0,-4 3 0,-7 5 222,-1 0 0,0-1 0,-25 10 0,21-10-166,14-6-75,-6 3 0,1-1 0,-1 0 0,1 0 0,-18 3 0,59-37-1345,31-8-9044,-26 16 3225</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1:02.337"/>
    </inkml:context>
    <inkml:brush xml:id="br0">
      <inkml:brushProperty name="width" value="0.025" units="cm"/>
      <inkml:brushProperty name="height" value="0.025" units="cm"/>
    </inkml:brush>
  </inkml:definitions>
  <inkml:trace contextRef="#ctx0" brushRef="#br0">85 0 13132,'0'0'18194,"-23"57"-16753,5-22-1441,0 2 0,6-1 0,2-4 0,7-3 0,3-11 0,0-9-1826,8-9-1185,4 0-928,3-18-1859,-1-10-5701</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1:02.968"/>
    </inkml:context>
    <inkml:brush xml:id="br0">
      <inkml:brushProperty name="width" value="0.025" units="cm"/>
      <inkml:brushProperty name="height" value="0.025" units="cm"/>
    </inkml:brush>
  </inkml:definitions>
  <inkml:trace contextRef="#ctx0" brushRef="#br0">0 179 15887,'0'0'9305,"1"10"-7170,-1-9-2100,0 6 187,0 0 0,1 0 1,0 0-1,0-1 0,0 1 1,4 9-1,-4-13-209,0-1 0,1 0-1,-1 1 1,1-1 0,-1 0-1,1 0 1,0 0 0,-1 0-1,1 0 1,0 0 0,1-1-1,-1 1 1,0 0 0,0-1-1,1 0 1,-1 0 0,0 1-1,1-1 1,-1-1 0,1 1-1,0 0 1,-1-1 0,6 1-1,4 0-582,0 0-1,1-1 1,-1 0-1,0-1 0,0-1 1,22-5-1,-29 6 618,0 0 1,0-1-1,0 0 0,0 0 0,0-1 0,0 0 1,-1 1-1,1-2 0,-1 1 0,0 0 1,0-1-1,0 0 0,0 0 0,0 0 0,-1 0 1,0 0-1,5-9 0,-8 12 17,1 0-1,0 0 1,-1 0 0,1-1-1,-1 1 1,1 0 0,-1 0-1,1 0 1,-1-1 0,0 1-1,0 0 1,1-1 0,-1 1-1,0 0 1,0 0-1,0-1 1,-1 1 0,1 0-1,0-1 1,0 1 0,-1 0-1,0-2 1,0 2 43,0 0 1,0 1-1,0-1 0,0 1 0,1-1 1,-1 1-1,0-1 0,0 1 1,0 0-1,-1 0 0,1-1 0,0 1 1,0 0-1,0 0 0,0 0 0,0 0 1,0 0-1,0 0 0,0 0 1,-2 1-1,-3 1 264,0-1 1,0 1-1,0 0 1,0 1-1,0 0 1,0 0-1,-9 6 1,5 1-372,-1-1 0,2 2 0,-1 0 0,-12 19 0,19-27 0,1 1 0,-1 0 0,1-1 0,0 1 0,0 1 0,1-1 0,-1 0 0,1 0 0,0 0 0,0 1 0,0-1 0,1 1 0,0-1 0,-1 1 0,1-1 0,1 0 0,-1 1 0,3 8 0,-2-12 0,0 1 0,0 0 0,1-1 0,-1 1 0,1-1 0,-1 0 0,1 1 0,0-1 0,-1 0 0,1 0 0,0 0 0,0 0 0,0 0 0,0 0 0,0-1 0,0 1 0,0-1 0,0 1 0,0-1 0,0 0 0,0 0 0,4 0 0,51-2 0,-53 1 0,7-1 0,0 0 0,-1-1 0,1 0 0,-1-1 0,0 0 0,0 0 0,0-1 0,-1-1 0,1 0 0,8-7 0,16-15 0,38-38 0,-12 9 0,-41 42 0,36-35 0,-52 47 0,0 0 0,0 0 0,-1 0 0,0-1 0,1 1 0,-1-1 0,-1 1 0,1-1 0,0 0 0,-1 0 0,0 0 0,0 0 0,0 1 0,0-8 0,-1 11 0,0-1 0,-1 1 0,1-1 0,0 1 0,-1-1 0,1 1 0,0-1 0,-1 1 0,1-1 0,-1 1 0,1 0 0,-1-1 0,1 1 0,-1 0 0,1-1 0,-1 1 0,1 0 0,-1 0 0,0-1 0,1 1 0,-1 0 0,1 0 0,-1 0 0,0 0 0,1 0 0,-1 0 0,0 0 0,1 0 0,-1 0 0,1 0 0,-1 0 0,0 0 0,0 1 0,-23 3 0,16 0 0,0 0 0,0 1 0,1 0 0,0 0 0,0 1 0,0 0 0,0 0 0,1 0 0,0 1 0,1 0 0,-1 0 0,-7 14 0,8-11 0,-1 0 0,1 0 0,1 1 0,0-1 0,0 1 0,1 0 0,0 0 0,1 0 0,-1 18 0,3-26 0,0-1 0,0 0 0,0 0 0,1 0 0,-1 1 0,1-1 0,-1 0 0,1 0 0,0 0 0,-1 0 0,1 0 0,0 0 0,1 0 0,-1 0 0,0-1 0,0 1 0,1 0 0,-1-1 0,1 1 0,-1 0 0,1-1 0,0 0 0,0 1 0,0-1 0,0 0 0,-1 0 0,1 0 0,1 0 0,-1-1 0,0 1 0,0-1 0,0 1 0,0-1 0,0 1 0,1-1 0,-1 0 0,0 0 0,0 0 0,0 0 0,5-2 0,3 1 0,0 0 0,0-1 0,0-1 0,0 0 0,0 0 0,-1-1 0,18-8 0,3-8 0,0 0 0,-1-2 0,-1-1 0,-1-1 0,-1-2 0,-1 0 0,37-53 0,-58 74 0,-1 1 0,-1-1 0,1 0 0,-1 1 0,0-1 0,3-8 0,-6 13 0,1 0 0,0-1 0,0 1 0,-1 0 0,1-1 0,0 1 0,-1 0 0,1 0 0,-1-1 0,1 1 0,0 0 0,-1 0 0,1 0 0,-1-1 0,1 1 0,0 0 0,-1 0 0,1 0 0,-1 0 0,1 0 0,-1 0 0,1 0 0,-1 0 0,1 0 0,0 0 0,-1 0 0,1 0 0,-1 0 0,1 0 0,-1 1 0,1-1 0,0 0 0,-1 0 0,1 0 0,-1 1 0,1-1 0,0 0 0,-1 1 0,-10 4 0,1 1 0,-1 1 0,1-1 0,1 2 0,-1-1 0,1 1 0,1 1 0,-11 12 0,-8 11 0,-23 38 0,42-58 0,1 0 0,0 0 0,1 0 0,0 1 0,-6 22 0,11-33 0,0 1 0,1-1 0,-1 1 0,0-1 0,1 1 0,0 0 0,0-1 0,0 1 0,0-1 0,0 1 0,0-1 0,0 1 0,1-1 0,0 1 0,-1-1 0,1 1 0,0-1 0,0 1 0,0-1 0,0 0 0,1 0 0,-1 0 0,1 1 0,-1-1 0,1 0 0,0-1 0,0 1 0,0 0 0,0-1 0,0 1 0,0-1 0,0 1 0,0-1 0,1 0 0,-1 0 0,0 0 0,5 1 0,2 1-236,0-1-1,0 0 1,0-1 0,1 0-1,-1 0 1,1-1 0,-1 0-1,1-1 1,14-3-1,-21 4-5,0-1-1,0 0 0,0 0 0,0 0 0,0 0 0,0-1 0,0 1 1,0-1-1,-1 0 0,1 0 0,-1 0 0,1 0 0,-1 0 0,0-1 1,1 1-1,-1-1 0,0 1 0,-1-1 0,1 0 0,0 1 1,-1-1-1,0 0 0,0 0 0,0 0 0,0 0 0,0-1 0,0 1 1,-1 0-1,1 0 0,-1-6 0,0-25-12510</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1:03.344"/>
    </inkml:context>
    <inkml:brush xml:id="br0">
      <inkml:brushProperty name="width" value="0.025" units="cm"/>
      <inkml:brushProperty name="height" value="0.025" units="cm"/>
    </inkml:brush>
  </inkml:definitions>
  <inkml:trace contextRef="#ctx0" brushRef="#br0">0 1 23574,'0'0'6855</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1:03.797"/>
    </inkml:context>
    <inkml:brush xml:id="br0">
      <inkml:brushProperty name="width" value="0.025" units="cm"/>
      <inkml:brushProperty name="height" value="0.025" units="cm"/>
    </inkml:brush>
  </inkml:definitions>
  <inkml:trace contextRef="#ctx0" brushRef="#br0">15 0 3459,'0'0'21776,"-1"10"-18589,-13 132 1158,14-140-4345,1 0 0,-1 0 0,0 0 0,0 0 0,1 0 0,0 0 0,-1 0 0,1 0 0,0-1 0,0 1 0,0 0 0,0 0 0,0-1 0,0 1 0,1 0 0,-1-1 0,0 1 0,1-1 0,-1 1 0,1-1 0,0 0 0,-1 0 0,1 0 0,0 0 0,0 0 0,0 0 0,0 0 0,0-1 0,0 1 0,0-1 0,0 1 0,0-1 0,0 0 0,0 0 0,0 0 0,0 0 0,3 0 0,7-1 0,-1 1 0,0-2 0,1 1 0,-1-2 0,19-5 0,-1-4 0,0-2 0,39-23 0,-42 21 0,1 2 0,55-22 0,-81 35 0,-1 1 0,1 0 0,0-1 0,-1 1 0,1 0 0,0 0 0,0 0 0,-1-1 0,1 1 0,0 0 0,0 0 0,-1 0 0,1 0 0,0 0 0,0 0 0,-1 1 0,1-1 0,0 0 0,0 0 0,-1 0 0,1 1 0,0-1 0,-1 0 0,1 1 0,0-1 0,-1 1 0,1-1 0,-1 1 0,1-1 0,-1 1 0,1-1 0,0 2 0,0 0 0,-1 0 0,1 0 0,-1 0 0,1 0 0,-1 0 0,0 0 0,0 0 0,0 0 0,0 0 0,0 0 0,-1 0 0,0 3 0,-24 69 0,20-62 0,4-11 0,1 1 0,-1-1 0,0 1 0,1-1 0,-1 1 0,1-1 0,0 1 0,0-1 0,-1 1 0,1-1 0,0 1 0,0 0 0,0-1 0,1 1 0,-1-1 0,0 1 0,1 2 0,0-4 0,-1 1 0,1-1 0,-1 1 0,1-1 0,0 0 0,-1 1 0,1-1 0,-1 0 0,1 1 0,0-1 0,0 0 0,-1 0 0,1 0 0,0 1 0,-1-1 0,1 0 0,0 0 0,-1 0 0,1 0 0,0 0 0,0 0 0,-1 0 0,1-1 0,0 1 0,1 0 0,5-3 0,1 0 0,-1 0 0,1-1 0,-1 0 0,7-5 0,20-15 0,-24 16 0,0-1 0,1 2 0,0 0 0,0 0 0,1 1 0,0 0 0,0 1 0,0 0 0,23-5 0,-34 10-11,-1 0 1,0 0-1,1 0 0,-1 0 0,1 0 1,-1 0-1,1 0 0,-1 0 1,0 0-1,1 0 0,-1 1 0,1-1 1,-1 0-1,1 0 0,-1 0 0,0 0 1,1 1-1,-1-1 0,0 0 1,1 0-1,-1 1 0,0-1 0,1 0 1,-1 1-1,0-1 0,1 0 0,-1 1 1,0-1-1,0 0 0,0 1 1,1-1-1,-1 1 0,0-1 0,0 0 1,0 2-1,-3 18-966,-17 18-1658,1-22-1134,5-10-2547,-1-5-5674</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4.670"/>
    </inkml:context>
    <inkml:brush xml:id="br0">
      <inkml:brushProperty name="width" value="0.025" units="cm"/>
      <inkml:brushProperty name="height" value="0.025" units="cm"/>
    </inkml:brush>
  </inkml:definitions>
  <inkml:trace contextRef="#ctx0" brushRef="#br0">137 13 18417,'0'0'5846,"-10"5"-3172,-2 1-2212,1 1 0,0 0 0,0 1-1,1 0 1,-19 18 0,25-21-344,0-1 1,0 0-1,0 1 1,1 0 0,0 0-1,-1 0 1,2 0-1,-1 1 1,1-1 0,0 1-1,0-1 1,0 1-1,1 0 1,0 0 0,0 0-1,1 0 1,-1 0-1,2 7 1,-1-11-107,1-1 1,0 1-1,0-1 1,-1 1 0,1-1-1,0 0 1,0 0-1,1 0 1,-1 1-1,0-1 1,0 0-1,0 0 1,1 0-1,-1-1 1,1 1-1,-1 0 1,0 0-1,1-1 1,-1 1-1,1-1 1,0 1-1,-1-1 1,1 0-1,-1 0 1,1 0-1,0 1 1,-1-2-1,1 1 1,-1 0 0,3 0-1,53-8 240,-36 0-376,-1 0 0,0-2-1,-1 0 1,0-2-1,-1 0 1,0-1 0,-1 0-1,-1-2 1,0 0-1,0 0 1,-2-2-1,16-22 1,-20 23 62,-15 17-179,-20 27 5,16-15 251,-49 74 343,54-79-195,-1 0 0,1 1 0,1-1 1,0 1-1,0 0 0,1 0 0,0 0 0,-2 18 1,4-26-158,0 0 0,0 0 0,0 1 0,0-1 1,0 0-1,0 0 0,0 0 0,0 0 0,1 0 1,-1 0-1,0 1 0,1-1 0,-1 0 0,1 0 1,-1 0-1,1 0 0,0 0 0,-1 0 0,1-1 1,0 1-1,0 0 0,-1 0 0,1 0 0,0-1 1,0 1-1,0 0 0,0-1 0,0 1 0,0-1 1,1 1-1,2 0 8,-1-1-1,0 1 1,0-1 0,1 0 0,-1 0 0,0 0 0,0-1-1,1 1 1,-1-1 0,6-1 0,3-2 13,0-1 0,0 0 1,-1 0-1,21-14 0,-17 7-177,0-1 0,-1 0 0,0-1 0,-1 0 0,0-2 0,-1 1 0,-1-1 0,-1-1 0,15-30 0,-40 76 314,-22 51 650,34-73-771,1-1 1,1 0-1,-1 1 1,1-1-1,0 1 1,0-1-1,1 1 1,0-1-1,0 1 1,1 0-1,1 10 1,-1-15-44,0-1 0,0 1 0,0-1 0,0 1 0,0-1 0,0 0 0,0 1 0,1-1 0,-1 0 0,0 0 0,1 0 0,-1 0 0,1 0 0,-1 0 0,1 0 0,0 0 0,-1-1 0,1 1 0,0-1 0,-1 1 0,1-1 0,0 0 0,0 1 0,-1-1 0,1 0 0,0 0 0,0 0 0,0-1 0,-1 1 0,1 0 0,0-1 0,-1 1 0,4-2 0,3 0 0,0 0 0,0 0 0,0-1 0,0 0 0,13-8 0,3-7 0,0-1 0,-2-1 0,0-1 0,-1-1 0,-2-1 0,28-40 0,-44 62 0,-2 10 0,-3 11 0,-8 18 0,-11 55 0,20-84 0,0 0 0,0 1 0,1-1 0,0 0 0,1 0 0,0 1 0,4 16 0,-4-24-168,0 1-1,0-1 1,0 1-1,1-1 1,-1 0-1,1 1 1,-1-1-1,1 0 1,0 0 0,0 0-1,0 0 1,0 0-1,0-1 1,1 1-1,-1 0 1,0-1 0,1 0-1,3 2 1,-1-1-695,0-1 0,0 1 0,0-1 1,1 0-1,-1 0 0,0-1 0,1 1 1,8-2-1,17-3-10081</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1:04.156"/>
    </inkml:context>
    <inkml:brush xml:id="br0">
      <inkml:brushProperty name="width" value="0.025" units="cm"/>
      <inkml:brushProperty name="height" value="0.025" units="cm"/>
    </inkml:brush>
  </inkml:definitions>
  <inkml:trace contextRef="#ctx0" brushRef="#br0">1 1 21492,'0'0'8584</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1:05.138"/>
    </inkml:context>
    <inkml:brush xml:id="br0">
      <inkml:brushProperty name="width" value="0.025" units="cm"/>
      <inkml:brushProperty name="height" value="0.025" units="cm"/>
    </inkml:brush>
  </inkml:definitions>
  <inkml:trace contextRef="#ctx0" brushRef="#br0">44 112 7175,'0'0'9924,"-7"9"-5200,2-3-4073,1 0-1,0 1 1,0 0-1,0 0 1,1 0-1,0 0 1,0 1-1,-2 10 0,5-16-575,-1 0 0,1 0 0,0 1 0,-1-1 0,1 0 0,0 1 0,0-1 0,1 0 0,-1 0 0,0 1 0,1-1 0,-1 0-1,1 0 1,0 0 0,0 0 0,0 1 0,0-1 0,0 0 0,0-1 0,0 1 0,1 0 0,-1 0 0,1 0 0,-1-1 0,1 1-1,0-1 1,0 1 0,-1-1 0,1 0 0,0 0 0,0 0 0,0 0 0,1 0 0,-1 0 0,0 0 0,0-1 0,0 1-1,1-1 1,3 1 0,4 0-11,0-1 0,0 0 0,0-1 0,1 0 0,-1 0 0,0-1 0,0 0 0,-1-1 0,1 0-1,0 0 1,-1-1 0,0 0 0,0-1 0,0 0 0,-1-1 0,1 0 0,8-7 0,-9 6-5,1 0 0,-1-1-1,-1 0 1,1 0 0,-2 0 0,1-1 0,-1 0 0,0 0 0,-1-1 0,0 0 0,0 0-1,-1 0 1,0 0 0,-1-1 0,3-19 0,-5 29-59,-1-1-1,0 0 1,0 1-1,0-1 1,0 0 0,0 0-1,0 1 1,-1-1 0,1 1-1,0-1 1,-1 0-1,1 1 1,-1-1 0,0 1-1,1-1 1,-1 1-1,0-1 1,-2-1 0,2 2-1,0 0 0,0 1 0,0-1 0,0 1 0,0-1 0,0 1 0,0-1 0,0 1 0,0 0 0,0-1 0,-1 1 0,1 0 0,0 0 0,0 0 0,0 0 0,0 0 0,-1 0 0,1 0 0,-2 1 0,-1 0-3,-1 0-1,1 1 1,0-1-1,0 1 1,0 0-1,0 0 1,0 1-1,1-1 1,-1 1-1,1 0 1,0 0-1,-5 5 1,-3 6-5,0 1 0,1 0 0,0 0 0,1 1 0,1 1 0,1-1 0,0 1 0,1 0 1,1 1-1,1 0 0,-3 19 0,7-35 10,-1 0 0,1 0 1,0 1-1,0-1 0,0 0 0,1 0 1,-1 0-1,0 0 0,1 0 0,-1 0 1,1 0-1,0 0 0,-1 0 0,1 0 1,0 0-1,0 0 0,0-1 0,1 1 1,-1 0-1,0-1 0,1 1 0,-1-1 1,3 3-1,-1-3 4,0 1-1,0-1 1,1 0 0,-1 0-1,0 0 1,0 0 0,1-1 0,-1 1-1,0-1 1,1 0 0,-1 0-1,0 0 1,5-1 0,6-2 9,0 0-1,-1-1 1,1 0 0,-1-1 0,0 0-1,12-8 1,10-9-14,-1-3 0,-1-1 0,-1-1 0,34-38 0,-63 62 0,-24 53 0,13-36 0,1-1 0,-1 0 0,2 1 0,-1-1 0,2 1 0,0 1 0,1-1 0,-4 26 0,7-39 0,1 0 0,0 1 0,0-1 0,0 0 0,0 0 0,1 0 0,-1 1 0,0-1 0,0 0 0,1 0 0,-1 0 0,1 0 0,-1 0 0,1 0 0,-1 1 0,1-1 0,0 0 0,-1-1 0,1 1 0,0 0 0,0 0 0,0 0 0,0 0 0,0-1 0,0 1 0,0 0 0,0-1 0,1 2 0,2-1 0,-1 0 0,1 0 0,-1-1 0,1 1 0,0-1 0,-1 0 0,1 0 0,0 0 0,5-1 0,5-1 0,-1-1 0,0 0 0,1-1 0,17-8 0,21-16 0,72-51 0,-109 68 0,-14 11 0,-1-1 0,1 0 0,0 1 0,0-1 0,-1 1 0,1-1 0,0 1 0,0-1 0,0 1 0,0 0 0,-1-1 0,1 1 0,0 0 0,0 0 0,0 0 0,0-1 0,0 1 0,0 0 0,0 0 0,1 1 0,0 14 0,-23 39 0,12-33 0,6 8 0,3-29 0,0 1 0,0 0 0,1 0 0,-1-1 0,0 1 0,0 0 0,1-1 0,-1 1 0,1-1 0,-1 1 0,1 0 0,-1-1 0,1 1 0,-1-1 0,1 1 0,-1-1 0,1 1 0,-1-1 0,1 0 0,0 1 0,-1-1 0,2 1 0,2-1 0,-1 0 0,1 0 0,0 0 0,-1 0 0,1 0 0,0-1 0,-1 1 0,1-1 0,-1 0 0,1 0 0,-1 0 0,4-3 0,28-11 0,-1-2 0,-1-1 0,57-42 0,-90 67 0,-3 17 0,8-19 0,7-12 0,-9 4 0,0 0 0,0-1 0,0 1 0,-1-1 0,1 1 0,-1-1 0,0 0 0,-1 0 0,1 0 0,0 0 0,-1 0 0,1-5 0,-2 9 0,0 0 0,0 0 0,0 0 0,0 0 0,0 1 0,0-1 0,0 0 0,-1 0 0,1 0 0,0 0 0,0 1 0,0-1 0,0 0 0,0 0 0,0 0 0,-1 0 0,1 0 0,0 1 0,0-1 0,0 0 0,0 0 0,-1 0 0,1 0 0,0 0 0,0 0 0,0 0 0,-1 0 0,1 0 0,0 0 0,0 0 0,0 0 0,0 0 0,-1 0 0,1 0 0,0 0 0,0 0 0,0 0 0,-1 0 0,1 0 0,0 0 0,0 0 0,0 0 0,-1 0 0,1 0 0,0 0 0,0-1 0,0 1 0,0 0 0,0 0 0,-1 0 0,1 0 0,0 0 0,0-1 0,0 1 0,0 0 0,0 0 0,0 0 0,0 0 0,-1-1 0,1 1 0,0 0 0,0 0 0,0 0 0,0 0 0,0-1 0,-10 12 0,8-8 0,1-1 0,0 1 0,-1 0 0,1-1 0,0 1 0,0 0 0,0 0 0,0 0 0,1 0 0,-1 0 0,1 0 0,0 0 0,0 0 0,0 0 0,0-1 0,0 1 0,1 0 0,-1 0 0,1 0 0,0 0 0,0 0 0,2 3 0,-1-3 0,0-1 0,0 0 0,1 0 0,-1 0 0,1 0 0,-1 0 0,1 0 0,0-1 0,0 1 0,0-1 0,0 0 0,0 0 0,0 0 0,0 0 0,0-1 0,0 1 0,0-1 0,0 0 0,1 1 0,4-2 0,-3 1 0,0 0 0,0 0 0,0-1 0,0 0 0,0 0 0,-1 0 0,1-1 0,0 1 0,-1-1 0,1 0 0,-1 0 0,1-1 0,-1 1 0,0-1 0,0 0 0,0 0 0,-1-1 0,1 1 0,-1-1 0,5-6 0,-1-1 0,-1 0 0,0 0 0,0-1 0,-2 1 0,1-1 0,4-24 0,-8 34-47,0 1-1,0-1 1,0 1 0,0 0 0,0-1-1,0 1 1,0 0 0,1 0-1,-1 0 1,0 0 0,1 0 0,-1 0-1,1 0 1,-1 0 0,1 1-1,-1-1 1,1 0 0,0 1 0,-1-1-1,1 1 1,0 0 0,-1 0 0,1 0-1,0-1 1,-1 1 0,1 1-1,0-1 1,-1 0 0,1 0 0,0 1-1,-1-1 1,1 1 0,0-1-1,1 2 1</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1:05.483"/>
    </inkml:context>
    <inkml:brush xml:id="br0">
      <inkml:brushProperty name="width" value="0.025" units="cm"/>
      <inkml:brushProperty name="height" value="0.025" units="cm"/>
    </inkml:brush>
  </inkml:definitions>
  <inkml:trace contextRef="#ctx0" brushRef="#br0">0 0 22870,'0'0'6502</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1:06.652"/>
    </inkml:context>
    <inkml:brush xml:id="br0">
      <inkml:brushProperty name="width" value="0.025" units="cm"/>
      <inkml:brushProperty name="height" value="0.025" units="cm"/>
    </inkml:brush>
  </inkml:definitions>
  <inkml:trace contextRef="#ctx0" brushRef="#br0">42 75 10794,'1'-1'709,"0"-1"0,0 1 0,0-1-1,0 1 1,0-1 0,1 1 0,-1 0-1,0 0 1,1 0 0,-1 0 0,1 0-1,0 0 1,3-1 0,-5 2-542,1 0 0,-1 0 1,0 1-1,1-1 0,-1 0 1,1 0-1,-1 1 0,0-1 1,1 0-1,-1 1 0,0-1 0,0 1 1,1-1-1,-1 0 0,0 1 1,0-1-1,0 1 0,1-1 1,-1 1-1,0-1 0,0 0 0,0 1 1,0-1-1,0 1 0,0-1 1,0 1-1,0-1 0,0 1 0,0-1 1,0 1-1,0-1 0,0 1 1,-12 63 2983,8-46-2944,-45 263 2964,48-278-3171,-2 36 0,10-29 0,12-17 0,-4-4 0,0-1 0,-1 0 0,-1-2 0,0 1 0,16-23 0,50-81 0,4-39 0,-30 52 0,-50 101-1004</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1:07.215"/>
    </inkml:context>
    <inkml:brush xml:id="br0">
      <inkml:brushProperty name="width" value="0.025" units="cm"/>
      <inkml:brushProperty name="height" value="0.025" units="cm"/>
    </inkml:brush>
  </inkml:definitions>
  <inkml:trace contextRef="#ctx0" brushRef="#br0">34 82 3587,'0'0'12599,"-5"9"-7431,-1 0-4002,3-7-749,1 1-1,0 0 1,0 0 0,0 0-1,0 1 1,0-1-1,1 0 1,-1 1-1,1-1 1,0 0 0,0 1-1,0 4 1,1-7-336,0-1 0,1 1 0,-1 0 0,0-1 0,1 1-1,-1 0 1,0-1 0,1 1 0,-1 0 0,1-1 0,-1 1 0,1-1 0,-1 1 0,1-1 0,0 0 0,-1 1 0,1-1 0,0 1 0,-1-1 0,1 0 0,0 0 0,-1 1 0,1-1 0,0 0 0,0 0 0,-1 0-1,1 0 1,0 0 0,0 0 0,-1 0 0,1 0 0,0 0 0,-1 0 0,1 0 0,0 0 0,0-1 0,0 1 0,35-7 1674,13-19-1755,-41 22 0,-1-1 0,1 1 0,0 0 0,0 0 0,0 1 0,1 0 0,-1 1 0,1 0 0,0 0 0,10 0 0,-18 2 0,1 0 0,-1 1 0,0-1 0,1 1 0,-1-1 0,0 1 0,0-1 0,1 1 0,-1 0 0,0 0 0,0-1 0,0 1 0,0 0 0,0 0 0,0 0 0,0 0 0,0 1 0,-1-1 0,1 0 0,0 0 0,-1 0 0,1 1 0,-1-1 0,1 0 0,-1 0 0,1 1 0,-1-1 0,0 1 0,0-1 0,0 0 0,0 1 0,0 1 0,0 57 0,0-47 0,-7 24 0,5-31 0,1-1 0,-1 1 0,1-1 0,0 1 0,1 0 0,0-1 0,0 1 0,0 0 0,1 8 0,0-14 0,0 0 0,-1 0 0,1 0 0,0 0 0,-1 0 0,1-1 0,0 1 0,-1 0 0,1 0 0,-1 0 0,1-1 0,0 1 0,-1 0 0,1 0 0,-1-1 0,1 1 0,0-1 0,-1 1 0,1 0 0,-1-1 0,0 1 0,1-1 0,-1 1 0,1-1 0,-1 0 0,0 1 0,1-2 0,15-16 0,-6 2 0,0 0 0,-1-1 0,0 0 0,-1-1 0,-1 0 0,-1 0 0,-1-1 0,0 1 0,3-38 0,-8 71 0,-1-6 0,1 0 0,0 0 0,1 0 0,0 0 0,0 0 0,6 18 0,-6-25 0,0 0 0,1 0 0,-1 0 0,0 1 0,1-1 0,0 0 0,0-1 0,-1 1 0,1 0 0,0 0 0,0-1 0,0 1 0,1-1 0,-1 0 0,0 0 0,1 0 0,-1 0 0,0 0 0,1 0 0,-1 0 0,1-1 0,-1 1 0,1-1 0,0 0 0,-1 0 0,1 0 0,-1 0 0,1 0 0,-1-1 0,4 0 0,3-1 0,-1 0 0,0 0 0,0-1 0,1 0 0,-2-1 0,1 0 0,0 0 0,-1-1 0,0 0 0,0 0 0,0 0 0,0-1 0,10-13 0,-4 5 0,-2 0 0,0 0 0,-1-2 0,0 1 0,12-28 0,-42 87 0,5-14 0,2-1 0,1 2 0,2 0 0,-10 46 0,20-77-24,0 0 0,0 0 0,0 0-1,0 0 1,0 0 0,1 0 0,-1 0 0,0 0 0,0 0-1,0 0 1,0 0 0,0 0 0,1 0 0,-1 0 0,0 0-1,0 0 1,0 0 0,0 0 0,0 0 0,1 0 0,-1 0-1,0 0 1,0 0 0,0 0 0,0 0 0,1 0 0,-1 0-1,0 0 1,0 1 0,0-1 0,0 0 0,0 0 0,0 0-1,0 0 1,1 0 0,-1 0 0,0 0 0,0 1 0,0-1-1,0 0 1,0 0 0,0 0 0,0 0 0,0 0 0,0 1-1,0-1 1,0 0 0,0 0 0,0 0 0,0 0 0,0 0 0,0 1-1,0-1 1,0 0 0,0 0 0,0 0 0,0 0 0,0 1-1,0-1 1,0 0 0,0 0 0,0 0 0,0 0 0,0 0-1,-1 1 1,11-11-5102,3-11-2951</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1:07.636"/>
    </inkml:context>
    <inkml:brush xml:id="br0">
      <inkml:brushProperty name="width" value="0.025" units="cm"/>
      <inkml:brushProperty name="height" value="0.025" units="cm"/>
    </inkml:brush>
  </inkml:definitions>
  <inkml:trace contextRef="#ctx0" brushRef="#br0">19 0 8584,'0'0'14088,"0"10"-12919,-1 29-727,0-37-442,1 1 1,0-1 0,0 0-1,0 1 1,0-1 0,0 0-1,1 1 1,-1-1 0,1 0-1,0 0 1,-1 1-1,1-1 1,0 0 0,0 0-1,0 0 1,0 0 0,1 0-1,2 3 1,1-4-134,0 0 0,0-1 0,0 1 0,0-1 0,0 0-1,0 0 1,0-1 0,0 1 0,6-2 0,20-2 209,-41 31 2909,3-14-2531,0 0 1,1 0 0,0 0-1,1 1 1,1 0 0,0 0-1,1 0 1,0 0-1,1 1 1,1-1 0,0 21-1,1-35-448,0 1 1,0-1-1,0 1 0,0-1 0,0 1 0,0 0 0,0-1 0,1 1 0,-1-1 0,0 1 0,0-1 0,1 1 0,-1-1 0,0 1 0,0-1 0,1 1 0,-1-1 0,1 1 0,-1-1 0,0 0 0,1 1 0,-1-1 0,1 0 0,-1 1 1,1-1-1,-1 0 0,1 0 0,-1 1 0,1-1 0,-1 0 0,1 0 0,-1 0 0,1 0 0,0 1 0,-1-1 0,1 0 0,-1 0 0,1 0 0,-1 0 0,2-1 0,19-4 94,-23 6-116,-12 8-27,2-1-9,8-5-45,1 0 0,-1-1 0,1 0 0,-1 1-1,0-1 1,0-1 0,0 1 0,0 0 0,-1-1 0,1 0 0,-9 1 0,13-2 16,-1 0-1,0-1 1,1 1 0,-1-1 0,0 1 0,1 0 0,-1-1 0,1 1 0,-1-1 0,0 0 0,1 1 0,-1-1 0,1 1 0,0-1 0,-1 0 0,1 1-1,0-1 1,-1 0 0,1 1 0,0-1 0,-1 0 0,1 0 0,0 1 0,0-1 0,0 0 0,0 0 0,0 1 0,0-1 0,0 0 0,0 0 0,0 1 0,0-1-1,1 0 1,-1 0 0,0 1 0,0-1 0,1 0 0,0-1 0,12-32-4947,10 11-1127</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1:08.165"/>
    </inkml:context>
    <inkml:brush xml:id="br0">
      <inkml:brushProperty name="width" value="0.025" units="cm"/>
      <inkml:brushProperty name="height" value="0.025" units="cm"/>
    </inkml:brush>
  </inkml:definitions>
  <inkml:trace contextRef="#ctx0" brushRef="#br0">162 67 19731,'0'0'4639,"-11"0"-507,4-1-3597,-8 0 131,1 1 1,-1 0 0,-25 3 0,37-3-635,0 1 0,1-1 0,-1 0 1,1 1-1,-1-1 0,1 1 0,-1 0 0,1 0 1,0 0-1,-1 0 0,1 0 0,0 1 1,0-1-1,0 1 0,0-1 0,0 1 0,0 0 1,0 0-1,0 0 0,1 0 0,-1 0 1,1 0-1,0 0 0,-1 0 0,1 1 0,0-1 1,0 0-1,0 1 0,1-1 0,-1 1 1,1-1-1,-1 4 0,1-5-32,1 0 0,-1 0 0,1-1 0,0 1 0,-1 0 0,1 0 0,0 0 0,-1-1 0,1 1 0,0 0 0,0-1 0,0 1 0,-1-1 0,1 1 0,0-1 0,0 1 0,0-1 0,0 0 0,0 1 0,0-1 0,0 0 0,0 0 0,0 0 0,0 0 0,0 0 0,0 0 0,0 0 0,0 0 0,0 0 0,0 0 0,2-1 0,35-6 0,-28 3 0,-1-1 0,-1-1 0,1 1 0,-1-2 0,0 1 0,0-1 0,-1 0 0,0-1 0,0 1 0,-1-1 0,0-1 0,0 1 0,-1-1 0,8-17 0,-13 26 0,0 0 0,0 0 0,0 0 0,0-1 0,0 1 0,0 0 0,0 0 0,0 0 0,0 0 0,0-1 0,0 1 0,0 0 0,0 0 0,0 0 0,0 0 0,0-1 0,0 1 0,0 0 0,0 0 0,0 0 0,-1 0 0,1 0 0,0-1 0,0 1 0,0 0 0,0 0 0,0 0 0,0 0 0,0 0 0,-1 0 0,1 0 0,0-1 0,0 1 0,0 0 0,0 0 0,0 0 0,-1 0 0,1 0 0,0 0 0,0 0 0,0 0 0,0 0 0,-1 0 0,1 0 0,0 0 0,0 0 0,0 0 0,-1 0 0,1 0 0,0 0 0,0 0 0,0 0 0,0 0 0,0 0 0,-1 0 0,1 1 0,0-1 0,0 0 0,0 0 0,-9 4 0,0 3 0,0 0 0,0 1 0,1 1 0,0-1 0,1 1 0,-11 17 0,-33 65 0,33-43 0,18-47 0,0 0 0,-1 0 0,1 0 0,-1 0 0,1 1 0,0-1 0,0 0 0,0 0 0,-1 0 0,1 0 0,0 0 0,0 0 0,1 0 0,-1 1 0,0-1 0,0 0 0,1 0 0,-1 0 0,0 0 0,1 0 0,-1 0 0,1 0 0,-1 0 0,1 0 0,0 0 0,-1 0 0,1 0 0,0-1 0,0 1 0,-1 0 0,1 0 0,0-1 0,0 1 0,0 0 0,0-1 0,0 1 0,0-1 0,0 1 0,2-1 0,6 1 0,0-1 0,0 0 0,0 0 0,0-1 0,0 0 0,0-1 0,0 0 0,-1 0 0,1-1 0,0 0 0,-1 0 0,12-8 0,10-7 0,54-42 0,-24 15 0,-69 71 0,6-21 0,-1 0 0,1 1 0,0 0 0,0 0 0,1 0 0,0 0 0,0 0 0,0 0 0,-1 12 0,3-17 0,0-1 0,1 1 0,-1-1 0,0 1 0,1-1 0,-1 0 0,0 1 0,1-1 0,-1 1 0,1-1 0,-1 0 0,1 1 0,-1-1 0,0 0 0,1 0 0,0 1 0,-1-1 0,1 0 0,-1 0 0,1 0 0,-1 1 0,1-1 0,-1 0 0,1 0 0,-1 0 0,1 0 0,0 0 0,-1 0 0,1 0 0,-1 0 0,1-1 0,-1 1 0,1 0 0,-1 0 0,1 0 0,-1-1 0,1 1 0,-1 0 0,1 0 0,0-1 0,24-10 0,-11 3 0,-7 2 0,1 0 0,0 1 0,0 0 0,1 1 0,-1 0 0,1 0 0,0 1 0,0 0 0,1 1 0,-1 0 0,11-2 0,-19 4-33,-1 0 0,0 0 0,1 0 0,-1 0 1,1 1-1,-1-1 0,0 0 0,1 0 0,-1 0 0,0 0 0,1 0 0,-1 0 0,0 1 0,1-1 1,-1 0-1,0 0 0,1 0 0,-1 1 0,0-1 0,1 0 0,-1 1 0,0-1 0,0 0 1,0 0-1,1 1 0,-1-1 0,0 0 0,0 1 0,0-1 0,0 1 0,1-1 0,-1 0 1,0 1-1,0-1 0,0 0 0,0 1 0,0-1 0,0 1 0,0-1 0,0 0 0,0 1 0,0-1 1,0 1-1,-1-1 0,1 0 0,0 1 0,0 4-1304,0 2-4748</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1:08.820"/>
    </inkml:context>
    <inkml:brush xml:id="br0">
      <inkml:brushProperty name="width" value="0.025" units="cm"/>
      <inkml:brushProperty name="height" value="0.025" units="cm"/>
    </inkml:brush>
  </inkml:definitions>
  <inkml:trace contextRef="#ctx0" brushRef="#br0">48 1 4805,'0'0'24273,"-3"14"-22671,-8 41-989,0-8-318,3-1 0,1 1-1,2 0 1,2 50 0,3-96-295,0 0 0,1-1 0,-1 1 0,0 0 0,0 0 0,0 0 0,1 0 0,-1 0 0,1 0 0,-1 0 0,0 0 0,1 0 0,-1 0 0,1-1 0,0 1 0,-1 0 0,1 0 0,0-1 0,-1 1 0,1-1 0,0 1 0,0 0 0,0-1 0,0 1 0,-1-1 0,1 0 0,1 1 0,1 0 0,-1-1 0,1 0 0,-1 0 0,1 0 0,-1 0 0,1 0 0,0 0 0,-1 0 0,1-1 0,3-1 0,3-1 0,0 0 0,-1-1 0,1 0 0,14-10 0,8-10 0,-25 18 0,1 0 0,0 0 0,0 0 0,1 1 0,0 1 0,0-1 0,10-3 0,-17 7 0,-1 1 0,1 0 0,0 0 0,-1 0 0,1 0 0,-1 0 0,1 0 0,-1 0 0,1 0 0,0 0 0,-1 0 0,1 0 0,-1 0 0,1 1 0,-1-1 0,1 0 0,-1 0 0,1 0 0,-1 1 0,1-1 0,-1 0 0,1 1 0,-1-1 0,1 0 0,-1 1 0,0-1 0,1 1 0,-1-1 0,1 1 0,-1-1 0,1 2 0,5 23 0,-9 32 0,2-54 0,-7 36 0,6-31 0,0 0 0,1-1 0,0 1 0,0 0 0,0 14 0,1-22-19,1 1-1,-1-1 1,0 1 0,0-1 0,1 0-1,-1 1 1,0-1 0,1 1-1,-1-1 1,0 0 0,1 0 0,-1 1-1,1-1 1,-1 0 0,1 0-1,-1 1 1,0-1 0,1 0 0,-1 0-1,1 0 1,-1 0 0,1 0-1,-1 0 1,1 1 0,-1-1 0,1 0-1,-1-1 1,1 1 0,-1 0-1,1 0 1,-1 0 0,1 0-1,-1 0 1,1 0 0,-1 0 0,0-1-1,1 1 1,-1 0 0,1 0-1,-1-1 1,1 1 0,20-11-2177,-8 0-553,-1 0 0,0-1 0,17-22-1,-14 16-255,16-20-3657</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1:09.878"/>
    </inkml:context>
    <inkml:brush xml:id="br0">
      <inkml:brushProperty name="width" value="0.025" units="cm"/>
      <inkml:brushProperty name="height" value="0.025" units="cm"/>
    </inkml:brush>
  </inkml:definitions>
  <inkml:trace contextRef="#ctx0" brushRef="#br0">123 302 9513,'0'0'13341,"-10"11"-11761,-4 5-1187,-43 53 1131,51-62-1256,0 1 0,1 0 0,1 0 1,-1 1-1,1-1 0,1 1 0,-5 16 0,8-25-244,-1 1-1,1-1 1,0 1-1,0-1 1,0 0-1,0 1 1,0-1-1,0 1 1,0-1-1,0 0 1,0 1-1,0-1 1,0 1-1,1-1 1,-1 0-1,0 1 1,0-1-1,0 1 0,0-1 1,1 0-1,-1 1 1,0-1-1,0 0 1,1 1-1,-1-1 1,0 0-1,1 0 1,-1 1-1,0-1 1,1 0-1,-1 0 1,0 1-1,1-1 1,-1 0-1,1 0 1,20 0 543,18-15 150,-25 6-605,0 0 0,0-2-1,-1 1 1,-1-2-1,0 0 1,15-18 0,1-7 148,24-43 1,-52 80-266,0 0-1,0 1 1,0-1-1,0 0 1,0 0 0,0 0-1,0 0 1,0 0 0,0 0-1,0 0 1,1 0-1,-1 0 1,0 0 0,0 0-1,0 0 1,0 1 0,0-1-1,0 0 1,0 0 0,1 0-1,-1 0 1,0 0-1,0 0 1,0 0 0,0 0-1,0 0 1,0 0 0,1 0-1,-1 0 1,0 0-1,0 0 1,0-1 0,0 1-1,0 0 1,0 0 0,0 0-1,1 0 1,-1 0 0,0 0-1,0 0 1,0 0-1,0 0 1,0 0 0,0 0-1,0 0 1,0-1 0,0 1-1,0 0 1,0 0 0,1 0-1,-1 0 1,-2 21-42,-10 29 149,2-18 87,1-1 1,2 1-1,-5 47 1,12-77-185,-1-1 1,1 1 0,0-1 0,0 1 0,0-1-1,0 1 1,0-1 0,0 1 0,0-1-1,0 1 1,1 0 0,-1-1 0,1 1-1,-1-1 1,1 0 0,0 1 0,-1-1-1,1 1 1,0-1 0,0 0 0,0 0-1,0 1 1,0-1 0,0 0 0,0 0 0,0 0-1,1 0 1,-1 0 0,0-1 0,1 1-1,-1 0 1,0 0 0,1-1 0,-1 1-1,1-1 1,-1 0 0,1 1 0,-1-1-1,1 0 1,2 0 0,1 0 0,0 0-1,0-1 1,-1 0 0,1 0-1,0 0 1,0-1 0,0 1-1,-1-1 1,1 0 0,-1-1-1,9-4 1,6-9-6,0 0 0,-1 0 0,-1-2 0,0 0 0,-1-1 0,-1-1 0,15-27 0,-10 12 0,-2 0 0,-1-2 0,21-65 0,-35 92 0,-1 0 0,0 0 0,0-1 0,0-14 0,-2 25 0,0 0 0,0 0 0,-1-1 0,1 1 0,0 0 0,0 0 0,-1-1 0,1 1 0,0 0 0,-1 0 0,1 0 0,0 0 0,-1 0 0,1-1 0,0 1 0,-1 0 0,1 0 0,-1 0 0,1 0 0,0 0 0,-1 0 0,1 0 0,0 0 0,-1 0 0,1 0 0,0 0 0,-1 1 0,1-1 0,0 0 0,-1 0 0,1 0 0,0 0 0,-1 0 0,1 1 0,0-1 0,-1 0 0,1 0 0,0 1 0,0-1 0,-1 0 0,1 0 0,0 1 0,0-1 0,0 0 0,-1 1 0,1-1 0,0 0 0,0 1 0,-17 20 0,2 1 0,0 0 0,1 1 0,2 0 0,-17 41 0,25-54 0,-12 22 0,2 0 0,2 1 0,1 1 0,1 0 0,2 0 0,1 1 0,-3 50 0,10-84 0,0 0 0,-1 0 0,1 0 0,0 0 0,0 1 0,0-1 0,0 0 0,1 0 0,-1 0 0,0 0 0,0 0 0,0 0 0,1 0 0,-1 0 0,1 0 0,-1 0 0,1 0 0,-1 0 0,1 0 0,0 0 0,-1 0 0,1 0 0,0-1 0,0 1 0,-1 0 0,1 0 0,0-1 0,0 1 0,0-1 0,0 1 0,0-1 0,0 1 0,0-1 0,0 1 0,0-1 0,0 0 0,0 0 0,0 0 0,0 1 0,1-1 0,-1 0 0,0 0 0,0 0 0,0-1 0,0 1 0,0 0 0,0 0 0,0-1 0,0 1 0,0 0 0,0-1 0,0 1 0,0-1 0,2 0 0,4-3 0,0 1 0,-1-1 0,1 0 0,-1-1 0,1 1 0,8-10 0,15-20 0,-1-2 0,-2-1 0,-1-1 0,32-63 0,61-174 0,-99 213 0,-22 59 0,-5 8 0,-9 12 0,-7 22 0,2 2 0,1 1 0,-27 84 0,-18 140 0,61-240 0,4-26 0,0-1 0,1 1 0,-1 0 0,0 0 0,0-1 0,1 1 0,-1 0 0,0 0 0,1 0 0,-1-1 0,1 1 0,-1 0 0,0 0 0,1 0 0,-1 0 0,0 0 0,1 0 0,-1 0 0,1 0 0,-1 0 0,0 0 0,1 0 0,-1 0 0,0 0 0,1 0 0,-1 0 0,1 0 0,-1 0 0,0 0 0,1 1 0,-1-1 0,0 0 0,1 0 0,-1 0 0,0 1 0,1-1 0,-1 0 0,0 0 0,0 1 0,1-1 0,-1 0 0,0 1 0,0-1 0,0 0 0,1 1 0,-1-1 0,0 0 0,0 1 0,0-1 0,0 0 0,0 1 0,0-1 0,1 1 0,-1-1 0,0 0 0,0 1 0,0-1 0,0 0 0,-1 1 0,1-1 0,0 1 0,0-1 0,0 0 0,0 1 0,0 0 0,7-8 0,-1 0 0,1-1 0,-1 1 0,0-1 0,-1 0 0,0-1 0,0 1 0,5-15 0,26-76 0,-30 78 0,-1-1 0,3-25 0,-8 49 0,1 0 0,-1 0 0,1 0 0,0 0 0,0 0 0,0 0 0,0 0 0,0 0 0,1 0 0,-1 0 0,0-1 0,1 1 0,-1-1 0,1 1 0,0-1 0,0 1 0,-1-1 0,1 0 0,0 0 0,0 0 0,0 0 0,0 0 0,0 0 0,0-1 0,0 1 0,1-1 0,3 1 0,1 1 0,0 0 0,0-1 0,0 0 0,1 0 0,-1 0 0,0-1 0,1 0 0,11-2 0,-14 0 0,1-1 0,-1 1 0,1-1 0,-1 0 0,0 0 0,0 0 0,0-1 0,0 0 0,0 0 0,-1 0 0,0-1 0,0 1 0,0-1 0,0 0 0,-1 0 0,0 0 0,0-1 0,0 1 0,-1-1 0,0 0 0,2-5 0,-5 11 0,0 0 0,0 0 0,0 0 0,0 1 0,0-1 0,0 0 0,0 1 0,0-1 0,0 1 0,0-1 0,0 1 0,0 0 0,0-1 0,1 1 0,-1 0 0,0-1 0,-1 2 0,-2 5 0,-1 0 0,1 1 0,0-1 0,1 1 0,-1-1 0,2 1 0,-1 0 0,1 0 0,0 0 0,1 0 0,0 1 0,0-1 0,1 0 0,0 15 0,1-21 0,-1 0 0,0-1 0,1 1 0,-1-1 0,1 1 0,0-1 0,-1 1 0,1-1 0,0 0 0,0 1 0,0-1 0,0 0 0,0 0 0,0 0 0,0 1 0,0-1 0,1 0 0,-1 0 0,0-1 0,1 1 0,-1 0 0,0 0 0,4 0 0,-1 1 0,1-1 0,0 0 0,0 0 0,0-1 0,0 0 0,0 0 0,9-1 0,1-1 0,-1 0 0,0-1 0,0-1 0,22-9 0,77-43 0,-112 56 0,-1 0 0,0 0 0,0 0 0,1 0 0,-1 0 0,0 0 0,1 0 0,-1 0 0,0 0 0,1 0 0,-1 0 0,0 0 0,0 1 0,1-1 0,-1 0 0,0 0 0,1 0 0,-1 0 0,0 0 0,0 0 0,1 1 0,-1-1 0,0 0 0,0 0 0,0 0 0,1 1 0,-1-1 0,0 0 0,0 0 0,0 1 0,0-1 0,1 0 0,-1 0 0,0 1 0,0-1 0,0 0 0,0 1 0,0-1 0,0 0 0,0 0 0,0 1 0,0-1 0,0 0 0,0 1 0,0-1 0,0 0 0,0 1 0,0-1 0,0 0 0,0 0 0,0 1 0,-1-1 0,1 0 0,0 0 0,0 1 0,0-1 0,0 0 0,-1 0 0,1 1 0,0-1 0,0 0 0,0 0 0,-20 39 0,17-34 0,-1 1 0,1 0 0,0 0 0,1 0 0,-1 0 0,1 0 0,0 0 0,1 1 0,-1-1 0,1 9 0,1-15-19,0 1 1,0-1-1,1 1 0,-1-1 1,0 1-1,1-1 0,-1 1 1,0-1-1,1 0 0,-1 1 0,1-1 1,-1 0-1,0 1 0,1-1 1,-1 0-1,1 1 0,-1-1 1,1 0-1,0 0 0,-1 0 1,1 1-1,-1-1 0,1 0 1,-1 0-1,1 0 0,-1 0 1,1 0-1,0 0 0,-1 0 0,1 0 1,-1 0-1,1 0 0,-1-1 1,1 1-1,-1 0 0,1 0 1,-1 0-1,1-1 0,-1 1 1,1 0-1,-1-1 0,1 1 1,0-1-1,26-11-7530,2-6-10985</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1:10.736"/>
    </inkml:context>
    <inkml:brush xml:id="br0">
      <inkml:brushProperty name="width" value="0.025" units="cm"/>
      <inkml:brushProperty name="height" value="0.025" units="cm"/>
    </inkml:brush>
  </inkml:definitions>
  <inkml:trace contextRef="#ctx0" brushRef="#br0">283 63 10186,'1'-2'649,"0"1"1,0-1 0,0 1-1,-1-1 1,1 0 0,0 0-1,-1 1 1,1-1-1,-1 0 1,1 0 0,-1 0-1,0 0 1,0 1 0,0-1-1,0 0 1,0 0 0,0 0-1,0 0 1,-1 0 0,1 0-1,-1 1 1,-1-4-1,1 3-360,0 1-1,-1-1 1,1 1-1,-1 0 1,1-1-1,-1 1 1,0 0-1,0 0 1,1 0-1,-1 0 1,0 1-1,0-1 1,0 0-1,0 1 1,0 0-1,0-1 1,-3 1-1,-3-1-256,0 1 1,0 0-1,-1 0 0,1 1 0,0 0 0,0 1 1,0 0-1,1 0 0,-14 6 0,6-1-40,1 1-1,-24 19 0,34-24 5,0 0-1,0 0 0,0 1 1,1 0-1,-1 0 1,1 0-1,0 0 0,0 1 1,1-1-1,-1 1 0,1-1 1,0 1-1,-2 5 1,4-9-6,0 1 1,0-1 0,1 1 0,-1-1 0,0 0-1,0 1 1,1-1 0,-1 0 0,1 0 0,-1 1-1,1-1 1,0 0 0,-1 0 0,1 0 0,0 0 0,0 1-1,0-1 1,0 0 0,0-1 0,0 1 0,0 0-1,0 0 1,0 0 0,0-1 0,0 1 0,0 0-1,1-1 1,-1 1 0,0-1 0,1 1 0,-1-1-1,2 0 1,55 13-724,-41-10 264,-7-1 292,0 0 0,-1 1-1,1 0 1,-1 1 0,0 0-1,0 1 1,0-1 0,15 12 0,-22-13 247,1-1 0,0 1 1,-1-1-1,0 1 1,1 0-1,-1 0 1,0 0-1,-1 0 1,1 0-1,0 0 1,-1 1-1,0-1 1,0 0-1,0 1 1,0-1-1,0 1 1,-1 0-1,1-1 1,-1 1-1,0-1 1,0 1-1,-1-1 1,1 1-1,-1 0 1,0-1-1,0 1 1,0-1-1,-2 5 1,0-2 44,0 1 0,-1-1 1,0 0-1,0 0 0,-1-1 1,1 1-1,-1-1 0,-1 0 0,1 0 1,-1 0-1,1-1 0,-1 0 1,0 0-1,-1-1 0,1 1 1,-8 1-1,6-1-14,-1-1 0,0 0 0,0 0 0,1-1 0,-1 0 0,0-1 0,-1 0-1,1 0 1,0-1 0,0 0 0,0-1 0,-14-2 0,20 2-106,0 0 0,1-1 0,-1 1 0,0-1 0,0 1 1,1-1-1,-1 0 0,1 0 0,0 0 0,-1 0 0,1 0 0,0 0 0,0-1 0,0 1 0,1-1 0,-1 0 0,1 1 1,-1-1-1,1 0 0,0 0 0,-1-4 0,1 5-35,0 0 0,1 0 0,0 0 0,-1 0 0,1 0 0,0 0 0,0 0 1,0 0-1,0 0 0,1 0 0,-1 0 0,1 0 0,-1 0 0,1 0 0,-1 0 0,1 0 0,0 0 0,0 0 0,0 1 1,0-1-1,0 0 0,1 1 0,-1-1 0,0 1 0,1-1 0,-1 1 0,1-1 0,-1 1 0,1 0 0,0 0 0,0 0 1,3-2-1,8-1-2091,1 0 0,0 0 1,0 2-1,0-1 0,27 1 0,-28 1 363,35-3-7302</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5.031"/>
    </inkml:context>
    <inkml:brush xml:id="br0">
      <inkml:brushProperty name="width" value="0.025" units="cm"/>
      <inkml:brushProperty name="height" value="0.025" units="cm"/>
    </inkml:brush>
  </inkml:definitions>
  <inkml:trace contextRef="#ctx0" brushRef="#br0">195 4 21236,'0'0'3006,"-9"-1"-44,1 0-2675,1 0 0,-1 1 0,1 0-1,-1 0 1,1 1 0,-1 0-1,1 0 1,0 1 0,-1 0-1,1 0 1,0 1 0,0-1 0,0 2-1,1-1 1,-1 1 0,-8 6-1,10-6-184,-31 28 320,35-31-416,-1 0 0,1 0 0,0 0 0,0 0 0,1 0-1,-1 0 1,0 1 0,0-1 0,0 0 0,1 0 0,-1 1 0,1-1 0,-1 0 0,1 1-1,-1-1 1,1 1 0,0-1 0,0 1 0,0-1 0,0 1 0,0-1 0,0 1 0,0-1-1,0 0 1,0 1 0,1-1 0,0 2 0,0-1-23,0-1 0,1 0-1,-1 0 1,0-1 0,1 1 0,-1 0 0,1 0 0,-1-1-1,1 1 1,-1-1 0,1 1 0,-1-1 0,1 1-1,0-1 1,-1 0 0,4 0 0,35 0-665,-28 0 353,23 0-760,-11-2 224,0 2 1,0 2-1,0 0 0,41 9 0,-64-11 933,0 0-1,0 0 0,1 0 1,-1 0-1,0 0 0,0 1 1,0-1-1,0 1 0,1-1 1,-1 1-1,0-1 1,0 1-1,0-1 0,0 1 1,0 0-1,0 0 0,-1-1 1,1 1-1,0 0 0,0 0 1,0 0-1,-1 0 0,1 0 1,0 0-1,-1 0 0,1 0 1,-1 0-1,0 0 0,1 1 1,-1-1-1,0 0 1,1 0-1,-1 0 0,0 0 1,0 1-1,0-1 0,0 0 1,0 0-1,0 0 0,-1 1 1,1-1-1,0 0 0,-1 0 1,1 0-1,-1 0 0,1 0 1,-1 0-1,0 1 0,-2 3 259,0 0-1,-1-1 1,0 1 0,0-1-1,0 0 1,0-1-1,0 1 1,-8 4-1,-1 0-302,-1-1-1,0 0 1,0-1-1,0 0 1,-1-1-1,1-1 1,-1 0 0,-16 1-1,22-6-1525,8 1 1263,1 0 1,0 0 0,-1-1-1,1 1 1,0 0-1,0 0 1,-1-1 0,1 1-1,0 0 1,0-1 0,-1 1-1,1-1 1,0 1 0,0 0-1,0-1 1,0 1-1,0-1 1,-1 1 0,1 0-1,0-1 1,0 1 0,0-1-1,0 1 1,0 0 0,0-1-1,0 1 1,1-1-1,-1 1 1,0 0 0,0-1-1,0 1 1,0-1 0,0 1-1,1 0 1,-1-1 0,0 1-1,0 0 1,1-1-1,-1 1 1,1-1 0,11-14-8821</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1:11.156"/>
    </inkml:context>
    <inkml:brush xml:id="br0">
      <inkml:brushProperty name="width" value="0.025" units="cm"/>
      <inkml:brushProperty name="height" value="0.025" units="cm"/>
    </inkml:brush>
  </inkml:definitions>
  <inkml:trace contextRef="#ctx0" brushRef="#br0">34 0 23799,'0'0'7975,"-21"66"-7559,17-37-319,-1 1-33,2-2-64,2-4-769,1-6-769,0-7-1601,6-10-1249,4-1-640,6-18-4197</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1:11.500"/>
    </inkml:context>
    <inkml:brush xml:id="br0">
      <inkml:brushProperty name="width" value="0.025" units="cm"/>
      <inkml:brushProperty name="height" value="0.025" units="cm"/>
    </inkml:brush>
  </inkml:definitions>
  <inkml:trace contextRef="#ctx0" brushRef="#br0">22 1 4452,'0'0'9353,"-3"9"-8093,-15 43 293,17-61 476,1-3-2190,6-6-3324,2 4-2964</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1:11.936"/>
    </inkml:context>
    <inkml:brush xml:id="br0">
      <inkml:brushProperty name="width" value="0.025" units="cm"/>
      <inkml:brushProperty name="height" value="0.025" units="cm"/>
    </inkml:brush>
  </inkml:definitions>
  <inkml:trace contextRef="#ctx0" brushRef="#br0">70 0 15887,'0'0'14227,"1"10"-12967,-3 41-1022,-2 0 1,-3 0-1,-14 55 1,9-48-93,2 0 1,-3 87-1,12-144-145,1-1 1,0 1-1,0-1 0,0 1 1,-1-1-1,1 1 0,0-1 1,0 1-1,0-1 0,0 1 0,0-1 1,0 1-1,0 0 0,0-1 1,0 1-1,0-1 0,0 1 1,1-1-1,-1 1 0,0-1 1,0 1-1,0-1 0,1 0 1,-1 1-1,0-1 0,1 1 0,-1-1 1,0 1-1,1-1 0,-1 0 1,0 1-1,1-1 0,-1 0 1,1 1-1,-1-1 0,0 0 1,1 0-1,-1 1 0,1-1 1,-1 0-1,1 0 0,-1 0 0,1 0 1,-1 0-1,1 0 0,-1 0 1,1 0-1,0 0 0,-1 0 1,1 0-1,-1 0 0,1 0 1,-1 0-1,1 0 0,-1 0 1,1-1-1,1 0-32,0 0-1,0-1 1,0 1 0,0-1 0,0 1 0,-1-1 0,1 0 0,-1 0-1,1 1 1,-1-1 0,2-4 0,2-8-532,-2-1-1,1 0 1,-2 0-1,0 0 1,-1-1-1,0-15 1,-4-52 2142,5 87-1542,1-1 1,-1 1-1,1-1 0,0 0 1,0 0-1,0 0 0,1 0 0,-1 0 1,0-1-1,1 0 0,0 0 0,0 0 1,0 0-1,0 0 0,0-1 1,0 0-1,0 0 0,0 0 0,0 0 1,1 0-1,-1-1 0,0 0 0,1 0 1,-1 0-1,0-1 0,1 1 1,-1-1-1,0 0 0,0 0 0,0 0 1,0-1-1,6-2 0,-4 1-2,0 0 0,0-1 1,0 1-1,0-1 0,-1 0 0,0-1 0,0 1 0,0-1 0,0 0 0,-1 0 1,1-1-1,-2 1 0,1-1 0,0 0 0,-1 0 0,0 0 0,-1 0 0,1-1 1,2-12-1,-5 19-36,0 0 0,0 0 0,-1 0 0,1 1 0,0-1 1,0 0-1,0 0 0,-1 0 0,1 0 0,0 0 0,0 0 1,-1 0-1,1 0 0,0 0 0,0 0 0,0 0 0,-1 0 1,1 0-1,0 0 0,0 0 0,-1 0 0,1-1 0,0 1 0,0 0 1,0 0-1,-1 0 0,1 0 0,0 0 0,0 0 0,0-1 1,0 1-1,-1 0 0,1 0 0,0 0 0,0 0 0,0-1 1,0 1-1,0 0 0,0 0 0,-1 0 0,1-1 0,0 1 1,0 0-1,0 0 0,0-1 0,0 1 0,0 0 0,0 0 0,0-1 1,0 1-1,0 0 0,0 0 0,0 0 0,0-1 0,0 1 1,0 0-1,0 0 0,1-1 0,-1 1 0,0 0 0,-13 15-91,5 1 171,2 0 1,0 0-1,0 1 1,2-1-1,0 1 1,0 0 0,2 0-1,0 1 1,2-1-1,0 21 1,0-36-80,0-1 0,0 1 0,0-1 0,1 1 0,-1-1 0,0 1 0,1-1 0,-1 1 0,1-1 0,-1 0 0,1 1 0,0-1 0,-1 0 0,1 1 0,0-1 0,0 0 0,0 0 0,0 0 0,0 0 0,0 0 0,0 0 0,0 0 0,1 0 0,-1 0 0,0 0 0,1-1 0,-1 1 0,0-1 0,1 1 0,-1-1 0,1 1 0,-1-1 0,0 0 0,1 1 0,-1-1 0,1 0 0,-1 0 0,1 0 0,-1-1 0,1 1 0,1-1 0,3 0 0,0 0 0,0 0 0,0-1 0,0 0 0,0 0 0,-1-1 0,1 0 0,-1 0 0,6-4 0,21-19 0,0-2 0,-2-1 0,-1-1 0,-2-2 0,30-42 0,-64 111 0,3-26 0,-6 10 0,2 1 0,0 1 0,2 0 0,1 0 0,0 0 0,-1 31 0,6-54-67,0 1 1,0 0-1,0-1 0,0 1 1,0 0-1,0-1 0,0 1 1,0 0-1,1 0 0,-1-1 1,0 1-1,0 0 0,1-1 1,-1 1-1,0-1 1,1 1-1,-1 0 0,0-1 1,1 1-1,-1-1 0,1 1 1,-1-1-1,1 1 0,-1-1 1,1 0-1,0 1 0,-1-1 1,1 0-1,0 1 0,-1-1 1,1 0-1,-1 0 0,1 1 1,0-1-1,1 0 0,0 0-456,0 0 0,0 0-1,0 0 1,0-1 0,0 1-1,0-1 1,0 1-1,0-1 1,-1 0 0,1 1-1,0-1 1,2-1 0,14-12-10165</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1:12.747"/>
    </inkml:context>
    <inkml:brush xml:id="br0">
      <inkml:brushProperty name="width" value="0.025" units="cm"/>
      <inkml:brushProperty name="height" value="0.025" units="cm"/>
    </inkml:brush>
  </inkml:definitions>
  <inkml:trace contextRef="#ctx0" brushRef="#br0">157 280 14446,'0'0'8018,"-10"-2"-3480,2 1-3973,3 0-397,1 0 1,0 0-1,0 0 0,-1 1 1,1 0-1,-1 0 0,1 0 0,0 0 1,-1 0-1,1 1 0,0 0 0,-1 0 1,1 0-1,0 1 0,0-1 1,0 1-1,0 0 0,0 0 0,0 0 1,1 1-1,-1-1 0,1 1 1,-1 0-1,-4 6 0,4-2-145,0 0 0,0 0 0,1 1 0,0-1 0,0 1 0,1 0 0,0 0 0,0 0 0,-1 15 0,3-21-15,-1 1 1,1-1-1,0 0 1,0 1-1,0-1 1,0 1-1,1-1 1,-1 1-1,0-1 1,1 0-1,0 1 1,-1-1-1,1 0 1,0 0-1,0 1 1,1-1-1,-1 0 1,0 0-1,1 0 1,-1 0-1,1 0 1,0-1-1,-1 1 1,1 0-1,0-1 1,0 0-1,0 1 1,0-1-1,0 0 1,1 0 0,-1 0-1,0 0 1,0 0-1,1 0 1,-1-1-1,3 1 1,2-1-12,-1 0 1,1-1-1,-1 0 1,1 0-1,-1 0 1,0-1-1,1 0 1,-1 0-1,0-1 1,0 1 0,-1-1-1,1-1 1,0 1-1,-1-1 1,0 0-1,0 0 1,0 0-1,0-1 1,-1 0-1,0 0 1,0 0 0,5-9-1,5-6-82,-1-2 0,-2 1 1,0-1-1,13-40 0,-24 62 3,-8 28 1,1 0 0,2 0 0,-4 57 0,9-84 89,0 0-1,0 0 1,0 0-1,0 0 1,0 0-1,0 0 0,0 0 1,0 0-1,1 0 1,-1 0-1,0 0 0,1 0 1,-1 0-1,1-1 1,-1 1-1,1 0 1,0 0-1,-1 0 0,1-1 1,0 1-1,-1 0 1,1 0-1,0-1 0,0 1 1,0-1-1,-1 1 1,1-1-1,1 1 1,0 0 18,0-1 0,1 0 0,-1 0 0,0 0 0,0 0 1,0-1-1,0 1 0,0-1 0,0 1 0,-1-1 0,1 1 1,0-1-1,2-1 0,5-3 73,0 0 1,-1-1-1,0 1 0,14-14 1,2-6-68,-2-1 0,0-2 0,-2 0 0,25-44 0,-34 50-20,0 1 0,-2-2 0,0 1 0,-2-1 0,0-1 0,-1 1 0,2-29 0,-8 52-12,0 0 0,0 0 0,0 0 0,0 0 0,-1 0 0,1 0 0,0 0 0,0 0 0,0 0 0,0 0 0,0 0 0,0 0 0,0 0 0,0 0 0,0 0 0,-1 0 0,1 0 0,0 0 0,0 0 0,0 0 0,0 0 0,0 0 0,0 0 0,0 0 0,0 0 0,0 0 0,0 0 0,-1 0 0,1-1 0,0 1 0,0 0 0,0 0 0,0 0 0,0 0 0,0 0 0,0 0 0,0 0 0,0 0 0,0 0 0,0 0 0,0 0 0,0-1 0,0 1 0,0 0 0,0 0 0,0 0 0,0 0 0,0 0 0,0 0 0,0 0 0,0 0 0,0-1 0,-10 16 0,-7 20 0,1 5 0,2 0 0,1 1 0,3 0 0,1 0 0,2 1 0,2 1 0,0 58 0,5-100 0,0-1 0,0 1 0,0-1 0,-1 0 0,1 1 0,0-1 0,0 1 0,1-1 0,-1 1 0,0-1 0,0 0 0,0 1 0,0-1 0,0 1 0,0-1 0,1 0 0,-1 1 0,0-1 0,0 0 0,0 1 0,1-1 0,-1 0 0,0 1 0,0-1 0,1 0 0,-1 0 0,0 1 0,1-1 0,-1 0 0,1 0 0,-1 1 0,0-1 0,1 0 0,0 0 0,12-8 0,10-20 0,-17 14 0,0 0 0,-1-1 0,0 1 0,-1-1 0,-1 0 0,0-1 0,-1 1 0,0-20 0,-5 23 0,-2 15 0,-4 20 0,9-16 0,-1 1 0,1-1 0,0 0 0,0 1 0,1-1 0,0 0 0,0 1 0,1-1 0,0 0 0,0 0 0,5 10 0,-5-14 0,0 0 0,0-1 0,1 1 0,-1 0 0,0-1 0,1 0 0,-1 0 0,1 1 0,0-1 0,0-1 0,0 1 0,0 0 0,0-1 0,0 0 0,0 1 0,1-1 0,-1 0 0,0-1 0,1 1 0,-1-1 0,1 1 0,-1-1 0,0 0 0,1 0 0,-1-1 0,1 1 0,3-2 0,1 0 0,0 0 0,0-1 0,0 0 0,0-1 0,-1 1 0,0-2 0,1 1 0,-2-1 0,1 0 0,0 0 0,-1-1 0,8-9 0,-3 3 0,0 0 0,-1-1 0,-1 0 0,0-1 0,11-23 0,-31 61 0,0-2 0,1 1 0,2-1 0,0 1 0,-8 42 0,15-52 0,0 0 0,1 0 0,1 18 0,0-30 0,-1 1 0,0-1 0,0 1 0,0-1 0,1 1 0,-1-1 0,1 1 0,-1-1 0,1 1 0,0-1 0,0 1 0,-1-1 0,1 0 0,0 0 0,0 1 0,2 1 0,-1-3 0,-1 0 0,0 0 0,0 0 0,0 0 0,0 0 0,0 0 0,0 0 0,1 0 0,-1 0 0,0-1 0,0 1 0,0 0 0,0-1 0,0 1 0,0-1 0,0 1 0,0-1 0,0 0 0,0 1 0,0-1 0,0 0 0,-1 0 0,1 1 0,0-1 0,0 0 0,-1 0 0,2-2 0,1-1-164,1-1 0,-1 1 0,0-1-1,0 0 1,-1 0 0,0 0 0,4-9 0,7-42-4865,-5 5-3491</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1:13.107"/>
    </inkml:context>
    <inkml:brush xml:id="br0">
      <inkml:brushProperty name="width" value="0.025" units="cm"/>
      <inkml:brushProperty name="height" value="0.025" units="cm"/>
    </inkml:brush>
  </inkml:definitions>
  <inkml:trace contextRef="#ctx0" brushRef="#br0">8 1 18321,'0'0'12396,"-7"53"-11691,17-37-545,5-2-256,3 0-1762,6-4-2658,1 0-2275,0-2-5668</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1:13.447"/>
    </inkml:context>
    <inkml:brush xml:id="br0">
      <inkml:brushProperty name="width" value="0.025" units="cm"/>
      <inkml:brushProperty name="height" value="0.025" units="cm"/>
    </inkml:brush>
  </inkml:definitions>
  <inkml:trace contextRef="#ctx0" brushRef="#br0">34 1 14029,'0'0'16245,"-2"9"-14932,-7 25-749,4-19-461,0 1 0,1 0-1,1 0 1,1 1-1,-1 16 1,3-32-103,0 1 0,1-1 0,-1 0 0,1 1 0,0-1 0,-1 0 0,1 0 0,0 0 0,0 1 0,-1-1 0,1 0 0,0 0 0,0 0 0,0 0 0,0 0 0,1 0 0,-1-1 0,0 1 0,0 0 0,0-1 0,1 1 0,-1 0 0,0-1 0,1 0 0,-1 1 0,0-1 0,1 0 0,-1 1 0,1-1 0,-1 0 0,1 0 0,-1 0 0,0-1 0,1 1 0,-1 0 0,3-1 0,4 0 0,-1 0 0,0 0 0,1-1 0,-1 0 0,14-6 0,43-31 0,-51 30 0,1 0 0,0 1 0,0 0 0,1 1 0,16-6 0,-31 13 0,1 0 0,-1 0 0,0 0 0,0 0 0,1 0 0,-1-1 0,0 1 0,1 0 0,-1 0 0,0 0 0,0 0 0,1 0 0,-1 1 0,0-1 0,1 0 0,-1 0 0,0 0 0,0 0 0,1 0 0,-1 0 0,0 0 0,0 0 0,1 1 0,-1-1 0,0 0 0,0 0 0,1 0 0,-1 1 0,0-1 0,0 0 0,0 0 0,0 1 0,1-1 0,-1 0 0,0 0 0,0 1 0,0-1 0,0 1 0,0 16 0,-10 25 0,7-32 0,2-8 0,1 0 0,-1 0 0,1 0 0,0 0 0,0 0 0,-1 0 0,1 0 0,1 0 0,-1 0 0,0 0 0,0 0 0,2 3 0,-2-5 0,0 1 0,0-1 0,1 0 0,-1 1 0,0-1 0,1 1 0,-1-1 0,1 1 0,-1-1 0,1 0 0,-1 1 0,1-1 0,-1 0 0,1 0 0,-1 1 0,1-1 0,-1 0 0,1 0 0,-1 0 0,1 1 0,-1-1 0,1 0 0,-1 0 0,1 0 0,0 0 0,-1 0 0,2 0 0,4-2 0,0 0 0,0 0 0,0 0 0,-1 0 0,1-1 0,6-4 0,4-1 0,-4 3-304,21-13-6124</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1:15.288"/>
    </inkml:context>
    <inkml:brush xml:id="br0">
      <inkml:brushProperty name="width" value="0.025" units="cm"/>
      <inkml:brushProperty name="height" value="0.025" units="cm"/>
    </inkml:brush>
  </inkml:definitions>
  <inkml:trace contextRef="#ctx0" brushRef="#br0">1 236 7527,'0'13'10399,"7"-6"-4206,19-7-1563,28-22-3372,-33 9-899,0 0-1,-1-2 1,32-29 0,-46 39-331,-1-1 1,0 1 0,0-1-1,0 0 1,-1 0 0,0 0-1,0 0 1,-1-1 0,1 0-1,-2 0 1,1 0 0,-1 0-1,0 0 1,0 0 0,-1 0-1,1-15 1,-1 21-13,-2 0 0,1 0 0,0 0 0,0 0 0,0 0 0,0 0 0,-1 0 0,1 1 0,0-1 0,-1 0 1,1 0-1,-1 0 0,1 0 0,-1 0 0,1 0 0,-1 1 0,0-1 0,1 0 0,-1 0 0,0 1 0,0-1 0,1 1 0,-1-1 0,0 0 0,0 1 0,-1-1 1,0 0-5,-1 1 1,1-1 0,-1 1 0,1 0-1,-1-1 1,1 1 0,-1 1 0,1-1-1,0 0 1,-5 1 0,1 1-8,1-1 1,-1 1 0,1 0-1,0 0 1,-1 0-1,1 1 1,0 0 0,1 0-1,-7 5 1,3 1 14,1-1 1,0 1 0,1 0 0,0 1-1,-6 11 1,10-16-15,-1 0 1,1 0-1,1 0 1,-1 0-1,1 1 1,0-1-1,0 0 1,0 1-1,1-1 1,0 1-1,0-1 1,1 10-1,0-14-6,-1 0 0,1 1 0,0-1 0,0 0 0,0 0 0,0 1 0,0-1 0,0 0 0,0 0 0,0 0 0,1 0 0,-1 0 0,0 0 0,1-1 0,-1 1 0,0 0 0,1-1 0,-1 1 0,1-1 0,-1 1 0,1-1 0,-1 0 0,1 0 0,-1 1 0,1-1 0,0 0 0,-1 0 0,3-1 0,46-4 0,-35 2 0,-1-2 0,0 0 0,14-7 0,-20 7 0,-1 1 0,2 1 0,-1-1 0,0 1 0,1 1 0,0-1 0,-1 1 0,1 1 0,0 0 0,0 0 0,0 1 0,0 0 0,14 2 0,-5 16 0,2 3 0,-19-21 0,0 1 0,-1-1 0,1 0 0,0 0 0,0 0 0,-1 0 0,1 0 0,0 0 0,0 0 0,-1 0 0,1 0 0,0 0 0,0 0 0,-1 0 0,1-1 0,0 1 0,-1 0 0,1 0 0,0-1 0,-1 1 0,1 0 0,0-1 0,-1 1 0,1-1 0,-1 1 0,1-1 0,-1 1 0,1-1 0,-1 1 0,1-1 0,-1 0 0,1 1 0,-1-1 0,0 0 0,1 1 0,-1-2 0,23-45 0,-18 32 0,2 1 0,0 1 0,0-1 0,14-18 0,-19 30 0,-1 0 0,1 0 0,0 0 0,0 0 0,0 0 0,0 0 0,0 1 0,1-1 0,-1 1 0,1-1 0,-1 1 0,1 0 0,-1 0 0,1 0 0,-1 0 0,1 0 0,0 1 0,-1-1 0,1 1 0,0 0 0,0 0 0,0 0 0,-1 0 0,1 0 0,0 1 0,-1-1 0,1 1 0,0 0 0,-1-1 0,4 3 0,-3-2 0,0 1 0,1 0 0,-1 1 0,0-1 0,0 0 0,0 1 0,0 0 0,-1 0 0,1 0 0,-1 0 0,0 0 0,1 0 0,-1 0 0,-1 1 0,1-1 0,-1 1 0,1 0 0,-1-1 0,0 1 0,1 5 0,-1-4 0,0 0 0,-1 0 0,1 0 0,-1 0 0,0 0 0,-1 0 0,1 0 0,-1 0 0,0 0 0,0 0 0,-1 0 0,1 0 0,-1 0 0,0-1 0,-3 6 0,4-9 0,1-1 0,0 0 0,-1 1 0,1-1 0,-1 0 0,1 1 0,0-1 0,-1 1 0,1-1 0,0 1 0,-1-1 0,1 1 0,0-1 0,0 1 0,0-1 0,-1 1 0,1-1 0,0 1 0,0 0 0,0-1 0,0 1 0,0-1 0,0 1 0,0-1 0,0 1 0,0 0 0,0-1 0,0 1 0,1-1 0,-1 1 0,0-1 0,0 1 0,1 0 0,18-4 0,27-19 0,16-21 0,-38 25 0,0 1 0,39-19 0,-62 37 0,-1 0 0,1 0 0,-1-1 0,0 1 0,1 0 0,-1 0 0,0 0 0,0-1 0,1 1 0,-1 0 0,0 0 0,0 0 0,0 0 0,0 0 0,0 0 0,0-1 0,0 1 0,0 0 0,-1 1 0,-6 38 0,4-27 0,0 0 0,2 1 0,-1-1 0,2 20 0,0-32 0,0 1 0,0-1 0,0 0 0,1 1 0,-1-1 0,1 0 0,-1 0 0,1 0 0,-1 0 0,1 1 0,0-1 0,-1 0 0,1 0 0,0 0 0,0 0 0,0 0 0,0-1 0,0 1 0,0 0 0,0 0 0,0-1 0,0 1 0,0 0 0,0-1 0,1 1 0,-1-1 0,0 1 0,0-1 0,0 0 0,1 0 0,-1 1 0,0-1 0,1 0 0,-1 0 0,0 0 0,0 0 0,1-1 0,-1 1 0,0 0 0,0-1 0,3 0 0,1 0 0,0 0 0,0-1 0,0 1 0,0-1 0,0 0 0,-1-1 0,1 1 0,-1-1 0,7-4 0,-4-1 0,1 1 0,-1-1 0,0 0 0,-1 0 0,0-1 0,0 1 0,-1-2 0,0 1 0,0 0 0,-1-1 0,-1 0 0,0 0 0,0 0 0,0 0 0,0-16 0,-3 26 0,0 0 0,0-1 0,0 1 0,0 0 0,0-1 0,0 1 0,-1 0 0,1-1 0,0 1 0,0 0 0,0-1 0,-1 1 0,1 0 0,0 0 0,0 0 0,-1-1 0,1 1 0,0 0 0,-1 0 0,1 0 0,0-1 0,0 1 0,-1 0 0,1 0 0,0 0 0,-1 0 0,1 0 0,0 0 0,-1 0 0,1 0 0,-1 0 0,1 0 0,0 0 0,-1 0 0,1 0 0,0 0 0,-1 0 0,1 0 0,0 0 0,-1 0 0,1 0 0,0 1 0,-1-1 0,1 0 0,0 0 0,0 0 0,-1 1 0,1-1 0,0 0 0,-1 1 0,-16 10 0,15-9 0,-1 1 0,1-1 0,0 1 0,0 0 0,0-1 0,1 1 0,-1 0 0,0 0 0,1 0 0,0 0 0,0 0 0,0 0 0,0 1 0,0-1 0,1 0 0,-1 0 0,1 7 0,1-9-27,0 0-1,-1-1 1,1 1 0,0-1 0,0 1-1,0-1 1,0 1 0,0-1-1,0 1 1,0-1 0,-1 0 0,1 0-1,0 1 1,0-1 0,0 0-1,0 0 1,0 0 0,0 0 0,0 0-1,1 0 1,-1 0 0,-1-1-1,1 1 1,0 0 0,0 0 0,2-1-1,27-8-3399,-9-2-3524,2-2-2017</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1:15.632"/>
    </inkml:context>
    <inkml:brush xml:id="br0">
      <inkml:brushProperty name="width" value="0.025" units="cm"/>
      <inkml:brushProperty name="height" value="0.025" units="cm"/>
    </inkml:brush>
  </inkml:definitions>
  <inkml:trace contextRef="#ctx0" brushRef="#br0">127 68 15278,'0'0'8526,"-8"0"-6028,-4-1-1941,8 1-472,1-1 0,-1 1-1,1-1 1,-1 1 0,1 0 0,-1 0-1,1 1 1,0-1 0,-1 1-1,1 0 1,-1-1 0,1 2-1,0-1 1,0 0 0,0 1-1,0-1 1,0 1 0,0 0 0,0 0-1,0 0 1,0 0 0,1 1-1,0-1 1,-5 5 0,-13 42 1146,20-48-1192,-1 0 0,1 0 0,-1 0 1,1 0-1,0 0 0,-1 0 1,1 0-1,0 0 0,0 0 1,0 0-1,0 1 0,0-1 0,0 0 1,0 0-1,0 0 0,0 0 1,1 0-1,-1 0 0,0 0 0,1 0 1,-1 1-1,1-1 0,-1 0 1,1-1-1,-1 1 0,1 0 1,0 0-1,0 0 0,-1 0 0,1 0 1,0-1-1,0 1 0,0 0 1,0-1-1,0 1 0,0 0 1,0-1-1,0 1 0,2-1 0,27 3 9,0-2 0,0-2 1,0-1-1,0-1 0,51-12 0,-77 13-159,0-1 1,-1 1-1,1-1 1,0 0 0,-1 0-1,0-1 1,0 1-1,0-1 1,0 1-1,4-7 1,5-6-3015,3-1-3791,28-39 0,-23 20 739</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1:16.409"/>
    </inkml:context>
    <inkml:brush xml:id="br0">
      <inkml:brushProperty name="width" value="0.025" units="cm"/>
      <inkml:brushProperty name="height" value="0.025" units="cm"/>
    </inkml:brush>
  </inkml:definitions>
  <inkml:trace contextRef="#ctx0" brushRef="#br0">73 51 6694,'0'0'14910,"-2"11"-12507,-26 94 739,18-74-2718,1 0-1,2 1 1,1 0 0,1 0 0,0 55 0,5-87-430,0 1 0,0 0 0,0 0 0,0 0 0,0 0 1,0 0-1,0 0 0,0 0 0,0 0 0,1 0 0,-1 0 0,0-1 0,1 1 0,-1 0 0,1 0 0,-1 0 0,1 0 0,-1-1 1,1 1-1,0 0 0,-1-1 0,1 1 0,0 0 0,-1-1 0,1 1 0,0-1 0,0 1 0,0-1 0,0 0 0,-1 1 0,1-1 1,0 0-1,0 1 0,0-1 0,0 0 0,0 0 0,0 0 0,0 0 0,0 0 0,0 0 0,0 0 0,0 0 0,-1 0 0,1-1 1,0 1-1,0 0 0,0 0 0,1-1 0,1-1-88,0 1 1,0 0-1,0-1 1,0 0-1,0 1 1,0-1 0,-1 0-1,1-1 1,-1 1-1,1 0 1,-1-1-1,3-3 1,-2 0 205,0 1 0,-1-1 0,1 0 0,-1 0 0,-1 0 0,1 0 0,-1 0 1,0 0-1,0 0 0,-1 0 0,1-1 0,-1 1 0,-1 0 0,-1-9 0,2 16-106,0-1 0,0 0 1,0 0-1,0 0 0,0 1 0,0-1 0,0 0 0,0 0 0,0 0 0,0 0 0,0 1 0,0-1 1,0 0-1,0 0 0,0 0 0,0 0 0,-1 1 0,1-1 0,0 0 0,0 0 0,0 0 0,0 0 1,0 0-1,0 0 0,-1 0 0,1 1 0,0-1 0,0 0 0,0 0 0,0 0 0,0 0 1,-1 0-1,1 0 0,0 0 0,0 0 0,0 0 0,-1 0 0,1 0 0,0 0 0,0 0 0,0 0 1,0 0-1,-1 0 0,1 0 0,0 0 0,0 0 0,0 0 0,0 0 0,-1 0 0,1 0 0,0 0 1,0-1-1,0 1 0,0 0 0,0 0 0,-1 0 0,-1 18-23,3-17 23,1 1 0,-1 0 0,0-1 0,0 1 0,1-1 0,-1 0 0,0 1-1,1-1 1,-1 0 0,1 0 0,0 0 0,-1 0 0,1 0 0,0 0 0,0-1 0,0 1-1,0-1 1,-1 1 0,1-1 0,0 1 0,0-1 0,0 0 0,0 0 0,3 0 0,49-3 321,-45 0-237,0 0 0,0-1 0,0 0 0,0 0-1,-1-1 1,1 0 0,-1 0 0,0-1 0,13-13-1,-15 14-89,0-1 0,0 0 0,0 0 0,-1-1 0,0 0 0,-1 0 0,1 0 0,-1 0 0,-1-1-1,1 1 1,3-15 0,-7 22-15,0 0 0,0 0 1,0 0-1,0 0 0,0 1 0,0-1 0,0 0 0,0 0 0,-1 0 0,1 0 0,0 0 1,0 1-1,0-1 0,0 0 0,0 0 0,0 0 0,-1 0 0,1 0 0,0 0 0,0 0 1,0 0-1,0 0 0,-1 1 0,1-1 0,0 0 0,0 0 0,0 0 0,0 0 0,-1 0 1,1 0-1,0 0 0,0 0 0,0 0 0,0 0 0,-1 0 0,1 0 0,0 0 0,0-1 0,0 1 1,0 0-1,-1 0 0,1 0 0,0 0 0,0 0 0,0 0 0,0 0 0,0 0 0,0 0 1,-1-1-1,1 1 0,0 0 0,0 0 0,0 0 0,0 0 0,0 0 0,0-1 0,0 1 1,0 0-1,0 0 0,0 0 0,-1 0 0,1-1 0,0 1 0,0 0 0,0 0 0,0-1 1,-11 13-121,5-5 184,0 1 0,1 1 0,0-1 0,1 1 0,0 0 0,0 0 0,1 0 0,0 0 0,0 1 0,1-1 0,1 1 0,0-1 0,0 1 0,0 0 0,1 0 0,2 12 0,-2-21-35,1 0-1,-1 0 1,0 0-1,1 0 1,-1 0-1,1 0 1,-1 0-1,1 0 1,-1 0-1,1 0 1,0-1-1,-1 1 1,1 0-1,0 0 1,0 0-1,0-1 1,-1 1-1,1-1 0,0 1 1,0 0-1,0-1 1,0 1-1,0-1 1,0 0-1,2 1 1,-1-1 36,1 1 0,0-1 0,0 0 0,0 0 0,-1-1 0,1 1 0,0-1 1,0 1-1,4-2 0,2-2 57,0 1 0,-1-1 0,0-1 1,0 1-1,8-7 0,9-9-107,-2-1 0,0-1 0,-2-1 0,0-1 0,-2-1 0,-1 0 0,-1-2 0,-1 0 0,-1-1 0,16-41 0,-23 36 0,-8 21 0,-4 12 0,-4 11 0,8-11 0,-14 26 0,1 1 0,1 1 0,1 0 0,2 0 0,1 1 0,1 0 0,1 0 0,2 1 0,1-1 0,1 1 0,4 53 0,-2-81 0,1 0 0,-1 0 0,1 0 0,0 1 0,0-1 0,0 0 0,0 0 0,0 0 0,0 0 0,1-1 0,-1 1 0,1 0 0,-1 0 0,1-1 0,0 1 0,-1-1 0,1 1 0,3 0 0,-4-1 0,-1-1 0,1 1 0,0-1 0,0 1 0,0-1 0,0 0 0,0 0 0,0 0 0,-1 1 0,1-1 0,0 0 0,0 0 0,0 0 0,0 0 0,0 0 0,0-1 0,0 1 0,0 0 0,0 0 0,0 0 0,0-1 0,-1 1 0,1-1 0,0 1 0,0-1 0,0 1 0,-1-1 0,1 1 0,0-1 0,0 1 0,-1-1 0,1 0 0,-1 0 0,1 1 0,-1-1 0,1 0 0,-1 0 0,1 0 0,-1 1 0,1-1 0,-1 0 0,0 0 0,0 0 0,1-2 0,1-5-22,0-1-1,-1 0 1,0 0 0,-1 0-1,1 0 1,-2 0 0,1 0-1,-1 0 1,-1 1 0,1-1 0,-1 0-1,-1 0 1,0 1 0,0 0-1,-1-1 1,0 1 0,-6-9-1,-3-3 0,-1 0 0,0 0 1,-2 2-1,0-1 0,-21-16 0,66 33 562,117 16-1761,-36-1-2622,-59-9-4319</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1:16.754"/>
    </inkml:context>
    <inkml:brush xml:id="br0">
      <inkml:brushProperty name="width" value="0.025" units="cm"/>
      <inkml:brushProperty name="height" value="0.025" units="cm"/>
    </inkml:brush>
  </inkml:definitions>
  <inkml:trace contextRef="#ctx0" brushRef="#br0">82 111 7783,'0'0'7720,"0"-70"-4037,0 43 161,3 13 31,-1 14-607,-2 7-1315,0 20-1312,-5 13-641,-8 5 0,-2 9 0,2-2 0,2-2 0,5-5 0,5-9-2338,1-7-3716,0-10-4516</inkml:trace>
  <inkml:trace contextRef="#ctx0" brushRef="#br0" timeOffset="1">0 538 17745,'0'0'15022</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5.483"/>
    </inkml:context>
    <inkml:brush xml:id="br0">
      <inkml:brushProperty name="width" value="0.025" units="cm"/>
      <inkml:brushProperty name="height" value="0.025" units="cm"/>
    </inkml:brush>
  </inkml:definitions>
  <inkml:trace contextRef="#ctx0" brushRef="#br0">155 313 16239,'0'0'8291,"-12"1"-5969,3 1-2034,0-1 1,-1 1-1,1 1 1,1 0-1,-1 0 0,0 1 1,1 0-1,-9 5 1,13-6-139,0-1 0,0 1 0,0 0 0,1 0 0,-1 0 0,1 1 1,0-1-1,0 1 0,0 0 0,1-1 0,-1 1 0,1 1 1,0-1-1,0 0 0,0 0 0,0 1 0,1-1 0,0 1 1,0 0-1,0-1 0,0 7 0,1-10-149,0 0-1,0 0 1,1 0-1,-1 0 1,0 0 0,0 0-1,1 1 1,-1-1 0,0 0-1,1 0 1,-1 0-1,1 0 1,0 0 0,-1 0-1,1 0 1,0-1-1,-1 1 1,1 0 0,0 0-1,0 0 1,0-1 0,0 1-1,0 0 1,0-1-1,1 1 1,1 1-1,1-1 1,0 1-1,0-1 1,0 0-1,0 0 1,0-1-1,6 1 1,3-1-2,0-1 0,0 1 0,24-7 0,-20 2 1,0-1 0,0-1 0,0-1 0,-1 0 0,0-2 0,-1 1 0,0-2 0,24-22 0,-19 15 0,-2 0 0,0-2 0,-1 0 0,-2-1 0,21-35 0,-28 42 0,-1 0 0,-1-1 0,0 0 0,-1 0 0,5-28 0,-9 39 0,0 0 0,-1-1 0,0 1 0,0-1 0,0 1 0,-1-1 0,1 1 0,-1 0 0,0-1 0,0 1 0,-3-5 0,3 7 0,0 0 0,-1-1 0,1 1 0,-1 0 0,0 0 0,0 0 0,1 0 0,-1 0 0,-1 1 0,1-1 0,0 0 0,0 1 0,-1 0 0,1-1 0,0 1 0,-1 0 0,1 0 0,-1 1 0,-4-2 0,-1 1 0,-1-1 0,1 2 0,0-1 0,-1 1 0,1 1 0,0-1 0,-1 1 0,1 1 0,0-1 0,0 2 0,0-1 0,0 1 0,0 0 0,-7 4 0,9-3 0,0-1 0,0 1 0,0 0 0,1 0 0,0 1 0,-1-1 0,2 1 0,-1 0 0,1 0 0,-1 1 0,1 0 0,1-1 0,-1 1 0,1 1 0,0-1 0,1 0 0,-4 10 0,6-13-1,-1-1 0,1 1 0,0 0 0,0-1 0,0 1 0,0 0 0,0-1 1,1 1-1,-1-1 0,1 1 0,-1-1 0,1 1 0,0-1 0,0 1 0,0-1 0,0 0 0,1 1 0,-1-1 0,1 0 0,-1 0 0,1 0 0,0 0 0,0 0 1,0 0-1,0-1 0,0 1 0,0-1 0,0 1 0,0-1 0,1 0 0,3 2 0,10 4-49,1-1 0,0-1 0,32 7 0,-5-2-184,-36-7 74,0 0 1,0 0-1,-1 0 1,1 1-1,-1 0 1,0 1-1,0-1 1,-1 1-1,10 9 1,-13-10 179,1 1 0,-1-1 0,0 0 0,-1 1 0,1 0-1,-1 0 1,0-1 0,0 1 0,0 1 0,-1-1 0,0 0 0,0 0 0,0 0 0,0 1 0,-1 8 0,0-11-94,-4 52 868,-11-23-5710,8-24-4106</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1:30.701"/>
    </inkml:context>
    <inkml:brush xml:id="br0">
      <inkml:brushProperty name="width" value="0.025" units="cm"/>
      <inkml:brushProperty name="height" value="0.025" units="cm"/>
    </inkml:brush>
  </inkml:definitions>
  <inkml:trace contextRef="#ctx0" brushRef="#br0">2588 0 10730,'-462'90'1105,"48"-11"988,228-35-1949,1 9 0,-343 148 0,470-173 246,1 1 0,2 4-1,1 1 1,-87 75 0,102-74-75,2 3 0,1 1 0,2 2 0,2 1 0,2 2 0,-30 55 0,29-37-143,2 1 0,3 1 1,-32 123-1,47-136-216,2 0 0,1 0 1,4 1-1,1 0 0,8 92 1,-3-126 22,1 0 0,1 1 0,1-1 0,1 0 0,0-1 0,1 0 0,1 0-1,0 0 1,15 20 0,-7-15 10,1-1 0,0-1-1,2-1 1,0 0-1,40 28 1,0-9 19,0-3-1,3-2 1,0-4 0,79 27-1,-53-26-22,1-3-1,2-5 1,0-4-1,161 13 1,-133-27 36,-1-5 1,0-5-1,150-27 0,-89-4-257,-3-7-1,-1-8 1,-3-8-1,308-154 1,-26-46 251,-379 209 15,-3-2-1,-2-4 1,109-116-1,-154 145 34,-1-1 0,-2-1 0,-1-1 0,-2-1 0,-1-1 0,-1-1 0,-2 0 0,19-63-1,-27 69 93,-1 0-1,-2-1 1,0 1-1,-2-1 0,-1 1 1,-2-1-1,-1 0 0,-1 1 1,-1-1-1,-1 1 0,-18-53 1,7 39 131,-1 1 1,-3 1 0,-1 1-1,-1 1 1,-3 1 0,-1 0-1,-1 2 1,-2 2-1,-2 0 1,-50-41 0,49 48-120,-1 2 0,-1 2 0,-1 1 0,-1 2 0,-1 1 0,0 2 0,-1 1 0,-1 2 0,0 2 0,-1 2 0,-67-8 0,40 14-102,1 2 0,-1 3 0,0 4 0,1 2 1,0 3-1,1 2 0,0 4 0,1 3 1,-116 52-1,36 1-1183,4 5 0,-254 190 0,208-129-3030,12-11-2354</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2:19.220"/>
    </inkml:context>
    <inkml:brush xml:id="br0">
      <inkml:brushProperty name="width" value="0.025" units="cm"/>
      <inkml:brushProperty name="height" value="0.025" units="cm"/>
    </inkml:brush>
  </inkml:definitions>
  <inkml:trace contextRef="#ctx0" brushRef="#br0">1 1 11499,'4'0'8393,"8"0"-2545,-11 0-5869,-1 0-1,1-1 0,0 1 1,0 0-1,-1 0 0,1 0 1,0 0-1,0 0 0,-1 0 1,1 0-1,0 1 0,0-1 1,-1 0-1,1 0 0,0 1 1,0-1-1,-1 0 0,1 1 1,0-1-1,-1 1 0,1-1 1,-1 0-1,1 1 0,-1 0 1,1-1-1,-1 1 0,1-1 1,-1 1-1,1 1 0,-21-1-8935,5-1-289</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2:33.629"/>
    </inkml:context>
    <inkml:brush xml:id="br0">
      <inkml:brushProperty name="width" value="0.025" units="cm"/>
      <inkml:brushProperty name="height" value="0.025" units="cm"/>
    </inkml:brush>
  </inkml:definitions>
  <inkml:trace contextRef="#ctx0" brushRef="#br0">1 68 5029,'0'0'12310,"10"-8"-10132,-3 2-1716,1-1 0,1 1 0,-1 1 0,1-1 0,0 2 0,0-1 0,1 1 0,-1 0 0,1 1 0,0 0 0,0 1 0,18-2 0,-27 4-455,-1 0 0,0 0 1,0 0-1,1 0 0,-1 0 0,0 0 0,1 0 1,-1 0-1,0 0 0,0 0 0,1 0 1,-1 0-1,0 1 0,0-1 0,0 0 1,1 0-1,-1 0 0,0 0 0,0 1 1,0-1-1,1 0 0,-1 0 0,0 0 1,0 1-1,0-1 0,0 0 0,1 0 1,-1 1-1,0-1 0,0 0 0,0 0 0,0 1 1,0-1-1,0 0 0,0 0 0,0 1 1,0-1-1,0 0 0,0 1 0,0-1 1,0 0-1,-5 18 339,-12 12 370,-17 11 74,25-33-693,0 2 0,1-1 0,0 1 0,1 0 0,0 1 0,1-1 0,0 1 0,0 1 0,1-1 0,1 1 0,-3 12 0,7-22-93,0 0-1,0 0 0,0 0 0,0 0 0,0 0 1,1 0-1,-1-1 0,1 1 0,-1 0 1,1 0-1,0-1 0,0 1 0,0 0 0,0-1 1,0 1-1,0-1 0,0 1 0,0-1 1,1 1-1,-1-1 0,0 0 0,1 0 0,-1 0 1,1 0-1,0 0 0,-1 0 0,1 0 1,0 0-1,-1-1 0,1 1 0,0 0 0,0-1 1,0 0-1,0 1 0,-1-1 0,5 0 1,9 2-498,0-1 1,0-1-1,23-2 1,-31 1 4,9-1-1248,0 0 0,0-2 0,0 0 1,-1 0-1,19-9 0,25-11-9954</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2:33.969"/>
    </inkml:context>
    <inkml:brush xml:id="br0">
      <inkml:brushProperty name="width" value="0.025" units="cm"/>
      <inkml:brushProperty name="height" value="0.025" units="cm"/>
    </inkml:brush>
  </inkml:definitions>
  <inkml:trace contextRef="#ctx0" brushRef="#br0">204 57 5285,'-10'0'12172,"2"0"-11245,0 1 0,0 0 1,0 0-1,1 1 1,-15 4-1,13-2-524,1-1 0,-1 2 0,1-1 0,0 1-1,0 0 1,0 1 0,1 0 0,0 0 0,-10 12 0,12-13-267,1 0-1,-1 0 1,1 1 0,1-1 0,-1 1 0,1 0 0,0 0 0,0 0 0,1 1 0,0-1 0,0 1 0,-1 9 0,2-15-130,1 0 0,0 0 0,0 0 1,0-1-1,0 1 0,0 0 1,1 0-1,-1 0 0,0 0 1,0 0-1,1 0 0,-1-1 1,0 1-1,1 0 0,-1 0 0,1 0 1,-1-1-1,1 1 0,-1 0 1,1-1-1,-1 1 0,1 0 1,0-1-1,-1 1 0,1-1 0,1 1 1,27 6 125,-19-7-83,0 0-1,1-1 0,-1 0 1,11-4-1,-11 3-34,0-1 0,-1-1 0,1 0 0,-1 0-1,0-1 1,0-1 0,0 1 0,-1-1 0,1 0 0,-2-1 0,9-8 0,-11 10 111,-1 0 1,0-1 0,0 1-1,0-1 1,-1 0 0,0 0-1,0 0 1,0 0 0,-1 0 0,0-1-1,0 1 1,-1-1 0,1 1-1,-1-1 1,-1 0 0,1 1-1,-2-14 1,1 18-108,-1 0-1,1-1 1,0 1 0,-1 0-1,1 0 1,-1 0 0,0 0-1,0 0 1,0 1-1,0-1 1,0 0 0,0 0-1,0 1 1,0-1 0,-1 0-1,1 1 1,-1-1 0,1 1-1,-1 0 1,0-1-1,1 1 1,-1 0 0,0 0-1,0 0 1,0 0 0,0 1-1,0-1 1,0 0 0,0 1-1,0-1 1,0 1-1,0 0 1,0 0 0,0 0-1,0 0 1,0 0 0,0 0-1,-1 0 1,1 1 0,0-1-1,-3 2 1,1-1-7,0 0 0,0 0 1,0 1-1,0-1 0,0 1 0,1 0 1,-1 0-1,0 1 0,1-1 0,-1 1 1,1-1-1,0 1 0,0 0 0,0 0 1,1 0-1,-1 1 0,1-1 0,-1 1 1,1 0-1,-2 5 0,3-8-80,1 0 0,-1 0 0,1 1 0,0-1 0,-1 0 1,1 1-1,0-1 0,0 1 0,0-1 0,0 0 0,0 1 0,0-1 0,1 1 0,-1-1 0,0 0 1,1 1-1,-1-1 0,1 0 0,-1 0 0,1 1 0,0-1 0,-1 0 0,1 0 0,0 0 0,0 0 0,0 0 1,0 0-1,1 1 0,1 0-325,0 0-1,0-1 1,1 0 0,-1 0 0,0 0-1,0 0 1,1 0 0,-1 0 0,0-1-1,1 0 1,4 0 0,6 0-1285,-1-1-1,0-1 1,0 0 0,0-1-1,18-6 1,10-7-6660</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2:34.328"/>
    </inkml:context>
    <inkml:brush xml:id="br0">
      <inkml:brushProperty name="width" value="0.025" units="cm"/>
      <inkml:brushProperty name="height" value="0.025" units="cm"/>
    </inkml:brush>
  </inkml:definitions>
  <inkml:trace contextRef="#ctx0" brushRef="#br0">168 1 14734,'0'0'7543,"-12"8"-6438,-1 0-909,-9 6 1035,0 0 0,1 2 1,0 1-1,-19 20 1,38-35-1194,1 0-1,-1-1 1,1 1 0,0 0 0,-1 0-1,1-1 1,0 1 0,0 0 0,0 0 0,0 0-1,1 1 1,-1-1 0,1 0 0,-1 0 0,1 0-1,0 0 1,-1 1 0,1-1 0,0 0-1,0 0 1,1 3 0,0-3-23,0 0 0,0 0 0,0-1 0,0 1 0,1 0 0,-1 0 0,1-1 0,-1 1 0,1 0 0,-1-1 0,1 0 0,0 1 0,0-1 0,0 0 0,-1 0 0,1 0 1,3 1-1,5 2 18,1-1 0,0 0 0,-1 0 1,1-1-1,1-1 0,18 1 0,-23-3 22,0 1-1,0-2 1,0 1 0,0-1-1,-1 0 1,1 0-1,0 0 1,-1-1-1,0 0 1,0-1-1,0 1 1,0-1 0,0 0-1,-1-1 1,9-8-1,-11 10-23,0 0-1,0-1 1,0 1-1,0-1 1,-1 1 0,1-1-1,-1 0 1,0 0-1,0 0 1,-1-1-1,1 1 1,-1 0-1,0-1 1,0 1-1,-1 0 1,1-1 0,-1 1-1,0-1 1,0 1-1,0-1 1,-1 1-1,1-1 1,-1 1-1,0-1 1,-1 1-1,-1-4 1,1 5-40,0 0 1,0 0-1,0 1 1,0-1-1,-1 1 1,1-1-1,-1 1 1,0 0-1,0 0 1,0 0-1,0 1 1,0-1-1,0 1 0,0-1 1,0 1-1,-1 0 1,1 0-1,0 1 1,-1-1-1,1 1 1,0-1-1,-1 1 1,1 0-1,-5 1 0,8-1-170,-1 0 0,1 1 0,0-1 0,-1 0 0,1 1 0,0-1 0,-1 1 0,1-1 0,0 0 0,-1 1 0,1-1 0,0 1 0,0-1 0,0 1 0,-1-1 0,1 1 0,0-1 0,0 1 0,0-1 0,0 1 0,0-1 1,0 1-1,0-1 0,0 1 0,0-1 0,0 1 0,0-1 0,0 1 0,1-1 0,-1 1 0,0-1 0,0 1 0,0-1 0,1 0 0,-1 1 0,0-1 0,0 1 0,1-1 0,-1 1 0,0-1 0,1 0 0,-1 1 0,1-1 0,-1 0 0,0 0 0,1 1 0,-1-1 0,1 0 0,23 7-6180,10-3-3218</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2:34.732"/>
    </inkml:context>
    <inkml:brush xml:id="br0">
      <inkml:brushProperty name="width" value="0.025" units="cm"/>
      <inkml:brushProperty name="height" value="0.025" units="cm"/>
    </inkml:brush>
  </inkml:definitions>
  <inkml:trace contextRef="#ctx0" brushRef="#br0">148 136 17809,'0'0'10757,"-11"-4"-9380,-32-10-704,42 14-662,-1 0 1,1 0 0,-1 0 0,1 0 0,-1 0 0,1 0-1,-1 0 1,1 0 0,0 1 0,-1-1 0,1 0 0,-1 1-1,1 0 1,0-1 0,-1 1 0,1 0 0,0-1 0,0 1-1,0 0 1,0 0 0,-1 0 0,1 0 0,0 0 0,0 0-1,1 0 1,-1 0 0,0 1 0,0-1 0,1 0 0,-1 1-1,0-1 1,1 0 0,-1 1 0,1-1 0,0 1 0,-1-1-1,1 0 1,0 1 0,0-1 0,0 1 0,0-1 0,0 1-1,0-1 1,1 1 0,-1-1 0,0 0 0,1 1 0,-1-1-1,1 0 1,-1 1 0,1-1 0,0 0 0,0 1 0,-1-1-1,1 0 1,0 0 0,0 0 0,0 0 0,2 2 0,18 9-259,1-1 1,42 15-1,-44-19-140,-1 1-1,0 0 1,-1 2-1,0 0 1,17 13-1,-33-22 378,1 1-1,-1-1 1,0 1-1,0 0 1,0 0-1,0 0 1,0 0-1,-1 0 1,1 0-1,-1 1 0,1-1 1,-1 0-1,0 1 1,0-1-1,0 1 1,0 0-1,0-1 1,-1 1-1,1 0 1,-1-1-1,0 1 1,0 5-1,-1-4 37,0 0 0,0 0 1,-1-1-1,1 1 0,-1-1 0,0 1 1,0-1-1,0 1 0,-1-1 0,1 0 0,-1 0 1,0 0-1,0-1 0,-3 3 0,-8 6 290,0-1-1,-1-1 1,0-1-1,-1 0 1,1 0-1,-19 4 1,-42 7 1037,69-18-1273,1 0-1,-1 0 0,0-1 0,1 0 1,-1 0-1,0 0 0,0-1 0,1 0 1,-9-3-1,13 3-79,0 0 0,1 1 0,-1-1 0,1 0 0,0 0 0,-1-1 0,1 1 0,0 0 0,0 0 0,-1-1 0,1 1 0,0 0 0,0-1 0,1 1 0,-1-1 0,0 1 0,0-1 0,1 0 0,-1 1 0,1-1 0,-1 0 0,1 1 0,0-1 0,0 0 0,0 0 0,0 1 0,0-1 0,0 0 0,0 0 0,1-2 0,0-1 0,0 1 0,0-1 0,0 0 0,1 1 0,0-1 0,0 1 0,0 0 0,0-1 0,1 1 0,3-4 0,11-9 0,1 1 0,0 1 0,2 0 0,-1 1 0,41-20 0,40-29 0,-90 56 0,0-1 0,-1-1 0,0 1 0,0-1 0,-1-1 0,0 0 0,7-12 0,-13 18 0,1-1 0,-1 1 0,0-1 0,0 1 0,-1-1 0,1 0 0,-1 0 0,0 0 0,0 0 0,0 0 0,-1 0 0,0 0 0,0 0 0,-1-8 0,0 10 0,0 1 0,0-1 0,0 1 0,0 0 0,0-1 0,0 1 0,0 0 0,-1 0 0,1 0 0,-1 0 0,0 0 0,0 0 0,0 0 0,0 1 0,0-1 0,0 0 0,0 1 0,0 0 0,0-1 0,-1 1 0,1 0 0,0 0 0,-1 1 0,1-1 0,-1 0 0,1 1 0,-1-1 0,0 1 0,-2 0 0,-4-1-154,1 1 0,-1 0 0,0 1 1,1-1-1,0 2 0,-1-1 0,-14 5 0,-48 28-4671,40-17 1437,17-10-10774</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2:23.258"/>
    </inkml:context>
    <inkml:brush xml:id="br0">
      <inkml:brushProperty name="width" value="0.025" units="cm"/>
      <inkml:brushProperty name="height" value="0.025" units="cm"/>
    </inkml:brush>
  </inkml:definitions>
  <inkml:trace contextRef="#ctx0" brushRef="#br0">59 134 11627,'-8'0'2018,"-27"1"-481,35-1-1495,-1 0 0,1 0 0,0 1 0,-1-1 0,1 0 0,-1 0 0,1 0 0,0 0 0,-1 0 0,1 0 0,-1 0 0,1 0 0,-1 0 0,1 0 0,0 0 0,-1 0 0,1 0 0,-1 0 0,1 0 0,-1 0 0,1 0 0,0 0 0,-1-1 0,1 1 0,0 0 0,-1 0 0,1-1 0,0 1 0,-1 0 0,1 0 0,0-1 0,-1 1 0,1 0 0,0-1 0,0 1 0,-1 0 0,1-1 0,0 1 0,0-1 0,0 1 0,-1 0 0,1-1 0,0 1 0,0-1-1,0 1 1,0-1 0,13-13 1423,7 5-881,1 1 1,0 0-1,0 2 0,1 0 0,-1 1 1,45-3-1,-38 4-376,628-49 2502,5 48-1796,-469 5-903,145 8 81,-263-3 450,1 4 1,103 26-1,-165-32-334,-9-2-147,1-1 1,-1 1-1,1 0 1,-1 1-1,0-1 1,1 1-1,-1 0 0,0 0 1,0 0-1,0 0 1,0 1-1,-1 0 0,7 5 1,-15-7-69,0 1 0,0-1 0,0 0 0,0 0 1,0-1-1,0 0 0,0 0 0,-8 0 0,10 0-257,2 0 3,0 0 1,0 0-1,0 0 0,-1 0 0,1 0 1,0 0-1,0-1 0,0 1 0,-1 0 1,1-1-1,0 1 0,0 0 0,0-1 0,0 0 1,0 1-1,0-1 0,0 0 0,0 1 1,0-1-1,0 0 0,0 0 0,0 0 1,0 0-1,1 0 0,-2-1 0,-5-17-7143</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2:24.024"/>
    </inkml:context>
    <inkml:brush xml:id="br0">
      <inkml:brushProperty name="width" value="0.025" units="cm"/>
      <inkml:brushProperty name="height" value="0.025" units="cm"/>
    </inkml:brush>
  </inkml:definitions>
  <inkml:trace contextRef="#ctx0" brushRef="#br0">0 90 13741,'0'0'4901,"19"2"-3609,72 7 887,142-6 1,112-24-534,-177 8-1021,1468-57 2743,-1629 73-3476,-13 4 48,-15 4-161,9-8-810,0 0 1,0-1 0,-1 0-1,-19 0 1,-14-1-4880</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2:40.089"/>
    </inkml:context>
    <inkml:brush xml:id="br0">
      <inkml:brushProperty name="width" value="0.025" units="cm"/>
      <inkml:brushProperty name="height" value="0.025" units="cm"/>
    </inkml:brush>
  </inkml:definitions>
  <inkml:trace contextRef="#ctx0" brushRef="#br0">2498 166 4837,'-291'-50'8726,"179"27"-7190,-124-9-1,64 23-1759,0 7 0,0 8 0,1 7 0,0 7-1,-173 45 1,297-53 389,-1 2 0,2 2-1,0 2 1,1 2 0,1 2 0,1 2-1,-72 53 1,95-62-89,2 1 0,0 1-1,1 0 1,1 1 0,1 1-1,0 1 1,2 0-1,0 1 1,1 0 0,1 1-1,1 0 1,1 0 0,1 1-1,1 1 1,1-1 0,1 1-1,-3 42 1,7-46-75,0 0 1,2 1-1,0-1 1,1 0-1,1 1 1,10 32-1,-9-41-1,1 0-1,0 0 1,1-1 0,1 0-1,-1 0 1,2 0-1,0-1 1,0 0 0,0-1-1,1 0 1,20 15-1,0-3 14,2-1 1,0-1-1,1-2 0,43 16 0,144 42 67,-176-62-71,681 204 976,14-55-16,-602-142-949,1-5 1,0-7-1,1-6 0,163-18 0,-236 7-16,0-4 0,0-2 0,-2-3 0,0-2-1,-1-4 1,102-54 0,-113 49 280,-1-3 0,-1-2 1,-2-1-1,-2-3 0,-1-2 1,-2-2-1,66-84 0,-94 107-142,-1-1 0,0-1 0,-1 0 0,-2-1 0,0 0 0,-1 0-1,-1-1 1,-2 0 0,0-1 0,-1 0 0,-1 1 0,-2-1 0,0-1 0,-2 1-1,0 0 1,-2 0 0,0 0 0,-2 0 0,-1 0 0,0 1 0,-2 0 0,-1 0-1,-1 0 1,0 1 0,-20-31 0,9 20-7,-3 0-1,0 2 1,-2 1-1,-1 1 1,-1 2-1,-2 0 1,-52-38-1,39 38-165,-1 1 0,-1 2 0,-1 2 0,-1 3 0,-64-20 0,31 18-1062,0 3 0,-132-13 0,-162 20-7109,162 19-430</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3:09.237"/>
    </inkml:context>
    <inkml:brush xml:id="br0">
      <inkml:brushProperty name="width" value="0.025" units="cm"/>
      <inkml:brushProperty name="height" value="0.025" units="cm"/>
    </inkml:brush>
  </inkml:definitions>
  <inkml:trace contextRef="#ctx0" brushRef="#br0">16 337 10922,'0'0'9930,"-3"9"-7576,-9 28 118,12-37-2410,0 1 0,0-1 0,0 0 1,0 1-1,0-1 0,0 1 0,0-1 1,0 0-1,0 1 0,0-1 0,0 1 1,0-1-1,0 0 0,1 1 0,-1-1 1,0 1-1,0-1 0,0 0 0,1 1 0,-1-1 1,0 0-1,0 0 0,1 1 0,-1-1 1,0 0-1,1 1 0,-1-1 0,0 0 1,1 0-1,-1 0 0,0 0 0,1 1 1,-1-1-1,1 0 0,-1 0 0,0 0 1,1 0-1,-1 0 0,1 0 0,-1 0 1,0 0-1,1 0 0,0 0 0,19-2 883,-19 1-747,19-5 64,0-2 0,-1 0 0,-1-2 0,1 0 0,-2-1 1,1 0-1,26-25 0,-12 12-149,174-156 105,-114 94 7,-91 97 298,-4 5-518,-1-1 0,-1 1 0,-1-1 0,0 0 0,0 0 0,-14 21 0,1 0-8,-13 22 3,22-43 0,1 1 0,0 0 0,1 1 0,1 0 0,1 0 0,0 0 0,-5 27 0,11-43 2,0 0 0,0 0-1,0-1 1,0 1 0,0 0 0,0-1 0,0 1-1,0 0 1,0 0 0,1-1 0,-1 1 0,0 0-1,0 0 1,1-1 0,-1 1 0,0 0 0,1-1-1,-1 1 1,1-1 0,-1 1 0,1 0 0,-1-1-1,1 1 1,-1-1 0,1 1 0,-1-1 0,1 0-1,1 1 1,24 1-42,27-19-1493,-10-11-3720,4-7-3155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16.570"/>
    </inkml:context>
    <inkml:brush xml:id="br0">
      <inkml:brushProperty name="width" value="0.025" units="cm"/>
      <inkml:brushProperty name="height" value="0.025" units="cm"/>
    </inkml:brush>
  </inkml:definitions>
  <inkml:trace contextRef="#ctx0" brushRef="#br0">886 283 10346,'0'-1'17,"-3"-26"1495,-2-1-1,0 0 1,-2 1 0,-14-39-1,18 60-1309,0-1 0,0 1 0,-1 0 0,0 0 0,0 0 0,0 0 0,-1 1 0,0-1 0,0 1 0,0 0 0,0 1 0,-1-1 0,0 1 0,0 0 0,0 1 0,0-1-1,-1 1 1,0 1 0,1-1 0,-1 1 0,0 0 0,0 0 0,-8 0 0,6 1-157,0 1 0,0 0 0,0 0 0,0 1 0,0 0 0,0 0 0,0 1 0,0 1 1,0-1-1,1 1 0,-14 7 0,8-2-11,0 0 0,1 1 1,0 1-1,0 0 0,-21 23 1,1 6-6,2 1 1,2 1-1,-27 51 1,3 4-121,5 1 1,4 3-1,4 1 0,5 3 1,-36 177-1,52-174-855,4 1-1,6 0 1,4 119 0,6-209 976,0 0 0,1-1 0,0 1-1,2 0 1,0-1 0,1 0 0,1 0 0,9 19 0,-11-28 20,0-1-1,1 1 0,0-1 1,0 0-1,1 0 0,0-1 0,0 0 1,1 0-1,0 0 0,0 0 1,0-1-1,0-1 0,1 1 1,0-1-1,0 0 0,0-1 0,0 0 1,10 2-1,-3-2-23,-1 0-1,0-1 1,1-1-1,0 0 1,-1-1-1,1-1 1,0 0 0,-1-1-1,1 0 1,19-7-1,-12 2-2,0-2-1,-1 0 0,0-1 1,-1-2-1,0 0 0,19-15 1,-2-4 41,-1-2 0,-1-1 0,-2-1 0,-1-2 0,46-71 0,-47 57 403,-3-1 0,-1-1 0,-3-1 0,-3-2 1,-1 0-1,14-76 0,-20 64-224,-4-1 0,-3-1 1,-2 1-1,-4-1 1,-8-72-1,6 124-208,-2 0-1,0 0 1,-1 0 0,0 1-1,-13-30 1,15 42-138,0 1 1,0-1-1,0 1 1,-1 0-1,0 0 1,0 0-1,0 0 1,0 0-1,-1 1 1,1-1 0,-1 1-1,0 0 1,0 0-1,0 1 1,0-1-1,0 1 1,-1 0-1,1 0 1,-1 0-1,0 1 1,1-1-1,-1 1 1,0 0-1,-10 0 1,-35 5-3945,-1 11-2546</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6.059"/>
    </inkml:context>
    <inkml:brush xml:id="br0">
      <inkml:brushProperty name="width" value="0.025" units="cm"/>
      <inkml:brushProperty name="height" value="0.025" units="cm"/>
    </inkml:brush>
  </inkml:definitions>
  <inkml:trace contextRef="#ctx0" brushRef="#br0">236 10 19506,'0'0'3615,"-9"-3"-338,3 2-3088,1-1-1,0 1 0,0 0 1,-1 0-1,1 0 0,-1 1 0,1 0 1,-1 0-1,1 1 0,0-1 1,-1 1-1,1 0 0,0 0 0,-1 1 1,1 0-1,0 0 0,0 0 1,0 0-1,1 1 0,-1 0 1,-4 3-1,-7 6-6,2 0 1,-1 0-1,-13 17 1,25-26-184,0 0 0,-1 1 1,2 0-1,-1 0 0,0-1 0,1 2 0,0-1 1,0 0-1,0 0 0,0 1 0,1-1 1,-1 1-1,1-1 0,0 1 0,1-1 1,-1 1-1,1 0 0,0 6 0,1-10-58,0 0-1,-1 0 0,1 0 1,0 0-1,0 0 0,0 0 1,0 0-1,0-1 0,0 1 1,0 0-1,0-1 0,0 1 1,0 0-1,1-1 0,-1 1 1,0-1-1,0 0 0,1 1 1,-1-1-1,0 0 0,0 0 1,1 0-1,-1 0 0,2 0 1,43 0-1228,-34-1 734,15 1-353,1 2 0,46 7 0,-63-6 902,-1-1 0,1 1-1,-1 1 1,0 0 0,0 0 0,0 1 0,-1 0 0,0 1-1,16 12 1,-23-17 89,-1 0-1,1 1 0,-1-1 1,1 0-1,-1 1 1,0-1-1,0 1 0,0 0 1,0-1-1,0 1 1,0 0-1,0 0 0,0-1 1,-1 1-1,1 0 1,-1 0-1,1 0 0,-1 0 1,0 0-1,0 0 1,1 0-1,-2 3 0,0-2 94,0-1-1,0 1 0,0 0 0,0-1 0,-1 1 1,1-1-1,-1 0 0,1 1 0,-1-1 0,0 0 1,0 0-1,0 0 0,-4 3 0,-6 3 226,0-1 0,0 0-1,0-1 1,-1 0 0,-13 5 0,-39 7 122,59-17-569,1 0 0,-1 0 0,1 0 0,0-1 0,-1 0 0,1 0 0,-1 0 0,1-1 0,-11-2 0,15 2-152,-1 0 1,1 0-1,0 0 0,0 0 1,0 0-1,0 0 1,0 0-1,0 0 0,0 0 1,0-1-1,0 1 0,0 0 1,1-1-1,-1 1 0,1 0 1,-1-1-1,1 1 1,-1-1-1,1 1 0,0-1 1,0 1-1,0-1 0,0 1 1,0-1-1,0 1 0,0-1 1,0 1-1,0-1 0,1 1 1,-1-1-1,1 1 1,-1 0-1,1-1 0,-1 1 1,3-3-1,0-5-1290,1 1 0,0 0 0,1 0 1,8-12-1,22-23-5465</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3:09.568"/>
    </inkml:context>
    <inkml:brush xml:id="br0">
      <inkml:brushProperty name="width" value="0.025" units="cm"/>
      <inkml:brushProperty name="height" value="0.025" units="cm"/>
    </inkml:brush>
  </inkml:definitions>
  <inkml:trace contextRef="#ctx0" brushRef="#br0">149 1 21428,'-12'11'2867,"11"-10"-2795,-22 20 2321,-37 47 1,54-60-2124,0 0 0,1 1 0,-1 0 0,2 0 0,-1 0-1,1 0 1,0 0 0,1 1 0,1 0 0,-1 0 0,-1 17 0,4-24-262,0 0-1,0 0 0,1-1 0,-1 1 0,1 0 1,0 0-1,0-1 0,0 1 0,0 0 1,0-1-1,0 1 0,1-1 0,-1 1 1,1-1-1,0 0 0,0 0 0,0 0 0,0 0 1,0 0-1,0 0 0,0 0 0,0-1 1,1 1-1,-1-1 0,1 1 0,-1-1 1,1 0-1,0 0 0,0 0 0,-1-1 0,1 1 1,4 0-1,10 1 20,0 0 0,0 0 0,0-2 0,19-1 0,-33 1-27,2-1 0,1 0 0,-1-1 0,1 0 0,-1 0 0,0 0 0,0 0 0,8-6 0,-12 8 0,0 0 0,0 0 0,0-1 0,-1 1 0,1 0 0,0-1 0,0 1 0,0-1 0,-1 1 0,1-1 0,0 0 0,-1 1 0,1-1 0,0 1 0,-1-1 0,1 0 0,-1 0 0,1 1 0,-1-1 0,0 0 0,1 0 0,-1 0 0,0 0 0,1 1 0,-1-1 0,0 0 0,0 0 0,0 0 0,0 0 0,0 0 0,0 0 0,0 0 0,0 1 0,0-1 0,0 0 0,0 0 0,-1 0 0,1 0 0,0 0 0,-1 1 0,1-1 0,0 0 0,-1 0 0,1 0 0,-1 1 0,1-1 0,-1 0 0,0 1 0,1-1 0,-1 1 0,0-1 0,1 0 0,-1 1 0,0-1 0,-1 0 0,-5-2 0,-1 1 0,1-1 0,0 1 0,-1 0 0,1 1 0,-1 0 0,0 0 0,0 1 0,-7 0 0,2 0 0,-1 0 0,1 1 0,0 1 0,-20 5 0,31-6-285,-1 0 0,1 0 0,-1 1 0,1-1 1,0 1-1,-1 0 0,1-1 0,0 1 0,0 0 0,-2 3 0,4-4 163,-1-1 0,1 1 0,0-1 0,-1 0 0,1 1 0,0-1 0,0 1 0,-1-1 0,1 0 0,0 1 0,0-1 0,0 1 0,0-1 0,0 1 0,-1-1 0,1 1 0,0-1 0,0 1 0,0-1 0,0 1 0,1-1 0,-1 1 0,0-1 0,0 1 0,0-1 0,0 1 0,0-1-1,0 0 1,1 1 0,-1-1 0,0 1 0,0-1 0,1 0 0,-1 1 0,0-1 0,1 1 0,-1-1 0,0 0 0,1 1 0,-1-1 0,1 0 0,-1 0 0,0 1 0,1-1 0,-1 0 0,1 0 0,-1 0 0,1 0 0,-1 1 0,1-1 0,-1 0 0,1 0 0,-1 0 0,1 0 0,-1 0 0,1 0 0,-1 0 0,1 0 0,-1 0-1,0-1 1,1 1 0,-1 0 0,2 0 0,21 0-10619</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3:10.016"/>
    </inkml:context>
    <inkml:brush xml:id="br0">
      <inkml:brushProperty name="width" value="0.025" units="cm"/>
      <inkml:brushProperty name="height" value="0.025" units="cm"/>
    </inkml:brush>
  </inkml:definitions>
  <inkml:trace contextRef="#ctx0" brushRef="#br0">0 30 15567,'0'0'17200,"64"10"-24567,-41-28 769,-2-4-6086</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3:10.392"/>
    </inkml:context>
    <inkml:brush xml:id="br0">
      <inkml:brushProperty name="width" value="0.025" units="cm"/>
      <inkml:brushProperty name="height" value="0.025" units="cm"/>
    </inkml:brush>
  </inkml:definitions>
  <inkml:trace contextRef="#ctx0" brushRef="#br0">199 61 7143,'0'0'10965,"0"-9"-7976,1-27-10,-2 35-2846,1 1 0,0-1-1,0 0 1,-1 0 0,1 0-1,0 1 1,-1-1 0,1 0-1,-1 0 1,1 1 0,-1-1 0,1 0-1,-1 1 1,1-1 0,-1 1-1,0-1 1,1 1 0,-1-1-1,0 1 1,1-1 0,-1 1 0,0 0-1,0-1 1,1 1 0,-1 0-1,0 0 1,0-1 0,0 1-1,0 0 1,1 0 0,-1 0 0,0 0-1,0 0 1,-1 0 0,-25 5 1415,19-2-1421,1 1 1,0 1-1,-1-1 0,2 1 1,-1 0-1,0 1 1,1-1-1,0 1 1,0 0-1,1 1 1,-6 8-1,0 0 67,2 0 0,0 0-1,1 1 1,-9 23 0,15-33-194,-1 0 0,2-1 0,-1 1 0,1 0 0,0 0 0,0 0 0,1 0 0,-1 0 0,1 0 0,1 0 0,-1 0 0,2 6 0,-1-10 0,0 1 0,0-1 0,1 1 0,-1-1 0,1 0 0,-1 0 0,1 0 0,0 0 0,0 0 0,0 0 0,0 0 0,0 0 0,0-1 0,0 1 0,1-1 0,-1 0 0,0 0 0,1 1 0,-1-1 0,1-1 0,-1 1 0,1 0 0,0-1 0,-1 1 0,1-1 0,0 0 0,4 0 0,2 0 0,-1-1 0,0 1 0,0-2 0,0 1 0,0-1 0,0 0 0,0-1 0,0 0 0,0 0 0,-1 0 0,0-1 0,0 0 0,0-1 0,0 0 0,0 0 0,10-11 0,-13 12 0,0 0 0,0 0 0,-1-1 0,1 1 0,-1-1 0,0 0 0,0 0 0,-1 0 0,0 0 0,0 0 0,0 0 0,0-1 0,-1 1 0,0-1 0,0 1 0,0-1 0,-1 1 0,0-1 0,0 0 0,0 1 0,-1-1 0,0 1 0,0-1 0,0 1 0,-1-1 0,-2-5 0,3 9-79,0 0 0,0 0 0,0 0-1,0 0 1,0 0 0,-1 0 0,1 0 0,-1 1 0,0-1-1,1 0 1,-1 1 0,0-1 0,0 1 0,0 0 0,0 0-1,0 0 1,0 0 0,-1 0 0,1 0 0,0 0 0,0 1 0,-1-1-1,-2 0 1,-4 1-1242,1 0 0,-1 0 1,1 1-1,-17 3 0,7-1-2186</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3:11.757"/>
    </inkml:context>
    <inkml:brush xml:id="br0">
      <inkml:brushProperty name="width" value="0.025" units="cm"/>
      <inkml:brushProperty name="height" value="0.025" units="cm"/>
    </inkml:brush>
  </inkml:definitions>
  <inkml:trace contextRef="#ctx0" brushRef="#br0">234 91 4420,'2'-5'1448,"0"1"1,0-1-1,-1 1 0,0-1 1,0 0-1,0 0 0,-1 0 0,1 1 1,-1-1-1,0 0 0,-1-7 0,0 10-1220,0 0 0,0 0-1,-1 1 1,1-1 0,0 1-1,0-1 1,-1 1 0,1-1-1,-1 1 1,1 0 0,-1 0 0,0-1-1,1 1 1,-1 1 0,0-1-1,0 0 1,0 0 0,1 1-1,-1-1 1,0 1 0,0-1-1,0 1 1,0 0 0,0 0-1,0 0 1,0 0 0,0 0-1,0 0 1,-4 1 0,-4 1-129,0 0 0,0 1 0,0 0 0,1 1 0,-1 0 0,1 0 0,0 1 0,0 0 0,0 1 0,1 0 0,0 0 0,0 1 0,0 0 0,1 0-1,0 0 1,1 1 0,-1 1 0,1-1 0,1 1 0,0 0 0,0 0 0,1 0 0,-5 14 0,9-22-86,0 0 0,-1 0-1,1 0 1,0 0 0,0 0-1,-1 0 1,1 0 0,0 0-1,0 0 1,0 0 0,0 0-1,0 1 1,1-1 0,-1 0-1,0 0 1,0 0 0,1 0-1,-1 0 1,1 0 0,-1 0-1,1 0 1,-1 0 0,1 0-1,0 0 1,-1-1 0,1 1-1,0 0 1,0 0 0,-1 0-1,1-1 1,0 1 0,0-1-1,0 1 1,0 0 0,0-1-1,0 0 1,0 1 0,0-1-1,0 0 1,0 1 0,0-1-1,0 0 1,1 0 0,-1 0-1,0 0 1,0 0 0,0 0-1,0 0 1,0 0 0,0 0-1,2-1 1,5 0 25,0-1 0,0 0 0,0 0 0,0-1 0,13-6 0,-7 2-14,0 0 0,0-2 0,-1 0 1,-1 0-1,1-1 0,-2-1 0,1 0 1,-1 0-1,-1-1 0,16-24 0,-47 138 158,18-88-131,1 0-1,1 1 1,1-1 0,1 20 0,-1-30-44,0 0 1,1 0 0,0-1 0,0 1 0,0 0 0,0-1 0,1 1 0,-1-1-1,1 0 1,0 1 0,0-1 0,0 0 0,0 0 0,1 0 0,-1-1 0,1 1 0,0 0-1,0-1 1,0 0 0,0 0 0,4 3 0,10 2-8,-9-4 0,-1 1 0,0-1 0,0 1 0,0 0 0,9 8 0,-15-12 0,0 1 0,0 0 0,0 0 0,0 0 0,-1 0 0,1 0 0,0 0 0,-1 0 0,1 0 0,-1 0 0,1 0 0,-1 0 0,0 1 0,1-1 0,-1 0 0,0 0 0,0 0 0,0 1 0,0-1 0,0 0 0,0 0 0,0 0 0,0 1 0,0-1 0,-1 0 0,1 0 0,0 0 0,-1 0 0,1 0 0,-1 1 0,1-1 0,-1 0 0,0 0 0,1 0 0,-1 0 0,0-1 0,0 1 0,1 0 0,-1 0 0,0 0 0,0-1 0,0 1 0,-2 1 0,-5 3 0,0 1 0,0-2 0,-1 1 0,1-1 0,-1 0 0,0-1 0,0 0 0,0 0 0,-1-1 0,1 0 0,-13 1 0,-6-1 0,0-1 0,-44-4 0,66 2 0,0 1 0,0-1 0,0-1 0,1 1 0,-1-1 0,-7-3 0,11 4 0,0 0 0,0 0 0,0 0 0,0-1 0,0 1 0,1 0 0,-1-1 0,1 1 0,-1-1 0,1 0 0,-1 1 0,1-1 0,0 0 0,0 0 0,0 0 0,0 1 0,0-1 0,0 0 0,1-1 0,-2-1 0,2 3 9,1 0 0,-1 0 0,0-1-1,0 1 1,1 0 0,-1 0 0,0 0 0,1 0 0,-1 0 0,1 0-1,0 0 1,-1 1 0,1-1 0,0 0 0,-1 0 0,1 0 0,0 1-1,0-1 1,0 0 0,0 1 0,0-1 0,-1 0 0,1 1 0,0-1-1,0 1 1,1 0 0,-1-1 0,0 1 0,0 0 0,0 0 0,2-1-1,46-7-480,-31 5-594,29-7-7363,7-4-9881</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3:12.849"/>
    </inkml:context>
    <inkml:brush xml:id="br0">
      <inkml:brushProperty name="width" value="0.025" units="cm"/>
      <inkml:brushProperty name="height" value="0.025" units="cm"/>
    </inkml:brush>
  </inkml:definitions>
  <inkml:trace contextRef="#ctx0" brushRef="#br0">0 97 5381,'0'0'12209,"3"-10"-9492,-1 3-2285,-2 4-266,1 0 1,-1 0 0,1 0-1,0 0 1,0 0 0,0 0-1,1 0 1,-1 1-1,1-1 1,-1 0 0,1 1-1,0-1 1,0 1 0,0 0-1,0 0 1,1 0 0,-1 0-1,0 0 1,1 0 0,0 0-1,-1 1 1,1-1-1,5-1 1,10-2 364,0 0 1,0 1-1,1 2 1,-1 0-1,1 0 1,-1 2-1,1 0 0,-1 1 1,1 1-1,27 7 1,-43-8-503,-1-1 1,1 1 0,-1 0-1,1 0 1,-1 0 0,0 0 0,0 1-1,0-1 1,0 1 0,0-1-1,0 1 1,0-1 0,0 1 0,0 0-1,-1 0 1,1 0 0,-1 0-1,1 0 1,-1 1 0,0-1 0,0 0-1,0 1 1,0-1 0,0 1-1,-1-1 1,1 0 0,-1 1-1,0 0 1,1-1 0,-1 1 0,0-1-1,0 1 1,-1-1 0,1 1-1,-1-1 1,1 1 0,-1-1 0,0 1-1,0-1 1,0 0 0,-1 3-1,-4 7 105,0 0 0,-1 0-1,-1-1 1,0-1 0,0 1-1,-15 14 1,-35 25-134,45-41 0,1 1 0,0 0 0,0 1 0,1 0 0,1 1 0,0 0 0,0 0 0,1 1 0,-7 14 0,16-26 0,-1 1 0,0-1 0,1 0 0,0 0 0,-1 1 0,1-1 0,0 0 0,-1 1 0,1-1 0,0 0 0,0 1 0,0-1 0,0 0 0,0 1 0,1-1 0,-1 0 0,0 1 0,1-1 0,-1 0 0,1 1 0,-1-1 0,1 0 0,-1 0 0,1 0 0,0 1 0,1 0 0,0 0 0,0-1 0,1 1 0,-1 0 0,1-1 0,-1 0 0,1 0 0,-1 0 0,1 0 0,0 0 0,-1 0 0,1-1 0,3 1 0,12 1 0,-1-2 0,1 0 0,21-3 0,-33 3 0,6-2-89,0 0 0,0 0 0,1-1 0,-2-1 0,1 0-1,0-1 1,14-8 0,-22 11 31,0 0 1,-1 0-1,1 0 0,-1 0 0,0-1 0,0 1 0,0-1 1,0 0-1,0 0 0,-1 0 0,1 0 0,-1 0 1,0-1-1,0 1 0,0-1 0,0 1 0,0-1 0,-1 0 1,0 0-1,0 0 0,0 0 0,0 0 0,-1 0 0,1 0 1,-1 0-1,0-4 0,-1 5-189,1 0 0,-1 1-1,0-1 1,0 0 0,0 1 0,0-1 0,0 1 0,0-1 0,-1 1 0,1-1-1,-1 1 1,0 0 0,0 0 0,0 0 0,0 0 0,0 0 0,0 0 0,-3-2-1,-50-20-3927,48 22 3038,0 0 0,1 0 0,-1-1-1,1 0 1,0 0 0,0 0 0,0-1-1,1 0 1,-9-7 8155,15 15-1999,11 17-1429,24 26-1451,-31-43-2008,0 0 0,1 0 1,0-1-1,-1 1 0,1-1 0,1-1 1,-1 1-1,0-1 0,1 0 0,-1 0 1,1-1-1,-1 0 0,1 0 1,0-1-1,-1 0 0,1 0 0,0 0 1,-1-1-1,1 0 0,-1 0 0,1-1 1,-1 0-1,1 0 0,7-4 0,-2 1-157,0 0-1,-1-2 1,0 1-1,0-1 1,-1-1-1,0 0 0,0 0 1,-1-1-1,0 0 1,0-1-1,12-19 1,-19 28 36,-1-1 0,0 0 0,0 0 0,0 0 0,0 0 0,-1 0 1,1 1-1,0-2 0,-1 1 0,1 0 0,-1 0 0,0 0 0,0 0 0,0-2 1,-7 1 277,-8 17-109,6-4-177,1 1 1,0 0-1,1 0 0,0 1 0,0 0 1,1 1-1,1-1 0,0 1 1,1 0-1,1 0 0,0 1 0,0-1 1,0 19-1,3-32-2,0 1 0,0 0 0,0 0 0,0-1 0,0 1 0,1 0 0,-1 0 0,0-1 0,0 1 0,1 0 0,-1-1 0,1 1 0,-1 0 0,0-1 0,1 1 0,-1-1 0,1 1 0,0 0 0,-1-1 0,1 0 0,-1 1 0,1-1 0,0 1 0,-1-1 0,1 0 0,0 1 0,1-1 0,25 0 0,25-19 0,-34 7 0,0-2 0,-1 0 0,0-1 0,-1-1 0,-1 0 0,15-21 0,39-39 0,-68 76 0,-1 0 0,0 0 0,0-1 0,0 1 0,1 0 0,-1 0 0,0 0 0,0 0 0,0 0 0,1 0 0,-1 0 0,0 0 0,0 0 0,0 0 0,1 0 0,-1 0 0,0 0 0,0 1 0,1-1 0,-1 0 0,0 0 0,0 0 0,0 0 0,0 0 0,1 0 0,-1 0 0,0 1 0,0-1 0,0 0 0,0 0 0,1 0 0,-1 0 0,0 1 0,0-1 0,0 0 0,0 0 0,0 0 0,0 1 0,0-1 0,0 0 0,0 0 0,0 0 0,1 1 0,-1-1 0,0 0 0,0 0 0,0 0 0,0 1 0,0-1 0,-1 0 0,1 0 0,0 0 0,0 1 0,0-1 0,0 0 0,0 0 0,0 0 0,0 1 0,0-1 0,-1 14 0,-2 1 0,-1 0 0,-1 0 0,-1 0 0,0-1 0,-1 0 0,-10 16 0,9-16 0,0 0 0,1 1 0,0 0 0,1 1 0,-5 21 0,11-36-11,0-1 0,0 1-1,0-1 1,0 1 0,0-1 0,0 1 0,0-1-1,0 1 1,0-1 0,0 0 0,0 1 0,0-1-1,1 1 1,-1-1 0,0 1 0,0-1 0,1 0-1,-1 1 1,0-1 0,0 0 0,1 1 0,-1-1-1,0 0 1,1 1 0,-1-1 0,1 0 0,-1 0-1,0 1 1,1-1 0,-1 0 0,1 0 0,-1 0-1,1 0 1,-1 0 0,0 1 0,1-1 0,-1 0-1,1 0 1,-1 0 0,1 0 0,-1 0 0,1 0-1,-1 0 1,1-1 0,-1 1 0,0 0 0,1 0-1,-1 0 1,1 0 0,0-1 0,25-9-3027,-8-9-3912,0-4-3439</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3:13.316"/>
    </inkml:context>
    <inkml:brush xml:id="br0">
      <inkml:brushProperty name="width" value="0.025" units="cm"/>
      <inkml:brushProperty name="height" value="0.025" units="cm"/>
    </inkml:brush>
  </inkml:definitions>
  <inkml:trace contextRef="#ctx0" brushRef="#br0">178 101 14061,'4'-10'3102,"0"0"-2073,11-32 2258,-6 11 1702,-9 31-4891,0 0 1,0-1-1,1 1 1,-1 0-1,0 0 1,0-1-1,0 1 1,0 0-1,0 0 0,0-1 1,0 1-1,0 0 1,0 0-1,-1 0 1,1-1-1,0 1 1,0 0-1,0 0 1,0-1-1,0 1 1,0 0-1,0 0 1,0 0-1,-1-1 1,1 1-1,0 0 1,0 0-1,0 0 1,0 0-1,-1 0 0,1-1 1,0 1-1,0 0 1,0 0-1,-1 0 1,1 0-1,0 0 1,0 0-1,-1 0 1,1 0-1,0 0 1,0 0-1,0 0 1,-1 0-1,1 0 1,0 0-1,-1 0 1,-17 4 1228,-14 11-1146,11-2-170,1 0-1,1 1 1,0 1 0,1 1-1,-31 34 1,48-49-11,0 0 0,1 0 0,-1 0 0,0-1 0,1 1 0,-1 0 0,1 0 0,-1 1 0,1-1 0,-1 0 0,1 0 0,0 0 0,0 0 0,-1 0 0,1 0 0,0 0 0,0 1 0,0-1 0,1 2 0,-1-2 0,0 0 0,1-1 0,-1 1 0,1 0 0,0-1 0,-1 1 0,1-1 0,-1 1 0,1-1 0,0 1 0,0-1 0,-1 1 0,1-1 0,0 1 0,0-1 0,-1 0 0,1 1 0,0-1 0,0 0 0,1 0 0,57 0 0,-40-1 0,17 0-138,-25 0 37,0 0 0,0 0 0,0 2 0,0-1 0,0 1 0,0 1 0,0 0 0,0 0 0,-1 1 0,14 6 0,-22-9 113,-1 1 0,0 0 0,0 0 0,1-1 0,-1 1 0,0 0 0,0 0 0,0 0 0,0 1 0,0-1 0,0 0 0,0 0 0,-1 0 0,1 1 0,0-1 0,-1 0 0,1 1 0,-1-1 0,1 1 0,-1-1 0,0 0 0,1 1 0,-1-1 0,0 1 0,0-1 0,0 1 0,0-1 0,0 1 0,-1-1 0,1 1 0,0-1 0,-1 1 0,1-1 0,-1 0 0,1 1 0,-1-1 0,0 0 0,1 1 0,-1-1 0,0 0 0,0 0 0,0 0 0,0 0 0,0 1 0,0-2 0,0 1 0,-3 2 0,-5 5 123,0 0-1,-1 0 1,-1-1-1,-10 6 1,-1 0-135,0-1 0,-1 0 0,0-2 0,0-1 0,-33 8 0,56-17 0,0 0 0,-1 1 0,1-1 0,0 0 0,-1 0 0,1 1 0,0-1 0,-1 0 0,1 0 0,-1 0 0,1 0 0,0 0 0,-1 0 0,1 0 0,-1 0 0,1 1 0,0-1 0,-1-1 0,1 1 0,-1 0 0,1 0 0,-1 0 0,1 0 0,0 0 0,-1 0 0,1 0 0,0 0 0,-1-1 0,1 1 0,-1 0 0,1 0 0,0-1 0,-1 1 0,1 0 0,0 0 0,-1-1 0,5-4 0,7-4-1240,1 0 0,0 0 1,0 1-1,24-12 0,3-1-3030,3-5-3449,2 1-3112</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3:14.488"/>
    </inkml:context>
    <inkml:brush xml:id="br0">
      <inkml:brushProperty name="width" value="0.025" units="cm"/>
      <inkml:brushProperty name="height" value="0.025" units="cm"/>
    </inkml:brush>
  </inkml:definitions>
  <inkml:trace contextRef="#ctx0" brushRef="#br0">152 1 15054,'0'0'8659,"-8"1"-5418,-1 1-2882,1 1 1,0-1 0,0 1 0,0 1 0,0 0 0,1 0 0,-1 0 0,1 1 0,-7 6 0,9-7-212,0 0-1,0 0 1,0 1-1,1 0 1,0 0 0,0 0-1,0 1 1,1-1-1,-1 1 1,1 0 0,1 0-1,-1 0 1,1 0-1,-2 9 1,3-14-148,1 0 0,0 0 0,0 0 0,0 0 0,0 0 0,0 0 0,0 0 0,0 0 0,0 0 0,0 0 0,1 0 0,-1 0 0,0 0 0,1 0 0,-1 0 0,0 0 0,1 0 0,-1-1 0,1 1 0,0 0 0,-1 0 0,1 0 0,0-1 0,-1 1 0,1 0 0,0 0 0,0-1 0,0 1 0,-1-1 0,3 1 0,0 1 0,0-1 0,1 0 0,-1-1 0,1 1 0,-1 0 0,1-1 0,0 0 0,-1 0 0,5 0 0,4-1 0,0-1 0,0 0 0,0-1 0,20-7 0,69-46-564,-47 25 338,-54 31 229,0-1-1,1 1 1,-1-1 0,0 1 0,1 0-1,-1-1 1,1 1 0,-1 0 0,0-1-1,1 1 1,-1 0 0,1 0 0,-1 0-1,1-1 1,-1 1 0,1 0 0,-1 0-1,1 0 1,-1 0 0,1 0 0,-1 0-1,1 0 1,0 0 0,-1 0 0,1 0-1,-1 0 1,1 0 0,-1 1 0,1-1-1,-1 0 1,1 0 0,-1 0 0,1 1-1,-1-1 1,0 0 0,2 1 0,-7 21 230,-26 35 199,27-51-409,0 1-23,2-5 0,0 0 0,1 0 0,0 0 0,-1 1 0,1-1 0,0 0 0,0 1 0,1-1 0,-1 1 0,0-1 0,1 1 0,-1-1 0,1 1 0,0 3 0,1-6 0,0 1 0,0-1 0,0 1 0,0-1 0,0 1 0,0-1 0,0 0 0,0 1 0,0-1 0,0 0 0,0 0 0,1 0 0,-1 0 0,0 0 0,0 0 0,0 0 0,0 0 0,0 0 0,0 0 0,2-1 0,26-5 0,-11-1 0,0-1 0,-1-1 0,19-11 0,-23 11 0,1 1 0,1 1 0,-1 0 0,1 1 0,28-8 0,-43 14 0,0 0 0,1 0 0,-1 0 0,0 0 0,1 1 0,-1-1 0,0 0 0,0 0 0,1 0 0,-1 0 0,0 1 0,1-1 0,-1 0 0,0 0 0,0 1 0,0-1 0,1 0 0,-1 0 0,0 1 0,0-1 0,0 0 0,0 1 0,1-1 0,-1 0 0,0 1 0,0-1 0,0 0 0,0 1 0,0-1 0,0 0 0,0 1 0,0-1 0,0 0 0,0 1 0,0-1 0,0 0 0,0 0 0,0 1 0,0-1 0,0 0 0,-1 1 0,1-1 0,0 0 0,0 1 0,0-1 0,0 0 0,-1 0 0,1 1 0,-7 18 0,-12 9 0,16-24 0,-1 0 0,1 1 0,0-1 0,0 1 0,0 0 0,1 0 0,0 0 0,0 0 0,0 0 0,0 1 0,0 6 0,2-11 0,0-1 0,1 1 0,-1-1 0,0 0 0,1 1 0,-1-1 0,1 1 0,-1-1 0,0 0 0,1 1 0,-1-1 0,1 0 0,-1 0 0,1 1 0,-1-1 0,1 0 0,-1 0 0,1 0 0,-1 0 0,1 1 0,-1-1 0,1 0 0,-1 0 0,1 0 0,0 0 0,-1 0 0,1 0 0,-1-1 0,1 1 0,-1 0 0,1 0 0,0 0 0,22-5 0,-3-3 0,0-1 0,-1-1 0,0-1 0,17-13 0,-18 12 0,0 1 0,0 0 0,1 1 0,25-8 0,-43 17 0,-1 1 0,1 0 0,-1-1 0,1 1 0,-1 0 0,1 0 0,-1 0 0,1-1 0,-1 1 0,1 0 0,0 0 0,-1 0 0,1 0 0,-1 0 0,1 0 0,0 0 0,-1 0 0,1 0 0,-1 1 0,1-1 0,-1 0 0,1 0 0,-1 0 0,1 1 0,0-1 0,-1 0 0,0 1 0,1-1 0,-1 0 0,1 1 0,0 0 0,-3 18 0,-20 20 0,12-24 0,5-10 0,1 1 0,0 0 0,1 0 0,-1 0 0,1 0 0,1 0 0,-1 1 0,-2 10 0,5-16 0,0-1 0,0 1 0,0-1 0,0 0 0,1 1 0,-1-1 0,0 0 0,0 1 0,1-1 0,-1 0 0,0 1 0,1-1 0,-1 0 0,0 1 0,1-1 0,-1 0 0,0 0 0,1 1 0,-1-1 0,1 0 0,-1 0 0,0 0 0,1 0 0,-1 0 0,1 1 0,-1-1 0,0 0 0,1 0 0,-1 0 0,1 0 0,-1 0 0,1 0 0,-1-1 0,1 1 0,-1 0 0,1 0 0,18-3 0,-2-3-399,-1 0-1,0-2 1,0 0-1,-1 0 1,23-18-1,-24 16-249,0 1-1,1 0 1,0 0-1,1 2 1,27-10-1,-43 17 550,0 0 0,0 0 0,0 0 1,1 0-1,-1 0 0,0 0 0,0 0 0,0 0 0,1 0 0,-1 0 1,0 0-1,0 0 0,0 0 0,0 0 0,1 0 0,-1 1 1,0-1-1,0 0 0,0 0 0,0 0 0,1 0 0,-1 0 0,0 1 1,0-1-1,0 0 0,0 0 0,0 0 0,0 0 0,0 1 0,1-1 1,-1 0-1,0 0 0,0 0 0,0 1 0,0-1 0,0 0 0,0 0 1,0 0-1,0 1 0,0-1 0,0 0 0,0 0 0,0 0 0,0 1 1,0-1-1,0 0 0,0 0 0,-1 0 0,1 1 0,0-1 0,0 0 1,0 0-1,0 0 0,0 0 0,0 1 0,0-1 0,-1 0 0,1 0 1,0 0-1,-9 21 436,3-8-980,9-13 320,-1 0 1,1 0-1,0 0 1,0-1-1,0 0 1,-1 1-1,1-1 1,0 0-1,4-3 1,28-18-709,12-8 1134,-16 19 2926,-30 17 3028,-11 17-2920,-13 12-1309,17-27-1440,0 1 1,0 0-1,1 0 0,0 0 0,0 1 1,-5 16-1,10-26-387,0 1 0,0 0 0,0-1 0,0 1 0,0-1 0,0 1 0,0-1 0,0 1 0,0-1 0,0 1 0,0-1 0,0 1 0,0-1 0,1 1 0,-1-1 0,0 1 0,0-1 0,1 1 0,-1-1 0,0 1 0,0-1 0,1 0 0,-1 1 0,1-1 0,-1 1 0,0-1 0,1 0 0,-1 1 0,1-1 0,-1 0 0,1 0 0,-1 1 0,0-1 0,1 0 0,-1 0 0,1 0 0,0 0 0,-1 1 0,1-1 0,-1 0 0,1 0 0,-1 0 0,1 0 0,-1 0 0,1 0 0,-1 0 0,1-1 0,-1 1 0,1 0 0,-1 0 0,1 0 0,-1 0 0,1-1 0,30-9 0,-8-3-555,0 0 0,-1-2 0,33-28-1,22-16-645,-90 92 2418,8-26-966,1 0 0,0 0 0,1 0-1,-5 15 1,7-21-235,1 0-1,-1 0 1,1 0-1,-1 0 1,1 0-1,0 0 0,0 0 1,0 0-1,0 0 1,-1 0-1,1 0 1,1 1-1,-1-1 1,0 0-1,0 0 1,0 0-1,1 0 1,-1 0-1,0 0 0,1 0 1,-1 0-1,1 0 1,-1 0-1,1 0 1,-1 0-1,1 0 1,0-1-1,0 1 1,-1 0-1,1 0 1,0-1-1,0 1 0,0 0 1,0-1-1,0 1 1,0-1-1,0 1 1,0-1-1,0 1 1,0-1-1,0 0 1,0 1-1,0-1 0,0 0 1,0 0-1,2 0 1,6 0-46,-1 0 0,1-1 0,0 0 0,0 0 0,-1-1 1,1 0-1,-1 0 0,0-1 0,1 0 0,9-6 0,8-6-1641,41-29-1,-27 15-267,-38 28 1806,-5 3 344,0 0 0,0 1 0,-1-1 0,1 1 0,1-1 0,-1 1 0,0 0 0,1 0 0,-4 5 0,2-3 140,-32 43 1671,35-46-1952,-1 0 1,1 1 0,0-1 0,-1 0-1,1 1 1,0-1 0,1 1-1,-1-1 1,0 1 0,1-1 0,-1 1-1,1-1 1,0 1 0,0 0 0,0-1-1,0 1 1,0-1 0,1 1 0,-1 0-1,2 3 1,0-5-71,-1 1 0,1-1 0,-1 0 0,1 0 0,0-1 0,0 1 0,-1 0 0,1 0 0,0-1 0,0 1 0,0-1 0,0 0 0,0 0 0,-1 1 0,1-1 0,0 0 0,0-1 0,0 1 0,0 0 0,0 0 0,2-2 0,43-9 0,0-12-363,-39 18 269,1 0 0,0 0-1,-1 1 1,1 1 0,1-1-1,-1 2 1,0-1 0,15-1-1,-24 6 452,3 13-687,6-9-3311,7-6-4057</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3:15.114"/>
    </inkml:context>
    <inkml:brush xml:id="br0">
      <inkml:brushProperty name="width" value="0.025" units="cm"/>
      <inkml:brushProperty name="height" value="0.025" units="cm"/>
    </inkml:brush>
  </inkml:definitions>
  <inkml:trace contextRef="#ctx0" brushRef="#br0">83 12 6118,'12'-8'11217,"-2"4"-4349,-9 4-6526,0 0 0,0 0 0,0 1 0,0-1 0,0 0 0,0 0-1,0 0 1,0 1 0,0-1 0,0 0 0,0 1 0,0-1 0,0 1 0,0 0 0,-1-1-1,1 1 1,1 0 0,0 1-218,0 1-1,-1-1 0,1 0 0,-1 1 1,1-1-1,-1 1 0,0-1 1,0 1-1,0 0 0,0-1 1,0 1-1,-1 0 0,1 5 1,-1 6 13,0 0 0,-1-1 0,-5 25 0,-1 8-2,7-45-138,0 0 1,0-1-1,0 1 1,1-1-1,-1 1 0,0-1 1,1 1-1,-1 0 1,0-1-1,1 1 1,-1-1-1,0 0 0,1 1 1,-1-1-1,1 1 1,-1-1-1,1 0 0,-1 1 1,1-1-1,-1 0 1,1 1-1,0-1 0,-1 0 1,1 0-1,-1 0 1,1 1-1,0-1 1,-1 0-1,1 0 0,0 0 1,30 4-195,-8-1-33,-22-3 224,0 0 1,0 1-1,0-1 1,0 0 0,0 1-1,0-1 1,0 1-1,-1-1 1,1 1-1,0-1 1,0 1-1,0 0 1,-1 0-1,1-1 1,0 1 0,-1 0-1,1 0 1,0 0-1,-1 0 1,1-1-1,-1 1 1,0 0-1,1 0 1,-1 0-1,0 0 1,1 0 0,-1 0-1,0 0 1,0 0-1,0 0 1,0 0-1,0 0 1,0 0-1,0 1 1,0-1-1,-1 0 1,1 0-1,0 0 1,-1 1 0,-1 2 58,1-1 0,-1 0 1,0 0-1,0 0 0,0-1 1,0 1-1,0 0 0,-1-1 1,1 1-1,-1-1 0,-3 3 1,-5 2-48,1 0 1,-2-1-1,1-1 1,-1 1-1,0-2 1,0 1 0,0-2-1,-1 0 1,0 0-1,1-1 1,-1-1-1,-16 1 1,29-3-7,-1 1 1,1 0-1,-1 0 0,1 0 1,-1 0-1,1-1 0,-1 1 1,1 0-1,-1 0 0,1-1 1,0 1-1,-1 0 0,1-1 0,-1 1 1,1-1-1,0 1 0,-1 0 1,1-1-1,0 1 0,0-1 1,-1 1-1,1-1 0,0 1 1,0-1-1,0 1 0,0-1 1,-1 1-1,1-1 0,0 1 1,0-1-1,0 1 0,0-1 1,0 1-1,0-1 0,0 1 1,0-1-1,1 1 0,-1-1 0,0 1 1,0-1-1,0 1 0,1-1 1,-1 1-1,0-1 0,0 1 1,1-1-1,-1 1 0,0-1 1,1 1-1,-1 0 0,0-1 1,1 1-1,0-1 0,20-25-86,26-5-2746,5 6-4988,-34 18 4485,13-8-4422</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3:15.614"/>
    </inkml:context>
    <inkml:brush xml:id="br0">
      <inkml:brushProperty name="width" value="0.025" units="cm"/>
      <inkml:brushProperty name="height" value="0.025" units="cm"/>
    </inkml:brush>
  </inkml:definitions>
  <inkml:trace contextRef="#ctx0" brushRef="#br0">82 1 15022,'0'0'16069,"-8"11"-14617,7-10-1433,-12 15 68,0 1 0,-12 23 0,22-34-90,0-1-1,1 0 1,-1 1-1,1 0 1,0-1-1,0 1 1,1 0-1,0 0 1,0 0-1,0 0 1,1 0-1,0 0 1,0 0-1,0 0 1,2 7-1,-1-12 4,-1 0 0,1-1 0,-1 1 0,1 0 0,-1 0 0,1-1 0,0 1 0,0 0 0,-1-1 0,1 1 0,0-1 0,0 1 0,0-1 0,0 1 0,0-1 0,-1 0 0,1 1 0,0-1 0,0 0 0,0 0 0,0 1 0,0-1 0,0 0 0,0 0 0,0 0 0,0 0 0,0-1 0,0 1 0,0 0 0,1-1 0,30-10 0,-25 4 0,-1 1 0,1-1 0,-1 0 0,-1-1 0,0 1 0,0-1 0,0 0 0,4-11 0,12-20 0,-16 99 0,-5-57 0,0 0 0,0 0 0,1-1 0,-1 1 0,1 0 0,-1-1 0,1 1 0,0-1 0,0 1 0,1-1 0,-1 1 0,0-1 0,1 0 0,-1 1 0,1-1 0,0 0 0,0 0 0,0 0 0,0 0 0,0-1 0,0 1 0,0-1 0,1 1 0,-1-1 0,1 0 0,-1 1 0,1-1 0,-1-1 0,1 1 0,0 0 0,-1-1 0,1 1 0,0-1 0,-1 0 0,1 0 0,0 0 0,4 0 0,1-1 0,-1 1 0,1-1 0,0-1 0,-1 1 0,0-1 0,1-1 0,-1 1 0,0-1 0,0-1 0,0 1 0,-1-1 0,10-7 0,-4 0 0,-1-1 0,0 0 0,14-22 0,0 0 0,-36 49 0,1 0 0,-16 32 0,22-41 0,2 0 0,-1-1 0,1 2 0,0-1 0,0 0 0,1 0 0,0 0 0,0 1 0,0-1 0,1 1 0,0-1 0,0 8 0,1-13 0,0 0 0,0 0 0,0 0 0,0 0 0,0 0 0,1 0 0,-1 0 0,0-1 0,0 1 0,1 0 0,-1-1 0,0 1 0,1-1 0,-1 1 0,0-1 0,1 0 0,-1 1 0,1-1 0,-1 0 0,0 0 0,1 0 0,-1 0 0,1 0 0,-1-1 0,1 1 0,-1 0 0,0-1 0,2 0 0,44-10 0,20-25-1751,25-34-5298,-75 55 5375,-9 11-6942</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3:15.986"/>
    </inkml:context>
    <inkml:brush xml:id="br0">
      <inkml:brushProperty name="width" value="0.025" units="cm"/>
      <inkml:brushProperty name="height" value="0.025" units="cm"/>
    </inkml:brush>
  </inkml:definitions>
  <inkml:trace contextRef="#ctx0" brushRef="#br0">69 289 10025,'0'0'22000,"-10"3"-21589,5-1-375,0 0 0,-1 1 1,1-1-1,0 1 0,1 0 0,-8 6 1,11-8-35,-1 1 0,1-1 1,-1 0-1,1 1 1,0-1-1,0 1 1,0-1-1,0 1 0,0 0 1,0-1-1,0 1 1,1 0-1,-1 0 0,1-1 1,-1 1-1,1 0 1,-1 0-1,1 0 1,0 0-1,0 0 0,0 0 1,0-1-1,0 1 1,1 0-1,-1 0 0,1 0 1,-1 0-1,1 0 1,-1-1-1,1 1 1,2 2-1,-2-2-2,0-1 0,1 1 0,-1-1 0,1 0 0,0 1 0,0-1 0,-1 0 0,1 0 0,0 0 0,0-1 0,0 1 0,0 0 0,0-1 0,0 1 0,0-1 0,0 0 0,0 0 0,0 1 0,0-1 0,0-1 0,0 1 0,0 0 0,4-1 0,0 0 0,1 0 0,0 0 0,-1-1 0,0 0 0,1 0 0,8-5 0,-1-2 0,0-1 0,-1 0 0,0-2 0,-1 1 0,0-1 0,-1-1 0,0 0 0,-1-1 0,10-18 0,-6 7 0,0 0 0,-2-1 0,-1-1 0,12-44 0,-16 27 0,-7 43 0,0 1 0,0-1 0,0 0 0,0 1 0,-1-1 0,1 0 0,0 0 0,0 1 0,0-1 0,-1 0 0,1 1 0,0-1 0,-1 1 0,1-1 0,0 0 0,-1 1 0,1-1 0,-1 1 0,1-1 0,-1 1 0,1-1 0,-1 1 0,0-1 0,1 1 0,-1 0 0,1-1 0,-1 1 0,0 0 0,1-1 0,-1 1 0,0 0 0,0 0 0,1 0 0,-1 0 0,0 0 0,1 0 0,-1 0 0,0 0 0,0 0 0,1 0 0,-1 0 0,0 0 0,1 0 0,-1 0 0,0 1 0,1-1 0,-1 0 0,0 1 0,1-1 0,-1 0 0,1 1 0,-1-1 0,-1 2 0,-12 7 0,0 1 0,0 1 0,1 0 0,0 1 0,1 0 0,0 1 0,1 1 0,1 0 0,0 0 0,-12 22 0,21-33 0,-1-1 0,1 1 0,-1-1 0,1 1 0,0-1 0,0 1 0,0 0 0,1-1 0,-1 1 0,1 0 0,-1 0 0,1-1 0,0 1 0,0 0 0,0 0 0,0 0 0,1-1 0,-1 1 0,1 0 0,-1 0 0,3 5 0,-1-6 0,0 0 0,1 0 0,-1 0 0,0 0 0,1 0 0,-1 0 0,1 0 0,0-1 0,-1 1 0,1-1 0,0 0 0,0 0 0,0 0 0,0 0 0,0 0 0,0-1 0,0 1 0,0-1 0,4 0 0,41 2-2416,1-2-3701,-15 0 514,-20 0-8191</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6.431"/>
    </inkml:context>
    <inkml:brush xml:id="br0">
      <inkml:brushProperty name="width" value="0.025" units="cm"/>
      <inkml:brushProperty name="height" value="0.025" units="cm"/>
    </inkml:brush>
  </inkml:definitions>
  <inkml:trace contextRef="#ctx0" brushRef="#br0">170 0 16335,'0'0'8894,"-2"14"-6887,-33 149-102,-6 26 531,36-158-2198,1 0 0,2 0 0,1 1 0,4 34 0,2-49-402,0-16-265,-4-3 332,0 1 0,0-1-1,0 0 1,0 0 0,-1 0-1,1 0 1,-1 0 0,1 0 0,-1 0-1,0 1 1,0-1 0,0-4-1,0-15-634,-1 0-1,-1 0 0,-1 0 1,0 0-1,-14-39 0,6 31 982,-1 0 0,-1 1 0,-25-37 0,70 73 1934,-5 3-2994,0-1-1,1-1 1,0-2 0,45 7-1,-10-8-4606,0-4-3428,-22-2-155</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3:16.626"/>
    </inkml:context>
    <inkml:brush xml:id="br0">
      <inkml:brushProperty name="width" value="0.025" units="cm"/>
      <inkml:brushProperty name="height" value="0.025" units="cm"/>
    </inkml:brush>
  </inkml:definitions>
  <inkml:trace contextRef="#ctx0" brushRef="#br0">0 120 6022,'0'0'25133,"9"0"-24103,5-1-853,-3 1-109,0 0-1,0 0 1,0 1-1,15 2 1,-23-2-66,-1-1 1,1 1-1,-1 0 1,1 0-1,-1 0 1,0 0-1,0 0 1,1 0-1,-1 0 1,0 1-1,0-1 1,0 1-1,0 0 1,0-1-1,-1 1 1,1 0-1,0 0 1,-1 0-1,0 1 1,1-1-1,-1 0 1,0 0-1,0 1 0,0-1 1,0 0-1,0 4 1,0 28-3,-1-29 0,0 1 0,0 0 0,0 0 0,1 0 0,2 11 0,-2-16 0,0 1 0,-1-1 0,1 0 0,0 1 0,-1-1 0,1 0 0,0 0 0,0 0 0,0 0 0,0 1 0,0-1 0,1 0 0,-1-1 0,0 1 0,0 0 0,1 0 0,-1 0 0,0-1 0,1 1 0,-1-1 0,1 1 0,-1-1 0,0 0 0,1 1 0,-1-1 0,1 0 0,2 0 0,6-1 0,-1 1 0,1-2 0,-1 0 0,1 0 0,-1 0 0,1-1 0,-1-1 0,0 0 0,-1 0 0,1 0 0,-1-1 0,1-1 0,8-7 0,-7 6 0,-1-1 0,0 1 0,-1-2 0,0 1 0,0-1 0,-1-1 0,0 1 0,0-1 0,-1 0 0,8-18 0,-13 23 0,1 0 0,-1 0 0,0 0 0,0 0 0,0 0 0,-1 0 0,1-1 0,-1 1 0,-1 0 0,1 0 0,-1 0 0,-1-6 0,1 9 0,1 0 0,-1 0 0,0 0 0,0 0 0,0 1 0,0-1 0,0 0 0,-1 1 0,1-1 0,0 1 0,-1-1 0,1 1 0,-1-1 0,0 1 0,1 0 0,-1 0 0,0 0 0,0 0 0,0 0 0,1 1 0,-1-1 0,0 0 0,0 1 0,0-1 0,0 1 0,0 0 0,0 0 0,0 0 0,-1 0 0,1 0 0,-4 1 0,4-1-174,0 1 0,-1 0 0,1 0 0,-1 0 0,1 0 0,0 0 0,0 0 0,-1 1 0,1-1 0,0 1 0,0 0 0,0-1 0,1 1 0,-1 0 0,0 0 0,1 0 0,-1 0 0,1 1 0,0-1 0,0 0 0,0 1 0,0-1 0,0 0 0,0 1 0,0-1 0,0 6 0,1-6-85,-1 1-1,0-1 1,1 1 0,0-1-1,0 1 1,0-1-1,0 1 1,0 0 0,0-1-1,1 1 1,-1-1-1,1 1 1,0-1 0,-1 1-1,1-1 1,0 1-1,1-1 1,-1 0 0,0 0-1,1 0 1,-1 1-1,1-1 1,-1-1-1,1 1 1,0 0 0,4 3-1,25 5-5345,8-8-1879</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3:16.984"/>
    </inkml:context>
    <inkml:brush xml:id="br0">
      <inkml:brushProperty name="width" value="0.025" units="cm"/>
      <inkml:brushProperty name="height" value="0.025" units="cm"/>
    </inkml:brush>
  </inkml:definitions>
  <inkml:trace contextRef="#ctx0" brushRef="#br0">106 1 16239,'0'0'9556,"-11"3"-7629,2 0-1593,-1 1 0,1 0 0,1 1 0,-1 0 0,-10 7 0,17-10-236,0-1-1,0 1 0,0 0 0,0-1 0,0 1 0,0 0 0,0 0 0,0 0 0,1 1 0,-1-1 0,1 0 0,-1 1 0,1-1 1,0 0-1,0 1 0,0 0 0,0-1 0,1 1 0,-1 0 0,1-1 0,0 1 0,-1 0 0,1-1 0,0 1 0,1 0 1,-1-1-1,0 1 0,1 0 0,1 4 0,-1-5-90,0-1 0,0 0 0,0 0 0,0 0 0,0-1 0,0 1 0,0 0 0,1 0-1,-1-1 1,0 1 0,0 0 0,1-1 0,-1 1 0,0-1 0,1 0 0,-1 1 0,1-1 0,-1 0 0,0 0 0,1 0 0,-1 0 0,3 0 0,36-3-38,-37 2 30,18-3 1,0-2 0,0-1 0,0 0 0,31-16 0,-34 14 0,0 1 0,0 0 0,1 2 0,0 0 0,0 1 0,22-3 0,-40 8 0,0 1 0,-1-1 0,1 0 0,0 0 0,-1 1 0,1-1 0,-1 0 0,1 1 0,0-1 0,-1 1 0,1-1 0,-1 0 0,1 1 0,-1-1 0,0 1 0,1 0 0,-1-1 0,0 1 0,1-1 0,-1 1 0,0-1 0,1 1 0,-1 0 0,0-1 0,0 1 0,0 0 0,0-1 0,0 1 0,1 0 0,-1-1 0,-1 1 0,1 0 0,0-1 0,0 1 0,0 0 0,0-1 0,0 1 0,0 0 0,-1-1 0,1 1 0,0 0 0,-1 0 0,-9 31 0,6-23 0,1-2 0,0 0 0,0 0 0,1 1 0,0-1 0,0 1 0,0-1 0,0 11 0,4-17 0,-1-1 0,1 1 0,0 0 0,0-1 0,-1 1 0,1-1 0,0 1 0,0-1 0,-1 0 0,1 0 0,0 0 0,0 0 0,0 0 0,0 0 0,-1 0 0,1-1 0,0 1 0,3-2 0,1 0-292,0-1 1,0 0-1,0-1 1,0 1-1,11-10 0,-13 11-371,28-24-6277</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3:17.356"/>
    </inkml:context>
    <inkml:brush xml:id="br0">
      <inkml:brushProperty name="width" value="0.025" units="cm"/>
      <inkml:brushProperty name="height" value="0.025" units="cm"/>
    </inkml:brush>
  </inkml:definitions>
  <inkml:trace contextRef="#ctx0" brushRef="#br0">30 74 3267,'2'-9'1287,"0"2"-97,7-29 1640,-3 24 1915,2 2 3797,-8 19-962,2 16-6090,-6 12-1036,0-1 1,-17 60-1,12-63-335,2 1-1,1 0 0,-1 49 0,6-82-118,1 0 0,0 0 0,0 1 0,0-1 0,0 0 0,0 0 0,0 1 0,1-1 0,-1 0 0,0 0 0,1 0 0,-1 1 0,1-1 0,-1 0 0,1 0 0,-1 0 0,1 0 0,0 0 0,0 0 0,-1 0 0,1 0 0,0 0 0,0 0 0,0 0 0,0-1 0,0 1 0,0 0 0,0-1 0,0 1 0,0-1 0,1 1 0,-1-1 0,0 1 0,0-1 0,0 0 0,1 1 0,-1-1 0,0 0 0,0 0 0,1 0 0,-1 0 0,0 0 0,0 0 0,1-1 0,-1 1 0,0 0 0,3-2 0,7-1 0,1-1 0,0-1 0,-1 0 0,12-7 0,-8 4 0,37-17-2078,-2-1-3996,-21 10-3295</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3:17.688"/>
    </inkml:context>
    <inkml:brush xml:id="br0">
      <inkml:brushProperty name="width" value="0.025" units="cm"/>
      <inkml:brushProperty name="height" value="0.025" units="cm"/>
    </inkml:brush>
  </inkml:definitions>
  <inkml:trace contextRef="#ctx0" brushRef="#br0">25 60 20019,'0'0'12364,"12"7"-12017,-5-3-329,-1 1-12,1-1-1,0 0 1,0 0-1,14 5 1,-18-9-6,0 1-1,0 0 1,1 0-1,-1-1 1,0 0-1,0 0 1,0 0-1,0 0 1,1 0-1,-1 0 1,0-1-1,0 0 1,0 1-1,0-1 1,0 0-1,0-1 1,0 1-1,5-4 1,-6 4 0,1 0 0,-1-1 0,0 0 0,0 1 0,0-1 0,0 0 0,0 0 0,0 0 0,0 0 0,-1 0 0,1-1 0,-1 1 0,1 0 0,-1-1 0,0 1 0,0-1 0,0 1 0,0-1 0,-1 0 0,1 1 0,-1-1 0,1 0 0,-1-2 0,-1 3 0,1 0 0,-1 0 0,0 1 0,0-1 0,0 0 0,0 1 0,0-1 0,0 0 0,0 1 0,0 0 0,-1-1 0,1 1 0,-1 0 0,1-1 0,-1 1 0,1 0 0,-1 0 0,0 0 0,1 1 0,-1-1 0,0 0 0,0 1 0,0-1 0,1 1 0,-1-1 0,0 1 0,0 0 0,0 0 0,0 0 0,0 0 0,0 0 0,-2 1 0,-2-1 0,1 0 0,-1 1 0,1 0 0,0 1 0,-1-1 0,1 1 0,0 0 0,0 0 0,0 0 0,0 1 0,1 0 0,-1 0 0,1 0 0,-1 0 0,1 1 0,0 0 0,1 0 0,-7 7 0,5-4 0,1-1 0,-1 1 0,1 0 0,0 1 0,1-1 0,0 1 0,0 0 0,0 0 0,1 0 0,0 0 0,-1 15 0,3-21-8,0 0 0,0 0 0,0 0-1,0-1 1,0 1 0,1 0 0,-1 0 0,1 0 0,-1-1 0,1 1-1,-1 0 1,1 0 0,0-1 0,0 1 0,0-1 0,0 1 0,0-1 0,0 1-1,1-1 1,-1 0 0,0 1 0,3 1 0,0-1-53,-1 0 1,1-1-1,0 1 1,-1-1-1,1 0 1,0 0-1,0 0 1,0 0-1,0-1 1,5 1-1,2-1-363,-1 0 0,1-1 1,-1 0-1,0-1 0,0 0 0,0-1 0,19-7 0,15-17-6132,0-10-2663</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3:18.169"/>
    </inkml:context>
    <inkml:brush xml:id="br0">
      <inkml:brushProperty name="width" value="0.025" units="cm"/>
      <inkml:brushProperty name="height" value="0.025" units="cm"/>
    </inkml:brush>
  </inkml:definitions>
  <inkml:trace contextRef="#ctx0" brushRef="#br0">138 0 14157,'0'0'9118,"-12"7"-6710,4-3-1962,0 1 1,0 0-1,0 1 0,0 0 1,1 1-1,0-1 1,1 1-1,-1 0 0,1 1 1,0 0-1,1 0 0,-6 11 1,6-7-340,0-1-1,0 1 1,1 0 0,1 0 0,0 0-1,1 0 1,0 0 0,1 1 0,1-1-1,0 1 1,2 19 0,-1-30-107,-1 1 0,1-1 0,1 1 0,-1-1 0,0 0 0,1 0 0,-1 1 0,1-1 0,-1 0 0,1 0 0,0 0 0,0-1 0,0 1 0,0 0 0,0-1 0,1 1 0,-1-1 0,0 0 0,1 0 0,-1 0 0,1 0 0,-1 0 0,1 0 0,-1-1 0,1 1 0,0-1 0,-1 0 0,1 0 0,-1 0 0,1 0 0,3-1 0,12 1 0,0-2 0,0 0 0,22-6 0,-35 6 0,9-1 0,-7 1 0,0 0 0,0 1 0,1 0 0,-1 0 0,8 0 0,-14 1 0,1 1 0,-1-1 0,0 0 0,0 0 0,0 0 0,0 1 0,0-1 0,0 0 0,0 1 0,0-1 0,0 1 0,0-1 0,0 1 0,0 0 0,0-1 0,0 1 0,0 0 0,0 0 0,-1 0 0,1 0 0,0 0 0,0-1 0,-1 1 0,1 0 0,-1 0 0,1 1 0,-1-1 0,0 0 0,1 0 0,-1 0 0,0 0 0,0 0 0,1 0 0,-1 0 0,0 1 0,0-1 0,-1 2 0,1 11 0,0-10 0,0 0 0,-1-1 0,1 1 0,1 0 0,-1 0 0,1-1 0,-1 1 0,1 0 0,0-1 0,2 5 0,-2-7 0,1 0 0,-1 1 0,0-1 0,1-1 0,-1 1 0,1 0 0,-1 0 0,1-1 0,0 1 0,-1 0 0,1-1 0,0 0 0,-1 1 0,1-1 0,0 0 0,0 0 0,-1 0 0,1 0 0,0 0 0,-1 0 0,1-1 0,0 1 0,0 0 0,-1-1 0,1 0 0,-1 1 0,3-2 0,15-4 0,0-2 0,0 0 0,29-17 0,-34 16 0,0 2 0,0-1 0,1 2 0,0 0 0,0 1 0,0 0 0,24-3 0,-38 8 0,0 0 0,0 0 0,0 1 0,0-1 0,0 1 0,0-1 0,0 1 0,0-1 0,0 1 0,0-1 0,0 1 0,-1 0 0,1-1 0,0 1 0,-1 0 0,1 0 0,0 0 0,-1-1 0,1 1 0,-1 0 0,1 0 0,-1 0 0,1 0 0,-1 0 0,0 0 0,0 0 0,1 0 0,-1 0 0,0 0 0,0 0 0,0 0 0,0 0 0,0 0 0,0 0 0,-1 0 0,1 0 0,-1 2 0,-6 53 0,5-45 0,2-10 0,0 0 0,-1 0 0,1 1 0,0-1 0,0 0 0,0 0 0,0 1 0,0-1 0,0 0 0,0 0 0,0 1 0,0-1 0,1 0 0,-1 0 0,0 0 0,1 1 0,-1-1 0,1 0 0,0 0 0,-1 0 0,1 0 0,0 0 0,0 0 0,-1 0 0,1 0 0,2 1 0,-1-1 0,0-1 0,0 1 0,0 0 0,0-1 0,0 0 0,0 0 0,1 1 0,-1-1 0,0 0 0,0-1 0,0 1 0,0 0 0,0-1 0,4 0 0,11-5 0,0-1 0,0 0 0,17-11 0,-18 10 0,11-6-168,-14 7-150,0 0 0,0 1 0,1 0 0,0 1 0,0 0 0,0 1 0,28-4 0,-38 42-7695,-4-33 7572,1 0 0,-1 0 0,1 0 1,0 0-1,-1 0 0,1 0 0,0 0 0,0-1 0,0 1 0,-1 0 0,1-1 0,0 1 0,0 0 1,0-1-1,0 1 0,0-1 0,0 1 0,0-1 0,0 0 0,1 1 0,0-1 0,18 1-6936</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3:18.701"/>
    </inkml:context>
    <inkml:brush xml:id="br0">
      <inkml:brushProperty name="width" value="0.025" units="cm"/>
      <inkml:brushProperty name="height" value="0.025" units="cm"/>
    </inkml:brush>
  </inkml:definitions>
  <inkml:trace contextRef="#ctx0" brushRef="#br0">171 1 19442,'0'0'5120,"-12"-1"-1426,1 1-3351,1 1 0,0 0 0,0 0-1,0 1 1,1 0 0,-1 1 0,-16 6 0,22-8-291,0 1 0,1 0 0,-1-1 0,1 1 0,-1 1 0,1-1 0,0 0 0,0 1 0,0 0 0,0-1 0,0 1 0,1 0 0,-1 0 0,1 1 0,0-1 0,0 1 1,0-1-1,0 1 0,0-1 0,1 1 0,0 0 0,0 0 0,0 0 0,0 0 0,1 0 0,-1 7 0,1-10-63,1 0-1,-1 0 1,1 0 0,-1 0-1,1 0 1,0 0-1,-1 0 1,1-1 0,0 1-1,0 0 1,-1 0 0,1-1-1,0 1 1,0 0-1,0-1 1,0 1 0,0-1-1,0 1 1,0-1 0,0 1-1,0-1 1,0 0 0,0 1-1,0-1 1,0 0-1,0 0 1,0 0 0,0 0-1,1 0 1,1 0 0,38-4-662,-28 0-7,0-1-1,0-1 1,-1 0 0,0 0-1,21-16 1,-21 13 502,0 1 1,1 1-1,-1 0 1,26-9-1,-38 16 286,0 1 0,0-1 0,1 1 0,-1-1 0,0 1 1,0-1-1,0 0 0,0 1 0,0-1 0,1 1 0,-1-1 0,0 1 0,0-1 0,0 1 0,0-1 0,0 0 0,0 1 1,-1-1-1,1 1 0,0-1 0,0 1 0,0-1 0,0 1 0,0-1 0,-1 0 0,1 1 0,0-1 0,0 1 1,-1-1-1,1 0 0,0 1 0,-1-1 0,1 0 0,0 0 0,-1 1 0,1-1 0,-1 1 0,-11 18 413,11-17-480,-32 49 1024,31-49-1034,1 0 0,0 0 0,0 1 1,-1-1-1,2 1 0,-1-1 0,0 1 1,0-1-1,1 1 0,-1 0 0,1-1 0,0 1 1,0-1-1,0 1 0,0 0 0,0-1 0,1 1 1,-1 0-1,2 3 0,0-4-31,0-1 0,0 0 0,-1 1 0,1-1 0,0 0 0,0 0 0,1-1 0,-1 1 0,0 0 0,0-1 0,0 1 0,0-1 0,1 1 0,-1-1 0,0 0 0,0 0 0,1 0 0,-1 0 0,4-2 0,47-7 0,-26-2 0,-1-1 0,0-1 0,-1-1 0,45-35 0,-53 38 0,-12 10 0,-6 8 0,-6 8 0,3-9 0,0 1 0,0-1 0,1 1 0,0 0 0,0 0 0,0 0 0,1 0 0,0 0 0,1 0 0,-1 1 0,1-1 0,1 0 0,-1 1 0,1-1 0,2 12 0,-1-18 0,-1 0 0,1 0 0,-1 0 0,1 0 0,0 0 0,-1-1 0,1 1 0,0 0 0,0 0 0,0 0 0,0-1 0,0 1 0,0 0 0,0-1 0,0 1 0,0-1 0,0 0 0,0 1 0,0-1 0,0 0 0,0 1 0,1-1 0,0 0 0,32 1 0,-24-1 0,20-2-110,-1-1 0,1-1 1,43-13-1,-44 9 58,0 2 0,0 1 1,47-2-1,-76 7 67,0 0 0,1 0-1,-1 0 1,0 0 0,1 0-1,-1 0 1,1 0 0,-1 0 0,0 0-1,1 0 1,-1 1 0,0-1-1,1 0 1,-1 0 0,0 0 0,1 1-1,-1-1 1,0 0 0,0 1 0,1-1-1,-1 0 1,0 0 0,0 1-1,1-1 1,-1 0 0,0 1 0,0-1-1,0 0 1,0 1 0,0-1 0,1 1-1,-1-1 1,0 0 0,0 1-1,0-1 1,0 1 0,0-1 0,0 0-1,0 1 1,0-1 0,-1 0-1,1 1 1,0-1 0,0 1 0,0-1-1,0 0 1,0 1 0,-1-1 0,1 0-1,0 1 1,0-1 0,0 0-1,-1 1 1,1-1 0,0 0 0,-1 0-1,1 1 1,-1-1 0,-10 16-2544</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3:20.602"/>
    </inkml:context>
    <inkml:brush xml:id="br0">
      <inkml:brushProperty name="width" value="0.025" units="cm"/>
      <inkml:brushProperty name="height" value="0.025" units="cm"/>
    </inkml:brush>
  </inkml:definitions>
  <inkml:trace contextRef="#ctx0" brushRef="#br0">305 192 4292,'-103'-61'5676,"-22"-15"1841,48 21-5512,116 70-312,725 325 2605,27-64-3401,-633-223-706,11 4 446,2-8 0,289 43 0,-449-90-622,12 0 57,1 2 1,28 8 0,-47-11-43,0 1 1,0 0-1,0-1 1,-1 2 0,1-1-1,-1 0 1,1 1 0,-1 0-1,0 0 1,0 0-1,0 1 1,-1-1 0,1 1-1,-1 0 1,0 0-1,5 8 1,-4 13-708,-8-8-5522,2-7 466</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3:24.419"/>
    </inkml:context>
    <inkml:brush xml:id="br0">
      <inkml:brushProperty name="width" value="0.025" units="cm"/>
      <inkml:brushProperty name="height" value="0.025" units="cm"/>
    </inkml:brush>
  </inkml:definitions>
  <inkml:trace contextRef="#ctx0" brushRef="#br0">73 1 18097,'0'0'8782,"-4"8"-7848,-8 17-621,1 1 1,2 0-1,0 0 0,1 1 1,2 1-1,1-1 1,1 1-1,1 0 0,2 48 1,1-74-291,0-1 0,0 1-1,0 0 1,0 0 0,0-1 0,1 1 0,-1 0 0,0 0 0,1-1 0,-1 1 0,1 0 0,0-1 0,0 1 0,-1-1 0,1 1 0,0-1 0,0 1 0,0-1 0,1 0 0,-1 1 0,0-1 0,0 0 0,1 0 0,-1 0 0,1 0 0,-1 0 0,1 0-1,-1 0 1,1-1 0,-1 1 0,1-1 0,0 1 0,-1-1 0,1 1 0,0-1 0,0 0 0,-1 0 0,1 0 0,0 0 0,0 0 0,-1 0 0,1 0 0,3-2 0,3 0 78,1 0 0,-1-1 1,0 0-1,1 0 0,-2-1 0,1-1 1,9-6-1,113-91-101,-129 102 0,0-1 0,0 0 0,0 0 0,0 1 0,0-1 0,0 1 0,0-1 0,0 1 0,0-1 0,0 1 0,0 0 0,0-1 0,1 1 0,-1 0 0,0 0 0,0 0 0,0 0 0,0 0 0,3 0 0,-3 1 0,-1-1 0,1 1 0,0-1 0,0 1 0,-1 0 0,1-1 0,-1 1 0,1 0 0,0-1 0,-1 1 0,1 0 0,-1 0 0,0-1 0,1 1 0,-1 0 0,0 0 0,1 0 0,-1 0 0,0-1 0,0 3 0,1 6 0,0 0 0,-1 1 0,0-1 0,-2 11 0,1-3 0,-4 68 0,5-85 0,0 1 0,0-1 0,0 1 0,0 0 0,0-1 0,0 1 0,1 0 0,-1-1 0,0 1 0,0-1 0,0 1 0,1-1 0,-1 1 0,0 0 0,0-1 0,1 1 0,-1-1 0,1 1 0,-1-1 0,0 0 0,1 1 0,-1-1 0,1 1 0,-1-1 0,1 0 0,-1 1 0,1-1 0,-1 0 0,1 0 0,0 1 0,0-1 0,23-2 0,22-20 0,103-97 0,-149 119 0,0-1 0,0 1 0,0 0 0,1 0 0,-1 0 0,0 0 0,0 0 0,0-1 0,1 1 0,-1 0 0,0 0 0,0 0 0,0 0 0,1 0 0,-1 0 0,0 0 0,0 0 0,1 0 0,-1 0 0,0 0 0,0 0 0,1 0 0,-1 0 0,0 0 0,0 0 0,0 0 0,1 0 0,-1 0 0,0 0 0,0 0 0,1 0 0,-1 1 0,0-1 0,0 0 0,0 0 0,0 0 0,1 0 0,-1 0 0,0 1 0,0-1 0,0 0 0,0 0 0,1 0 0,-1 1 0,0-1 0,0 0 0,0 0 0,0 0 0,0 1 0,0-1 0,0 0 0,0 0 0,0 1 0,0-1 0,0 22 0,-11 24 0,7-33-75,0-2-502,1 1 1,-1 0-1,2 0 1,0 0-1,0 0 1,0 21-1,2-32 436,0-1 0,0 0 0,1 1-1,-1-1 1,0 1 0,0-1-1,0 0 1,0 1 0,0-1 0,1 0-1,-1 1 1,0-1 0,0 0-1,0 1 1,1-1 0,-1 0 0,0 1-1,1-1 1,-1 0 0,0 0-1,1 1 1,-1-1 0,0 0 0,1 0-1,-1 0 1,0 1 0,1-1-1,-1 0 1,1 0 0,-1 0-1,0 0 1,1 0 0,-1 0 0,1 0-1,-1 0 1,0 0 0,1 0-1,-1 0 1,1 0 0,-1 0 0,0 0-1,1 0 1,-1-1 0,1 1-1,-1 0 1,0 0 0,1 0 0,0-1-1,17-11-3964,1-10-1798</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3:25.171"/>
    </inkml:context>
    <inkml:brush xml:id="br0">
      <inkml:brushProperty name="width" value="0.025" units="cm"/>
      <inkml:brushProperty name="height" value="0.025" units="cm"/>
    </inkml:brush>
  </inkml:definitions>
  <inkml:trace contextRef="#ctx0" brushRef="#br0">46 0 1249,'0'0'16896,"-5"10"-15129,-2 2-827,1 1-1,1 0 1,0 0-1,1 0 1,0 0 0,1 1-1,-2 21 1,5-29-563,-1 11 182,0-1 1,2 1-1,0-1 1,5 31-1,-5-45-538,-1 1-1,1-1 0,0 1 0,-1 0 1,1-1-1,1 0 0,-1 1 1,0-1-1,0 1 0,1-1 1,-1 0-1,1 0 0,0 0 0,0 0 1,0 0-1,0 0 0,0-1 1,0 1-1,0-1 0,0 1 1,1-1-1,-1 0 0,1 0 1,-1 0-1,1 0 0,-1 0 0,1 0 1,-1-1-1,1 1 0,0-1 1,-1 0-1,1 0 0,0 0 1,-1 0-1,1 0 0,0-1 0,-1 1 1,4-2-1,-1 1 19,0-2 1,0 1-1,-1 0 0,1-1 1,-1 0-1,1 0 0,-1 0 0,0-1 1,0 1-1,0-1 0,-1 0 1,1 0-1,-1 0 0,0-1 1,0 1-1,0-1 0,-1 0 1,0 0-1,3-6 0,-1-1 45,1 0 0,-1-1-1,-1 0 1,0 0 0,-1 0-1,1-23 1,-9 0-84,6 36 0,0-1 0,0 0 0,-1 1 0,1-1 0,0 1 0,-1-1 0,1 0 0,0 1 0,-1-1 0,1 1 0,0-1 0,-1 1 0,1-1 0,-1 1 0,1 0 0,-1-1 0,1 1 0,-1 0 0,0-1 0,1 1 0,-1 0 0,1 0 0,-1-1 0,0 1 0,1 0 0,-1 0 0,0 0 0,1 0 0,-1 0 0,1 0 0,-1 0 0,0 0 0,1 0 0,-1 0 0,0 0 0,1 0 0,-1 0 0,0 1 0,1-1 0,-1 0 0,1 0 0,-1 1 0,1-1 0,-1 0 0,0 1 0,1-1 0,-1 1 0,1-1 0,0 1 0,-1-1 0,1 1 0,-1-1 0,1 1 0,0-1 0,-1 2 0,-1 1 0,0 0 0,0 1 0,0-1 0,0 1 0,0-1 0,1 1 0,0 0 0,0 0 0,0-1 0,0 1 0,1 0 0,-1 0 0,1 0 0,0 0 0,1 7 0,-1-9 0,0 1 0,0-1 0,0 0 0,0 0 0,1 0 0,-1 0 0,1 1 0,0-1 0,-1 0 0,1 0 0,0 0 0,0 0 0,0-1 0,0 1 0,1 0 0,-1 0 0,0 0 0,1-1 0,-1 1 0,1-1 0,0 1 0,-1-1 0,1 0 0,0 0 0,0 0 0,0 0 0,0 0 0,0 0 0,3 1 0,1-2 0,0 0 0,0 0 0,0-1 0,0 1 0,0-1 0,0-1 0,0 1 0,-1-1 0,1 0 0,0 0 0,-1-1 0,0 0 0,1 0 0,-1 0 0,0-1 0,-1 1 0,1-1 0,-1 0 0,6-6 0,-5 4 0,0 0 0,0 0 0,-1 0 0,1 0 0,-1-1 0,-1 0 0,1 0 0,-1 0 0,-1 0 0,1-1 0,-1 1 0,0-1 0,-1 1 0,1-15 0,-2 22 0,0 0 0,0 1 0,0-1 0,0 0 0,0 0 0,0 1 0,0-1 0,-1 0 0,1 0 0,0 0 0,0 1 0,0-1 0,0 0 0,-1 0 0,1 0 0,0 1 0,0-1 0,0 0 0,-1 0 0,1 0 0,0 0 0,0 0 0,0 0 0,-1 1 0,1-1 0,0 0 0,0 0 0,-1 0 0,1 0 0,0 0 0,0 0 0,-1 0 0,1 0 0,0 0 0,0 0 0,-1 0 0,1 0 0,0 0 0,0 0 0,-1-1 0,1 1 0,0 0 0,0 0 0,-1 0 0,1 0 0,0 0 0,0 0 0,0-1 0,-1 1 0,1 0 0,0 0 0,0 0 0,0-1 0,0 1 0,-1 0 0,1 0 0,0 0 0,0-1 0,0 1 0,0 0 0,0 0 0,0-1 0,0 1 0,0 0 0,0 0 0,0-1 0,0 1 0,0-1 0,-13 15 0,13-14 0,-5 9 0,0-1 0,0 0 0,1 1 0,0 0 0,-4 15 0,7-22 0,0-1 0,1 1 0,0 0 0,-1 0 0,1 0 0,0 0 0,0 0 0,0-1 0,0 1 0,0 0 0,0 0 0,1 0 0,-1 0 0,1 0 0,-1-1 0,1 1 0,0 0 0,-1-1 0,1 1 0,0 0 0,0-1 0,0 1 0,1-1 0,-1 1 0,0-1 0,0 0 0,1 1 0,-1-1 0,1 0 0,-1 0 0,1 0 0,0 0 0,-1 0 0,1 0 0,2 0 0,7 2-32,1 0 0,0-1 1,-1-1-1,18 1 0,-21-3 23,0 1 0,0 1 0,0-1 0,0 1-1,-1 1 1,1 0 0,0 0 0,-1 0 0,1 1 0,-1 0 0,0 0 0,12 7-1,-16-7 37,5 4 99,-10-11-48,-9-24-31,5 8-47,1-1 0,1 0 0,-2-42 0,7 62-295,1 0-1,-1 0 1,1 0 0,0 1 0,-1-1-1,1 1 1,0-1 0,-1 1-1,1-1 1,0 1 0,0 0-1,-1 0 1,1 0 0,0 0 0,-1 0-1,1 1 1,2-1 0,-1 1-1319,22-1-7114,7 0-4763</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3:25.500"/>
    </inkml:context>
    <inkml:brush xml:id="br0">
      <inkml:brushProperty name="width" value="0.025" units="cm"/>
      <inkml:brushProperty name="height" value="0.025" units="cm"/>
    </inkml:brush>
  </inkml:definitions>
  <inkml:trace contextRef="#ctx0" brushRef="#br0">146 1 19122,'0'0'4794,"-12"3"-1020,11-3-3705,-15 5 1010,1 0 1,-28 12-1,39-15-995,0 0 1,0-1-1,1 2 0,-1-1 0,1 0 1,0 0-1,-1 1 0,1 0 1,0 0-1,1 0 0,-1 0 0,0 0 1,1 0-1,0 1 0,0-1 1,0 1-1,0 0 0,0 0 0,1-1 1,-2 7-1,4-9-93,-1-1 0,1 1-1,-1 0 1,1 0 0,0-1 0,-1 1-1,1 0 1,0-1 0,0 1 0,0-1-1,0 1 1,-1-1 0,1 1 0,0-1-1,0 1 1,0-1 0,0 0 0,0 0-1,0 0 1,0 1 0,0-1 0,0 0-1,0 0 1,0 0 0,0 0 0,0-1-1,1 1 1,41 0-567,-32 0 333,44-3-1317,-35 2 1260,0 0 0,-1 1 0,35 4 0,-53-3 327,-1-1 1,1 0 0,-1 0-1,1 0 1,-1 1 0,1-1-1,-1 0 1,1 1 0,-1-1 0,1 0-1,-1 1 1,1-1 0,-1 1-1,1-1 1,-1 1 0,0-1-1,1 1 1,-1-1 0,0 1-1,1-1 1,-1 1 0,0-1-1,0 1 1,0-1 0,1 1 0,-1 0-1,0-1 1,0 1 0,0 0-1,0-1 1,0 1 0,0-1-1,0 1 1,0 0 0,0-1-1,-1 1 1,1-1 0,0 1-1,0-1 1,0 1 0,-1 1-1,-14 22 1015,0-9-703,-1-1 0,-33 22 0,41-31-270,0 0-1,0-1 1,-1 1-1,1-2 1,-1 1-1,0-1 1,0 0-1,-18 2 1,27-5-118,0-1 0,0 1 0,-1 0 0,1-1 0,0 1 0,0-1 0,0 1 0,0-1 0,-1 1 0,1-1-1,0 1 1,0-1 0,0 1 0,0 0 0,0-1 0,0 1 0,0-1 0,0 1 0,1-1 0,-1 1 0,0-1 0,0 1 0,0-1 0,0 1 0,1-1 0,-1 1 0,0 0 0,0-1 0,1 1 0,-1-1 0,0 1 0,1 0-1,-1-1 1,0 1 0,1 0 0,-1-1 0,0 1 0,1 0 0,0-1 0,16-20-5196,8-5-2154</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6.774"/>
    </inkml:context>
    <inkml:brush xml:id="br0">
      <inkml:brushProperty name="width" value="0.025" units="cm"/>
      <inkml:brushProperty name="height" value="0.025" units="cm"/>
    </inkml:brush>
  </inkml:definitions>
  <inkml:trace contextRef="#ctx0" brushRef="#br0">208 18 8008,'0'0'9747,"-9"-4"-6629,9 4-3104,-4-2 188,1 0 0,-1 1-1,1-1 1,-1 1 0,0-1-1,0 1 1,0 1 0,0-1 0,1 0-1,-1 1 1,0 0 0,0 0-1,0 0 1,0 0 0,0 1-1,0 0 1,0 0 0,0 0 0,0 0-1,1 0 1,-1 1 0,0-1-1,1 1 1,-1 0 0,-3 3-1,-4 4 290,1 1 0,0 0 0,0 1-1,1 0 1,-12 19 0,18-24-295,-1-1 1,1 1 0,1 0-1,-1-1 1,1 1-1,0 0 1,0 1 0,1-1-1,0 0 1,0 0 0,0 1-1,1-1 1,0 0-1,1 12 1,0-16-181,0-1-1,-1 1 1,1-1 0,0 1 0,0-1 0,0 0-1,1 1 1,-1-1 0,0 0 0,0 0-1,1 0 1,-1 0 0,1 0 0,-1 0-1,1 0 1,-1-1 0,1 1 0,-1-1-1,1 1 1,0-1 0,-1 1 0,1-1 0,0 0-1,-1 0 1,1 0 0,0 0 0,2 0-1,49-6 254,-42 2-279,1-1 0,-1 0 1,0-1-1,-1 0 0,1 0 0,-1-2 1,-1 1-1,1-1 0,13-15 0,1-4-117,-1-1-1,19-31 1,-47 92-338,1-20 479,0 0 0,2 1 0,0-1 0,0 0 0,1 1 0,1-1 0,1 18 0,-1-28-158,1 0 0,0 0 0,-1 0-1,1 0 1,0-1 0,0 1 0,1 0 0,-1 0 0,1-1-1,-1 1 1,1-1 0,0 0 0,0 1 0,0-1-1,0 0 1,2 2 0,0-2-308,-1-1 0,0 1 0,0-1-1,1 1 1,-1-1 0,1 0 0,-1-1 0,1 1 0,0-1 0,-1 1-1,1-1 1,0 0 0,-1 0 0,1-1 0,-1 1 0,6-2 0,-4 1-379,-1 0 1,1-1 0,-1 1 0,0-1 0,1 0 0,-1-1 0,0 1 0,0-1 0,0 1-1,-1-1 1,7-7 0,17-20-8122</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3:25.858"/>
    </inkml:context>
    <inkml:brush xml:id="br0">
      <inkml:brushProperty name="width" value="0.025" units="cm"/>
      <inkml:brushProperty name="height" value="0.025" units="cm"/>
    </inkml:brush>
  </inkml:definitions>
  <inkml:trace contextRef="#ctx0" brushRef="#br0">63 120 15567,'0'0'13196,"-22"63"-11370,11-32-705,2 0-352,3-2-481,5-1-288,1-8 0,0-7-673,0-7-1601,2-12-6694,1-17-1186</inkml:trace>
  <inkml:trace contextRef="#ctx0" brushRef="#br0" timeOffset="1">16 0 12011,'0'0'16944,"-15"65"-19346,28-48-2659,5-2-4067</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3:26.203"/>
    </inkml:context>
    <inkml:brush xml:id="br0">
      <inkml:brushProperty name="width" value="0.025" units="cm"/>
      <inkml:brushProperty name="height" value="0.025" units="cm"/>
    </inkml:brush>
  </inkml:definitions>
  <inkml:trace contextRef="#ctx0" brushRef="#br0">93 0 10890,'0'0'17142,"-7"9"-15151,-8 9-1287,-30 41 678,42-54-1322,0-1 0,0 1-1,0 0 1,0 0 0,1 0 0,0 0 0,0 1 0,1-1-1,-1 0 1,0 7 0,3-12-60,-1 1 0,0-1 0,1 1 0,-1-1 0,1 0 0,-1 1 0,1-1 0,-1 0 0,1 0 0,0 1 0,-1-1 0,1 0 0,-1 0 0,1 0 0,-1 1 0,1-1 0,0 0 0,-1 0 0,1 0 0,-1 0 0,1 0 0,0 0 0,-1-1 0,1 1 0,-1 0 0,1 0 0,1-1 0,19-3 0,50-30 0,-63 28 0,1 1 0,1-1 0,-1 2 0,1-1 0,0 1 0,0 1 0,0 0 0,0 0 0,1 1 0,-1 0 0,1 1 0,11 0 0,-20 3 0,-1 0 0,1 0 0,-1 0 0,0 0 0,0 0 0,0 1 0,0-1 0,0 0 0,0 1 0,0-1 0,-1 0 0,0 1 0,1-1 0,-1 1 0,0-1 0,0 5 0,3 17 0,-2-23 0,1 1 0,-1 0 0,0 0 0,1-1 0,-1 1 0,1 0 0,0-1 0,-1 0 0,1 1 0,0-1 0,0 0 0,0 0 0,0 0 0,0 0 0,0 0 0,0-1 0,0 1 0,1 0 0,-1-1 0,0 0 0,0 1 0,0-1 0,1 0 0,-1 0 0,0-1 0,0 1 0,0 0 0,5-2 0,9 0 0,0-2 0,26-9 0,-31 10 0,-8 1-161,0 1-1,0 0 1,0 0 0,0 0 0,0 1-1,0-1 1,1 1 0,-1 0-1,0 0 1,0 0 0,0 0-1,1 0 1,3 1 0,-6 0-61,0 0 1,0 0-1,-1 1 1,1-1-1,0 0 1,0 0-1,-1 1 1,1-1-1,0 0 0,-1 0 1,1 1-1,-1-1 1,0 1-1,1-1 1,-1 1-1,0-1 1,0 0-1,0 1 1,0-1-1,0 1 0,0-1 1,-1 1-1,1-1 1,0 0-1,-1 1 1,1-1-1,-1 0 1,1 1-1,-2 0 1</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3:26.658"/>
    </inkml:context>
    <inkml:brush xml:id="br0">
      <inkml:brushProperty name="width" value="0.025" units="cm"/>
      <inkml:brushProperty name="height" value="0.025" units="cm"/>
    </inkml:brush>
  </inkml:definitions>
  <inkml:trace contextRef="#ctx0" brushRef="#br0">39 1 6758,'0'0'24023,"-36"79"-22870,33-39-480,3 2-513,0-1-160,15 0 0,5-3 0,1-2-1153,-3-3-2082,-5-2-3876</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3:26.989"/>
    </inkml:context>
    <inkml:brush xml:id="br0">
      <inkml:brushProperty name="width" value="0.025" units="cm"/>
      <inkml:brushProperty name="height" value="0.025" units="cm"/>
    </inkml:brush>
  </inkml:definitions>
  <inkml:trace contextRef="#ctx0" brushRef="#br0">1 69 22197,'0'0'10570,"35"-69"-32767</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4:24.011"/>
    </inkml:context>
    <inkml:brush xml:id="br0">
      <inkml:brushProperty name="width" value="0.025" units="cm"/>
      <inkml:brushProperty name="height" value="0.025" units="cm"/>
    </inkml:brush>
  </inkml:definitions>
  <inkml:trace contextRef="#ctx0" brushRef="#br0">76 42 6246,'0'0'3614,"-10"-6"-1986,-3-3-1013,-11-5 111,-5 2 2909,74 33 1163,27 20-2890,13 8-874,988 411 4462,-855-375-4607,486 138-136,-668-214-728,-2-1 12,-2 1-1,1 2 1,-2 1-1,57 30 1,-88-42-39,0 0-1,0 0 1,0 0 0,0 0 0,0 0 0,0 0-1,0 0 1,-1 0 0,1 0 0,0 0-1,0 0 1,0 0 0,0 0 0,0 0 0,0 0-1,0 0 1,0 0 0,-1 0 0,1 0-1,0 0 1,0 1 0,0-1 0,0 0 0,0 0-1,0 0 1,0 0 0,0 0 0,0 0-1,0 0 1,0 0 0,0 0 0,0 0 0,-1 1-1,1-1 1,0 0 0,0 0 0,0 0-1,0 0 1,0 0 0,0 0 0,0 0 0,0 0-1,0 1 1,0-1 0,0 0 0,0 0-1,0 0 1,0 0 0,0 0 0,0 0 0,1 0-1,-1 1 1,0-1 0,0 0 0,0 0-1,0 0 1,0 0 0,-20 0-46,-23-6-47,-574-181-7083,18-52 5761,-181-106-1135,1019 480 4595,-145-79-1470,1063 566 1402,-1074-580-2461,1-5 0,2-3 1,116 30-1,-196-63-305,9 2 112,-4-3-6627</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4:52.604"/>
    </inkml:context>
    <inkml:brush xml:id="br0">
      <inkml:brushProperty name="width" value="0.025" units="cm"/>
      <inkml:brushProperty name="height" value="0.025" units="cm"/>
    </inkml:brush>
  </inkml:definitions>
  <inkml:trace contextRef="#ctx0" brushRef="#br0">61 134 4869,'0'0'11338,"3"-10"-7638,-1 4-3428,0 0 0,0-1 0,0 1 0,1 0 0,0 0 0,0 1 0,1-1 0,0 0 0,0 1 0,0 0 0,0 0 0,1 0 0,0 1 0,0 0 0,0 0 0,0 0 0,1 0 0,0 1 0,0 0 0,6-3 0,-3 2-17,0 1-1,0 1 1,1-1-1,-1 1 1,0 1 0,1 0-1,-1 0 1,1 1 0,-1 0-1,11 2 1,-17-2-235,0 1 0,0 0 0,0-1 0,0 2 0,0-1 0,0 0-1,0 0 1,0 1 0,0 0 0,-1-1 0,1 1 0,-1 0 0,1 1 0,-1-1 0,0 0 0,0 1 0,0-1 0,0 1 0,0-1 0,0 1 0,-1 0 0,1 0 0,-1 0 0,0 0 0,0 0 0,0 0-1,0 0 1,-1 0 0,1 0 0,-1 0 0,0 1 0,0 3 0,0 4 43,-1-1 0,-1 0 0,1 1-1,-2-1 1,0 0 0,0 0 0,0 0 0,-1-1 0,-1 1-1,0-1 1,0 0 0,-1 0 0,-10 12 0,-13 13 787,-62 57 1,59-61-127,2-2-492,17-17-207,0 0 0,1 1 1,1 1-1,0-1 1,-18 29-1,29-41-25,-1 1 0,1-1 0,0 1 0,-1-1 0,1 1 0,0-1 0,0 1 0,-1-1 0,1 1 0,0 0 0,0-1 0,0 1 0,0-1 0,0 1 0,0 0 0,0-1 0,0 1 0,0-1 0,0 1 0,0-1 0,0 1 0,0 0 0,0-1 0,1 1 0,-1-1 0,0 1 0,0-1 0,1 1 0,-1-1 0,0 1 0,1-1 0,0 1 0,20 3 0,30-14 0,-50 9 0,68-20-2131,35-18-5497,-68 24 27</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4:52.993"/>
    </inkml:context>
    <inkml:brush xml:id="br0">
      <inkml:brushProperty name="width" value="0.025" units="cm"/>
      <inkml:brushProperty name="height" value="0.025" units="cm"/>
    </inkml:brush>
  </inkml:definitions>
  <inkml:trace contextRef="#ctx0" brushRef="#br0">138 93 5830,'0'0'2626,"2"-8"1415,0-3-3067,4-30 2051,-6 40-2915,0 1 1,0-1 0,0 0 0,0 1-1,0-1 1,0 1 0,0-1 0,0 1-1,-1-1 1,1 0 0,0 1 0,0-1-1,-1 1 1,1-1 0,0 1 0,-1 0-1,1-1 1,0 1 0,-1-1 0,1 1-1,-1-1 1,1 1 0,-1 0 0,1-1-1,-1 1 1,1 0 0,-1 0 0,1-1-1,-1 1 1,1 0 0,-1 0 0,1 0-1,-1 0 1,0 0 0,1 0 0,-1 0-1,1 0 1,-1 0 0,1 0 0,-1 0-1,0 0 1,1 0 0,-1 0 0,1 0-1,-1 0 1,1 1 0,-1-1 0,1 0-1,-1 0 1,1 1 0,-1-1 0,1 0-1,-1 1 1,1-1 0,-1 1 0,-29 21 2079,17-3-1633,2 1 0,0 0 0,0 0 0,2 1 0,1 1 0,0-1 0,2 1 0,0 1 0,2-1 1,0 1-1,2 0 0,0-1 0,2 25 0,0-44-554,0-1-1,1 0 1,-1 1 0,0-1 0,1 0 0,-1 1-1,1-1 1,0 0 0,0 0 0,0 1 0,0-1-1,0 0 1,0 0 0,1 0 0,-1 0-1,1 0 1,-1-1 0,1 1 0,0 0 0,-1-1-1,1 1 1,0-1 0,0 0 0,0 1-1,0-1 1,1 0 0,-1 0 0,0-1 0,0 1-1,1 0 1,-1-1 0,0 1 0,1-1-1,-1 0 1,5 0 0,0 0-5,0 0 1,-1-1-1,1 0 0,0-1 1,-1 0-1,1 1 0,-1-2 1,0 1-1,0-1 0,0 0 1,11-8-1,-3 0 2,-1 0 0,0-1 0,-1 0 0,0-1 0,-1-1 0,0 0 0,-1 0 0,-1-1 0,0 0 0,8-23 0,-13 31 0,-1-1 0,0 0 0,-1 0 0,0 0 0,0 0 0,-1 0 0,0 0 0,0-1 0,-1 1 0,0 0 0,-1 0 0,0-1 0,0 1 0,0 0 0,-1 0 0,0 0 0,-1 0 0,0 0 0,0 1 0,-1-1 0,0 1 0,0 0 0,-10-13 0,13 18-113,-1 0 1,1 0-1,-1 0 0,0 1 0,0-1 1,1 0-1,-1 1 0,0-1 1,-1 1-1,1 0 0,0-1 0,0 1 1,0 0-1,-1 1 0,1-1 1,0 0-1,-1 0 0,1 1 0,-1 0 1,1-1-1,-1 1 0,1 0 1,-5 1-1,5 0-139,0 0 1,0 0 0,1 0-1,-1 0 1,0 0 0,1 1-1,-1-1 1,1 1 0,-1-1-1,1 1 1,0 0 0,-1-1-1,1 1 1,0 0 0,0 0-1,0 0 1,1 0 0,-1 0-1,0 0 1,1 0 0,-1 0-1,1 0 1,0 0 0,0 0-1,0 0 1,0 0 0,0 3-1,0 12-9896</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4:53.823"/>
    </inkml:context>
    <inkml:brush xml:id="br0">
      <inkml:brushProperty name="width" value="0.025" units="cm"/>
      <inkml:brushProperty name="height" value="0.025" units="cm"/>
    </inkml:brush>
  </inkml:definitions>
  <inkml:trace contextRef="#ctx0" brushRef="#br0">1 47 14990,'0'0'8424,"8"-6"-6694,3-1-1066,0 1-1,1 0 1,18-7 0,-25 11-499,-1 1 1,1-1-1,-1 1 0,1 0 1,0 0-1,-1 1 0,1-1 1,0 1-1,0 0 1,0 0-1,-1 1 0,1 0 1,0-1-1,-1 1 0,9 3 1,-11-2-135,0-1 1,-1 1-1,1-1 1,0 1-1,-1 0 0,0-1 1,1 1-1,-1 0 1,0 0-1,0 0 1,0 0-1,0 0 0,0 0 1,0 0-1,0 1 1,-1-1-1,1 0 1,-1 0-1,0 1 0,1-1 1,-1 0-1,0 1 1,-1-1-1,1 0 1,0 0-1,-1 1 1,0 1-1,0 4 128,-1 1-1,0-1 1,-1 0 0,1-1 0,-2 1-1,-4 9 1,-52 64 73,47-67-218,1 0 1,1 1-1,0 0 0,1 1 0,1 0 0,-11 28 0,19-43-19,0 1 1,1-1-1,-1 0 1,1 1-1,0-1 1,-1 1 0,1-1-1,0 1 1,0-1-1,0 1 1,0-1-1,0 1 1,0-1-1,1 0 1,-1 1-1,0-1 1,1 1-1,-1-1 1,1 1-1,-1-1 1,1 0-1,0 0 1,0 1-1,-1-1 1,1 0-1,2 2 1,-1-2-30,0 1 0,1-1 0,-1 0 0,1 0 0,-1 0 1,1 0-1,-1 0 0,1-1 0,0 1 0,-1-1 0,1 1 0,0-1 1,3 0-1,5-1-299,-1 0 0,0 0 1,1-1-1,-1 0 1,0-1-1,0 0 0,9-4 1,-10 2-2144,0-1 0,0 1 0,-1-2 0,16-13 0,2-7-6711</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4:54.176"/>
    </inkml:context>
    <inkml:brush xml:id="br0">
      <inkml:brushProperty name="width" value="0.025" units="cm"/>
      <inkml:brushProperty name="height" value="0.025" units="cm"/>
    </inkml:brush>
  </inkml:definitions>
  <inkml:trace contextRef="#ctx0" brushRef="#br0">71 1 18001,'0'0'12593,"-7"14"-11659,-6 12-652,1 2-1,-9 28 0,17-42-232,0-1 1,1 1-1,1-1 0,0 1 1,1 0-1,0 0 1,2 27-1,0-37-49,0-1 0,0 1 0,0-1 0,0 1 0,1-1 0,-1 0 0,1 0 0,0 0 0,0 0 0,0 0 0,0 0 0,0 0 0,1-1 0,-1 1 0,1-1 0,0 1 0,-1-1 0,1 0 0,0 0 0,1 0 0,-1-1 0,0 1 0,0-1 0,1 0 0,-1 0 0,5 1 0,-4-1 0,1 0 0,-1-1 0,1 1 0,-1-1 0,1 0 0,-1 0 0,1-1 0,-1 1 0,1-1 0,-1 0 0,1 0 0,-1 0 0,1-1 0,-1 0 0,0 0 0,0 0 0,0 0 0,0 0 0,0-1 0,3-3 0,1-3 0,-1 0 0,0 0 0,0-1 0,-1 0 0,0 0 0,-1-1 0,0 1 0,-1-1 0,0 0 0,-1-1 0,0 1 0,0 0 0,-2-1 0,1 0 0,-1 1 0,-1-1 0,0 0 0,-2-13 0,2 22-42,0 1 0,-1 0 0,1-1 1,0 1-1,-1-1 0,0 1 0,1 0 0,-1-1 0,0 1 0,0 0 1,0 0-1,-1 0 0,1 0 0,0 0 0,-1 0 0,0 0 1,1 0-1,-1 0 0,0 1 0,0-1 0,0 1 0,0-1 0,0 1 1,-3-2-1,0 1-569,-1 1 0,1-1 1,0 1-1,-1 0 0,1 0 0,-1 1 1,0 0-1,1 0 0,-11 1 1,-2 2-12480</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6:38.484"/>
    </inkml:context>
    <inkml:brush xml:id="br0">
      <inkml:brushProperty name="width" value="0.025" units="cm"/>
      <inkml:brushProperty name="height" value="0.025" units="cm"/>
    </inkml:brush>
  </inkml:definitions>
  <inkml:trace contextRef="#ctx0" brushRef="#br0">9 1 5445,'0'0'9198,"-3"8"-8151,2-5-973,0-1 0,0 1 1,0 0-1,1-1 0,-1 1 1,1 0-1,0-1 0,0 1 1,0 0-1,0 0 0,0-1 1,0 1-1,1 0 0,-1 0 1,1-1-1,0 1 0,1 3 1,1-2 59,0 1 0,1 0 0,-1-1 0,1 0 0,0 0 0,0 0 0,0 0 1,1-1-1,-1 1 0,7 2 0,47 26 641,1-3 0,1-2 0,110 32 0,-96-34-709,1570 421 3494,-1562-428-3218,92 32 0,-266-67 197,-291-70-1989,-73-18-1376,288 64 2044,-2 7 1,-290-20 0,419 51 907,-120-12 1280,169 17-1309,0 1 0,-1 0 0,1 0 1,-1 0-1,13 8 0,5 3 20,211 92 391,4-10 1,408 104 0,-636-197-477,21 6 40,1-1 0,0-1 0,53 3 1,-87-10-75,0 0 1,1 0 0,-1 0-1,0 0 1,0 0 0,0 0 0,1 0-1,-1 0 1,0 0 0,0 0-1,0 0 1,1 0 0,-1 0 0,0 0-1,0 0 1,1 0 0,-1 0-1,0 0 1,0 0 0,0 0-1,1 0 1,-1 0 0,0 0 0,0 0-1,0-1 1,0 1 0,1 0-1,-1 0 1,0 0 0,0 0 0,0 0-1,0-1 1,1 1 0,-1 0-1,0 0 1,0 0 0,0 0-1,0-1 1,0 1 0,0 0 0,0 0-1,0-1 1,0 1 0,0 0-1,0 0 1,0 0 0,0-1 0,0 1-1,0 0 1,0 0 0,0 0-1,0-1 1,0 1 0,0 0 0,-12-14-125,-24-12-46,-57-24 190,-111-43 0,-107-25 38,4 2-62,293 109-99,18 5 14,28 6-44,410 116-56,-180-43-2021,-255-75 2071,164 43-2992,-58-22-3340,-55-16-1023</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7.382"/>
    </inkml:context>
    <inkml:brush xml:id="br0">
      <inkml:brushProperty name="width" value="0.025" units="cm"/>
      <inkml:brushProperty name="height" value="0.025" units="cm"/>
    </inkml:brush>
  </inkml:definitions>
  <inkml:trace contextRef="#ctx0" brushRef="#br0">281 13 512,'0'0'21680,"-3"9"-20015,-5 15-1401,-44 154 2070,47-156-2079,1-1 1,1 1 0,1-1 0,1 1 0,1 0 0,4 36-1,-4-56-248,0-1 0,0 1 0,1 0 0,-1-1-1,0 1 1,1 0 0,-1-1 0,1 1 0,-1 0-1,1-1 1,0 1 0,0-1 0,0 1-1,0-1 1,0 1 0,0-1 0,0 0 0,0 0-1,1 1 1,-1-1 0,0 0 0,1 0 0,-1 0-1,1 0 1,-1-1 0,1 1 0,-1 0 0,1-1-1,0 1 1,-1-1 0,1 1 0,0-1 0,-1 0-1,1 1 1,0-1 0,0 0 0,-1 0 0,1-1-1,0 1 1,0 0 0,-1 0 0,1-1-1,0 1 1,2-2 0,3-1-34,-1 0 0,0 0 1,0 0-1,0-1 0,0 0 0,-1 0 0,0 0 1,0-1-1,0 0 0,5-5 0,2-7-266,0-1-1,-1-1 1,-1 0 0,-1 0-1,0-1 1,-2 0 0,7-27-1,-6 14-412,-2-1-1,-1 1 1,0-63-1,-5 95 667,1-1-1,-1 1 1,0-1-1,0 1 1,0-1-1,0 1 1,-1-1-1,1 0 1,0 1 0,-1-1-1,1 1 1,-1 0-1,1-1 1,-1 1-1,-1-3 1,2 4 48,-1 1 1,1-1-1,-1 0 1,1 0-1,-1 0 1,1 0-1,-1 0 1,1 1-1,-1-1 1,1 0-1,-1 0 1,1 1-1,-1-1 1,1 0-1,-1 1 1,1-1-1,0 1 1,-1-1 0,1 0-1,0 1 1,-1-1-1,1 1 1,0-1-1,0 1 1,-1-1-1,1 1 1,0 0-1,-20 49 1314,4 28 183,4 1 0,-2 80 0,6-61-1226,3 13-215,5-110-153,0 0 0,0 0 1,0-1-1,-1 1 0,1 0 0,0 0 1,0-1-1,-1 1 0,1 0 0,0 0 0,-1-1 1,1 1-1,-1 0 0,1-1 0,-1 1 0,1-1 1,-1 1-1,1 0 0,-1-1 0,0 1 1,1-1-1,-1 0 0,0 1 0,1-1 0,-1 1 1,0-1-1,0 0 0,1 0 0,-2 1 1,-25-9-1523,-20-26 846,9-1 151,2-1 1,-43-56 0,63 71 588,1-1 1,1 0-1,0-1 0,2 0 0,1-1 1,-12-37-1,23 60 184,0 1 0,0-1 0,0 1 1,0-1-1,0 1 0,0 0 0,0-1 0,0 1 0,0-1 0,0 1 1,0-1-1,0 1 0,0 0 0,0-1 0,0 1 0,1-1 0,-1 1 1,0-1-1,0 1 0,0 0 0,1-1 0,-1 1 0,0 0 0,0-1 1,1 1-1,-1 0 0,0-1 0,1 1 0,-1 0 0,1 0 0,-1-1 1,0 1-1,1 0 0,21-5 2168,39 9-1838,-38-1 279,62-1-455,-1-4 0,1-3 0,0-4-1,92-22 1,-134 18-3481,-18 0-3892,-3-3-7930</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5:29.503"/>
    </inkml:context>
    <inkml:brush xml:id="br0">
      <inkml:brushProperty name="width" value="0.025" units="cm"/>
      <inkml:brushProperty name="height" value="0.025" units="cm"/>
    </inkml:brush>
  </inkml:definitions>
  <inkml:trace contextRef="#ctx0" brushRef="#br0">0 0 16944,'0'0'1484,"14"10"-454,38 23-253,2-2 0,2-3 0,84 30-1,651 173 817,17-60-47,-144-77 3697,-640-93-4971,-22-1-261,-17-2-1837,-29-13-7431,17 8 160</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5:30.813"/>
    </inkml:context>
    <inkml:brush xml:id="br0">
      <inkml:brushProperty name="width" value="0.025" units="cm"/>
      <inkml:brushProperty name="height" value="0.025" units="cm"/>
    </inkml:brush>
  </inkml:definitions>
  <inkml:trace contextRef="#ctx0" brushRef="#br0">251 1 6598,'0'0'9278,"2"8"-6085,-1 0-2861,0-1 0,-1 0 0,0 1 1,0-1-1,-1 0 0,0 1 0,0-1 1,-1 0-1,1 0 0,-2 0 0,-2 7 0,-42 86 1590,32-72-1803,-5 12 150,-139 249 1117,180-340-2086,35-50-2986,17-33-4773,-16 36-4006</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5:31.172"/>
    </inkml:context>
    <inkml:brush xml:id="br0">
      <inkml:brushProperty name="width" value="0.025" units="cm"/>
      <inkml:brushProperty name="height" value="0.025" units="cm"/>
    </inkml:brush>
  </inkml:definitions>
  <inkml:trace contextRef="#ctx0" brushRef="#br0">131 1 10218,'-3'56'4132,"-18"14"-1090,-6 10-1088,-1 7-384,3-1-385,9-7-96,5-14-577,11-15-448,0-19-288,11-20-1762,4-11-832,-3-16-1314,-4-10-1538</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5:31.529"/>
    </inkml:context>
    <inkml:brush xml:id="br0">
      <inkml:brushProperty name="width" value="0.025" units="cm"/>
      <inkml:brushProperty name="height" value="0.025" units="cm"/>
    </inkml:brush>
  </inkml:definitions>
  <inkml:trace contextRef="#ctx0" brushRef="#br0">34 281 10570,'0'0'7426,"-9"-1"-4410,-12-3-1772,17 0 204,33-7 888,7-2-2138,45-21 245,-52 21-785,0 0-1,1 2 0,0 1 1,1 1-1,61-8 1,-90 17 353,0 0 0,0 0-1,0 0 1,0 0 0,0 0 0,0 1-1,-1-1 1,1 1 0,0-1 0,0 1-1,0 0 1,0-1 0,-1 1 0,1 0 0,0 0-1,-1 0 1,1 1 0,0-1 0,-1 0-1,0 1 1,1-1 0,-1 1 0,0-1 0,2 4-1,-1-1 141,0 1 0,0 0 0,0 0 0,-1 0 0,1 0 0,-1 0 0,-1 1 0,1-1 0,-1 7-1,0 7 617,-1 0-1,-2 0 1,1-1-1,-9 26 1,32-85 1727,44-70-4721,-63 108 2117,0 0 1,1 1-1,-1-1 1,1 1-1,-1 0 1,1-1 0,0 1-1,0 0 1,0 1-1,4-3 1,-6 4 103,0-1 0,0 1 0,-1 0 0,1 0 0,0 0 0,0-1 0,0 1 0,0 0 0,0 0 0,0 0 0,0 1 0,0-1 0,0 0 0,-1 0-1,1 0 1,0 1 0,0-1 0,0 0 0,0 1 0,-1-1 0,1 1 0,0-1 0,0 1 0,-1-1 0,1 1 0,0 0 0,-1-1 0,1 1 0,0 0 0,-1-1 0,1 1 0,-1 0 0,1 0 0,-1 0 0,0-1 0,1 1 0,-1 0 0,0 0 0,0 0 0,1 0 0,-1 0 0,0 1 0,4 15 92,-2 0 1,1 0-1,-1 21 1,-2-21 33,1-1 1,1 1-1,7 29 0,-9-45-138,0 0 0,0 0 0,0 0 0,1 0 0,-1 0 0,0 0 0,1 0 0,-1 0 0,1 0 0,-1 0 0,1-1 0,-1 1-1,1 0 1,-1 0 0,1 0 0,0-1 0,0 1 0,-1 0 0,1-1 0,0 1 0,0 0 0,0-1 0,0 1 0,-1-1 0,1 0 0,0 1 0,0-1 0,0 0-1,0 1 1,0-1 0,2 0 0,-1-1-39,0 1 1,0-1-1,1 0 0,-1 0 0,0 0 1,0 0-1,-1-1 0,1 1 0,0-1 1,0 1-1,-1-1 0,1 1 0,1-4 1,7-7-543,-1 0 0,0-1-1,7-16 1,1-9-2506,-1 0-1,-2-2 1,12-55-1,-6 5-5542</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5:32.170"/>
    </inkml:context>
    <inkml:brush xml:id="br0">
      <inkml:brushProperty name="width" value="0.025" units="cm"/>
      <inkml:brushProperty name="height" value="0.025" units="cm"/>
    </inkml:brush>
  </inkml:definitions>
  <inkml:trace contextRef="#ctx0" brushRef="#br0">45 1 4324,'0'0'7095,"1"14"-2873,0 46 185,-11 87 0,-1 35-894,11-152-3418,1 0 1,1 1 0,1-1-1,2 0 1,1-1 0,1 1-1,2-1 1,0 0 0,2-1-1,2 0 1,28 48 0,-41-77-92,1 1 1,-1 0-1,0 0 1,0 0-1,0-1 1,0 1-1,0 0 1,0 0-1,0 0 1,0 0-1,1-1 1,-1 1-1,0 0 1,0 0-1,0 0 1,0 0-1,1-1 1,-1 1-1,0 0 1,0 0-1,0 0 1,0 0-1,1 0 1,-1 0-1,0 0 1,0 0-1,1 0 1,-1 0-1,0 0 1,0 0-1,0 0 1,1 0-1,-1 0 1,0 0 0,0 0-1,0 0 1,1 0-1,-1 0 1,0 0-1,0 0 1,0 0-1,1 0 1,-1 0-1,0 0 1,0 0-1,0 1 1,1-1-1,-1 0 1,0 0-1,0 0 1,0 0-1,0 1 1,0-1-1,1 0 1,-1 0-1,0 0 1,0 0-1,0 1 1,0-1-1,0 0 1,0 0-1,0 0 1,0 1-1,0-1 1,0 0-1,0 0 1,0 1-1,0-1 1,0 0-1,2-27 219,-11-39-57,3 44-156,-1 0 0,-1 0 0,-1 1 1,-1 0-1,-1 1 0,-1 0 0,0 1 0,-31-36 0,43 55-13,0-1 0,0 1 0,-1-1-1,1 1 1,-1-1 0,1 1 0,-1-1 0,1 1 0,0 0-1,-1-1 1,0 1 0,1 0 0,-1-1 0,1 1 0,-1 0 0,1 0-1,-1-1 1,1 1 0,-1 0 0,0 0 0,1 0 0,-1 0-1,1 0 1,-1 0 0,0 0 0,1 0 0,-1 0 0,1 0-1,-1 0 1,0 0 0,0 1 0,1-1-18,0 1 0,0-1 0,0 1 0,0 0 1,0-1-1,0 1 0,0-1 0,0 1 0,0-1 0,1 1 0,-1-1 0,0 1 1,0-1-1,0 1 0,1-1 0,-1 1 0,0-1 0,1 1 0,-1-1 0,0 1 0,1-1 1,-1 0-1,1 1 0,-1-1 0,0 0 0,1 1 0,-1-1 0,1 0 0,-1 0 1,1 1-1,-1-1 0,2 0 0,5 3-677,1 0 1,0 0-1,-1-1 1,1 0-1,0-1 1,0 0-1,0 0 1,0 0-1,0-1 1,10-1-1,-1-1-1536,0 1 1,0-2-1,29-8 0,29-19-5786,-40 8 10307,-20 9 2838,-4-2 8066,-9 23-8386,-4 10-3813,1-12-260,1 5-526,0-7-127,-1 0-1,1 0 0,0 0 0,1 0 0,-1 0 1,1 0-1,-1 0 0,3 4 0,-2-6-69,-1-1 0,1 0 0,0 0 0,0 0 0,0 0 0,0 0 0,1 0-1,-1 0 1,0 0 0,0 0 0,1 0 0,-1-1 0,0 1 0,1 0 0,-1-1 0,1 1 0,-1-1 0,0 0 0,1 1-1,-1-1 1,1 0 0,-1 0 0,1 0 0,-1 0 0,3-1 0,3 1-42,-1 0 1,0-1-1,0 0 0,0 0 0,0-1 1,0 0-1,0 0 0,-1 0 1,1-1-1,8-5 0,50-41-704,-53 39 602,1 0 0,0 1 0,1 0 0,21-11 0,-33 19 109,0 1 1,0-1 0,0 0 0,0 1 0,0-1 0,0 1-1,0 0 1,1-1 0,-1 1 0,0 0 0,0 0-1,0 0 1,0-1 0,1 1 0,-1 0 0,0 1 0,0-1-1,0 0 1,0 0 0,1 0 0,-1 1 0,0-1-1,0 0 1,0 1 0,0 0 0,0-1 0,0 1 0,0-1-1,0 1 1,0 0 0,0 0 0,1 1 0,0 1 17,0 1-1,-1 1 1,1-1 0,-1 0 0,0 0 0,0 0 0,1 7 0,-1-6-16,0 0 0,0 0-1,0 0 1,0 0 0,1 0-1,0 0 1,3 6 0,-4-10-22,1 0-1,-1 0 1,0 0 0,0 0 0,0 0 0,1 0-1,-1 0 1,0 0 0,1 0 0,-1 0 0,1-1 0,-1 1-1,1-1 1,-1 1 0,1-1 0,-1 0 0,1 1 0,0-1-1,-1 0 1,1 0 0,-1 0 0,1 0 0,0 0 0,-1-1-1,1 1 1,-1 0 0,1-1 0,2-1 0,4-1-432,0-1 0,0 0 1,-1 0-1,0-1 0,0 0 0,0 0 1,-1-1-1,1 0 0,-1 0 1,9-13-1,-10 13-119,1-1 0,0 1-1,0 0 1,0 0 0,1 0 0,0 1 0,0 0-1,0 0 1,15-6 0,-21 11 644,-1 0 1,1-1-1,-1 1 1,1 0-1,-1 0 1,1 0-1,0 0 1,-1 0-1,1 0 0,-1 0 1,1 0-1,-1 0 1,1 1-1,-1-1 1,1 0-1,-1 0 0,1 0 1,-1 1-1,1-1 1,-1 0-1,1 0 1,-1 1-1,1-1 0,-1 1 1,0-1-1,1 0 1,-1 1-1,1-1 1,-1 1-1,0-1 1,0 1-1,1-1 0,-1 1 1,0-1-1,0 1 1,1-1-1,-1 1 1,0-1-1,0 1 0,0-1 1,0 1-1,0-1 1,0 1-1,0 0 1,0 32 2456,0-23-1452,5 172 5355,0-42-6221,-5-132-214,0 1 0,0-1 0,-1 0 0,0 0 0,-1 0 0,0 0 0,0 0 0,-1 0 0,0 0 0,-7 13 0,8-17 175,-1 0 0,0-1 0,1 1 0,-2-1 1,1 0-1,0 0 0,-1 0 0,1 0 1,-1 0-1,0-1 0,0 0 0,0 0 0,0 0 1,0 0-1,-1-1 0,1 1 0,0-1 1,-1 0-1,1 0 0,-1-1 0,-5 1 0,6-1-138,0 0 0,0 0-1,0-1 1,0 1 0,0-1-1,0 0 1,1 0-1,-1 0 1,0-1 0,1 1-1,-1-1 1,1 0-1,-1 0 1,1 0 0,0 0-1,0-1 1,0 1-1,0-1 1,0 0 0,1 0-1,-1 0 1,1 0 0,0 0-1,0-1 1,0 1-1,0 0 1,1-1 0,-1 0-1,1 1 1,-2-6-1,2 2-11,-1 0 0,1 1 0,0-1 0,0 0 0,1 0 0,0 0-1,0 0 1,1 0 0,-1 0 0,2 1 0,-1-1 0,1 0 0,0 1-1,0-1 1,1 1 0,6-13 0,3 5-120,0 1 1,1 0-1,0 0 0,1 1 1,0 1-1,1 0 0,0 1 1,1 1-1,29-13 0,41-27-2328,-45 20-4537</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5:32.687"/>
    </inkml:context>
    <inkml:brush xml:id="br0">
      <inkml:brushProperty name="width" value="0.025" units="cm"/>
      <inkml:brushProperty name="height" value="0.025" units="cm"/>
    </inkml:brush>
  </inkml:definitions>
  <inkml:trace contextRef="#ctx0" brushRef="#br0">250 78 3427,'8'-24'12094,"-2"-6"-5282,-6 29-6591,0 0-1,0 0 0,0 0 0,0 0 1,0 0-1,0 0 0,0 0 1,-1 0-1,1 0 0,0 0 0,0 0 1,-1 0-1,1 0 0,-1 0 1,1 0-1,-1 0 0,1 0 0,-1 1 1,-1-3-1,1 3-81,0 0 0,0-1 0,-1 1-1,1 0 1,0-1 0,0 1 0,0 0 0,-1 0 0,1 0-1,0 0 1,0 0 0,0 0 0,-1 0 0,1 1 0,0-1-1,0 0 1,0 1 0,-1-1 0,1 1 0,0-1 0,-2 2 0,-5 3 23,1 0 0,-1 0 0,1 1 1,0 0-1,0 0 0,1 1 1,-1 0-1,-6 10 0,-43 67 122,54-82-272,-12 21 77,1 1 0,0 1 0,2 0 0,1 0 1,1 1-1,1 0 0,1 1 0,1 0 0,-3 50 0,9-73-86,-1-1-1,1 0 1,0 1 0,0-1-1,1 0 1,-1 1-1,1-1 1,-1 0-1,1 1 1,0-1-1,0 0 1,1 0-1,-1 0 1,1 0-1,-1 0 1,1 0 0,0 0-1,0-1 1,0 1-1,1-1 1,2 3-1,0-2-66,0 0 1,0-1-1,0 0 0,0 0 0,1 0 0,-1-1 0,1 0 0,-1 0 1,1 0-1,0-1 0,-1 0 0,7 0 0,1 0-817,1-1-1,0 0 0,-1-1 1,1 0-1,-1-1 1,19-7-1,30-16-6229</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5:33.253"/>
    </inkml:context>
    <inkml:brush xml:id="br0">
      <inkml:brushProperty name="width" value="0.025" units="cm"/>
      <inkml:brushProperty name="height" value="0.025" units="cm"/>
    </inkml:brush>
  </inkml:definitions>
  <inkml:trace contextRef="#ctx0" brushRef="#br0">174 154 16688,'0'0'5199,"-4"-10"-4120,-14-29 52,17 38-1035,1-1-1,-1 1 0,1 0 0,-1 0 0,0 0 0,0 0 1,1 0-1,-1 0 0,0 0 0,0 0 0,0 0 0,0 0 1,0 0-1,0 0 0,0 1 0,-1-1 0,1 0 0,0 1 0,0-1 1,-1 1-1,1-1 0,0 1 0,0 0 0,-1 0 0,1-1 1,0 1-1,-1 0 0,1 0 0,0 0 0,-1 1 0,1-1 1,0 0-1,-1 0 0,1 1 0,0-1 0,-1 1 0,1-1 0,0 1 1,0-1-1,0 1 0,0 0 0,-1-1 0,1 1 0,0 0 1,0 0-1,-1 2 0,-6 4 278,1 0-1,0 0 1,0 1 0,-7 11 0,12-16-234,-37 58 923,37-57-1025,0 0 1,0 1-1,0-1 1,1 1-1,-1-1 0,1 1 1,0-1-1,0 1 1,1 0-1,0-1 0,0 1 1,0 0-1,1 5 0,1-8-26,0-1 0,0 0-1,1 0 1,-1-1 0,0 1-1,1 0 1,-1-1 0,1 1-1,-1-1 1,1 0 0,-1 0-1,1 0 1,-1 0-1,1 0 1,-1-1 0,3 0-1,2 1 34,4-1-16,1 0 0,-1-1 0,1-1 0,-1 0 0,0 0 0,0-1 0,19-10 0,76-48-279,-49 27 69,-47 29 181,-7 4 0,1-1 0,-1 1-1,0 0 1,1 1-1,-1-1 1,1 1-1,0-1 1,-1 1-1,1 0 1,0 0-1,0 1 1,0-1 0,4 1-1,-8 0 2,1 1-1,0-1 1,-1 1 0,1-1-1,0 1 1,-1-1 0,1 1-1,-1-1 1,1 1 0,-1-1-1,0 1 1,1 0 0,-1-1 0,1 1-1,-1 0 1,0-1 0,0 1-1,1 0 1,-1 0 0,0-1-1,0 1 1,0 0 0,0-1-1,0 1 1,0 0 0,0 1-1,0 26 202,0-21-99,-1 5-62,0 1 0,0-1 0,-1 0 0,0 0 0,-1 0 0,-1-1 0,-8 21 0,16-103-40,3 19 0,0-67 0,-7 122 0,1 0 0,-1 0 1,1-1-1,-1 1 0,1 0 0,0 0 1,0-1-1,0 1 0,0 0 0,1-1 0,-1 1 1,1-1-1,0 0 0,-1 1 0,1-1 1,0 0-1,0 0 0,1 0 0,-1-1 0,0 1 1,1 0-1,-1-1 0,1 1 0,-1-1 1,1 0-1,-1 0 0,1 0 0,0 0 0,5 1 1,-2-1-4,0 0 1,0 0 0,0 0-1,0-1 1,0 0-1,0 0 1,0-1 0,0 1-1,0-1 1,-1 0-1,1-1 1,0 0 0,10-4-1,-6 0-798,0 0-1,0-1 0,14-13 0,22-27-10314,-24 22-350</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5:33.624"/>
    </inkml:context>
    <inkml:brush xml:id="br0">
      <inkml:brushProperty name="width" value="0.025" units="cm"/>
      <inkml:brushProperty name="height" value="0.025" units="cm"/>
    </inkml:brush>
  </inkml:definitions>
  <inkml:trace contextRef="#ctx0" brushRef="#br0">92 0 10025,'0'0'9572,"-8"7"-4244,-2 1-4228,-36 31 3071,43-36-4026,1 0 1,-1 0-1,1-1 0,0 1 1,0 1-1,0-1 1,0 0-1,0 0 1,1 1-1,-1-1 1,1 1-1,0 0 0,0-1 1,0 7-1,1-9-141,0-1-1,0 1 1,0-1-1,0 1 1,0 0-1,0-1 1,1 1-1,-1-1 1,0 1-1,0-1 1,1 1-1,-1-1 1,0 0-1,1 1 1,-1-1-1,0 1 1,1-1-1,-1 0 1,1 1-1,-1-1 1,1 0-1,-1 1 1,1-1-1,-1 0 1,1 0-1,-1 1 0,1-1 1,-1 0-1,2 0 1,24 2 62,23-11-98,6-13-361,-43 16 399,1 0 0,-1 1-1,1 1 1,-1 0 0,1 1-1,0 0 1,1 1 0,24-1-1,-37 3 6,-1 0 0,1 0-1,-1 1 1,1-1 0,-1 0-1,0 0 1,1 1 0,-1-1-1,1 0 1,-1 1-1,0-1 1,0 0 0,1 1-1,-1-1 1,0 0 0,1 1-1,-1-1 1,0 1-1,0-1 1,0 1 0,0-1-1,1 0 1,-1 1 0,0-1-1,0 1 1,0-1 0,0 1-1,0-1 1,0 1-1,0-1 1,0 1 0,0-1-1,0 1 1,-1 0 0,1-1-6,0 1 0,0 0 0,0-1 1,0 1-1,0-1 0,0 1 0,0 0 1,0-1-1,0 1 0,0 0 0,0-1 1,0 1-1,0-1 0,0 1 0,1 0 1,-1-1-1,0 1 0,0-1 0,1 1 1,-1-1-1,0 1 0,1-1 0,-1 1 1,1-1-1,-1 1 0,1-1 0,-1 0 1,1 1-1,-1-1 0,1 0 0,-1 1 1,1-1-1,-1 0 0,1 1 0,-1-1 1,1 0-1,0 0 0,-1 0 0,1 0 0,0 0 1,0 0-1,5 0-21,0-2 1,-1 1-1,1-1 1,0 0-1,-1 0 0,1 0 1,-1-1-1,1 0 1,-1 0-1,8-7 0,33-15-698,-43 24 525,39-12-4296,-14 9-3184,-9 3-530</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5:33.952"/>
    </inkml:context>
    <inkml:brush xml:id="br0">
      <inkml:brushProperty name="width" value="0.025" units="cm"/>
      <inkml:brushProperty name="height" value="0.025" units="cm"/>
    </inkml:brush>
  </inkml:definitions>
  <inkml:trace contextRef="#ctx0" brushRef="#br0">38 111 10090,'0'-8'5204,"1"0"-3680,1-32 2890,-8 15 2621,6 25-7000,0 0 1,0 0-1,0-1 1,0 1 0,0 0-1,0 0 1,0 0-1,0 0 1,0-1-1,-1 1 1,1 0-1,0 0 1,0 0 0,0 0-1,0-1 1,-1 1-1,1 0 1,0 0-1,0 0 1,0 0-1,0 0 1,-1 0 0,1 0-1,0 0 1,0 0-1,-1 0 1,1 0-1,0 0 1,0 0-1,0 0 1,-1 0 0,1 0-1,0 0 1,0 0-1,0 0 1,-1 0-1,1 0 1,0 0-1,0 0 1,0 0 0,-1 0-1,1 0 1,0 0-1,0 0 1,-1 1-1,-6 11 1409,-2 13-23,0 37-1421,8-58 0,1 0 0,0 0 0,0 0 0,0 0 0,0 1 0,1-1 0,-1 0 0,1 0 0,0 0 0,0 0 0,1 0 0,2 5 0,-3-8 0,0 1 1,0-1-1,0 0 0,1 0 0,-1 0 1,0 0-1,1-1 0,-1 1 1,1 0-1,-1-1 0,1 1 0,-1 0 1,1-1-1,-1 0 0,1 1 1,-1-1-1,1 0 0,0 0 0,-1 0 1,1 0-1,0 0 0,-1 0 0,1-1 1,-1 1-1,1 0 0,-1-1 1,1 1-1,-1-1 0,1 0 0,-1 1 1,1-1-1,-1 0 0,0 0 1,1 0-1,-1 0 0,0 0 0,2-1 1,4-4-12,0-1 0,0 1 1,0-1-1,10-13 0,-3-2-800,22-44 0,-9 14-70,-26 87 1495,-12 36 140,6-46-459,2 1-1,0 0 1,1 28-1,2-53-379,0 0 0,0 0-1,0 0 1,0 0 0,0 1 0,0-1-1,0 0 1,0 0 0,1 0 0,-1 0-1,0 0 1,1 0 0,-1 0 0,0 0 0,1 0-1,-1 0 1,1-1 0,0 1 0,-1 0-1,1 0 1,0 0 0,0-1 0,-1 1 0,1 0-1,0-1 1,0 1 0,0 0 0,0-1-1,0 1 1,0-1 0,0 0 0,0 1-1,0-1 1,0 0 0,1 1 0,0-2-182,-1 1 1,1 0-1,0-1 1,-1 1-1,1-1 1,0 0-1,-1 1 1,1-1-1,-1 0 1,1 0-1,-1 0 1,1 0-1,-1 0 1,0 0-1,0-1 1,1 1-1,-1 0 1,0-1-1,0 1 1,0 0-1,1-3 1,14-35-6936,1-10-4692</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5:34.307"/>
    </inkml:context>
    <inkml:brush xml:id="br0">
      <inkml:brushProperty name="width" value="0.025" units="cm"/>
      <inkml:brushProperty name="height" value="0.025" units="cm"/>
    </inkml:brush>
  </inkml:definitions>
  <inkml:trace contextRef="#ctx0" brushRef="#br0">0 0 7623,'0'0'16464,"0"76"-11820,0-35-1088,0 7-3076,0-1-480,3 1 0,9-6 0,2-2 0,3-5 0,-5-6-1569,-6-7-5830,-3-4-8168</inkml:trace>
  <inkml:trace contextRef="#ctx0" brushRef="#br0" timeOffset="1">21 681 14061,'0'0'9353,"-2"50"-4708,2-33-1923,7-3-1120,9-5-1218,2-5-384,-6-4-1794,-2-4-5925</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8.390"/>
    </inkml:context>
    <inkml:brush xml:id="br0">
      <inkml:brushProperty name="width" value="0.025" units="cm"/>
      <inkml:brushProperty name="height" value="0.025" units="cm"/>
    </inkml:brush>
  </inkml:definitions>
  <inkml:trace contextRef="#ctx0" brushRef="#br0">148 0 13741,'0'0'13923,"-11"15"-12829,4-5-927,-3 3 12,1 1 0,0 0 0,1 0 0,0 1 0,1 0 0,-7 22 0,-1 23 252,3 0 1,3 0-1,2 1 1,3 0-1,6 113 1,8-101-432,-5-61 0,-3-49 0,-6-45 0,-15-87 0,5 64 0,15 109 0,1 1 0,-1 0 0,1-1 0,0 0 0,0 1 0,0-1 0,1 0 0,-1 0 0,1 0 0,0 0 0,0 0 0,1-1 0,-1 0 0,1 1 0,-1-1 0,1 0 0,0-1 0,0 1 0,1-1 0,-1 0 0,0 0 0,1 0 0,-1 0 0,1-1 0,7 1 0,0 2 0,1-1 0,0-1 0,0-1 0,0 0 0,0 0 0,0-1 0,0-1 0,22-3 0,-23 0 0,0 0 0,-1-1 0,0-1 0,0 0 0,0 0 0,-1-1 0,1 0 0,-2-1 0,17-16 0,-8 9 0,-18 15 0,0-1 0,1 1 0,-1 0 0,0 0 0,0 0 0,0-1 0,1 1 0,-1 0 0,0 0 0,0 0 0,0 0 0,1 0 0,-1 0 0,0-1 0,0 1 0,1 0 0,-1 0 0,0 0 0,0 0 0,1 0 0,-1 0 0,0 0 0,0 0 0,1 0 0,-1 0 0,0 0 0,0 0 0,1 0 0,-1 0 0,0 0 0,0 1 0,1-1 0,-1 0 0,0 0 0,0 0 0,0 0 0,1 0 0,-1 0 0,0 1 0,0-1 0,0 0 0,1 0 0,-1 0 0,0 1 0,4 16 0,-3 33 0,-2-37 0,1-8 0,0 0 0,0 0 0,0 0 0,1 0 0,-1 0 0,1 0 0,1 0 0,1 5 0,-2-8 0,0-1 0,0 1 0,1-1 0,-1 1 0,0-1 0,1 0 0,-1 1 0,1-1 0,0 0 0,-1 0 0,1 0 0,0 0 0,-1 0 0,1-1 0,0 1 0,0 0 0,0-1 0,0 0 0,0 1 0,0-1 0,0 0 0,0 0 0,2 0 0,20-1 0,1 0 0,0-2 0,-1-1 0,0-1 0,0-1 0,0-1 0,36-17 0,-29 13 0,0 0 0,0 2 0,48-8 0,-79 17-90,1 0-1,-1 0 1,1 0-1,-1 0 1,1 0 0,0 0-1,-1 0 1,1 0-1,-1 0 1,1 0 0,0 0-1,-1 0 1,1 0 0,-1 0-1,1 1 1,-1-1-1,1 0 1,-1 1 0,1-1-1,-1 0 1,1 1-1,-1-1 1,1 0 0,-1 1-1,0-1 1,1 1-1,-1-1 1,0 1 0,1-1-1,-1 1 1,0-1-1,1 1 1,-1-1 0,0 1-1,0-1 1,0 1 0,0-1-1,1 1 1,-1 0-1,0-1 1,0 1 0,0-1-1,0 1 1,0 0-1,0-1 1,-1 1 0,1 0-1,0 0-315,0 1 1,-1-1-1,1 0 0,0 1 0,-1-1 1,1 1-1,-1-1 0,0 0 0,1 0 0,-1 1 1,0-1-1,0 0 0,0 0 0,0 0 0,0 0 1,0 0-1,0 0 0,-1 1 0,-3-1-7308</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6:53.358"/>
    </inkml:context>
    <inkml:brush xml:id="br0">
      <inkml:brushProperty name="width" value="0.025" units="cm"/>
      <inkml:brushProperty name="height" value="0.025" units="cm"/>
    </inkml:brush>
  </inkml:definitions>
  <inkml:trace contextRef="#ctx0" brushRef="#br0">942 127 8040,'-58'-9'645,"-1"3"0,0 3 0,-109 6-1,132 1-608,-1 2-1,1 1 0,0 2 0,1 1 0,0 2 1,1 1-1,-44 24 0,62-27 224,1 0-1,1 1 1,0 1 0,0 0 0,1 1-1,0 1 1,1 0 0,1 0-1,1 2 1,0-1 0,0 1 0,2 0-1,0 1 1,1 0 0,1 0-1,-5 20 1,-5 29-115,3 0 1,2 1-1,0 68 0,0 259 270,14-335-308,2-1 1,3 1-1,3-2 0,30 96 0,-27-117-59,2 0 0,2-1 0,1-1 1,1-1-1,2-1 0,1 0 0,2-2 0,56 54 0,13-3 35,153 102 0,-143-111-34,-61-41-48,273 187 45,-240-172-35,1-2 0,108 42-1,-150-73-28,1-1 1,0-1-1,0-3 0,1 0 0,47 2 1,-62-9 11,-1-1 0,0-1 0,0 0 1,0-2-1,0 0 0,0-2 0,0 0 1,-1-1-1,0-1 0,34-17 0,-22 4 112,-1-1 0,-1-2 0,-1 0 0,-1-2 0,-2-1 0,0-2 0,-2 0 0,-1-2-1,23-36 1,12-31 639,79-179-1,49-197 493,-163 397-1126,-3-1 1,-4 0-1,-3-2 1,5-110-1,-18 155-30,-2 0 0,-1-1 0,-1 1 0,-2 1-1,-2-1 1,-1 1 0,-20-51 0,10 43-36,-1 1 1,-2 1-1,-1 1 0,-2 1 1,-42-47-1,25 39-38,-2 1 1,-2 3-1,-1 1 0,-2 3 0,-2 1 1,-2 4-1,0 1 0,-100-40 0,95 50 12,-1 2 0,0 3 0,-1 3 0,-1 3 0,0 2 0,0 3 0,0 2 0,-1 3 0,1 3 0,-62 11 0,23 4-49,2 5 0,0 3 0,2 5 0,1 4-1,-119 63 1,-171 119-4042,215-108-465</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8:47:39.360"/>
    </inkml:context>
    <inkml:brush xml:id="br0">
      <inkml:brushProperty name="width" value="0.025" units="cm"/>
      <inkml:brushProperty name="height" value="0.025" units="cm"/>
    </inkml:brush>
  </inkml:definitions>
  <inkml:trace contextRef="#ctx0" brushRef="#br0">0 888 3171,'21'19'10784,"44"-18"-8005,-2 0-2250,1-3 0,103-15 0,-38-6-99,207-9 0,202 4 888,-397 17-1230,-1-5-1,188-48 0,-154 27-60,392-104 100,-178 39 87,-251 70-102,215-55 6,-103 29-119,50-14 45,-147 28-20,-41 13 12,108-46 0,-155 52 172,-64 25-192,-24-2-3945,18-5-283</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8.746"/>
    </inkml:context>
    <inkml:brush xml:id="br0">
      <inkml:brushProperty name="width" value="0.025" units="cm"/>
      <inkml:brushProperty name="height" value="0.025" units="cm"/>
    </inkml:brush>
  </inkml:definitions>
  <inkml:trace contextRef="#ctx0" brushRef="#br0">0 1 16335,'0'0'12781,"56"19"-19796,-31 3 2947,2 2-1057,0 0 128</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9.106"/>
    </inkml:context>
    <inkml:brush xml:id="br0">
      <inkml:brushProperty name="width" value="0.025" units="cm"/>
      <inkml:brushProperty name="height" value="0.025" units="cm"/>
    </inkml:brush>
  </inkml:definitions>
  <inkml:trace contextRef="#ctx0" brushRef="#br0">149 246 12492,'0'0'14675,"-12"0"-14136,3 0-435,0 1-1,0 0 1,0 0-1,1 1 1,-1 0-1,0 0 0,-13 7 1,19-8 9,-1 1 1,1-1-1,0 1 1,0-1-1,1 1 0,-1 0 1,0 0-1,0 1 1,1-1-1,0 1 1,-1-1-1,1 1 1,0 0-1,0-1 0,0 1 1,1 0-1,-1 1 1,1-1-1,-1 0 1,1 0-1,0 0 0,1 1 1,-1-1-1,0 1 1,1-1-1,0 0 1,0 7-1,0-9-89,1 0 0,0 0 0,0 0 0,-1 0-1,1 0 1,0-1 0,0 1 0,0 0 0,0-1 0,0 1 0,0-1 0,0 1 0,0-1-1,0 1 1,0-1 0,0 0 0,0 1 0,1-1 0,-1 0 0,0 0 0,0 0 0,0 0-1,0 0 1,0 0 0,0 0 0,1 0 0,-1-1 0,0 1 0,0 0 0,0-1 0,0 1-1,2-1 1,41-13 224,-11-6-246,-1-2 0,-1-1-1,-1-2 1,-1-1 0,-2-1 0,0-1 0,-2-2 0,-1 0 0,-1-2 0,24-44 0,-54 89-2,-11 18 0,1 1 0,2 1 0,2 0 0,-15 52 0,28-84-1,-11 89-1541,11-85 1366,-1-1 0,1 1-1,0-1 1,0 1 0,1-1 0,0 1 0,0-1 0,0 0 0,0 1-1,0-1 1,1 0 0,0 0 0,0 0 0,0 0 0,0 0 0,1 0-1,4 5 1,-5-8-581,0 0 0,0 0 0,0 0 0,1 0 0,-1 0 0,1 0 0,-1-1 0,1 1 0,-1-1 0,1 0-1,-1 1 1,1-1 0,-1 0 0,5-1 0,-7 1 497,25-2-14768</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9.495"/>
    </inkml:context>
    <inkml:brush xml:id="br0">
      <inkml:brushProperty name="width" value="0.025" units="cm"/>
      <inkml:brushProperty name="height" value="0.025" units="cm"/>
    </inkml:brush>
  </inkml:definitions>
  <inkml:trace contextRef="#ctx0" brushRef="#br0">0 67 18449,'0'0'13288,"11"6"-12386,-7-4-868,-1 0-30,1 0 0,0 0 0,0 0 0,0 0 0,0-1-1,0 1 1,0-1 0,1 0 0,-1 0 0,0 0 0,1-1 0,-1 0 0,0 0 0,1 0 0,-1 0 0,0-1 0,1 1-1,-1-1 1,0 0 0,1-1 0,-1 1 0,0-1 0,4-2 0,-6 3-4,37-26 0,-37 26 0,-1 0 0,0 0 0,0 0 0,0 0 0,0 0 0,0 0 0,0 0 0,0 0 0,0 0 0,-1 0 0,1-1 0,0 1 0,-1 0 0,1-1 0,-1 1 0,1-1 0,-1 1 0,0 0 0,1-1 0,-1 1 0,0-1 0,0 1 0,0-1 0,0 1 0,0-1 0,-1 1 0,1 0 0,-1-4 0,0 4 0,-1 0 0,1 0 0,0 0 0,-1 0 0,1 0 0,-1 0 0,1 0 0,-1 1 0,0-1 0,1 0 0,-1 1 0,1-1 0,-1 1 0,0 0 0,0 0 0,1 0 0,-1-1 0,0 1 0,0 1 0,1-1 0,-3 0 0,-39 9 0,37-5 0,0-1 0,1 1 0,-1 0 0,1 0 0,0 1 0,0-1 0,1 1 0,-1 1 0,1-1 0,0 0 0,0 1 0,1 0 0,0 0 0,0 0 0,0 0 0,1 0 0,0 1 0,0-1 0,0 1 0,1-1 0,0 1 0,0 0 0,1 8 0,0-14 0,1 1 0,-1 0 0,1-1 0,0 1 0,0 0 0,0-1 0,0 1 0,0-1 0,0 1 0,0-1 0,0 1 0,1-1 0,-1 0 0,0 0 0,1 0 0,-1 0 0,1 0 0,0 0 0,-1 0 0,1 0 0,0 0 0,-1-1 0,1 1 0,0-1 0,0 1 0,0-1 0,-1 0 0,1 0 0,0 0 0,0 0 0,2 0 0,64-2 0,-47-3-82,1-1-1,-2-1 1,1-1 0,-1 0-1,34-21 1,14-5-33,-68 34 117,0 0 0,0 0 0,1 0 0,-1 0 0,0 0 0,0 0 0,0 0 0,0 0 0,0-1 0,0 1-1,1 0 1,-1 0 0,0 0 0,0 0 0,0 0 0,0 0 0,0 0 0,0 0 0,1 0 0,-1 0 0,0 0-1,0 0 1,0 0 0,0 0 0,0 0 0,0 0 0,1 0 0,-1 0 0,0 0 0,0 0 0,0 0 0,0 1-1,0-1 1,0 0 0,1 0 0,-1 0 0,0 0 0,0 0 0,0 0 0,0 0 0,0 0 0,0 0 0,0 1-1,0-1 1,0 0 0,0 0 0,0 0 0,1 0 0,-1 0 0,0 0 0,0 1 0,0-1 0,0 0 0,0 0-1,0 0 1,0 0 0,0 0 0,0 1 0,0-1 0,0 0 0,-5 14 196,-12 16 94,17-29-290,-4 5-2,0 1 0,0 0 0,0 0 0,1 0 0,0 1 0,1-1 0,0 1 0,0 0 0,1-1 0,-1 9 0,2-15 0,0 0 0,0-1 0,0 1 0,0 0 0,0-1 0,1 1 0,-1-1 0,0 1 0,0 0 0,1-1 0,-1 1 0,1-1 0,-1 1 0,0-1 0,1 1 0,-1-1 0,1 1 0,-1-1 0,1 0 0,-1 1 0,1-1 0,-1 0 0,1 1 0,0-1 0,-1 0 0,1 0 0,-1 1 0,2-1 0,26 3 0,28-11 0,-36 1 0,1-2 0,32-19 0,-37 19 0,1 0 0,-1 1 0,1 1 0,28-8 0,-44 15 0,-1 1 0,1-1 0,-1 0 0,1 1 0,-1-1 0,0 1 0,1-1 0,-1 0 0,1 1 0,-1-1 0,0 1 0,0-1 0,1 1 0,-1-1 0,0 1 0,0-1 0,1 1 0,-1-1 0,0 1 0,0 0 0,0-1 0,0 1 0,0-1 0,0 1 0,0-1 0,0 1 0,0 0 0,0-1 0,0 1 0,0-1 0,-1 1 0,1-1 0,0 1 0,-1 0 0,-4 24 0,-2-7-17,4-13-156,1 1 0,0 0 0,0 0 0,0 0 0,1 0 1,0 0-1,0 0 0,0 1 0,1 8 0,2-13-4445,8-4-191,5-9-2916</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9.866"/>
    </inkml:context>
    <inkml:brush xml:id="br0">
      <inkml:brushProperty name="width" value="0.025" units="cm"/>
      <inkml:brushProperty name="height" value="0.025" units="cm"/>
    </inkml:brush>
  </inkml:definitions>
  <inkml:trace contextRef="#ctx0" brushRef="#br0">141 0 17104,'0'0'12332,"-14"66"-10667,8-31-736,-1 6-737,1-1-127,2-1-65,2 1-1057,-3-2-993,1-3-3396,2 0-6116</inkml:trace>
  <inkml:trace contextRef="#ctx0" brushRef="#br0" timeOffset="1">1 788 17296,'0'0'14991</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3:21.322"/>
    </inkml:context>
    <inkml:brush xml:id="br0">
      <inkml:brushProperty name="width" value="0.025" units="cm"/>
      <inkml:brushProperty name="height" value="0.025" units="cm"/>
    </inkml:brush>
  </inkml:definitions>
  <inkml:trace contextRef="#ctx0" brushRef="#br0">1 234 12780,'0'0'10506,"12"7"-9679,-4-2-656,0 0 0,1-1 0,-1 0 0,1 0 0,0-1-1,0 0 1,0-1 0,0 0 0,0 0 0,0-1 0,0-1-1,17 1 1,204-38 2173,-72 9-1880,429-46 495,-78 10 479,-252 30-824,460 1 0,-662 37-614,-48-1 0,-35-1 0,18-2-26,-42-2-1838,18-3-2321,8-3-6075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56.542"/>
    </inkml:context>
    <inkml:brush xml:id="br0">
      <inkml:brushProperty name="width" value="0.025" units="cm"/>
      <inkml:brushProperty name="height" value="0.025" units="cm"/>
    </inkml:brush>
  </inkml:definitions>
  <inkml:trace contextRef="#ctx0" brushRef="#br0">653 134 9833,'0'0'4132,"-10"-5"-1927,-30-14-1090,0 3 0,-1 1 0,0 2 0,-1 1 0,-1 3 0,0 1 0,-61-2 0,96 11-1006,0 0-1,0 0 1,0 1-1,1 0 0,-1 1 1,1 0-1,-1 0 1,1 1-1,0-1 0,0 1 1,0 1-1,1 0 1,-1 0-1,1 0 0,0 0 1,1 1-1,-1 0 1,1 0-1,-8 14 0,0 0-4,1 1 0,1-1 0,0 2 0,2 0 0,-11 37 0,11-20-35,1 0-1,3 1 1,1 0 0,1 0-1,3 0 1,6 56-1,3-28-29,2-1 1,40 126-1,-42-165-29,1 0-1,1-1 0,1-1 1,1 0-1,32 46 0,-38-63-4,0-1-1,1 0 0,0 0 1,0 0-1,0-1 1,1 0-1,0-1 0,1 0 1,-1 0-1,1-1 0,0 0 1,1-1-1,-1 0 0,1-1 1,-1 0-1,1-1 0,0 0 1,16 1-1,-10-3 35,0-1 0,0-1-1,0 0 1,0-2 0,-1 0-1,1 0 1,-1-2 0,0 0 0,0-1-1,-1 0 1,0-1 0,0-1 0,-1 0-1,0-1 1,14-14 0,5-5 243,-2-2-1,-2-1 1,0-1 0,42-67 0,-45 58-82,-2-1 0,-2-1 0,-1-1 0,-3-1-1,14-54 1,-23 67-97,-1-1-1,-3-1 0,0 1 0,-2-1 0,-2 0 0,-1 0 1,-2 1-1,-6-38 0,5 59-102,0 0 0,0 0 0,-1 0 0,-1 1 0,0 0 0,-1 0 0,0 0 0,-1 0 0,0 1 0,0 0 0,-2 1 0,1-1 0,-1 2 0,-1-1 0,1 1 0,-16-10 0,13 11 0,-1 1 0,-1 0 0,1 0 0,-1 2 0,0 0 0,-1 0 0,1 2 0,-1-1 0,1 2 0,-1 0 0,0 1 0,0 0 0,0 1 0,-19 3 0,14 0-370,0 0 1,0 2-1,1 0 0,0 2 1,0 0-1,0 1 0,1 1 1,-20 12-1,-1 4-1943,2 2 0,-49 46 0,45-37-6287</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3:23.813"/>
    </inkml:context>
    <inkml:brush xml:id="br0">
      <inkml:brushProperty name="width" value="0.025" units="cm"/>
      <inkml:brushProperty name="height" value="0.025" units="cm"/>
    </inkml:brush>
  </inkml:definitions>
  <inkml:trace contextRef="#ctx0" brushRef="#br0">767 0 7079,'0'0'12598,"-8"12"-11268,-231 353 4720,-64 94-3751,265-404-2145,-132 205 215,163-251-2981,6-13 295,6-25-1718,-1 11 1404,-1-22-3930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3:24.155"/>
    </inkml:context>
    <inkml:brush xml:id="br0">
      <inkml:brushProperty name="width" value="0.025" units="cm"/>
      <inkml:brushProperty name="height" value="0.025" units="cm"/>
    </inkml:brush>
  </inkml:definitions>
  <inkml:trace contextRef="#ctx0" brushRef="#br0">448 0 15791,'0'0'6737,"-6"11"-5632,-180 423 1303,22 24-1158,118-325-1134,32-97-74,8-24-42,1-1 0,1 0 0,0 1 0,1 0 0,0 0 0,0 0 1,2 0-1,-1 1 0,1 15 0,2-27-10,-1 0 0,1 0 0,-1 0 0,1-1 0,-1 1 0,1 0 0,-1-1 0,1 1 0,0 0 0,0-1 0,-1 1 0,1-1 0,0 1 0,0-1 0,-1 1 0,1-1-1,0 0 1,0 1 0,0-1 0,0 0 0,0 0 0,0 0 0,-1 1 0,1-1 0,0 0 0,0 0 0,0 0 0,0-1 0,0 1 0,0 0 0,0 0 0,1-1 0,31-7-6,-7-6-44,-1-1 1,0-1-1,-1 0 1,-1-2-1,29-29 0,-7 7-153,187-152-2238,-94 78-2503,-82 68-400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15.617"/>
    </inkml:context>
    <inkml:brush xml:id="br0">
      <inkml:brushProperty name="width" value="0.025" units="cm"/>
      <inkml:brushProperty name="height" value="0.025" units="cm"/>
    </inkml:brush>
  </inkml:definitions>
  <inkml:trace contextRef="#ctx0" brushRef="#br0">0 94 5349,'0'0'7228,"6"1"-6566,17 4 182,0-1-1,0-1 0,0-1 1,47-2-1,48 4-506,135 17 379,-87-10-60,-73-4-127,5 0-49,0 4 1,115 28-1,-56 2-352,2-8 0,207 18 0,819 6 0,698-90-53,-1536 18-85,295-22 47,623-69 5,-79 77-47,-894 44 33,-1 0 35,1600-34 193,-94-12-123,251-54 122,1 50 216,-182 35-150,-1854 0-316,40-4 70,-87-10-8990,19 2 10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39.992"/>
    </inkml:context>
    <inkml:brush xml:id="br0">
      <inkml:brushProperty name="width" value="0.025" units="cm"/>
      <inkml:brushProperty name="height" value="0.025" units="cm"/>
    </inkml:brush>
  </inkml:definitions>
  <inkml:trace contextRef="#ctx0" brushRef="#br0">3 1 14542,'0'0'11258,"0"9"-10419,-1 32-215,-1-6-364,5 55-1,-3-82-195,1-1 0,0 1 0,1 0 0,0-1 0,0 1 0,0-1 0,1 0 0,0 0 0,1 0 0,-1 0 0,1 0 0,1-1 0,5 8 0,-9-13-25,1 1 0,-1-1 1,1 0-1,-1 1 0,1-1 0,0 0 1,0 0-1,-1 0 0,1 0 1,0 0-1,0 0 0,0-1 0,0 1 1,0-1-1,0 1 0,0-1 1,0 0-1,0 0 0,0 0 0,0 0 1,4 0-1,-3-1 76,0-1 0,1 1 0,-1 0 0,0-1 0,0 0 0,0 1 0,0-1 0,0 0 0,0-1 0,-1 1 1,5-5-1,1-3 192,1-1 0,-2 1 1,0-2-1,0 1 1,8-21-1,-8 7-307,0 0 0,4-43 0,-9 57 0,-2 14 0,0 0 0,0 0 0,0 0 0,1 0 0,-1 0 0,1 0 0,0-1 0,0 1 0,0 0 0,0 0 0,1-1 0,-1 1 0,3 3 0,-3-5 0,-1-1 0,0 1 0,1-1 0,-1 0 0,1 1 0,-1-1 0,0 0 0,1 0 0,-1 1 0,1-1 0,-1 0 0,1 0 0,-1 0 0,1 1 0,-1-1 0,1 0 0,-1 0 0,1 0 0,-1 0 0,1 0 0,-1 0 0,1 0 0,-1 0 0,1 0 0,-1 0 0,1-1 0,-1 1 0,2 0 0,-1-1 0,0 0 0,1 0 0,-1-1 0,0 1 0,1 0 0,-1 0 0,0-1 0,0 1 0,0-1 0,0 1 0,0-1 0,-1 1 0,2-3 0,2-11-2845,1-7-8238</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40.628"/>
    </inkml:context>
    <inkml:brush xml:id="br0">
      <inkml:brushProperty name="width" value="0.025" units="cm"/>
      <inkml:brushProperty name="height" value="0.025" units="cm"/>
    </inkml:brush>
  </inkml:definitions>
  <inkml:trace contextRef="#ctx0" brushRef="#br0">133 235 20115,'0'0'6518,"-9"-4"-5589,7 2-903,-1 1 0,1 0 0,0 0 0,0 0 0,-1 0 0,1 0 0,0 1 0,-1-1 0,1 1 0,-1-1 0,1 1 0,-1 0 0,1 0 0,0 0 0,-1 0 0,1 1 0,-1-1 0,1 1 0,-1-1 0,1 1 0,0 0 0,-1 0 0,1 0 0,0 0 0,0 0 0,0 0 0,0 1 0,0-1 0,0 1 0,0 0 0,0-1 0,0 1 0,1 0 0,-1 0 0,1 0 0,0 0 0,-1 0 0,0 4 0,-3 1 131,0 0-1,0 1 0,1 0 0,0 0 0,1 0 0,0 1 0,0-1 1,1 1-1,0-1 0,0 1 0,0 15 0,3-23-146,-1 0 0,1 0 0,-1-1 1,1 1-1,-1 0 0,1-1 0,0 1 0,-1 0 0,1-1 0,0 1 0,-1-1 0,1 1 1,0-1-1,0 0 0,0 1 0,-1-1 0,1 0 0,0 1 0,0-1 0,0 0 0,0 0 1,0 0-1,0 0 0,0 0 0,-1 0 0,1 0 0,0 0 0,0 0 0,0 0 0,0-1 1,0 1-1,1-1 0,31-8 329,-1-12-125,-28 17-202,0 1 0,0 0 1,1 0-1,-1 0 0,1 1 0,-1-1 0,1 1 1,0 0-1,8-2 0,-12 4-20,-1 0 0,1 1 0,-1-1 0,1 0 0,-1 0 0,1 0 0,0 1 0,-1-1 0,1 0 0,-1 1 0,1-1-1,-1 0 1,1 1 0,-1-1 0,1 1 0,-1-1 0,0 1 0,1-1 0,-1 1 0,0-1 0,1 1 0,-1-1 0,0 1 0,0-1 0,1 1 0,-1 0 0,0-1 0,0 1 0,0-1 0,0 1-1,0 0 1,0 0 0,3 26-64,-3-21 63,5 298 79,-6-256-54,1-20 180,-3 0 0,0 0 0,-11 42 0,10-54-98,0 0 0,-2-1 1,0 0-1,-1 0 0,0 0 0,-1 0 0,-13 16 0,25-57-98,27-43 0,3 2 0,84-123 0,-81 133 0,9-13 0,76-125 0,-101 157 0,-2-1 0,-1-1 0,15-51 0,-29 77 0,-1 0 0,-1-1 0,0 1 0,0-23 0,-2 36 0,1 0 0,-1-1 0,0 1 0,0 0 0,0 0 0,0-1 0,-1 1 0,1 0 0,0 0 0,0 0 0,-1-1 0,1 1 0,-1 0 0,1 0 0,-1 0 0,0 0 0,1 0 0,-1 0 0,0 0 0,0 0 0,1 0 0,-1 0 0,0 0 0,0 0 0,0 0 0,0 1 0,0-1 0,0 0 0,-1 1 0,1-1 0,0 1 0,0-1 0,0 1 0,-1 0 0,1-1 0,0 1 0,0 0 0,0 0 0,-3 0 0,0 0 0,0 1 0,0 0 0,0 0 0,0 0 0,0 0 0,0 1 0,0-1 0,0 1 0,0 0 0,1 0 0,-6 4 0,-6 7 0,1 0 0,0 1 0,1 1 0,0 0 0,2 0 0,-1 1 0,2 1 0,0 0 0,1 0 0,1 1 0,1 0 0,0 0 0,2 1 0,0 0 0,0 0 0,2 0 0,-2 33 0,6-46-80,0-1 1,0 1-1,0-1 0,0 1 0,1-1 1,0 0-1,0 0 0,1 1 1,-1-1-1,1-1 0,0 1 0,0 0 1,1-1-1,-1 0 0,1 1 1,0-1-1,0-1 0,1 1 0,-1-1 1,1 1-1,8 3 0,3 2-716,1 0-1,0-2 0,0 0 0,0-1 1,27 6-1,-21-9-7003,-1-2-4067</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40.970"/>
    </inkml:context>
    <inkml:brush xml:id="br0">
      <inkml:brushProperty name="width" value="0.025" units="cm"/>
      <inkml:brushProperty name="height" value="0.025" units="cm"/>
    </inkml:brush>
  </inkml:definitions>
  <inkml:trace contextRef="#ctx0" brushRef="#br0">0 0 19218,'0'0'13549,"5"27"-24023</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41.402"/>
    </inkml:context>
    <inkml:brush xml:id="br0">
      <inkml:brushProperty name="width" value="0.025" units="cm"/>
      <inkml:brushProperty name="height" value="0.025" units="cm"/>
    </inkml:brush>
  </inkml:definitions>
  <inkml:trace contextRef="#ctx0" brushRef="#br0">6 0 20403,'0'11'1276,"-2"155"2293,-1-7-2393,18 168-1,-15-324-1095,1 6 278,0 0 0,1 0 1,0 0-1,5 13 0,-7-21-293,1 1 1,-1-1-1,1 0 0,-1 0 0,1 0 0,0 0 0,-1 1 1,1-1-1,0 0 0,0 0 0,0 0 0,0 0 0,-1-1 1,2 1-1,-1 0 0,0 0 0,0-1 0,0 1 1,0 0-1,0-1 0,1 1 0,-1-1 0,0 0 0,0 1 1,1-1-1,-1 0 0,0 0 0,0 1 0,1-1 0,-1 0 1,0-1-1,1 1 0,-1 0 0,0 0 0,1 0 0,-1-1 1,0 1-1,0-1 0,1 1 0,0-1 0,7-6-3,1 1 0,-1-2 0,-1 1 0,0-1 0,0 0 0,0-1 0,-1 0 0,0 0 0,11-20 0,-6 10-57,19-25-5,-2-1 0,-2-1 0,-3-2 0,-1 0 0,29-92 0,-45 85-4329</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41.762"/>
    </inkml:context>
    <inkml:brush xml:id="br0">
      <inkml:brushProperty name="width" value="0.025" units="cm"/>
      <inkml:brushProperty name="height" value="0.025" units="cm"/>
    </inkml:brush>
  </inkml:definitions>
  <inkml:trace contextRef="#ctx0" brushRef="#br0">1 0 20243,'0'0'4869,"8"61"-2019,10-50-2017,5-2-448,3-7-193,7-2-128,3 0-1185,3 0-1217,-4-7-833,-2-4-1346,-1-2-1568,-7-4-1154</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42.105"/>
    </inkml:context>
    <inkml:brush xml:id="br0">
      <inkml:brushProperty name="width" value="0.025" units="cm"/>
      <inkml:brushProperty name="height" value="0.025" units="cm"/>
    </inkml:brush>
  </inkml:definitions>
  <inkml:trace contextRef="#ctx0" brushRef="#br0">96 1 10378,'0'0'11333,"-9"2"-9737,4 0-1433,0 0-1,0 0 0,0 0 0,0 0 0,1 1 0,0 0 0,-1 0 0,1 0 1,0 1-1,0-1 0,1 1 0,-1 0 0,1 0 0,0 0 0,0 1 0,0-1 1,1 1-1,-1-1 0,1 1 0,0 0 0,0 0 0,1 0 0,0 0 0,-1 0 1,2 0-1,-1 8 0,0-13-131,1 1 0,0 0 1,0 0-1,0-1 0,0 1 0,-1 0 0,1 0 1,0-1-1,1 1 0,-1 0 0,0 0 1,0 0-1,0-1 0,0 1 0,1 0 0,-1 0 1,0-1-1,0 1 0,1 0 0,-1-1 0,1 1 1,-1 0-1,1-1 0,-1 1 0,1-1 1,-1 1-1,1-1 0,-1 1 0,1-1 0,0 1 1,0 0-1,1-1 13,0 1 0,0-1 0,0 0-1,0 0 1,1 0 0,-1 0 0,0 0 0,0 0 0,0 0 0,0-1 0,4 0-1,63-27 274,-57 22-259,-3 1-81,1 1 0,0 0 0,-1 1 0,1 0 0,0 1 0,1 0-1,-1 0 1,14 0 0,-23 2 14,0 0 1,0 0-1,0 0 0,1 1 0,-1-1 0,0 0 1,0 1-1,0-1 0,0 1 0,0-1 0,0 1 1,0-1-1,0 1 0,0 0 0,0 0 0,0-1 1,0 1-1,0 0 0,0 0 0,-1 0 0,1 0 1,0 0-1,-1 0 0,1 0 0,-1 0 1,1 0-1,0 2 0,6 40 15,-1-6 68,-5-35-74,-1-1 0,0 0 1,1 0-1,-1 0 0,1 0 0,-1 0 1,1 0-1,0 0 0,-1 0 0,1 0 1,0 0-1,0 0 0,-1 0 1,1 0-1,0 0 0,0-1 0,0 1 1,0 0-1,0-1 0,0 1 0,1-1 1,1 2-1,1-2 0,0 0 0,1 1 0,-1-1 0,1-1 0,-1 1 1,1-1-1,-1 0 0,1 0 0,-1 0 0,0 0 0,0-1 0,0 0 0,0 0 0,0 0 0,4-3 0,60-45-5012,-46 32 243,3-1-2753</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42.464"/>
    </inkml:context>
    <inkml:brush xml:id="br0">
      <inkml:brushProperty name="width" value="0.025" units="cm"/>
      <inkml:brushProperty name="height" value="0.025" units="cm"/>
    </inkml:brush>
  </inkml:definitions>
  <inkml:trace contextRef="#ctx0" brushRef="#br0">109 3 18257,'0'0'3054,"-9"-1"197,8 1-3178,-6-1 350,0 1 0,-1-1 0,1 1 0,0 1 1,-1 0-1,-8 1 0,14-1-374,0 0 0,0-1 0,0 1 0,0 0 0,0 0 0,0 0 0,0 0 0,0 0 0,0 1 0,1-1 0,-1 1 0,1-1 0,-1 1 0,1-1 0,-1 1 0,1 0 0,0 0 0,0-1 0,0 1 0,0 0 0,0 0 0,0 0 0,1 0 0,-1 0 0,0 1 0,1-1 0,0 0 0,0 0 0,-1 0 0,2 4 0,-1-5-46,0 0 1,1 0 0,-1 0-1,1 0 1,0-1-1,-1 1 1,1 0 0,0 0-1,-1-1 1,1 1 0,0 0-1,0-1 1,-1 1 0,1-1-1,0 1 1,0-1 0,0 1-1,0-1 1,0 0 0,0 1-1,0-1 1,0 0 0,0 0-1,0 0 1,0 0 0,0 0-1,0 0 1,0 0-1,1 0 1,41 0 83,-32-1-139,16 1-463,-18-1 27,1 0 0,-1 1 0,0 0 0,1 1 0,-1 0 0,0 1 1,0 0-1,17 5 0,-25-6 533,0-1 1,0 1-1,0 0 0,0-1 1,-1 1-1,1-1 1,0 1-1,0 0 1,-1 0-1,1 0 0,0-1 1,-1 1-1,1 0 1,-1 0-1,1 0 0,-1 0 1,0 0-1,1 0 1,-1 0-1,0 0 1,0 0-1,1 0 0,-1 0 1,0 0-1,0 0 1,0 0-1,0 0 1,0 0-1,-1 0 0,1 0 1,0 0-1,0 0 1,-1 0-1,1 0 0,0 0 1,-1 0-1,1 0 1,-1 0-1,1 0 1,-1-1-1,0 1 0,1 0 1,-1 0-1,-1 1 1,-33 30 2693,24-24-2222,5-2-338,-2-1 0,1 1 0,-1-1 0,0-1-1,0 1 1,0-2 0,0 1 0,-1-1 0,-14 4 0,29-14-5126,14-15 1219,20-19-5550,-16 15 16</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8:21.268"/>
    </inkml:context>
    <inkml:brush xml:id="br0">
      <inkml:brushProperty name="width" value="0.025" units="cm"/>
      <inkml:brushProperty name="height" value="0.025" units="cm"/>
    </inkml:brush>
  </inkml:definitions>
  <inkml:trace contextRef="#ctx0" brushRef="#br0">123 10 6342,'-8'0'4121,"-37"-2"-1607,10 1 533,1 0 4679,51 2-7250,76 11-136,73 7 206,807-9 1318,-598-12-1588,741 0 215,622 0 1789,-1258 16-246,-480-16-1971,-1 0 0,0 0 0,0 0 0,0 0 0,0 1 1,0-1-1,0 0 0,-1 0 0,1 1 0,-3-3 0,-1 0-211,1 0 1,-1 0-1,1 1 1,-1 0-1,0 0 1,-1 0-1,-8-2 1,-3 1-3311,-3 3-4209</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42.805"/>
    </inkml:context>
    <inkml:brush xml:id="br0">
      <inkml:brushProperty name="width" value="0.025" units="cm"/>
      <inkml:brushProperty name="height" value="0.025" units="cm"/>
    </inkml:brush>
  </inkml:definitions>
  <inkml:trace contextRef="#ctx0" brushRef="#br0">63 1 11755,'0'0'8723,"-6"11"-6080,6-11-2640,-8 13 607,0 0 1,1 0-1,1 1 0,0 0 1,1 0-1,1 1 1,0-1-1,1 1 0,-2 17 1,5-31-591,1 1-1,-1-1 1,0 0 0,1 1 0,-1-1 0,1 0 0,0 0 0,-1 0-1,1 1 1,0-1 0,0 0 0,-1 0 0,1 0 0,0 0 0,0 0-1,0-1 1,0 1 0,1 0 0,-1 0 0,0-1 0,0 1 0,0 0-1,1-1 1,-1 1 0,0-1 0,0 0 0,1 1 0,-1-1 0,0 0-1,1 0 1,-1 0 0,0 0 0,1 0 0,-1 0 0,0 0 0,1-1-1,1 1 1,6-1 71,0 0-1,0-1 0,-1 0 1,16-5-1,7-7-30,0-1 1,50-35-1,-11 6-433,-68 43 342,-1 0 1,1 0-1,-1 0 1,1 1-1,0-1 1,-1 0-1,1 1 1,0-1-1,-1 1 0,1-1 1,0 1-1,0 0 1,-1 0-1,1 0 1,3 0-1,-4 0 32,0 1-1,-1-1 1,1 0-1,-1 1 1,1-1-1,-1 1 1,1-1-1,-1 1 1,1-1-1,-1 1 1,1 0-1,-1-1 1,0 1-1,1-1 1,-1 1-1,0 0 1,0-1 0,1 1-1,-1 0 1,0-1-1,0 1 1,0 0-1,0-1 1,0 1-1,0 0 1,0 1-1,-1 8 196,-1 0 0,0 0-1,0 0 1,-6 13-1,2-2 391,5-20-560,0 1 0,1-1 0,-1 0 0,1 1 0,0-1 0,-1 1 0,1-1 0,0 0-1,0 1 1,0-1 0,0 1 0,0-1 0,0 1 0,0-1 0,0 1 0,1-1 0,-1 0 0,0 1 0,1-1 0,0 1 0,-1-1 0,1 0 0,0 0 0,-1 1 0,1-1 0,0 0 0,0 0-1,0 0 1,0 0 0,0 0 0,0 0 0,0 0 0,3 1 0,0-1 20,0 0 0,0-1 1,0 0-1,1 1 0,-1-2 0,0 1 0,0 0 0,0-1 1,1 1-1,-1-1 0,6-3 0,10-2-46,-1-2 0,0-1 0,24-14 0,-29 14 0,1 1 0,0 0 0,0 2 0,1-1 0,0 2 0,23-6 0,-37 11 0,-1 0 0,0 0 0,1 0 0,-1 0 0,0 0 0,0 0 0,1 0 0,-1 0 0,0 1 0,0-1 0,1 0 0,-1 1 0,0-1 0,0 1 0,0 0 0,1-1 0,-1 1 0,0 0 0,0-1 0,0 1 0,0 0 0,0 0 0,-1 0 0,1 0 0,0 0 0,0 0 0,0 0 0,-1 0 0,1 0 0,-1 1 0,1-1 0,-1 0 0,1 0 0,-1 1 0,0-1 0,0 0 0,1 0 0,-1 1 0,0-1 0,0 0 0,0 1 0,-1 0 0,1 0 0,0 0 0,0-1 0,0 1 0,1 0 0,-1-1 0,0 1 0,1 0 0,-1-1 0,1 1 0,-1-1 0,1 1 0,0 0 0,0-1 0,-1 0 0,1 1 0,0-1 0,0 1 0,1-1 0,-1 0 0,0 0 0,0 0 0,1 0 0,-1 0 0,0 0 0,1 0 0,-1 0 0,1 0 0,-1-1 0,1 1 0,-1-1 0,1 1 0,0-1 0,1 1 0,8-1-9,0-1-1,0 0 1,0-1 0,0 0 0,0-1-1,-1 0 1,0-1 0,12-5 0,-14 5-2,1 0 0,0 1 0,0 0 0,0 0 1,0 1-1,0 0 0,0 1 0,1 0 0,-1 0 0,0 1 0,1 0 1,10 2-1,-18-1-10,-1 0 0,1-1 0,-1 1 0,1 0 0,-1 0 0,0 0 0,1 0 0,-1 0 0,0 0 1,0 1-1,0-1 0,0 0 0,2 3 0,7 7-2262,5-4-3853,-3-7-3185</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43.196"/>
    </inkml:context>
    <inkml:brush xml:id="br0">
      <inkml:brushProperty name="width" value="0.025" units="cm"/>
      <inkml:brushProperty name="height" value="0.025" units="cm"/>
    </inkml:brush>
  </inkml:definitions>
  <inkml:trace contextRef="#ctx0" brushRef="#br0">1 57 28443,'0'0'4324,"50"-23"-4324,-23 13 0,0 2 0,-3 0-4644,-7 0-7816</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43.557"/>
    </inkml:context>
    <inkml:brush xml:id="br0">
      <inkml:brushProperty name="width" value="0.025" units="cm"/>
      <inkml:brushProperty name="height" value="0.025" units="cm"/>
    </inkml:brush>
  </inkml:definitions>
  <inkml:trace contextRef="#ctx0" brushRef="#br0">274 76 15567,'0'0'4500,"-3"-9"-197,2 5-4117,1 1 1,-1 0 0,0 0-1,0 0 1,0-1 0,-1 1 0,1 0-1,-1 0 1,1 1 0,-1-1-1,0 0 1,0 1 0,0-1-1,-1 1 1,1-1 0,-1 1-1,1 0 1,-1 0 0,0 0-1,1 0 1,-1 1 0,0-1-1,0 1 1,-1 0 0,1 0 0,0 0-1,0 0 1,0 0 0,-1 1-1,1-1 1,0 1 0,-1 0-1,-3 0 1,-1 1-172,0 1 0,1-1-1,0 2 1,-1-1 0,1 0 0,0 1 0,0 1-1,0-1 1,1 1 0,-1 0 0,1 1-1,0-1 1,0 1 0,0 1 0,-5 6 0,2-3-17,1 0 0,0 1 0,0 0 0,1 0 0,1 1 0,0-1 0,0 2 0,-7 19 0,12-29-8,1 0-1,-1 0 1,1-1 0,0 1 0,-1 0 0,1 0-1,0 0 1,0-1 0,0 1 0,1 0 0,-1 0-1,0 0 1,1-1 0,-1 1 0,1 0-1,-1-1 1,1 1 0,0 0 0,0-1 0,-1 1-1,1-1 1,0 1 0,1-1 0,-1 1-1,0-1 1,0 0 0,1 0 0,-1 1 0,0-1-1,1 0 1,-1 0 0,1 0 0,0-1-1,-1 1 1,4 1 0,6 1-102,0 1 1,1-2-1,0 0 1,19 2-1,2 0-72,-18-1 28,-1 0 0,0 1 0,0 1 0,0 0 0,18 11 0,-29-15 179,-1 0 1,0 0 0,0 1-1,0-1 1,0 1 0,0-1-1,0 1 1,0 0 0,0 0-1,-1 0 1,1 0 0,0 0-1,-1 0 1,0 0 0,0 0-1,1 1 1,-1-1 0,-1 0-1,1 1 1,0-1 0,-1 1-1,1-1 1,-1 1 0,1-1-1,-1 1 1,0 0 0,0-1-1,-1 1 1,1-1 0,0 1-1,-1-1 1,1 1 0,-1-1-1,0 1 1,0-1 0,0 0-1,0 1 1,-1-1 0,-2 4-1,-1 1 272,-2 1 0,1-1 0,-1 0 0,0 0 0,0-1 0,-1 0 0,0-1 0,0 1 0,-13 6 0,14-9-447,1 0 0,-1-1 0,1 1-1,-1-1 1,0 0 0,1-1 0,-1 0 0,-9 1-1,14-6-6486,10-15-2320,8-1-5193</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43.974"/>
    </inkml:context>
    <inkml:brush xml:id="br0">
      <inkml:brushProperty name="width" value="0.025" units="cm"/>
      <inkml:brushProperty name="height" value="0.025" units="cm"/>
    </inkml:brush>
  </inkml:definitions>
  <inkml:trace contextRef="#ctx0" brushRef="#br0">86 0 19699,'0'0'2199,"-2"10"187,-1 3-2249,-51 235 4716,44-184-3107,-6 132 1,16-196-1747,0 0 0,0 0 0,0 0 0,0 1 0,0-1 0,0 0 0,0 0 0,0 0 0,0 0 0,0 0 0,0 0 0,0 1 0,0-1 0,0 0 0,0 0 0,0 0 0,0 0 0,0 0 0,0 0 0,0 1 0,0-1 0,0 0 0,0 0 0,0 0 0,0 0 0,0 0 0,0 0 0,0 0 0,0 1 0,0-1 0,1 0 0,-1 0 0,0 0 0,0 0 0,0 0 0,0 0 0,0 0 0,0 0 0,0 0 0,0 0 0,1 0 0,-1 0 0,0 1 0,0-1 0,0 0 0,0 0 0,0 0 0,0 0 0,1 0 0,-1 0 0,0 0 0,0 0 0,0 0 0,0 0 0,0 0 0,0 0 0,1 0 0,-1-1 0,0 1 0,0 0 0,0 0 0,0 0 0,9-10 0,6-15 0,5-28-78,20-92 0,-30 98 6,3 1 0,2 1 1,20-45-1,-34 88 60,0 0-1,0 0 1,0 0-1,0 0 1,0 0 0,1 1-1,-1-1 1,1 0-1,-1 1 1,1-1 0,0 1-1,-1-1 1,1 1-1,0 0 1,3-2 0,-4 3 0,0 0 0,0-1 0,0 1 0,1 0 0,-1 0 0,0 0 0,0 0 0,0 0 0,1 0 0,-1 0 0,0 0 0,0 1 0,0-1 0,0 0 1,1 1-1,-1-1 0,0 1 0,0-1 0,0 1 0,2 1 0,-1 0 9,1 0-1,-1 1 1,0-1 0,1 1 0,-1 0 0,0 0-1,-1 0 1,1 0 0,0 0 0,-1 0-1,0 0 1,1 0 0,-1 0 0,-1 1-1,1-1 1,0 1 0,-1 5 0,0-6 23,0 1-1,0-1 1,-1 1 0,1-1 0,-1 1 0,0-1-1,0 0 1,0 1 0,0-1 0,-1 0 0,0 0 0,1 0-1,-1 0 1,0 0 0,0 0 0,-1 0 0,1-1-1,-1 1 1,1-1 0,-1 0 0,0 0 0,0 0-1,0 0 1,0 0 0,-4 2 0,0-1 19,-1 0 1,1-1 0,-1 1-1,1-2 1,-1 1-1,0-1 1,0 0-1,0 0 1,1-1-1,-14-1 1,20 1-62,0 0-1,0 0 1,0 0 0,0 0 0,0 0-1,0 0 1,0-1 0,0 1-1,0 0 1,0-1 0,0 1 0,0 0-1,0-1 1,0 1 0,0-1-1,0 0 1,0 1 0,0-1-1,1 0 1,-1 1 0,0-1 0,0 0-1,1 0 1,-1 0 0,1 0-1,-1 1 1,1-1 0,-1 0 0,1 0-1,-1 0 1,1 0 0,0 0-1,-1 0 1,1 0 0,0-1 0,0 0-1,0 0-89,1 1-1,-1-1 1,1 1-1,-1-1 1,1 1 0,-1 0-1,1-1 1,0 1-1,0 0 1,0-1-1,0 1 1,0 0 0,0 0-1,0 0 1,0 0-1,0 0 1,1 0-1,-1 0 1,0 0-1,1 0 1,-1 1 0,0-1-1,3 0 1,55-13-10085,-24 8 2104</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44.393"/>
    </inkml:context>
    <inkml:brush xml:id="br0">
      <inkml:brushProperty name="width" value="0.025" units="cm"/>
      <inkml:brushProperty name="height" value="0.025" units="cm"/>
    </inkml:brush>
  </inkml:definitions>
  <inkml:trace contextRef="#ctx0" brushRef="#br0">143 62 4516,'0'0'22998,"-8"-2"-20985,5 1-1945,0 0 1,-1 1-1,1-1 1,0 1-1,0 0 1,0-1 0,-1 1-1,1 1 1,0-1-1,0 0 1,0 1 0,-1 0-1,1 0 1,0 0-1,0 0 1,0 0-1,0 0 1,1 1 0,-1 0-1,0-1 1,0 1-1,1 0 1,-1 0-1,1 1 1,-3 2 0,-6 5 163,7-6-138,0-1 0,0 1 1,1-1-1,-1 1 0,1 0 0,-1 0 0,1 1 1,0-1-1,1 1 0,-1-1 0,1 1 1,-3 9-1,7-14-94,-1 1 0,1-1 0,0 1 0,-1-1 0,1 1 0,0-1 0,-1 0 0,1 0 0,0 0 0,-1 0 0,1 0 0,3 0 0,-1-1 0,12 0 0,1 0 0,-1-2 0,0 0 0,20-7 0,-20 5 0,1 1 0,0 0 0,0 2 0,22-2 0,-39 4 0,1 0 0,-1 0 0,0-1 0,0 1 0,1 0 0,-1 0 0,0 0 0,1 0 0,-1 0 0,0 0 0,0 0 0,1 0 0,-1 0 0,0 0 0,1 0 0,-1 0 0,0 0 0,1 0 0,-1 0 0,0 0 0,1 0 0,-1 0 0,0 0 0,0 1 0,1-1 0,-1 0 0,0 0 0,0 0 0,1 0 0,-1 1 0,0-1 0,0 0 0,1 0 0,-1 0 0,0 1 0,0-1 0,0 0 0,0 1 0,1-1 0,-1 0 0,0 0 0,0 1 0,0-1 0,0 0 0,0 1 0,0-1 0,0 0 0,0 1 0,0-1 0,0 0 0,0 0 0,0 1 0,0-1 0,0 0 0,0 1 0,0-1 0,-1 0 0,0 0 0,1 0 0,-1 0 0,1 0 0,-1 0 0,0 0 0,1 0 0,-1-1 0,1 1 0,-1 0 0,1 0 0,-1-1 0,1 1 0,-1 0 0,1-1 0,-1 1 0,1-1 0,-1 1 0,1-1 0,-1 1 0,1 0 0,0-1 0,-1 0 0,1 1 0,0-1 0,0 1 0,-1-1 0,1 1 0,0-1 0,0 0 0,0 1 0,0-1 0,-1 1 0,1-1 0,0 0 0,0 1 0,0-1 0,1 1 0,-1-2 0,-6-17 0,3 11 0,1 0 0,0 0 0,0 0 0,1-1 0,0 1 0,0-14 0,2 21 0,-1 0 0,1 0 0,-1 1 0,1-1 0,0 0 0,-1 1 0,1-1 0,0 0 0,0 1 0,0-1 0,-1 1 0,1-1 0,0 1 0,0 0 0,0-1 0,0 1 0,0 0 0,0-1 0,0 1 0,0 0 0,0 0 0,0 0 0,1 0 0,30-2 0,-28 2 0,47-4-4153,-25-1-3161</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45.688"/>
    </inkml:context>
    <inkml:brush xml:id="br0">
      <inkml:brushProperty name="width" value="0.025" units="cm"/>
      <inkml:brushProperty name="height" value="0.025" units="cm"/>
    </inkml:brush>
  </inkml:definitions>
  <inkml:trace contextRef="#ctx0" brushRef="#br0">0 447 20435,'0'0'10143,"11"4"-9267,-7-3-826,1 1 1,-1-1-1,1 1 1,0-1-1,-1-1 1,1 1-1,0-1 1,0 0-1,0 0 1,-1 0-1,1 0 1,0-1-1,0 0 1,-1 0-1,1 0 1,0-1-1,-1 0 1,1 0-1,-1 0 1,0 0-1,0 0 1,0-1-1,0 0 1,0 0 0,6-6-1,-6 5-50,0 1 0,-1-1 0,1 0 0,-1 0 0,0-1 0,0 1 0,0-1 0,-1 1 0,1-1 0,-1 0 0,-1 0 0,1 0 0,0 0 0,-1 0 0,0 0 0,0-1 0,-1 1 0,1-7 0,-1 12 0,0-1 0,0 1 0,0-1 0,0 0 0,0 1 0,0-1 0,0 1 0,0-1 0,0 0 0,-1 1 0,1-1 0,0 1 0,0-1 0,0 1 0,-1-1 0,1 0 0,0 1 0,-1-1 0,1 1 0,0-1 0,-1 1 0,1 0 0,-1-1 0,1 1 0,-1-1 0,1 1 0,-1 0 0,1-1 0,-1 1 0,1 0 0,-1-1 0,-20 6 0,17-3 0,-1 1 0,1 0 0,0 0 0,0 0 0,0 0 0,1 1 0,-5 4 0,1 3 0,2 0 0,-1 0 0,-7 21 0,12-27 0,-1-1 0,1 1 0,0 0 0,0 0 0,0-1 0,1 1 0,0 0 0,0 0 0,0 0 0,0 0 0,1-1 0,2 9 0,-2-11 0,0 0 0,0-1 0,1 1 0,-1-1 0,1 0 0,-1 1 0,1-1 0,-1 0 0,1 0 0,0 0 0,-1 0 0,1 0 0,0 0 0,0-1 0,0 1 0,0-1 0,0 1 0,0-1 0,0 1 0,0-1 0,0 0 0,3 0 0,46-3 0,-40-1 0,0 1 0,0-1 0,-1-1 0,0 0 0,0 0 0,0-1 0,-1-1 0,1 1 0,8-10 0,19-12 0,-37 28-10,1-1 1,-1 1-1,0 0 1,1-1-1,-1 1 0,0 0 1,0 0-1,1-1 0,-1 1 1,1 0-1,-1 0 1,0-1-1,1 1 0,-1 0 1,1 0-1,-1 0 1,0 0-1,1-1 0,-1 1 1,1 0-1,-1 0 0,1 0 1,-1 0-1,0 0 1,1 0-1,-1 0 0,1 0 1,-1 1-1,1-1 1,-1 0-1,0 0 0,1 0 1,-1 0-1,1 0 0,-1 1 1,0-1-1,1 0 1,-1 0-1,0 1 0,1-1 1,-1 0-1,0 1 1,1-1-1,-1 0 0,0 1 1,4 25-1067,1 10-556,-4-35 1596,-1 0 1,1 0-1,-1 0 0,1-1 1,0 1-1,-1 0 0,1-1 1,0 1-1,0-1 1,-1 1-1,1-1 0,0 1 1,0-1-1,0 1 0,0-1 1,0 0-1,0 0 1,-1 1-1,1-1 0,0 0 1,0 0-1,0 0 1,0 0-1,0 0 0,0 0 1,0 0-1,0 0 0,0 0 1,0-1-1,0 1 1,0 0-1,0-1 0,-1 1 1,1 0-1,0-1 0,1 0 1,5-3-559,0 1 1,-1-2-1,0 1 1,0 0-1,0-1 1,0 0-1,-1-1 1,1 1-1,5-10 0,2-1-557,-2-1-1,13-26 1,-10 13 971,-1 0 1,-2-1-1,-1-1 1,9-51-1,-13 48 2385,-2 0 0,-1-38 0,-4 84-1786,-1 0 0,0-1 0,-1 1 0,0-1 0,0 0 0,-7 13 0,-5 17-144,-32 137 875,43-152-975,0 0 1,2 0 0,0 1 0,2-1 0,4 32 0,0-48-185,0-16-121,2-19 61,-6 7 196,-1-1 1,-1 1-1,0 0 0,-2 0 1,0 0-1,-10-25 0,14 44-100,-1-1 0,1 1 0,0-1 0,-1 1 1,1-1-1,-1 1 0,1-1 0,0 0 0,0 1 0,0-1 0,-1 1 0,1-1 0,0 0 0,0 1 0,0-1 0,0 0 0,0 1 0,0-1 0,0 0 0,0 1 0,0-1 0,0 0 0,0 1 0,1-1 0,-1 1 0,0-1 0,0 0 0,1 1 0,-1-1 0,0 1 0,1-1 0,-1 1 0,0-1 0,1 1 0,-1-1 0,1 1 0,-1-1 0,2 0 0,24 6 917,-18-3-897,8 2-1470,0-1-1,1 0 1,0-1 0,0-1-1,-1 0 1,1-2 0,17-1-1,-32 1 1141,0 1 1,0 0-1,0-1 0,0 0 0,-1 1 0,1-1 0,0 0 0,0 0 1,-1 0-1,1 0 0,0 0 0,-1 0 0,3-3 0,-3 3 365,0 0 0,0 0-1,-1 0 1,1 0-1,0 0 1,-1 0 0,1 0-1,-1 0 1,1 0 0,-1 0-1,0 0 1,1 0 0,-1 0-1,0-1 1,0 1 0,0 0-1,0-2 1,0 2 79,0 1 1,0-1 0,-1 0-1,1 0 1,0 1-1,0-1 1,-1 0 0,1 0-1,0 1 1,-1-1-1,1 0 1,-1 1 0,1-1-1,-1 1 1,1-1-1,-1 1 1,0-1 0,1 1-1,-1-1 1,1 1-1,-1-1 1,0 1 0,0 0-1,0-1 1,-1 1 88,0-1 0,0 1 0,0 0 0,1 0 0,-1-1 0,0 2 0,0-1 1,0 0-1,0 0 0,0 0 0,0 1 0,0-1 0,1 1 0,-4 1 0,-3 2 240,0 1-1,0 0 1,1 0 0,0 0-1,0 1 1,-7 8-1,10-10-284,1-1-1,-1 1 1,1 0-1,0 0 1,0 0-1,0 0 1,1 1 0,-1-1-1,1 1 1,0 0-1,1-1 1,-3 9-1,4-13-204,0 1 0,1-1 0,-1 1 0,0-1 0,0 1 0,1-1 0,-1 1 0,0-1 0,1 0 0,-1 1 0,0-1 0,1 1 0,-1-1 0,1 0 0,-1 1 0,1-1 0,-1 0 0,1 0 0,-1 1 0,1-1 0,-1 0 0,1 0 0,-1 0 0,1 0 0,-1 1 0,1-1 0,-1 0 0,1 0 0,-1 0 0,1 0 0,0 0 0,0-1 0,25 1 0,-18 0 0,216-2-4372,-223 2 4381,-1 0-1,1-1 1,-1 1 0,1 0 0,0 0 0,-1 0 0,1 0-1,0 0 1,-1 0 0,1 0 0,-1 0 0,1 0-1,0 0 1,-1 0 0,1 0 0,0 0 0,-1 0-1,1 1 1,-1-1 0,1 0 0,-1 0 0,1 1 0,0-1-1,-1 0 1,1 1 0,-1-1 0,1 1 0,-1-1-1,0 1 1,1-1 0,-1 1 0,1-1 0,-1 1-1,0-1 1,1 1 0,-1-1 0,0 1 0,0 0 0,0-1-1,1 1 1,-1-1 0,0 1 0,0 0 0,0 0-1,-1 1 87,1-1-1,-1 0 0,0 1 0,0-1 1,0 0-1,0 0 0,0 1 0,0-1 0,0 0 1,0 0-1,-1 0 0,1-1 0,0 1 1,-1 0-1,1 0 0,0-1 0,-3 2 1,-77 21 820,46-19-6934</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46.187"/>
    </inkml:context>
    <inkml:brush xml:id="br0">
      <inkml:brushProperty name="width" value="0.025" units="cm"/>
      <inkml:brushProperty name="height" value="0.025" units="cm"/>
    </inkml:brush>
  </inkml:definitions>
  <inkml:trace contextRef="#ctx0" brushRef="#br0">97 359 17457,'-3'-1'444,"1"1"1,-1 0 0,1-1 0,0 1 0,-1 0 0,1 0 0,-1 1 0,1-1 0,0 0-1,-1 1 1,1-1 0,0 1 0,-1 0 0,1 0 0,0 0 0,-4 2 0,3 0-193,0-1 0,0 1 0,0 0 0,0 0 0,0 0 1,1 0-1,-1 0 0,1 1 0,-3 4 0,1 0 22,1 1-1,-1-1 0,2 1 1,-1 0-1,1-1 1,0 1-1,1 0 0,-1 13 1,2-21-257,0 0 1,0 0 0,0 0 0,1 1-1,-1-1 1,0 0 0,0 0-1,1 0 1,-1 0 0,0 0-1,1 0 1,-1 0 0,1 0 0,-1 0-1,1 0 1,0 0 0,-1 0-1,1-1 1,0 1 0,0 0-1,0 0 1,-1-1 0,1 1 0,0 0-1,0-1 1,1 1 0,1 0 16,0 0 1,-1 0 0,1-1 0,0 1 0,0-1-1,0 0 1,0 0 0,-1 0 0,1 0-1,4 0 1,0-2 33,1 1 0,-1-1 0,1 0 0,-1 0 0,0-1 0,0 0 0,8-5 0,0-3-32,-1-1 0,0 0-1,-1-2 1,0 1 0,-1-1 0,-1-1 0,0 0 0,-1-1 0,-1 0 0,0 0 0,8-22 0,-7 13 13,-2-1 0,0-1 0,-1 0 0,-2 0 0,-1 0 0,1-51 0,-4 75-58,-1 0 1,0 0 0,0 0 0,-1 0-1,1 0 1,-1 0 0,1 0-1,-1 1 1,0-1 0,0 0 0,0 0-1,0 1 1,-1-1 0,1 0-1,-1 1 1,1 0 0,-1-1-1,0 1 1,0 0 0,0 0 0,0 0-1,-4-3 1,3 4 1,0 0 0,0 0 0,0 0 0,1 1 0,-1-1 0,0 1 0,0 0 0,0 0 0,0 0 0,0 0 0,0 0 1,0 1-1,0-1 0,1 1 0,-1-1 0,0 1 0,0 0 0,1 1 0,-1-1 0,0 0 0,1 1 0,-1-1 0,-2 3 0,-8 6 88,0-1 0,1 2-1,0 0 1,0 0 0,-15 21 0,23-28-56,0 1 1,1 1-1,-1-1 1,1 1-1,0-1 1,1 1 0,-1 0-1,1 0 1,0 0-1,1 0 1,-1 0 0,1 0-1,0 1 1,1-1-1,-1 0 1,1 1-1,1 7 1,0-11-26,1-1 0,-1 1 0,0-1 0,0 1 0,1-1 0,0 1 0,-1-1 0,1 0 0,0 0 0,0 0 0,0 0 0,0 0 0,1 0 0,-1-1 0,0 1 0,1-1 0,3 2 0,51 21 0,-36-17 0,-14-4-10,0-1 0,0 2-1,0-1 1,-1 1 0,1 0 0,-1 0 0,0 1-1,0-1 1,-1 2 0,9 8 0,-12-11 5,0 0 1,0 1-1,0-1 1,-1 0-1,0 1 1,0-1 0,0 1-1,0-1 1,0 1-1,-1-1 1,1 1-1,-1-1 1,0 1-1,0 0 1,0-1-1,-1 1 1,1-1-1,-1 1 1,0-1-1,0 1 1,0-1-1,0 1 1,-1-1-1,-2 5 1,-6 10-420,6-13-81,1 0-1,0 0 0,1 0 1,-1 0-1,1 1 1,0-1-1,-2 12 1,21-32-26801</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46.628"/>
    </inkml:context>
    <inkml:brush xml:id="br0">
      <inkml:brushProperty name="width" value="0.025" units="cm"/>
      <inkml:brushProperty name="height" value="0.025" units="cm"/>
    </inkml:brush>
  </inkml:definitions>
  <inkml:trace contextRef="#ctx0" brushRef="#br0">19 61 12139,'0'0'16363,"10"-1"-15354,-7 1-857,64-5 1685,-64 5-1763,-1-1 0,1 0 0,-1 1 0,1-1 0,-1 0 0,0 0 0,1-1 0,-1 1 0,0 0 1,0-1-1,2-1 0,-3 2-61,0 0 0,-1 0 0,1 0 0,-1 0 0,1 1 0,-1-1 0,1 0 0,-1 0 0,0 0 0,0 0 0,1 0 0,-1 0 0,0 0 0,0 0 0,0 0 0,0 0 0,0 0 1,0 0-1,0 0 0,0 0 0,-1 0 0,1 0 0,0 0 0,-1 0 0,1 0 0,0 0 0,-1 0 0,0-2 0,0 2-13,0 1 0,0-1 0,0 0 0,0 0 0,0 0 0,0 0 0,0 1 0,0-1 0,-1 0 0,1 1 0,0-1 0,0 1 0,0-1 0,-1 1 0,1 0 0,0-1 0,0 1 0,-1 0 0,1 0 0,0 0 0,-1 0 0,1 0 0,0 0 0,-1 1 0,1-1 0,0 0 0,0 1 0,-1-1 0,1 0 0,-2 2 0,-1-1 0,0 1 0,1-1 0,-1 1 0,0 0 0,1 0 0,-1 1 0,1-1 0,-5 5 0,0 3 0,0-1 0,1 1 0,0 1 0,-6 13 0,11-20 0,1-1 0,-1 1 0,1 0 0,-1-1 0,1 1 0,0 0 0,1 0 0,-1 0 0,1 0 0,-1 0 0,1 0 0,0 0 0,1 0 0,-1 0 0,1 0 0,0 0 0,1 4 0,-1-6 0,1 0 0,0-1 0,-1 1 0,1-1 0,0 1 0,0-1 0,0 0 0,0 0 0,0 0 0,0 0 0,0 0 0,0 0 0,0-1 0,1 1 0,-1-1 0,0 1 0,0-1 0,1 0 0,-1 0 0,0 0 0,1 0 0,-1 0 0,0-1 0,4 0 0,2 0 0,0 0 0,0 0 0,0-1 0,0-1 0,13-5 0,-9 0 0,1 0 0,-1-1 0,-1-1 0,0 0 0,0 0 0,10-15 0,36-32 0,-55 73 0,-18 39 0,11-44 0,2 0 0,-1 1 0,1 0 0,1-1 0,0 1 0,1 0 0,0 17 0,1-28-81,0 0 1,0 0-1,0-1 0,0 1 0,0 0 1,0 0-1,1 0 0,-1 0 0,0-1 1,1 1-1,-1 0 0,0 0 0,1 0 1,-1-1-1,1 1 0,-1 0 0,1-1 1,-1 1-1,1 0 0,-1-1 0,1 1 1,0-1-1,0 1 0,-1-1 0,1 1 1,0-1-1,-1 0 0,1 1 0,0-1 1,0 0-1,0 1 0,0-1 0,-1 0 1,1 0-1,0 0 0,0 0 0,0 0 1,0 0-1,0 0 0,-1 0 1,1 0-1,0 0 0,1-1 0,0 1-250,-1-1-1,1 0 1,-1 1-1,1-1 1,-1 0-1,0 1 1,1-1-1,-1 0 0,0 0 1,1 0-1,-1 0 1,0-1-1,0 1 1,0 0-1,0 0 1,0-1-1,0 1 1,0 0-1,-1-1 1,1 1-1,0-1 1,-1 1-1,1-4 0,2-20-9586</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46.970"/>
    </inkml:context>
    <inkml:brush xml:id="br0">
      <inkml:brushProperty name="width" value="0.025" units="cm"/>
      <inkml:brushProperty name="height" value="0.025" units="cm"/>
    </inkml:brush>
  </inkml:definitions>
  <inkml:trace contextRef="#ctx0" brushRef="#br0">1 1 673,'0'0'26585,"20"67"-28571,-6-41-1858,-1-2-2306</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47.578"/>
    </inkml:context>
    <inkml:brush xml:id="br0">
      <inkml:brushProperty name="width" value="0.025" units="cm"/>
      <inkml:brushProperty name="height" value="0.025" units="cm"/>
    </inkml:brush>
  </inkml:definitions>
  <inkml:trace contextRef="#ctx0" brushRef="#br0">102 254 17649,'0'0'2445,"-9"6"491,-2 2-1788,1 0 0,-1 0 0,-15 18 1,22-22-858,1 0 0,-1 1 0,1-1 0,0 1 0,1-1 0,-1 1 0,1 0 0,0 0 0,0 0 0,0 0 0,1 1 0,0-1 0,0 0 0,-1 8 0,3-12-277,-1 0-1,0 0 1,1-1 0,-1 1 0,1-1 0,0 1 0,-1 0 0,1-1 0,-1 1 0,1-1 0,0 1 0,-1-1 0,1 1 0,0-1 0,0 0 0,-1 1-1,1-1 1,0 0 0,0 0 0,0 0 0,-1 1 0,1-1 0,0 0 0,0 0 0,0 0 0,-1 0 0,1 0 0,0 0 0,0-1 0,0 1 0,-1 0-1,1 0 1,0-1 0,0 1 0,0-1 0,34-9 232,-23 3-242,-1-2 0,0 1 0,0-1 0,0-1 0,-1 0 0,-1-1 0,0 0 0,0 0 0,8-16 0,10-19-8,22-51 0,-43 83 4,45-104 0,-61 140 0,0-1 0,-16 24 0,7-14 0,-21 50 0,36-72 0,1 0 0,0 0 0,0 0 0,1 1 0,0 0 0,1-1 0,0 1 0,0 0 0,1 0 0,2 14 0,-2-22 0,1 1 0,0-1 0,-1 0 0,1 0 0,0 0 0,1 0 0,-1 0 0,0 0 0,0 0 0,1-1 0,-1 1 0,1 0 0,-1-1 0,1 1 0,0-1 0,0 0 0,0 1 0,0-1 0,0 0 0,0 0 0,0 0 0,0 0 0,0-1 0,0 1 0,0-1 0,1 1 0,-1-1 0,0 0 0,0 0 0,1 1 0,-1-2 0,0 1 0,0 0 0,4-1 0,1 0 0,1 0 0,0 0 0,-1-1 0,1 0 0,-1 0 0,0-1 0,0 0 0,0 0 0,7-5 0,0-2 0,-1-1 0,-1-1 0,22-25 0,21-20 0,-56 101 0,1-42 0,-1-1 0,1 0 0,0 1 0,0-1 0,0 0 0,0 1 0,0-1 0,0 1 0,0-1 0,0 0 0,0 1 0,1-1 0,-1 0 0,1 0 0,-1 1 0,1-1 0,-1 0 0,1 0 0,0 1 0,-1-1 0,1 0 0,0 0 0,0 0 0,0 0 0,0 0 0,2 1 0,0-1 0,1 1 0,0-2 0,-1 1 0,1 0 0,0-1 0,-1 0 0,1 0 0,5 0 0,0 0 0,1-1 0,-1 0 0,0-1 0,-1 1 0,1-2 0,0 1 0,9-5 0,-9 3 0,-1 1 0,1 0 0,0 1 0,0 0 0,0 0 0,10 0 0,-18 3 0,0-1 0,-1 0 0,1 1 0,0-1 0,-1 1 0,1-1 0,-1 1 0,1 0 0,-1-1 0,1 1 0,-1-1 0,0 1 0,1 0 0,-1-1 0,0 1 0,1 0 0,-1-1 0,0 1 0,0 0 0,0 0 0,0-1 0,1 1 0,-1 0 0,0 0 0,0-1 0,-1 1 0,1 1 0,0 31 0,0-23 0,2 94 0,0-44 0,-2 1 0,-10 75 0,8-123 0,-1-1 0,0 1 0,-1 0 0,-1-1 0,0 0 0,-10 16 0,14-25 0,0 0 0,-1 0 0,0 0 0,1 0 0,-1-1 0,0 1 0,0-1 0,-1 0 0,1 1 0,-1-1 0,1 0 0,-1 0 0,1-1 0,-1 1 0,0-1 0,0 1 0,0-1 0,0 0 0,0 0 0,0 0 0,0 0 0,0 0 0,0-1 0,-1 0 0,1 0 0,0 1 0,0-2 0,-1 1 0,1 0 0,0-1 0,-5-1 0,6 1 0,0 0 0,-1-1 0,1 0 0,0 1 0,0-1 0,0 0 0,0 0 0,0 0 0,1 0 0,-1-1 0,1 1 0,-1 0 0,1-1 0,0 1 0,0-1 0,0 0 0,0 1 0,0-1 0,0-3 0,-9-55 0,8 40 9,1-1 0,1 0 0,1 0 0,1 0 0,1 0 0,1 1 1,0-1-1,2 1 0,16-40 0,-15 47-39,1 0-1,0 0 1,0 0 0,2 1 0,0 1-1,0 0 1,1 0 0,1 1-1,0 0 1,0 1 0,1 0 0,0 1-1,1 1 1,19-10 0,-27 15-264,18-8-3248,-8 1-2685,1-4-6697</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0:18.390"/>
    </inkml:context>
    <inkml:brush xml:id="br0">
      <inkml:brushProperty name="width" value="0.025" units="cm"/>
      <inkml:brushProperty name="height" value="0.025" units="cm"/>
    </inkml:brush>
  </inkml:definitions>
  <inkml:trace contextRef="#ctx0" brushRef="#br0">1 192 11627,'0'0'5942,"11"0"-5638,81-1-93,-9 0-71,119-14 0,-155 8 0,1 2 0,-1 3 0,0 2 1,0 1-1,1 3 0,-1 2 0,63 16 0,32 7 417,1-5-1,172 5 1,293-23 469,281-62-618,-305 12-357,462 21-29,-387 15-7,280-66 812,139-2 669,-1109 86-1512,8-2-3118,-3-5-2413</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47.921"/>
    </inkml:context>
    <inkml:brush xml:id="br0">
      <inkml:brushProperty name="width" value="0.025" units="cm"/>
      <inkml:brushProperty name="height" value="0.025" units="cm"/>
    </inkml:brush>
  </inkml:definitions>
  <inkml:trace contextRef="#ctx0" brushRef="#br0">64 1 19667,'0'0'13100,"0"72"-13100,-4-36 0,-7 3-1634,1 3-2562,-1 3-3907</inkml:trace>
  <inkml:trace contextRef="#ctx0" brushRef="#br0" timeOffset="1">0 670 24311,'0'0'8456</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6:57.849"/>
    </inkml:context>
    <inkml:brush xml:id="br0">
      <inkml:brushProperty name="width" value="0.025" units="cm"/>
      <inkml:brushProperty name="height" value="0.025" units="cm"/>
    </inkml:brush>
  </inkml:definitions>
  <inkml:trace contextRef="#ctx0" brushRef="#br0">792 1 3011,'-12'0'3432,"-1"-1"-3295,0 1-1,-1 1 0,1 1 0,0-1 0,0 2 0,0 0 0,0 1 0,0 0 1,-22 11-1,-36 28 618,2 4 1,3 2-1,1 4 1,3 2-1,-84 95 1,123-124-624,1 1-1,-35 59 1,50-73-81,0 1 0,1 0 0,1 0 0,0 1 0,1 0 0,1-1 0,0 1-1,1 0 1,-1 22 0,3-22-48,0 0-1,1 0 0,1 0 1,1 0-1,0 0 1,0 0-1,2 0 1,0-1-1,0 0 0,2 0 1,0 0-1,0-1 1,1 0-1,15 19 1,-4-10 12,0 0 0,1-1 0,1-1 0,1-1 1,1-1-1,38 23 0,-23-20 15,2-1 1,0-1-1,71 21 0,2-11 116,1-6 0,153 13 0,595-13 31,-174-77-4,-428 27-104,-204 21-52,441-36 11,0 33 26,-416 14-68,-29 0 43,1-3-1,54-6 0,-93 3-40,0-1 1,-1 0-1,1-1 0,-1 0 0,0-1 0,0-1 0,0 0 0,-1-1 0,1 0 0,-1-1 0,-1 0 0,19-16 0,-23 16 60,-1 1-1,1-2 1,-2 1 0,1-1 0,-1 1 0,0-1-1,-1-1 1,0 1 0,0-1 0,-1 0-1,0 0 1,2-10 0,-1-4 450,-1-1-1,-1 0 1,-1-37-1,-2 51-467,0-1 0,-1 0 0,-1 1 0,0-1 0,0 1 0,-1 0 0,0 0 0,0 0 0,-2 0 0,1 1 0,-1 0 0,-8-10 0,-13-14-19,-53-49 0,77 79-6,-41-38 86,-3 1-1,-1 3 1,-2 2 0,-106-55 0,77 53 34,-2 4 1,-159-44-1,51 38-256,-2 7 1,-278-10-1,-141 29-5949,391 13 455</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7:04.262"/>
    </inkml:context>
    <inkml:brush xml:id="br0">
      <inkml:brushProperty name="width" value="0.025" units="cm"/>
      <inkml:brushProperty name="height" value="0.025" units="cm"/>
    </inkml:brush>
  </inkml:definitions>
  <inkml:trace contextRef="#ctx0" brushRef="#br0">0 217 7175,'0'0'7180,"9"1"-6684,535-2 3996,-219-4-4366,918-49 136,376 13 934,-420 23-1116,-606-29-230,-344 9-5509,-183 25 102</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6:11.819"/>
    </inkml:context>
    <inkml:brush xml:id="br0">
      <inkml:brushProperty name="width" value="0.025" units="cm"/>
      <inkml:brushProperty name="height" value="0.025" units="cm"/>
    </inkml:brush>
  </inkml:definitions>
  <inkml:trace contextRef="#ctx0" brushRef="#br0">0 0 13645,'0'0'6892,"15"1"-6214,611 65 4174,-217-22-2676,-4-2-1528,-398-40-638,43 7 121,0-1 0,1-3 0,85-2 0,-134-3-93,1-1 0,-1 1 1,0-1-1,1 0 0,-1 0 0,0 0 0,1 0 0,-1 0 0,0 0 0,0-1 0,0 1 1,0-1-1,0 1 0,0-1 0,0 0 0,-1 0 0,1 0 0,-1 0 0,1 0 0,-1 0 1,0 0-1,0 0 0,0-1 0,2-3 0,13-20 354,-16 26-458,0-1-1,1 1 1,-1-1-1,1 1 0,-1 0 1,1-1-1,-1 1 0,1 0 1,-1-1-1,1 1 0,-1 0 1,1 0-1,-1-1 0,1 1 1,0 0-1,-1 0 0,1 0 1,-1 0-1,1 0 1,0 0-1,-1 0 0,1 0 1,-1 0-1,1 0 0,0 0 1,-1 0-1,1 0 0,-1 1 1,1-1-1,-1 0 0,1 0 1,-1 1-1,1-1 1,-1 0-1,1 1 0,0 0 1,7 11-5786,-8-3-874</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6:13.323"/>
    </inkml:context>
    <inkml:brush xml:id="br0">
      <inkml:brushProperty name="width" value="0.025" units="cm"/>
      <inkml:brushProperty name="height" value="0.025" units="cm"/>
    </inkml:brush>
  </inkml:definitions>
  <inkml:trace contextRef="#ctx0" brushRef="#br0">1 80 14382,'0'0'694,"8"-3"-326,25-5 249,0 2 0,0 0 0,53 0 1,114 7-51,-96 1-373,-5 1-9,-1 3 1,1 5-1,150 36 1,-146-20-43,27 7 641,150 19 1,-238-48-643,0-1 1,1-3-1,-1-1 0,0-3 0,1-1 1,-2-2-1,76-20 0,2-12 510,1 5-1,234-31 0,-255 54-602,187-10 1824,-249 22-1711,34-1 151,-66-1-390,0 0 0,0-1 0,0 0 0,-1 0 0,1 0 0,0 0 0,-1-1 0,1 0 0,-1 0 1,0 0-1,6-4 0,-10 6 47,8-8-1148,-6-1-2424,-2 2-1972</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7:22.376"/>
    </inkml:context>
    <inkml:brush xml:id="br0">
      <inkml:brushProperty name="width" value="0.025" units="cm"/>
      <inkml:brushProperty name="height" value="0.025" units="cm"/>
    </inkml:brush>
  </inkml:definitions>
  <inkml:trace contextRef="#ctx0" brushRef="#br0">8656 227 8104,'-10'0'491,"-415"14"4390,-23 2-5166,-867-33 2285,925 10-2174,-450-28 169,154 5 1590,376 21-793,-1106-49-281,939 22-446,-460-25 831,809 57-608,-1 5 0,1 6 0,-190 35 1,216-19-270,-103 38 1,158-44-33,1 2 0,1 2-1,1 2 1,-55 38 0,89-54 7,1 0 1,1 0-1,-1 1 0,2 0 1,-1 0-1,1 1 1,0 0-1,0 0 0,1 0 1,1 1-1,0 0 1,0 0-1,-6 20 0,9-21-5,0 0 0,1 0-1,0 1 1,1-1 0,0 0-1,0 1 1,1-1 0,0 0-1,0 0 1,1 0-1,1 0 1,-1 0 0,1 0-1,1 0 1,0-1 0,0 1-1,6 7 1,12 16 4,1-1-1,1-2 1,2 0-1,0-1 1,56 43-1,-14-21 47,117 66-1,-94-69-10,3-4-1,1-5 1,2-3-1,1-5 1,130 23 0,517 44 55,-705-93-81,1362 67 83,-334-92-74,-250 1-6,-109 18 8,622-19 1,-1029 6-16,957-38-23,-1168 49 44,-1-4 0,155-34 0,-180 26-1,-1-3-1,-1-3 1,-1-3-1,84-47 0,-125 60-29,0-1 0,0-1-1,-1-1 1,-1 0 0,24-27-1,-38 37 6,0-1 0,-1 0 1,1 0-1,-1-1 0,-1 1 0,1-1 0,-1 0 0,-1 0 0,4-13 0,-5 16 9,0-1 1,-1 0-1,0 0 0,0 0 0,0 0 0,0 0 0,-1 1 0,0-1 1,0 0-1,0 0 0,-1 1 0,1-1 0,-1 1 0,0-1 0,-1 1 1,-3-6-1,-8-9 116,0 1 0,-2 1 0,0 0 0,-1 1 0,0 1 0,-28-19 1,-126-69 303,57 45-398,-4 6 0,-1 5 0,-240-61 0,-391-26 40,364 89-1443,-2 17 0,-625 36 0,817 5-4136</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7:40.424"/>
    </inkml:context>
    <inkml:brush xml:id="br0">
      <inkml:brushProperty name="width" value="0.025" units="cm"/>
      <inkml:brushProperty name="height" value="0.025" units="cm"/>
    </inkml:brush>
  </inkml:definitions>
  <inkml:trace contextRef="#ctx0" brushRef="#br0">1 123 5830,'13'-6'533,"56"-19"100,1 4 0,1 2-1,1 3 1,0 4-1,94-5 1,386 11 2682,119 38-2713,-498-22-435,1202 109 2417,-425-29-2430,1498 70 931,5-97-8,725-173-975,136-23-27,-488 104-668,-2793 29 305,147-4-3422,-98-5-929</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7:45.570"/>
    </inkml:context>
    <inkml:brush xml:id="br0">
      <inkml:brushProperty name="width" value="0.025" units="cm"/>
      <inkml:brushProperty name="height" value="0.025" units="cm"/>
    </inkml:brush>
  </inkml:definitions>
  <inkml:trace contextRef="#ctx0" brushRef="#br0">1 80 2274,'0'0'8995,"15"-9"-8130,4 4-651,-1 2 1,1 0-1,-1 1 0,1 1 1,36 3-1,-15-1-144,999-10 2092,-561-9-1954,59 1-144,594 26 375,0 44-397,-338-17 32,3-31 204,-382-4-176,1166-23 737,1-38 231,-1235 46-887,-128 2-64,-46 1-155,177 11 1,-207 20-3253,-73-14-700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8:16.341"/>
    </inkml:context>
    <inkml:brush xml:id="br0">
      <inkml:brushProperty name="width" value="0.025" units="cm"/>
      <inkml:brushProperty name="height" value="0.025" units="cm"/>
    </inkml:brush>
  </inkml:definitions>
  <inkml:trace contextRef="#ctx0" brushRef="#br0">1 192 4644,'0'0'5435,"8"-10"-4682,0-1-723,1 1 1,0 0-1,0 0 1,1 1 0,0 0-1,1 1 1,0 0-1,0 1 1,0 0 0,1 1-1,0 0 1,1 1-1,-1 1 1,24-6 0,3 8 41,-1 1 1,1 3 0,0 1 0,-1 1 0,48 13-1,47 5-39,627 50 1572,-727-69-1362,976 21 765,-682-25-388,1007-32 2102,-1038 11-1916,539-112 1,-797 124-2719,-47 5-2262</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8:30.590"/>
    </inkml:context>
    <inkml:brush xml:id="br0">
      <inkml:brushProperty name="width" value="0.025" units="cm"/>
      <inkml:brushProperty name="height" value="0.025" units="cm"/>
    </inkml:brush>
  </inkml:definitions>
  <inkml:trace contextRef="#ctx0" brushRef="#br0">78 46 2338,'-17'-7'491,"12"6"-219,-1-1-1,2 1 0,-1-1 1,0 0-1,0-1 1,1 1-1,-1-1 0,1 0 1,-1 0-1,1 0 0,-4-5 1,9 7-93,0 1 1,0-1 0,-1 1-1,1-1 1,0 1 0,0-1-1,0 1 1,0 0 0,0-1-1,1 1 1,-1 0 0,0 0-1,0 0 1,0 0-1,0 0 1,0 0 0,0 0-1,0 0 1,0 1 0,0-1-1,2 1 1,29 3 251,30 4 359,0-3 0,1-3 1,62-5-1,-8 1-449,-94 1-63,0 1 1,0 2-1,0 0 0,0 1 1,28 9-1,-7-1 196,1-1 0,-1-2 0,61 3 0,140-6 1233,-186-5-1637,866-23 2940,-517 9-2689,384 45 941,-610-18-863,241 7 173,-137-8 41,378-32 385,180 12-592,-103 57-134,-93-33 201,-521-17-375,194-20 239,2 0 389,-310 25-858,-18-9-3495,-7-14-1877</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29.826"/>
    </inkml:context>
    <inkml:brush xml:id="br0">
      <inkml:brushProperty name="width" value="0.025" units="cm"/>
      <inkml:brushProperty name="height" value="0.025" units="cm"/>
    </inkml:brush>
  </inkml:definitions>
  <inkml:trace contextRef="#ctx0" brushRef="#br0">400 1 6406,'0'0'12054,"2"9"-10805,0 10-445,0 1 1,-2 0-1,0 0 0,-6 39 0,-23 90 483,12-67-925,-74 374 493,-89 514 1429,173-918-2309,-9 53-1562,-3-40-3533,18-63 4644,1-1 0,-1 1 0,0 0 0,0-1 0,0 1 0,0 0 0,0-1 0,0 1 0,0-1 0,0 1 0,-1-1 0,1 0 0,-1 0 1,1 0-1,-1 1 0,1-1 0,-1 0 0,-2 0 0,-11 2-6726</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8:36.744"/>
    </inkml:context>
    <inkml:brush xml:id="br0">
      <inkml:brushProperty name="width" value="0.025" units="cm"/>
      <inkml:brushProperty name="height" value="0.025" units="cm"/>
    </inkml:brush>
  </inkml:definitions>
  <inkml:trace contextRef="#ctx0" brushRef="#br0">1 156 14798,'0'0'1126,"14"4"-1190,28 5 92,1-2 0,1-2 0,-1-2-1,49-3 1,264-14 892,81-1 344,1418 36 2405,-869-5-2374,-642-10-417,455-2 299,-712-7-1122,0-4-1,-1-3 0,1-5 1,-2-3-1,136-48 0,-220 66-103,40-21 181,-40 21-183,0 0 1,0 0 0,-1-1-1,1 1 1,0-1-1,-1 1 1,1 0 0,-1-1-1,1 1 1,0-1-1,-1 0 1,1 1-1,-1-1 1,1 1 0,-1-1-1,0 0 1,1 1-1,-1-1 1,0 0-1,1 1 1,-1-1 0,0 0-1,0 0 1,0 1-1,0-1 1,1 0-1,-1 0 1,0 1 0,0-1-1,0 0 1,-1 0-1,1 0 1,0 1-1,0-1 1,0 0 0,0 1-1,-1-1 1,1 0-1,0 0 1,-1 1 0,1-1-1,-1 0 1,1 1-1,-1-1 1,1 1-1,-1-1 1,1 1 0,-1-1-1,1 1 1,-1-1-1,0 1 1,1-1-1,-1 1 1,0-1 0,-35-13-3543,-17 0-2359</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8:38.239"/>
    </inkml:context>
    <inkml:brush xml:id="br0">
      <inkml:brushProperty name="width" value="0.025" units="cm"/>
      <inkml:brushProperty name="height" value="0.025" units="cm"/>
    </inkml:brush>
  </inkml:definitions>
  <inkml:trace contextRef="#ctx0" brushRef="#br0">12 172 13869,'-1'0'80,"1"0"1,-1 0-1,1 0 0,-1 1 1,1-1-1,-1 0 0,1 0 0,-1 0 1,1 0-1,0 1 0,-1-1 1,1 0-1,-1 0 0,1 1 0,0-1 1,-1 0-1,1 0 0,0 1 1,-1-1-1,1 1 0,0-1 0,-1 0 1,1 1-1,0-1 0,0 1 1,-1-1-1,1 0 0,0 1 0,0-1 1,0 1-1,0-1 0,0 1 1,0-1-1,0 2 0,13 9 537,31 6-355,38 4 43,1-4 1,1-3 0,96 4-1,257-12 464,257-61 1726,-418 26-1509,427-43-520,228-22-372,184 66 948,-400 22-530,-173 2 405,-333 5-558,-49 10 630,-37 0-2949,-41-12-4143,-28-4-2417</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8:51.762"/>
    </inkml:context>
    <inkml:brush xml:id="br0">
      <inkml:brushProperty name="width" value="0.025" units="cm"/>
      <inkml:brushProperty name="height" value="0.025" units="cm"/>
    </inkml:brush>
  </inkml:definitions>
  <inkml:trace contextRef="#ctx0" brushRef="#br0">16 77 11435,'0'0'3742,"-3"-10"-2706,-9-29-497,12 38-534,0 0 1,0 0-1,0 1 1,-1-1-1,1 0 0,0 0 1,0 0-1,0 1 1,0-1-1,0 0 1,0 0-1,0 0 1,1 0-1,-1 1 0,0-1 1,0 0-1,1 0 1,-1 1-1,0-1 1,1 0-1,-1 1 1,1-1-1,-1 0 0,1 1 1,-1-1-1,1 0 1,-1 1-1,1-1 1,0 1-1,-1-1 0,1 1 1,0-1-1,-1 1 1,1 0-1,0-1 1,0 1-1,-1 0 1,1 0-1,0-1 0,1 1 1,34-1 6,-30 1-12,27 2 85,-1 2 0,-1 1 0,58 16 1,29 6 10,102-3 814,286-5 0,-71-7 260,-3 20-255,437 16-720,-507-48-145,378 4 3,0 37 352,388 13-208,303-76 59,-481-1 10,217-8 34,-479 1-289,1899-96 80,-2280 102-54,209-8-42,-455 39-792,-4-1-4380,-28-5-471</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09.725"/>
    </inkml:context>
    <inkml:brush xml:id="br0">
      <inkml:brushProperty name="width" value="0.025" units="cm"/>
      <inkml:brushProperty name="height" value="0.025" units="cm"/>
    </inkml:brush>
  </inkml:definitions>
  <inkml:trace contextRef="#ctx0" brushRef="#br0">1 86 5541,'0'0'2664,"5"-10"2007,-5 9-4367,20-41 2229,-19 40-2242,0 0 0,-1 0-1,1 0 1,0 0 0,0 1 0,0-1-1,1 0 1,-1 1 0,0-1 0,1 1-1,-1-1 1,1 1 0,-1 0 0,1-1-1,0 1 1,-1 0 0,1 0 0,0 0-1,0 1 1,0-1 0,0 0 0,0 1-1,0-1 1,2 0 0,-3 2-156,0 0-1,1 0 1,-1 0 0,0 0 0,0 0 0,0 1 0,0-1-1,0 0 1,0 1 0,0-1 0,0 0 0,0 1 0,0-1 0,-1 1-1,1-1 1,-1 1 0,1-1 0,-1 1 0,0 0 0,1-1-1,-1 1 1,0 0 0,0 1 0,1 47 1500,-1-40-1189,-2 17 51,-1-1 0,-1 1 0,-1-1 0,-1 0 0,-11 28 0,7-21-228,6-4 124,4-29-381,0 1 1,0-1-1,0 0 0,0 1 1,0-1-1,0 0 0,1 0 1,-1 1-1,0-1 0,0 0 1,0 1-1,1-1 0,-1 0 1,0 0-1,0 1 0,0-1 1,1 0-1,-1 0 1,0 1-1,1-1 0,-1 0 1,0 0-1,1 0 0,-1 0 1,0 0-1,1 1 0,-1-1 1,0 0-1,1 0 0,-1 0 1,0 0-1,1 0 0,-1 0 1,0 0-1,1 0 0,-1 0 1,1-1-1,3 0 29,1-1 0,0 0 0,-1-1 0,1 1 0,-1-1 0,0 0 0,7-7 0,70-64-9,-56 49-33,1 0 0,2 2-1,39-26 1,-66 48 1,0 0 0,1 0 0,-1 0 0,0 0 0,1 1 0,-1-1 0,1 0 0,-1 1 0,1-1 0,-1 1 0,1-1 0,-1 1 0,1 0 0,-1-1 0,1 1 0,0 0 0,-1 0 0,1 0 0,-1 1 0,1-1 0,0 0 0,-1 0 0,1 1 0,-1-1 0,2 2 0,-1-1 0,-1 0 0,0 1 0,0-1 0,0 1 0,0 0 0,-1-1 0,1 1 0,0 0 0,0-1 0,-1 1 0,0 0 0,1 0 0,-1 0 0,0-1 0,0 1 0,1 0 0,-2 3 0,0 8 0,0-1 0,-1 0 0,0-1 0,-1 1 0,-6 17 0,-7 3 19,12-23-123,-1 0-1,1-1 1,0 2-1,1-1 1,0 0-1,0 1 1,-1 14-1,4-23-162,0-1 0,1 1 0,-1-1 0,1 1 1,-1-1-1,1 1 0,-1-1 0,1 0 0,-1 1 0,1-1 0,-1 0 0,1 1 0,-1-1 0,1 0 0,0 1 0,-1-1 0,1 0 0,-1 0 0,1 0 0,0 0 0,-1 0 1,1 0-1,0 0 0,-1 0 0,1 0 0,0 0 0,-1 0 0,1 0 0,0 0 0,-1 0 0,1 0 0,-1-1 0,1 1 0,0 0 0,0-1 0,27-8-8578,-4-5-4650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10.362"/>
    </inkml:context>
    <inkml:brush xml:id="br0">
      <inkml:brushProperty name="width" value="0.025" units="cm"/>
      <inkml:brushProperty name="height" value="0.025" units="cm"/>
    </inkml:brush>
  </inkml:definitions>
  <inkml:trace contextRef="#ctx0" brushRef="#br0">149 1 13261,'0'0'13885,"-10"0"-12092,6-1-1704,-1 1 0,1 0-1,0 0 1,0 1-1,0-1 1,0 1 0,0 0-1,0 0 1,0 0 0,0 0-1,1 1 1,-1 0-1,0 0 1,1 0 0,-1 0-1,1 0 1,0 1-1,-1-1 1,1 1 0,0 0-1,1 0 1,-1 0 0,1 1-1,-4 3 1,2 0 11,-28 45 520,31-49-582,-1 1 1,0 0-1,1-1 0,0 1 0,0 0 0,0 0 0,0 0 0,1 0 1,0 0-1,0 0 0,0 0 0,0 0 0,1 4 0,-1-8-35,1 1 1,0 0-1,-1 0 0,1-1 0,0 1 0,-1 0 0,1-1 0,0 1 0,0-1 0,0 1 1,0-1-1,0 0 0,0 1 0,-1-1 0,1 0 0,0 1 0,0-1 0,0 0 1,0 0-1,0 0 0,0 0 0,0 0 0,0 0 0,0 0 0,1-1 0,27-1 141,-16-2-134,0 0 1,-1 0 0,0-1 0,0-1-1,0 0 1,0-1 0,-1 0 0,0-1-1,10-9 1,-10 8-7,2 0-1,0 0 1,0 1 0,0 1 0,1 0-1,16-6 1,-29 13-4,0-1 0,0 1 0,0 0 0,0 0 0,0-1 0,0 1 0,0 0 0,0 0 0,0 0 0,0 0 0,0 0 0,0 0 0,0 0 0,0 0 0,0 1 0,0-1 0,0 0 0,0 1 0,0-1 0,0 1 0,0-1 0,0 1 0,0-1 0,0 1 0,0 0 0,0-1 0,-1 1 0,1 0 0,0 0 0,0-1 0,-1 1 0,1 0 0,-1 0 0,1 0 0,-1 0 0,1 0 0,-1 0 0,1 0 0,-1 0 0,0 0 0,0 0 0,1 0 0,-1 1 0,1 7 0,-1 1 0,1-1 0,-1 0 0,-2 13 0,0 1 0,4-22 0,0 0 0,0-1 0,0 1 0,1-1 0,-1 0 0,0 0 0,0 0 0,0 0 0,0 0 0,0 0 0,0 0 0,1-1 0,1 0 0,69-27 0,-60 22 0,0 1 0,0-1 0,1 2 0,0 0 0,-1 1 0,1 0 0,23-1 0,-35 4 0,-1 0 0,1 0 0,-1 0 0,1 1 0,-1-1 0,1 0 0,-1 1 0,1-1 0,-1 1 0,0 0 0,1-1 0,-1 1 0,0 0 0,0 0 0,0 0 0,1 0 0,-1 0 0,0 0 0,0 0 0,-1 1 0,1-1 0,0 0 0,0 0 0,0 1 0,-1-1 0,1 0 0,-1 1 0,1-1 0,-1 1 0,1-1 0,-1 1 0,0-1 0,0 1 0,0-1 0,0 1 0,0-1 0,0 3 0,-1 9 0,0 0 0,0-1 0,-5 20 0,2-14 0,4-17 0,0-1 0,0 0 0,0 1 0,0-1 0,0 0 0,0 1 0,0-1 0,1 0 0,-1 0 0,0 1 0,0-1 0,0 0 0,0 0 0,1 1 0,-1-1 0,0 0 0,0 0 0,0 1 0,1-1 0,-1 0 0,0 0 0,0 0 0,1 0 0,-1 1 0,0-1 0,1 0 0,-1 0 0,0 0 0,0 0 0,1 0 0,-1 0 0,0 0 0,1 0 0,-1 0 0,0 0 0,1 0 0,-1 0 0,0 0 0,0 0 0,1 0 0,-1 0 0,0 0 0,1 0 0,-1 0 0,0-1 0,0 1 0,1 0 0,-1 0 0,0 0 0,0 0 0,1-1 0,-1 1 0,15-6 0,42-34 0,-48 32 0,1 1 0,0 0 0,0 0 0,0 1 0,1 0 0,0 1 0,0 0 0,0 0 0,16-3 0,-27 8 0,1 0 0,-1 0 0,1 0 0,-1 0 0,0 0 0,1 0 0,-1 0 0,1 0 0,-1 1 0,1-1 0,-1 0 0,0 0 0,1 0 0,-1 0 0,0 1 0,1-1 0,-1 0 0,1 0 0,-1 0 0,0 1 0,0-1 0,1 0 0,-1 1 0,0-1 0,1 0 0,-1 1 0,0-1 0,0 0 0,0 1 0,1-1 0,-1 1 0,0-1 0,0 0 0,0 1 0,0 0 0,0 21 0,-11 20 0,10-40-221,0-1 1,1 0-1,-1 0 0,0 1 1,1-1-1,-1 0 0,1 1 1,-1-1-1,1 0 0,0 1 0,-1-1 1,1 1-1,0-1 0,0 1 1,0-1-1,0 1 0,0-1 1,0 0-1,1 1 0,-1-1 1,0 1-1,1-1 0,-1 0 1,1 1-1,0-1 0,-1 0 1,2 3-1,1-3-392,-1-1 0,1 1-1,-1 0 1,1-1 0,-1 1 0,1-1 0,-1 0 0,1 0 0,0 0 0,-1 0-1,1 0 1,-1 0 0,1-1 0,-1 1 0,1-1 0,2-1 0,18-6-9370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10.704"/>
    </inkml:context>
    <inkml:brush xml:id="br0">
      <inkml:brushProperty name="width" value="0.025" units="cm"/>
      <inkml:brushProperty name="height" value="0.025" units="cm"/>
    </inkml:brush>
  </inkml:definitions>
  <inkml:trace contextRef="#ctx0" brushRef="#br0">86 1 15983,'0'0'15722,"-10"10"-14831,2-1-879,1-1-1,0 1 0,0 0 1,1 0-1,0 0 1,1 1-1,0 0 0,0 0 1,1 1-1,0-1 0,1 1 1,0 0-1,1 0 1,-1 13-1,3-24-119,0 1 0,0-1 0,0 1 0,1-1 0,-1 0 0,0 1 0,0-1 0,1 0 0,-1 1 0,0-1-1,0 0 1,1 1 0,-1-1 0,0 0 0,1 0 0,-1 1 0,1-1 0,-1 0 0,0 0 0,1 0 0,-1 0 0,0 1 0,1-1 0,-1 0 0,1 0 0,-1 0 0,1 0 0,-1 0 0,0 0 0,1 0 0,-1 0-1,1 0 1,-1 0 0,0 0 0,1-1 0,-1 1 0,1 0 0,-1 0 0,0 0 0,1 0 0,-1-1 0,0 1 0,1 0 0,-1 0 0,0-1 0,1 1 0,-1 0 0,1-1 0,20-14-9775,-12-1-1269</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11.198"/>
    </inkml:context>
    <inkml:brush xml:id="br0">
      <inkml:brushProperty name="width" value="0.025" units="cm"/>
      <inkml:brushProperty name="height" value="0.025" units="cm"/>
    </inkml:brush>
  </inkml:definitions>
  <inkml:trace contextRef="#ctx0" brushRef="#br0">51 1 13164,'0'0'15204,"-2"8"-14168,-44 119 1558,46-127-2589,-1 0-1,1 1 1,0-1-1,0 0 1,0 0-1,0 1 1,-1-1 0,1 0-1,0 0 1,0 1-1,0-1 1,0 0-1,0 1 1,0-1-1,0 0 1,0 0-1,-1 1 1,1-1-1,0 0 1,1 1-1,-1-1 1,0 0 0,0 1-1,0-1 1,0 0-1,0 1 1,0-1-1,0 0 1,0 0-1,0 1 1,1-1-1,-1 0 1,0 1-1,0-1 1,0 0-1,1 0 1,-1 0 0,0 1-1,14-6 224,21-21 119,-31 23-330,17-14-145,48-33-1089,-63 46 1134,0 1 1,0 0-1,0 0 1,0 1-1,0 0 1,1 0-1,-1 0 1,1 1-1,-1 0 1,9-1-1,-14 3 93,0 0 1,0-1-1,0 1 0,0-1 0,0 1 0,0 0 1,-1 0-1,1 0 0,0 0 0,0-1 1,0 1-1,-1 0 0,1 0 0,0 0 0,-1 1 1,1-1-1,-1 0 0,0 0 0,1 0 0,-1 0 1,0 0-1,0 0 0,1 1 0,-1-1 0,0 0 1,0 0-1,0 0 0,0 1 0,-1-1 0,1 0 1,-1 2-1,-5 43 843,-4-16-497,8-24-313,-1 1 0,1 0 0,0-1 0,1 1 0,-1 0 0,1 10 0,3-16-599,0-1 1,1 1 0,-1 0 0,1-1 0,-1 0-1,1 0 1,-1 0 0,1 0 0,-1 0 0,1 0-1,4-2 1,14-6-4933,2-6-1676</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11.809"/>
    </inkml:context>
    <inkml:brush xml:id="br0">
      <inkml:brushProperty name="width" value="0.025" units="cm"/>
      <inkml:brushProperty name="height" value="0.025" units="cm"/>
    </inkml:brush>
  </inkml:definitions>
  <inkml:trace contextRef="#ctx0" brushRef="#br0">117 235 18738,'0'0'3769,"-8"2"-855,1 0-2653,1 1-1,0-1 1,0 1-1,0 0 0,1 0 1,-1 1-1,1 0 1,-1-1-1,1 2 0,1-1 1,-1 1-1,1 0 1,-1 0-1,1 0 0,1 0 1,-1 1-1,1-1 0,0 1 1,0 0-1,0 0 1,1 0-1,0 1 0,0-1 1,1 0-1,0 1 1,-1 9-1,2-15-259,0 0 1,1 0-1,-1 0 1,0 0-1,0 0 0,1 0 1,-1 0-1,1 0 1,-1 0-1,0 0 0,1 0 1,0 0-1,-1 0 1,1-1-1,0 1 0,-1 0 1,1 0-1,0-1 1,0 1-1,0 0 0,-1-1 1,1 1-1,0-1 1,0 1-1,2 0 0,33 3 28,-28-5-115,1 0 0,-1 0-1,0-1 1,0 0 0,0-1-1,11-4 1,-4-3-263,-1 0 0,0-1 0,-1 0 0,0-1 0,-1 0 0,0-1 0,12-18 0,-39 85 2239,15-53-1846,-1 0 1,1 0 0,0 0 0,0 0-1,-1 0 1,1 0 0,0 0-1,0 0 1,0 0 0,0 0 0,1 0-1,-1 0 1,0 0 0,0 0 0,1 0-1,-1 0 1,0 0 0,1 0-1,-1 0 1,1 0 0,-1 0 0,1-1-1,-1 1 1,1 0 0,0 0-1,-1-1 1,1 1 0,0 0 0,0-1-1,1 2 1,32-2 306,-33 0-353,12-2 5,-1-1 0,0 0 0,0-1 0,0 0-1,-1-1 1,0-1 0,0 1 0,17-13 0,-5 2-4,0-2-1,34-34 0,-36 30 2,-1-1 0,-1-1 0,-1-1 0,-1 0 0,-2-1 0,20-46 0,-35 69 0,-8 6 0,-6 9 0,-20 23 0,5-7 0,1 2 0,2 1 0,0 1 0,-36 63 0,60-91 0,0 0 0,0 0 0,1 0 0,-1 0 0,1 0 0,0 0 0,0 0 0,1 1 0,-1-1 0,1 0 0,0 0 0,0 1 0,1-1 0,-1 0 0,1 0 0,0 0 0,0 1 0,0-1 0,0 0 0,1 0 0,0 0 0,0-1 0,0 1 0,0 0 0,1-1 0,-1 1 0,1-1 0,0 0 0,0 0 0,0 0 0,0 0 0,0-1 0,1 1 0,-1-1 0,1 0 0,0 0 0,0 0 0,0 0 0,0-1 0,0 1 0,0-1 0,0 0 0,0 0 0,0-1 0,1 1 0,-1-1 0,0 0 0,0 0 0,1-1 0,-1 1 0,0-1 0,0 0 0,0 0 0,0 0 0,7-3 0,3-4-826,-1 0 0,0-1-1,-1-1 1,0 0 0,0 0 0,19-24-1,-21 23-558,4-3-6180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12.181"/>
    </inkml:context>
    <inkml:brush xml:id="br0">
      <inkml:brushProperty name="width" value="0.025" units="cm"/>
      <inkml:brushProperty name="height" value="0.025" units="cm"/>
    </inkml:brush>
  </inkml:definitions>
  <inkml:trace contextRef="#ctx0" brushRef="#br0">169 4 18898,'0'0'10746,"-11"-2"-8077,4 1-2644,0 1 1,1 0-1,-1 0 0,0 0 0,1 0 0,-1 1 1,0 0-1,1 1 0,-1 0 0,1 0 1,-1 0-1,1 0 0,0 1 0,0 0 0,0 1 1,1-1-1,-11 9 0,13-9-25,-1 0 0,0 0 0,1 1 0,0 0 0,0 0 0,0 0 0,0 0 0,-2 5 0,5-8 0,0-1 0,-1 1 0,1 0 0,0-1 0,0 1 0,0 0 0,-1-1 0,1 1 0,0 0 0,0-1 0,0 1 0,0 0 0,0-1 0,0 1 0,1 0 0,-1-1 0,0 1 0,0 0 0,0-1 0,1 1 0,-1 0 0,0-1 0,1 1 0,-1 0 0,2 0 0,-1 0 0,0 0 0,0-1 0,1 1 0,-1 0 0,0-1 0,1 1 0,-1-1 0,1 0 0,-1 1 0,0-1 0,1 0 0,-1 0 0,1 0 0,-1 0 0,3 0 0,232-2-662,-235 2 666,0 0 0,0 0-1,0 0 1,-1 0 0,1 0 0,0 0-1,0 0 1,0 0 0,0 0 0,0 0-1,0 0 1,0 1 0,-1-1 0,1 0-1,0 1 1,0-1 0,0 1 0,0-1-1,-1 1 1,1-1 0,0 1-1,-1-1 1,1 1 0,0 0 0,-1-1-1,1 1 1,-1 0 0,1 0 0,0 1-1,-1-1 13,0 1-1,0 0 0,0-1 0,0 1 0,0 0 0,-1 0 0,1-1 0,-1 1 0,1-1 1,-1 1-1,1 0 0,-1-1 0,0 1 0,-1 1 0,-4 6 66,0 0 0,-1-1-1,-15 16 1,1-5-55,-47 33 0,61-47-50,-1 0 1,0-1-1,0 0 0,0 0 1,-1 0-1,1-1 0,-1-1 1,0 1-1,0-1 0,-13 1 1,9-5-2641,4-7-6700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12.803"/>
    </inkml:context>
    <inkml:brush xml:id="br0">
      <inkml:brushProperty name="width" value="0.025" units="cm"/>
      <inkml:brushProperty name="height" value="0.025" units="cm"/>
    </inkml:brush>
  </inkml:definitions>
  <inkml:trace contextRef="#ctx0" brushRef="#br0">0 114 12876,'0'0'19208,"10"0"-18610,-3 0-593,1 0 0,-1-1 0,0 0 0,0-1 0,0 1 0,0-1 0,0-1 0,-1 1 0,1-1 0,-1 0 0,1-1 0,-1 0 0,0 0 0,0 0 0,-1 0 0,7-7 0,-5 4-5,-2 3 0,-1 0 0,0 0 0,0 0 0,0-1 0,0 1 0,-1-1 0,0 0 0,0 0 0,0 0 0,2-7 0,-26 17 0,11 2 0,0 0 0,0 1 0,1 1 0,0-1 0,0 2 0,1-1 0,0 1 0,1 0 0,0 1 0,0 0 0,1 0 0,1 0 0,0 1 0,1-1 0,0 1 0,-4 21 0,8-32 0,0 1 0,0-1 0,1 0 0,-1 1 0,1-1 0,-1 0 0,1 0 0,-1 1 0,1-1 0,0 0 0,-1 0 0,1 0 0,0 0 0,0 0 0,0 0 0,0 0 0,0 0 0,0 0 0,0 0 0,0-1 0,1 1 0,-1 0 0,0-1 0,0 1 0,1-1 0,-1 1 0,0-1 0,1 1 0,-1-1 0,0 0 0,1 0 0,-1 0 0,0 0 0,1 0 0,1 0 0,5 0-406,-1 0 1,1 0-1,-1 0 0,1-1 0,10-3 1,14-11-6898</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30.169"/>
    </inkml:context>
    <inkml:brush xml:id="br0">
      <inkml:brushProperty name="width" value="0.025" units="cm"/>
      <inkml:brushProperty name="height" value="0.025" units="cm"/>
    </inkml:brush>
  </inkml:definitions>
  <inkml:trace contextRef="#ctx0" brushRef="#br0">0 32 15150,'0'0'3732,"9"1"-3182,85-1 2296,126-16 0,5 0-1791,461 37-355,-79-7 113,-395-13 242,-57-1-3452,-155 0 2203,1 0-1,-1 0 0,1 0 0,-1 0 1,0 0-1,1-1 0,-1 1 0,1 0 1,-1 0-1,0 0 0,1 0 0,-1-1 1,0 1-1,1 0 0,-1 0 0,0-1 1,1 1-1,-1 0 0,0-1 0,0 1 1,1 0-1,-1-1 0,0 1 0,0 0 1,0-1-1,1 1 0,-1 0 0,0-1 1,0 1-1,0-1 0,0 1 0,0 0 1,0-1-1,0 1 0,0-1 0,0 1 1,0 0-1,0-1 0,0 1 0,0-1 1,0 1-1,0 0 0,0-1 0,-1 1 1,1-1-1,0 1 0,0 0 0,0-1 1,-1 1-1,1 0 0,0-1 0,-6-14-8725</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13.317"/>
    </inkml:context>
    <inkml:brush xml:id="br0">
      <inkml:brushProperty name="width" value="0.025" units="cm"/>
      <inkml:brushProperty name="height" value="0.025" units="cm"/>
    </inkml:brush>
  </inkml:definitions>
  <inkml:trace contextRef="#ctx0" brushRef="#br0">0 0 20788,'0'0'4484,"15"59"-3235,-5-33-768,1-3-385,-1-7-2627,0-9-6405</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19.012"/>
    </inkml:context>
    <inkml:brush xml:id="br0">
      <inkml:brushProperty name="width" value="0.025" units="cm"/>
      <inkml:brushProperty name="height" value="0.025" units="cm"/>
    </inkml:brush>
  </inkml:definitions>
  <inkml:trace contextRef="#ctx0" brushRef="#br0">10 68 7271,'0'0'17942,"-1"9"-17248,0 7-290,-4 51 243,2 0-1,8 67 1,-5-131-569,0-1 0,1 1 1,-1 0-1,1 0 0,0-1 0,-1 1 1,1-1-1,0 1 0,1-1 1,-1 1-1,0-1 0,1 0 0,-1 1 1,1-1-1,0 0 0,0 0 1,3 2-1,-4-3 8,1 0 0,0 0 0,-1-1 1,1 1-1,0-1 0,0 0 0,-1 1 0,1-1 1,0 0-1,0 0 0,0 0 0,-1 0 0,1-1 0,0 1 1,0 0-1,-1-1 0,1 1 0,0-1 0,0 1 1,-1-1-1,1 0 0,-1 0 0,1 0 0,-1 0 0,1 0 1,-1 0-1,2-2 0,32-29 50,-2-1-1,-1-1 1,-1-2-1,35-56 1,-17 25-120,26-38-16,-75 147-3176,-13-14-8884,1-15 1448</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20.288"/>
    </inkml:context>
    <inkml:brush xml:id="br0">
      <inkml:brushProperty name="width" value="0.025" units="cm"/>
      <inkml:brushProperty name="height" value="0.025" units="cm"/>
    </inkml:brush>
  </inkml:definitions>
  <inkml:trace contextRef="#ctx0" brushRef="#br0">0 129 9001,'0'0'12571,"11"1"-10606,-5-1-1833,0 2 172,1-1 1,-1-1 0,1 1-1,-1-1 1,1 0 0,-1 0-1,1-1 1,-1 0 0,1 0 0,-1-1-1,1 0 1,-1 0 0,0 0-1,0-1 1,0 0 0,0 0-1,5-4 1,-7 4-110,0-1 1,0 1-1,-1-1 1,1 1-1,-1-1 1,0-1-1,0 1 0,0 0 1,-1-1-1,0 1 1,0-1-1,0 0 1,0 1-1,-1-1 1,1 0-1,-1 0 0,0-9 1,-1 14-193,0-1 0,0 1 0,0-1 0,0 1-1,0-1 1,0 1 0,0-1 0,0 1 0,0-1 0,0 1 0,0 0 0,-1-1 0,1 1 0,0-1 0,0 1 0,-1-1-1,1 1 1,0 0 0,0-1 0,-1 1 0,1 0 0,-1-1 0,1 1 0,0 0 0,-1-1 0,1 1 0,-1 0-1,1 0 1,0-1 0,-1 1 0,1 0 0,-2 0 0,-18 2 21,-17 19-48,31-15 24,0 0 0,1 1 0,-1 0 0,1 0 0,0 0 0,1 0 0,-1 1 0,2 0 0,-1 0 0,1 0 0,0 0 0,1 1 0,-3 14 0,5-22 0,1-1 0,-1 1 0,0-1 0,1 1 0,-1-1 0,1 1 0,-1-1 0,0 1 0,1-1 0,-1 1 0,1-1 0,-1 1 0,1-1 0,0 0 0,-1 1 0,1-1 0,-1 0 0,1 1 0,0-1 0,-1 0 0,1 0 0,0 0 0,-1 0 0,1 0 0,0 0 0,-1 0 0,1 0 0,0 0 0,-1 0 0,1 0 0,0 0 0,-1 0 0,1 0 0,-1 0 0,1-1 0,0 1 0,-1 0 0,2-1 0,27-9 0,5-6 0,-27 11 0,0 1 0,0 1 0,0-1 0,0 1 0,0 0 0,1 1 0,-1 0 0,1 0 0,0 0 0,0 1 0,-1 0 0,1 1 0,0 0 0,11 1 0,-17-1 0,0 1 0,0 0 0,0 0 0,0 0 0,0 0 0,0 0 0,0 0 0,-1 0 0,1 1 0,0-1 0,-1 0 0,1 1 0,-1 0 0,1-1 0,-1 1 0,0 0 0,0 0 0,0 0 0,2 3 0,11 45 0,-13-43 0,0 0 0,1 0 0,0-1 0,0 1 0,4 8 0,-6-15 0,1 0 0,-1 1 0,0-1 0,0 0 0,0 0 0,0 1 0,0-1 0,0 0 0,1 1 0,-1-1 0,0 0 0,0 0 0,0 0 0,1 1 0,-1-1 0,0 0 0,0 0 0,1 0 0,-1 0 0,0 1 0,0-1 0,1 0 0,-1 0 0,0 0 0,0 0 0,1 0 0,-1 0 0,0 0 0,1 0 0,-1 0 0,0 0 0,1 0 0,-1 0 0,0 0 0,0 0 0,1 0 0,-1 0 0,0 0 0,1 0 0,-1 0 0,0 0 0,0-1 0,1 1 0,-1 0 0,0 0 0,1 0 0,9-18 0,0-20 0,-1-68 0,-8 104 0,0 0 0,0 1 0,0-1 0,1 0 0,-1 1 0,0-1 0,1 1 0,-1-1 0,1 1 0,0 0 0,-1-1 0,1 1 0,0 0 0,0 0 0,0 0 0,0 1 0,0-1 0,0 0 0,3 0 0,45-9 0,-39 8 0,-2 0 0,1 0 0,0 0 0,-1 0 0,1 1 0,0 0 0,0 1 0,0 0 0,-1 1 0,17 2 0,-24-2 0,-1 1 0,1-1 0,-1 1 0,1-1 0,-1 1 0,0 0 0,1-1 0,-1 1 0,0 0 0,0 0 0,0 0 0,-1 0 0,1 0 0,0 0 0,-1 0 0,1 0 0,-1 0 0,0 0 0,1 0 0,-1 0 0,-1 4 0,0 49 0,1-52 0,-8 33 0,8-36 0,0 0 0,0 0 0,0 0 0,0 0 0,0 1 0,0-1 0,0 0 0,0 0 0,0 0 0,0 0 0,1 1 0,-1-1 0,0 0 0,0 0 0,0 0 0,0 0 0,0 0 0,0 0 0,0 1 0,0-1 0,1 0 0,-1 0 0,0 0 0,0 0 0,0 0 0,0 0 0,1 0 0,-1 0 0,0 0 0,0 1 0,0-1 0,0 0 0,0 0 0,1 0 0,-1 0 0,0 0 0,0 0 0,0 0 0,1 0 0,-1 0 0,0 0 0,0 0 0,0-1 0,0 1 0,1 0 0,-1 0 0,0 0 0,0 0 0,0 0 0,0 0 0,0 0 0,1 0 0,-1 0 0,0 0 0,0-1 0,0 1 0,0 0 0,0 0 0,0 0 0,0 0 0,1 0 0,-1-1 0,0 1 0,0 0 0,0 0 0,0 0 0,0 0 0,0-1 0,0 1 0,10-8 0,19-27 0,-20 22 0,1 1 0,22-21 0,-28 67 0,-4-19 0,0-7 0,-1 0 0,2-1 0,-1 1 0,1 0 0,0 0 0,0-1 0,4 9 0,-4-14 0,0 0 0,0-1 0,0 1 0,0 0 0,0-1 0,1 1 0,-1-1 0,1 1 0,-1-1 0,1 0 0,-1 0 0,1 0 0,0 0 0,0 0 0,0 0 0,-1 0 0,1 0 0,0-1 0,0 1 0,0-1 0,0 1 0,0-1 0,0 0 0,0 0 0,0 0 0,0 0 0,0 0 0,0 0 0,0 0 0,0-1 0,0 1 0,4-2 0,-2 1 0,0-1 0,1 1 0,-1-1 0,0 0 0,0 0 0,0 0 0,-1-1 0,1 1 0,0-1 0,-1 0 0,0 0 0,1 0 0,-1-1 0,-1 1 0,1-1 0,0 1 0,-1-1 0,0 0 0,3-7 0,-1 2 0,0 0 0,-1 0 0,0-1 0,-1 1 0,0-1 0,0 0 0,0-18 0,-2 27 0,0 1 0,0 0 0,0-1 0,0 1 0,0 0 0,0-1 0,0 1 0,0 0 0,0-1 0,0 1 0,0 0 0,0-1 0,0 1 0,0 0 0,0-1 0,0 1 0,0 0 0,0-1 0,-1 1 0,1 0 0,0-1 0,0 1 0,0 0 0,-1-1 0,1 1 0,0 0 0,0 0 0,-1-1 0,1 1 0,0 0 0,0 0 0,-1 0 0,1-1 0,0 1 0,-1 0 0,1 0 0,0 0 0,-1 0 0,1 0 0,0 0 0,-1 0 0,1 0 0,0-1 0,-1 1 0,1 0 0,0 1 0,-1-1 0,1 0 0,-1 0 0,1 0 0,0 0 0,-1 0 0,1 0 0,0 0 0,-1 0 0,1 1 0,0-1 0,-1 0 0,0 1 0,0 0 0,-1 0 0,1-1 0,0 1 0,0 0 0,0 0 0,0 0 0,0 1 0,0-1 0,1 0 0,-1 0 0,0 0 0,1 1 0,-2 1 0,2-2 0,0 0 0,-1 0 0,1 0 0,0 0 0,0-1 0,0 1 0,0 0 0,0 0 0,0 0 0,0 0 0,1 0 0,-1 0 0,0 0 0,0 0 0,1-1 0,-1 1 0,0 0 0,1 0 0,-1 0 0,1-1 0,-1 1 0,1 0 0,0 0 0,-1-1 0,1 1 0,0 0 0,-1-1 0,1 1 0,0-1 0,0 1 0,3 1 0,-1-1 0,0 0 0,1 0 0,-1 0 0,1 0 0,-1 0 0,1-1 0,4 1 0,8-1 0,0-1 0,28-4 0,-32 3 0,0-1 0,0 0 0,0-1 0,13-6 0,-22 9 0,-1 0 0,1 0 0,-1 0 0,0-1 0,1 1 0,-1-1 0,0 0 0,0 1 0,1-1 0,-2 0 0,1 0 0,0 0 0,0-1 0,-1 1 0,1 0 0,-1-1 0,1 1 0,-1-1 0,0 1 0,0-1 0,0 0 0,-1 1 0,2-6 0,-3 7 0,1 0 0,-1 0 0,1 1 0,-1-1 0,0 0 0,1 1 0,-1-1 0,0 0 0,0 1 0,1-1 0,-1 1 0,0-1 0,0 1 0,0-1 0,0 1 0,0 0 0,1 0 0,-1-1 0,0 1 0,0 0 0,0 0 0,0 0 0,0 0 0,0 0 0,0 0 0,0 0 0,0 0 0,0 0 0,0 1 0,0-1 0,-1 1 0,-33 7 0,30-5 0,1 0 0,-1 0 0,1 1 0,0-1 0,1 1 0,-1 0 0,-4 7 0,6-9 0,1 0 0,-1 0 0,1 1 0,-1-1 0,1 1 0,0-1 0,0 1 0,0-1 0,0 1 0,1-1 0,-1 1 0,1 0 0,-1 0 0,1-1 0,0 1 0,0 4 0,1-6 0,0 0 0,-1 0 0,1-1 0,0 1 0,0 0 0,0-1 0,0 1 0,-1-1 0,1 1 0,0-1 0,0 1 0,0-1 0,0 0 0,0 1 0,0-1 0,0 0 0,0 0 0,0 0 0,0 0 0,0 0 0,0 0 0,2 0 0,31 0 0,-25-1 0,47-4 7,-45 3-15,1 0 1,-1 1-1,1 0 0,22 3 0,-16 7-2137,-17-8 1634,0 0 1,0 0 0,0 0-1,0-1 1,0 1 0,0 0-1,1 0 1,-1-1 0,0 1-1,1-1 1,-1 1 0,0-1-1,1 0 1,-1 0 0,0 1-1,3-1 1,10-1-6142,3 0-3293</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21.021"/>
    </inkml:context>
    <inkml:brush xml:id="br0">
      <inkml:brushProperty name="width" value="0.025" units="cm"/>
      <inkml:brushProperty name="height" value="0.025" units="cm"/>
    </inkml:brush>
  </inkml:definitions>
  <inkml:trace contextRef="#ctx0" brushRef="#br0">103 102 9001,'-20'2'9550,"1"1"-3785,-13 13-1537,29-13-4161,0-1 1,1 0 0,0 1-1,-1-1 1,1 1 0,0 0-1,0 0 1,0 0 0,1 0-1,-1 0 1,1 0 0,-1 0-1,1 0 1,0 0-1,1 1 1,-1-1 0,0 1-1,1-1 1,0 0 0,0 4-1,0-6-59,0 0-1,0 0 0,0-1 1,0 1-1,0 0 0,0-1 1,0 1-1,1 0 0,-1-1 0,0 1 1,0 0-1,1-1 0,-1 1 1,0 0-1,1-1 0,-1 1 1,1-1-1,-1 1 0,1-1 1,-1 1-1,1-1 0,-1 1 0,1-1 1,0 1-1,-1-1 0,1 0 1,0 1-1,-1-1 0,1 0 1,1 1-1,28-2 178,-22-1-142,0 0 1,0 0-1,0-1 1,-1 0-1,11-6 1,-5-2-62,1 0 0,-2 0 1,0-2-1,0 1 0,-1-2 0,0 1 0,-2-1 1,1-1-1,-2 0 0,0 0 0,9-25 0,-35 70-134,-19 31 632,35-57-427,1-1 0,-1 0-1,1 0 1,0 0 0,0 1-1,0-1 1,0 1-1,1-1 1,-1 0 0,1 1-1,0-1 1,0 1-1,0-1 1,1 1 0,-1-1-1,2 6 1,0-7-42,-1-1 0,0 0 1,1 0-1,-1-1 0,1 1 1,-1 0-1,1 0 0,-1-1 0,1 1 1,0-1-1,-1 1 0,1-1 0,-1 0 1,1 0-1,0 0 0,-1 0 0,1 0 1,0 0-1,1 0 0,36-3 68,-30 0-219,-1 1-1,1-2 0,-1 1 1,0-1-1,0 0 0,8-6 1,-10 6 63,0 0-1,0 0 1,1 1 0,0 0 0,0 0 0,0 0-1,0 1 1,0 0 0,15-2 0,-21 5 94,0-1-1,0 1 1,0-1 0,-1 1-1,1-1 1,0 1 0,0-1-1,0 1 1,0 0 0,0-1-1,-1 1 1,1 0 0,0 0 0,-1 0-1,1 0 1,-1-1 0,1 1-1,-1 0 1,1 0 0,-1 0-1,1 0 1,-1 0 0,0 0-1,0 0 1,1 1 0,-1-1 0,0 1-1,0 0 1,0 0 0,1-1 0,-1 1 1,0-1-1,1 1 0,-1 0 0,1-1 0,0 1 0,0-1 0,-1 0 0,1 1 0,0-1 0,0 0 1,0 1-1,1-1 0,-1 0 0,0 0 0,0 0 0,1 0 0,-1 0 0,2 1 0,4-1-68,0 0 1,0 0-1,0-1 0,0 0 0,0 0 0,0-1 0,0 1 0,0-2 1,0 1-1,7-3 0,40-4-1845,-53 8 1882,0 1 0,1 0 0,-1-1 0,0 1 1,0 0-1,0 0 0,0 0 0,0 0 0,0 0 0,0 0 0,-1 0 1,1 0-1,0 0 0,0 0 0,-1 0 0,1 1 0,-1-1 1,1 0-1,-1 1 0,0-1 0,1 0 0,-1 1 0,0-1 1,0 0-1,0 1 0,0-1 0,0 0 0,0 1 0,0-1 1,-1 0-1,1 2 0,-6 48 515,4-39-127,-1 0-1,0-1 0,-1 0 0,-1 0 0,1 0 0,-2 0 0,1-1 1,-2 0-1,-6 10 0,12-20-369,1 1 1,0-1-1,-1 0 1,1 1-1,0-1 0,-1 1 1,1-1-1,0 0 1,-1 1-1,1-1 0,-1 0 1,1 0-1,0 1 1,-1-1-1,1 0 0,-1 0 1,1 0-1,-1 1 1,1-1-1,-1 0 1,1 0-1,-1 0 0,1 0 1,-1 0-1,1 0 1,-1 0-1,1 0 0,-1 0 1,1 0-1,-1 0 1,1 0-1,-1-1 0,1 1 1,-1 0-1,1 0 1,-1 0-1,1-1 0,-1 1 1,1 0-1,0-1 1,-1 1-1,1 0 1,0-1-1,-1 1 0,1 0 1,0-1-1,-1 1 1,1-1-1,0 1 0,0-1 1,-1 1-1,1-1 1,0 1-1,0-1 0,0 1 1,0-1-1,0 1 1,-1-1-1,1 1 0,0-1 1,0 1-1,0-1 1,1 1-1,-1-1 0,0 1 1,0-1-1,-1-45 93,1 39-94,-1-19-280,2-36-1755,0 59 1888,-1 0-1,1 0 0,0 0 1,0 1-1,0-1 1,0 0-1,0 1 1,0-1-1,1 0 1,0 1-1,-1 0 0,1-1 1,0 1-1,0 0 1,0 0-1,0 0 1,1 0-1,2-2 1,23-13-10245,-10 5 721</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21.379"/>
    </inkml:context>
    <inkml:brush xml:id="br0">
      <inkml:brushProperty name="width" value="0.025" units="cm"/>
      <inkml:brushProperty name="height" value="0.025" units="cm"/>
    </inkml:brush>
  </inkml:definitions>
  <inkml:trace contextRef="#ctx0" brushRef="#br0">87 0 7303,'0'0'18700,"-8"2"-16644,6-2-2020,-44 13 1615,44-12-1612,0 0 0,0 0 0,0 0 0,0 0 0,1 0 0,-1 1 0,0-1 1,1 1-1,-1-1 0,1 1 0,0-1 0,-1 1 0,1 0 0,0 0 0,0 0 0,0 0 0,0-1 0,1 1 0,-1 0 0,0 1 0,1-1 0,-1 0 0,1 0 0,0 4 0,0-5-53,1 0 0,-1 0-1,1 0 1,-1 0 0,1 0-1,0-1 1,-1 1 0,1 0-1,0 0 1,0-1-1,0 1 1,-1 0 0,1-1-1,0 1 1,0-1 0,0 1-1,0-1 1,0 1 0,0-1-1,0 0 1,0 0 0,0 1-1,0-1 1,0 0 0,1 0-1,-1 0 1,0 0-1,1 0 1,43 1-527,-33 0 36,0-1 126,40 4-1024,-49-4 1371,0 0 0,-1 0 1,1 1-1,0 0 0,-1-1 0,1 1 1,-1 0-1,1 0 0,-1 1 0,0-1 0,1 0 1,-1 1-1,0-1 0,0 1 0,3 2 1,-5-2 119,1-1 1,-1 0 0,1 0 0,-1 0 0,1 0 0,-1 0-1,0 1 1,0-1 0,0 0 0,0 0 0,0 0 0,0 1-1,0-1 1,0 0 0,0 0 0,0 1 0,0-1 0,-1 0 0,1 0-1,-1 0 1,1 0 0,-1 0 0,1 1 0,-1-1 0,0 0-1,1 0 1,-1 0 0,0-1 0,0 1 0,0 0 0,1 0-1,-1 0 1,0-1 0,0 1 0,-2 0 0,-43 26 1872,36-22-1462,5-2-488,-1 0 1,0 0-1,1-1 0,-1 0 1,0 0-1,0-1 0,0 0 0,-11 1 1,17-2-151,-1 0 0,1 0 1,0 0-1,-1 0 1,1-1-1,0 1 0,0 0 1,-1 0-1,1-1 0,0 1 1,0 0-1,-1-1 1,1 1-1,0 0 0,0-1 1,0 1-1,-1 0 0,1-1 1,0 1-1,0 0 1,0-1-1,0 1 0,0-1 1,0 1-1,0 0 1,0-1-1,0 1 0,0 0 1,0-1-1,0 1 0,0 0 1,0-1-1,0 1 1,1-1-1,-1 1 0,0 0 1,0-1-1,0 1 0,0 0 1,1-1-1,-1 1 1,0 0-1,0 0 0,1-1 1,9-17-5449,7 2-1545</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21.721"/>
    </inkml:context>
    <inkml:brush xml:id="br0">
      <inkml:brushProperty name="width" value="0.025" units="cm"/>
      <inkml:brushProperty name="height" value="0.025" units="cm"/>
    </inkml:brush>
  </inkml:definitions>
  <inkml:trace contextRef="#ctx0" brushRef="#br0">93 0 10698,'0'0'19080,"-10"5"-18397,7-4-630,-42 21 668,42-21-696,1 1 1,0-1-1,-1 1 1,1-1-1,0 1 1,0 0-1,0 0 0,0 0 1,1 0-1,-1 0 1,0 0-1,1 0 0,0 1 1,-1-1-1,1 0 1,0 1-1,0-1 0,0 1 1,1 0-1,-1 2 1,1-4-68,1 0 1,-1 0 0,1-1-1,-1 1 1,1 0-1,0 0 1,0-1 0,-1 1-1,1-1 1,0 1 0,0 0-1,0-1 1,-1 0-1,1 1 1,0-1 0,0 1-1,0-1 1,0 0 0,0 0-1,0 0 1,0 0-1,2 1 1,32 4-1014,-23-4 387,-5 0 325,0 1-1,-1 0 1,1 0 0,0 1-1,-1 0 1,0 0 0,11 7-1,-16-10 370,0 1 0,0 0 0,0-1 0,0 1 0,-1 0 0,1 0 0,0 0-1,-1 0 1,1 0 0,0-1 0,-1 1 0,1 0 0,-1 0 0,0 0 0,1 0 0,-1 1-1,0-1 1,0 0 0,1 0 0,-1 0 0,0 2 0,-1-1 110,1 0 0,-1 0-1,0-1 1,0 1 0,0 0 0,0-1-1,0 1 1,0-1 0,-1 1 0,1-1 0,0 1-1,-1-1 1,1 0 0,-1 0 0,1 0 0,-1 0-1,-2 2 1,-39 17 1885,41-19-1990,-1 0 0,1 0 0,0-1 0,-1 1 0,1-1 0,0 1 0,-1-1 0,1 0 0,-1 0 0,1 0 0,-1 0 0,1 0 0,-1 0 0,1-1 0,-1 0 0,1 1 0,-3-2 0,4 0-423,0 0 0,0 0 0,0 1 0,0-1 0,0 0 0,1 0 0,-1 0 0,1 0 0,-1 0 0,1-1 0,0 1 0,0 0 0,0 0 0,0 0 0,1-4 0,2-19-9667,8 5-5005</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22.654"/>
    </inkml:context>
    <inkml:brush xml:id="br0">
      <inkml:brushProperty name="width" value="0.025" units="cm"/>
      <inkml:brushProperty name="height" value="0.025" units="cm"/>
    </inkml:brush>
  </inkml:definitions>
  <inkml:trace contextRef="#ctx0" brushRef="#br0">1 191 16207,'0'0'9193,"8"1"-7239,-1-1-1635,1 0-1,-1-1 1,0 0 0,1 0 0,11-4 0,-17 5-287,1-1 0,-1 0 0,1 0 0,-1 0 0,0 0-1,1 0 1,-1 0 0,0-1 0,0 1 0,0-1 0,0 1 0,0-1 0,0 0 0,0 0 0,0 0 0,-1 0 0,1 0 0,-1-1 0,0 1 0,1 0 0,-1 0 0,0-1 0,1-4 0,-2 7-21,0 0 0,0-1 0,0 1 0,0 0-1,0 0 1,0-1 0,0 1 0,0 0 0,0 0 0,0-1 0,0 1 0,0 0 0,0 0 0,0-1 0,0 1 0,0 0 0,0 0 0,-1-1 0,1 1 0,0 0 0,0 0-1,0 0 1,0-1 0,0 1 0,-1 0 0,1 0 0,0 0 0,0-1 0,0 1 0,-1 0 0,1 0 0,0 0 0,0 0 0,-1 0 0,1 0 0,0 0 0,0-1 0,0 1-1,-1 0 1,1 0 0,0 0 0,-1 0 0,-15 3 140,-12 12-4,23-10-76,0 0 0,0 0 0,1 1 0,0 0 0,0 0 0,0 0 0,0 0 0,1 1-1,0-1 1,1 1 0,-1 0 0,1 0 0,1 0 0,-1 0 0,1 0 0,0 0-1,1 8 1,0-14-57,0 0-1,1 0 0,-1-1 0,1 1 1,-1 0-1,1 0 0,0 0 0,-1 0 1,1 0-1,0-1 0,-1 1 0,1 0 1,0-1-1,0 1 0,0-1 0,0 1 0,0-1 1,0 1-1,0-1 0,0 1 0,0-1 1,0 0-1,0 0 0,0 1 0,0-1 1,0 0-1,0 0 0,0 0 0,0 0 1,2 0-1,37-2 159,-39 2-167,8-2-223,-1 0 1,1 0-1,-1-1 1,0 0-1,0 0 1,0-1-1,-1 0 1,1-1 0,-1 0-1,0 0 1,10-9-1,1-2-236,-1-2 0,27-34 0,-43 50 454,-2 16 688,-6 17 59,-3 24 193,10-54-939,0-1-1,0 1 0,0-1 0,0 1 1,0-1-1,0 1 0,0-1 0,1 1 1,-1-1-1,0 1 0,0-1 0,0 0 1,1 1-1,-1-1 0,0 1 0,0-1 1,1 0-1,-1 1 0,0-1 0,1 1 1,-1-1-1,1 0 0,-1 0 0,0 1 1,1-1-1,-1 0 0,1 0 0,-1 1 1,1-1-1,-1 0 0,1 0 0,0 0 1,21-1-357,18-16-839,-24 3 377,-1 0 0,0-1 0,-1-1 0,0 0 0,-2-1 0,0-1 0,11-20 0,39-53-283,-70 132 5425,-3-14-3753,0 1 1,2 0-1,1 1 0,2 0 0,0 0 0,2 0 1,0 46-1,3-74-567,1 0 0,0 0-1,0-1 1,0 1 0,-1 0 0,1 0 0,0 0 0,0-1 0,0 1 0,0 0 0,1 0-1,-1 0 1,0-1 0,0 1 0,0 0 0,1 0 0,-1 0 0,0-1 0,1 1-1,-1 0 1,1-1 0,-1 1 0,0 0 0,1-1 0,0 1 0,-1 0 0,1-1 0,-1 1-1,1-1 1,0 1 0,-1-1 0,1 0 0,0 1 0,0-1 0,-1 0 0,1 1 0,0-1-1,0 0 1,-1 0 0,1 0 0,1 1 0,0-2-8,-1 1-1,1-1 1,-1 0 0,1 0 0,-1 1-1,0-1 1,0 0 0,1 0 0,-1 0-1,0 0 1,0 0 0,0-1 0,0 1-1,0 0 1,0 0 0,0-1-1,-1 1 1,1 0 0,0-1 0,-1 1-1,1-2 1,3-12-57,-1 1 1,0 0-1,-1-1 0,-1 1 1,0-1-1,-1 1 0,-3-23 0,4 39 62,0 0-1,-1 0 0,1 0 0,0-1 0,0 1 0,0 0 1,0-1-1,1 1 0,-1-1 0,0 1 0,1-1 0,-1 0 1,1 1-1,-1-1 0,1 0 0,-1 0 0,1 0 0,0 0 1,0 0-1,0-1 0,-1 1 0,1 0 0,0-1 0,0 1 1,0-1-1,0 0 0,3 0 0,65 3 92,-54-3-77,-4-1-25,0 0 0,0 0 0,0-1 0,17-5 0,-23 5 34,-1 0-1,1 0 0,-1 0 1,0 0-1,0-1 0,0 0 0,0 0 1,0-1-1,0 1 0,-1-1 1,5-5-1,-9 9-14,1 0-1,-1 0 1,0 0-1,0-1 1,1 1-1,-1 0 1,0 0-1,0-1 1,0 1-1,0 0 1,1 0-1,-1-1 1,0 1-1,0 0 1,0 0-1,0-1 1,0 1-1,0 0 1,0-1-1,0 1 1,0 0-1,0 0 1,0-1-1,0 1 0,0 0 1,0-1-1,0 1 1,0 0-1,0-1 1,0 1-1,0 0 1,0 0-1,-1-1 1,1 1-1,0 0 1,0 0-1,0-1 1,0 1-1,-1 0 1,1 0-1,0 0 1,0-1-1,0 1 1,-1 0-1,1 0 1,0 0-1,-20-4 694,-23 7 263,37-1-965,-1 1 0,1-1 0,0 1 0,0 0 0,0 1 0,1-1 0,-1 1 0,1 0 0,-8 8 0,10-10 0,1 0 0,0 0 0,0 0 0,0 1 0,0-1 0,0 1 0,0 0 0,1-1 0,0 1 0,-1 0 0,1 0 0,0 0 0,0 0 0,0 0 0,1 0 0,-1 0 0,1 0 0,0 0 0,-1 0 0,1 0 0,1 0 0,0 6 0,0-7 1,0 1 0,1-1 0,0 0 0,-1 0-1,1 1 1,0-1 0,0 0 0,0-1 0,1 1 0,-1 0 0,0-1 0,1 1 0,-1-1-1,0 1 1,1-1 0,0 0 0,-1 0 0,1-1 0,0 1 0,5 0 0,57 8-95,-52-8-175,25 0-3244,-15-4-4097,-8-5-2608</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23.013"/>
    </inkml:context>
    <inkml:brush xml:id="br0">
      <inkml:brushProperty name="width" value="0.025" units="cm"/>
      <inkml:brushProperty name="height" value="0.025" units="cm"/>
    </inkml:brush>
  </inkml:definitions>
  <inkml:trace contextRef="#ctx0" brushRef="#br0">0 0 15407,'0'0'15054</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06.938"/>
    </inkml:context>
    <inkml:brush xml:id="br0">
      <inkml:brushProperty name="width" value="0.025" units="cm"/>
      <inkml:brushProperty name="height" value="0.025" units="cm"/>
    </inkml:brush>
  </inkml:definitions>
  <inkml:trace contextRef="#ctx0" brushRef="#br0">66 1 12876,'0'0'5232,"-1"11"-3097,-6 24-326,-13 45 1,10-48-669,1 0 0,2 1 1,-5 61-1,18 37-346,-2-71-1780,-2-1-4510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07.482"/>
    </inkml:context>
    <inkml:brush xml:id="br0">
      <inkml:brushProperty name="width" value="0.025" units="cm"/>
      <inkml:brushProperty name="height" value="0.025" units="cm"/>
    </inkml:brush>
  </inkml:definitions>
  <inkml:trace contextRef="#ctx0" brushRef="#br0">1 68 18161,'0'0'4906,"15"-8"-3379,-14 7-1480,14-7 334,-1 1 0,1 1 0,0 0 0,0 1 1,0 1-1,1 0 0,16-1 0,30-2 213,0 2 0,1 4 0,101 9 0,-159-7-588,0 0 0,0 0 0,-1 0 1,1 0-1,-1 1 0,1-1 0,-1 1 0,0 0 1,0 1-1,0-1 0,0 1 0,0 0 0,0 0 1,-1 0-1,1 0 0,-1 1 0,0-1 0,0 1 1,4 7-1,-5-8 48,-1 1-1,0 0 1,0-1 0,0 1 0,-1 0-1,1 0 1,-1 0 0,0 0 0,0 0-1,0-1 1,0 1 0,-1 0 0,0 0-1,0 0 1,0-1 0,0 1 0,0 0-1,-1-1 1,1 1 0,-1-1 0,0 1 0,0-1-1,-1 0 1,-2 4 0,-11 12 185,-2-1-1,0 0 1,-39 29 0,-13 12 39,69-59-292,1 1-1,-1-1 1,0 1 0,1-1-1,-1 1 1,0-1 0,1 1-1,-1 0 1,1-1 0,-1 1-1,1 0 1,-1-1-1,1 1 1,0 0 0,-1 0-1,1 0 1,0-1 0,-1 1-1,1 0 1,0 0 0,0 0-1,0 0 1,0-1 0,0 1-1,0 0 1,0 0 0,0 0-1,0 0 1,0 0 0,1-1-1,-1 1 1,0 0-1,0 0 1,1 0 0,-1-1-1,1 1 1,-1 0 0,1 0-1,-1-1 1,1 1 0,-1 0-1,1-1 1,-1 1 0,1-1-1,0 1 1,-1-1 0,1 1-1,0-1 1,0 1 0,-1-1-1,1 0 1,1 1 0,53 16-1124,-40-13 965,-10-2 157,13 2-81,-1 2 1,1 0-1,-2 1 1,32 18-1,-46-24 95,1 1 0,-1-1 0,1 1 0,-1 0-1,0 0 1,0 0 0,0 0 0,0 0 0,0 1 0,0-1 0,0 0-1,-1 1 1,1 0 0,-1-1 0,0 1 0,1 0 0,-1-1 0,-1 1 0,1 0-1,0 0 1,-1 0 0,1 0 0,-1 0 0,0 0 0,0 0 0,0 0-1,-1 0 1,1 0 0,-1 0 0,1 0 0,-1-1 0,0 1 0,0 0-1,0 0 1,-1 0 0,1-1 0,0 1 0,-4 4 0,-4 3 145,0 1 1,0-1-1,-1 0 1,0-1-1,0 0 1,-1-1-1,0 0 1,-1-1-1,-18 9 1,-2-1 262,-1-1 0,-51 15 0,56-22-406,1-1 0,-1-1 0,-45 3 0,64-8 0,1 1 0,0-2 0,-1 1 0,1-1 0,0 0 0,0 0 0,0-1 0,0-1 0,0 1 0,0-1 0,0 0 0,1-1 0,0 0 0,-1 0 0,1 0 0,-9-9 0,14 11-68,1 1 1,0 0-1,-1 0 1,1-1-1,0 1 1,0-1-1,0 1 1,0-1-1,0 0 1,1 1-1,-1-1 1,0 0-1,1 0 1,-1 1-1,1-1 1,0 0-1,0 0 1,-1 0-1,1 0 1,0 1-1,0-1 1,1 0-1,-1 0 1,0 0-1,1 0 1,-1 1-1,1-1 1,-1 0-1,1 0 1,0 1-1,0-1 1,0 1-1,0-1 1,0 1-1,0-1 1,0 1-1,1-1 1,-1 1-1,0 0 1,2-2-1,8-5-1029,0 0 0,0 0 0,1 1 0,18-9 0,-12 7-451,26-16-5825,1 0-6106</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30.511"/>
    </inkml:context>
    <inkml:brush xml:id="br0">
      <inkml:brushProperty name="width" value="0.025" units="cm"/>
      <inkml:brushProperty name="height" value="0.025" units="cm"/>
    </inkml:brush>
  </inkml:definitions>
  <inkml:trace contextRef="#ctx0" brushRef="#br0">1 20 18289,'0'0'1767,"9"-1"-117,185-12 3954,111 8-4733,-294 5-875,-1 0-1,1 0 1,-1 2-1,0-1 1,1 1-1,10 3 1,-19-4 5,0 0 1,0 0-1,0 0 0,0 0 1,0 0-1,0 1 0,0-1 1,0 0-1,-1 1 1,1 0-1,0-1 0,-1 1 1,0 0-1,1 0 0,-1-1 1,0 1-1,0 0 0,0 0 1,0 1-1,0-1 0,0 0 1,-1 0-1,1 0 0,-1 0 1,1 1-1,-1-1 1,0 0-1,0 0 0,0 1 1,0-1-1,-1 0 0,1 1 1,0-1-1,-2 4 0,-1 4 164,-1 1-1,0 0 1,0-1-1,-1 0 1,-1 0-1,1 0 1,-10 11 0,-55 64 746,47-59-582,-188 201 1406,210-226-2023,-15 12-930,6-13-5662,5-12-5692</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07.824"/>
    </inkml:context>
    <inkml:brush xml:id="br0">
      <inkml:brushProperty name="width" value="0.025" units="cm"/>
      <inkml:brushProperty name="height" value="0.025" units="cm"/>
    </inkml:brush>
  </inkml:definitions>
  <inkml:trace contextRef="#ctx0" brushRef="#br0">57 1 15182,'0'0'14008,"0"10"-12545,-26 159 1125,5-51-3169,17-82-1885,-1 45 0,5-80 1658,0 2-3223</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08.167"/>
    </inkml:context>
    <inkml:brush xml:id="br0">
      <inkml:brushProperty name="width" value="0.025" units="cm"/>
      <inkml:brushProperty name="height" value="0.025" units="cm"/>
    </inkml:brush>
  </inkml:definitions>
  <inkml:trace contextRef="#ctx0" brushRef="#br0">20 1 22293,'0'0'7634,"1"10"-6662,-1-1-848,11 189 1998,-10-160-3090,-3-1-1,-1 1 0,-11 54 0,13-89 302,1-3 524,0 0 0,0 0 0,0 0 0,0 0 0,0 0 0,0-1 0,0 1 0,0 0 0,0 0 0,0 0 0,0 0 0,0 0 0,0 0 0,-1-1 0,1 1 0,0 0 1,0 0-1,0 0 0,0 0 0,0 0 0,0 0 0,0 0 0,0 0 0,0-1 0,-1 1 0,1 0 0,0 0 0,0 0 0,0 0 0,0 0 0,0 0 0,0 0 0,0 0 0,-1 0 0,1 0 0,0 0 0,0 0 0,0 0 0,0 0 0,0 0 0,-1 0 0,1 0 0,0 0 0,0 0 0,0 0 0,0 0 1,0 0-1,0 0 0,-1 0 0,1 0 0,0 0 0,0 0 0,0 1 0,0-1 0,0 0 0,0 0 0,0 0 0,0 0 0,-1 0 0,1 0 0,0 0 0,0 0 0,0 1 0,-6-18-5665</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08.510"/>
    </inkml:context>
    <inkml:brush xml:id="br0">
      <inkml:brushProperty name="width" value="0.025" units="cm"/>
      <inkml:brushProperty name="height" value="0.025" units="cm"/>
    </inkml:brush>
  </inkml:definitions>
  <inkml:trace contextRef="#ctx0" brushRef="#br0">1 121 15503,'0'0'3048,"11"-10"-523,-3 2-2112,0 1-87,0-1-1,1 2 0,0-1 1,0 1-1,0 0 1,1 1-1,-1 0 0,15-5 1,18-2 308,-1 3-1,2 1 1,-1 1 0,1 3-1,-1 2 1,54 3 0,-88 0-484,0 0-1,0 0 1,0 0-1,0 1 1,0 0 0,-1 1-1,1 0 1,0 0-1,-1 1 1,0 0 0,9 6-1,-13-8-75,0 0-1,0 1 1,-1-1-1,1 1 1,-1 0-1,1 0 1,-1-1-1,0 1 1,0 1 0,-1-1-1,1 0 1,-1 0-1,1 1 1,-1-1-1,0 1 1,0-1-1,0 1 1,-1-1-1,0 1 1,1 0 0,-1-1-1,0 1 1,-1-1-1,1 1 1,-1 0-1,1-1 1,-3 6-1,1-3-68,-1-1-1,0 0 1,-1 0 0,1 0-1,-1 0 1,0-1-1,0 1 1,0-1 0,-1 0-1,1 0 1,-1-1-1,0 1 1,0-1 0,-1 0-1,-8 3 1,-5 3-9,-1-1 0,0-1 1,-22 5-1,15-6 4,-1-1 0,0-2 0,-34 0 0,61-3-47,1 0 0,-1 0 1,1 0-1,0 0 0,-1 0 0,1 0 0,-1 0 1,1 0-1,-1 0 0,1 0 0,-1 0 0,1 0 0,0 0 1,-1 0-1,1 0 0,-1-1 0,1 1 0,-1 0 1,1 0-1,0-1 0,-1 1 0,1 0 0,0 0 1,-1-1-1,1 1 0,0 0 0,0-1 0,-1 1 0,1-1 1,0 1-1,0 0 0,-1-1 0,1 1 0,0-1 1,0 1-1,0 0 0,0-1 0,0 1 0,0-2 1,7-18-6319,9-1-4488</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16.124"/>
    </inkml:context>
    <inkml:brush xml:id="br0">
      <inkml:brushProperty name="width" value="0.025" units="cm"/>
      <inkml:brushProperty name="height" value="0.025" units="cm"/>
    </inkml:brush>
  </inkml:definitions>
  <inkml:trace contextRef="#ctx0" brushRef="#br0">1 0 6983,'0'0'20243,"74"43"-18642,-20-39-992,12 0-449,3-4-64,8 0-32,-8 0-833,-9-2-1857,-14-4-1218,-18 0-800,-18-1-2595</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16.451"/>
    </inkml:context>
    <inkml:brush xml:id="br0">
      <inkml:brushProperty name="width" value="0.025" units="cm"/>
      <inkml:brushProperty name="height" value="0.025" units="cm"/>
    </inkml:brush>
  </inkml:definitions>
  <inkml:trace contextRef="#ctx0" brushRef="#br0">1 86 18257,'0'0'3588,"63"8"-1538,-4-8-225,15-6-479,9-7-898,7-3-384,-1-2-1954,-8-2-4292,-10-1-9064</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20.757"/>
    </inkml:context>
    <inkml:brush xml:id="br0">
      <inkml:brushProperty name="width" value="0.025" units="cm"/>
      <inkml:brushProperty name="height" value="0.025" units="cm"/>
    </inkml:brush>
  </inkml:definitions>
  <inkml:trace contextRef="#ctx0" brushRef="#br0">1 1 3812,'0'0'4804</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22.574"/>
    </inkml:context>
    <inkml:brush xml:id="br0">
      <inkml:brushProperty name="width" value="0.025" units="cm"/>
      <inkml:brushProperty name="height" value="0.025" units="cm"/>
    </inkml:brush>
  </inkml:definitions>
  <inkml:trace contextRef="#ctx0" brushRef="#br0">103 1 15567,'-3'26'10579,"-9"27"-7913,0 4-1727,-48 389 2077,55-433-3016,1-25 0,-2-25 0,6-20 0,1 0 0,14-83 0,-12 122 0,1-1 0,0 1 0,2 1 0,0-1 0,1 1 0,0 0 0,2 0 0,0 1 0,1 0 0,0 1 0,22-24 0,-26 33 0,0 0 0,1 1 0,-1 1 0,1-1 0,0 1 0,1 0 0,-1 0 0,1 1 0,0 0 0,-1 0 0,1 1 0,0 0 0,1 1 0,13-2 0,-19 3 0,1 0 0,-1 0 0,1 0 0,-1 1 0,1-1 0,-1 1 0,0 0 0,1 0 0,-1 0 0,0 0 0,0 1 0,1-1 0,-1 1 0,0 0 0,-1 0 0,1 0 0,0 0 0,0 0 0,-1 1 0,0-1 0,1 1 0,-1 0 0,0-1 0,0 1 0,0 0 0,-1 0 0,1 0 0,-1 1 0,0-1 0,1 0 0,-2 0 0,1 1 0,0-1 0,-1 1 0,1-1 0,-1 4 0,1 2 0,0-1 0,-1 0 0,0 0 0,-1 0 0,1 0 0,-2 0 0,1 0 0,-1 0 0,0-1 0,-1 1 0,1 0 0,-2-1 0,1 0 0,-1 0 0,0 0 0,0 0 0,-1 0 0,0-1 0,0 0 0,-1 0 0,0 0 0,0-1 0,0 0 0,0 0 0,-1 0 0,0-1 0,0 0 0,0-1 0,0 1 0,-1-1 0,-14 3 0,8-1 0,-1-2 0,0 0 0,-22 1 0,34-3 0,-1-1 0,0 1 0,0-1 0,0 0 0,0 0 0,0-1 0,0 1 0,0-1 0,1 0 0,-1 0 0,0 0 0,0-1 0,1 1 0,-1-1 0,1 0 0,0 0 0,-1 0 0,-3-4 0,6 6-24,1-1-1,-1 0 1,1 0 0,-1 0-1,1 0 1,-1 0 0,1 0-1,-1 0 1,1 0 0,0 0-1,-1 0 1,1 0 0,0 0-1,0 0 1,0 0 0,0 0-1,0 0 1,0 0 0,0 0-1,0 0 1,0 0 0,1 0-1,-1 0 1,0 0 0,1 0-1,-1 0 1,0 0 0,2-1-1,21-22-3109,-17 19 1684,17-16-6809</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27.163"/>
    </inkml:context>
    <inkml:brush xml:id="br0">
      <inkml:brushProperty name="width" value="0.025" units="cm"/>
      <inkml:brushProperty name="height" value="0.025" units="cm"/>
    </inkml:brush>
  </inkml:definitions>
  <inkml:trace contextRef="#ctx0" brushRef="#br0">37 66 545,'0'0'18401,"3"-9"-16410,2-2-1125,4-12-84,-6 1 6507,-3 36-5442,-23 160-924,23-172-1193,-7 36 196,-1-24-4852,7-14 4548,1 0-1,0 0 0,-1 0 1,1 0-1,-1 0 1,1 0-1,0 0 1,-1 0-1,1 0 1,-1 0-1,1 0 1,0-1-1,-1 1 1,1 0-1,-1 0 1,1 0-1,0 0 0,-1-1 1,1 1-1,0 0 1,-1 0-1,1-1 1,0 1-1,-1 0 1,1-1-1,0 1 1,0 0-1,-1-1 1,1 1-1,0 0 1,0-1-1,0 1 0,0-1 1,-1 0-1,-5-13-11792</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27.491"/>
    </inkml:context>
    <inkml:brush xml:id="br0">
      <inkml:brushProperty name="width" value="0.025" units="cm"/>
      <inkml:brushProperty name="height" value="0.025" units="cm"/>
    </inkml:brush>
  </inkml:definitions>
  <inkml:trace contextRef="#ctx0" brushRef="#br0">1 43 15375,'0'0'9416,"10"-8"-8012,-2 3-1147,1 0-1,-1 1 0,1 0 0,0 0 1,0 1-1,0 0 0,18-2 0,-25 4-204,1 1 0,0 0-1,-1 0 1,1 0 0,0 0-1,-1 0 1,1 1 0,0-1-1,-1 1 1,1 0 0,-1-1 0,1 1-1,-1 0 1,1 1 0,-1-1-1,3 2 1,-3-1-25,0 0 0,-1 0-1,1 1 1,0-1 0,-1 1 0,1-1 0,-1 1-1,0-1 1,0 1 0,0 0 0,0 0 0,0-1-1,0 1 1,-1 0 0,1 0 0,-1 0 0,0 0 0,-1 5-1,2-4 55,-2 0-1,1 0 1,0 0-1,-1 0 1,0 0-1,0 0 1,0 0 0,0 0-1,-1 0 1,1-1-1,-1 1 1,0 0-1,0-1 1,0 0-1,-1 1 1,1-1-1,-1 0 1,0 0-1,0 0 1,-3 2-1,0-1 31,1-1 0,0 0 0,-1 0 0,0-1 0,0 0 0,1 0 0,-1 0 0,0-1 0,0 0 0,-1 0 0,1 0 0,-9-1 0,8-4-934,13-6-1265,14-6-3601,0 4-1160,2-1-3262</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27.848"/>
    </inkml:context>
    <inkml:brush xml:id="br0">
      <inkml:brushProperty name="width" value="0.025" units="cm"/>
      <inkml:brushProperty name="height" value="0.025" units="cm"/>
    </inkml:brush>
  </inkml:definitions>
  <inkml:trace contextRef="#ctx0" brushRef="#br0">71 1 19314,'0'0'10175,"-4"10"-9369,-11 32-311,2 0-1,1 1 0,3 1 1,-8 87-1,17-131-494,0 0 0,0 1 0,0-1 0,0 0 0,0 0 0,0 0 0,0 0 0,0 0 0,0 1 0,0-1 0,0 0 0,0 0 0,0 0 0,0 0 0,0 0 0,0 1 0,1-1 0,-1 0 0,0 0 0,0 0 0,0 0 0,0 0 0,0 0 0,0 1 0,0-1 0,1 0 0,-1 0 0,0 0 0,0 0 0,0 0 0,0 0 0,0 0 0,1 0 0,-1 0 0,0 0 0,0 0 0,0 0 0,0 0 0,0 0 0,1 0 0,-1 0 0,0 0 0,0 0 0,0 0 0,0 0 0,0 0 0,1 0 0,-1 0 0,0 0 0,0 0 0,0 0 0,12-7 0,7-9 0,40-65 32,-43 57-76,2 0 0,0 1 0,25-25 0,-40 46 207</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31.117"/>
    </inkml:context>
    <inkml:brush xml:id="br0">
      <inkml:brushProperty name="width" value="0.025" units="cm"/>
      <inkml:brushProperty name="height" value="0.025" units="cm"/>
    </inkml:brush>
  </inkml:definitions>
  <inkml:trace contextRef="#ctx0" brushRef="#br0">0 183 12684,'0'0'11339,"14"0"-10394,-5 1-842,-1-1 1,1 0-1,-1-1 1,1 0-1,-1 0 1,1-1-1,-1 0 0,0 0 1,1-1-1,-1 0 1,-1-1-1,15-7 1,43-34 178,-38 25-249,1 1 1,1 2-1,0 0 0,35-13 0,-62 29-41,1 0 0,-1 0 0,0 0 0,1 1 0,-1-1 0,1 1 0,-1-1 0,0 1 0,1 0 0,-1 0 0,1 0-1,-1 0 1,1 1 0,-1-1 0,0 1 0,1-1 0,-1 1 0,1 0 0,-1 0 0,0 0 0,0 0 0,0 0 0,0 0 0,0 1-1,0-1 1,0 1 0,0 0 0,0-1 0,0 1 0,-1 0 0,1 0 0,-1 0 0,0 0 0,1 0 0,-1 0 0,0 1 0,0-1 0,1 4-1,3 10 103,-1 0-1,-1 1 0,0 0 1,1 29-1,-1-10 54,-3-31-132,1 0 0,0 1 0,0-1-1,1 0 1,0 0 0,0 0 0,0-1 0,0 1-1,1 0 1,-1-1 0,1 0 0,0 1 0,4 3-1,-4-6-245,-1 0 0,0 0 0,1 0 0,0-1 0,-1 1 0,1 0 0,0-1 0,0 0 0,4 2 0,-3-2-538,0-1-1,0 1 0,-1-1 0,1 1 0,0-1 0,0-1 1,-1 1-1,1 0 0,4-2 0,13-5-9699</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28.189"/>
    </inkml:context>
    <inkml:brush xml:id="br0">
      <inkml:brushProperty name="width" value="0.025" units="cm"/>
      <inkml:brushProperty name="height" value="0.025" units="cm"/>
    </inkml:brush>
  </inkml:definitions>
  <inkml:trace contextRef="#ctx0" brushRef="#br0">1 1 14926,'0'0'15951,"11"54"-14541,2-43-930,2-3-480,3 0 0,2-1 0,-3-4-3043,-1-3-4164,-1 0-8520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29.726"/>
    </inkml:context>
    <inkml:brush xml:id="br0">
      <inkml:brushProperty name="width" value="0.025" units="cm"/>
      <inkml:brushProperty name="height" value="0.025" units="cm"/>
    </inkml:brush>
  </inkml:definitions>
  <inkml:trace contextRef="#ctx0" brushRef="#br0">57 0 18738,'0'0'8226,"-5"10"-6576,1-1-1223,1-4-161,0 1-1,1-1 1,-1 1 0,1-1 0,0 1 0,1 0 0,0 0 0,0 0-1,-1 7 1,20-29 802,-17 15-1068,0-1 0,0 1 0,-1-1 0,1 0 0,0 1 0,-1-1 0,1 1 0,-1-1 0,0 0 0,1 1 0,-1-1 0,0 0 0,0 0 0,0 1 0,0-1 0,-1 0 0,1-2 0,-1 4 0,1-1 0,0 1 0,-1-1 0,1 1 0,0-1 0,-1 1 0,1-1 0,-1 1 0,1 0 0,-1-1 0,1 1 0,-1 0 0,1-1 0,-1 1 0,0 0 0,1 0 0,-1-1 0,1 1 0,-1 0 0,0 0 0,1 0 0,-1 0 0,1 0 0,-1 0 0,0 0 0,1 0 0,-1 0 0,0 0 0,0 1 0,-1-1 0,0 1 0,0-1 0,1 1 0,-1 0 0,0-1 0,1 1 0,-1 0 0,0 0 0,1 0 0,-1 1 0,1-1 0,0 0 0,-1 0 0,1 1 0,0-1 0,0 1 0,0-1 0,0 1 0,0 0 0,0-1 0,0 1 0,1 0 0,-1 0 0,0-1 0,1 1 0,0 0 0,-1 0 0,1 3 0,0-5-21,1 1 0,-1-1 0,1 0 0,-1 1 0,1-1 0,-1 0 0,1 1 0,-1-1 0,1 0 0,0 1 0,-1-1 0,1 0 0,-1 0 0,1 0 0,0 0 0,-1 0 0,1 1 0,0-1 0,-1 0 0,1 0 0,-1 0 0,1-1 0,0 1 0,-1 0 0,1 0 0,0 0 0,-1 0 0,1-1 0,0 1 0,21-7-3171,-2-10-4549,1-8-5904</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30.346"/>
    </inkml:context>
    <inkml:brush xml:id="br0">
      <inkml:brushProperty name="width" value="0.025" units="cm"/>
      <inkml:brushProperty name="height" value="0.025" units="cm"/>
    </inkml:brush>
  </inkml:definitions>
  <inkml:trace contextRef="#ctx0" brushRef="#br0">1 1 5221,'0'0'15567,"2"8"-13736,45 161 5332,47 91-4840,-24-126-1955,-74-140-1383,0 1-1,-1-1 0,0 1 1,0 0-1,0 0 1,0 1-1,-1-1 0,-7-4 1,-62-38-7855,66 41 7294,-31-17-4617</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30.675"/>
    </inkml:context>
    <inkml:brush xml:id="br0">
      <inkml:brushProperty name="width" value="0.025" units="cm"/>
      <inkml:brushProperty name="height" value="0.025" units="cm"/>
    </inkml:brush>
  </inkml:definitions>
  <inkml:trace contextRef="#ctx0" brushRef="#br0">31 406 833,'0'0'22709,"-7"-10"-20824,3 5-1506,-13-24 346,16 28-669,1 0 0,0-1 0,-1 1 0,1 0 0,0-1 0,0 1 0,0 0 0,0-1 0,0 1 0,0 0 0,0-1 0,0 1 0,0 0 0,1-1 0,-1 1 0,1 0 0,-1 0 0,1-1 0,-1 1 0,1 0 0,0 0 0,-1 0 0,1 0 0,0 0 0,0 0 0,2-2 0,252-212 3833,-165 141-6310,-68 51-6090,-19 20 6313,8-8-8468</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31.798"/>
    </inkml:context>
    <inkml:brush xml:id="br0">
      <inkml:brushProperty name="width" value="0.025" units="cm"/>
      <inkml:brushProperty name="height" value="0.025" units="cm"/>
    </inkml:brush>
  </inkml:definitions>
  <inkml:trace contextRef="#ctx0" brushRef="#br0">95 16 8264,'0'0'15882,"0"9"-14110,-11 93 1617,2-34-3387,5 0-4199,0-72-1550,-13-15 507,-14-50-4493,17 18 8687,9 8 5444,9 1 6206,-3 40-10326,0-1 1,0 1-1,0 0 1,0 0-1,1 0 0,-1 0 1,1 1-1,-1-1 1,1 0-1,0 1 0,0-1 1,-1 1-1,1-1 0,0 1 1,0 0-1,1 0 1,-1 0-1,0 0 0,0 0 1,0 0-1,1 1 1,-1-1-1,0 1 0,1 0 1,-1-1-1,0 1 1,1 0-1,3 1 0,-3-1-192,1-1 0,-1 2 0,1-1 0,-1 0 0,1 1 0,-1-1 0,1 1-1,-1 0 1,1 0 0,-1 0 0,0 1 0,1-1 0,-1 1 0,0 0 0,0 0 0,0 0-1,0 0 1,2 3 0,-4-4-8,0 1-1,0-1 0,0 0 1,-1 1-1,1-1 0,0 1 1,-1-1-1,1 1 0,-1-1 1,0 1-1,1 0 0,-1-1 0,0 1 1,0-1-1,0 1 0,0 0 1,0-1-1,0 1 0,-1-1 1,1 1-1,-1 0 0,0 1 1,-1 0 74,1 0 0,-1 0 1,0-1-1,0 1 0,0-1 1,0 1-1,-1-1 0,1 0 1,-1 0-1,-4 3 0,-6 2 34,0 0-1,-1-1 0,-24 8 1,37-13-250,0-1-1062,12-3-6359,11-13 2590,-18 13 2658,17-13-5557</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32.139"/>
    </inkml:context>
    <inkml:brush xml:id="br0">
      <inkml:brushProperty name="width" value="0.025" units="cm"/>
      <inkml:brushProperty name="height" value="0.025" units="cm"/>
    </inkml:brush>
  </inkml:definitions>
  <inkml:trace contextRef="#ctx0" brushRef="#br0">40 0 17424,'0'0'3193,"-1"9"-310,-16 120 3499,9-83-5815,-5 86 0,13-132-551,0 0 1,0 1-1,0-1 0,-1 0 1,1 1-1,0-1 0,0 0 1,0 1-1,0-1 0,0 0 1,0 1-1,0-1 0,0 0 0,0 1 1,0-1-1,0 0 0,0 1 1,0-1-1,0 0 0,1 1 1,-1-1-1,0 0 0,0 1 1,0-1-1,0 0 0,0 0 1,1 1-1,-1-1 0,0 0 1,0 0-1,1 1 0,-1-1 1,0 0-1,0 0 0,1 0 1,-1 1-1,0-1 0,1 0 0,-1 0 1,0 0-1,1 0 0,-1 0 1,0 0-1,0 0 0,1 1 1,-1-1-1,0 0 0,1 0 1,-1 0-1,0 0 0,1-1 1,18-15 386,18-36-209,-36 50-183,113-190-1270,-104 182-1563,-1-1-5423,-8 7 398</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32.468"/>
    </inkml:context>
    <inkml:brush xml:id="br0">
      <inkml:brushProperty name="width" value="0.025" units="cm"/>
      <inkml:brushProperty name="height" value="0.025" units="cm"/>
    </inkml:brush>
  </inkml:definitions>
  <inkml:trace contextRef="#ctx0" brushRef="#br0">16 0 17681,'0'0'9865,"-15"49"-7911,15-37-705,2-2-288,11 0-481,2 2-351,0-2-65,3 3-993,-2 1-1986,-1-4-3683,1-3-5990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34.509"/>
    </inkml:context>
    <inkml:brush xml:id="br0">
      <inkml:brushProperty name="width" value="0.025" units="cm"/>
      <inkml:brushProperty name="height" value="0.025" units="cm"/>
    </inkml:brush>
  </inkml:definitions>
  <inkml:trace contextRef="#ctx0" brushRef="#br0">20 1 16143,'0'0'9214,"-2"11"-8338,-3 40-624,3 0 0,2 0 1,8 74-1,-7-120-785,1 19-2692,-2-23 2908,0-1 0,0 1 0,0-1-1,-1 0 1,1 1 0,0-1 0,0 1 0,0-1 0,0 0 0,-1 1 0,1-1 0,0 0-1,0 1 1,-1-1 0,1 0 0,0 1 0,-1-1 0,1 0 0,0 0 0,-1 1 0,1-1-1,0 0 1,-1 0 0,1 0 0,0 0 0,-1 1 0,1-1 0,-1 0 0,0 0 0,-11 0-7985</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34.838"/>
    </inkml:context>
    <inkml:brush xml:id="br0">
      <inkml:brushProperty name="width" value="0.025" units="cm"/>
      <inkml:brushProperty name="height" value="0.025" units="cm"/>
    </inkml:brush>
  </inkml:definitions>
  <inkml:trace contextRef="#ctx0" brushRef="#br0">0 18 5605,'0'0'19603,"69"-18"-18610,-33 18-417,5 0-416,2 0-95,-3 0-898,-8 0-3331,-5 0-5541</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35.508"/>
    </inkml:context>
    <inkml:brush xml:id="br0">
      <inkml:brushProperty name="width" value="0.025" units="cm"/>
      <inkml:brushProperty name="height" value="0.025" units="cm"/>
    </inkml:brush>
  </inkml:definitions>
  <inkml:trace contextRef="#ctx0" brushRef="#br0">23 1 15567,'0'0'5594,"0"14"-4046,0 95 1818,2 61-50,-27 221 1,33-538-3258,4 39-59,33-198 0,-43 296 0,0 1 0,1 0 0,0 0 0,1 0 0,0 0 0,0 1 0,6-9 0,-8 14 0,0 1 0,-1 0 0,1 0 0,0 0 0,0 0 0,1 0 0,-1 1 0,0-1 0,1 0 0,-1 1 0,1 0 0,-1 0 0,1 0 0,0 0 0,-1 0 0,1 0 0,0 0 0,0 1 0,-1 0 0,1-1 0,0 1 0,0 0 0,0 1 0,0-1 0,-1 0 0,1 1 0,5 1 0,-5-1 0,-1 0 0,1 0 0,-1 0 0,1 1 0,-1-1 0,0 1 0,0 0 0,0-1 0,0 1 0,0 0 0,0 0 0,0 0 0,0 1 0,-1-1 0,1 0 0,-1 1 0,0-1 0,0 1 0,0-1 0,0 1 0,0-1 0,0 1 0,-1 0 0,1-1 0,-1 1 0,0 0 0,1 0 0,-2-1 0,1 1 0,0 3 0,-1 1 0,1 0 0,-1 0 0,-1 0 0,1-1 0,-1 1 0,0-1 0,-1 1 0,1-1 0,-1 0 0,0 0 0,-6 8 0,-1-3-91,0-1-1,-1 0 1,-1 0-1,1-1 1,-19 11-1,23-16-215,-1 1 0,1-1-1,-1 0 1,0-1-1,0 1 1,0-2 0,-1 1-1,-10 1 1,38-4-5464,4 0-1414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32.267"/>
    </inkml:context>
    <inkml:brush xml:id="br0">
      <inkml:brushProperty name="width" value="0.025" units="cm"/>
      <inkml:brushProperty name="height" value="0.025" units="cm"/>
    </inkml:brush>
  </inkml:definitions>
  <inkml:trace contextRef="#ctx0" brushRef="#br0">32 38 12812,'0'0'8744,"5"-12"-19532,-12 22 10298,-8-4 5536,14-6-4824,1 0-1,-1 0 1,1 0-1,-1-1 1,1 1-1,-1 0 1,1 0-1,-1 0 1,1-1-1,-1 1 1,1 0-1,-1 0 1,1-1-1,-1 1 1,1 0-1,-1-1 1,1 1-1,0-1 1,-1 1-1,1 0 1,0-1-1,-1 1 1,1-1-1,0 1 1,-1-1-1,-2-15 557,3 15-784,1-4 873,-1-6 1589,3 22-1033,0 14-964,1-1-1,1 1 1,13 36-1,-14-51-548,1 0 0,0 0-1,0 0 1,9 11-1,-10-15-569,1 0 0,1-1-1,-1 1 1,1-1 0,0 0-1,12 8 1,-26-13-8655,6 0 7376,-15 0-7542</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36.004"/>
    </inkml:context>
    <inkml:brush xml:id="br0">
      <inkml:brushProperty name="width" value="0.025" units="cm"/>
      <inkml:brushProperty name="height" value="0.025" units="cm"/>
    </inkml:brush>
  </inkml:definitions>
  <inkml:trace contextRef="#ctx0" brushRef="#br0">100 62 13677,'0'0'8376,"2"-9"-5910,0-2-1509,2-10 52,4 1 4067,-11 23-4951,-1 1 1,1-1-1,-1 1 1,0-1 0,0 0-1,0-1 1,-5 4-1,-10 6 77,9-4-202,-27 25 0,35-32 0,1 1 0,0-1 0,0 0 0,-1 1 0,1-1 0,0 1 0,0-1 0,1 1 0,-1 0 0,0-1 0,0 1 0,1 0 0,-1 0 0,1-1 0,0 1 0,-1 0 0,1 0 0,0 0 0,0-1 0,0 1 0,1 3 0,2-3 0,0 0 0,1-1 0,-1 1 0,1-1 0,-1 0 0,1 0 0,0 0 0,-1-1 0,1 1 0,0-1 0,0 0 0,-1 0 0,6-1 0,2 2 0,-5-1-17,6 1-131,-1 0 0,1 0 0,19 6 0,-30-7 138,1 1 0,-1-1 1,0 0-1,1 0 0,-1 1 0,0-1 1,0 1-1,0-1 0,1 1 1,-1 0-1,0-1 0,0 1 1,0 0-1,0 0 0,0 0 1,0 0-1,0 0 0,0 0 1,-1 0-1,1 0 0,0 0 0,0 0 1,-1 0-1,1 1 0,-1-1 1,1 0-1,-1 0 0,0 1 1,1-1-1,-1 0 0,0 0 1,0 1-1,0-1 0,0 0 1,0 1-1,0-1 0,0 0 0,0 1 1,-1-1-1,1 0 0,-1 1 1,1-1-1,-1 2 0,-1-1 42,0 0 0,0 1 0,0-1 0,-1 0-1,1 0 1,-1-1 0,1 1 0,-1 0-1,1-1 1,-1 0 0,0 1 0,0-1 0,1 0-1,-1 0 1,-5 0 0,-50 10 487,54-11-511,-42 3-8,46-3 1,0 0 1,0 0-1,0 0 1,0 0-1,-1 0 1,1 0-1,0 0 1,0 0-1,0 0 1,-1 0-1,1 0 1,0 0-1,0 0 1,0 0-1,0 0 1,-1 0-1,1 0 1,0 0-1,0-1 1,0 1-1,0 0 1,-1 0-1,1 0 1,0 0-1,0 0 1,0-1-1,0 1 1,0 0-1,0 0 1,0 0-1,-1 0 1,1-1-1,0 1 0,0 0 1,0 0-1,0 0 1,0 0-1,0-1 1,0 1-1,0 0 1,0 0-1,0 0 1,0-1-1,0 1 1,0 0-1,0 0 1,0 0-1,0 0 1,0-1-1,0 1 1,1 0-1,-1 0 1,0 0-1,0 0 1,0-1-1,0 1 1,0 0-1,0 0 1,0 0-1,1 0 1,-1-1-1,7-7-461,61-42-11130,-40 28 3977</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36.365"/>
    </inkml:context>
    <inkml:brush xml:id="br0">
      <inkml:brushProperty name="width" value="0.025" units="cm"/>
      <inkml:brushProperty name="height" value="0.025" units="cm"/>
    </inkml:brush>
  </inkml:definitions>
  <inkml:trace contextRef="#ctx0" brushRef="#br0">38 1 9769,'0'0'17478,"-1"11"-15540,-13 64-140,7-47-1204,1-1 1,-3 48 0,9-74-595,0-1 0,0 1 0,0-1 0,1 0 0,-1 1 0,0-1 0,1 0 0,-1 1 0,0-1 0,1 0 0,-1 1 0,0-1 0,1 0 0,-1 0 0,0 0 0,1 1 0,-1-1 0,1 0 0,-1 0 0,1 0 0,-1 0 0,0 0 0,1 0 0,-1 0 0,1 0 0,-1 0 0,1 0 0,-1 0 0,1 0 0,-1 0 0,0 0 0,1 0 0,-1 0 0,1 0 0,-1-1 0,0 1 0,1 0 0,-1 0 0,1 0 0,-1-1 0,0 1 0,1 0 0,-1-1 0,0 1 0,1 0 0,-1-1 0,21-11 0,4-10 25,-5 6-174,-1 0 0,-1-2 0,0 0-1,-1-1 1,16-23 0,-33 40-1405</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36.692"/>
    </inkml:context>
    <inkml:brush xml:id="br0">
      <inkml:brushProperty name="width" value="0.025" units="cm"/>
      <inkml:brushProperty name="height" value="0.025" units="cm"/>
    </inkml:brush>
  </inkml:definitions>
  <inkml:trace contextRef="#ctx0" brushRef="#br0">0 0 13261,'0'0'17520,"60"48"-17488,-42-38-352,-3-2-2403,2 1-3555,-4-1-5893</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37.749"/>
    </inkml:context>
    <inkml:brush xml:id="br0">
      <inkml:brushProperty name="width" value="0.025" units="cm"/>
      <inkml:brushProperty name="height" value="0.025" units="cm"/>
    </inkml:brush>
  </inkml:definitions>
  <inkml:trace contextRef="#ctx0" brushRef="#br0">334 0 10602,'0'0'11867,"-6"12"-10030,-206 363 4233,180-323-5547,32-51-565,-1 1 0,1-1 0,-1 0 1,0 0-1,1 1 0,-1-1 1,0 0-1,0 0 0,0 0 1,0 0-1,0 0 0,0 0 0,0-1 1,0 1-1,0 0 0,-1 0 1,1-1-1,0 1 0,-1-1 1,0 1-1,1-1-99,0 0 1,0-1 0,1 1-1,-1-1 1,0 1 0,1 0-1,-1-1 1,0 1-1,1-1 1,-1 0 0,0 1-1,1-1 1,-1 0 0,1 1-1,-1-1 1,1 0 0,-1 1-1,1-1 1,0 0-1,-1 0 1,1 1 0,0-1-1,-1-2 1,-10-66-7630,10 53 6620,-12-67-6759,3 21 2787,4 21 5431,2 7 3751,0 1 4570,8 30-4032,4 6-3361,7 6-532,25 24 2093,68 74 0,-38-34-2341,-12-14-1689,-22-18-5164,-20-23-32</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39.432"/>
    </inkml:context>
    <inkml:brush xml:id="br0">
      <inkml:brushProperty name="width" value="0.025" units="cm"/>
      <inkml:brushProperty name="height" value="0.025" units="cm"/>
    </inkml:brush>
  </inkml:definitions>
  <inkml:trace contextRef="#ctx0" brushRef="#br0">203 16 17136,'0'0'10036,"-9"-2"-8925,-2-2-895,0 2 1,0-1-1,0 2 0,-20-2 1,29 3-213,0 0 0,0-1-1,0 1 1,1 0 0,-1 0 0,0 1 0,0-1 0,0 0 0,1 1 0,-1-1-1,0 1 1,0-1 0,1 1 0,-1 0 0,0 0 0,1 0 0,-1 0-1,1 0 1,-1 0 0,1 0 0,0 0 0,-1 1 0,1-1 0,0 0-1,0 1 1,0-1 0,0 1 0,0-1 0,0 1 0,0 0 0,1-1 0,-1 1-1,0 0 1,1 0 0,0 0 0,-1-1 0,1 1 0,0 0 0,0 0-1,0 0 1,0-1 0,0 1 0,0 0 0,1 0 0,0 3 0,0-2-2,1 0-1,0 1 1,0-1 0,0 0 0,0 0 0,0-1 0,1 1 0,-1 0 0,1-1-1,0 1 1,-1-1 0,5 3 0,23 24 27,-29-26 13,0-1-1,1 0 1,-1 0 0,0 0 0,-1 1-1,1-1 1,0 0 0,-1 1 0,1-1-1,-1 1 1,0-1 0,0 1-1,0-1 1,0 0 0,0 1 0,-1-1-1,1 1 1,-1-1 0,1 1-1,-1-1 1,0 0 0,0 0 0,0 1-1,0-1 1,0 0 0,-1 0 0,1 0-1,-1 0 1,1 0 0,-1 0-1,0-1 1,1 1 0,-1-1 0,0 1-1,0-1 1,0 1 0,-4 0 0,2 1 41,0-1 0,-1 0 1,1-1-1,-1 1 1,1-1-1,-1 0 1,0 0-1,1 0 1,-1-1-1,0 0 0,0 0 1,1 0-1,-1 0 1,0-1-1,0 1 1,1-1-1,-1-1 1,-8-2-1,12 4-149,1-1 0,-1 1 0,0 0 1,1 0-1,-1-1 0,0 1 0,1 0 0,-1-1 0,0 1 1,1-1-1,-1 1 0,1 0 0,-1-1 0,1 1 0,-1-1 1,1 0-1,0 1 0,-1-1 0,1 1 0,-1-1 0,1 0 1,0 1-1,0-1 0,-1 0 0,1 1 0,0-1 0,0 0 1,0 0-1,0 1 0,0-1 0,0 0 0,0 1 0,0-1 1,0 0-1,0 0 0,0 1 0,0-1 0,1 0 0,-1 1 0,0-1 1,1 0-1,-1 1 0,0-1 0,1 1 0,-1-1 0,0 0 1,1 1-1,-1-1 0,1 1 0,0-1 0,31-24-5768,-28 23 5059,22-14-4531,5-3-2034</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39.772"/>
    </inkml:context>
    <inkml:brush xml:id="br0">
      <inkml:brushProperty name="width" value="0.025" units="cm"/>
      <inkml:brushProperty name="height" value="0.025" units="cm"/>
    </inkml:brush>
  </inkml:definitions>
  <inkml:trace contextRef="#ctx0" brushRef="#br0">81 0 10218,'0'0'16399,"-3"12"-14290,-21 53-233,13-39-1550,1 0-1,1 0 0,2 1 0,0 0 0,-3 34 0,10-60-322,0-1 0,1 0 0,-1 1 0,0-1 0,1 0 0,-1 1-1,0-1 1,0 0 0,1 1 0,-1-1 0,1 0 0,-1 0-1,0 0 1,1 1 0,-1-1 0,0 0 0,1 0 0,-1 0 0,1 0-1,-1 0 1,1 0 0,-1 1 0,0-1 0,1 0 0,-1 0-1,1 0 1,-1-1 0,1 1 0,-1 0 0,0 0 0,1 0-1,-1 0 1,1 0 0,-1 0 0,0-1 0,1 1 0,-1 0 0,0 0-1,1-1 1,-1 1 0,0 0 0,1 0 0,-1-1 0,0 1-1,1-1 1,19-10 80,7-11-224,5-3-1011,-2 0-1,29-32 1,-52 43-9327</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40.145"/>
    </inkml:context>
    <inkml:brush xml:id="br0">
      <inkml:brushProperty name="width" value="0.025" units="cm"/>
      <inkml:brushProperty name="height" value="0.025" units="cm"/>
    </inkml:brush>
  </inkml:definitions>
  <inkml:trace contextRef="#ctx0" brushRef="#br0">0 0 16271,'0'0'10763,"51"52"-10603,-25-48-1377,-2-1-3268,0-3-5572</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40.488"/>
    </inkml:context>
    <inkml:brush xml:id="br0">
      <inkml:brushProperty name="width" value="0.025" units="cm"/>
      <inkml:brushProperty name="height" value="0.025" units="cm"/>
    </inkml:brush>
  </inkml:definitions>
  <inkml:trace contextRef="#ctx0" brushRef="#br0">163 0 21556,'0'0'5958,"-14"53"-4100,7-25-737,-1 2-609,3 1-384,5 0-96,0 0 1,0-6-322,5-2-608,1-7-384,1-3-801,-2-7-128</inkml:trace>
  <inkml:trace contextRef="#ctx0" brushRef="#br0" timeOffset="1">1 114 14798,'0'0'12748,"77"-3"-12011,-42 3-449,2-2-160,-2 2-64,-1 0-224,-6 0-3011,-7 0-3075,-1 0-6534</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44.815"/>
    </inkml:context>
    <inkml:brush xml:id="br0">
      <inkml:brushProperty name="width" value="0.025" units="cm"/>
      <inkml:brushProperty name="height" value="0.025" units="cm"/>
    </inkml:brush>
  </inkml:definitions>
  <inkml:trace contextRef="#ctx0" brushRef="#br0">36 34 7687,'0'0'20564,"1"11"-19726,6 272 1655,-10-226-2395,-2 0 1,-3 0 0,-16 62 0,20-147 304,6-31-16,9-50-387,41-181 0,-49 279 0,0 0 0,1-1 0,1 2 0,-1-1 0,2 0 0,0 1 0,8-12 0,-12 19 0,1 0 0,-1 1 0,1-1 0,0 1 0,-1-1 0,1 1 0,0 0 0,0 0 0,1 1 0,-1-1 0,0 0 0,1 1 0,-1 0 0,1 0 0,-1 0 0,1 0 0,-1 1 0,1-1 0,-1 1 0,1 0 0,0 0 0,-1 0 0,1 0 0,0 1 0,-1 0 0,1-1 0,3 3 0,-3-2 0,-1 0 0,0 1 0,1-1 0,-1 1 0,0 0 0,0 0 0,0 0 0,0 1 0,-1-1 0,1 0 0,-1 1 0,1 0 0,-1 0 0,0 0 0,0 0 0,0 0 0,0 0 0,-1 0 0,1 0 0,-1 1 0,0-1 0,0 1 0,0-1 0,0 1 0,-1-1 0,0 1 0,1 0 0,-1-1 0,-1 6 0,1-1 0,-1 0 0,0 0 0,0 0 0,-1 0 0,0 0 0,0 0 0,-1-1 0,0 1 0,0-1 0,-1 1 0,0-1 0,-5 7 0,2-5 0,0-1 0,0 0 0,-1-1 0,0 1 0,0-2 0,0 1 0,-1-1 0,0 0 0,-1-1 0,1 0 0,-1 0 0,0-1 0,0-1 0,0 1 0,-1-2 0,1 1 0,-1-1 0,1-1 0,-15 0 0,24-1-27,1 1 0,0-1 0,0 0-1,-1 0 1,1 0 0,0 0 0,0 0 0,-1 0 0,1 0-1,0 0 1,0 0 0,-1 0 0,1 0 0,0 0 0,0 0 0,-1 0-1,1 0 1,0 0 0,0 0 0,-1 0 0,1 0 0,0-1 0,0 1-1,-1 0 1,1 0 0,0 0 0,0 0 0,0-1 0,-1 1-1,1 0 1,0 0 0,0 0 0,0-1 0,0 1 0,-1 0 0,1 0-1,0 0 1,0-1 0,0 1 0,0 0 0,0 0 0,0-1-1,0 1 1,0 0 0,0-1 0,0 1 0,0 0 0,11-14-3210,20-7-5003,-4 10-120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45.157"/>
    </inkml:context>
    <inkml:brush xml:id="br0">
      <inkml:brushProperty name="width" value="0.025" units="cm"/>
      <inkml:brushProperty name="height" value="0.025" units="cm"/>
    </inkml:brush>
  </inkml:definitions>
  <inkml:trace contextRef="#ctx0" brushRef="#br0">3 0 14125,'0'0'16464,"4"58"-14510,-4-36-1730,0 3-224,0 0 0,-3 0 0,0-1 0,3-3 0,0-4 0,0-4 0,0-3-96,0-5-1442,0-2-1601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15.047"/>
    </inkml:context>
    <inkml:brush xml:id="br0">
      <inkml:brushProperty name="width" value="0.025" units="cm"/>
      <inkml:brushProperty name="height" value="0.025" units="cm"/>
    </inkml:brush>
  </inkml:definitions>
  <inkml:trace contextRef="#ctx0" brushRef="#br0">1 62 19314,'0'0'1730,"80"-11"640,-34 0-1185,6-2-768,-3 1-385,-1 3-449,-5 4-1825,-6 5-2915,-8 0-4292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32.596"/>
    </inkml:context>
    <inkml:brush xml:id="br0">
      <inkml:brushProperty name="width" value="0.025" units="cm"/>
      <inkml:brushProperty name="height" value="0.025" units="cm"/>
    </inkml:brush>
  </inkml:definitions>
  <inkml:trace contextRef="#ctx0" brushRef="#br0">0 208 7783,'0'0'14670,"6"-51"-13677,15 30 0,9-3-416,2 0-193,3 0-256,1 5-96,-3 3-160,-1 4-1538,-5 3-1633,-6 4-1922,-6 2-4356</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45.485"/>
    </inkml:context>
    <inkml:brush xml:id="br0">
      <inkml:brushProperty name="width" value="0.025" units="cm"/>
      <inkml:brushProperty name="height" value="0.025" units="cm"/>
    </inkml:brush>
  </inkml:definitions>
  <inkml:trace contextRef="#ctx0" brushRef="#br0">9 341 15214,'0'0'14062,"65"2"-12749,-37-2-576,4-1-513,-2 0-160,-3-3-64,-6 1-224,-4 3-1154,-4 0-575,-8-1-1090,-4-7-7527,-4-1 32</inkml:trace>
  <inkml:trace contextRef="#ctx0" brushRef="#br0" timeOffset="1">0 18 18129,'0'0'10794,"71"-17"-10505,-38 17-257,6 0 0,-3 0-481,-1 3-1953,-4-3-2403,-1 0-3170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45.844"/>
    </inkml:context>
    <inkml:brush xml:id="br0">
      <inkml:brushProperty name="width" value="0.025" units="cm"/>
      <inkml:brushProperty name="height" value="0.025" units="cm"/>
    </inkml:brush>
  </inkml:definitions>
  <inkml:trace contextRef="#ctx0" brushRef="#br0">0 1 20852,'0'0'10794,"27"29"-36803</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46.324"/>
    </inkml:context>
    <inkml:brush xml:id="br0">
      <inkml:brushProperty name="width" value="0.025" units="cm"/>
      <inkml:brushProperty name="height" value="0.025" units="cm"/>
    </inkml:brush>
  </inkml:definitions>
  <inkml:trace contextRef="#ctx0" brushRef="#br0">287 1 15887,'0'0'11515,"-1"8"-10309,-1 5-995,-1 0 0,0 0 0,-1 0-1,0-1 1,-1 1 0,-1-1 0,0-1 0,-14 22-1,-77 97 1807,61-85-1772,-42 54-336,78-99 2,-1 1 0,1-1 0,0 1 0,0-1 0,0 0 0,0 1 0,0-1 0,-1 0 0,1 1 0,0-1 0,0 0 0,-1 0 0,1 1 0,0-1 0,0 0 0,-1 1 0,1-1 0,0 0 0,-1 0 0,1 0 0,0 1 0,-1-1 0,1 0 0,0 0 0,-1 0 0,1 0 0,-1 0 0,1 0 0,0 0 0,-1 0 0,1 0 0,-1 0 0,1 0 0,0 0 0,-1 0 0,1 0 0,0 0 0,-1 0 0,1 0 0,-1 0 0,1 0 0,0-1 0,-1 1 0,1 0 0,0 0 0,-1 0 0,1-1 0,0 1 0,0 0 0,-1 0 0,1-1 0,0 1 0,0 0 0,-1-1 0,1 1 0,0-1 0,-3-24-7539,3 18 6492,-2-22-5724</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46.686"/>
    </inkml:context>
    <inkml:brush xml:id="br0">
      <inkml:brushProperty name="width" value="0.025" units="cm"/>
      <inkml:brushProperty name="height" value="0.025" units="cm"/>
    </inkml:brush>
  </inkml:definitions>
  <inkml:trace contextRef="#ctx0" brushRef="#br0">1 1 16111,'0'0'10378,"48"50"-8392,-27-28-641,8-2-224,1 0-320,0 0-417,0-1-255,0-2-65,-3 1-96,-6 0-1122,-4 3-895,-5-1-1539,-7 0-1761,-3-1-2947</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47.029"/>
    </inkml:context>
    <inkml:brush xml:id="br0">
      <inkml:brushProperty name="width" value="0.025" units="cm"/>
      <inkml:brushProperty name="height" value="0.025" units="cm"/>
    </inkml:brush>
  </inkml:definitions>
  <inkml:trace contextRef="#ctx0" brushRef="#br0">41 0 15599,'0'0'8845,"0"12"-6106,-18 137 2383,8-90-5873,-2 87-1,12-142-484</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47.373"/>
    </inkml:context>
    <inkml:brush xml:id="br0">
      <inkml:brushProperty name="width" value="0.025" units="cm"/>
      <inkml:brushProperty name="height" value="0.025" units="cm"/>
    </inkml:brush>
  </inkml:definitions>
  <inkml:trace contextRef="#ctx0" brushRef="#br0">1 385 17457,'0'0'8776,"71"33"-7079,-37-33-768,2 0-576,4 0-225,-4-2-96,0-3-32,-6 1-96,-3 4-1218,-7 0-703,-6-1-290,-6 0-1248,-5-10-13645</inkml:trace>
  <inkml:trace contextRef="#ctx0" brushRef="#br0" timeOffset="1">1 38 16944,'0'0'6310,"60"-9"-5093,-24 7-96,2-1-288,5 1-513,-3 0-320,-1-3-1633,-3-1-4069,-2-2-11594</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48.694"/>
    </inkml:context>
    <inkml:brush xml:id="br0">
      <inkml:brushProperty name="width" value="0.025" units="cm"/>
      <inkml:brushProperty name="height" value="0.025" units="cm"/>
    </inkml:brush>
  </inkml:definitions>
  <inkml:trace contextRef="#ctx0" brushRef="#br0">16 1 2210,'0'0'20425,"1"11"-18744,1 21-658,-2 0-1,-1 0 0,-6 40 1,5-62-1095,-1 4-168,1 0 0,0 0 0,1 1 0,1-1 0,0 0 0,2 17 1,8-20-2259</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49.022"/>
    </inkml:context>
    <inkml:brush xml:id="br0">
      <inkml:brushProperty name="width" value="0.025" units="cm"/>
      <inkml:brushProperty name="height" value="0.025" units="cm"/>
    </inkml:brush>
  </inkml:definitions>
  <inkml:trace contextRef="#ctx0" brushRef="#br0">0 30 16400,'0'0'3971,"50"-9"-2946,-12 4-544,17 4-129,6-2-288,6 1-384,-1-3-3556,-2 0-8584</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52.242"/>
    </inkml:context>
    <inkml:brush xml:id="br0">
      <inkml:brushProperty name="width" value="0.025" units="cm"/>
      <inkml:brushProperty name="height" value="0.025" units="cm"/>
    </inkml:brush>
  </inkml:definitions>
  <inkml:trace contextRef="#ctx0" brushRef="#br0">1 1 3011,'0'0'4260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52.598"/>
    </inkml:context>
    <inkml:brush xml:id="br0">
      <inkml:brushProperty name="width" value="0.025" units="cm"/>
      <inkml:brushProperty name="height" value="0.025" units="cm"/>
    </inkml:brush>
  </inkml:definitions>
  <inkml:trace contextRef="#ctx0" brushRef="#br0">1 190 96,'5'-7'5098,"3"-7"-3839,-1 0-1,-1 0 1,0 0-1,6-22 0,2-7 3383,-13 40-3989,12-29 2777,-1 20 2970,-12 48-3885,-3 8-1570,-1 0 1,-17 73 0,11-73-680,2 1 1,-3 76-1,16-134-5862,1-7-5665,-5 8-1619</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33.095"/>
    </inkml:context>
    <inkml:brush xml:id="br0">
      <inkml:brushProperty name="width" value="0.025" units="cm"/>
      <inkml:brushProperty name="height" value="0.025" units="cm"/>
    </inkml:brush>
  </inkml:definitions>
  <inkml:trace contextRef="#ctx0" brushRef="#br0">3 133 6438,'0'0'13741,"6"-10"-12839,29-50-116,0 10 2688,-20 47-321,2 0-2996,-17 3-70,1-1-1,0 0 1,0 1 0,0-1 0,-1 1-1,1-1 1,0 1 0,0-1-1,0 1 1,0-1 0,0 1-1,0 0 1,0 0 0,0-1-1,0 1 1,0 0 0,0 0-1,0 0 1,0 0 0,0 0-1,0 1 1,0-1 0,1 0-1,-1 1-55,0 0 0,0 0 0,0 0 0,0 0 0,0 1 0,0-1 0,-1 0 0,1 0 0,0 1 0,-1-1 0,1 0 0,0 1 0,-1-1 0,0 1 0,1-1 0,-1 0 0,0 1 0,0 1 0,1 12-13,0-1-1,-1 1 0,-1-1 0,-1 1 0,0-1 1,0 0-1,-2 0 0,0 0 0,0 0 1,-1 0-1,-1-1 0,0 0 0,-1 0 0,0-1 1,-1 0-1,-1 0 0,0 0 0,0-1 1,-1-1-1,-1 0 0,-12 10 0,4-6-22,34-17-211,22-6 133,-27 8 71,52-2 42,-58 3-61,0 1 1,-1 0-1,1 0 0,-1 0 0,1 0 1,-1 0-1,0 1 0,1 0 0,-1-1 1,0 1-1,0 0 0,0 1 0,0-1 1,4 5-1,12 9-3222,-3-13-4027,-3-3-3146</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52.925"/>
    </inkml:context>
    <inkml:brush xml:id="br0">
      <inkml:brushProperty name="width" value="0.025" units="cm"/>
      <inkml:brushProperty name="height" value="0.025" units="cm"/>
    </inkml:brush>
  </inkml:definitions>
  <inkml:trace contextRef="#ctx0" brushRef="#br0">1 7 17008,'0'0'12460,"11"-2"-11793,1 0-524,1 1-1,-1 0 1,1 1-1,-1 0 1,1 1-1,-1 1 1,0-1-1,0 2 1,13 4 0,-11-3-43,11 4-12,0 0 1,-1 2-1,27 15 0,-46-23-83,0 0 1,-1 1 0,0 0 0,1 0 0,-1 0 0,0 1-1,0-1 1,-1 1 0,1 0 0,-1 0 0,0 0 0,0 0-1,0 1 1,-1-1 0,1 1 0,-1 0 0,0 0 0,0 0-1,-1 0 1,0 0 0,0 0 0,1 8 0,-3-9 8,1 0 0,-2 0 1,1 0-1,0 0 0,-1 0 1,0 0-1,0 0 0,0-1 1,0 1-1,0-1 0,-1 1 0,0-1 1,1 0-1,-1 0 0,0 0 1,-1-1-1,1 1 0,0-1 1,-1 1-1,0-1 0,1 0 0,-1 0 1,0-1-1,-5 2 0,-6 3 30,0 0 0,0-2-1,0 0 1,-1-1-1,-19 2 1,10-5-2386,19-3-163,16-3-511,10 0-5093,3-1-4650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55.787"/>
    </inkml:context>
    <inkml:brush xml:id="br0">
      <inkml:brushProperty name="width" value="0.025" units="cm"/>
      <inkml:brushProperty name="height" value="0.025" units="cm"/>
    </inkml:brush>
  </inkml:definitions>
  <inkml:trace contextRef="#ctx0" brushRef="#br0">40 1 10186,'2'7'8918,"-5"23"-6359,-14 35-69,12-50-2388,0 0 0,2 0 0,0 1 0,-3 27 0,6-41-70,7-23-903,1-11-4658,-6 9-402</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56.146"/>
    </inkml:context>
    <inkml:brush xml:id="br0">
      <inkml:brushProperty name="width" value="0.025" units="cm"/>
      <inkml:brushProperty name="height" value="0.025" units="cm"/>
    </inkml:brush>
  </inkml:definitions>
  <inkml:trace contextRef="#ctx0" brushRef="#br0">0 2 10442,'0'0'14905,"12"0"-13341,25 1-1402,21 1 3274,-19-2-4055,-10-1-4184,-8-3-5721,-35 8 701</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56.474"/>
    </inkml:context>
    <inkml:brush xml:id="br0">
      <inkml:brushProperty name="width" value="0.025" units="cm"/>
      <inkml:brushProperty name="height" value="0.025" units="cm"/>
    </inkml:brush>
  </inkml:definitions>
  <inkml:trace contextRef="#ctx0" brushRef="#br0">62 20 9769,'0'0'18450,"62"-7"-17778,-38-1-351,0 4-257,-6 4-64,-6 0-1089,-7 2-2178,-5 9-1762,0 0-2787</inkml:trace>
  <inkml:trace contextRef="#ctx0" brushRef="#br0" timeOffset="1">0 179 14798,'0'0'13357,"53"11"-12493,-23-22-639,3-3-161,2 0-256,-2 0-2211,-3-1-2113,-3 0-2114,-2 1-5221</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56.847"/>
    </inkml:context>
    <inkml:brush xml:id="br0">
      <inkml:brushProperty name="width" value="0.025" units="cm"/>
      <inkml:brushProperty name="height" value="0.025" units="cm"/>
    </inkml:brush>
  </inkml:definitions>
  <inkml:trace contextRef="#ctx0" brushRef="#br0">57 84 12844,'0'0'10474,"57"40"-8872,-44-28-513,2 1-417,-2 3-544,0 2-160,0-1-2146,1 0-3203,0-4-6694</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57.658"/>
    </inkml:context>
    <inkml:brush xml:id="br0">
      <inkml:brushProperty name="width" value="0.025" units="cm"/>
      <inkml:brushProperty name="height" value="0.025" units="cm"/>
    </inkml:brush>
  </inkml:definitions>
  <inkml:trace contextRef="#ctx0" brushRef="#br0">86 0 17360,'0'0'5387,"-4"9"-3343,-50 134 2755,47-121-5286,1 2 0,1-1 1,1 0-1,-2 45 0,7-72-5598,1-2 2924,1-2-394,1-11-7213</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58.017"/>
    </inkml:context>
    <inkml:brush xml:id="br0">
      <inkml:brushProperty name="width" value="0.025" units="cm"/>
      <inkml:brushProperty name="height" value="0.025" units="cm"/>
    </inkml:brush>
  </inkml:definitions>
  <inkml:trace contextRef="#ctx0" brushRef="#br0">21 20 12684,'0'0'13933,"57"-4"-12203,-32 3-641,3-2-384,3 1-321,1-1-192,-5 0-128,-4 2-32,-5 0-128,-4 0-897,-5 1-672,-6 0-1026,-9 1-4804,-12 5 929</inkml:trace>
  <inkml:trace contextRef="#ctx0" brushRef="#br0" timeOffset="1">0 151 11082,'0'0'17681,"67"27"-16688,-30-30-480,3-4-129,-2 0-192,-3 1-160,-8 1-32,-4 3-833,-11 2-1569,-6 0-2114</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58.357"/>
    </inkml:context>
    <inkml:brush xml:id="br0">
      <inkml:brushProperty name="width" value="0.025" units="cm"/>
      <inkml:brushProperty name="height" value="0.025" units="cm"/>
    </inkml:brush>
  </inkml:definitions>
  <inkml:trace contextRef="#ctx0" brushRef="#br0">1 4 13741,'0'0'15759,"68"27"-15567,-37-35-160,2 3-737,-1-3-2145,-3 4-1795,-2-1-2593</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58.842"/>
    </inkml:context>
    <inkml:brush xml:id="br0">
      <inkml:brushProperty name="width" value="0.025" units="cm"/>
      <inkml:brushProperty name="height" value="0.025" units="cm"/>
    </inkml:brush>
  </inkml:definitions>
  <inkml:trace contextRef="#ctx0" brushRef="#br0">183 0 10826,'0'0'17601,"-9"10"-16384,-9 10-886,-24 26-272,-60 52-1,102-98-172,0 0 0,0-1-1,0 1 1,0 0-1,1 0 1,-1-1-1,0 1 1,0 0-1,0-1 1,0 1-1,0 0 1,0 0 0,0-1-1,0 1 1,0 0-1,0-1 1,-1 1-1,1 0 1,0 0-1,0-1 1,0 1-1,0 0 1,0-1 0,0 1-1,-1 0 1,1 0-1,0 0 1,0-1-1,0 1 1,-1 0-1,1 0 1,0 0-1,0-1 1,-1 1 0,1 0-1,0 0 1,0 0-1,-1 0 1,1 0-1,0 0 1,-1-1-1,1 1 1,0 0-1,0 0 1,-1 0 0,1 0-1,0 0 1,-1 0-1,1 0 1,0 0-1,0 0 1,-1 0-1,1 1 1,0-1-1,-1 0 1,1 0-1,0 0 1,0 0 0,-1 0-1,1 0 1,0 1-1,0-1 1,-1 0-1,1 0 1,0 0-1,0 1 1,-1-1-1,6-25-7081,4 0-1415</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59.169"/>
    </inkml:context>
    <inkml:brush xml:id="br0">
      <inkml:brushProperty name="width" value="0.025" units="cm"/>
      <inkml:brushProperty name="height" value="0.025" units="cm"/>
    </inkml:brush>
  </inkml:definitions>
  <inkml:trace contextRef="#ctx0" brushRef="#br0">1 1 12588,'0'0'13292,"56"42"-12427,-33-24-352,3 0-289,4-1-160,-1 0-929,0-5-3811,-2-3-8617</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33.782"/>
    </inkml:context>
    <inkml:brush xml:id="br0">
      <inkml:brushProperty name="width" value="0.025" units="cm"/>
      <inkml:brushProperty name="height" value="0.025" units="cm"/>
    </inkml:brush>
  </inkml:definitions>
  <inkml:trace contextRef="#ctx0" brushRef="#br0">2 18 12268,'0'0'370,"-1"-1"1,1 0 0,0 1-1,0-1 1,0 1 0,0-1 0,0 0-1,0 1 1,0-1 0,0 1-1,0-1 1,0 0 0,0 1 0,0-1-1,1 1 1,-1-1 0,0 1-1,0-1 1,0 1 0,1-1 0,-1 1-1,0-1 1,1 1 0,-1-1-1,1 1 1,-1-1 0,0 1 0,1-1-1,-1 1 1,1 0 0,-1-1-1,1 1 1,-1 0 0,2-1 0,22 6 3293,32 27-4595,-51-29 1708,11 7-791,76 54-675,-82-56-769,0 1 0,0 0 0,11 15 0,-16-4-8338,-5-11 449</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59.509"/>
    </inkml:context>
    <inkml:brush xml:id="br0">
      <inkml:brushProperty name="width" value="0.025" units="cm"/>
      <inkml:brushProperty name="height" value="0.025" units="cm"/>
    </inkml:brush>
  </inkml:definitions>
  <inkml:trace contextRef="#ctx0" brushRef="#br0">0 34 19218,'0'0'9481,"52"0"-8520,-14-3-641,9 0-256,8 0-64,1-2-1249,0-3-2787,-10-3-2978</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59.853"/>
    </inkml:context>
    <inkml:brush xml:id="br0">
      <inkml:brushProperty name="width" value="0.025" units="cm"/>
      <inkml:brushProperty name="height" value="0.025" units="cm"/>
    </inkml:brush>
  </inkml:definitions>
  <inkml:trace contextRef="#ctx0" brushRef="#br0">59 1 19538,'0'0'2819,"-28"69"-737,18-30-1089,2 1-160,1 3-385,4 0-288,1-3-96,2-3-576,0-6-1378,0-7-2178,0-7-1601,0-9-3620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00.195"/>
    </inkml:context>
    <inkml:brush xml:id="br0">
      <inkml:brushProperty name="width" value="0.025" units="cm"/>
      <inkml:brushProperty name="height" value="0.025" units="cm"/>
    </inkml:brush>
  </inkml:definitions>
  <inkml:trace contextRef="#ctx0" brushRef="#br0">0 61 16624,'0'0'2263,"3"-9"380,-3 6-2463,1 1 0,0-1 0,-1 1 0,1-1 0,0 1 0,1 0 0,-1-1 0,0 1 0,1 0 0,-1 0 0,1 0 0,-1 0 1,1 0-1,0 0 0,4-3 0,-1 3 51,-1 0 1,1 0 0,0 1-1,0-1 1,0 1 0,0 0-1,0 1 1,0-1 0,0 1-1,6 0 1,42 1 312,1 2 1,0 2-1,-1 3 1,0 2-1,82 27 1,-129-36-508,-1 1 1,0 0-1,0 0 1,0 1-1,-1 0 1,1-1-1,-1 2 0,1-1 1,-1 0-1,5 5 1,-9-7-5,1 0 1,0 0 0,-1 0 0,1 0-1,0 0 1,-1 0 0,1 0 0,-1 1-1,0-1 1,1 0 0,-1 0 0,0 0-1,0 0 1,1 0 0,-1 1-1,0-1 1,0 0 0,0 0 0,-1 0-1,1 2 1,-1-1 37,0 0-1,0 0 1,0 0-1,0 0 0,0-1 1,-1 1-1,1 0 1,-1-1-1,1 1 1,-1-1-1,1 1 1,-1-1-1,0 0 0,0 0 1,-2 2-1,-16 7-175,0 0 0,0-2 0,-1 0 0,-1-1 0,1-1 0,-1-1 0,0-1 0,-45 2 0,75-19-21526</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00.748"/>
    </inkml:context>
    <inkml:brush xml:id="br0">
      <inkml:brushProperty name="width" value="0.025" units="cm"/>
      <inkml:brushProperty name="height" value="0.025" units="cm"/>
    </inkml:brush>
  </inkml:definitions>
  <inkml:trace contextRef="#ctx0" brushRef="#br0">20 0 12556,'0'0'13997,"10"59"-11915,-10-37-801,0-2-544,0 0-481,0 0-192,0-3 0,0-3-32,0-1-928,0-3-866,0 1-833,-7-1-800,-3-4-993,-3 2-2018</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01.101"/>
    </inkml:context>
    <inkml:brush xml:id="br0">
      <inkml:brushProperty name="width" value="0.025" units="cm"/>
      <inkml:brushProperty name="height" value="0.025" units="cm"/>
    </inkml:brush>
  </inkml:definitions>
  <inkml:trace contextRef="#ctx0" brushRef="#br0">0 104 11082,'0'0'13741,"69"-17"-12555,-40 11 31,1-1-673,1-2-320,-2-1-159,-5 1-130,-5-2-1696,-6 0-1026,-5 1-2017,-8-3-3716</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01.426"/>
    </inkml:context>
    <inkml:brush xml:id="br0">
      <inkml:brushProperty name="width" value="0.025" units="cm"/>
      <inkml:brushProperty name="height" value="0.025" units="cm"/>
    </inkml:brush>
  </inkml:definitions>
  <inkml:trace contextRef="#ctx0" brushRef="#br0">1 4 6854,'0'0'17841,"57"-2"-17264,-28 1-417,4 0-96,-2 1-32,1 0-1345,-5 0-3171,-4 0-3268</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01.753"/>
    </inkml:context>
    <inkml:brush xml:id="br0">
      <inkml:brushProperty name="width" value="0.025" units="cm"/>
      <inkml:brushProperty name="height" value="0.025" units="cm"/>
    </inkml:brush>
  </inkml:definitions>
  <inkml:trace contextRef="#ctx0" brushRef="#br0">25 0 5189,'0'0'17504,"-4"9"-15027,-1-2-1866,3-4-440,0-1 0,1 1-1,-1 0 1,1-1 0,-1 1-1,1 0 1,0 0 0,0 0-1,0 0 1,1 0 0,-1 0-1,0 5 1,2-7-120,0 0 1,-1 0-1,1-1 0,0 1 1,0 0-1,0-1 1,0 1-1,0 0 0,0-1 1,0 1-1,0-1 1,0 0-1,0 1 0,0-1 1,0 0-1,0 0 1,0 1-1,0-1 0,0 0 1,1 0-1,-1 0 1,0 0-1,0-1 0,2 1 1,31-3 585,-27 1-592,0 0 0,0-1 1,-1 0-1,1-1 1,-1 0-1,7-4 0,-6 3-30,-1 1 0,1 0-1,0 1 1,0 0 0,9-4-1,-15 7-10,-1 0 0,0 0-1,1 1 1,-1-1 0,1 0 0,-1 0-1,0 0 1,1 0 0,-1 0-1,0 0 1,1 1 0,-1-1-1,0 0 1,0 0 0,1 1-1,-1-1 1,0 0 0,1 0 0,-1 1-1,0-1 1,0 0 0,0 1-1,1-1 1,-1 0 0,0 1-1,0-1 1,0 0 0,0 1 0,0-1-1,0 0 1,1 1 0,-1-1-1,0 0 1,0 1 0,0-1-1,0 0 1,0 1 0,0-1-1,-1 1 1,1-1 0,0 1 0,-1 14 335,1-15-310,-15 48 935,12-41-828,1-1 0,-1 1 0,1 0 0,1-1 0,-1 1 0,0 14 0,2-21-155,0 1 0,1-1 0,-1 1 0,0-1-1,1 0 1,-1 1 0,1-1 0,-1 0 0,1 1 0,-1-1 0,1 0 0,-1 0 0,1 1 0,-1-1-1,1 0 1,-1 0 0,1 0 0,-1 0 0,1 0 0,-1 0 0,1 0 0,-1 0 0,1 0-1,0 0 1,-1 0 0,1 0 0,-1 0 0,1 0 0,-1 0 0,1 0 0,-1-1 0,1 1 0,-1 0-1,1 0 1,-1-1 0,1 1 0,0-1 0,21-11-4038,-14-1-4485</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03.437"/>
    </inkml:context>
    <inkml:brush xml:id="br0">
      <inkml:brushProperty name="width" value="0.025" units="cm"/>
      <inkml:brushProperty name="height" value="0.025" units="cm"/>
    </inkml:brush>
  </inkml:definitions>
  <inkml:trace contextRef="#ctx0" brushRef="#br0">19 0 19378,'-5'7'2819,"-1"-5"192,1 2-160,2-3-1282,3 0-224,5-1-3074,4 0-1891,-3-2-3490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10.330"/>
    </inkml:context>
    <inkml:brush xml:id="br0">
      <inkml:brushProperty name="width" value="0.025" units="cm"/>
      <inkml:brushProperty name="height" value="0.025" units="cm"/>
    </inkml:brush>
  </inkml:definitions>
  <inkml:trace contextRef="#ctx0" brushRef="#br0">0 1 18321,'0'0'8029,"9"3"-6860,-3-1-1003,1 2-1,-1-1 1,1 1-1,-1 0 1,-1 0-1,1 1 1,0-1-1,-1 1 1,0 0-1,0 1 1,-1 0-1,1-1 1,-1 1-1,0 1 1,-1-1-1,5 11 1,51 111 647,-44-89-543,2-1 0,2 0 1,1-1-1,2-1 0,42 53 0,-62-87-270,14 14 0,-16-15 0,1-1 0,-1 1 0,0-1 0,1 1 0,-1-1 0,1 0 0,-1 1 0,1-1 0,-1 1 0,1-1 0,0 0 0,-1 0 0,1 1 0,-1-1 0,1 0 0,0 0 0,-1 0 0,1 0 0,-1 1 0,1-1 0,0 0 0,-1 0 0,1 0 0,0 0 0,-1 0 0,1-1 0,1 1 0,-2-1-113,1 1 0,-1-1 0,0 1 0,1-1 1,-1 0-1,0 0 0,1 1 0,-1-1 0,0 0 0,1 1 0,-1-1 0,0 0 1,0 0-1,0 1 0,0-1 0,0 0 0,0 0 0,0 0 0,0 1 0,0-1 0,0 0 1,-1 0-1,1 1 0,0-1 0,0 0 0,-1 0 0,1 1 0,0-1 0,-1 0 1,1 1-1,-1-1 0,1 1 0,-1-1 0,1 0 0,-1 1 0,1-1 0,-1 1 1,0-1-1,1 1 0,-1 0 0,0-1 0,0 1 0,-30-16-8000,6 11 837</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10.672"/>
    </inkml:context>
    <inkml:brush xml:id="br0">
      <inkml:brushProperty name="width" value="0.025" units="cm"/>
      <inkml:brushProperty name="height" value="0.025" units="cm"/>
    </inkml:brush>
  </inkml:definitions>
  <inkml:trace contextRef="#ctx0" brushRef="#br0">1 423 16656,'0'0'14477,"51"-79"-13323,-10 39-674,0-6-480,5 2 0,-3 3 0,-1 2 0,1 6 0,-9 1-1730,-5-1-4836,-5-3-7271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34.110"/>
    </inkml:context>
    <inkml:brush xml:id="br0">
      <inkml:brushProperty name="width" value="0.025" units="cm"/>
      <inkml:brushProperty name="height" value="0.025" units="cm"/>
    </inkml:brush>
  </inkml:definitions>
  <inkml:trace contextRef="#ctx0" brushRef="#br0">1 244 14830,'0'0'10186,"29"-50"-9257,0 26-97,9-3-447,3 0-225,4 0-128,-1 1-288,-3 5-1218,-4 5-1312,-4 0-1763,-7 7-2113</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15.400"/>
    </inkml:context>
    <inkml:brush xml:id="br0">
      <inkml:brushProperty name="width" value="0.025" units="cm"/>
      <inkml:brushProperty name="height" value="0.025" units="cm"/>
    </inkml:brush>
  </inkml:definitions>
  <inkml:trace contextRef="#ctx0" brushRef="#br0">0 58 11403,'0'0'6785,"2"-9"-3363,8-26-273,-10 34-3042,0 1-1,0-1 0,0 0 0,0 1 0,1-1 1,-1 0-1,0 1 0,0-1 0,1 1 0,-1-1 0,0 1 1,1-1-1,-1 1 0,1-1 0,-1 1 0,1-1 1,-1 1-1,1-1 0,-1 1 0,1-1 0,-1 1 0,1 0 1,0 0-1,-1-1 0,1 1 0,0 0 0,-1 0 1,1 0-1,0-1 0,-1 1 0,1 0 0,0 0 0,-1 0 1,1 0-1,0 0 0,-1 0 0,1 0 0,0 1 1,-1-1-1,1 0 0,-1 0 0,1 0 0,0 1 0,-1-1 1,1 0-1,-1 1 0,1-1 0,-1 1 0,1-1 1,-1 0-1,1 1 0,-1-1 0,1 1 0,21 25 1047,16 49-545,35 96 1,13 28-972,-93-209-7377,-15-4 3795,14 9 1563,-18-11-4904</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15.728"/>
    </inkml:context>
    <inkml:brush xml:id="br0">
      <inkml:brushProperty name="width" value="0.025" units="cm"/>
      <inkml:brushProperty name="height" value="0.025" units="cm"/>
    </inkml:brush>
  </inkml:definitions>
  <inkml:trace contextRef="#ctx0" brushRef="#br0">0 350 7239,'0'0'23265,"9"-8"-21926,342-323-1200,-336 321-5166,-11 9 334</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16.072"/>
    </inkml:context>
    <inkml:brush xml:id="br0">
      <inkml:brushProperty name="width" value="0.025" units="cm"/>
      <inkml:brushProperty name="height" value="0.025" units="cm"/>
    </inkml:brush>
  </inkml:definitions>
  <inkml:trace contextRef="#ctx0" brushRef="#br0">42 0 17553,'0'0'8744,"0"10"-7185,-1 24-700,-1-1 1,-2 0-1,-12 49 1,11-63-895,0 0 0,2 1 1,-3 37-1,6-57-271,1 1 0,-1-1-1,0 0 1,1 0 0,-1 1 0,0-1 0,0 0 0,1 0 0,-1 0 0,0 0-1,1 1 1,-1-1 0,0 0 0,1 0 0,-1 0 0,1 0 0,-1 0 0,0 0-1,1 0 1,-1 0 0,0 0 0,1 0 0,-1 0 0,0 0 0,1 0 0,-1 0-1,0-1 1,1 1 0,-1 0 0,0 0 0,1 0 0,6-4-7889</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16.724"/>
    </inkml:context>
    <inkml:brush xml:id="br0">
      <inkml:brushProperty name="width" value="0.025" units="cm"/>
      <inkml:brushProperty name="height" value="0.025" units="cm"/>
    </inkml:brush>
  </inkml:definitions>
  <inkml:trace contextRef="#ctx0" brushRef="#br0">1 1 7911,'0'0'6375</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17.754"/>
    </inkml:context>
    <inkml:brush xml:id="br0">
      <inkml:brushProperty name="width" value="0.025" units="cm"/>
      <inkml:brushProperty name="height" value="0.025" units="cm"/>
    </inkml:brush>
  </inkml:definitions>
  <inkml:trace contextRef="#ctx0" brushRef="#br0">0 39 9577,'0'0'18348,"9"1"-16773,18-3-800,-1 0 1,49-12-1,-18 0-4046,-56 14 2943,8-3-3674,-5-1-1485</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18.092"/>
    </inkml:context>
    <inkml:brush xml:id="br0">
      <inkml:brushProperty name="width" value="0.025" units="cm"/>
      <inkml:brushProperty name="height" value="0.025" units="cm"/>
    </inkml:brush>
  </inkml:definitions>
  <inkml:trace contextRef="#ctx0" brushRef="#br0">0 83 4869,'0'0'20403,"5"-49"-19026,11 40-192,5 2-480,5 0-321,-1 3-223,1 0-97,-1 1-64,-3 3-1154,-3 0-1472,-6 0-1186,-5 0-2754</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18.450"/>
    </inkml:context>
    <inkml:brush xml:id="br0">
      <inkml:brushProperty name="width" value="0.025" units="cm"/>
      <inkml:brushProperty name="height" value="0.025" units="cm"/>
    </inkml:brush>
  </inkml:definitions>
  <inkml:trace contextRef="#ctx0" brushRef="#br0">1 0 17104,'0'0'6860,"0"11"-5109,1 106 1425,-1-117-3157,0 1 1,0-1-1,0 1 0,0 0 0,0-1 0,0 1 0,0-1 1,0 1-1,0-1 0,0 1 0,1-1 0,-1 1 0,0 0 1,0-1-1,1 1 0,-1-1 0,0 1 0,1-1 0,-1 0 1,1 1-1,-1-1 0,0 1 0,1-1 0,-1 0 0,1 1 1,-1-1-1,1 0 0,-1 1 0,1-1 0,-1 0 0,1 0 1,0 0-1,0 1 0,22-7 707,18-20-70,-25 13-617,-12 9-36,1 0 1,0 0 0,0 0-1,0 0 1,0 1-1,1-1 1,-1 1 0,1 1-1,11-5 1,-16 8 8,-1-1 1,1 1-1,-1-1 0,1 1 1,-1-1-1,1 1 0,-1-1 1,0 1-1,1-1 0,-1 1 1,0-1-1,1 1 0,-1 0 1,0-1-1,0 1 0,0 0 0,1-1 1,-1 1-1,0 0 0,0-1 1,0 1-1,0 0 0,0-1 1,0 1-1,0 0 0,-1 0 1,1 26 538,-1-25-479,-16 85 739,17-87-811,0 0 0,0 0 0,1 1 0,-1-1 0,0 0 0,0 0 0,1 0 0,-1 1 0,0-1 0,0 0 0,1 0 0,-1 0 0,0 1 0,0-1 0,1 0 0,-1 0 0,0 0 0,1 0 0,-1 0 0,0 0 0,0 0 0,1 0 0,-1 0 0,0 0 0,1 0 0,-1 0 0,0 0 0,1 0 0,-1 0 0,0 0 0,1 0 0,-1 0 0,0 0 0,0-1 0,1 1 0,-1 0 0,0 0 0,0 0 0,1 0 0,-1-1 0,0 1 0,0 0 0,1-1 0,12-6 0,-6 1-6,1 1 0,-1 1 1,1-1-1,0 1 0,0 0 0,0 1 1,1 0-1,-1 0 0,1 1 0,0 0 0,15-1 1,-23 3-68,-1 0-1,1 0 1,0 0 0,0 0 0,-1 0 0,1 0 0,0 1 0,-1-1 0,1 0 0,0 0 0,-1 1-1,1-1 1,-1 0 0,1 1 0,0-1 0,-1 1 0,1-1 0,-1 1 0,1-1 0,-1 1 0,0 0-1,1-1 1,-1 1 0,1-1 0,-1 1 0,0 0 0,0-1 0,1 1 0,-1 1 0,3 14-5281,-2-10 1973,0 2-6762</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26.253"/>
    </inkml:context>
    <inkml:brush xml:id="br0">
      <inkml:brushProperty name="width" value="0.025" units="cm"/>
      <inkml:brushProperty name="height" value="0.025" units="cm"/>
    </inkml:brush>
  </inkml:definitions>
  <inkml:trace contextRef="#ctx0" brushRef="#br0">60 172 9577,'0'0'2621,"-8"4"-571,5-4-1908,0 1 1,1 0-1,-1 0 0,0 0 0,1 0 0,-1 1 1,1-1-1,0 1 0,-1-1 0,1 1 0,0 0 0,0 0 1,0 0-1,0 0 0,0 0 0,1 1 0,-1-1 1,1 0-1,-1 1 0,1-1 0,0 1 0,0-1 1,0 1-1,0 0 0,1 0 0,-1-1 0,1 1 1,-1 0-1,1 0 0,0 0 0,0-1 0,1 5 1,-2 27 539,2 0 0,1-1 0,1 1 0,2-1 0,10 35 0,-12-59-651,1 1-1,-1 0 0,2-1 1,-1 0-1,1 0 1,1 0-1,0-1 0,0 0 1,0 0-1,1 0 1,0-1-1,1 0 1,0 0-1,0-1 0,0 0 1,1-1-1,0 1 1,0-2-1,0 1 1,0-1-1,12 3 0,6 0 90,-1-1 0,1-1 0,53 2 0,86-9 610,-112 0-541,863-96 313,-247 13-422,-438 80-51,-156 7-7,0-4 1,86-13-1,-130 9 5,0-2 0,0-1 0,-1-1 0,0-2 0,-1-1 0,-1-2 0,40-25 0,-55 30 25,0 0-1,0-1 0,-1-1 1,-1-1-1,0 1 1,18-27-1,-24 30 38,0-1-1,-1 1 1,0-1-1,-1-1 1,0 1 0,-1-1-1,0 1 1,-1-1-1,0 0 1,0 0-1,0-17 1,-2 23 1,-1-1-1,1 1 1,-1 0 0,0 0 0,0 0-1,0 0 1,-1 0 0,0 0 0,0 0-1,0 0 1,0 0 0,-4-4 0,4 6-93,0 1 1,0-1-1,-1 1 1,1 0-1,-1-1 1,1 1 0,-1 0-1,1 1 1,-1-1-1,0 0 1,0 1-1,0 0 1,0-1 0,0 1-1,0 1 1,0-1-1,-1 0 1,1 1-1,0-1 1,-5 1 0,57 12-11193,-10-10-1628</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26.940"/>
    </inkml:context>
    <inkml:brush xml:id="br0">
      <inkml:brushProperty name="width" value="0.025" units="cm"/>
      <inkml:brushProperty name="height" value="0.025" units="cm"/>
    </inkml:brush>
  </inkml:definitions>
  <inkml:trace contextRef="#ctx0" brushRef="#br0">0 618 4036,'0'0'13212,"8"-4"-12747,-4 1-377,1 1 0,-1 0 0,0 1 0,1-1 0,-1 1 0,1 0 0,0 0 0,-1 0 0,1 1 0,7-1 0,58 8 1057,-46-3-904,166 12 665,294-10 0,-465-7-882,163-7 56,233-42-1,175-68-206,-534 105 74,2 3 0,0 2-1,60-1 1,-116 7 453,-8-5 188,-8-3 170,5 4-576,1-1 0,0 1 0,0-1 1,0-1-1,1 0 0,0 0 0,1 0 1,0-1-1,0 1 0,1-2 0,0 1 0,1 0 1,-1-1-1,2 0 0,0 0 0,-3-15 1,0-12-314,1 0 0,3-1 1,2-47-1,0 47-581,10 35-11038</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27.656"/>
    </inkml:context>
    <inkml:brush xml:id="br0">
      <inkml:brushProperty name="width" value="0.025" units="cm"/>
      <inkml:brushProperty name="height" value="0.025" units="cm"/>
    </inkml:brush>
  </inkml:definitions>
  <inkml:trace contextRef="#ctx0" brushRef="#br0">1 561 8392,'0'0'4671,"3"9"-2760,-2-6-1777,1 0 0,-1 0-1,1 0 1,0 0 0,-1 0-1,1 0 1,1-1 0,-1 1 0,0-1-1,1 1 1,-1-1 0,1 0-1,-1 0 1,4 2 0,2 0 68,0-1 0,0 0 1,0-1-1,0 0 0,0 0 1,12 1-1,118 13 515,0-6-1,184-10 1,274-59-321,-363 25-299,332-93-1,-557 125 19,23-8-272,-30 10 229,0 0 0,0-1 0,0 1 0,0-1 0,0 1 0,0 0 0,0-1 0,0 0 0,0 1 0,0-1 0,0 1 0,0-1 0,-1 0 0,1 0 0,0 1 0,-1-1 0,1 0 0,0 0 0,-1 0 0,1 0 0,0-1 0,-11 2 285,9 0-347,0 0 1,0 0 0,0 1 0,0-1-1,-1 0 1,1 0 0,0 0 0,0 0-1,0 0 1,0 0 0,0 0 0,0-1-1,-1 1 1,1 0 0,0-1 0,0 1-1,0-1 1,0 1 0,0-1 0,0 1-1,-1-2 1,-19-331 176,21 283-908,0 30-4206</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34.484"/>
    </inkml:context>
    <inkml:brush xml:id="br0">
      <inkml:brushProperty name="width" value="0.025" units="cm"/>
      <inkml:brushProperty name="height" value="0.025" units="cm"/>
    </inkml:brush>
  </inkml:definitions>
  <inkml:trace contextRef="#ctx0" brushRef="#br0">1 175 14350,'0'0'7548,"9"-7"-6432,23-23-107,42-50 0,-35 38-347,-38 40-636,0 1 0,0 0 0,0 0 0,0-1 0,1 1 0,-1 0 0,0 0 0,1 0 0,-1 0 0,1 1 0,-1-1 0,1 0 0,-1 1 0,3-2 1,-3 2-22,-1 1 1,1-1-1,-1 0 1,1 0 0,-1 0-1,1 0 1,-1 1 0,1-1-1,-1 0 1,1 0 0,-1 1-1,1-1 1,-1 0 0,0 1-1,1-1 1,-1 1 0,0-1-1,1 0 1,-1 1 0,0-1-1,0 1 1,1-1-1,-1 1 1,0-1 0,0 1-1,0-1 1,0 1 0,1-1-1,-1 1 1,1 55 271,-2-42-68,-16 169-1864,18-176-2141,9-6-2919</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28.448"/>
    </inkml:context>
    <inkml:brush xml:id="br0">
      <inkml:brushProperty name="width" value="0.025" units="cm"/>
      <inkml:brushProperty name="height" value="0.025" units="cm"/>
    </inkml:brush>
  </inkml:definitions>
  <inkml:trace contextRef="#ctx0" brushRef="#br0">1 595 9929,'0'0'1831,"13"0"-960,977-47 4548,-779 31-4624,347-35-257,141-9 301,-691 60-1109,27-6 1564,-35 5-1243,1 1-1,-1-1 1,1 0-1,0 1 1,-1-1-1,0 0 1,1 0-1,-1 1 1,1-1-1,-1 0 1,0 0-1,0 1 1,1-1-1,-1 0 1,0 0-1,0 0 1,0 0-1,0 0 1,0 1-1,0-1 1,0 0 0,0 0-1,0 0 1,-1 0-1,1 1 1,0-1-1,0 0 1,-1 0-1,1 0 1,-1 1-1,1-1 1,0 0-1,-1 1 1,0-1-1,1 0 1,-2 0-1,-7-19 2,1 1 1,1-1-1,0 0 0,2 0 0,-4-23 0,-7-28-34,-30-76 415,43 135-751,6 5-2754,8 0-2235</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33.416"/>
    </inkml:context>
    <inkml:brush xml:id="br0">
      <inkml:brushProperty name="width" value="0.025" units="cm"/>
      <inkml:brushProperty name="height" value="0.025" units="cm"/>
    </inkml:brush>
  </inkml:definitions>
  <inkml:trace contextRef="#ctx0" brushRef="#br0">25 0 20756,'0'0'1606,"-3"11"-282,3-9-1270,-7 26 1326,2 2 0,1-1 0,-1 54 0,5-81-1375,0-1 1,1 1 0,-1 0 0,1-1 0,-1 1-1,1-1 1,0 1 0,0-1 0,0 1-1,0-1 1,-1 0 0,2 0 0,-1 1 0,0-1-1,0 0 1,0 0 0,1 0 0,-1 0-1,0 0 1,1 0 0,-1 0 0,1-1 0,-1 1-1,1 0 1,-1-1 0,1 1 0,-1-1-1,1 0 1,0 0 0,-1 1 0,1-1 0,0 0-1,-1 0 1,1 0 0,0-1 0,-1 1 0,1 0-1,1-1 1,5 0 40,0-1 1,0 1-1,0-1 0,0-1 1,0 0-1,10-5 1,6-6 40,35-29 1,11-8 148,-45 42 26,-24 9-241,0 0-1,-1 0 1,1 0 0,0 1 0,-1-1-1,1 0 1,-1 0 0,1 0 0,0 1-1,-1-1 1,1 0 0,-1 1-1,1-1 1,-1 0 0,1 1 0,-1-1-1,1 1 1,-1-1 0,1 0-1,-1 1 1,0-1 0,1 1 0,-1 1-1,2 2 129,-1 1 0,0-1-1,0 1 1,0-1 0,-1 1-1,0 0 1,0 8 0,-1-9-75,1 0 1,0 1 0,1-1-1,-1 0 1,1 1 0,-1-1-1,4 8 1,-3-11-75,0 0 0,0 0 0,0 0 0,0 0 0,0-1 0,0 1 0,0 0 0,1-1 0,-1 1 0,0-1 0,1 1 0,-1-1 0,0 1 0,1-1 0,-1 0 0,0 0 0,1 0 0,-1 0 0,0 0 0,1 0 0,-1 0 0,1 0 0,-1-1 0,2 1 0,34-12 0,15-20 0,-43 26 0,0-1 0,1 1 0,-1 1 0,1-1 0,0 2 0,1-1 0,-1 2 0,1-1 0,18-2 0,-28 6 1,0 0 1,0-1-1,0 2 0,-1-1 1,1 0-1,0 0 0,0 0 1,0 0-1,0 1 0,0-1 0,0 0 1,-1 1-1,1-1 0,0 0 1,0 1-1,0-1 0,-1 1 1,1 0-1,0-1 0,-1 1 1,1-1-1,0 1 0,-1 0 1,1 0-1,-1-1 0,1 1 0,-1 0 1,0 0-1,1 1 0,0 1 4,0 0-1,0 0 1,-1 1-1,1-1 0,-1 0 1,0 1-1,0-1 0,-1 6 1,0-1-54,-1 0-1,1-1 1,-1 1 0,-1-1 0,1 1-1,-1-1 1,-5 8 0,-3-10-5114,5-12-4296,0-12-6737</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33.757"/>
    </inkml:context>
    <inkml:brush xml:id="br0">
      <inkml:brushProperty name="width" value="0.025" units="cm"/>
      <inkml:brushProperty name="height" value="0.025" units="cm"/>
    </inkml:brush>
  </inkml:definitions>
  <inkml:trace contextRef="#ctx0" brushRef="#br0">0 1 21749,'0'0'4868</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34.236"/>
    </inkml:context>
    <inkml:brush xml:id="br0">
      <inkml:brushProperty name="width" value="0.025" units="cm"/>
      <inkml:brushProperty name="height" value="0.025" units="cm"/>
    </inkml:brush>
  </inkml:definitions>
  <inkml:trace contextRef="#ctx0" brushRef="#br0">276 67 13421,'0'0'3945,"3"-10"-422,4-30-48,-7 39-3373,0 0 0,0 0 0,0 1 0,-1-1-1,1 0 1,0 0 0,0 0 0,-1 1-1,1-1 1,-1 0 0,1 1 0,-1-1 0,1 0-1,-1 1 1,1-1 0,-1 1 0,0-1 0,1 1-1,-1-1 1,0 1 0,1-1 0,-1 1-1,0 0 1,0-1 0,1 1 0,-1 0 0,0 0-1,0-1 1,0 1 0,0 0 0,1 0 0,-1 0-1,0 0 1,0 0 0,0 0 0,1 0-1,-1 1 1,0-1 0,0 0 0,0 0 0,1 0-1,-3 2 1,-32 9 1201,21-2-1076,0 1 0,1 0 0,0 1 0,1 0-1,0 1 1,1 0 0,0 1 0,-9 15 0,2-2-64,2 2 1,0 0 0,-15 38-1,27-55-159,0 0 1,0 1-1,1 0 0,1 0 0,0 0 0,1 0 0,-1 15 1,2-24-6,0 0 1,0-1 0,1 1 0,-1 0 0,0 0 0,1 0-1,0 0 1,0-1 0,0 1 0,0 0 0,0-1-1,0 1 1,1-1 0,-1 1 0,1-1 0,0 1-1,-1-1 1,1 0 0,0 0 0,1 0 0,-1 0-1,0-1 1,0 1 0,1 0 0,-1-1 0,1 1-1,-1-1 1,1 0 0,0 0 0,0 0 0,-1-1 0,1 1-1,0 0 1,5-1 0,-5 1 0,1-1 0,0 0 0,0 0 0,0 0 0,0 0 0,-1-1 0,1 0 0,0 1 0,0-1 0,-1-1 0,1 1 0,0 0 0,-1-1 0,0 0 0,1 0 0,-1 0 0,0 0 0,0-1 0,0 1 0,0-1 0,3-3 0,-3 1 0,0 0 0,0 0 0,0 0 0,0 0 0,-1 0 0,0-1 0,0 1 0,-1-1 0,1 1 0,-1-1 0,0 0 0,-1 0 0,1-9 0,-1 14 0,0 0 0,0 1 0,0-1 0,0 0 0,-1 0 0,1 1 0,0-1 0,0 0 0,0 1 0,-1-1 0,1 0 0,0 0 0,0 1 0,-1-1 0,1 1 0,-1-1 0,1 0 0,-1 1 0,1-1 0,-1 1 0,1-1 0,-1 1 0,1-1 0,-1 1 0,0-1 0,1 1 0,-1 0 0,0-1 0,1 1 0,-1 0 0,0 0 0,1-1 0,-1 1 0,0 0 0,0 0 0,1 0 0,-1 0 0,0 0 0,0 0 0,1 0 0,-1 0 0,0 0 0,0 0 0,1 1 0,-1-1 0,0 0 0,1 0 0,-1 1 0,0-1 0,0 1 0,-2 0 0,0 0 0,0 0 0,1 0 0,-1 1 0,0-1 0,1 1 0,-1 0 0,1 0 0,0 0 0,-1 0 0,-2 5 0,4-7 0,0 1 0,0 0 0,1 0 0,-1 0 0,1 0 0,-1-1 0,1 1 0,-1 0 0,1 0 0,0 0 0,-1 0 0,1 0 0,0 0 0,0 0 0,-1 0 0,1 0 0,0 0 0,0 1 0,0-1 0,0 0 0,1 0 0,-1 0 0,0 0 0,0 0 0,1 0 0,-1 0 0,0 0 0,1 0 0,-1 0 0,1-1 0,-1 1 0,1 0 0,0 1 0,2-1 0,-1 1 0,1-1 0,-1 0 0,1 0 0,0 0 0,-1-1 0,1 1 0,0 0 0,-1-1 0,1 0 0,0 0 0,4 0 0,10 0 0,1-2 0,-1 0 0,20-6 0,41-19 0,-59 19 0,-1 1 0,1 0 0,32-5 0,-51 12 0,0 0 0,1 1 0,-1-1 0,0 0 0,1 0 0,-1 1 0,0-1 0,1 0 0,-1 1 0,0-1 0,0 0 0,0 1 0,1-1 0,-1 1 0,0-1 0,0 0 0,0 1 0,0-1 0,0 0 0,1 1 0,-1-1 0,0 1 0,0-1 0,0 1 0,0-1 0,0 0 0,0 1 0,0-1 0,-1 1 0,1-1 0,0 0 0,0 1 0,0-1 0,0 1 0,-1-1 0,-3 19 0,-34 48 0,31-57 0,0 0 0,1 1 0,0-1 0,1 1 0,0 1 0,1-1 0,-5 19 0,13-27-352,6-9-629,7-7-2410,0-9-1969,1-5-2173</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34.785"/>
    </inkml:context>
    <inkml:brush xml:id="br0">
      <inkml:brushProperty name="width" value="0.025" units="cm"/>
      <inkml:brushProperty name="height" value="0.025" units="cm"/>
    </inkml:brush>
  </inkml:definitions>
  <inkml:trace contextRef="#ctx0" brushRef="#br0">0 276 14157,'0'0'10005,"2"9"-7598,0-5-2254,-2-1-39,0-1 0,0 0 0,1 0 0,0 1-1,-1-1 1,1 0 0,0 0 0,0 0 0,0 1 0,0-1 0,0 0 0,1-1 0,-1 1 0,1 0 0,-1 0 0,1 0 0,-1-1 0,1 1 0,0-1 0,0 0 0,0 1 0,0-1 0,0 0 0,0 0 0,0 0 0,1 0-1,-1-1 1,0 1 0,0 0 0,1-1 0,-1 0 0,5 1 0,5-1 65,1-1 1,-1 0-1,0 0 0,0-1 0,1-1 0,12-4 1,-18 4-101,0 1 0,-1-1 0,0 0 1,1-1-1,-1 0 0,0 0 0,-1 0 1,1 0-1,-1-1 0,0 0 0,0 0 1,5-7-1,-6 0-79,-13 12 0,-14 10 0,8 1 0,0 1 0,1 1 0,-23 26 0,31-33 0,0 1 0,1 1 0,0-1 0,0 1 0,1 0 0,-1 0 0,2 1 0,-1-1 0,1 1 0,-2 9 0,5-16 0,0-1 0,0 0 0,0 1 0,0-1 0,0 0 0,1 0 0,-1 1 0,0-1 0,0 0 0,1 0 0,-1 1 0,1-1 0,-1 0 0,1 0 0,0 0 0,-1 0 0,1 1 0,0-1 0,0 0 0,0-1 0,0 1 0,0 0 0,0 0 0,0 0 0,0 0 0,0-1 0,0 1 0,0 0 0,0-1 0,1 1 0,-1-1 0,0 0 0,0 1 0,1-1 0,-1 0 0,0 0 0,0 0 0,1 0 0,-1 0 0,0 0 0,3 0 0,4 0 0,1 0 0,-1-1 0,1 0 0,-1-1 0,12-2 0,0-4 0,0 0 0,-1-1 0,1-1 0,-2-1 0,1 0 0,-2-2 0,0 0 0,0-1 0,-1 0 0,25-31 0,-8 5 0,-3-1 0,-1-2 0,32-63 0,-30 40 0,-31 65 0,0 1 0,0 0 0,0 0 0,0 0 0,1 0 0,-1-1 0,0 1 0,0 0 0,0 0 0,0 0 0,0 0 0,0-1 0,0 1 0,0 0 0,1 0 0,-1-1 0,0 1 0,0 0 0,0 0 0,0 0 0,0-1 0,0 1 0,0 0 0,0 0 0,0-1 0,0 1 0,-1 0 0,1 0 0,0 0 0,0-1 0,0 1 0,0 0 0,0 0 0,0 0 0,0-1 0,0 1 0,-1 0 0,1 0 0,0 0 0,0 0 0,0-1 0,0 1 0,-1 0 0,1 0 0,0 0 0,0 0 0,0 0 0,-1 0 0,1 0 0,0-1 0,0 1 0,0 0 0,-1 0 0,1 0 0,0 0 0,0 0 0,-1 0 0,1 0 0,0 0 0,0 0 0,0 0 0,-1 0 0,1 0 0,0 1 0,0-1 0,-1 0 0,1 0 0,0 0 0,0 0 0,-11 6 0,-16 18 0,1 1 0,2 1 0,1 2 0,1 0 0,1 1 0,-34 63 0,50-83 0,1-1 0,0 1 0,0 0 0,1 0 0,0 1 0,1-1 0,0 1 0,-1 10 0,3-17 0,0 0 0,0-1 0,0 1 0,1-1 0,-1 1 0,1 0 0,-1-1 0,1 1 0,0-1 0,0 1 0,0-1 0,1 0 0,-1 0 0,1 1 0,-1-1 0,1 0 0,0 0 0,-1 0 0,1 0 0,0-1 0,0 1 0,1 0 0,-1-1 0,0 0 0,0 1 0,1-1 0,-1 0 0,1 0 0,-1 0 0,1-1 0,-1 1 0,1 0 0,4-1 0,60 7-2798,-57-6 1655,0-2 0,0 1 0,1-1 0,-1-1 0,0 0 0,0 0 0,19-8 0,1-5-7062</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35.128"/>
    </inkml:context>
    <inkml:brush xml:id="br0">
      <inkml:brushProperty name="width" value="0.025" units="cm"/>
      <inkml:brushProperty name="height" value="0.025" units="cm"/>
    </inkml:brush>
  </inkml:definitions>
  <inkml:trace contextRef="#ctx0" brushRef="#br0">184 154 10858,'0'0'13031,"-13"5"-9758,-7 4-2400,1 1-1,0 1 1,-26 18 0,40-26-772,0 1-1,0-1 1,1 1 0,-1 0-1,1 0 1,0 1 0,0-1-1,0 1 1,0 0 0,1 0-1,0 0 1,0 0 0,1 0-1,-1 1 1,1-1 0,0 1-1,0 0 1,1 0 0,0 0-1,-1 8 1,3-13-101,-1 1 0,1-1 0,0 0 0,0 1 0,-1-1 0,1 0 0,0 0 0,0 0 0,0 0 0,0 0 0,0 0 0,0 0 0,1 0 0,-1 0 0,0-1 0,0 1 0,1 0 0,-1-1 0,0 1 0,1-1 0,-1 1 0,1-1 0,-1 0 0,0 0 0,1 1 0,-1-1 0,1 0 0,-1 0 0,4-1 0,46-2 0,-37-1 0,0 0 0,-1-1 0,1-1 0,-1 0 0,0 0 0,-1-1 0,1-1 0,-2 0 0,16-14 0,2-3 0,-2-2 0,32-39 0,-25 23 0,41-66 0,-115 172 0,14-26 0,2 2 0,2 0 0,-20 49 0,40-81-184,0 1 0,0 0 0,0-1 0,1 1 0,0 0 0,0 0 0,1 0 0,0 0 0,2 11 0,-2-16-77,1 0 1,0 0-1,-1 0 1,1 0-1,0 0 1,1-1-1,-1 1 1,0 0-1,1-1 1,0 1-1,-1-1 1,1 0-1,0 1 1,0-1-1,0 0 1,1 0-1,-1 0 1,0 0-1,1-1 1,-1 1-1,1-1 1,0 1-1,-1-1 1,1 0-1,0 0 1,0 0 0,5 0-1,20 2-13475</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36.492"/>
    </inkml:context>
    <inkml:brush xml:id="br0">
      <inkml:brushProperty name="width" value="0.025" units="cm"/>
      <inkml:brushProperty name="height" value="0.025" units="cm"/>
    </inkml:brush>
  </inkml:definitions>
  <inkml:trace contextRef="#ctx0" brushRef="#br0">310 128 2434,'0'0'15108,"0"-8"-12450,-2-26-383,2 33-2120,-1 0 0,1 0 1,-1 0-1,1 0 1,-1 0-1,0 0 0,1 1 1,-1-1-1,0 0 1,0 0-1,0 0 0,0 1 1,1-1-1,-1 0 1,0 1-1,0-1 1,0 1-1,0-1 0,0 1 1,-1 0-1,1-1 1,0 1-1,0 0 0,0 0 1,0 0-1,0 0 1,0 0-1,0 0 0,-1 0 1,1 0-1,0 0 1,0 0-1,0 0 0,-1 1 1,-37 9 1184,-69 38 577,95-41-1759,1 0 1,0 0 0,0 2-1,1-1 1,0 1 0,-13 15-1,23-23-154,-1 1 0,1-1 0,0 1-1,-1 0 1,1 0 0,0-1 0,0 1-1,0 0 1,0 0 0,0 0 0,1 0 0,-1 0-1,1 0 1,-1 1 0,1 2 0,0-4-4,0 0-1,0 0 1,1 0 0,-1 0 0,0 0-1,1-1 1,-1 1 0,1 0 0,-1 0-1,1 0 1,0-1 0,-1 1 0,1 0-1,0-1 1,-1 1 0,1 0 0,0-1-1,0 1 1,0-1 0,-1 1 0,1-1-1,0 0 1,0 1 0,1-1 0,9 3-31,-1-1 1,1-1 0,-1 0 0,1 0-1,12-2 1,8 2-126,-24 0 128,0 0 0,0 0 0,0 0 0,-1 1 0,1 0 0,0 0 0,-1 1 0,1 0 0,-1 0 0,0 0 0,9 8 0,-11-8 15,-1 1-1,1-1 1,-1 1 0,0 0-1,0 0 1,-1 1 0,1-1-1,-1 1 1,0-1-1,0 1 1,-1 0 0,1-1-1,-1 1 1,0 0 0,0 0-1,0 0 1,-1 5 0,0 5 64,0-1 1,-1 1 0,-1-1 0,0 1-1,-1-1 1,0 0 0,-1 0 0,-1 0-1,0 0 1,-1-1 0,-1 0 0,-11 18-1,14-23-21,-1-1-1,0-1 0,-1 1 0,1-1 1,-1 0-1,0 0 0,-1 0 0,0-1 1,1 0-1,-2 0 0,1-1 0,0 0 1,-1 0-1,0-1 0,0 0 0,0 0 1,0-1-1,0 0 0,-1 0 0,1-1 1,-1 0-1,-13-1 0,20 0-29,1 0 0,-1 0 0,1 0 0,-1 0 0,1-1 0,0 1 0,-1 0 0,1-1 0,-1 1 0,1-1 0,0 0 0,-1 1 0,1-1 0,0 0 0,0 0 0,-1 0 0,1 0 0,0 0 0,0 0 0,0 0 0,0 0 0,0 0 0,1-1 0,-1 1 0,-1-2 0,2 0 0,-1 1 0,0-1 0,1 0 0,-1 0 0,1 0 0,0 0 0,0 0 0,0 0 0,1 0 0,-1 0 0,1 0 0,0-3 0,2-3 0,0 0 0,0 1 0,1-1 0,0 1 0,1 0 0,-1 0 0,9-11 0,31-24 0,1 1 0,3 2 0,69-45 0,38-31 0,-128 94 0,-1-2 0,-1-1 0,31-41 0,-51 60 0,0-1 0,-1 1 0,0-1 0,-1 0 0,1 0 0,2-8 0,-6 14 0,0 1 0,0 0 0,1-1 0,-1 1 0,0 0 0,0-1 0,0 1 0,0-1 0,0 1 0,0 0 0,0-1 0,0 1 0,0 0 0,0-1 0,0 1 0,0-1 0,0 1 0,0 0 0,0-1 0,0 1 0,0 0 0,-1-1 0,1 1 0,0 0 0,0-1 0,0 1 0,-1 0 0,1-1 0,0 1 0,0 0 0,-1 0 0,1-1 0,0 1 0,-1 0 0,1 0 0,0-1 0,-1 1 0,1 0 0,0 0 0,-1 0 0,1 0 0,0 0 0,-1-1 0,1 1 0,0 0 0,-1 0 0,1 0 0,-1 0 0,1 0 0,0 0 0,-1 0 0,1 0 0,0 0 0,-1 1 0,1-1 0,-1 0 0,1 0 0,0 0 0,-1 0 0,1 0 0,0 1 0,-1-1 0,1 0 0,0 0 0,0 1 0,-1-1 0,1 0 0,0 0 0,-1 1 0,-13 12 0,0 0 0,0 1 0,1 0 0,1 1 0,1 0 0,0 1 0,1 0 0,-10 22 0,17-32 0,0 0 0,0 0 0,1 0 0,0 1 0,0-1 0,-2 10 0,4-15 0,0 0 0,0 1 0,0-1 0,0 0 0,0 0 0,0 0 0,1 1 0,-1-1 0,0 0 0,1 0 0,-1 0 0,0 1 0,1-1 0,0 0 0,-1 0 0,1 0 0,0 0 0,-1 0 0,1 0 0,0 0 0,0 0 0,0-1 0,0 1 0,0 0 0,0 0 0,0-1 0,0 1 0,0 0 0,0-1 0,0 0 0,0 1 0,0-1 0,1 1 0,-1-1 0,0 0 0,0 0 0,1 0 0,-1 0 0,0 0 0,2 0 0,17 0 0,0-2 0,1 0 0,-1-1 0,-1-1 0,1-1 0,-1-1 0,0 0 0,0-1 0,28-16 0,23-7 0,-67 29 0,0 0 0,-1 0 0,1 0 0,0 0 0,0 0 0,-1 1 0,1-1 0,0 1 0,0 0 0,5 0 0,-8 0 0,1 1 0,-1-1 0,1 0 0,-1 0 0,1 0 0,-1 1 0,1-1 0,-1 0 0,1 1 0,-1-1 0,0 0 0,1 1 0,-1-1 0,1 1 0,-1-1 0,0 1 0,1-1 0,-1 0 0,0 1 0,0-1 0,1 1 0,-1-1 0,0 1 0,0 0 0,0-1 0,0 1 0,0-1 0,0 1 0,0-1 0,0 1 0,0-1 0,0 2 0,-1 5 0,-1 1 0,0 0 0,-1 0 0,0-1 0,-7 14 0,-7 22 0,17-42 0,0-1 0,1 1 0,-1 0 0,1-1 0,-1 1 0,0-1 0,1 1 0,-1-1 0,1 0 0,-1 1 0,1-1 0,0 0 0,-1 1 0,1-1 0,-1 0 0,1 1 0,0-1 0,-1 0 0,1 0 0,0 0 0,-1 0 0,1 0 0,0 0 0,-1 0 0,1 0 0,0 0 0,-1 0 0,1 0 0,0 0 0,-1 0 0,1 0 0,-1 0 0,2-1 0,27-5 0,-11-1 0,0-1 0,-1-1 0,25-16 0,-23 13 0,0 1 0,29-12 0,-47 22 0,-1 1 0,1 0 0,-1-1 0,1 1 0,0 0 0,-1 0 0,1-1 0,-1 1 0,1 0 0,0 0 0,-1 0 0,1 0 0,-1 0 0,1 0 0,0 0 0,-1 0 0,1 0 0,-1 0 0,1 0 0,0 0 0,-1 0 0,1 1 0,-1-1 0,1 0 0,0 0 0,-1 1 0,1-1 0,-1 0 0,1 1 0,-1-1 0,1 1 0,-2 17 0,-18 19 0,18-36 0,1-1 0,-1 1 0,1-1 0,-1 1 0,1 0 0,-1-1 0,1 1 0,0-1 0,-1 1 0,1 0 0,0-1 0,0 1 0,-1 0 0,1-1 0,0 1 0,0 0 0,0-1 0,0 1 0,0 0 0,0 0 0,0-1 0,0 1 0,0 0 0,0 0 0,0-1 0,0 1 0,1 0 0,-1-1 0,0 1 0,0 0 0,1-1 0,0 2 0,0-2 0,0 1 0,1-1 0,-1 0 0,1 1 0,-1-1 0,1 0 0,-1 0 0,1 0 0,-1 0 0,1 0 0,-1 0 0,1 0 0,-1 0 0,3-1 0,65-21 0,-58 18 0,-4 1 0,2 0 0,1-1 0,0 2 0,0-1 0,0 1 0,10-1 0,-19 4-65,-1-1 0,1 0 1,-1 0-1,1 1 0,-1-1 0,1 0 0,-1 1 1,0-1-1,1 0 0,-1 1 0,0-1 0,1 0 1,-1 1-1,0-1 0,0 1 0,1-1 0,-1 1 1,0-1-1,0 1 0,0-1 0,1 1 0,-1-1 1,0 1-1,0-1 0,0 1 0,0-1 0,0 1 1,0-1-1,0 1 0,0-1 0,0 1 0,0-1 1,-1 1-1,1-1 0,0 1 0,-5 23-5229,5-19 2863</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36.837"/>
    </inkml:context>
    <inkml:brush xml:id="br0">
      <inkml:brushProperty name="width" value="0.025" units="cm"/>
      <inkml:brushProperty name="height" value="0.025" units="cm"/>
    </inkml:brush>
  </inkml:definitions>
  <inkml:trace contextRef="#ctx0" brushRef="#br0">55 47 20820,'15'3'6469,"2"2"-4397,18 2-1218,-29-7-677,-1 0-1,0 0 1,0-1-1,1 0 1,-1 0-1,0 0 1,9-4-1,-13 5-139,1-1 0,-1 0 0,0 0-1,1 1 1,-1-1 0,0 0 0,0 0-1,0 0 1,0-1 0,0 1 0,0 0-1,0 0 1,0 0 0,0-1 0,0 1 0,-1-1-1,1 1 1,0 0 0,-1-1 0,1 1-1,-1-1 1,0 1 0,0-1 0,1 0-1,-1 1 1,0-1 0,0 1 0,0-1-1,-1 1 1,1-4 0,-1 4-37,0 1 0,0-1 0,1 0 0,-1 0 0,0 0 0,0 1 0,0-1 0,0 1 0,0-1 0,0 0 0,1 1 0,-2-1 0,1 1 0,0 0 0,0-1 0,0 1 0,0 0 0,0 0 0,0 0 0,0 0 0,0 0 0,0 0 0,0 0 0,0 0 0,-1 0 0,0 1 0,-33 5 0,23-1 0,1 1 0,-1 0 0,2 1 0,-1 0 0,-14 14 0,20-18 0,1 0 0,0 1 0,0 0 0,1 0 0,-1 0 0,1 0 0,0 1 0,0-1 0,0 1 0,1 0 0,0-1 0,0 1 0,0 0 0,0 1 0,-1 7 0,3-11-94,1-1 0,-1 0 0,1 0 0,-1 0 0,1 0 0,-1 0 0,1 0 0,0-1 0,0 1 0,-1 0 0,1 0 0,0 0 0,0-1 0,0 1 0,0 0 1,0-1-1,0 1 0,0-1 0,0 1 0,0-1 0,0 1 0,0-1 0,0 0 0,0 0 0,1 1 0,-1-1 0,0 0 0,0 0 0,0 0 0,0 0 0,2-1 0,44 0-5670,-44 1 5236,35-7-6775,5-8-4506</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37.183"/>
    </inkml:context>
    <inkml:brush xml:id="br0">
      <inkml:brushProperty name="width" value="0.025" units="cm"/>
      <inkml:brushProperty name="height" value="0.025" units="cm"/>
    </inkml:brush>
  </inkml:definitions>
  <inkml:trace contextRef="#ctx0" brushRef="#br0">163 1 19122,'0'0'7495,"-12"3"-5418,-1 1-1708,-1 0-1,1 0 1,0 1 0,1 1 0,-1 0 0,1 1 0,0 0-1,1 1 1,0 1 0,-12 10 0,23-19-368,0 0 0,-1 0 0,1 1 0,0-1 0,0 0 0,-1 0 0,1 1 1,0-1-1,0 0 0,0 1 0,-1-1 0,1 0 0,0 1 0,0-1 0,0 0 0,0 1 0,0-1 0,0 0 0,0 1 0,0-1 0,0 0 1,0 1-1,0-1 0,0 0 0,0 1 0,0-1 0,0 0 0,0 1 0,0-1 0,0 0 0,0 1 0,0-1 0,1 0 0,-1 1 0,0-1 0,0 0 1,0 1-1,1-1 0,-1 0 0,0 0 0,1 1 0,20 5-38,39-6-570,-47 0 149,137 0-1458,-149 0 1920,-1 0 0,1 0 0,-1 0 0,1 0 0,-1 0 0,1 0 0,-1 0 0,1 0 0,-1 0 0,0 0 0,1 0 0,-1 0 0,1 1 0,-1-1 0,1 0 0,-1 0 0,0 0 0,1 1 0,-1-1 0,0 0 0,1 0 0,-1 1 1,1-1-1,-1 0 0,0 1 0,0-1 0,1 0 0,-1 1 0,0-1 0,0 1 0,1-1 0,-1 0 0,0 1 0,0-1 0,0 1 0,0-1 0,0 1 0,1 0 0,-12 17 569,-22 12 613,20-22-1087,1-1 0,-1 0-1,-1-1 1,1-1 0,-1 0 0,0 0-1,0-1 1,-1-1 0,-15 1 0,29-4-261,1 0 0,-1 0 1,1 0-1,0 0 0,-1-1 1,1 1-1,-1 0 0,1 0 1,0-1-1,-1 1 0,1 0 1,0 0-1,-1-1 0,1 1 1,0-1-1,0 1 0,-1 0 1,1-1-1,0 1 0,0 0 1,0-1-1,-1 1 0,1-1 1,0 1-1,0-1 0,0 1 1,0 0-1,0-1 0,0 1 1,0-1-1,0 1 0,0-1 1,0 1-1,0 0 0,0-1 1,0 1-1,0-1 0,1 1 1,-1-1-1,0 1 0,0 0 1,0-1-1,1 1 0,-1-1 1,10-21-8382,7 2-3132</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37.523"/>
    </inkml:context>
    <inkml:brush xml:id="br0">
      <inkml:brushProperty name="width" value="0.025" units="cm"/>
      <inkml:brushProperty name="height" value="0.025" units="cm"/>
    </inkml:brush>
  </inkml:definitions>
  <inkml:trace contextRef="#ctx0" brushRef="#br0">112 0 17809,'0'0'9465,"-10"8"-8179,5-4-1215,-55 47 1966,57-47-1933,-1 0 0,1 0 0,-1 0 0,1 1 0,0-1 0,1 1 0,-1 0 0,1 0 0,0-1 0,0 1 0,1 1 0,-1-1 0,1 0 0,-1 9 0,2-12-89,1-1 0,0 1-1,-1-1 1,1 1 0,0-1 0,0 1 0,-1-1 0,1 0 0,0 1 0,0-1 0,1 0-1,-1 0 1,0 0 0,0 0 0,1 0 0,-1 0 0,0 0 0,1 0 0,-1 0-1,1-1 1,-1 1 0,1 0 0,-1-1 0,1 0 0,2 1 0,53 11-297,-41-9-47,-15-3 310,51 16-772,-51-16 792,-1 0-1,1 1 0,0-1 1,0 1-1,-1-1 0,1 0 0,0 1 1,-1 0-1,1-1 0,0 1 1,-1-1-1,1 1 0,-1 0 0,1-1 1,-1 1-1,1 0 0,-1-1 1,0 1-1,1 0 0,-1 0 0,0 1 1,0-1 38,0 0 1,-1 0-1,1 0 0,-1 0 1,1 0-1,-1 0 1,1 0-1,-1 0 0,0 0 1,1 0-1,-1 0 1,0 0-1,0-1 0,0 1 1,0 0-1,0 0 1,0-1-1,0 1 0,0-1 1,0 1-1,-1 0 1,-2 1-17,-6 4-144,-1 0-1,0 0 1,0-1 0,0-1-1,0 0 1,-1 0-1,1-1 1,-1 0 0,-13 0-1,25-3-32,0 0-1,-1 0 1,1 0-1,0 0 1,0 0-1,-1 0 1,1 0-1,0 0 0,-1 0 1,1 0-1,0 0 1,0 0-1,0 0 1,-1 0-1,1-1 1,0 1-1,0 0 1,-1 0-1,1 0 1,0 0-1,0-1 1,0 1-1,0 0 1,-1 0-1,1 0 1,0-1-1,0 1 0,0 0 1,0 0-1,0-1 1,0 1-1,-1 0 1,1 0-1,0-1 1,0 1-1,0 0 1,0 0-1,0-1 1,0 1-1,0 0 1,0 0-1,0-1 1,0 1-1,0 0 1,1 0-1,-1-1 0,0 1 1,0 0-1,0-2-846,0-15-6505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35.418"/>
    </inkml:context>
    <inkml:brush xml:id="br0">
      <inkml:brushProperty name="width" value="0.025" units="cm"/>
      <inkml:brushProperty name="height" value="0.025" units="cm"/>
    </inkml:brush>
  </inkml:definitions>
  <inkml:trace contextRef="#ctx0" brushRef="#br0">42 58 2434,'0'0'8350,"-6"-9"-5986,1-1-1547,-8-12 31,-4 5 3007,26 28 296,6 14-2779,-3-6-750,280 434 1882,-250-390-2168,77 89 0,27 38-160,-130-165 26,114 163 13,-109-163 109,0 0 1,2-2-1,1 0 1,52 38 0,-61-52-176,-1 1 0,0 0 0,0 1 0,-1 0 0,-1 1 0,1 1 0,-2 0 0,0 0-1,-1 1 1,12 21 0,-9-3 218,-12-25-3600,0-3-3558</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37.925"/>
    </inkml:context>
    <inkml:brush xml:id="br0">
      <inkml:brushProperty name="width" value="0.025" units="cm"/>
      <inkml:brushProperty name="height" value="0.025" units="cm"/>
    </inkml:brush>
  </inkml:definitions>
  <inkml:trace contextRef="#ctx0" brushRef="#br0">1 76 17136,'0'0'7180,"9"-1"-4025,-7 1-3008,7-1 508,0 0 0,0-1 0,0 0 0,15-5 0,-22 6-586,0 0 0,1 0 1,-1 0-1,0 0 1,0-1-1,0 1 1,0 0-1,0-1 0,0 1 1,0-1-1,-1 0 1,1 0-1,-1 0 1,1 0-1,-1 0 0,0 0 1,1 0-1,-1 0 1,0 0-1,0-1 0,-1 1 1,1 0-1,0-1 1,-1 1-1,1 0 1,-1-5-1,0 7-69,0-1 0,0 1 0,-1-1 0,1 1 0,0-1 0,0 1 0,-1-1 0,1 1 0,0 0 0,-1-1 0,1 1 0,0 0 0,-1-1 0,1 1 0,-1 0 0,1-1 0,-1 1 0,1 0 0,-1 0 0,1-1 0,0 1 0,-1 0 0,1 0 0,-1 0 0,1 0 0,-1 0 0,1 0 0,-1 0 0,0 0 0,1 0 0,-1 0 0,1 0 0,-1 0 0,1 0 0,-1 0 0,1 0 0,-1 0 0,1 1 0,0-1 0,-1 0 0,1 0 0,-1 1 0,1-1 0,-1 0 0,1 1 0,0-1 0,-1 0 0,1 1 0,-1 0 0,-24 15 0,23-14 0,-1 1 0,1-1 0,0 1 0,0 0 0,0 0 0,0 0 0,1 1 0,-1-1 0,1 0 0,0 0 0,0 1 0,0-1 0,0 1 0,0 6 0,1-9 0,0 1 0,0-1 0,1 1 0,-1-1 0,1 1 0,-1-1 0,1 1 0,0-1 0,0 0 0,0 1 0,0-1 0,-1 0 0,2 1 0,-1-1 0,0 0 0,0 0 0,0 0 0,0 0 0,1 0 0,-1 0 0,0-1 0,1 1 0,-1 0 0,1-1 0,-1 1 0,1-1 0,-1 1 0,1-1 0,-1 0 0,1 0 0,0 1 0,-1-1 0,1 0 0,2-1 0,30 2 0,1-1 0,55-8 0,31-1 0,-120 9 0,-1 0 0,1 0 0,-1 0 0,1 1 0,0-1 0,-1 0 0,1 0 0,-1 1 0,1-1 0,-1 0 0,1 0 0,-1 1 0,1-1 0,-1 1 0,0-1 0,1 0 0,-1 1 0,1-1 0,-1 1 0,0-1 0,1 1 0,-1-1 0,0 1 0,0-1 0,0 1 0,1 0 0,-1-1 0,0 1 0,0-1 0,0 1 0,0 0 0,0-1 0,0 1 0,0-1 0,0 2 0,-2 28 0,0-14 0,5-15 0,-1 0 0,1 0 0,0-1 0,0 1 0,0-1 0,-1 0 0,1 1 0,0-1 0,0-1 0,4 1 0,-2-1 0,18 1-1287,1-1 0,-1-2 0,40-8 0,-53 8 437,-1 1 0,1-2 0,-1 1 0,1-1 0,-1-1 0,0 1 0,-1-1 0,1-1 0,-1 0 0,0 0 0,9-10 0,2-8-11700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38.297"/>
    </inkml:context>
    <inkml:brush xml:id="br0">
      <inkml:brushProperty name="width" value="0.025" units="cm"/>
      <inkml:brushProperty name="height" value="0.025" units="cm"/>
    </inkml:brush>
  </inkml:definitions>
  <inkml:trace contextRef="#ctx0" brushRef="#br0">52 1 14990,'0'0'9033,"-9"57"-5382,3-28-1249,-3 4-448,4-1-1217,3-1-737,2 3 0,0-2 0,0 2-1249,0-5-4196,8-2-5606</inkml:trace>
  <inkml:trace contextRef="#ctx0" brushRef="#br0" timeOffset="1">1 598 16400,'0'0'10249</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39.108"/>
    </inkml:context>
    <inkml:brush xml:id="br0">
      <inkml:brushProperty name="width" value="0.025" units="cm"/>
      <inkml:brushProperty name="height" value="0.025" units="cm"/>
    </inkml:brush>
  </inkml:definitions>
  <inkml:trace contextRef="#ctx0" brushRef="#br0">33 1 6662,'0'0'5205,"1"6"-2610,0 22 1443,-4 49 1,-11 32 576,6-52-3554,-2 72 0,10-94-1158,0-28-5168</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39.478"/>
    </inkml:context>
    <inkml:brush xml:id="br0">
      <inkml:brushProperty name="width" value="0.025" units="cm"/>
      <inkml:brushProperty name="height" value="0.025" units="cm"/>
    </inkml:brush>
  </inkml:definitions>
  <inkml:trace contextRef="#ctx0" brushRef="#br0">3 135 16432,'0'0'4051,"-1"-11"-1808,1 8-2151,-1 0 1,1-1 0,0 1 0,0 0 0,0-1 0,0 1 0,1 0 0,-1 0 0,1-1 0,0 1 0,0 0 0,0 0 0,1 0 0,-1 0 0,1 0 0,-1 0 0,1 0 0,0 0 0,0 1 0,0-1-1,0 1 1,1-1 0,-1 1 0,1 0 0,-1 0 0,1 0 0,0 0 0,0 1 0,0-1 0,0 1 0,0-1 0,0 1 0,4-1 0,13-5-64,1 0 1,0 2 0,0 0-1,0 1 1,1 1-1,-1 1 1,1 1-1,0 1 1,-1 0-1,1 2 1,0 1 0,24 6-1,-41-7 31,0-1 1,0 1-1,0 0 0,-1 1 1,1-1-1,0 1 0,-1 0 0,0 0 1,0 1-1,0-1 0,0 1 1,0 0-1,-1 0 0,1 0 0,-1 0 1,0 1-1,0-1 0,-1 1 1,0 0-1,1 0 0,-1 0 0,-1 0 1,1 0-1,-1 0 0,0 0 1,0 0-1,-1 1 0,1-1 0,-1 0 1,0 1-1,-1-1 0,1 0 1,-1 1-1,0-1 0,0 0 0,-1 0 1,0 0-1,0 0 0,0 0 1,-4 7-1,-6 5 174,-1 0 0,-1-2-1,0 1 1,-1-2 0,0 0 0,-2-1 0,1 0-1,-1-1 1,-25 12 0,64-52-10126,3 4 2701</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40.056"/>
    </inkml:context>
    <inkml:brush xml:id="br0">
      <inkml:brushProperty name="width" value="0.025" units="cm"/>
      <inkml:brushProperty name="height" value="0.025" units="cm"/>
    </inkml:brush>
  </inkml:definitions>
  <inkml:trace contextRef="#ctx0" brushRef="#br0">125 36 9865,'-7'13'6641,"-11"19"-4530,-42 80 5516,52-96-6804,1 0 0,1 1 0,1-1 0,0 1 0,-3 22 0,8-39-814,0 1 0,0-1 0,0 0 0,0 0 1,0 1-1,0-1 0,0 0 0,0 0 0,0 0 1,0 1-1,0-1 0,0 0 0,0 0 0,0 1 1,0-1-1,1 0 0,-1 0 0,0 0 1,0 1-1,0-1 0,0 0 0,0 0 0,1 0 1,-1 0-1,0 1 0,0-1 0,0 0 0,1 0 1,-1 0-1,0 0 0,0 0 0,1 0 0,-1 0 1,0 0-1,0 1 0,1-1 0,-1 0 1,0 0-1,0 0 0,0 0 0,1 0 0,-1 0 1,0-1-1,0 1 0,1 0 0,-1 0 0,0 0 1,0 0-1,1 0 0,-1 0 0,0 0 0,0 0 1,0 0-1,1-1 0,-1 1 0,0 0 1,0 0-1,1-1 0,14-8 366,-6 1-341,-1-1 1,0 0 0,0-1-1,-1 1 1,0-1 0,-1-1-1,0 1 1,0-1 0,-1 0 0,4-15-1,-2 6-137,-2 1 1,0-1-1,-2 0 0,0 0 1,0-30-1,-3 49 49,-5 28-170,5-25 232,-1 0-1,1-1 1,0 1 0,-1 0-1,1-1 1,0 1 0,0 0-1,0 0 1,0-1-1,0 1 1,0 0 0,1 0-1,-1-1 1,1 1-1,-1 0 1,1-1 0,0 1-1,-1-1 1,1 1-1,0-1 1,0 1 0,0-1-1,0 1 1,0-1 0,0 0-1,1 0 1,-1 1-1,0-1 1,1 0 0,-1 0-1,1 0 1,-1-1-1,3 2 1,1-1 18,0 1-1,1-2 1,-1 1-1,1 0 0,-1-1 1,1 0-1,-1-1 1,1 1-1,-1-1 1,8-2-1,-1-1-7,0-1-1,1-1 0,-2 0 0,1-1 1,-1 0-1,0-1 0,0 0 0,-1-1 1,0 0-1,-1 0 0,0-1 0,10-14 1,-18 23-13,-2 5-128,-19 46 179,15-41-16,0 0 0,1 1-1,1 0 1,-1 0 0,2 0 0,-1 0 0,2 0 0,-1 0-1,1 0 1,1 1 0,0 10 0,1-20-40,-1 1 0,1-1 0,0 1 0,0-1 0,0 1 0,0-1 0,0 1 0,0-1 0,0 0 0,1 1 0,-1-1 0,0 0 0,1 0 0,-1 0 0,1 0 0,-1-1 0,1 1 0,0 0 0,-1 0 0,1-1 0,0 1 0,-1-1 0,1 0 0,0 1 0,0-1 0,-1 0 0,1 0 0,0 0 0,0 0 0,-1 0 0,1-1 0,2 0 0,4 1 0,1-1 0,0 0 0,-1-1 0,1 0 0,11-4 0,-9 0 0,0 0 0,-1 0 0,0-1 0,0-1 0,0 1 0,-1-2 0,0 1 0,-1-1 0,1 0 0,-2-1 0,10-16 0,-23 40 0,-1-1 0,2 1 0,-8 27 0,10-32 0,1 0 0,0 0 0,1 0 0,0 0 0,0 0 0,1 0 0,0 1 0,3 13 0,-2-21-73,0 0 1,0 0-1,0 0 1,0 0-1,0-1 0,1 1 1,-1 0-1,1-1 1,-1 1-1,1-1 0,0 0 1,-1 0-1,1 1 1,0-1-1,0 0 1,0 0-1,0-1 0,0 1 1,0 0-1,0-1 1,0 1-1,0-1 0,0 0 1,0 1-1,1-1 1,-1 0-1,0 0 0,0-1 1,0 1-1,0 0 1,0-1-1,3 0 0,-1 1-334,1-1 0,0 0-1,0 0 1,0-1 0,-1 1-1,1-1 1,-1 0 0,1 0-1,-1-1 1,0 1 0,0-1-1,0 0 1,5-5 0,7-20-8332,-3-6-5397</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40.431"/>
    </inkml:context>
    <inkml:brush xml:id="br0">
      <inkml:brushProperty name="width" value="0.025" units="cm"/>
      <inkml:brushProperty name="height" value="0.025" units="cm"/>
    </inkml:brush>
  </inkml:definitions>
  <inkml:trace contextRef="#ctx0" brushRef="#br0">0 0 10826,'0'0'18866,"39"51"-28379,-3-47 64</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40.774"/>
    </inkml:context>
    <inkml:brush xml:id="br0">
      <inkml:brushProperty name="width" value="0.025" units="cm"/>
      <inkml:brushProperty name="height" value="0.025" units="cm"/>
    </inkml:brush>
  </inkml:definitions>
  <inkml:trace contextRef="#ctx0" brushRef="#br0">136 0 16528,'0'0'4922,"-8"5"-673,-13 7-2450,9-6-1141,0 1 1,0 0 0,1 1-1,0 0 1,0 0 0,0 2-1,-15 17 1,26-27-659,0 1 0,-1 0 0,1-1 0,0 1 0,0-1 0,0 1 0,0-1 0,0 1 0,0 0 0,0-1 0,0 1 0,0-1 0,0 1 0,1-1 0,-1 1 0,0-1 0,0 1 0,0-1 0,1 1 0,-1-1 0,0 1 0,1-1 0,-1 1 0,0-1 0,1 1 0,-1-1 0,1 0 0,-1 1 0,0-1 0,1 0 0,-1 1 0,1-1 0,-1 0 0,1 1 0,-1-1 0,1 0 0,0 0 0,-1 0 0,1 0 0,-1 0 0,1 1 0,-1-1 0,1 0 0,-1 0 0,1 0 0,0 0 0,-1-1 0,1 1 0,-1 0 0,2 0 0,41 0 0,-32-1 0,29 0-293,-29-1 134,0 1-1,0 1 0,0 0 1,0 0-1,0 1 0,0 1 0,0 0 1,0 0-1,13 5 0,-23-7 176,0 1 0,0-1 1,0 1-1,0 0 0,0-1 0,0 1 0,0 0 0,-1 0 0,1-1 1,0 1-1,0 0 0,-1 0 0,1 0 0,0 0 0,-1 0 0,1 0 0,-1 0 1,1 0-1,-1 0 0,1 1 0,-1-1 0,0 0 0,0 0 0,0 0 0,1 0 1,-1 0-1,0 1 0,-1-1 0,1 0 0,0 0 0,0 0 0,0 0 1,-1 1-1,1-1 0,0 0 0,-1 0 0,1 0 0,-1 0 0,1 0 0,-1 0 1,0 0-1,1 0 0,-1 0 0,0 0 0,0-1 0,0 1 0,0 0 0,-1 1 1,-6 5 254,0 1 1,-1-1 0,-16 10-1,24-16-295,-12 8 27,-1 0 1,0-1 0,0-1 0,-1 0-1,1-1 1,-1 0 0,-1-1 0,1-1-1,-26 4 1,40-8-40,1 0 1,-1 0-1,0 0 0,1 0 0,-1 0 1,1 0-1,-1-1 0,1 1 0,-1 0 1,1 0-1,-1-1 0,1 1 0,-1 0 1,1 0-1,-1-1 0,1 1 1,0 0-1,-1-1 0,1 1 0,-1-1 1,1 1-1,0-1 0,-1 1 0,1 0 1,0-1-1,0 1 0,-1-1 1,1 0-1,0 1 0,0-1 0,0 1 1,0-1-1,0 1 0,0-1 0,-1 1 1,1-1-1,0 1 0,1-1 0,-1 0 1,0 1-1,0-1 0,0 1 1,0-2-1,11-26-5236,7 3-3130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41.118"/>
    </inkml:context>
    <inkml:brush xml:id="br0">
      <inkml:brushProperty name="width" value="0.025" units="cm"/>
      <inkml:brushProperty name="height" value="0.025" units="cm"/>
    </inkml:brush>
  </inkml:definitions>
  <inkml:trace contextRef="#ctx0" brushRef="#br0">0 103 12139,'0'0'16747,"12"1"-15071,1-1-1465,-1 0-1,0 0 1,0-1 0,0 0-1,0-1 1,0-1-1,-1 0 1,23-9-1,-17 5-141,-6 2-39,1 0 0,-1 0 0,1-1 0,-2-1 0,1 0 1,-1 0-1,16-15 0,-26 22-30,0 0 0,0-1 0,1 1 0,-1 0 0,0 0 0,0 0 0,0 0 0,0 0 0,0-1 0,0 1 0,1 0 0,-1 0 0,0 0 0,0 0 0,0-1 0,0 1 0,0 0 0,0 0 0,0 0 0,0-1 0,0 1 0,0 0 0,0 0 0,0 0 0,0-1 0,0 1 0,0 0 0,0 0 0,0 0 0,0-1 0,0 1 0,0 0 0,0 0 0,0 0 0,-1-1 0,1 1 0,0 0 0,0 0 0,0 0 0,0 0 0,0 0 0,-1-1 0,1 1 0,-12-2 0,-16 4 0,16 1 0,1 1 0,0 0 0,0 1 0,0 0 0,0 1 0,1 0 0,0 1 0,1 0 0,-1 1 0,1 0 0,1 0 0,-16 18 0,19-20 0,0 0 0,1 0 0,-1 0 0,1 1 0,1-1 0,-1 1 0,1 0 0,0 0 0,0 0 0,1 0 0,0 1 0,1-1 0,-1 1 0,1-1 0,1 1 0,-1-1 0,1 1 0,1 0 0,-1-1 0,1 1 0,3 10 0,-1-13-1,0 0 0,0-1 1,0 1-1,1 0 0,-1-1 0,1 0 1,0 0-1,1 0 0,-1 0 0,1-1 0,-1 1 1,1-1-1,0 0 0,0-1 0,0 1 1,1-1-1,-1 0 0,7 1 0,8 3-381,1-1 0,-1-1 0,36 2 0,0-4-5111,-1-2-4671</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48.106"/>
    </inkml:context>
    <inkml:brush xml:id="br0">
      <inkml:brushProperty name="width" value="0.025" units="cm"/>
      <inkml:brushProperty name="height" value="0.025" units="cm"/>
    </inkml:brush>
  </inkml:definitions>
  <inkml:trace contextRef="#ctx0" brushRef="#br0">29 38 15503,'0'0'11221,"-2"12"-10447,-6 48 329,0-20-354,3 0 0,1 1-1,2 0 1,4 53 0,-1-93-740,-1 0-1,0 0 1,0 0 0,1 0-1,-1 0 1,0 0-1,1 0 1,-1 0 0,1 0-1,0 0 1,-1-1-1,1 1 1,0 0 0,-1 0-1,1-1 1,0 1-1,0 0 1,-1-1-1,1 1 1,0-1 0,0 1-1,0-1 1,0 0-1,0 1 1,0-1 0,0 0-1,0 1 1,0-1-1,0 0 1,0 0 0,0 0-1,0 0 1,0 0-1,0 0 1,0 0-1,0 0 1,0-1 0,1 1-1,3-1 5,0 0-1,-1-1 0,1 1 1,0-1-1,-1 0 1,9-5-1,8-7-12,-1-1 0,-1-1 0,0-1 0,30-35 0,56-86 0,-102 134 0,9-12 0,0 0 0,-2-1 0,0 0 0,12-29 0,-29 48-4277,-11 11-8951,3 2 1137</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48.462"/>
    </inkml:context>
    <inkml:brush xml:id="br0">
      <inkml:brushProperty name="width" value="0.025" units="cm"/>
      <inkml:brushProperty name="height" value="0.025" units="cm"/>
    </inkml:brush>
  </inkml:definitions>
  <inkml:trace contextRef="#ctx0" brushRef="#br0">22 0 17040,'0'0'3203,"-16"50"64,10-27-64,6-3-640,0 0-641,0-4-545,3-2-1185,7-5-192,4 0 0,2-5 0,6-4 0,7 0 0,4-1-1441,0-13-2019,2-3-2978,-1-1-3299</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43.214"/>
    </inkml:context>
    <inkml:brush xml:id="br0">
      <inkml:brushProperty name="width" value="0.025" units="cm"/>
      <inkml:brushProperty name="height" value="0.025" units="cm"/>
    </inkml:brush>
  </inkml:definitions>
  <inkml:trace contextRef="#ctx0" brushRef="#br0">39 57 13901,'0'0'6630,"-1"-9"-4089,2-1-1767,-1 7-466,0 0-1,1 0 1,-1 0 0,0-1 0,-1 1-1,1 0 1,-1 0 0,1 0 0,-1 0-1,-1-4 1,-15 53 2383,16-43-2623,-3 10 199,1 1 0,0 0 0,0-1 0,1 2 0,1-1 0,1 21 0,0-34-257,1 0-1,-1 0 1,1-1-1,-1 1 1,0-1-1,1 1 1,-1 0-1,1-1 1,0 1-1,-1-1 1,1 1-1,0-1 1,-1 0-1,1 1 1,0-1-1,-1 0 1,1 1-1,0-1 1,-1 0-1,1 0 1,0 1-1,0-1 1,0 0-1,-1 0 1,1 0-1,0 0 1,0 0-1,-1 0 1,1 0-1,1-1 1,25-4 219,-9-2-189,-2-1 0,1-1 0,-1-1 1,0 0-1,-1-1 0,-1-1 1,17-15-1,31-25-298,-61 52 249,-1 0 0,0 0 1,0-1-1,0 1 0,1 0 1,-1 0-1,0 0 0,0 0 1,1 0-1,-1 0 0,0 0 1,0 0-1,1 0 0,-1 0 1,0 0-1,0 0 0,1 0 1,-1 0-1,0 0 0,0 0 1,1 0-1,-1 0 0,0 0 1,0 0-1,1 0 0,-1 0 1,0 0-1,0 0 1,1 0-1,-1 1 0,0-1 1,0 0-1,0 0 0,1 0 1,-1 0-1,0 1 0,0-1 1,0 0-1,0 0 0,0 1 1,1-1-1,-1 0 0,0 0 1,0 0-1,0 1 0,0-1 1,5 22-17,-5 35 548,0-45-337,0-12-184,0 1-1,0 0 0,0-1 0,0 1 0,0 0 1,0-1-1,0 1 0,0 0 0,0-1 0,0 1 1,0 0-1,1-1 0,-1 1 0,0-1 0,1 1 1,-1 0-1,0-1 0,1 1 0,-1-1 1,1 1-1,-1-1 0,1 1 0,-1-1 0,1 1 1,-1-1-1,1 0 0,-1 1 0,1-1 0,0 0 1,-1 1-1,1-1 0,-1 0 0,1 0 0,1 1 1,28-7 9,26-25-22,-55 31 11,53-35-1132,-53 40-4466,-6 18 1833,-22 30-5690,13-25 3396</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48.805"/>
    </inkml:context>
    <inkml:brush xml:id="br0">
      <inkml:brushProperty name="width" value="0.025" units="cm"/>
      <inkml:brushProperty name="height" value="0.025" units="cm"/>
    </inkml:brush>
  </inkml:definitions>
  <inkml:trace contextRef="#ctx0" brushRef="#br0">115 1 17617,'0'0'3160,"-10"5"-48,5-3-2870,-53 30 3230,55-29-3217,0-1 1,-1 1 0,1-1 0,0 1-1,0 0 1,1 0 0,-1 0 0,1 1-1,-1-1 1,1 1 0,0-1-1,0 1 1,1 0 0,-1-1 0,1 1-1,-2 6 1,3-9-242,0 0 0,1-1 0,-1 1 0,0 0 1,0 0-1,1-1 0,-1 1 0,1 0 0,-1 0 0,1-1 0,-1 1 0,1 0 0,-1-1 0,1 1 0,-1-1 0,1 1 0,0-1 0,-1 1 0,1-1 1,0 1-1,-1-1 0,1 0 0,0 1 0,0-1 0,-1 0 0,1 0 0,0 0 0,0 1 0,0-1 0,-1 0 0,1 0 0,0 0 0,0 0 0,0 0 0,0 0 1,1-1-1,36-2 239,-21-2-240,0 0 0,0-2 0,21-10 0,-27 11-14,0 0 1,0 1-1,0 1 0,0 0 0,1 0 0,0 1 0,-1 1 1,1 0-1,0 0 0,14 1 0,-25 1 1,-1 1 0,1-1 0,0 0 0,0 1 0,-1-1 0,1 0 0,0 1 0,-1-1 0,1 1 0,0-1 0,-1 1 0,1 0 0,-1-1 0,1 1 0,-1 0 0,1-1 0,-1 1 0,0 0 0,1-1 0,-1 1 0,0 0 0,1 0 0,-1-1 0,0 1 0,0 0 0,0 0 0,0 0 0,0-1 0,0 1 0,0 1 0,0 35 0,1-6 0,-1-30 0,1 0 0,0-1 0,-1 1 0,1-1 0,-1 1 0,1-1 0,0 1 0,-1-1 0,1 1 0,0-1 0,0 1 0,-1-1 0,1 0 0,0 1 0,0-1 0,0 0 0,-1 0 0,1 0 0,0 0 0,0 0 0,0 0 0,0 0 0,0 0 0,-1 0 0,1 0 0,0 0 0,0 0 0,0-1 0,1 1 0,26-10 0,9-14 0,-29 17 0,0 1 0,0 1 0,1 0 0,0 0 0,0 0 0,0 1 0,0 1 0,1-1 0,18-3 0,-28 8 0,1 0 0,0-1 0,-1 1 0,1 0 0,-1 0 0,0-1 0,1 1 0,-1 0 0,0 0 0,1 0 0,-1 0 0,0 0 0,0 0 0,0 0 0,0-1 0,0 1 0,0 0 0,0 0 0,0 0 0,0 0 0,0 0 0,0 0 0,0 0 0,-1 0 0,1 0 0,0-1 0,-1 2 0,-8 28 0,3-5-2209,20-31-3122,26-33-6924,-38 37 11252,16-18-9172</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49.161"/>
    </inkml:context>
    <inkml:brush xml:id="br0">
      <inkml:brushProperty name="width" value="0.025" units="cm"/>
      <inkml:brushProperty name="height" value="0.025" units="cm"/>
    </inkml:brush>
  </inkml:definitions>
  <inkml:trace contextRef="#ctx0" brushRef="#br0">55 1 14670,'0'0'8552,"-4"11"-4901,-3 10-1807,0-1-1,-20 37 1,26-56-1830,0 0 0,0 0 0,0 1-1,0-1 1,1 0 0,-1 0 0,0 1 0,1-1 0,-1 0 0,1 1-1,0-1 1,-1 0 0,1 1 0,0-1 0,0 1 0,0-1 0,0 0-1,0 1 1,0-1 0,0 3 0,1-4-10,0 1 0,0-1 0,0 1 0,-1-1 1,1 0-1,0 0 0,0 1 0,0-1 0,0 0 0,-1 0 0,1 0 0,0 0 0,0 0 1,0 0-1,0 0 0,0 0 0,0 0 0,-1 0 0,1-1 0,0 1 0,0 0 0,0-1 1,0 1-1,57-28-31,-28 10-41,-18 10-13,1 0 0,0 0 0,0 1 0,1 1 1,0 0-1,0 1 0,0 1 0,21-4 1,-34 7 82,-1 1 1,1 0-1,0 0 1,-1 0 0,1 0-1,0 1 1,-1-1-1,1 0 1,0 0 0,-1 0-1,1 0 1,0 1 0,-1-1-1,1 0 1,-1 1-1,1-1 1,0 0 0,-1 1-1,1-1 1,-1 1-1,1-1 1,-1 1 0,0-1-1,1 1 1,-1-1 0,1 1-1,-1 0 1,0-1-1,1 2 1,1 25 227,-18 33 227,13-51-427,3-8-73,0-1 0,-1 0-1,1 1 1,0-1 0,0 1 0,-1-1 0,1 1-1,0-1 1,0 1 0,0-1 0,0 1 0,-1-1 0,1 1-1,0-1 1,0 1 0,0-1 0,0 1 0,0-1-1,0 1 1,1-1 0,-1 1 0,0-1 0,0 1-1,0-1 1,0 1 0,1-1 0,-1 1 0,0-1-1,0 1 1,1-1 0,-1 0 0,0 1 0,1-1 0,-1 1-1,0-1 1,1 0 0,-1 1 0,1-1 0,-1 0-1,1 0 1,-1 1 0,0-1 0,1 0 0,-1 0-1,1 0 1,-1 1 0,1-1 0,-1 0 0,1 0-1,-1 0 1,1 0 0,-1 0 0,1 0 0,0 0 0,-1 0-1,1 0 1,-1 0 0,1-1 0,-1 1 0,1 0-1,-1 0 1,0 0 0,1-1 0,-1 1 0,1 0-1,-1 0 1,1-1 0,-1 1 0,35-21-6292,-16 3-1262</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49.485"/>
    </inkml:context>
    <inkml:brush xml:id="br0">
      <inkml:brushProperty name="width" value="0.025" units="cm"/>
      <inkml:brushProperty name="height" value="0.025" units="cm"/>
    </inkml:brush>
  </inkml:definitions>
  <inkml:trace contextRef="#ctx0" brushRef="#br0">0 59 5894,'0'0'23136,"13"3"-22800,-8-1-320,0-1-1,0 0 1,0 0-1,1 0 1,-1 0-1,1-1 1,-1 0-1,0 0 0,1-1 1,-1 1-1,0-1 1,1 0-1,-1-1 1,0 1-1,0-1 1,0 0-1,0 0 0,0-1 1,0 1-1,-1-1 1,1 0-1,-1 0 1,0-1-1,0 1 1,0-1-1,0 0 0,4-6 1,-8 10-5,1-1-1,-1 1 1,0 0 0,1-1-1,-1 1 1,1-1 0,-1 1-1,0-1 1,1 1 0,-1-1-1,0 0 1,0 1 0,1-1 0,-1 1-1,0-1 1,0 0 0,0 1-1,0-1 1,0 0 0,0 1-1,0-1 1,0 1 0,0-1-1,0 0 1,0 1 0,0-1 0,0 0-1,-1 0 1,-15 1 112,-23 19 111,35-15-128,0 0-1,0 0 1,0 0 0,0 0-1,1 0 1,-1 1 0,1 0-1,0-1 1,1 1 0,-1 0-1,1 0 1,0 1 0,0-1-1,1 0 1,-1 1-1,1-1 1,1 1 0,-1 9-1,1-14-96,1 0-1,0 0 0,-1 0 1,1 0-1,0 0 1,0 0-1,0 0 0,0 0 1,0 0-1,0-1 0,0 1 1,0 0-1,0-1 0,0 1 1,0 0-1,0-1 1,1 0-1,-1 1 0,0-1 1,0 0-1,1 1 0,-1-1 1,0 0-1,0 0 0,1 0 1,2 0-1,41-1 59,-38 0-66,7-1-1,1-1 0,-1-1 0,0 0 0,0 0 0,25-13 0,-27 11 0,0 0 0,1 1 0,-1 1 0,1 0 0,0 1 0,1 0 0,19-1 0,-22 15 0,14 11 0,-16-20-58,-1 0 0,1-1 0,0-1 0,0 1 1,10-2-1,-3 1-476,-15 0 305,-1 0 97,0 0 0,0 0-1,0 0 1,1 0 0,-1 0-1,0 0 1,0 0-1,0 1 1,0-1 0,1 0-1,-1 0 1,0 0 0,0 0-1,0 0 1,1 0 0,-1-1-1,0 1 1,0 0-1,0 0 1,0 0 0,1 0-1,-1 0 1,0 0 0,0 0-1,0 0 1,0 0-1,0 0 1,1 0 0,-1-1-1,0 1 1,0 0 0,0 0-1,0 0 1,0 0 0,0 0-1,1-1 1,-1 1-1,0 0 1,0 0 0,0 0-1,0 0 1,0-1 0,0 1-1,0 0 1,0 0-1,0 0 1,0 0 0,0-1-1,0 1 1,0 0 0,0 0-1,0 0 1,0-1 0,0 1-1,0 0 1,0 0-1,0-1 1,-4-7-6616</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49.828"/>
    </inkml:context>
    <inkml:brush xml:id="br0">
      <inkml:brushProperty name="width" value="0.025" units="cm"/>
      <inkml:brushProperty name="height" value="0.025" units="cm"/>
    </inkml:brush>
  </inkml:definitions>
  <inkml:trace contextRef="#ctx0" brushRef="#br0">1 45 17585,'0'0'4932,"78"-13"-4035,-31 4-737,5-1-160,3-2-4132</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50.498"/>
    </inkml:context>
    <inkml:brush xml:id="br0">
      <inkml:brushProperty name="width" value="0.025" units="cm"/>
      <inkml:brushProperty name="height" value="0.025" units="cm"/>
    </inkml:brush>
  </inkml:definitions>
  <inkml:trace contextRef="#ctx0" brushRef="#br0">117 201 14574,'0'0'10703,"-8"-1"-9283,5 0-1355,0 1 0,0 0-1,0-1 1,0 1 0,0 0-1,0 1 1,-1-1 0,1 0-1,1 1 1,-1 0-1,0 0 1,0 0 0,0 0-1,-4 2 1,2 0-30,1 0 0,0 1 0,0 0 0,0-1-1,1 1 1,-1 1 0,1-1 0,0 0 0,-4 9 0,4-9 17,1 0 1,0 0-1,0 1 0,0-1 1,0 1-1,1-1 0,0 1 1,0-1-1,0 1 0,0 5 1,1-9-41,0 0 1,0 0 0,0 0-1,0 0 1,1 0 0,-1 0-1,0 0 1,0 0 0,1-1-1,-1 1 1,1 0 0,-1 0-1,1 0 1,-1 0 0,1-1-1,0 1 1,-1 0 0,1-1-1,0 1 1,1 1 0,-1-2-2,1 1 1,0 0-1,0-1 1,0 1-1,0-1 1,0 1-1,-1-1 1,1 0-1,0 0 1,0 0-1,0 0 1,0 0-1,0 0 1,2-1-1,7-1 29,1-2 0,-1 1 0,0-1 0,-1-1 0,1 0 0,-1 0 0,0-1 0,0 0 0,15-13 0,-4 1-40,0-1 0,34-42 1,-49 55-231,-5 7 74,-10 21 38,-14 39 369,22-58-205,0 0-1,0 0 1,0 1-1,0-1 1,1 0-1,-1 1 1,1-1-1,0 1 1,0-1-1,0 0 0,1 1 1,-1-1-1,2 6 1,-1-8-20,0 0-1,0 0 1,0 0 0,0-1 0,1 1-1,-1 0 1,0-1 0,0 1 0,1-1-1,-1 1 1,0-1 0,1 0 0,-1 1-1,0-1 1,1 0 0,-1 0 0,0 0 0,1 0-1,-1 0 1,1 0 0,-1-1 0,2 1-1,32-9 552,-18 1-517,-1 0 0,0-2-1,-1 0 1,0 0 0,0-2 0,-1 0 0,-1 0-1,0-1 1,-1-1 0,0 0 0,-1-1-1,-1 0 1,0-1 0,-1 0 0,-1 0 0,0-1-1,-1 0 1,-1 0 0,6-32 0,-76 151 313,51-82-330,1-2-22,0 1 1,0 0-1,2 1 0,1 0 1,0 1-1,1 0 1,-4 22-1,11-41-20,1-1 0,0 1 0,0-1-1,0 1 1,0-1 0,0 1 0,1-1 0,-1 1 0,0-1-1,1 0 1,-1 1 0,1-1 0,-1 1 0,1-1 0,-1 0 0,1 1-1,0-1 1,0 0 0,0 0 0,0 1 0,0-1 0,0 0 0,0 0-1,0 0 1,3 1 0,0 0 1,0 0 0,0 0 1,0 0-1,0-1 0,0 0 0,1 0 0,-1 0 1,1 0-1,4 0 0,2-1-29,0 0-1,0 0 0,0-1 1,0 0-1,0-1 1,0 0-1,10-4 1,1-5-2328,-7-7-5107,-10 3-290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50.885"/>
    </inkml:context>
    <inkml:brush xml:id="br0">
      <inkml:brushProperty name="width" value="0.025" units="cm"/>
      <inkml:brushProperty name="height" value="0.025" units="cm"/>
    </inkml:brush>
  </inkml:definitions>
  <inkml:trace contextRef="#ctx0" brushRef="#br0">129 9 10922,'0'0'21567,"-12"-2"-21438,9 0-125,-1 1 1,0 0-1,1 0 1,-1 1-1,0-1 1,0 1-1,0 0 1,1 0-1,-1 0 1,0 0-1,0 1 1,1 0-1,-1-1 1,0 1-1,1 0 1,-1 1 0,1-1-1,-1 1 1,1 0-1,0-1 1,-1 2-1,1-1 1,0 0-1,0 0 1,1 1-1,-1 0 1,0 0-1,1-1 1,0 1-1,-1 1 1,1-1-1,-2 6 1,3-8-5,0-1 0,1 1 0,-1 0 0,1-1 0,-1 1 0,1 0 0,-1-1 0,1 1 0,0 0 0,-1 0 0,1-1 0,0 1 0,0 0 0,0 0 0,0 0 0,-1 0 0,1-1 0,0 1 0,0 0 0,0 0 0,1 0 0,-1-1 0,0 1 0,0 0 0,0 0 0,1 0 0,-1-1 0,0 1 0,1 0 0,-1 0 0,0-1 0,1 1 0,-1 0 0,1-1 0,-1 1 0,1 0 0,0-1 0,-1 1 0,1-1 0,0 1 0,-1-1 0,1 1 0,0-1 0,-1 0 0,1 1 0,0-1 0,0 0 0,0 1 0,-1-1 0,2 0 0,50 1 0,-35-2 0,41-1-101,-31 1-8,0 0 1,37 5-1,-64-4 112,1 0 0,-1 0 0,1 0 0,-1 0 0,1 0 0,-1 0 0,1 0 0,-1 0-1,1 0 1,-1 1 0,1-1 0,-1 0 0,0 0 0,1 0 0,-1 1 0,1-1 0,-1 0 0,1 1 0,-1-1 0,0 0 0,1 1 0,-1-1 0,0 0 0,1 1 0,-1-1 0,0 1 0,0-1-1,1 1 1,-1-1 0,0 1 0,0-1 0,0 1 0,0-1 0,1 1 0,-1-1 0,0 1 0,0-1 0,0 1 0,0-1 0,0 1 0,0-1 0,0 1 0,-1-1 0,1 1 0,0-1 0,0 1-1,0-1 1,0 0 0,-1 1 0,1-1 0,0 1 0,0-1 0,-1 1 0,1-1 0,0 0 0,-1 1 0,1-1 0,0 0 0,-1 1 0,1-1 0,-1 0 0,1 1 0,-1-1 0,1 0 0,0 0-1,-1 1 1,-31 22 227,13-12-305,-1-2 1,-1 0-1,0-1 0,0-1 0,0-1 1,-1-1-1,-29 3 0,50-18-12908</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52.636"/>
    </inkml:context>
    <inkml:brush xml:id="br0">
      <inkml:brushProperty name="width" value="0.025" units="cm"/>
      <inkml:brushProperty name="height" value="0.025" units="cm"/>
    </inkml:brush>
  </inkml:definitions>
  <inkml:trace contextRef="#ctx0" brushRef="#br0">342 146 7111,'3'-10'4404,"0"0"-3971,0-1 885,0 1 0,0-2 0,-1 1-1,1-18 1,-3 27-1106,0 0-1,0 0 1,0 0-1,0 0 1,0 0 0,0 0-1,-1 0 1,1 0-1,-1 0 1,1 0-1,-1 0 1,0 1-1,0-1 1,0 0-1,0 0 1,0 1-1,0-1 1,0 0 0,-1 1-1,1-1 1,0 1-1,-1 0 1,1-1-1,-1 1 1,0 0-1,1 0 1,-1 0-1,0 0 1,0 0-1,0 0 1,0 1 0,1-1-1,-1 1 1,0-1-1,-2 1 1,-3-1-63,0 2 1,0-1 0,1 1 0,-1 0-1,0 0 1,1 1 0,-1 0 0,1 0-1,0 0 1,0 1 0,0 0 0,0 0-1,0 0 1,0 1 0,1 0-1,0 0 1,0 1 0,0-1 0,-6 8-1,-10 12 54,1 0 0,-29 48-1,44-64-73,-9 12 34,2 0-1,0 1 1,1 0-1,1 1 1,1 0-1,1 0 1,1 1-1,-7 39 1,13-58-153,1-1 0,-1 0 0,1 1 0,0-1 1,1 0-1,-1 1 0,1-1 0,-1 0 0,1 0 0,0 1 0,0-1 0,0 0 1,0 0-1,1 0 0,0 0 0,-1 0 0,1-1 0,0 1 0,5 5 0,-4-6 4,0 1-1,1-1 1,0 0-1,0 0 1,0 0-1,0 0 1,0-1-1,0 1 1,0-1-1,0 0 0,0 0 1,1-1-1,6 1 1,0-1 10,0 0 0,0-1 0,1-1 0,-1 0-1,0 0 1,-1-1 0,1 0 0,0-1 0,-1 0 0,0-1 0,11-6 0,-13 6-7,0-1-1,-1-1 1,1 1 0,-1-1 0,8-11-1,-12 16 0,-1-1 0,0 0 0,-1 1-1,1-1 1,0 0 0,-1 0 0,0 0 0,1-1 0,-1 1-1,0 0 1,-1 0 0,1-1 0,-1 1 0,1-1-1,-1 1 1,0 0 0,0-1 0,0 1 0,-1-4-1,0 5-11,0 1-1,0-1 1,0 0 0,-1 1-1,1-1 1,0 1-1,0 0 1,-1-1-1,1 1 1,-1 0-1,1 0 1,-1 0-1,0 0 1,1 0 0,-1 0-1,0 0 1,0 1-1,0-1 1,1 1-1,-1-1 1,0 1-1,0 0 1,0 0-1,0-1 1,0 1 0,0 1-1,0-1 1,0 0-1,1 0 1,-3 1-1,-3 0-6,0 0-1,0 0 0,1 1 0,-1-1 1,1 2-1,0-1 0,-9 5 0,-35 32 135,47-37-123,1 1 0,-1 0-1,1-1 1,0 1-1,0 0 1,0 0 0,0 0-1,0 0 1,1 1 0,-1-1-1,1 0 1,0 1 0,0-1-1,-1 8 1,2-11-8,1 1 0,0-1 0,0 1 0,-1-1 0,1 1 0,0-1 0,0 1 0,-1-1 0,1 0 0,0 0 0,0 1 0,0-1 0,0 0 0,0 0 0,0 0 0,-1 0 0,1 0 0,0 0 0,0 0 0,0 0 0,0 0 0,0 0 0,0-1 0,-1 1 0,1 0 0,2-1 0,26-7 0,-3-4 0,0-1 0,47-33 0,23-12 0,-96 57 0,1 0 0,-1 1 0,1-1 0,0 1 0,-1-1 0,1 1 0,0 0 0,-1-1 0,1 1 0,0 0 0,0-1 0,-1 1 0,1 0 0,0 0 0,0-1 0,0 1 0,-1 0 0,1 0 0,0 0 0,0 0 0,0 0 0,-1 0 0,1 1 0,0-1 0,0 0 0,0 0 0,-1 0 0,1 1 0,0-1 0,0 0 0,-1 1 0,1-1 0,0 1 0,-1-1 0,1 1 0,-1-1 0,1 1 0,0-1 0,-1 1 0,1 0 0,0 37 0,-3-25 0,-1 1 0,-1-1 0,0 0 0,-1 0 0,-11 21 0,10-21 0,0 0 0,0 1 0,1 0 0,-3 20 0,8-34 2,0 0 0,0 0 0,0 0 0,0 0-1,0 0 1,0 0 0,0 1 0,0-1 0,0 0 0,0 0 0,0 0 0,0 0 0,0 0-1,0 1 1,0-1 0,0 0 0,0 0 0,0 0 0,0 0 0,0 0 0,0 0 0,0 0-1,1 1 1,-1-1 0,0 0 0,0 0 0,0 0 0,0 0 0,0 0 0,0 0-1,0 0 1,1 0 0,-1 0 0,0 0 0,0 0 0,0 0 0,0 0 0,0 0 0,0 0-1,1 0 1,-1 0 0,0 0 0,0 0 0,0 0 0,0 0 0,0 0 0,1 0 0,-1 0-1,0 0 1,0 0 0,0 0 0,0 0 0,0 0 0,0 0 0,1 0 0,-1 0 0,0 0-1,0 0 1,0-1 0,0 1 0,0 0 0,0 0 0,8-5-596,28-36-7216,-15 12 368</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53.619"/>
    </inkml:context>
    <inkml:brush xml:id="br0">
      <inkml:brushProperty name="width" value="0.025" units="cm"/>
      <inkml:brushProperty name="height" value="0.025" units="cm"/>
    </inkml:brush>
  </inkml:definitions>
  <inkml:trace contextRef="#ctx0" brushRef="#br0">28 99 19378,'0'0'5643,"-5"8"-2846,-16 25-1142,21-32-1628,0-1-1,0 1 1,0-1 0,-1 1-1,1 0 1,0-1-1,0 1 1,0-1 0,0 1-1,0-1 1,0 1-1,0-1 1,0 1-1,0-1 1,0 1 0,0-1-1,1 1 1,-1 0-1,0-1 1,0 1 0,0-1-1,1 0 1,-1 1-1,0-1 1,1 1 0,-1-1-1,0 1 1,1-1-1,-1 0 1,0 1-1,1-1 1,-1 0 0,1 1-1,-1-1 1,1 0-1,-1 1 1,1-1 0,-1 0-1,1 0 1,-1 0-1,1 0 1,-1 1 0,1-1-1,-1 0 1,1 0-1,-1 0 1,1 0-1,0 0 1,-1 0 0,1 0-1,-1-1 1,1 1-1,-1 0 1,1 0 0,0 0-1,31-3 177,-27 2-177,0 0-1,0-1 0,0 0 1,0 0-1,-1-1 0,1 1 0,-1-1 1,1 0-1,-1 0 0,0 0 0,0-1 1,0 1-1,-1-1 0,1 0 1,-1 0-1,0 0 0,0-1 0,-1 1 1,1-1-1,-1 1 0,0-1 0,0 0 1,0 0-1,-1 0 0,0 0 0,0 0 1,0 0-1,0 0 0,-1-7 1,0 12-25,0-1 0,0 1 1,0-1-1,0 0 1,0 1-1,0-1 1,0 1-1,-1-1 1,1 1-1,0-1 1,0 1-1,-1-1 1,1 1-1,0-1 1,-1 1-1,1-1 0,0 1 1,-1-1-1,1 1 1,-1-1-1,1 1 1,0 0-1,-1-1 1,1 1-1,-1 0 1,1 0-1,-1-1 1,0 1-1,1 0 1,-1 0-1,1 0 0,-1-1 1,1 1-1,-1 0 1,0 0-1,1 0 1,-1 0-1,1 0 1,-1 0-1,1 0 1,-1 1-1,0-1 1,1 0-1,-1 0 1,1 0-1,-2 1 0,-26 14-134,19-6 138,1 2 0,-1-1 0,2 1 0,0 0 0,0 1-1,-5 13 1,8-17 63,1 0 0,0 0 0,0 0-1,1 1 1,0-1 0,0 1 0,1-1 0,1 1-1,-1 0 1,2 13 0,-1-21-65,0 0 0,1 0 0,-1 0 0,0 0 0,1 0 0,-1 0 0,1 0 0,-1 0 0,1 0 0,0 0-1,-1 0 1,1 0 0,0 0 0,0 0 0,0 0 0,0-1 0,-1 1 0,1 0 0,0-1 0,0 1 0,0 0 0,0-1 0,1 1 0,0-1 0,34 3 35,-27-4-35,0 0-1,0-1 1,0-1 0,0 1-1,15-8 1,-10 2-3,1-1 0,-1-1 0,-1 0 0,0 0 0,0-2 0,-1 1 0,-1-2 0,0 0 0,0 0 0,-2-1 0,1 0 0,-2 0 0,0-1 0,0 0 0,8-28 0,-46 77 0,19-16 0,-33 61 0,41-73 0,1 0 0,-1-1 0,2 1 0,-1 0 0,1 0 0,-1 0 0,2 0 0,-1 1 0,1-1 0,0 0 0,0 0 0,1 7 0,0-12 0,0 1 0,-1-1 0,1 0 0,0 0 0,0 0 0,0 0 0,0 0 0,0 0 0,0 0 0,0 0 0,0-1 0,1 1 0,-1 0 0,0-1 0,0 1 0,1 0 0,-1-1 0,0 0 0,1 1 0,-1-1 0,0 0 0,1 0 0,-1 0 0,1 1 0,-1-2 0,0 1 0,1 0 0,1 0 0,43-8 0,-29-1 0,0 0 0,-1-1 0,0-1 0,0-1 0,-1 0 0,-1-1 0,0 0 0,-1-1 0,0-1 0,17-25 0,-40 84 0,4-31 0,1 0 0,0 1 0,1 0 0,1 0 0,0 0 0,1 0 0,1 0 0,0 21 0,1-34 0,0 1 0,1 0 0,-1-1 0,0 1 0,1 0 0,-1-1 0,1 1 0,0-1 0,-1 1 0,1-1 0,0 1 0,0-1 0,0 1 0,0-1 0,0 0 0,0 0 0,1 1 0,-1-1 0,0 0 0,1 0 0,-1 0 0,1-1 0,-1 1 0,1 0 0,-1 0 0,1-1 0,-1 1 0,1-1 0,0 1 0,-1-1 0,1 0 0,0 0 0,-1 1 0,1-1 0,0-1 0,-1 1 0,1 0 0,0 0 0,-1 0 0,1-1 0,2 0 0,1 0 0,1 0 0,-1-1 0,0 1 0,0-1 0,0 0 0,0-1 0,-1 1 0,1-1 0,-1 0 0,1 0 0,-1 0 0,6-6 0,-2-3 0,-1 1 0,0-2 0,-1 1 0,0-1 0,-1 0 0,0 0 0,-1 0 0,0-1 0,-1 1 0,-1-1 0,0 0 0,-1-23 0,-4 48 0,-3 25 0,6-35 0,0 0 0,0 0 0,0 0 0,1 0 0,-1 0 0,0 0 0,1 0 0,-1 0 0,1 0 0,-1 0 0,1 0 0,-1 0 0,1 0 0,0-1 0,-1 1 0,1 0 0,0 0 0,0-1 0,0 1 0,0-1 0,-1 1 0,1 0 0,0-1 0,0 0 0,0 1 0,0-1 0,0 0 0,0 1 0,0-1 0,0 0 0,0 0 0,0 0 0,0 0 0,0 0 0,0 0 0,2 0 0,3 0 0,0-1 0,0 1 0,0-1 0,0 0 0,0-1 0,-1 0 0,1 0 0,0 0 0,-1 0 0,1-1 0,-1 0 0,0 0 0,0-1 0,0 1 0,0-1 0,-1 0 0,7-8 0,4-5 0,-1-1 0,-1-1 0,14-25 0,-40 98 0,5-34 0,1 0 0,0 1 0,2 0 0,0 0 0,1 0 0,1 0 0,1 1 0,2 25 0,0-46 1,0 1-1,0-1 1,0 0 0,0 1-1,0-1 1,0 1 0,1-1 0,-1 0-1,1 0 1,-1 1 0,1-1-1,-1 0 1,1 0 0,0 1-1,0-1 1,0 0 0,-1 0 0,1 0-1,0 0 1,0 0 0,0 0-1,1 0 1,-1-1 0,0 1-1,0 0 1,0-1 0,1 1-1,-1 0 1,0-1 0,0 0 0,1 1-1,-1-1 1,1 0 0,-1 1-1,0-1 1,1 0 0,-1 0-1,0 0 1,1 0 0,-1-1 0,1 1-1,-1 0 1,0-1 0,1 1-1,1-1 1,0 0-12,1-1 1,0 1-1,0-1 0,-1 0 1,1 0-1,-1 0 0,1 0 1,-1-1-1,0 1 0,0-1 1,0 0-1,0 0 0,-1 0 1,5-6-1,-3 0-708,-1 1 0,1 0 0,-2-1 0,1 0 1,0-10-1,0-6-5336,-1-47-1,-2 59 4292,0-48-9484</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53.960"/>
    </inkml:context>
    <inkml:brush xml:id="br0">
      <inkml:brushProperty name="width" value="0.025" units="cm"/>
      <inkml:brushProperty name="height" value="0.025" units="cm"/>
    </inkml:brush>
  </inkml:definitions>
  <inkml:trace contextRef="#ctx0" brushRef="#br0">0 0 18321,'0'0'13229,"63"48"-36579</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54.306"/>
    </inkml:context>
    <inkml:brush xml:id="br0">
      <inkml:brushProperty name="width" value="0.025" units="cm"/>
      <inkml:brushProperty name="height" value="0.025" units="cm"/>
    </inkml:brush>
  </inkml:definitions>
  <inkml:trace contextRef="#ctx0" brushRef="#br0">104 215 12940,'0'0'7474,"-5"10"-5029,-13 18-998,0-1 971,-25 50 0,40-71-2234,0 0 1,0 0 0,1 1 0,0-1-1,0 1 1,0 0 0,1-1 0,0 1-1,0 0 1,1 0 0,0-1 0,0 1-1,1 0 1,2 13 0,-1-18-176,0 1 0,-1-1 0,1 0-1,0 1 1,1-1 0,-1 0 0,0 0 0,0-1 0,1 1 0,-1 0 0,1-1 0,0 0 0,-1 1 0,1-1-1,0 0 1,0 0 0,0-1 0,-1 1 0,1 0 0,0-1 0,0 0 0,0 0 0,0 0 0,0 0 0,6-1-1,1 0 26,1 1 0,-1-2 0,1 0 1,-1 0-1,0-1 0,13-5 0,-8 1-19,-1-1 1,0-1-1,-1 0 0,0-1 1,0 0-1,-1-1 1,-1-1-1,0 0 1,0 0-1,-1-1 1,-1-1-1,0 1 0,7-16 1,-5 8 3,-2-1-1,0-1 1,-2 1 0,0-1-1,-1 0 1,-2-1 0,0 0-1,0-29 1,-4 50-19,1-1 0,-1 1 1,0-1-1,-1 1 0,1 0 0,-1-1 0,1 1 1,-1-1-1,0 1 0,0 0 0,-1-1 0,1 1 1,-1 0-1,1 0 0,-1 0 0,0 0 0,0 1 1,-1-1-1,-2-3 0,2 4-1,1 1 0,-1 0 1,0-1-1,1 1 0,-1 0 0,0 1 0,0-1 0,0 0 0,0 1 1,0-1-1,0 1 0,0 0 0,0 0 0,0 0 0,1 0 1,-1 1-1,0-1 0,0 1 0,0 0 0,0 0 0,0 0 1,1 0-1,-6 3 0,-1 1 2,0 1-1,1 0 1,-1 0 0,1 0 0,1 2 0,-1-1-1,1 1 1,0-1 0,1 2 0,0-1-1,0 1 1,1 0 0,0 0 0,0 1-1,1-1 1,1 1 0,-1 0 0,2 0-1,-1 1 1,-1 14 0,4-22-23,1-1-1,-1 1 1,0 0-1,1 0 1,0-1-1,-1 1 1,1-1-1,0 1 1,0-1-1,1 1 1,-1-1-1,0 1 1,1-1-1,0 0 1,-1 0-1,1 0 1,0 0-1,0 0 1,0 0-1,0-1 1,0 1 0,1-1-1,3 3 1,8 3-234,0-1 1,0 0-1,21 5 1,-24-9 133,0 2-1,0-1 1,-1 2 0,20 10-1,-27-13 149,0 1 0,0 0 0,-1 0 0,1 0 0,0 0 0,-1 0-1,0 1 1,0-1 0,0 1 0,0 0 0,0-1 0,-1 1 0,0 0 0,1 0-1,-2 0 1,1 0 0,0 0 0,-1 0 0,0 0 0,0 0 0,0 0 0,-1 7-1,0-3 26,0 0 0,-1 0 0,0 0-1,-1-1 1,0 1 0,0-1-1,0 0 1,-1 1 0,0-2 0,-8 12-1,13-36-8710,1-8 3350,7-5-1801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43.555"/>
    </inkml:context>
    <inkml:brush xml:id="br0">
      <inkml:brushProperty name="width" value="0.025" units="cm"/>
      <inkml:brushProperty name="height" value="0.025" units="cm"/>
    </inkml:brush>
  </inkml:definitions>
  <inkml:trace contextRef="#ctx0" brushRef="#br0">0 65 10442,'0'0'15567,"101"27"-14062,-28-27-480,8-12-513,5-6-191,1-1-161,-7 2-96,-16 3-865,-18 6-1569,-13 4-577,-15 4-448,-13 0-1153</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54.645"/>
    </inkml:context>
    <inkml:brush xml:id="br0">
      <inkml:brushProperty name="width" value="0.025" units="cm"/>
      <inkml:brushProperty name="height" value="0.025" units="cm"/>
    </inkml:brush>
  </inkml:definitions>
  <inkml:trace contextRef="#ctx0" brushRef="#br0">126 1 17392,'0'0'9551,"2"14"-7635,1 36-933,-2 0 1,-7 64-1,0 25-25,7-79-958,1-20 0,-5 44 0,3-84-15,0 0 0,0 0-1,0 1 1,0-1 0,0 0 0,0 1-1,1-1 1,-1 0 0,0 1 0,0-1-1,0 0 1,0 1 0,0-1 0,0 0-1,-1 1 1,1-1 0,0 0 0,0 0 0,0 1-1,0-1 1,0 0 0,0 1 0,0-1-1,-1 0 1,1 0 0,0 1 0,0-1-1,0 0 1,-1 0 0,1 1 0,0-1 0,0 0-1,-1 0 1,1 0 0,0 1 0,0-1-1,-1 0 1,1 0 0,0 0 0,-1 0-1,1 0 1,0 0 0,-1 0 0,1 0-1,0 0 1,-1 0 0,1 0 0,0 0 0,0 0-1,-1 0 1,1 0 0,0 0 0,-1 0-1,1 0 1,0 0 0,-1 0 0,1 0-1,0 0 1,0-1 0,-1 1 0,1 0-1,0 0 1,-1 0 0,1-1 0,-13-17-1696,-48-138-3160,52 127 4653,2 1-1,1-1 1,-5-50 0,11 77 310,0 0 0,0 0 0,0 0 0,0 0 0,0-1 0,0 1 0,1 0 0,-1 0 0,1 0 0,-1 0 0,1 0 0,0 0 0,0 0 0,0 0 0,0 0 0,0 0 0,1 1 0,-1-1 0,0 0 0,1 1 0,-1-1 0,1 1 0,0 0 0,0-1 0,-1 1 0,1 0 0,0 0 0,0 0-1,0 0 1,0 0 0,0 1 0,0-1 0,3 0 0,7-1 61,0 0-1,1 1 0,-1 1 0,24 2 0,-9-1-346,16 0-1078,-1 0-3446,-2-1-6001</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55.734"/>
    </inkml:context>
    <inkml:brush xml:id="br0">
      <inkml:brushProperty name="width" value="0.025" units="cm"/>
      <inkml:brushProperty name="height" value="0.025" units="cm"/>
    </inkml:brush>
  </inkml:definitions>
  <inkml:trace contextRef="#ctx0" brushRef="#br0">2 0 7976,'0'0'14216,"0"9"-12956,-1 12-579,1 53 1647,0-68-2061,0 1 1,1 0 0,0 0 0,0 0-1,1 0 1,0-1 0,0 1-1,3 6 1,-4-11-219,1-1 0,-1 0 0,0 0 0,1 0 0,-1 0 0,1 0-1,-1 0 1,1 0 0,-1 0 0,1 0 0,-1-1 0,1 1 0,0-1 0,-1 1 0,1-1 0,0 0 0,0 1 0,-1-1 0,1 0 0,0 0-1,0 0 1,-1-1 0,1 1 0,0 0 0,-1-1 0,1 1 0,0-1 0,-1 1 0,1-1 0,0 0 0,-1 0 0,1 0 0,-1 0 0,1 0-1,0-1 1,53-37 577,-55 39-627,27-29 83,-21 22-64,0 0 0,0 1 0,1 0 0,0 0 0,0 1 0,10-7 0,-15 18 147,-1 0 0,0-1 0,0 1 0,-1 0 0,1 0 0,-2 11-1,1-14-84,0 59-11,1-61-69,1-1 0,-1 1 0,0-1 0,1 1 0,-1-1 0,0 0 0,1 1 0,-1-1 0,0 0 0,1 0 0,-1 0 0,0 0 0,1 0 0,-1 0 0,1-1 0,-1 1 0,0 0 0,1-1 0,-1 1 0,0-1 0,2 0 0,5-4 0,0 0 0,-1-1 0,1 1 0,-1-2 0,11-12 0,-13 14 0,0-1 0,0 1 0,0 0 0,1 0 0,-1 1 0,1-1 0,0 2 0,1-1 0,-1 0 0,13-4 0,-18 8 0,-1 0 0,1 0 0,-1 0 0,1 0 0,-1 0 0,1 0 0,-1 0 0,1 0 0,-1 0 0,1 0 0,-1 1 0,0-1 0,1 0 0,-1 0 0,1 0 0,-1 1 0,1-1 0,-1 0 0,0 0 0,1 1 0,-1-1 0,0 0 0,1 1 0,-1-1 0,0 1 0,0-1 0,1 0 0,-1 1 0,0-1 0,1 2 0,4 21 0,-5 36 0,-1-44 0,0-12-2801,0-13-3056,0 3 1687,-3-14-2733</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56.076"/>
    </inkml:context>
    <inkml:brush xml:id="br0">
      <inkml:brushProperty name="width" value="0.025" units="cm"/>
      <inkml:brushProperty name="height" value="0.025" units="cm"/>
    </inkml:brush>
  </inkml:definitions>
  <inkml:trace contextRef="#ctx0" brushRef="#br0">1 1 12684,'0'0'16111</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56.419"/>
    </inkml:context>
    <inkml:brush xml:id="br0">
      <inkml:brushProperty name="width" value="0.025" units="cm"/>
      <inkml:brushProperty name="height" value="0.025" units="cm"/>
    </inkml:brush>
  </inkml:definitions>
  <inkml:trace contextRef="#ctx0" brushRef="#br0">165 1 14798,'0'0'12801,"-8"7"-11407,-11 10-853,0 2-1,2 0 1,-28 40 0,37-49-394,1 1-1,1-1 0,0 2 1,1-1-1,0 1 1,0-1-1,1 1 1,1 0-1,0 1 1,-2 24-1,5-37-146,0 1 0,0 0 0,0 0 0,1 0 0,-1 0 0,0 0 0,0 0 0,1 0 0,-1-1 0,1 1 0,-1 0 0,1 0 0,-1 0 0,1-1 0,-1 1 0,1 0 0,-1-1 0,1 1 0,0 0 0,0-1 0,-1 1 0,1-1 0,0 1 0,0-1 0,0 0 0,-1 1 0,2-1 0,34 6 0,34-15 0,-68 8-11,62-18-5800,-61 18 5358,-1 0-1,1 0 1,-1-1 0,1 1-1,-1 0 1,0-1-1,0 1 1,0-1 0,0 0-1,0 0 1,0 0-1,0 0 1,-1 0 0,1 0-1,-1 0 1,1 0-1,-1-1 1,0 1 0,0 0-1,0-1 1,0 1-1,1-4 1,-2-10-11772</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56.779"/>
    </inkml:context>
    <inkml:brush xml:id="br0">
      <inkml:brushProperty name="width" value="0.025" units="cm"/>
      <inkml:brushProperty name="height" value="0.025" units="cm"/>
    </inkml:brush>
  </inkml:definitions>
  <inkml:trace contextRef="#ctx0" brushRef="#br0">9 42 14606,'0'0'14670,"50"-19"-14126,-8 13-320,8-1-127,-4 1-33,0 3-64,-9 2 0,-8 1-865,-8 0-1538,-13 1-575,-8 7-1346,-4 0-2499</inkml:trace>
  <inkml:trace contextRef="#ctx0" brushRef="#br0" timeOffset="1">0 104 14446,'0'0'13613,"84"-6"-13325,-38-3-192,2 2-96,0-5-2723,0 1-4227</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58.552"/>
    </inkml:context>
    <inkml:brush xml:id="br0">
      <inkml:brushProperty name="width" value="0.025" units="cm"/>
      <inkml:brushProperty name="height" value="0.025" units="cm"/>
    </inkml:brush>
  </inkml:definitions>
  <inkml:trace contextRef="#ctx0" brushRef="#br0">18 0 19410,'0'0'7298,"-1"10"-6278,-6 29-280,2 1 0,1 52 0,4-91-729,0 1-1,0-1 0,0 1 1,0-1-1,0 1 0,1 0 1,-1-1-1,0 1 0,1-1 1,0 0-1,-1 1 0,1-1 1,0 1-1,-1-1 0,1 0 1,0 0-1,0 1 0,0-1 1,0 0-1,0 0 0,1 0 1,-1 0-1,0 0 0,0 0 1,1 0-1,-1-1 0,2 2 1,0-2 28,0 1 1,1-1-1,-1 1 0,0-1 1,0 0-1,0-1 1,1 1-1,-1 0 0,0-1 1,0 0-1,0 0 1,5-1-1,4-3 87,0-1 0,0 0 1,0 0-1,0-1 0,12-11 0,1-6-42,-21 18 11,1 1 0,1 0-1,-1 0 1,1 0 0,0 1 0,6-5 0,-11 10-86,0-1 1,-1 1-1,1-1 1,0 0-1,-1 1 1,1 0-1,-1-1 1,1 1 0,-1-1-1,1 1 1,-1-1-1,1 1 1,-1 0-1,0-1 1,1 1 0,-1 0-1,0 0 1,0-1-1,1 1 1,-1 0-1,0 0 1,0-1-1,0 1 1,0 0 0,0 0-1,0-1 1,0 1-1,0 0 1,0 0-1,-1-1 1,1 2 0,0 38 184,0-34-182,0-4-12,0-1 0,0 1 0,0-1 0,0 1 0,0 0 0,0-1 0,0 1 0,1-1 0,-1 1 0,1-1 0,-1 1 0,1-1 0,-1 1 0,1-1 0,0 1 0,0-1 0,0 0 0,-1 1 0,1-1 0,1 0 0,-1 0 0,0 0 0,2 2 0,-1-2 0,1-1 0,-1 1 0,0-1 0,1 1 0,-1-1 0,1 0 0,-1 0 0,1 0 0,-1 0 0,1-1 0,-1 1 0,1-1 0,-1 1 0,1-1 0,2-1 0,9-3-810,0-1 0,-1-1 1,21-13-1,-26 14 145,1 1 0,-1 0-1,1 0 1,0 1 0,0 0 0,0 0 0,0 1-1,1 1 1,-1-1 0,1 1 0,10 0 0,-4 1-9457,-7-2 1164</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58.893"/>
    </inkml:context>
    <inkml:brush xml:id="br0">
      <inkml:brushProperty name="width" value="0.025" units="cm"/>
      <inkml:brushProperty name="height" value="0.025" units="cm"/>
    </inkml:brush>
  </inkml:definitions>
  <inkml:trace contextRef="#ctx0" brushRef="#br0">162 0 9257,'0'0'12246,"-2"12"-11082,-17 86 581,-12 166 1,31-250-1504,0 7 199,0-1-1,-2 1 0,0 0 0,-1-1 0,-1 1 0,-1-1 0,-12 29 1,17-47-391,-1-1 0,0 1 1,0 0-1,0-1 0,0 1 1,0-1-1,0 1 1,0-1-1,0 0 0,-1 1 1,1-1-1,-1 0 0,1 0 1,-4 2-1,4-3-9,1 0 0,-1 0 0,0 0 0,0 0 0,0 1 0,1-1 0,-1 0 0,0-1 0,0 1 0,0 0 0,1 0 0,-1 0 0,0 0 0,0-1 0,0 1 0,1 0 0,-1-1 0,0 1 0,1 0 1,-1-1-1,0 1 0,-1-2 0,0-1 54,-1 0 1,1 0-1,-1 0 1,1-1-1,0 1 1,0-1-1,0 1 1,1-1-1,-1 0 1,1 0-1,-1-4 1,-2-13-819,0 0-1,1 0 1,2 0 0,0 0-1,1-1 1,5-31 0,-3 39-62,1 0 0,0 0 0,1 1 0,0-1 0,1 1 0,1 0 0,0 0 0,1 1 0,0 0 0,17-21 0,6 2-7426</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59.249"/>
    </inkml:context>
    <inkml:brush xml:id="br0">
      <inkml:brushProperty name="width" value="0.025" units="cm"/>
      <inkml:brushProperty name="height" value="0.025" units="cm"/>
    </inkml:brush>
  </inkml:definitions>
  <inkml:trace contextRef="#ctx0" brushRef="#br0">146 0 20243,'0'0'7698,"-11"1"-5098,3-1-2469,0 0 0,1 1 0,-1 0 0,1 1 0,-1 0 0,1 0 0,-1 1-1,1-1 1,0 2 0,0-1 0,0 1 0,1 0 0,0 0 0,-1 1 0,1 0 0,-10 11 0,15-16-132,1 0 0,0 1-1,-1-1 1,1 1 0,0-1 0,-1 1 0,1-1-1,0 1 1,0-1 0,-1 1 0,1-1 0,0 1-1,0-1 1,0 1 0,0-1 0,0 1 0,0 0-1,0-1 1,0 1 0,0-1 0,0 1 0,0-1-1,0 1 1,0 0 0,0-1 0,0 1 0,1-1-1,-1 1 1,0-1 0,0 1 0,1-1 0,-1 1-1,0-1 1,1 0 0,-1 1 0,1-1-1,-1 1 1,0-1 0,1 0 0,-1 1 0,1-1-1,-1 0 1,1 1 0,-1-1 0,1 0 0,-1 0-1,1 0 1,-1 1 0,1-1 0,-1 0 0,1 0-1,0 0 1,-1 0 0,1 0 0,-1 0 0,1 0-1,43 3-254,-33-3 90,-9 1 148,95 12-2399,-91-12 2279,0 0 1,-1 1 0,1-1-1,-1 1 1,0 0 0,0 1-1,0-1 1,0 1 0,0 0 0,0 0-1,0 1 1,-1 0 0,0-1-1,6 8 1,-9-9 196,0-1-1,0 1 1,-1-1 0,1 1 0,-1 0-1,1-1 1,-1 1 0,0 0 0,1-1-1,-1 1 1,0 0 0,0 0-1,0-1 1,0 1 0,-1 0 0,1-1-1,0 1 1,-1 0 0,1-1 0,-1 1-1,0 0 1,1-1 0,-1 1 0,0-1-1,0 1 1,0-1 0,0 0-1,0 1 1,0-1 0,-1 0 0,1 0-1,0 0 1,-1 0 0,1 0 0,0 0-1,-1 0 1,1 0 0,-1 0 0,-2 0-1,-8 5 575,0 0 0,-1-1 0,-20 6 0,33-11-629,-14 3 11,0 0-1,0 0 1,0-2 0,-23 1 0,37-2-120,0 0-1,0-1 0,0 1 0,-1 0 1,1 0-1,0 0 0,0 0 1,0 0-1,-1 0 0,1 0 0,0 0 1,0 0-1,0-1 0,0 1 1,-1 0-1,1 0 0,0 0 0,0 0 1,0-1-1,0 1 0,0 0 1,0 0-1,0 0 0,0 0 0,-1-1 1,1 1-1,0 0 0,0 0 1,0 0-1,0-1 0,0 1 0,0 0 1,0 0-1,0 0 0,0-1 0,0 1 1,0 0-1,0 0 0,0 0 1,1-1-1,-1 1 0,0 0 0,0 0 1,0 0-1,0 0 0,0-1 1,0 1-1,0 0 0,0 0 0,1 0 1,-1 0-1,0-1 0,0 1 1,0 0-1,0 0 0,1 0 0,-1 0 1,9-11-5818,3 1-702</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3:00.413"/>
    </inkml:context>
    <inkml:brush xml:id="br0">
      <inkml:brushProperty name="width" value="0.025" units="cm"/>
      <inkml:brushProperty name="height" value="0.025" units="cm"/>
    </inkml:brush>
  </inkml:definitions>
  <inkml:trace contextRef="#ctx0" brushRef="#br0">184 102 2114,'3'-9'14841,"7"-20"-9116,-8 21-2273,-9 26-2102,-20 69-469,3 1 0,4 1-1,3 1 1,5 1 0,-1 180 0,10-250-881,-5-34 0,-6-40 0,12 49 0,-3-20 0,-9-23 0,3 0 0,3-1 0,-6-81 0,14 127 2,0 1 1,0-1-1,0 0 1,1 1-1,-1-1 1,1 0-1,-1 1 1,1-1-1,-1 0 1,1 1-1,0-1 0,0 1 1,0-1-1,0 1 1,0 0-1,0-1 1,0 1-1,0 0 1,0 0-1,1 0 1,-1 0-1,0 0 0,1 0 1,-1 0-1,1 0 1,-1 0-1,1 1 1,-1-1-1,1 1 1,0-1-1,-1 1 0,4-1 1,6 0-34,0 0 1,0 0-1,1 1 1,12 2-1,0-1-249,38 1-2302,56-2-8935,-107 0 10025,0-1 1,-1-1 0,1 0 0,0-1 0,-1 0 0,0 0 0,0-1-1,13-6 1,-1-10 6567,-21 19-4456,0 0 1,0-1-1,-1 1 0,1 0 1,0-1-1,-1 1 0,1 0 1,-1-1-1,1 1 0,-1-1 1,0 1-1,0-1 0,1 1 1,-1-1-1,-1-2 0,1 3-448,0 1 0,0 0 0,0-1 0,0 1 0,0 0 0,0-1 0,0 1 1,0 0-1,-1-1 0,1 1 0,0 0 0,0-1 0,0 1 0,-1 0 0,1-1 0,0 1 0,0 0 0,-1 0 0,1 0 0,0-1 0,0 1 0,-1 0 0,1 0 0,0 0 0,-1 0 0,1-1 0,0 1 0,-1 0 0,1 0 0,0 0 1,-1 0-1,1 0 0,0 0 0,-1 0 0,-16 4 2447,-12 14-914,21-9-1399,-1 1 0,2 0 0,-1 1 1,-10 20-1,15-26-235,1 0 0,0 0 0,0 1 0,0-1 0,0 0 0,1 1 0,0-1 0,0 1 0,1-1 0,-1 1 0,1-1 0,1 1 0,0 9 0,0-13-71,0-1 0,0 0 0,0 1 0,0-1 0,0 0 0,0 0 0,1 0 0,-1 0 0,0 0 0,0 0 0,1 0 0,-1 0 0,1 0 0,-1-1 0,1 1 0,-1 0 0,1-1 0,-1 1 0,1-1 0,-1 0 0,1 0 0,0 1 0,-1-1 0,1 0 0,0 0 0,-1-1 0,1 1 0,-1 0 0,1 0 0,2-2 0,3 1 0,-1 0 0,0 0 0,0-1 0,0 0 0,0 0 0,10-6 0,-5 1-4,-2-1-1,0-1 1,0 0 0,0 0-1,-1-1 1,0 0-1,-1 0 1,0-1 0,-1 0-1,8-17 1,-35 110-749,19-76 716,0-1 1,1 1-1,0 0 0,0-1 0,1 1 0,-1 0 0,1 0 0,1-1 1,0 9-1,-1-13-10,0-1 1,1 1 0,-1 0-1,0 0 1,0 0 0,1 0-1,-1-1 1,1 1-1,-1 0 1,1 0 0,-1-1-1,1 1 1,-1 0 0,1-1-1,0 1 1,-1 0 0,1-1-1,0 1 1,-1-1-1,1 1 1,0-1 0,0 1-1,0-1 1,1 1 0,0-1-55,0 0 0,0-1-1,0 1 1,0 0 0,0 0 0,0-1 0,0 0 0,0 1 0,0-1 0,-1 0 0,1 0 0,0 0 0,0 0 0,-1 0 0,4-3 0,7-5-982,0-1-1,-1-1 1,-1 0-1,0-1 1,0 0 0,-1 0-1,14-25 1,-4-1-1772,25-63 1,15-67 800,-26 55 7108,-93 367 3223,49-193-5929,2 1 0,1 76 0,7-137-2348,1 0 0,0 0 0,0 0 0,0 0 0,-1 0 0,1-1 0,0 1 0,0 0 0,0 0 0,0 0 0,1 0 0,-1 0 0,0 0 0,0 0 0,0-1 0,1 1 0,-1 0 0,0 0 0,1 0 0,-1-1 0,1 1 0,-1 0 0,1 0 0,-1-1 0,1 1 0,0 0 0,-1-1 0,1 1 0,0-1 0,-1 1 0,1-1 0,0 1 0,0-1 0,0 1 0,-1-1 0,1 0 0,0 0 0,0 1 0,0-1 0,0 0 0,0 0 0,0 0 0,-1 0 0,1 0 0,0 0 0,0 0 0,0 0 0,0 0 0,0 0 0,0-1 0,0 1 0,-1 0 0,1 0 0,0-1 0,0 1 0,0-1 0,-1 1 0,2-2 0,5-2 0,0 0 0,-1-1 0,1 1 0,-1-1 0,7-8 0,15-18-497,41-60 0,-58 75 7,-1-1 0,0 0 0,-2 0 0,0-1 0,10-36 0,-18 53 283,0-3-4804,-4 4-1676,-7 0-6269</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3:00.756"/>
    </inkml:context>
    <inkml:brush xml:id="br0">
      <inkml:brushProperty name="width" value="0.025" units="cm"/>
      <inkml:brushProperty name="height" value="0.025" units="cm"/>
    </inkml:brush>
  </inkml:definitions>
  <inkml:trace contextRef="#ctx0" brushRef="#br0">6 1 10602,'0'0'14318,"-6"56"-11468,10-47-1024,12 0-673,2-2-512,4-1-385,4-2-256,2-4-993,6 0-1217,-5-3-2434,1-10-1186,1-8-2882</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43.959"/>
    </inkml:context>
    <inkml:brush xml:id="br0">
      <inkml:brushProperty name="width" value="0.025" units="cm"/>
      <inkml:brushProperty name="height" value="0.025" units="cm"/>
    </inkml:brush>
  </inkml:definitions>
  <inkml:trace contextRef="#ctx0" brushRef="#br0">13 1 13581,'0'0'5675,"0"10"-3631,2 118 3145,-10 78-2366,7-178-2352,-1-75 404,1 22-348,0 0 0,1-1 1,6-36-1,-4 49-600,1 1-1,1 0 1,0 0 0,1 0 0,0 0-1,1 1 1,0 0 0,12-17 0,-13 23 28,-1 0 0,1 0 1,0 0-1,0 1 1,0-1-1,1 1 0,-1 1 1,1-1-1,0 1 0,0 0 1,0 0-1,0 0 0,1 1 1,-1 0-1,1 1 1,0-1-1,11 0 0,-13 2-28,1-1 0,0 2 0,0-1 0,0 0 0,-1 1 0,1 0 0,0 1 0,8 2 0,-13-3 68,0-1 0,1 1 0,-1 0 0,0 0 0,0-1 0,1 1 0,-1 0 1,0 0-1,0 0 0,0 0 0,0 0 0,0 1 0,-1-1 0,1 0 0,0 0 0,0 0 0,-1 1 0,1-1 0,-1 1 0,1-1 0,-1 0 0,0 1 1,1-1-1,-1 1 0,0-1 0,0 0 0,0 1 0,0-1 0,0 1 0,0-1 0,-1 1 0,1-1 0,0 0 0,-1 1 0,1-1 0,-1 1 1,1-1-1,-1 0 0,0 0 0,-1 2 0,-1 2 84,-1 0 0,1 0 0,-1-1 0,0 0 0,-1 0 0,1 0 0,-1 0 0,1 0 0,-1-1 0,0 0 0,-1 0 0,1-1 1,-6 3-1,-9 3 315,0-1 1,-27 7-1,32-12-386,0 0 0,-1 0 0,-20-2 0,35 0-8,-11-3-471,15-4-788,19-5-2680,11 3-1090,8 0-1313</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3:01.701"/>
    </inkml:context>
    <inkml:brush xml:id="br0">
      <inkml:brushProperty name="width" value="0.025" units="cm"/>
      <inkml:brushProperty name="height" value="0.025" units="cm"/>
    </inkml:brush>
  </inkml:definitions>
  <inkml:trace contextRef="#ctx0" brushRef="#br0">148 1 19186,'0'0'5552,"-6"10"-3603,-5 11-1394,1 1 0,1 0 0,1 1 0,1-1 1,1 1-1,1 1 0,1-1 0,0 27 0,2 186-1035,-19-292-4944,17 41 4857,-24-75-1587,6 31 3653,22 59-1390,-1-1 1,1 1-1,0 0 1,0-1 0,0 1-1,0 0 1,0-1-1,0 1 1,0 0 0,0-1-1,0 1 1,0 0 0,0-1-1,0 1 1,0 0-1,0-1 1,1 1 0,-1 0-1,0-1 1,0 1 0,0 0-1,0-1 1,1 1-1,-1 0 1,0-1 0,0 1-1,1 0 1,-1 0-1,0-1 1,0 1 0,1 0-1,-1 0 1,0 0 0,1-1-1,-1 1 1,0 0-1,1 0 1,-1 0 0,1 0-1,23-5 1236,37 5-2008,-48 1 999,8-1-198,-1 1-2422,0-1 0,36-5 1,-51 4 1967,1 0 1,-1 0-1,0-1 1,0 0-1,0 0 1,0 0 0,0-1-1,0 1 1,-1-1-1,1 0 1,-1 0-1,0-1 1,0 1-1,0-1 1,4-5 0,-2-3 2158,-13 12 1787,-14 13-418,7 1-2270,-23 27 1394,35-39-2245,0 1-1,1-1 1,-1 1 0,1-1 0,-1 1-1,1 0 1,0 0 0,0-1 0,0 1-1,1 0 1,-1 0 0,1 0 0,-1 0-1,1 6 1,1-8-84,-1-1 0,1 1-1,-1 0 1,1 0 0,-1-1 0,1 1 0,0-1-1,-1 1 1,1-1 0,0 1 0,0-1-1,-1 1 1,1-1 0,0 1 0,0-1-1,-1 0 1,1 0 0,0 1 0,0-1 0,0 0-1,0 0 1,0 0 0,-1 0 0,3 0-1,29 1 126,-24-1-107,17 1-78,49 3-208,-69-3 257,0 0-1,1 0 0,-1 0 1,0 1-1,0-1 1,0 1-1,0 1 1,-1-1-1,1 1 1,0 0-1,4 3 0,-8-5 40,0 0-1,0 0 1,-1 1-1,1-1 1,0 0-1,0 0 1,0 1-1,-1-1 1,1 1-1,-1-1 1,1 1-1,-1-1 1,0 0-1,1 1 1,-1 0-1,0-1 1,0 1-1,0 2 1,0-4-28,0 0 1,0 0 0,0 0-1,0 0 1,-1 0 0,1 0-1,0 0 1,0 0-1,0 0 1,0 0 0,0 0-1,0-1 1,0 1 0,0 0-1,0 0 1,0 0-1,0 0 1,0 0 0,0 0-1,-1 0 1,1 0 0,0 0-1,0 0 1,0 0-1,0 0 1,0 0 0,0 0-1,0 0 1,0 0 0,0 1-1,0-1 1,0 0-1,-1 0 1,1 0 0,0 0-1,0 0 1,0 0 0,0 0-1,0 0 1,0 0-1,0 0 1,0 0 0,0 0-1,0 0 1,0 0 0,0 0-1,0 0 1,0 0-1,0 1 1,0-1 0,0 0-1,0 0 1,0 0 0,0 0-1,0 0 1,0 0-1,-4-21 190,3 1-197,0 6 0,0 1 0,0-1 0,2 1 0,0-1 0,2-14 0,-2 27 0,0-1 0,0 1 0,0 0 0,1 0 0,-1 0 0,0-1 0,0 1 0,1 0 0,-1 0 0,1 1 0,-1-1 0,1 0 0,-1 0 0,1 1 0,-1-1 0,1 1 0,0-1 0,-1 1 0,1 0 0,0 0 0,-1-1 0,1 1 0,0 0 0,-1 1 0,3-1 0,50 5 0,-48-4 0,25 4 0,-10-1 0,0-1 0,0-1 0,0 0 0,0-2 0,36-4 0,-54 4 0,0-1 0,0 0 0,-1 1 0,1-1 0,0 0 0,-1-1 0,1 1 0,-1 0 0,1-1 0,-1 1 0,0-1 0,0 0 0,0 0 0,0 0 0,0 0 0,0 0 0,0 0 0,-1-1 0,1 1 0,-1 0 0,1-1 0,-1 1 0,0-1 0,0 0 0,0 1 0,-1-1 0,1 0 0,0 0 0,-1 1 0,0-1 0,0 0 0,0 0 0,0 0 0,0 0 0,-1-4 0,0 6 0,0 0 0,0 1 0,1-1 0,-1 0 0,0 1 0,0-1 0,0 0 0,0 1 0,0-1 0,0 1 0,0-1 0,0 1 0,0 0 0,0-1 0,0 1 0,0 0 0,0 0 0,0 0 0,0 0 0,0 0 0,0 0 0,-1 0 0,1 0 0,0 0 0,-2 1 0,-28 8 0,27-6 0,0 0 0,0 1 0,1 0 0,-1-1 0,1 1 0,0 0 0,0 1 0,0-1 0,1 0 0,0 1 0,-3 6 0,4-9 0,0-1 0,0 1 0,1-1 0,-1 1 0,1-1 0,-1 1 0,1 0 0,0-1 0,-1 1 0,1 0 0,0-1 0,0 1 0,0-1 0,0 1 0,0 0 0,1-1 0,-1 1 0,0 0 0,1-1 0,-1 1 0,1-1 0,0 1 0,-1-1 0,1 1 0,0-1 0,0 0 0,0 1 0,0-1 0,0 0 0,0 0 0,1 1 0,-1-1 0,0 0 0,0 0 0,1 0 0,-1-1 0,3 2 0,8 1 0,1 0 0,0-1 0,0-1 0,0 0 0,0 0 0,0-2 0,0 1 0,0-2 0,0 0 0,-1 0 0,1-1 0,14-6 0,56-8 0,-83 17 0,0 0 0,1 0 0,-1 0 0,1 0 0,-1 0 0,1 0 0,-1 0 0,1 0 0,-1 1 0,0-1 0,1 0 0,-1 0 0,1 0 0,-1 1 0,1-1 0,-1 0 0,0 0 0,1 1 0,-1-1 0,0 0 0,1 1 0,-1-1 0,0 0 0,0 1 0,1-1 0,-1 0 0,0 1 0,0-1 0,0 1 0,1-1 0,-1 1 0,0-1 0,0 0 0,0 1 0,0-1 0,0 1 0,0-1 0,0 1 0,0-1 0,0 1 0,0-1 0,0 1 0,0-1 0,0 0 0,-1 1 0,-5 33 0,1-4 0,6-29 0,0 0 0,0 0 0,0 0 0,0 0 0,1-1 0,-1 1 0,0 0 0,1-1 0,-1 1 0,0-1 0,1 1 0,-1-1 0,1 0 0,-1 1 0,1-1 0,-1 0 0,1 0 0,-1 0 0,1 0 0,1-1 0,36-1 0,-37 2 0,12-3 0,-1 0 0,1 0 0,-1-2 0,0 1 0,18-10 0,-19 8 0,0 0 0,1 1 0,-1 1 0,1 0 0,20-3 0,-33 7 0,1 1 0,-1-1 0,0 0 0,1 0 0,-1 0 0,1 0 0,-1 0 0,0 0 0,1 1 0,-1-1 0,0 0 0,1 0 0,-1 0 0,0 1 0,0-1 0,1 0 0,-1 1 0,0-1 0,0 0 0,1 0 0,-1 1 0,0-1 0,0 1 0,0-1 0,0 0 0,1 1 0,-1-1 0,0 0 0,0 1 0,0-1 0,0 0 0,0 1 0,0-1 0,0 1 0,0-1 0,0 0 0,0 1 0,0-1 0,0 1 0,-3 16 0,3-16 0,-8 37-3764,8-32-3266</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3:03.676"/>
    </inkml:context>
    <inkml:brush xml:id="br0">
      <inkml:brushProperty name="width" value="0.025" units="cm"/>
      <inkml:brushProperty name="height" value="0.025" units="cm"/>
    </inkml:brush>
  </inkml:definitions>
  <inkml:trace contextRef="#ctx0" brushRef="#br0">195 29 18065,'0'0'8008,"-9"-7"-6380,4 3-1469,4 2-141,-1 1 0,1-1 0,-1 1-1,1 0 1,-1-1 0,0 1 0,1 0-1,-1 0 1,0 0 0,0 0 0,0 1-1,0-1 1,0 0 0,0 1 0,0-1-1,0 1 1,0 0 0,0-1 0,0 1 0,0 0-1,0 0 1,0 1 0,0-1 0,0 0-1,0 1 1,0-1 0,0 1 0,0 0-1,0-1 1,0 1 0,0 0 0,0 0 0,-2 2-1,-6 6-4,0 0 0,0 1 0,1 0 0,1 0 1,0 1-1,0 0 0,1 0 0,0 1 0,1 0 0,0 0 0,1 0 0,1 1 0,0 0 0,0 0 0,1 0 0,1 0 0,-1 16 0,3-28-8,0 0 1,0 0-1,0 0 0,0 0 1,0 1-1,0-1 0,1 0 1,-1 0-1,0 0 0,1 0 0,-1 0 1,1 0-1,-1 0 0,1 1 1,-1-1-1,1-1 0,0 1 0,-1 0 1,1 0-1,0 0 0,0 0 1,0 0-1,0-1 0,0 1 1,0 0-1,0-1 0,0 1 0,0-1 1,0 1-1,0-1 0,0 1 1,0-1-1,0 0 0,1 0 1,-1 1-1,0-1 0,0 0 0,0 0 1,0 0-1,1 0 0,-1 0 1,0-1-1,1 1 0,3-1 28,0 0 0,0 0-1,0-1 1,0 1 0,-1-1 0,1 0-1,0-1 1,-1 1 0,5-4 0,7-6-6,0-1 1,0 0 0,-2-2 0,1 0-1,-2 0 1,0-1 0,-1-1 0,-1 0 0,13-26-1,-60 91-475,31-36 480,0-1 0,1 1 0,0 0 0,0 0 0,2 1 0,-1-1 0,0 26 0,3-37-16,0 0 1,0 0-1,0 0 0,0 1 1,0-1-1,0 0 0,1 0 1,-1 0-1,1 0 0,-1 1 1,1-1-1,-1 0 0,1 0 1,-1 0-1,1 0 0,0 0 0,-1 0 1,1 0-1,0-1 0,0 1 1,0 0-1,0 0 0,0-1 1,1 2-1,1-1 26,0 0 0,-1 0 0,1 0 1,0-1-1,0 1 0,-1-1 0,1 1 0,0-1 1,0 0-1,3-1 0,3 1 57,-1-2 0,1 1 0,-1-1 0,1 0-1,-1-1 1,12-5 0,-1-2-29,0-2-1,0 0 1,-1-1 0,22-21-1,-33 28-51,-1 0 0,0 0-1,0 0 1,-1-1 0,0 0 0,0 0-1,0-1 1,-1 1 0,0-1 0,-1 0-1,1 0 1,-2 0 0,1-1-1,1-9 1,-4 18-18,0 0-1,0-1 1,0 1-1,0 0 1,0 0-1,0-1 1,0 1-1,0 0 1,0 0-1,0-1 1,0 1-1,0 0 1,0 0-1,0-1 1,0 1-1,0 0 1,0 0-1,0-1 1,0 1-1,0 0 1,0 0-1,-1 0 1,1-1-1,0 1 1,0 0-1,0 0 1,0 0-1,-1-1 1,1 1-1,0 0 1,0 0-1,0 0 1,-1 0-1,1 0 1,0 0 0,0-1-1,-1 1 1,1 0-1,0 0 1,0 0-1,-1 0 1,-12 5-87,-10 14-30,12-5 177,0 1 1,-17 30-1,25-40 20,1 0 1,-1 0-1,1 0 1,0 0-1,1 0 1,-1 0-1,1 1 1,0-1-1,0 1 1,0-1-1,1 1 1,0-1-1,0 1 0,1 5 1,0-10-77,0 0-1,0 1 1,1-1-1,-1 0 1,0 0-1,1 0 1,-1 0 0,0 0-1,1-1 1,-1 1-1,1 0 1,-1-1-1,1 1 1,-1-1 0,1 1-1,0-1 1,-1 0-1,1 0 1,-1 0-1,1 0 1,0 0 0,-1 0-1,1 0 1,0 0-1,-1-1 1,1 1-1,2-1 1,47-13-24,-37 8 20,-1-2 0,0 1 0,0-2 0,0 0 0,-2 0 0,1-1 0,-1 0 0,0-1 0,-1-1 0,0 1 0,-1-2 0,13-22 0,-20 27 0,-11 18 0,-11 21 0,18-26 6,0 0 1,1 0-1,-1 0 1,1 0-1,0 0 1,0 0-1,0 0 1,1 1-1,-1-1 1,1 0-1,1 0 1,0 6-1,0-9-21,0 0 0,0 1 0,0-1 0,0 0 0,0 0 0,1 0 0,-1 0 0,1 0 0,-1-1 0,1 1 0,0 0 0,0-1 0,0 1 0,0-1 0,0 1 0,0-1 0,0 0 0,0 0 0,0 0 0,1 0 0,-1-1 0,0 1 0,1 0 0,-1-1 0,1 0 0,-1 1 0,3-1 0,49 2-6215,-27-2-625</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3:04.405"/>
    </inkml:context>
    <inkml:brush xml:id="br0">
      <inkml:brushProperty name="width" value="0.025" units="cm"/>
      <inkml:brushProperty name="height" value="0.025" units="cm"/>
    </inkml:brush>
  </inkml:definitions>
  <inkml:trace contextRef="#ctx0" brushRef="#br0">282 48 12684,'0'0'7511,"-2"-9"-4650,1 9-2805,1-4 232,-1 1 0,0 0 0,-1 0 0,1 0 0,-1 0 0,1 0 0,-1 1 0,-3-5 0,4 6-220,0 0 0,0 1 0,0-1 0,0 0 0,0 1 0,0-1 0,-1 1 0,1-1 0,0 1 0,0 0 0,0-1 1,-1 1-1,1 0 0,0 0 0,0 0 0,-1 0 0,1 0 0,0 0 0,0 0 0,-1 0 0,1 0 0,0 1 0,0-1 0,-1 0 0,1 1 0,0-1 0,0 1 0,0 0 0,0-1 0,0 1 0,0 0 0,0 0 0,0-1 0,-1 2 0,-6 5 41,0 1 0,0-1 0,1 1 0,0 1 0,1-1 0,0 1 0,0 0 0,1 1 0,-8 18 0,-3 12 705,-10 43-1,19-59-567,1 1 0,0 0-1,2 0 1,1 1-1,1-1 1,2 1-1,2 33 1,-1-54-260,1-1 1,0 1-1,0 0 1,0 0-1,1-1 1,-1 1-1,1-1 1,0 0-1,0 0 1,1 0-1,-1 0 1,1-1-1,0 1 1,5 3-1,-1 0-135,-42-47-953,3-2 1,-37-62-1,67 104 1134,1-1-1,0 1 1,0 0 0,-1 0-1,1-1 1,0 1-1,0 0 1,0-1 0,0 1-1,0 0 1,0-1-1,0 1 1,-1-1 0,1 1-1,0 0 1,0-1-1,0 1 1,0 0 0,1-1-1,-1 1 1,0 0-1,0-1 1,0 1 0,0 0-1,0-1 1,0 1-1,0 0 1,1-1 0,-1 1-1,0 0 1,0-1-1,0 1 1,1 0 0,-1-1-1,16-4 406,30 5-400,-34 0 70,91 2-718,-52-1-2357,0-1-4178,-16 0-1587</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3:04.968"/>
    </inkml:context>
    <inkml:brush xml:id="br0">
      <inkml:brushProperty name="width" value="0.025" units="cm"/>
      <inkml:brushProperty name="height" value="0.025" units="cm"/>
    </inkml:brush>
  </inkml:definitions>
  <inkml:trace contextRef="#ctx0" brushRef="#br0">118 68 14125,'0'0'7794,"-10"5"-5503,0 0-1707,0 1 0,0 0 0,0 1 0,1 0 1,-14 14-1,20-18-432,-1 1-1,1-1 1,0 0 0,1 1 0,-1 0-1,0-1 1,1 1 0,0 0 0,0 0-1,0 0 1,1 1 0,-1-1 0,1 0-1,0 1 1,0-1 0,1 1 0,-1-1-1,1 1 1,0-1 0,0 1 0,1 6-1,0-10-142,0 0-1,0-1 0,-1 1 1,1 0-1,0 0 0,0 0 1,0 0-1,0-1 0,0 1 0,0 0 1,0-1-1,0 1 0,1-1 1,-1 1-1,0-1 0,0 0 1,0 1-1,0-1 0,1 0 1,-1 0-1,0 0 0,0 0 1,3 0-1,37-1 42,-29 1-289,-5-1 13,0 1-1,0 1 1,0-1 0,0 1-1,0 0 1,0 0 0,0 1-1,7 3 1,-11-4 206,-1 1 1,1 0 0,-1 0-1,0-1 1,0 1 0,0 1-1,0-1 1,0 0 0,0 0-1,0 1 1,-1-1 0,1 1-1,-1-1 1,0 1 0,0 0-1,0-1 1,0 1-1,0 0 1,-1 0 0,1 0-1,-1 0 1,0 5 0,1 3 196,-1 1 0,0-1 0,-1 1 0,0-1 0,-1 0 0,0 0 0,0 0 0,-2 0 0,1 0 0,-1 0 0,-8 13 0,10-19-91,-1 0 0,-1 0 0,1 0 0,-1 0 0,1-1 0,-1 1-1,0-1 1,-1 0 0,1 0 0,-1-1 0,0 1 0,0-1 0,0 0-1,0 0 1,0-1 0,-1 0 0,1 0 0,-1 0 0,0 0 0,0-1-1,1 0 1,-1 0 0,-7 0 0,11-2-86,1 1 0,-1 0 1,1-1-1,-1 1 0,1-1 0,0 0 0,-1 1 1,1-1-1,0 0 0,0 0 0,0 0 0,0 0 1,0 0-1,-1 0 0,2 0 0,-1-1 0,0 1 1,0 0-1,0 0 0,1-1 0,-1 1 0,0 0 0,1-1 1,-1 1-1,1-1 0,0 1 0,-1-1 0,1 1 1,0 0-1,0-1 0,0 1 0,0-1 0,0-1 1,0-4-6,0 0 0,0 0 0,1 0 1,0 0-1,0 1 0,3-10 0,0 5-45,1 0 0,1 1 0,0 0-1,0 0 1,1 1 0,0-1 0,8-7-1,68-62-103,-27 26 166,-55 53-11,22-23 26,30-41 1,-47 57 4,-1 0 1,-1-1-1,1 0 0,-2 1 0,1-1 1,-1-1-1,0 1 0,0 0 0,-1-1 1,2-16-1,-4 24-30,0 1 0,1-1 0,-1 0 0,0 1 0,0-1 0,0 1-1,0-1 1,0 1 0,0-1 0,0 0 0,0 1 0,0-1 0,-1 1 0,1-1 0,0 1 0,0-1 0,0 1 0,-1-1 0,1 0 0,0 1 0,0-1 0,-1 1 0,1 0 0,-1-1 0,1 1-1,0-1 1,-1 1 0,1 0 0,-1-1 0,1 1 0,-1 0 0,1-1 0,-1 1 0,1 0 0,-2-1 0,-20 9 48,-18 27-10,31-22-37,-1 0-1,2 1 1,-11 22 0,16-31-7,1 0 0,0 1 0,0-1 0,1 1 1,0-1-1,0 1 0,0-1 0,0 1 0,1 0 1,0 0-1,0-1 0,1 1 0,1 8 0,-1-13-106,-1 1 0,1-1 0,0 1 0,0-1 0,0 1-1,1-1 1,-1 0 0,0 0 0,0 1 0,1-1 0,-1 0-1,1 0 1,-1 0 0,1-1 0,-1 1 0,1 0 0,0-1 0,-1 1-1,1 0 1,0-1 0,-1 0 0,1 0 0,0 1 0,0-1-1,-1 0 1,1 0 0,2-1 0,2 1-916,-1 0 0,1 0 1,-1-1-1,1 0 0,-1 0 0,1-1 0,9-3 1,12-11-5611</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3:05.640"/>
    </inkml:context>
    <inkml:brush xml:id="br0">
      <inkml:brushProperty name="width" value="0.025" units="cm"/>
      <inkml:brushProperty name="height" value="0.025" units="cm"/>
    </inkml:brush>
  </inkml:definitions>
  <inkml:trace contextRef="#ctx0" brushRef="#br0">81 0 15278,'0'0'12327,"-4"13"-11350,-13 45-140,3 0 0,2 0 0,3 1 0,-2 85 0,11-118-837,1 0 0,1 0 0,1 1 0,1-2 0,9 30 0,-13-101 0,2 9 0,-5 18-27,0 1 1,-10-32-1,8 33-5,0 0 0,1 0 0,-1-24 0,5 40 23,0 0 0,1 0-1,-1 0 1,0 0 0,1 0 0,-1 0 0,1 1 0,-1-1 0,1 0-1,0 0 1,-1 0 0,1 1 0,0-1 0,0 0 0,-1 1 0,1-1-1,0 0 1,0 1 0,0-1 0,0 1 0,0-1 0,0 1 0,0 0-1,-1-1 1,1 1 0,0 0 0,0 0 0,0 0 0,0 0 0,1 0 0,-1 0-1,1 0 1,46-1-1163,-31 1-354,3 0-151,-1-2 1,1 0 0,0 0 0,-1-2-1,0-1 1,0 0 0,0-1 0,32-16-1,-37 10 1100,-9-6 5183,-14 11 538,-12 14-2412,12 0-2209,-1 0 1,1 1-1,0 0 0,1 0 1,0 1-1,-8 11 0,13-16-352,-1 1-1,1-1 1,0 1-1,0 0 0,0 0 1,1 0-1,0 0 1,0 1-1,0-1 1,1 0-1,0 1 0,0-1 1,0 1-1,0-1 1,1 8-1,1-12-170,0 0 0,0-1 0,-1 1 0,1 0 0,0 0 0,0-1 0,0 1 0,1 0 0,-1-1 0,0 1 0,0-1 0,0 1 0,0-1 0,0 0 0,1 1 0,-1-1 0,0 0 0,0 0 0,1 0 0,-1 0 0,0 0 0,0 0 0,1 0 0,-1 0 0,0-1 0,2 0 0,36-7 0,-27 2 0,-1-1 0,0 0 0,-1-1 0,1 0 0,-2-1 0,1 0 0,-1 0 0,-1-1 0,1 0 0,-2-1 0,1 0 0,-2 0 0,1 0 0,-2-1 0,7-18 0,-26 68 0,7-24 0,2 0 0,0 0 0,1 0 0,0 1 0,1 0 0,-2 27 0,5-40-123,0-1 0,1 0 0,-1 0 0,0 1-1,1-1 1,-1 0 0,1 0 0,0 0 0,-1 1 0,1-1 0,0 0 0,-1 0 0,1 0 0,0 0-1,0 0 1,0 0 0,0-1 0,0 1 0,0 0 0,0 0 0,0-1 0,1 1 0,-1-1-1,0 1 1,0-1 0,1 1 0,-1-1 0,0 0 0,0 1 0,1-1 0,-1 0 0,2 0-1,46 1-7301,-23-4-497</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3:06.263"/>
    </inkml:context>
    <inkml:brush xml:id="br0">
      <inkml:brushProperty name="width" value="0.025" units="cm"/>
      <inkml:brushProperty name="height" value="0.025" units="cm"/>
    </inkml:brush>
  </inkml:definitions>
  <inkml:trace contextRef="#ctx0" brushRef="#br0">215 65 19667,'0'0'3400,"-2"-8"316,2 5-3552,0 1 1,0-1-1,-1 1 0,1-1 1,-1 1-1,0-1 1,0 1-1,0-1 1,0 1-1,0 0 1,0 0-1,-1 0 1,1-1-1,-1 1 0,1 1 1,-1-1-1,0 0 1,0 0-1,0 1 1,0-1-1,0 1 1,0-1-1,0 1 1,-1 0-1,1 0 0,0 0 1,-1 0-1,1 0 1,-1 1-1,1-1 1,-1 1-1,1-1 1,-1 1-1,1 0 0,-5 0 1,-2 1-161,1 1-1,-1-1 1,1 1-1,0 1 1,0 0-1,0 0 1,0 0-1,0 1 1,1 0 0,-1 1-1,1 0 1,0 0-1,1 0 1,-1 1-1,1 0 1,0 0-1,-8 12 1,13-17-18,0 0-1,1-1 1,-1 1 0,1 0-1,-1 0 1,1 0 0,-1-1-1,1 1 1,0 0-1,-1 0 1,1 0 0,0 0-1,0 0 1,-1 0 0,1 0-1,0 0 1,0 0 0,0 0-1,0 0 1,0 0 0,1 0-1,-1 0 1,0 0-1,0-1 1,1 1 0,-1 0-1,0 0 1,1 0 0,-1 0-1,1 0 1,-1-1 0,1 1-1,0 0 1,-1 0 0,1-1-1,0 1 1,-1 0 0,1-1-1,0 1 1,0-1-1,-1 1 1,1-1 0,0 1-1,0-1 1,0 1 0,0-1-1,0 0 1,0 0 0,0 1-1,0-1 1,0 0 0,0 0-1,0 0 1,-1 0-1,3 0 1,11 1-326,1 0 0,-1-1-1,17-2 1,-12 1 7,-5 1 33,-6-1 138,1 1-1,-1 0 1,1 1 0,-1 0 0,11 3-1,-17-4 183,-1 0-1,1 1 0,-1-1 1,0 1-1,0-1 0,1 1 1,-1 0-1,0 0 1,0 0-1,0-1 0,0 1 1,0 0-1,0 0 0,0 0 1,0 1-1,0-1 1,0 0-1,-1 0 0,1 0 1,0 1-1,-1-1 0,1 0 1,-1 1-1,1-1 1,-1 0-1,0 1 0,1-1 1,-1 0-1,0 1 0,0-1 1,0 1-1,0-1 1,0 0-1,-1 1 0,1-1 1,0 1-1,-1-1 0,0 3 1,-1 0 89,0-1 1,0 1-1,-1-1 1,1 1-1,-1-1 1,0 0-1,0 0 1,0 0-1,0 0 1,0 0 0,-1-1-1,1 1 1,-1-1-1,0 0 1,-5 2-1,-61 24 1155,66-27-1536,1 0 1,-1 0-1,1 0 0,-1-1 0,1 1 1,-1-1-1,1 0 0,-1 0 1,1 0-1,-1-1 0,-5 0 1,8 1 160,1-1 0,-1 1 0,1 0 1,-1 0-1,1-1 0,-1 1 1,1 0-1,0-1 0,-1 1 1,1 0-1,-1-1 0,1 1 0,-1 0 1,1-1-1,0 1 0,-1-1 1,1 1-1,0-1 0,0 1 1,-1-1-1,1 1 0,0-1 0,0 0 1,0 1-1,0-1 0,0 1 1,0-1-1,0-1-136,0 0 0,1 0 0,-1 0 0,1 0 0,-1 1 0,1-1 0,0 0 0,0 1-1,0-1 1,0 0 0,0 1 0,3-3 0,16-16-7008,7-2-2407</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3:06.622"/>
    </inkml:context>
    <inkml:brush xml:id="br0">
      <inkml:brushProperty name="width" value="0.025" units="cm"/>
      <inkml:brushProperty name="height" value="0.025" units="cm"/>
    </inkml:brush>
  </inkml:definitions>
  <inkml:trace contextRef="#ctx0" brushRef="#br0">142 2 14446,'0'0'15070,"-9"-1"-13912,3 1-1083,0 0 0,0 1 0,0 0-1,0 0 1,0 0 0,1 1 0,-1 0-1,0 0 1,1 0 0,0 1-1,-1 0 1,1 0 0,0 0 0,1 1-1,-1-1 1,0 1 0,1 1 0,0-1-1,0 0 1,0 1 0,1 0 0,-1 0-1,1 0 1,0 0 0,1 0 0,-1 1-1,-2 9 1,5-14-84,0 0 0,0 1 0,0-1 0,0 0 0,0 1 0,0-1 0,1 0-1,-1 1 1,0-1 0,1 0 0,-1 1 0,1-1 0,0 0 0,-1 0 0,1 0 0,0 1 0,0-1 0,-1 0 0,1 0 0,0 0 0,0 0 0,0 0-1,0-1 1,0 1 0,1 0 0,-1 0 0,0-1 0,0 1 0,0 0 0,1-1 0,-1 0 0,0 1 0,1-1 0,-1 0 0,0 1 0,1-1-1,-1 0 1,2 0 0,12 2-198,0-1-1,28 0 1,-14-1-7,-23 1 180,1 0 1,-1 0-1,0 1 1,1 0-1,-1 0 1,0 0-1,0 1 1,11 6-1,-16-8 64,0 0-1,0 0 1,0-1-1,0 1 1,0 0-1,0 0 1,0 0-1,0 0 1,0 0-1,0 1 1,-1-1-1,1 0 1,0 0-1,-1 0 1,1 1-1,-1-1 1,1 0-1,-1 1 1,0-1 0,0 0-1,1 1 1,-1-1-1,0 1 1,0-1-1,0 0 1,-1 1-1,1-1 1,0 0-1,0 1 1,-1-1-1,1 0 1,-1 1-1,1-1 1,-1 0-1,1 0 1,-1 1-1,0-1 1,0 0 0,0 0-1,1 0 1,-1 0-1,0 0 1,0 0-1,0 0 1,-1 0-1,1-1 1,-2 2-1,-4 5-32,-1-1 0,0 0 0,0-1 0,0 0 0,-1 0 0,1-1 0,-1 0 0,0 0 0,0-1 0,-1 0 0,1-1 0,0 0 0,-1 0 0,0-1 0,-15 0 0,24-1-178,0 0 1,0-1-1,0 1 0,0-1 0,1 1 0,-1-1 1,0 1-1,0-1 0,0 1 0,0-1 0,1 0 1,-1 0-1,0 1 0,1-1 0,-1 0 0,0 0 1,1 0-1,-1 0 0,1 1 0,-1-1 0,1 0 1,0 0-1,-1 0 0,1 0 0,0 0 0,0 0 1,0 0-1,0 0 0,0 0 0,0-2 0,2-35-8120,6 4 517</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3:06.997"/>
    </inkml:context>
    <inkml:brush xml:id="br0">
      <inkml:brushProperty name="width" value="0.025" units="cm"/>
      <inkml:brushProperty name="height" value="0.025" units="cm"/>
    </inkml:brush>
  </inkml:definitions>
  <inkml:trace contextRef="#ctx0" brushRef="#br0">92 1 20371,'0'0'2568,"0"10"-214,-13 146 1843,-1 24-920,13-142-3277,0-25 0,0 0 0,1 0 0,0 0 0,1 0 0,0-1 0,1 1 0,0 0 0,1-1 0,8 21 0,-10-41 0,1 0 0,-1 0 0,0 1 0,-1-1 0,0 0 0,-1-8 0,-5-11 0,-1 0 0,-1 0 0,-1 1 0,-2 0 0,-24-43 0,26 50 0,35 18 0,149 3-3534,-134-2-4271</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3:08.161"/>
    </inkml:context>
    <inkml:brush xml:id="br0">
      <inkml:brushProperty name="width" value="0.025" units="cm"/>
      <inkml:brushProperty name="height" value="0.025" units="cm"/>
    </inkml:brush>
  </inkml:definitions>
  <inkml:trace contextRef="#ctx0" brushRef="#br0">80 126 15599,'0'0'4628,"-8"9"-1761,7-7-2789,-42 53 3709,39-49-3485,1 0-1,-1-1 1,2 1 0,-1 1 0,1-1 0,-1 0 0,2 0 0,-1 1 0,1-1-1,-1 11 1,2-16-285,0 0-1,0 0 1,0 0-1,0 0 1,0-1-1,1 1 1,-1 0-1,0 0 1,1 0-1,-1-1 1,0 1-1,1 0 0,-1 0 1,1-1-1,-1 1 1,1 0-1,-1-1 1,1 1-1,-1 0 1,1-1-1,0 1 1,-1-1-1,1 1 1,0-1-1,0 0 1,-1 1-1,1-1 1,1 1-1,31 1 387,-23-3-263,0-1 0,0 0 0,0-1 0,13-5-1,-10 2-95,-1 0-1,0-1 0,-1-1 0,1 0 1,-1 0-1,-1-1 0,0-1 0,0 1 0,-1-2 1,0 1-1,-1-1 0,0-1 0,-1 1 1,0-2-1,-1 1 0,0 0 0,-1-1 0,0 0 1,-1 0-1,3-16 0,-17 74-43,5-25 0,1-1 0,1 1 0,-1 28 0,4-44 0,0 0 0,0 0 0,0-1 0,0 1 0,1 0 0,0 0 0,0-1 0,0 1 0,0 0 0,0-1 0,1 1 0,0-1 0,-1 0 0,1 1 0,1-1 0,-1 0 0,0 0 0,1 0 0,-1-1 0,1 1 0,0 0 0,0-1 0,6 4 0,-6-4 0,0-1 0,0 1 0,0 0 0,1-1 0,-1 0 0,1 0 0,-1 0 0,1 0 0,-1-1 0,1 1 0,0-1 0,-1 0 0,1 0 0,0-1 0,-1 1 0,1 0 0,-1-1 0,1 0 0,4-2 0,-3 1 0,-1-1 0,0 1 0,0-1 0,0 0 0,0-1 0,0 1 0,-1 0 0,0-1 0,0 0 0,0 0 0,0 0 0,4-7 0,-1-2 0,0-1 0,-1 1 0,0-1 0,-1 0 0,-1 0 0,0 0 0,-1-1 0,1-21 0,-6 18 0,-5 30 0,-4 32 0,12-41 0,-1 0 0,1 0 0,0 0 0,0 0 0,0-1 0,0 1 0,0 0 0,1 0 0,0 0 0,-1 0 0,1-1 0,0 1 0,0 0 0,0-1 0,1 1 0,-1-1 0,1 1 0,-1-1 0,1 1 0,0-1 0,0 0 0,0 0 0,0 0 0,0 0 0,1 0 0,-1-1 0,0 1 0,1-1 0,-1 1 0,1-1 0,0 0 0,-1 0 0,1 0 0,0 0 0,0-1 0,0 1 0,-1-1 0,1 0 0,0 0 0,0 0 0,4 0 0,4 1 0,0-1 0,1 0 0,-1-1 0,0 0 0,0-1 0,1 0 0,-1-1 0,-1 0 0,1-1 0,0 0 0,-1-1 0,15-8 0,-19 9 0,0 0 0,-1 0 0,1-1 0,-1 0 0,0 0 0,0 0 0,-1-1 0,0 1 0,0-1 0,0 0 0,-1 0 0,1-1 0,-1 1 0,-1-1 0,1 1 0,-1-1 0,-1 0 0,1 0 0,-1 0 0,0 0 0,0-8 0,-1 14 0,0-1 0,0 1 0,0 0 0,0 0 0,0-1 0,0 1 0,0 0 0,0 0 0,0-1 0,-1 1 0,1 0 0,-1 0 0,1 0 0,0 0 0,-1-1 0,0 1 0,1 0 0,-1 0 0,0 0 0,0 0 0,1 0 0,-1 0 0,0 1 0,0-1 0,0 0 0,-2-1 0,2 2 0,-1-1 0,0 1 0,0 0 0,0 0 0,0 0 0,0 0 0,0 0 0,0 0 0,0 0 0,1 1 0,-1-1 0,0 1 0,0-1 0,0 1 0,-2 1 0,-4 1 0,0 2 0,0-1 0,1 1 0,-1 0 0,1 1 0,-7 6 0,-33 49 0,44-57 0,0 1 0,1-1 0,-1 1 0,1 0 0,0 0 0,0 0 0,1 0 0,0 0 0,0 0 0,0 1 0,0-1 0,1 7 0,0-11 0,1 0 0,-1 0 0,1 0 0,-1 0 0,1 0 0,0 0 0,-1 0 0,1 0 0,0 0 0,0 0 0,0 0 0,0 0 0,0-1 0,0 1 0,0 0 0,0-1 0,0 1 0,0 0 0,0-1 0,0 1 0,0-1 0,0 0 0,0 1 0,1-1 0,-1 0 0,0 0 0,0 0 0,1 0 0,1 0 0,45 0 0,-36-1 0,16-1 0,44-10 0,-53 7 0,0 2 0,0 0 0,1 1 0,-1 1 0,37 2 0,-56-1 0,1 0 0,0 0 0,0 0 0,-1 1 0,1-1 0,0 0 0,-1 0 0,1 0 0,0 1 0,-1-1 0,1 0 0,-1 1 0,1-1 0,0 0 0,-1 1 0,1-1 0,-1 1 0,1-1 0,-1 1 0,1-1 0,-1 1 0,1-1 0,-1 1 0,0 0 0,1-1 0,-1 1 0,0-1 0,1 1 0,-1 0 0,0-1 0,0 1 0,0 0 0,0 0 0,0-1 0,0 1 0,0 0 0,0 1 0,3 11 0,-3-13 0,0 0 0,0 1 0,0-1 0,0 0 0,0 0 0,0 0 0,0 0 0,1 1 0,-1-1 0,0 0 0,0 0 0,0 0 0,0 0 0,0 1 0,0-1 0,1 0 0,-1 0 0,0 0 0,0 0 0,0 0 0,1 0 0,-1 0 0,0 0 0,0 1 0,0-1 0,1 0 0,-1 0 0,0 0 0,0 0 0,0 0 0,1 0 0,-1 0 0,0 0 0,0 0 0,0 0 0,1 0 0,-1 0 0,0 0 0,0-1 0,0 1 0,1 0 0,-1 0 0,0 0 0,0 0 0,0 0 0,0 0 0,1 0 0,-1-1 0,0 1 0,0 0 0,0 0 0,0 0 0,0 0 0,0 0 0,1-1 0,-1 1 0,0 0 0,0 0 0,7-10 0,-7 9 0,7-17 0,-2-1 0,0 0 0,4-30 0,1-8 0,-9 56-44,-1 1 1,0-1-1,0 0 1,1 0-1,-1 0 1,1 0-1,-1 1 1,1-1-1,-1 0 1,1 0-1,-1 1 1,1-1-1,0 1 1,-1-1-1,1 0 1,0 1-1,0-1 1,-1 1-1,1-1 1,0 1-1,0 0 1,0-1-1,0 1 1,-1 0-1,1 0 1,0 0-1,0-1 1,0 1-1,0 0 1,0 0-1,0 0 1,0 0-1,0 0 1,-1 1-1,1-1 1,0 0-1,0 0 1,0 1-1,1 0 1,37 16-3659,-36-15 3192,68 32-10199,-28-17 3059</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3:08.535"/>
    </inkml:context>
    <inkml:brush xml:id="br0">
      <inkml:brushProperty name="width" value="0.025" units="cm"/>
      <inkml:brushProperty name="height" value="0.025" units="cm"/>
    </inkml:brush>
  </inkml:definitions>
  <inkml:trace contextRef="#ctx0" brushRef="#br0">159 265 13357,'0'0'4906,"0"-9"-262,-1 7-4292,1-1 0,-1 0 1,1 1-1,-1-1 0,0 1 0,0-1 0,0 1 1,0-1-1,0 1 0,0-1 0,-1 1 0,1 0 1,-1 0-1,0 0 0,0 0 0,1 0 0,-1 0 1,-3-2-1,2 3-222,1 0-1,-1 0 1,0 0 0,1 1 0,-1-1 0,0 0-1,1 1 1,-1 0 0,0 0 0,1 0-1,-1 0 1,0 0 0,0 0 0,1 1 0,-1-1-1,0 1 1,1 0 0,-1 0 0,1 0-1,-1 0 1,1 0 0,-1 0 0,-2 3 0,0-1-128,0-1 0,1 1 1,0 0-1,0 0 0,0 1 1,0-1-1,0 1 0,0 0 1,1 0-1,0 0 0,0 0 0,0 1 1,1-1-1,-1 1 0,1 0 1,0 0-1,0 0 0,1 0 1,-1 0-1,1 0 0,0 0 1,0 9-1,2-12-2,0-1 0,-1 0 0,1 1 0,0-1 0,0 0 0,0 0 0,1 1 0,-1-1 0,0 0 0,0 0 0,0 0 0,1-1 0,-1 1 0,1 0 0,-1 0 0,0-1 0,1 1 0,-1-1 0,1 1 0,0-1 0,-1 0 0,1 1 0,-1-1 0,1 0 0,0 0 0,-1 0 0,4-1 0,47-3 0,-39 0 0,-1-1 0,0 0 0,0-1 0,0 0 0,0-1 0,-1 0 0,0-1 0,-1 0 0,15-15 0,-3 1 0,-1-1 0,-1 0 0,16-27 0,-24 33 0,-2 1 0,0-2 0,0 1 0,-2-1 0,9-27 0,-16 37 0,-4 8 0,-3 7 0,6-7 0,-16 22 0,1 1 0,1 0 0,1 1 0,-12 30 0,19-39 0,1 0 0,1 1 0,0-1 0,1 1 0,0 0 0,1 0 0,1 0 0,2 26 0,-1-39-75,0 0-1,1 0 1,0 0-1,0 0 1,0 0 0,0 0-1,0 0 1,0 0-1,1 0 1,-1-1 0,1 1-1,0 0 1,0-1-1,0 0 1,0 1 0,0-1-1,1 0 1,-1 0-1,1 0 1,-1 0 0,4 1-1,-2-1-281,0 0 1,1 0-1,-1-1 0,0 0 1,1 0-1,-1 0 0,1 0 1,-1-1-1,1 1 0,-1-1 0,1 0 1,-1-1-1,1 1 0,5-2 1,10-6-8362</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44.783"/>
    </inkml:context>
    <inkml:brush xml:id="br0">
      <inkml:brushProperty name="width" value="0.025" units="cm"/>
      <inkml:brushProperty name="height" value="0.025" units="cm"/>
    </inkml:brush>
  </inkml:definitions>
  <inkml:trace contextRef="#ctx0" brushRef="#br0">67 33 14606,'0'0'10282,"11"-5"-9370,-5 2-697,1-1 96,0 0 0,0 1-1,1 0 1,0 1 0,-1-1-1,1 1 1,0 1 0,13-2-1,-21 5-222,-1 0 0,1 0 1,-1-1-1,0 1 0,1 0 0,-1 0 0,0-1 0,0 1 0,0-1 0,0 1 0,0-1 0,0 1 0,-3 1 0,-40 33 656,32-28-524,0 1 0,1 0-1,1 0 1,-1 1 0,2 0 0,-1 1 0,1 0 0,-12 21 0,21-31-220,-1-1 0,1 1 0,0-1 0,0 0 0,0 1 0,0-1 0,0 1 0,0-1 0,0 1 0,0-1 0,0 0 0,0 1 0,0-1 0,0 1 0,0-1 0,0 1 0,0-1 0,0 0 0,0 1 0,0-1 0,1 1 0,-1-1 0,0 0 0,0 1 0,1-1 0,-1 1 0,0-1 0,0 0 0,1 1 0,-1-1 0,0 0 0,1 0 0,-1 1 0,1-1 0,-1 0 0,0 0 0,1 0 0,-1 1 0,1-1 0,-1 0 0,0 0 0,1 0 0,-1 0 0,1 0 0,-1 0 0,1 0 0,0 0 0,28 0 0,-18 0 0,37-3-2175,77-13 1,-78 8-225,7 0-4946</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3:09.100"/>
    </inkml:context>
    <inkml:brush xml:id="br0">
      <inkml:brushProperty name="width" value="0.025" units="cm"/>
      <inkml:brushProperty name="height" value="0.025" units="cm"/>
    </inkml:brush>
  </inkml:definitions>
  <inkml:trace contextRef="#ctx0" brushRef="#br0">0 90 15759,'0'0'14253,"11"1"-12432,4 1-1661,0 0 0,0-1-1,0-1 1,23-3 0,-33 3-154,0-1 0,0 0 1,-1 0-1,1 0 0,-1 0 0,1-1 0,-1 0 0,0 1 0,1-2 0,-1 1 1,0 0-1,0-1 0,0 0 0,-1 0 0,1 0 0,-1-1 0,0 1 1,0-1-1,0 1 0,0-1 0,4-8 0,-6 11-6,-1 0 0,1 1 0,-1-1 0,1 0 0,-1 0 0,0 0 0,1 1 0,-1-1 0,0 0 0,0 0 0,0 0 0,1 0 0,-1 0 0,0 0 0,0 1 0,0-1 0,-1 0 0,1 0 0,0 0 0,0 0 0,0 0 0,-1 0 0,1 1 0,0-1 0,-1 0 0,1 0 0,0 0 0,-1 1 0,1-1 0,-1 0 0,0 1 0,1-1 0,-1 0 0,0 1 0,1-1 0,-1 1 0,0-1 0,1 1 0,-1-1 0,0 1 0,0-1 0,0 1 0,1 0 0,-1 0 0,0-1 0,0 1 0,0 0 0,0 0 0,0 0 0,0 0 0,1 0 0,-1 0 0,0 0 0,0 0 0,-2 1 0,-2-1 0,0 0 0,0 1 0,0 0 0,0 0 0,0 0 0,0 1 0,1 0 0,-10 4 0,7-1 0,0 1 0,0 1 0,1-1 0,-1 1 0,1 0 0,1 0 0,-1 1 0,1 0 0,1 0 0,-1 0 0,1 0 0,1 1 0,-1-1 0,2 1 0,-1 0 0,1 0 0,0 0 0,1 1 0,0 10 0,1-19 0,0 1 0,0-1 0,0 0 0,0 1 0,1-1 0,-1 0 0,0 0 0,1 1 0,-1-1 0,1 0 0,0 0 0,-1 0 0,1 0 0,0 0 0,-1 0 0,1 0 0,0 0 0,0 0 0,0 0 0,0 0 0,0 0 0,0 0 0,0-1 0,0 1 0,1 0 0,1 0 0,1 0 0,1 1 0,0-1 0,-1 0 0,1 0 0,0-1 0,0 1 0,8-2 0,2 0 0,-1 0 0,1-2 0,-1 1 0,19-8 0,32-16 0,-46 16 0,1 2 0,0 0 0,1 1 0,0 1 0,0 1 0,23-2 0,-43 7 0,-1 0 0,1 0 0,0 0 0,0 1 0,0-1 0,0 0 0,0 1 0,0-1 0,0 0 0,-1 1 0,1-1 0,0 1 0,0-1 0,-1 1 0,1 0 0,0-1 0,-1 1 0,1 0 0,0 0 0,-1-1 0,1 1 0,-1 0 0,1 0 0,-1 0 0,0 0 0,1-1 0,-1 1 0,0 0 0,0 0 0,0 0 0,1 0 0,-1 0 0,0 0 0,0 0 0,0 0 0,0 0 0,-1 0 0,1 0 0,0 1 0,-10 56 0,5-26 0,5-31 0,1 0 0,0 0 0,0-1 0,-1 1 0,1 0 0,0 0 0,0-1 0,0 1 0,0 0 0,0-1 0,0 1 0,-1-1 0,2 1 0,-1-1 0,0 0 0,0 1 0,0-1 0,0 0 0,0 0 0,0 1 0,0-1 0,0 0 0,0 0 0,0 0 0,1-1 0,-1 1 0,1 0 0,37-3 0,-24-3 0,1 1 0,-1-2 0,-1 0 0,25-15 0,-29 15 0,0 0 0,1 1 0,-1 1 0,1 0 0,0 0 0,1 1 0,-1 0 0,1 1 0,-1 1 0,16-2 0,-25 4 0,-1 0 0,1 1 0,-1 0 0,0-1 0,1 1 0,-1 0 0,0-1 0,0 1 0,1 0 0,-1 0 0,0 0 0,0 0 0,0 0 0,0 0 0,0 1 0,-1-1 0,1 0 0,0 0 0,0 1 0,-1-1 0,1 0 0,-1 1 0,1-1 0,-1 0 0,0 1 0,1-1 0,-1 1 0,0-1 0,0 1 0,0-1 0,0 3 0,0 62 0,-1-46 0,0-13-44,2 17-4818</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3:09.470"/>
    </inkml:context>
    <inkml:brush xml:id="br0">
      <inkml:brushProperty name="width" value="0.025" units="cm"/>
      <inkml:brushProperty name="height" value="0.025" units="cm"/>
    </inkml:brush>
  </inkml:definitions>
  <inkml:trace contextRef="#ctx0" brushRef="#br0">32 1 21781,'0'0'5092,"-12"64"-2305,6-29-1153,-2 0-289,4-1-1217,2 1-128,2-3 0,0 0 0,14 0 0,-2 1-1762,1 2-2722,1-1-3235</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3:09.830"/>
    </inkml:context>
    <inkml:brush xml:id="br0">
      <inkml:brushProperty name="width" value="0.025" units="cm"/>
      <inkml:brushProperty name="height" value="0.025" units="cm"/>
    </inkml:brush>
  </inkml:definitions>
  <inkml:trace contextRef="#ctx0" brushRef="#br0">1 34 14670,'0'0'18097,"40"-5"-20275,-27-6-4645,3-6-13195</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11.384"/>
    </inkml:context>
    <inkml:brush xml:id="br0">
      <inkml:brushProperty name="width" value="0.025" units="cm"/>
      <inkml:brushProperty name="height" value="0.025" units="cm"/>
    </inkml:brush>
  </inkml:definitions>
  <inkml:trace contextRef="#ctx0" brushRef="#br0">1 46 10250,'2'0'8130,"0"8"-3189,0 27-1627,-1 41-1949,-2-20-243,1 46 425,0-101-1532,0 0 1,0-1-1,0 1 0,0 0 0,0 0 1,1 0-1,-1-1 0,0 1 1,0 0-1,1 0 0,-1-1 0,0 1 1,1 0-1,-1-1 0,1 1 1,-1 0-1,1-1 0,-1 1 0,1-1 1,-1 1-1,1-1 0,-1 1 0,1-1 1,0 1-1,-1-1 0,1 1 1,0-1-1,0 0 0,1 1 0,25-6 692,-19 1-520,0 0-1,-1 0 1,1-1-1,10-9 1,23-26-187,-2-2 0,-2-1 0,-2-2 0,46-78 0,-73 114-4624,-5 6 465,-3 5 210,-6 7-3754</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11.728"/>
    </inkml:context>
    <inkml:brush xml:id="br0">
      <inkml:brushProperty name="width" value="0.025" units="cm"/>
      <inkml:brushProperty name="height" value="0.025" units="cm"/>
    </inkml:brush>
  </inkml:definitions>
  <inkml:trace contextRef="#ctx0" brushRef="#br0">0 0 12684,'0'0'15759,"16"52"-14862,-1-46-513,4 0-224,4 0-128,-1 2-800,1-1-1795,-2-1-1409,-3 0-928,-3-6-3044</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12.552"/>
    </inkml:context>
    <inkml:brush xml:id="br0">
      <inkml:brushProperty name="width" value="0.025" units="cm"/>
      <inkml:brushProperty name="height" value="0.025" units="cm"/>
    </inkml:brush>
  </inkml:definitions>
  <inkml:trace contextRef="#ctx0" brushRef="#br0">93 0 17905,'0'0'7298,"-8"6"-5814,-1-1-1196,-1 2 1,2-1-1,-1 1 1,-7 8-1,13-11-209,0-1 1,0 1-1,0 0 0,0-1 0,0 1 1,1 1-1,0-1 0,0 0 1,0 1-1,0-1 0,1 1 1,0-1-1,0 1 0,-1 6 0,3-10-71,-1 0-1,0 0 0,1 0 1,-1-1-1,1 1 0,0 0 0,-1 0 1,1 0-1,0-1 0,-1 1 1,1 0-1,0-1 0,0 1 1,0-1-1,0 1 0,-1-1 0,1 1 1,0-1-1,0 0 0,0 1 1,0-1-1,0 0 0,0 0 0,0 0 1,0 0-1,0 1 0,0-1 1,0-1-1,0 1 0,0 0 0,0 0 1,0 0-1,0 0 0,1-1 1,40-6 276,22-24-163,-56 25-117,0 1 0,1 0 0,0 1-1,0 0 1,0 0 0,1 1 0,-1 0 0,1 1 0,11-2 0,-21 4 9,1 0 0,0 0 0,0 0 0,-1 0 1,1 0-1,0 0 0,0 1 0,-1-1 0,1 0 1,0 0-1,-1 1 0,1-1 0,0 0 0,-1 1 1,1-1-1,0 1 0,-1-1 0,1 1 0,-1-1 1,1 1-1,-1-1 0,1 1 0,-1-1 0,1 1 1,-1 0-1,0-1 0,1 1 0,-1 0 0,1 0 0,2 27 883,1 4 101,-4-31-980,0 0 0,1 0 0,-1 0 0,1 0 0,0-1 0,-1 1 0,1 0 0,-1 0 0,1 0 1,0 0-1,0-1 0,0 1 0,-1 0 0,1-1 0,0 1 0,0-1 0,0 1 0,0-1 0,0 1 0,0-1 0,0 1 1,0-1-1,0 0 0,0 0 0,0 0 0,1 1 0,9-1-17,0-1 0,0 0 0,-1 0 0,1-1 0,0 0 0,-1-1 0,18-7 0,-17 6 0,1 0 0,0 1 0,0 0 0,0 1 0,18-1 0,-29 3 0,0 0 0,0 0 0,0 0 0,0 0 0,0 0 0,0 0 0,0 0 0,0 0 0,0 1 0,0-1 0,0 1 0,0-1 0,0 1 0,0-1 0,0 1 0,0-1 0,0 1 0,0 0 0,-1-1 0,1 1 0,0 0 0,0 0 0,-1-1 0,1 1 0,-1 0 0,1 0 0,-1 0 0,1 0 0,-1 0 0,1 0 0,-1 2 0,2 37 0,-3-36 0,1-1 0,-1 1 0,1 0 0,0-1 0,0 1 0,1-1 0,-1 1 0,1 0 0,0-1 0,2 6 0,-2-8 0,0 0 0,0 0 0,0 0 0,0-1 0,0 1 0,0 0 0,1-1 0,-1 1 0,0-1 0,0 1 0,1-1 0,-1 0 0,0 1 0,1-1 0,-1 0 0,0 0 0,1 0 0,-1 0 0,0 0 0,1 0 0,-1-1 0,0 1 0,1 0 0,-1-1 0,0 1 0,1-1 0,-1 1 0,2-2 0,35-17 0,-37 18 0,40-26 27,-29 18-59,0 0 0,0 1 0,1 1 0,1 0 0,24-9 0,-38 16-46,1 0 0,-1 0 0,1-1 1,-1 1-1,1 0 0,-1 0 1,1 0-1,-1 0 0,1 0 1,0 0-1,-1 0 0,1 0 0,-1 0 1,1 0-1,-1 0 0,1 0 1,0 0-1,-1 0 0,1 0 1,-1 1-1,1-1 0,-1 0 0,1 0 1,-1 1-1,1-1 0,-1 0 1,1 1-1,-1-1 0,0 0 1,1 1-1,0 0 0,0 17-2486,0 3-1793,-1-20 4088,1-1 0,-1 1 0,0-1 0,1 1 0,-1 0 0,1-1 0,-1 1 1,1-1-1,-1 1 0,1-1 0,-1 1 0,1-1 0,0 0 0,-1 1 0,1-1 0,0 0 1,-1 1-1,1-1 0,0 0 0,-1 0 0,1 1 0,0-1 0,-1 0 0,1 0 0,0 0 1,0 0-1,-1 0 0,2 0 0,3-1-136,0 0 0,-1 0 0,1 0 0,0-1 0,-1 1 1,1-1-1,-1 0 0,1 0 0,-1-1 0,0 1 0,5-5 0,49-42-1500,-35 29 3080,-17 14-1437,13-8 9494,-13 16-3959,-6 12-3330,-16 29 1108,13-38-2735,1 1 0,-1 0 0,1 0 0,0 0 0,0 0-1,1 0 1,-1 11 0,2-17-309,1 1 0,-1-1-1,1 1 1,-1-1 0,1 0-1,-1 1 1,1-1 0,-1 1-1,1-1 1,0 0 0,-1 0-1,1 1 1,-1-1 0,1 0-1,0 0 1,-1 0-1,1 1 1,0-1 0,-1 0-1,1 0 1,0 0 0,0 0-1,-1 0 1,1-1 0,0 1-1,-1 0 1,1 0 0,0 0-1,0-1 1,24-4-4,-10-2-489,-1 0 0,26-17 0,-31 17 210,1 1 1,0 0-1,0 1 1,0 0-1,1 0 1,0 1-1,20-5 1,-31 9 295,1 0 0,0 1 0,-1-1 0,1 0 0,0 1 0,-1-1 0,1 0 0,0 1 0,-1-1 0,1 1 0,-1-1 0,1 1 0,-1 0 0,1-1 0,-1 1 0,1-1 0,-1 1 0,1 0 0,-1-1 0,0 1 0,0 0 0,1 0 0,-1-1 0,0 1 0,0 0 0,0-1 0,0 1 0,1 0 0,-1 0 0,0 0 0,-1-1 0,1 1 0,0 0 0,0 0 0,0-1 0,0 1 0,0 0 0,-1-1 0,0 3 0,-7 32 1230,6-30-984,-13 33 812,14-38-1065,1 1 0,-1-1 0,1 1 0,0-1 0,-1 1-1,1 0 1,0-1 0,0 1 0,-1 0 0,1-1 0,0 1 0,0 0 0,0-1 0,0 1 0,0 0 0,0-1 0,0 1-1,0 0 1,0 0 0,0-1 0,0 1 0,0 0 0,0-1 0,1 1 0,-1 0 0,0-1 0,0 1 0,1-1 0,-1 1 0,1 0-1,-1-1 1,0 1 0,1-1 0,-1 1 0,1-1 0,-1 1 0,1-1 0,0 0 0,-1 1 0,1 0 0,8-2-180,-1 0 0,0 0 0,1-1 0,-1 0 1,0 0-1,0-1 0,-1 0 0,1 0 0,8-5 0,34-14-6460,-49 25 1914,-11 19 1970,8-18-2448</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13.038"/>
    </inkml:context>
    <inkml:brush xml:id="br0">
      <inkml:brushProperty name="width" value="0.025" units="cm"/>
      <inkml:brushProperty name="height" value="0.025" units="cm"/>
    </inkml:brush>
  </inkml:definitions>
  <inkml:trace contextRef="#ctx0" brushRef="#br0">20 29 20179,'0'0'8184,"10"0"-8019,2 1-122,-8 0-26,0-1-1,0 1 1,0-1-1,0 0 1,0 0-1,0-1 1,0 1 0,0-1-1,6-1 1,-9 2-12,-1 0 0,1 0 0,-1 0 1,1 0-1,-1-1 0,1 1 1,-1 0-1,1 0 0,-1 0 1,0 0-1,1 0 0,-1-1 1,1 1-1,-1 0 0,0 0 1,1-1-1,-1 1 0,1 0 1,-1-1-1,0 1 0,1 0 1,-1-1-1,0 1 0,0 0 1,1-1-1,-1 1 0,0-1 1,0 1-1,0-1 0,0 1 1,1 0-1,-1-1 0,0 1 1,0-1-1,0 1 0,0-1 1,0 1-1,0-1 0,0 1 0,0-1 1,0 1-1,0-1 0,-1 1 1,1 0-1,0-1 0,0 1 1,0-1-1,-1 0 0,0 0-2,1 0-1,-1 0 0,0 1 1,0-1-1,0 0 0,0 0 0,0 1 1,0-1-1,0 1 0,0-1 1,0 1-1,0-1 0,0 1 0,0-1 1,0 1-1,-1 0 0,1 0 1,-1-1-1,-2 2 36,0 0 1,0 1-1,0-1 1,0 0-1,0 1 1,0 0 0,1 0-1,-1 0 1,1 0-1,0 1 1,-1 0-1,1-1 1,0 1-1,1 0 1,-1 0-1,0 1 1,1-1-1,0 0 1,0 1 0,0 0-1,0-1 1,0 1-1,1 0 1,0 0-1,-1 0 1,1 0-1,1 0 1,-1 0-1,1 0 1,-1 0-1,2 6 1,-1-9-19,1 1-1,0-1 1,0 0-1,-1 0 1,1 0-1,0 1 1,0-1-1,0 0 1,0 0 0,1 0-1,-1 0 1,0-1-1,0 1 1,0 0-1,1 0 1,-1-1-1,1 1 1,-1-1 0,0 1-1,1-1 1,-1 1-1,1-1 1,-1 0-1,1 0 1,2 0-1,47 1 175,-38-2-138,7 0-68,0-1-1,-1-1 1,1-1-1,-1-1 1,1-1-1,27-12 1,32-9-13,-79 27 34,1 0 1,-1 0-1,0 0 1,0-1-1,0 1 0,0 0 1,1 0-1,-1 0 1,0 0-1,0 0 0,0 0 1,0 0-1,1 0 1,-1 0-1,0 0 1,0 0-1,0 0 0,1 0 1,-1 0-1,0 0 1,0 0-1,0 0 0,0 0 1,1 0-1,-1 0 1,0 0-1,0 1 1,0-1-1,0 0 0,1 0 1,-1 0-1,0 0 1,0 0-1,0 0 0,0 1 1,0-1-1,0 0 1,1 0-1,-1 0 1,0 0-1,0 0 0,0 1 1,0-1-1,0 0 1,0 0-1,0 0 0,0 1 1,-4 11 516,-13 15 237,15-25-726,-8 11 32,6-9-69,1-1 0,0 1 0,0 0 0,1 0 0,-1 0 0,1 0 0,0 0 0,0 0 0,0 1 0,-1 5 0,5-9 0,0-1 0,0 1 0,0-1 0,-1 0 0,1 1 0,0-1 0,0 0 0,0 0 0,0 0 0,0-1 0,3 0 0,42-8-1028,55-20 0,-15 3-1795,-84 25 2175,17-5-4243,-10 0-1251,-7-1-5228</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19.159"/>
    </inkml:context>
    <inkml:brush xml:id="br0">
      <inkml:brushProperty name="width" value="0.025" units="cm"/>
      <inkml:brushProperty name="height" value="0.025" units="cm"/>
    </inkml:brush>
  </inkml:definitions>
  <inkml:trace contextRef="#ctx0" brushRef="#br0">108 68 8456,'0'0'14302,"8"-9"-12066,24-30-319,-32 38-1798,1 1 0,-1-1 0,1 1 0,-1-1 1,1 1-1,-1-1 0,0 1 0,1-1 0,-1 1 0,0-1 0,1 1 1,-1-1-1,0 0 0,0 1 0,1-1 0,-1 0 0,0 1 0,0-1 1,0 1-1,0-1 0,0 0 0,0 1 0,0-1 0,0 0 0,0 1 1,-1-2-1,-13 0 971,-20 12-721,26-3-353,0 0 1,0 1-1,1-1 0,0 1 0,1 1 0,0-1 0,0 1 0,1 1 1,0-1-1,0 0 0,-3 14 0,2-8 36,1 1-1,1 0 1,1 0 0,0 0-1,1 0 1,1 27-1,0-42-47,1 1 0,0 0 0,0 0 0,0-1 0,0 1-1,0 0 1,0 0 0,1 0 0,-1-1 0,0 1-1,1 0 1,0 0 0,-1-1 0,1 1 0,0-1 0,0 1-1,0 0 1,0-1 0,0 0 0,0 1 0,0-1 0,0 0-1,1 1 1,-1-1 0,1 0 0,-1 0 0,1 0-1,-1 0 1,1 0 0,-1-1 0,1 1 0,0 0 0,-1-1-1,1 1 1,0-1 0,0 1 0,-1-1 0,1 0-1,0 0 1,0 0 0,0 0 0,-1 0 0,1 0 0,0-1-1,0 1 1,-1-1 0,4 0 0,4-2 22,-2 0 0,1 0-1,0-1 1,-1 0 0,1 0 0,-1-1 0,0 0 0,12-11 0,-11 7-13,0-1 0,0 0 0,-1 0 0,0-1 0,0 1 0,-1-1 0,-1-1 0,0 1 0,-1-1 0,0 0 0,-1 0 0,0-1 0,-1 1 0,0 0 0,0-22 0,-5 32-34,-4 11-26,-5 12-29,5-5 96,1 1 1,0-1 0,1 1-1,0 0 1,2 0-1,-3 30 1,6-46-21,-1-1 0,1 1 0,0 0 0,0 0 0,0 0 0,0-1 0,1 1 0,-1 0 0,0 0 0,0 0 0,0-1 0,1 1 0,-1 0 0,0 0 0,1-1 0,-1 1 0,0 0 0,1-1 0,-1 1 0,1 0 0,-1-1 0,1 1 0,0-1 0,-1 1 0,1-1 0,0 1 0,-1-1 0,2 1 0,0 0 0,-1-1 0,1 0 0,-1 0 0,1 0 0,0 0 0,-1 0 0,1-1 0,-1 1 0,1 0 0,-1-1 0,1 1 0,-1-1 0,3-1 0,4-2 0,0 0 0,-1-1 0,0 0 0,10-8 0,-1-4 0,-1 0 0,-1-1 0,0-1 0,13-25 0,11-14 0,-33 72 0,-4 11 0,-6 36 0,3-43 0,1 0 0,1 33 0,0-50 0,0 0 0,1 0 0,-1 0 0,0 0 0,1 0 0,-1 0 0,1 0 0,-1 0 0,1 0 0,-1 0 0,1 0 0,0-1 0,-1 1 0,1 0 0,0 0 0,0-1 0,0 1 0,-1 0 0,1-1 0,0 1 0,0-1 0,0 1 0,0-1 0,0 1 0,0-1 0,0 0 0,0 1 0,0-1 0,0 0 0,1 0 0,-1 0 0,0 0 0,0 0 0,0 0 0,0 0 0,0 0 0,0 0 0,0-1 0,0 1 0,0 0 0,0-1 0,0 1 0,2-2 0,3 1 0,0-2 0,-1 1 0,1-1 0,-1 1 0,1-1 0,7-7 0,-2-1 0,0 0 0,-1-1 0,0-1 0,15-26 0,19-23 0,-42 102 0,-12 103-16,13-135-1242,6-7-4091,-6-1 3431,4 0-5780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19.562"/>
    </inkml:context>
    <inkml:brush xml:id="br0">
      <inkml:brushProperty name="width" value="0.025" units="cm"/>
      <inkml:brushProperty name="height" value="0.025" units="cm"/>
    </inkml:brush>
  </inkml:definitions>
  <inkml:trace contextRef="#ctx0" brushRef="#br0">103 1 18642,'0'0'13511,"-9"8"-12945,2-3-539,-45 39 6,49-41-34,0 0 0,0 0 0,0 0 1,0 1-1,1-1 0,-1 1 0,1 0 0,0 0 1,0 0-1,0 0 0,0 0 0,1 0 1,0 0-1,-1 7 0,3-10 1,-1 0 0,1 0 0,0 0 0,0-1 0,0 1 0,0-1 0,0 1 0,1 0 0,-1-1 0,0 0 0,0 1 0,0-1 0,0 0 0,0 1 0,1-1 0,-1 0 0,0 0 0,0 0 0,0 0 0,1 0 0,-1 0 0,0 0 0,1-1 0,35-2 0,75-8 0,-112 11 0,1 0 0,0 0 0,-1 0 0,1 0 0,-1 0 0,1 0 0,0 0 0,-1 0 0,1 0 0,-1 0 0,1 1 0,0-1 0,-1 0 0,1 0 0,-1 1 0,1-1 0,-1 0 0,1 1 0,-1-1 0,1 0 0,-1 1 0,1-1 0,-1 1 0,0-1 0,1 1 0,-1-1 0,0 1 0,1-1 0,-1 1 0,0-1 0,1 1 0,-1-1 0,0 2 0,-5 22 0,-23 20 0,18-34 0,-1-1 0,0 0 0,-19 12 0,26-19 0,0 0 0,0 0 0,0 0 0,0 0 0,-1 0 0,1-1 0,0 0 0,-1 0 0,1 0 0,-1-1 0,1 1 0,-1-1 0,1 0 0,-1 0 0,-6-2 0,10 2-117,0 0-1,1 0 1,-1-1 0,0 1-1,1 0 1,-1-1 0,0 1-1,1-1 1,-1 1 0,1-1 0,-1 1-1,1-1 1,-1 1 0,1-1-1,-1 0 1,1 1 0,0-1-1,-1 1 1,1-1 0,-1-1-1,-2-16-8223,2 0-6382</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0.343"/>
    </inkml:context>
    <inkml:brush xml:id="br0">
      <inkml:brushProperty name="width" value="0.025" units="cm"/>
      <inkml:brushProperty name="height" value="0.025" units="cm"/>
    </inkml:brush>
  </inkml:definitions>
  <inkml:trace contextRef="#ctx0" brushRef="#br0">122 174 9129,'0'0'18022,"-9"-3"-16559,8 2-1421,-1 0 0,0 0 0,0 0 0,0 0 0,-1 1 0,1-1 0,0 1 0,0 0 1,0 0-1,0 0 0,0 0 0,0 0 0,0 0 0,-1 0 0,1 0 0,0 1 0,0-1 0,0 1 0,-2 1 1,1 0 7,-1 1 0,1 0 1,0 1-1,0-1 1,0 0-1,0 1 0,1 0 1,0-1-1,-1 1 1,1 0-1,-2 6 0,-2 2 69,1 0-1,0 0 0,1 0 1,0 1-1,1 0 0,0 0 1,1-1-1,0 2 0,1-1 1,1 0-1,2 22 0,-2-33-113,1-1-1,-1 0 0,1 0 0,0 0 0,-1 1 0,1-1 0,0 0 0,0 0 0,-1 0 0,1 0 1,0 0-1,0 0 0,0-1 0,0 1 0,1 0 0,-1 0 0,0-1 0,0 1 0,0-1 1,0 1-1,1-1 0,-1 1 0,0-1 0,1 0 0,-1 0 0,0 1 0,1-1 0,-1 0 0,0 0 1,0 0-1,1-1 0,-1 1 0,0 0 0,1 0 0,-1-1 0,0 1 0,3-2 0,2 1 24,0-1 0,0-1 1,0 1-1,-1-1 0,1 0 0,8-6 0,5-7-20,-2 0-1,0-2 1,-1 1 0,-1-2 0,-1 0 0,21-38 0,-15 21 15,-3-1 1,-1-1 0,12-44-1,-19 52 78,-13 34 94,-18 49 213,12-29-327,-3 5-81,-25 66 0,35-86 0,0 1 0,1-1 0,0 1 0,1-1 0,0 1 0,0 0 0,1-1 0,1 11 0,-1-19-105,1 0 0,-1 1-1,0-1 1,1 0 0,-1 0 0,1 0 0,-1 0-1,1 0 1,0 0 0,-1 0 0,1 0-1,0 0 1,0-1 0,-1 1 0,1 0 0,0 0-1,0-1 1,0 1 0,0 0 0,0-1 0,0 1-1,0-1 1,1 1 0,-1-1 0,0 0 0,0 1-1,0-1 1,0 0 0,2 0 0,0 0-582,0 1 1,0-1 0,0 0-1,1-1 1,-1 1-1,0 0 1,0-1 0,0 0-1,6-2 1,12-11-7936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15.608"/>
    </inkml:context>
    <inkml:brush xml:id="br0">
      <inkml:brushProperty name="width" value="0.025" units="cm"/>
      <inkml:brushProperty name="height" value="0.025" units="cm"/>
    </inkml:brush>
  </inkml:definitions>
  <inkml:trace contextRef="#ctx0" brushRef="#br0">34 1 19603,'0'0'2231,"-3"14"-646,-5 41-863,2 2 0,3-1 0,5 69 0,0-61 641,-2-1 0,-17 122 1,27-307 1006,1 63-2391,3 2-1,25-65 1,-31 102 11,0 0 1,1 0-1,1 1 0,1 1 1,1-1-1,1 2 1,0 0-1,1 0 0,22-20 1,-27 31-23,1 0 0,-1 0 0,1 1-1,0 0 1,0 0 0,0 1 0,0 1 0,12-3 0,-19 5 18,0 0 0,0 0 0,1 0 1,-1 1-1,0-1 0,1 1 0,-1 0 0,0 0 0,1 0 0,-1 0 0,0 1 1,1-1-1,-1 1 0,0 0 0,0 0 0,0 0 0,1 0 0,-1 0 1,0 1-1,-1 0 0,1-1 0,0 1 0,0 0 0,-1 0 0,1 1 1,-1-1-1,0 1 0,1-1 0,1 5 0,-2-5 20,-1 1-1,0-1 0,0 1 1,0 0-1,-1 0 1,1-1-1,-1 1 0,1 0 1,-1 0-1,0 0 1,0-1-1,0 1 0,0 0 1,-1 0-1,1 0 1,-1-1-1,0 1 0,1 0 1,-3 3-1,1-2 25,-1 1 0,0-1 0,0 1 0,-1-1 0,1 0 0,-1 0 0,0 0 1,0-1-1,-7 5 0,-6 3 61,0 0 0,-1-2 0,-1 0 1,-22 7-1,26-11-91,0 0 0,-1-1 0,1 0 0,-25 1 0,28-5 57,10-3-1,6-1-623,6-2-1880,-1 1-1,1 0 0,0 1 1,0 0-1,21-5 0,6-1-9285</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45.690"/>
    </inkml:context>
    <inkml:brush xml:id="br0">
      <inkml:brushProperty name="width" value="0.025" units="cm"/>
      <inkml:brushProperty name="height" value="0.025" units="cm"/>
    </inkml:brush>
  </inkml:definitions>
  <inkml:trace contextRef="#ctx0" brushRef="#br0">76 69 16848,'0'0'4239,"-10"4"-2302,7-3-1855,-1 0 100,1 0 0,0 0 1,-1 0-1,1 1 0,0-1 0,0 1 1,0 0-1,0 0 0,0 0 1,1 0-1,-1 0 0,0 1 0,1-1 1,0 1-1,0 0 0,-1-1 1,2 1-1,-1 0 0,0 0 0,0 0 1,1 1-1,0-1 0,0 0 0,0 0 1,-1 7-1,1-8-128,1 0-1,0 1 1,0-1 0,0 0-1,0 0 1,0 0 0,1 0-1,-1 0 1,1 0-1,-1 0 1,1 0 0,1 3-1,-1-5-36,0 1 0,0-1-1,0 1 1,0-1 0,0 1 0,0-1-1,0 0 1,0 0 0,0 1-1,0-1 1,0 0 0,1 0 0,-1 0-1,0 0 1,0 0 0,0-1-1,0 1 1,0 0 0,0 0-1,0-1 1,0 1 0,0-1 0,0 1-1,0-1 1,2 0 0,13-8 114,0 0 1,0-2-1,-1 1 1,0-2 0,-1 0-1,0-1 1,17-21-1,27-23 119,-58 57-250,0 0 1,0 0-1,0 0 0,1-1 0,-1 1 0,0 0 0,0 0 1,0 0-1,1 0 0,-1 0 0,0-1 0,0 1 0,0 0 0,1 0 1,-1 0-1,0 0 0,0 0 0,0 0 0,1 0 0,-1 0 1,0 0-1,0 0 0,0 0 0,1 0 0,-1 0 0,0 0 1,0 0-1,1 0 0,-1 0 0,0 0 0,0 0 0,0 0 0,1 0 1,-1 1-1,0-1 0,0 0 0,0 0 0,1 0 0,-1 0 1,0 0-1,0 1 0,0-1 0,0 0 0,1 0 0,3 16 29,-4 26 140,0-33-69,0 44 610,0-53-706,0 0 1,0 0-1,0 1 1,0-1-1,0 0 1,0 0-1,0 1 1,0-1 0,0 0-1,0 0 1,0 1-1,0-1 1,0 0-1,0 0 1,0 0-1,1 1 1,-1-1-1,0 0 1,0 0 0,0 0-1,0 0 1,1 1-1,-1-1 1,0 0-1,0 0 1,0 0-1,0 0 1,1 0-1,-1 1 1,0-1 0,0 0-1,1 0 1,-1 0-1,0 0 1,0 0-1,0 0 1,1 0-1,-1 0 1,0 0-1,0 0 1,1 0 0,13-5 191,12-12 132,2-12-120,-23 23-339,0 0 1,0 0-1,1 0 0,0 1 0,0 0 0,1 0 1,9-5-1,-15 14-298,0 1 1,0 0 0,0 0-1,0-1 1,-1 1-1,0 0 1,0 9-1,0-12 152,0 21-1290,0 19-2555,-2-15-3706,0-15-1316</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1.012"/>
    </inkml:context>
    <inkml:brush xml:id="br0">
      <inkml:brushProperty name="width" value="0.025" units="cm"/>
      <inkml:brushProperty name="height" value="0.025" units="cm"/>
    </inkml:brush>
  </inkml:definitions>
  <inkml:trace contextRef="#ctx0" brushRef="#br0">1 2 20948,'0'0'6497,"0"9"-5024,1-7-1441,-2 0 5,1 0 1,0 0-1,0-1 1,0 1-1,0 0 1,0 0-1,1 0 1,-1-1-1,1 1 1,-1 0-1,1-1 1,-1 1-1,1 0 1,0-1-1,0 1 1,0 0-1,0-1 1,0 0-1,0 1 1,0-1-1,1 0 1,-1 1-1,0-1 1,1 0-1,-1 0 1,1 0-1,-1 0 1,1 0-1,-1 0 1,1-1-1,0 1 1,-1-1-1,1 1 1,0-1-1,0 1 1,0-1-1,-1 0 1,1 0-1,0 0 1,0 0-1,0 0 1,-1 0-1,3-1 1,-2 1 7,0 0 1,0-1-1,0 1 1,0 0-1,0-1 1,0 1-1,0-1 1,0 0-1,0 0 1,-1 0-1,1 0 1,0 0-1,0 0 1,-1 0-1,1 0 1,-1-1-1,1 1 1,-1 0-1,0-1 1,1 0-1,-1 1 1,0-1-1,0 0 1,0 1-1,0-1 1,-1 0-1,1 0 1,0 0-1,-1 0 1,1 0-1,-1 0 1,0 0-1,1 0 1,-1 0-1,0 0 1,0 0-1,-1 0 1,1 0 0,-1-2-1,1 4-45,0 0 0,0-1 1,-1 1-1,1 0 0,0 0 0,0-1 1,-1 1-1,1 0 0,0 0 0,0 0 1,-1 0-1,1 0 0,0 0 0,-1-1 1,1 1-1,0 0 0,-1 0 0,1 0 1,0 0-1,-1 0 0,1 0 0,0 0 1,-1 0-1,1 0 0,0 0 0,-1 1 0,1-1 1,0 0-1,0 0 0,-1 0 0,1 0 1,0 0-1,-1 1 0,1-1 0,0 0 1,0 0-1,-1 0 0,1 1 0,0-1 1,0 0-1,0 0 0,-1 1 0,1-1 1,-12 12-103,6-5 116,1 1 0,1 0 0,0 0 0,0 0 0,0 0 0,1 1-1,0-1 1,1 1 0,0 0 0,0 0 0,1 0 0,0 0 0,1 0 0,1 15-1,-1-23-8,1 0-1,-1 1 1,1-1-1,0 0 0,0 0 1,-1 0-1,1 0 0,0 0 1,0 0-1,0 0 1,0 0-1,0 0 0,0-1 1,0 1-1,1 0 0,-1-1 1,0 1-1,0-1 0,1 1 1,-1-1-1,0 1 1,0-1-1,1 0 0,-1 0 1,0 0-1,1 1 0,-1-1 1,2-1-1,42-2 99,-31-2-126,-1 0 1,0 0-1,0-1 0,0-1 1,-1 0-1,23-18 0,-19 13-11,1 1 0,27-14-1,-43 24 37,0 1 0,0-1-1,0 1 1,0-1 0,0 1-1,0-1 1,0 1 0,0-1-1,0 1 1,0 0 0,0 0-1,0-1 1,0 1 0,0 0-1,0 0 1,0 0 0,0 0-1,0 0 1,0 1 0,0-1-1,0 0 1,0 0 0,0 1-1,0-1 1,0 0 0,0 1 0,0-1-1,0 1 1,0-1 0,0 1-1,0 0 1,0-1 0,-1 1-1,1 0 1,0 0 0,0 0-1,-1-1 1,1 1 0,-1 0-1,1 0 1,-1 0 0,1 0-1,-1 0 1,1 0 0,-1 0-1,0 0 1,0 0 0,0 0-1,1 0 1,-1 1 0,0 9 27,1 0 0,-1 0 0,-1 0 0,-3 15 0,1 3 2,3-28-31,1 0 0,-1-1 0,0 1 0,1-1 0,-1 1 0,0-1 0,1 1 0,-1-1 0,1 1 0,-1-1 0,1 1 0,-1-1 0,1 0 0,-1 1 0,1-1 0,0 0 0,-1 1 0,1-1 0,-1 0 0,1 0 0,0 1 0,-1-1 0,1 0 0,0 0 0,-1 0 0,1 0 0,0 0 0,-1 0 0,1 0 0,0 0 0,-1 0 0,1 0 0,-1-1 0,1 1 0,0 0 0,0-1 0,29-7 0,38-38 0,-54 34 0,2 1 0,-1 1 0,26-12 0,-41 21 0,1 1 0,0 0 0,-1-1 0,1 1 0,0-1 0,0 1 0,-1 0 0,1-1 0,0 1 0,0 0 0,-1 0 0,1 0 0,0 0 0,0-1 0,-1 1 0,1 0 0,0 0 0,0 0 0,0 1 0,-1-1 0,1 0 0,0 0 0,0 0 0,-1 1 0,1-1 0,0 0 0,0 1 0,-1-1 0,1 0 0,0 1 0,-1-1 0,1 1 0,-1-1 0,2 2 0,1 27 0,0 1 0,-3-29 0,1 0 0,-1 0 0,0-1 0,1 1 0,-1 0 0,0 0 0,1-1 0,-1 1 0,1 0 0,-1-1 0,1 1 0,0-1 0,-1 1 0,1-1 0,0 1 0,-1-1 0,1 1 0,0-1 0,0 1 0,-1-1 0,1 0 0,0 1 0,0-1 0,0 0 0,-1 0 0,1 0 0,0 0 0,0 0 0,1 0 0,4 0 0,0-1 0,0 0 0,-1-1 0,1 1 0,-1-1 0,1 0 0,-1-1 0,0 1 0,0-1 0,9-6 0,-10 5 0,1 1 0,1 0 0,-1 0 0,0 0 0,1 1 0,-1 0 0,1 0 0,0 0 0,0 1 0,11-2 0,-16 3-8,-1 1 0,1 0-1,-1-1 1,1 1 0,0-1 0,-1 1-1,1 0 1,-1-1 0,1 1 0,-1 0 0,0-1-1,1 1 1,-1 0 0,0 0 0,1-1-1,-1 1 1,0 0 0,0 0 0,0 0-1,0-1 1,0 1 0,0 0 0,0 0 0,0 0-1,0 1 1,0 30-1137,-1-25 321</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1.865"/>
    </inkml:context>
    <inkml:brush xml:id="br0">
      <inkml:brushProperty name="width" value="0.025" units="cm"/>
      <inkml:brushProperty name="height" value="0.025" units="cm"/>
    </inkml:brush>
  </inkml:definitions>
  <inkml:trace contextRef="#ctx0" brushRef="#br0">3 112 13261,'0'0'15716,"3"9"-14686,1 7-758,0-1 0,-2 1-1,0 0 1,-1 1 0,-1-1-1,0 0 1,-1 0 0,-1 0 0,-3 17-1,-5 77-228,13-108-43,2-10 0,5-14 0,-2-13 0,-2 0 0,-1 0 0,-2 0 0,-1 0 0,-2-1 0,-1 1 0,-10-57 0,2 61 0,3 20 0,5 11 0,1 0 0,0 1 0,-1-1 0,1 0 0,0 0 0,-1 0 0,1 0 0,0 0 0,0 0 0,-1 1 0,1-1 0,0 0 0,0 0 0,-1 0 0,1 0 0,0 1 0,0-1 0,-1 0 0,1 0 0,0 1 0,0-1 0,0 0 0,0 1 0,-1-1 0,1 0 0,0 0 0,0 1 0,0-1 0,0 0 0,0 1 0,0-1 0,0 0 0,0 1 0,0-1 0,0 0 0,0 1 0,0-1 0,-2 8 0,0 1 0,0-1 0,1 1 0,0-1 0,1 0 0,0 1 0,0 0 0,1-1 0,0 0 0,2 9 0,-2-14 0,0 0 0,0 0 0,0 0 0,1 0 0,-1-1 0,1 1 0,0 0 0,0-1 0,0 1 0,0-1 0,0 0 0,0 0 0,1 0 0,-1 0 0,1 0 0,-1 0 0,1-1 0,0 1 0,-1-1 0,1 0 0,0 0 0,0 0 0,0 0 0,0 0 0,0-1 0,0 1 0,1-1 0,-1 0 0,0 0 0,3 0 0,0 0 0,-1 0 0,1-1 0,-1 0 0,0 0 0,1 0 0,-1-1 0,0 1 0,0-1 0,0-1 0,0 1 0,0-1 0,0 1 0,-1-1 0,1-1 0,5-5 0,2-3 0,0-1 0,-1 0 0,14-23 0,-10 14 0,-12 68 0,-12 41 0,5-54 0,0 66 0,4-97-136,0 1-1,0-1 1,0 1 0,1-1-1,-1 0 1,1 1 0,0-1-1,0 0 1,0 1 0,0-1-1,0 0 1,0 0 0,0 0-1,1 0 1,-1 0 0,1 0-1,0 0 1,-1 0 0,1-1-1,0 1 1,0-1 0,0 1-1,0-1 1,0 0 0,4 2-1,0-1-798,1 0-1,0 0 1,0-1-1,-1 0 1,1 0-1,0 0 0,12-2 1,1 1-7863</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2.271"/>
    </inkml:context>
    <inkml:brush xml:id="br0">
      <inkml:brushProperty name="width" value="0.025" units="cm"/>
      <inkml:brushProperty name="height" value="0.025" units="cm"/>
    </inkml:brush>
  </inkml:definitions>
  <inkml:trace contextRef="#ctx0" brushRef="#br0">110 136 21204,'0'0'3235,"-9"6"-117,-4 3-2287,0 1 1,1 1-1,-13 12 1,21-19-722,1 0 1,-1 0 0,1 0 0,0 0 0,0 1 0,1-1 0,-1 1-1,1 0 1,0 0 0,0 0 0,0 0 0,1 0 0,0 0-1,0 0 1,0 0 0,0 7 0,2-11-111,0-1 0,0 1 0,0 0 0,0-1 0,0 1 0,0-1 0,0 1 0,0-1 0,0 1 0,0-1 0,0 0 0,0 1 0,0-1 0,0 0 0,0 0 0,0 0 0,0 0 0,1 0 0,-1 0 0,0 0 0,0 0 0,1-1 0,30-3 0,24-18 0,-49 17 0,1 2 0,0-1 0,0 1 0,0 0 0,0 0 0,1 1 0,-1 1 0,12-2 0,-19 3 0,0 1 0,0-1 0,0 1 0,0 0 0,0-1 0,0 1 0,0 0 0,0 0 0,0-1 0,0 1 0,0 0 0,-1 0 0,1 0 0,0 0 0,-1 0 0,1 0 0,-1 0 0,1 0 0,-1 1 0,1-1 0,-1 0 0,0 0 0,0 0 0,1 0 0,-1 1 0,0-1 0,0 0 0,0 0 0,0 0 0,-1 0 0,1 1 0,0 0 0,-1-1 0,1 0 0,0 0 0,0 0 0,0 0 0,0-1 0,0 1 0,0 0 0,0 0 0,0 0 0,0 0 0,0-1 0,0 1 0,1 0 0,-1 0 0,0 0 0,1-1 0,-1 1 0,0 0 0,1 0 0,-1-1 0,1 1 0,-1 0 0,1-1 0,0 1 0,0 0 0,7-28 0,28-169 0,-35 194-122,-1 0-1,1 1 1,-1-1-1,1 0 1,0 1-1,0-1 1,0 1-1,-1-1 1,2 1-1,-1-1 1,0 1-1,0 0 1,0-1-1,1 1 1,-1 0-1,0 0 1,1 0-1,-1 0 1,1 0-1,0 0 1,2-1-1,41-4-5812,-40 6 5294,-1 0 1,1 0 0,0-1-1,-1 0 1,1 1 0,0-2-1,-1 1 1,1 0 0,-1-1 0,0 0-1,8-4 1,0-5-5467</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2.630"/>
    </inkml:context>
    <inkml:brush xml:id="br0">
      <inkml:brushProperty name="width" value="0.025" units="cm"/>
      <inkml:brushProperty name="height" value="0.025" units="cm"/>
    </inkml:brush>
  </inkml:definitions>
  <inkml:trace contextRef="#ctx0" brushRef="#br0">79 1 15887,'0'0'7719,"-3"9"-5065,-22 71-954,-14 51 1470,35-114-2897,1 0 0,1 0 0,0 1-1,2-1 1,2 32 0,-3-48-273,1 0 0,0 0 0,0 1 0,1-1 0,-1 0 0,0 0 0,0 0 0,0 0 0,1 1 0,-1-1 0,1 0 0,-1 0 0,1 0 0,-1 0 0,1 0 0,0 0 0,-1 0 0,1 0 0,0-1 0,0 1 0,-1 0 0,1 0 0,0 0 0,0-1 0,0 1 0,0-1 0,0 1 0,0 0 0,0-1 0,1 0 0,-1 1 0,0-1 0,0 0 0,0 1 0,0-1 0,0 0 0,1 0 0,-1 0 0,0 0 0,0 0 0,0 0 0,0-1 0,1 1 0,-1 0 0,0-1 0,1 0 0,3 0 0,-1-1 0,0 0 0,0 0 0,0-1 0,-1 1 0,1-1 0,0 0 0,-1 1 0,0-2 0,5-5 0,8-12-1045,-1-2-1,13-27 1,-23 40 303,-1 0 0,0 0 0,0-1 1,-1 1-1,-1-1 0,1 1 1,-2-1-1,1-13 0,-2 11-7255</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2.956"/>
    </inkml:context>
    <inkml:brush xml:id="br0">
      <inkml:brushProperty name="width" value="0.025" units="cm"/>
      <inkml:brushProperty name="height" value="0.025" units="cm"/>
    </inkml:brush>
  </inkml:definitions>
  <inkml:trace contextRef="#ctx0" brushRef="#br0">0 0 16143,'0'0'6054,"2"58"-2947,11-48-1121,5-3-737,0-3-929,0-2-288,-3-2-1793,0 0-3044,-2-4-7398</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3.360"/>
    </inkml:context>
    <inkml:brush xml:id="br0">
      <inkml:brushProperty name="width" value="0.025" units="cm"/>
      <inkml:brushProperty name="height" value="0.025" units="cm"/>
    </inkml:brush>
  </inkml:definitions>
  <inkml:trace contextRef="#ctx0" brushRef="#br0">95 1 9865,'0'0'16250,"0"10"-14242,11 144 1691,21 91-3016,-32-244-743,0-1-1,0 0 0,0 0 1,0 0-1,0 1 0,0-1 1,0 0-1,0 0 0,0 0 1,0 1-1,0-1 1,0 0-1,0 0 0,0 0 1,0 1-1,0-1 0,0 0 1,0 0-1,0 0 0,0 0 1,0 1-1,0-1 0,0 0 1,0 0-1,0 0 0,0 1 1,-1-1-1,1 0 0,0 0 1,0 0-1,0 0 0,0 0 1,0 1-1,-1-1 0,1 0 1,0 0-1,0 0 0,0 0 1,0 0-1,-1 0 0,1 0 1,0 0-1,0 0 0,0 0 1,-1 0-1,1 0 0,0 0 1,0 0-1,-1 0 0,-12-6-2635,-13-13-1963,-38-46-4207,47 40 8826,5-1 3298,12 25-3027,0 0 0,-1 0 0,1 0-1,0 0 1,0 1 0,0-1 0,0 0 0,0 0 0,1 0 0,-1 0 0,0 0 0,0 1 0,0-1-1,1 0 1,-1 0 0,0 0 0,1 1 0,-1-1 0,1 0 0,-1 1 0,1-1 0,-1 0-1,1 1 1,0-1 0,-1 0 0,1 1 0,0-1 0,-1 1 0,1-1 0,0 1 0,0 0 0,-1-1-1,1 1 1,0 0 0,1-1 0,37-9 2081,-23 6-1405,50-11 290,40-13-3072,-68 15-3442</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4.346"/>
    </inkml:context>
    <inkml:brush xml:id="br0">
      <inkml:brushProperty name="width" value="0.025" units="cm"/>
      <inkml:brushProperty name="height" value="0.025" units="cm"/>
    </inkml:brush>
  </inkml:definitions>
  <inkml:trace contextRef="#ctx0" brushRef="#br0">32 0 17713,'0'0'2028,"0"12"460,-11 158 2790,-2 55-18,15-244-5260,1 1 0,0 0 0,2 0 0,7-22 0,3-10 0,-10 27 0,0 1 0,0 1 0,1 0 0,2 0 0,13-29 0,-18 46 0,-1 0 0,0 0 0,1 0 0,0 0 0,-1 1 0,1-1 0,1 1 0,-1-1 0,1 1 0,-1 1 0,1-1 0,0 0 0,0 1 0,0 0 0,0 0 0,0 0 0,0 0 0,1 1 0,-1-1 0,1 1 0,-1 0 0,1 1 0,0-1 0,-1 1 0,1 0 0,-1 0 0,6 1 0,-9-1 0,-1 0 0,1 0 0,0 1 0,-1-1 0,1 0 0,-1 1 0,1-1 0,-1 1 0,1-1 0,-1 1 0,0-1 0,1 1 0,-1-1 0,1 1 0,-1-1 0,0 1 0,0-1 0,1 1 0,-1-1 0,0 1 0,0 0 0,0-1 0,1 1 0,-1-1 0,0 1 0,0 0 0,0-1 0,0 1 0,0 0 0,0-1 0,-1 1 0,1-1 0,0 1 0,0 0 0,0-1 0,0 1 0,-1-1 0,1 1 0,0 0 0,-1-1 0,1 1 0,0-1 0,-1 1 0,0 0 0,-17 27 0,0-11 0,-1 0 0,-30 20 0,41-32 0,1 0 0,-1-1 0,0 0 0,0 0 0,0 0 0,0-1 0,-1 0 0,0-1 0,1 0 0,-14 1 0,22-3-13,-1 0 0,1 0 0,0 0 0,0 0 0,-1 0 0,1 0 0,0 0 0,-1 0 0,1 0 1,0-1-1,0 1 0,-1 0 0,1 0 0,0 0 0,0-1 0,-1 1 0,1 0 0,0 0 0,0 0 0,0-1 0,-1 1 0,1 0 0,0 0 0,0-1 0,0 1 0,0 0 0,0-1 1,0 1-1,0 0 0,-1 0 0,1-1 0,0 1 0,0 0 0,0-1 0,0 1 0,0 0 0,0-1 0,0 1 0,1 0 0,-1 0 0,0-1 0,0 1 0,0 0 0,0-1 0,0 1 1,0 0-1,0 0 0,1-1 0,-1 1 0,8-17-2516,37-31-9232,-17 19 465</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4.686"/>
    </inkml:context>
    <inkml:brush xml:id="br0">
      <inkml:brushProperty name="width" value="0.025" units="cm"/>
      <inkml:brushProperty name="height" value="0.025" units="cm"/>
    </inkml:brush>
  </inkml:definitions>
  <inkml:trace contextRef="#ctx0" brushRef="#br0">60 1 12107,'0'0'6668,"-2"8"-3673,-22 82 1457,16-68-3143,1 1 0,1-1 0,2 1 0,-5 44 0,9-67-1309,1 1 0,-1-1 0,0 0 0,0 1 0,1-1 0,-1 0 0,0 0 0,0 1 0,1-1 0,-1 0 0,0 0 0,0 1 0,1-1 0,-1 0 0,0 0 0,1 0 0,-1 0 0,0 0 0,1 1 0,-1-1 0,1 0 0,-1 0 0,0 0 0,1 0 0,-1 0 0,0 0 0,1 0 0,-1 0 0,0 0 0,1 0 0,-1 0 0,1-1 0,-1 1 0,0 0 0,1 0 0,-1 0 0,0 0 0,1-1 0,-1 1 0,0 0 0,0 0 0,1 0 0,-1-1 0,0 1 0,1-1 0,15-9 0,10-30-3221,-23 33 1794,0 0-1,0-1 1,-1 0 0,0 1-1,0-1 1,0-14 0,-1 1-7270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5.252"/>
    </inkml:context>
    <inkml:brush xml:id="br0">
      <inkml:brushProperty name="width" value="0.025" units="cm"/>
      <inkml:brushProperty name="height" value="0.025" units="cm"/>
    </inkml:brush>
  </inkml:definitions>
  <inkml:trace contextRef="#ctx0" brushRef="#br0">6 66 12844,'0'0'8776,"-1"9"-7558,-4 40 2118,35-77 385,-9 8-3401,16-19 325,-17 11-7701,-16 20 741</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5.936"/>
    </inkml:context>
    <inkml:brush xml:id="br0">
      <inkml:brushProperty name="width" value="0.025" units="cm"/>
      <inkml:brushProperty name="height" value="0.025" units="cm"/>
    </inkml:brush>
  </inkml:definitions>
  <inkml:trace contextRef="#ctx0" brushRef="#br0">167 0 15791,'0'0'7372,"-10"2"-6325,3-1-728,0 0 0,1 1 1,-1 0-1,1 0 0,-1 1 1,1 0-1,0 0 0,0 0 1,0 1-1,0 0 1,1 0-1,-1 0 0,1 1 1,0-1-1,1 1 0,-5 6 1,3-4-187,0 1 1,1 0-1,0 0 1,0 1-1,1-1 0,0 1 1,0 0-1,1 0 1,0 0-1,1 1 1,0-1-1,0 0 1,1 1-1,0 18 1,1-26-133,1-1 0,-1 1 1,0-1-1,1 1 1,-1 0-1,0-1 1,1 1-1,0-1 1,-1 1-1,1-1 0,0 0 1,0 1-1,0-1 1,0 0-1,0 1 1,0-1-1,0 0 1,0 0-1,1 0 1,-1 0-1,0 0 0,4 1 1,-1 0 9,0 0 0,0-1 0,0 0 0,0 1 1,1-2-1,-1 1 0,1 0 0,7-1 0,-4 0 18,0 0 0,0-1 0,0 0-1,0-1 1,-1 1 0,1-1 0,0-1 0,0 0 0,10-5-1,-11 3 3,-2 0 0,1 0-1,0-1 1,-1 1 0,0-1-1,0 0 1,-1-1-1,0 1 1,0-1 0,0 0-1,-1 0 1,0 0 0,-1 0-1,1-1 1,-1 1 0,-1-1-1,1 1 1,-1-1-1,0 0 1,-1 0 0,0 1-1,-1-11 1,0 16-32,1 1-1,-1-1 1,1 0 0,-1 1 0,0-1-1,1 1 1,-1 0 0,0-1 0,0 1-1,0 0 1,0-1 0,0 1 0,0 0-1,0 0 1,-1 0 0,1 0 0,0 0-1,-1 0 1,1 0 0,0 0-1,-1 1 1,1-1 0,-1 0 0,0 1-1,1-1 1,-1 1 0,1 0 0,-1-1-1,0 1 1,1 0 0,-1 0 0,1 0-1,-1 0 1,0 1 0,1-1 0,-1 0-1,-2 2 1,3-2-50,1 0 0,0 0 0,-1 0 0,1 0 0,-1 1 0,1-1 0,0 0 1,-1 0-1,1 1 0,0-1 0,0 0 0,-1 1 0,1-1 0,0 0 0,0 1 0,-1-1 0,1 1 0,0-1 0,0 0 0,0 1 0,0-1 0,-1 1 1,1-1-1,0 0 0,0 1 0,0-1 0,0 1 0,0-1 0,0 1 0,0-1 0,0 0 0,0 1 0,1 0 0,12 7-1525,22-2 63,-20-7 1508,-1-1 0,0 0 0,1-1 0,22-8 0,-26 7 269,1 1 1,0 0-1,-1 0 0,1 1 0,1 1 0,-1 0 0,13 1 0,-25 0-216,1 1 1,0-1-1,-1 1 1,1 0-1,-1-1 1,1 1-1,0 0 1,-1 0-1,0-1 0,1 1 1,-1 0-1,1 0 1,-1 0-1,0 0 1,0 0-1,0-1 1,1 1-1,-1 0 1,0 0-1,0 0 1,0 0-1,0 0 1,0 0-1,0 0 1,-1 0-1,1-1 1,0 1-1,-1 1 1,-6 29 814,2-21-788,-1-1 1,-1 0 0,1 0 0,-11 10 0,11-12-57,-1 0 0,1 1 0,1-1 0,-1 1 0,1 1 0,-6 13 0,13-29-1009,-2 6 566,0 0 1,0 0 0,1 0 0,-1 0-1,0 0 1,1 0 0,-1 0-1,0 0 1,1 1 0,0-1 0,-1 0-1,1 0 1,-1 0 0,1 1 0,0-1-1,-1 0 1,1 1 0,1-2-1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46.030"/>
    </inkml:context>
    <inkml:brush xml:id="br0">
      <inkml:brushProperty name="width" value="0.025" units="cm"/>
      <inkml:brushProperty name="height" value="0.025" units="cm"/>
    </inkml:brush>
  </inkml:definitions>
  <inkml:trace contextRef="#ctx0" brushRef="#br0">1 59 11147,'0'0'15310,"85"0"-13901,-27-10-736,10-4-353,2 0-224,0 3-32,-9 6-1441,-12 3-2979,-16 0-1377,-12 2-4261</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6.294"/>
    </inkml:context>
    <inkml:brush xml:id="br0">
      <inkml:brushProperty name="width" value="0.025" units="cm"/>
      <inkml:brushProperty name="height" value="0.025" units="cm"/>
    </inkml:brush>
  </inkml:definitions>
  <inkml:trace contextRef="#ctx0" brushRef="#br0">0 42 14318,'0'0'15310,"66"14"-14541,-37-14-289,2-3-320,1-5-96,-2-2-512,0-1-1762,-1 0-2851,-4-1-2946</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6.651"/>
    </inkml:context>
    <inkml:brush xml:id="br0">
      <inkml:brushProperty name="width" value="0.025" units="cm"/>
      <inkml:brushProperty name="height" value="0.025" units="cm"/>
    </inkml:brush>
  </inkml:definitions>
  <inkml:trace contextRef="#ctx0" brushRef="#br0">1 73 13773,'0'0'15946,"8"8"-15412,-7-8-532,1 3 15,1-1 0,-1 1 0,1 0 0,0-1 0,0 0 0,0 0 0,0 0 0,1 0 0,-1 0 0,0-1 0,1 1 0,0-1 0,-1 0 0,1 0 0,0 0 0,-1 0 0,1-1 0,0 0 0,0 0 0,-1 0 0,1 0-1,0 0 1,0-1 0,-1 0 0,1 1 0,0-1 0,-1-1 0,1 1 0,-1 0 0,5-4 0,1-1 11,-1 0 0,0-1 0,0 0-1,8-9 1,-14 13-11,1 0 1,0 0-1,-1 0 0,0-1 0,0 1 0,0-1 0,0 1 0,0-1 0,-1 0 1,0 0-1,0 0 0,0 0 0,1-6 0,-3 10 9,-1 0 0,1-1 0,0 1 0,0 0 0,-1 0-1,1 0 1,0 0 0,-1 0 0,1 0 0,0 0 0,0 0 0,-1 1 0,1-1 0,0 0 0,0 1-1,-1-1 1,1 1 0,0-1 0,-2 2 0,-8 7 65,-1 0-1,1 1 1,1 1 0,0-1 0,0 2-1,1-1 1,0 1 0,1 1 0,1-1 0,0 1-1,-10 28 1,16-39-235,0-1 0,0 1-1,0 0 1,1-1 0,-1 1 0,1 0 0,-1 0-1,1-1 1,0 1 0,0 0 0,0 0 0,0 0-1,0 0 1,0-1 0,0 1 0,1 0-1,-1 0 1,2 2 0,-1-3-108,0 0-1,0 0 1,0 0-1,1-1 1,-1 1-1,0 0 1,0-1-1,1 1 1,-1-1-1,1 1 1,-1-1-1,0 0 1,1 1-1,-1-1 1,1 0 0,-1 0-1,1 0 1,-1 0-1,1 0 1,-1-1-1,0 1 1,3-1-1,14-3-6639</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7.012"/>
    </inkml:context>
    <inkml:brush xml:id="br0">
      <inkml:brushProperty name="width" value="0.025" units="cm"/>
      <inkml:brushProperty name="height" value="0.025" units="cm"/>
    </inkml:brush>
  </inkml:definitions>
  <inkml:trace contextRef="#ctx0" brushRef="#br0">133 1 22197,'0'0'7719,"-11"4"-6720,-3 2-841,0 0 0,0 1 0,-15 10 0,25-15-181,1 0 0,-1 0 0,1 1 0,-1 0 0,1-1 0,0 1 0,0 0 0,1 1 0,-1-1 0,1 0 0,-1 1 0,1 0 0,0-1 0,0 1 0,1 0 0,-1 0 0,1 0 0,0 0 0,0 0 0,-1 6 0,3-9-2,1 0 1,-1 0-1,0-1 0,0 1 0,0 0 0,0 0 1,1-1-1,-1 1 0,0-1 0,1 1 1,-1-1-1,0 1 0,1-1 0,-1 0 1,1 0-1,-1 0 0,1 1 0,-1-1 1,0-1-1,1 1 0,2 0 0,37-2-241,20-6-568,33-1 632,-94 9 224,0 0 1,0 0-1,1 0 1,-1 0-1,0 0 1,0 0-1,0 0 1,1 0-1,-1 0 1,0 0-1,0 0 1,0 0-1,1 0 1,-1 0-1,0 0 0,0 0 1,0 0-1,1 0 1,-1 1-1,0-1 1,0 0-1,0 0 1,0 0-1,1 0 1,-1 0-1,0 1 1,0-1-1,0 0 1,0 0-1,0 0 0,0 1 1,0-1-1,0 0 1,1 0-1,-1 0 1,0 1-1,0-1 1,0 0-1,0 0 1,0 0-1,0 1 1,0-1-1,0 0 1,0 0-1,0 1 0,-7 12 796,-11 9 214,2-8-949,0-1 1,-1-1-1,-1 0 0,0-1 1,-1-1-1,0-1 1,-30 10-1,49-19-92,0 0 0,0 0 0,-1 0 0,1 0 0,0 0-1,0 0 1,0 0 0,-1 0 0,1 0 0,0 0 0,0 0 0,0 0 0,-1-1 0,1 1 0,0 0 0,0 0-1,0 0 1,0 0 0,-1-1 0,1 1 0,0 0 0,0 0 0,0 0 0,0 0 0,0-1 0,0 1 0,0 0-1,-1 0 1,1-1 0,0 1 0,0 0 0,0 0 0,0 0 0,0-1 0,0 1 0,0 0 0,0 0 0,0-1-1,0 1 1,0 0 0,1 0 0,-1 0 0,0-1 0,0 1 0,0 0 0,0 0 0,0 0 0,0-1 0,0 1-1,0 0 1,1 0 0,-1 0 0,0-1 0,0 1 0,0 0 0,0 0 0,1 0 0,-1 0 0,0 0 0,0 0-1,0-1 1,1 1 0,-1 0 0,55-42-9861,-35 29 6042,15-10-3352</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7.604"/>
    </inkml:context>
    <inkml:brush xml:id="br0">
      <inkml:brushProperty name="width" value="0.025" units="cm"/>
      <inkml:brushProperty name="height" value="0.025" units="cm"/>
    </inkml:brush>
  </inkml:definitions>
  <inkml:trace contextRef="#ctx0" brushRef="#br0">316 0 15278,'0'0'14943,"-8"4"-14522,0 0-296,0 0 0,1 1 0,-1 0 0,1 0 0,0 0 0,1 1 0,-1 0 0,1 1 0,0-1 0,1 1 0,0 0 0,0 1 0,0-1 0,1 1 0,0 0 0,-5 16 0,7-18-125,1-2 0,1 0 0,-1 0 0,-1-1 0,1 1 0,-1-1 0,1 1 0,-1-1 0,0 1 0,-3 3 0,4-7-48,3 0-5,1 1 0,-1-1 0,0 1 0,-1-1 0,1 1 0,0 0 0,0 0 0,0 0 0,0 0 0,-1 1 0,1-1 0,0 0 0,-1 1 0,1-1 0,-1 1 0,0-1 0,1 1 0,-1 0 0,0-1 0,0 1 0,0 0 0,0 0 0,0 0 0,-1 0 0,1 0 1,0 0-1,-1 0 0,0 0 0,1 0 0,-1 0 0,0 0 0,0 2 0,0 0 132,1 0 0,-1-1 0,0 1 0,0-1 0,0 1 0,-1 0 0,1-1 0,-1 1 0,0-1 1,0 1-1,0-1 0,0 1 0,-1-1 0,0 0 0,1 1 0,-1-1 0,0 0 0,-5 5 0,0-3-59,0 0 0,-1-1 0,1 0 0,-1-1 0,0 0 0,0 0 0,0 0 0,-1-1 0,1 0-1,0-1 1,-11 1 0,15-1-18,0-1 0,0 0 0,0 0 0,0 0 0,0 0 0,0-1 0,0 1 1,0-1-1,0 0 0,0 0 0,1-1 0,-1 1 0,0-1 0,1 1 0,-1-1 0,1-1 0,0 1 0,0 0 0,0-1 0,0 1 0,0-1 0,0 0 0,0 0 0,1 0 0,0 0 0,-3-5 0,5 7-15,0 1 1,0-1-1,0 0 1,0 0-1,0 0 1,0 0-1,0 0 1,0 0-1,0 1 1,0-1-1,0 0 0,1 0 1,-1 0-1,0 0 1,1 1-1,-1-1 1,0 0-1,1 0 1,-1 1-1,1-1 0,0 0 1,-1 0-1,1 1 1,-1-1-1,1 1 1,0-1-1,0 1 1,-1-1-1,1 1 1,0-1-1,0 1 0,-1 0 1,2-1-1,37-15-1520,-26 11 306,31-19-10000,-19 8 433</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8.165"/>
    </inkml:context>
    <inkml:brush xml:id="br0">
      <inkml:brushProperty name="width" value="0.025" units="cm"/>
      <inkml:brushProperty name="height" value="0.025" units="cm"/>
    </inkml:brush>
  </inkml:definitions>
  <inkml:trace contextRef="#ctx0" brushRef="#br0">48 98 17873,'0'0'14499,"9"-5"-14168,-4 3-305,44-29 28,-46 29-55,0 0 0,0 0 0,-1-1 0,1 1 0,-1-1 0,1 0 0,-1 0 0,0 0 0,0 0 0,0 0 0,-1 0 0,1 0 0,-1-1 0,1 1 0,0-6 0,-2 8 1,0 1 0,0 0 0,0-1 0,-1 1 0,1-1 0,0 1 0,0 0 0,0-1 0,-1 1 0,1-1 0,0 1 0,0 0 0,-1-1 0,1 1 0,0 0 0,-1-1 0,1 1 0,-1 0 0,1 0 0,0-1 0,-1 1 0,1 0 0,-1 0 0,1 0 0,0 0 0,-1 0 0,1-1 0,-1 1 0,1 0 0,-1 0 0,1 0 0,-1 0 0,1 0 0,0 0 0,-1 0 0,1 1 0,-1-1 0,1 0 0,-1 0 0,1 0 0,0 0 0,-1 1 0,-23 6 0,16-2 0,0 1 0,0 1 0,0-1 0,1 1 0,0 0 0,0 1 0,1 0 0,0 0 0,0 0 0,1 1 0,0 0 0,0 0 0,1 0 0,0 0 0,1 1 0,0-1 0,1 1 0,-3 15 0,5-24 0,0 0 0,0 0 0,0 0 0,1 0 0,-1 0 0,0-1 0,0 1 0,0 0 0,1 0 0,-1 0 0,1-1 0,-1 1 0,0 0 0,1-1 0,-1 1 0,1 0 0,-1-1 0,1 1 0,0 0 0,-1-1 0,1 1 0,0-1 0,-1 1 0,1-1 0,0 1 0,0-1 0,-1 0 0,2 1 0,30 2 0,-21-5 0,-1 0 0,1 0 0,-1-1 0,11-4 0,73-40 0,12-6 0,-105 53 0,-1 0 0,1 0 0,-1-1 0,1 1 0,-1 0 0,1 0 0,0 0 0,-1 0 0,1 0 0,-1 0 0,1 0 0,0 0 0,-1 0 0,1 0 0,0 0 0,-1 0 0,1 1 0,-1-1 0,1 0 0,-1 0 0,1 1 0,-1-1 0,1 0 0,-1 1 0,1-1 0,-1 0 0,1 1 0,-1-1 0,1 1 0,-1-1 0,0 0 0,1 1 0,-1-1 0,0 1 0,1 0 0,-1-1 0,0 1 0,0-1 0,1 1 0,-1-1 0,0 1 0,0 0 0,0-1 0,0 1 0,0-1 0,0 1 0,0 0 0,0-1 0,0 1 0,0-1 0,0 1 0,0 0 0,-1-1 0,1 1 0,0 0 0,-11 53 0,5-23 0,7-30 0,0-1 0,-1 1 0,1 0 0,0 0 0,0-1 0,-1 1 0,1-1 0,0 1 0,0-1 0,0 1 0,0-1 0,0 1 0,0-1 0,0 0 0,0 1 0,0-1 0,0 0 0,0 0 0,0 0 0,0 0 0,0 0 0,0 0 0,0 0 0,0 0 0,0 0 0,0 0 0,0-1 0,0 1 0,0 0 0,2-2 0,34-7 0,-7-5 0,-21 10 0,0-1 0,0 1 0,1 1 0,-1 0 0,1 0 0,0 0 0,-1 2 0,12-2 0,-13 9-2237,-9 5-7463</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8.942"/>
    </inkml:context>
    <inkml:brush xml:id="br0">
      <inkml:brushProperty name="width" value="0.025" units="cm"/>
      <inkml:brushProperty name="height" value="0.025" units="cm"/>
    </inkml:brush>
  </inkml:definitions>
  <inkml:trace contextRef="#ctx0" brushRef="#br0">77 1 15503,'0'0'13741,"-7"9"-13266,-1 0-399,0 1 1,1 0-1,0 0 1,1 1-1,0 0 1,1 0-1,0 1 1,0-1-1,1 1 1,1 0-1,-3 17 1,6-29-70,1 1 0,-1-1 0,0 1 0,0 0 0,0-1 0,0 1 0,1-1-1,-1 1 1,0-1 0,0 1 0,1-1 0,-1 1 0,1-1 0,-1 1 0,0-1 0,1 1 0,-1-1 0,1 0 0,-1 1 0,1-1 0,-1 1 0,1-1-1,-1 0 1,1 0 0,-1 1 0,1-1 0,0 0 0,-1 0 0,1 0 0,-1 0 0,1 0 0,0 0 0,-1 0 0,1 0 0,-1 0 0,1 0 0,0 0 0,-1 0-1,1 0 1,-1 0 0,1 0 0,0-1 0,-1 1 0,1 0 0,0-1 0,30-10 368,-15 1-315,-1-1-1,0-1 1,0-1 0,14-16-1,19-17 49,-47 46-104,-1-1 1,0 1 0,1-1-1,-1 1 1,0 0-1,1-1 1,-1 1 0,1-1-1,-1 1 1,0 0 0,1-1-1,-1 1 1,1 0-1,-1 0 1,1-1 0,0 1-1,-1 0 1,1 0 0,-1 0-1,1 0 1,-1 0-1,1 0 1,-1 0 0,1 0-1,0 0 1,-1 0 0,1 0-1,-1 0 1,1 0-1,-1 0 1,1 0 0,-1 0-1,1 1 1,-1-1 0,1 0-1,-1 0 1,1 1-1,-1-1 1,1 0 0,-1 1-1,1-1 1,-1 0 0,0 1-1,1-1 1,-1 1-1,1-1 1,-1 1 0,0-1-1,0 1 1,1-1 0,-1 2-1,9 41 456,-9-38-424,0-1 1,1 1 0,0 0 0,0 0-1,0 0 1,0 0 0,1-1-1,3 7 1,-3-9-37,0 0 0,1-1 0,-1 1 0,1 0 0,-1-1 0,1 0 0,0 1 0,0-1 0,-1 0 0,1-1 0,0 1 0,0 0 0,0-1 0,0 1 0,0-1 0,0 0 0,0 0 0,0-1 0,0 1 0,0 0 0,0-1 0,0 0 0,0 0 0,5-2 0,6-2 0,1-1 0,-1 0 0,16-11 0,2-4 0,-25 16 0,-1 0 0,1 0 0,0 0 0,0 1 0,1 0 0,-1 0 0,1 1 0,0 0 0,0 1 0,11-3 0,-17 7-20,-1 0 0,0 1 0,0-1-1,0 0 1,0 1 0,0-1 0,0 1 0,-1-1 0,1 1 0,-1-1-1,0 1 1,0-1 0,0 1 0,0 2 0,2 10-666,6-1-3607,8-10-7050,-2-4-1533</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9.269"/>
    </inkml:context>
    <inkml:brush xml:id="br0">
      <inkml:brushProperty name="width" value="0.025" units="cm"/>
      <inkml:brushProperty name="height" value="0.025" units="cm"/>
    </inkml:brush>
  </inkml:definitions>
  <inkml:trace contextRef="#ctx0" brushRef="#br0">142 93 10410,'0'0'8306,"-10"7"-4884,-7 5-2354,0 0 0,1 1 0,-16 17 0,27-26-820,1 1 0,-1-1 1,1 1-1,0 0 0,1 1 1,-1-1-1,1 1 1,0 0-1,1-1 0,-1 1 1,1 0-1,0 1 0,0-1 1,1 0-1,0 0 0,-1 12 1,3-17-236,-1 0 1,0 0 0,0 0-1,0 0 1,1 0-1,-1 0 1,0-1 0,1 1-1,-1 0 1,1 0 0,-1 0-1,1 0 1,-1-1-1,1 1 1,0 0 0,-1-1-1,1 1 1,0 0 0,0-1-1,-1 1 1,1-1-1,0 1 1,0-1 0,0 1-1,0-1 1,0 0 0,1 1-1,35 0 281,-26-2-216,0-2 1,-1 1-1,1-1 1,15-7-1,-7 0-20,-1-1 0,0-1-1,-1 0 1,-1-1 0,0-1-1,0-1 1,-2 0 0,0-1-1,0 0 1,-2-1 0,0-1-1,-1 0 1,-1 0-1,11-26 1,-17 24 118,-4 20-175,0 1-1,0-1 1,0 0-1,0 0 0,-1 0 1,1 1-1,0-1 0,0 0 1,0 0-1,-1 0 1,1 1-1,0-1 0,-1 0 1,1 0-1,0 0 1,0 0-1,-1 0 0,1 0 1,0 0-1,-1 0 1,1 1-1,0-1 0,0 0 1,-1 0-1,1 0 1,0-1-1,-1 1 0,1 0 1,0 0-1,0 0 1,-1 0-1,1 0 0,0 0 1,-1 0-1,1 0 1,0-1-1,0 1 0,-1 0 1,1 0-1,0 0 1,0 0-1,0-1 0,-1 1 1,1 0-1,0 0 1,0-1-1,0 1 0,-1 0 1,1 0-1,0-1 1,0 1-1,0 0 0,0 0 1,0-1-1,0 1 1,0 0-1,0-1 0,0 1 1,0 0-1,0-1 1,0 1-1,0 0 0,0 0 1,0-1-1,0 1 1,0-1-1,0 1 0,-8 8 19,1-1-1,0 1 1,1 1 0,0-1-1,0 1 1,0 0 0,-7 20-1,10-23-67,0 0-1,1 0 0,0 0 0,0 1 0,0-1 1,1 1-1,0-1 0,1 1 0,-1-1 0,1 1 0,0-1 1,1 1-1,0 0 0,2 8 0,10 0-3681,6-10-3567</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30.034"/>
    </inkml:context>
    <inkml:brush xml:id="br0">
      <inkml:brushProperty name="width" value="0.025" units="cm"/>
      <inkml:brushProperty name="height" value="0.025" units="cm"/>
    </inkml:brush>
  </inkml:definitions>
  <inkml:trace contextRef="#ctx0" brushRef="#br0">19 10 19090,'0'0'8846,"1"9"-7127,-1 32-717,-1 0 1,-13 75-1,10-86-897,19-202-105,-9 158 0,2 15 0,11 22 0,-6-7 0,-8-12 0,1 0 0,0-1 0,-1 1 0,2-1 0,-1-1 0,0 1 0,0-1 0,1 0 0,0-1 0,-1 1 0,1-1 0,0 0 0,-1-1 0,1 0 0,0 0 0,0 0 0,-1-1 0,1 0 0,0 0 0,11-4 0,-13 3 0,0 0 0,0 0 0,0 0 0,0 0 0,0-1 0,0 1 0,-1-1 0,1-1 0,-1 1 0,0-1 0,0 1 0,0-1 0,-1 0 0,1 0 0,-1-1 0,0 1 0,0-1 0,0 0 0,-1 0 0,0 1 0,0-2 0,0 1 0,0 0 0,-1 0 0,2-11 0,-3 15 0,0 1 0,0-1 0,0 1 0,0-1 0,0 1 0,0-1 0,0 1 0,0-1 0,0 1 0,0-1 0,0 0 0,0 1 0,0-1 0,-1 1 0,1-1 0,0 1 0,0-1 0,0 1 0,-1-1 0,1 1 0,0-1 0,-1 1 0,1 0 0,0-1 0,-1 1 0,1-1 0,-1 1 0,1 0 0,-1 0 0,1-1 0,-1 1 0,-17 4 0,-17 21 0,21-10 0,1 1 0,0 1 0,-12 20 0,21-30 0,0 0 0,0 0 0,1 0 0,0 0 0,1 0 0,-1 1 0,1-1 0,1 1 0,0-1 0,0 1 0,0 13 0,1-19-64,1-1 1,0 1-1,0-1 0,0 0 1,0 1-1,0-1 0,0 0 0,0 0 1,0 0-1,0 1 0,1-1 1,-1 0-1,0 0 0,1-1 1,-1 1-1,1 0 0,-1 0 0,1-1 1,-1 1-1,1-1 0,-1 1 1,1-1-1,0 0 0,-1 0 1,1 0-1,-1 1 0,1-2 0,0 1 1,-1 0-1,1 0 0,0 0 1,1-1-1,4 0-796,1 1 1,-1-1-1,1-1 0,-1 1 1,0-1-1,8-4 0,14-13-8477</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30.471"/>
    </inkml:context>
    <inkml:brush xml:id="br0">
      <inkml:brushProperty name="width" value="0.025" units="cm"/>
      <inkml:brushProperty name="height" value="0.025" units="cm"/>
    </inkml:brush>
  </inkml:definitions>
  <inkml:trace contextRef="#ctx0" brushRef="#br0">101 4 19506,'-4'10'3139,"-15"39"-1873,1 1-1,3 0 0,2 2 0,3-1 0,1 1 1,3 1-1,1 55 0,4-37-1265,3-82 0,0 0 0,1-1 0,1 1 0,5-11 0,5-17 0,13-53 0,-11 31 0,3 2 0,45-96 0,-61 148 0,1 0 0,0 1 0,0 0 0,1 0 0,0 0 0,0 0 0,8-7 0,-9 10 0,-1 1 0,0 0 0,1 0 0,-1 0 0,1 1 0,0-1 0,0 1 0,-1 0 0,1 0 0,0 0 0,0 0 0,0 1 0,0-1 0,0 1 0,7 1 0,-10-1 0,0 0 0,0 0 0,0 1 0,1-1 0,-1 0 0,0 1 0,0-1 0,0 1 0,0 0 0,0-1 0,0 1 0,0 0 0,0 0 0,0-1 0,0 1 0,0 0 0,-1 0 0,1 0 0,0 0 0,0 0 0,-1 0 0,1 0 0,-1 0 0,1 0 0,-1 1 0,0-1 0,1 0 0,-1 0 0,0 0 0,0 1 0,1-1 0,-1 0 0,0 0 0,0 1 0,-1-1 0,1 0 0,-1 2 0,1 1 0,0-1 0,-1 1 0,0-1 0,0 1 0,0-1 0,0 0 0,0 0 0,-1 1 0,1-1 0,-1 0 0,0 0 0,-3 4 0,-4 0 0,1 0 0,-1-1 0,0 0 0,0-1 0,-1 1 0,0-2 0,0 0 0,0 0 0,0 0 0,-1-1 0,1-1 0,-1 0 0,0 0 0,-15-1 0,25 0-81,0-1 0,0 0 0,0 0 0,0 0 0,0 0 0,0 0 0,1 0 0,-1-1 0,0 1 0,0 0 0,0 0 0,0 0 0,1-1 0,-1 1 0,0-1 0,0 1 0,1 0-1,-1-1 1,0 1 0,1-1 0,-1 0 0,0 1 0,1-1 0,-1 1 0,1-1 0,-1 0 0,1 0 0,-1 1 0,1-1 0,-1 0 0,1 0 0,0 1 0,-1-1 0,1 0 0,0 0 0,0 0 0,0 0 0,0 1 0,0-1 0,0 0 0,0-1 0,0 0-301,0 0 0,1-1 0,-1 1 0,1 0 0,0 0 1,0 0-1,0 0 0,0 0 0,0 0 0,0 0 0,0 1 0,1-1 1,-1 0-1,1 0 0,2-1 0,20-15-5303,1 1-866</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31.109"/>
    </inkml:context>
    <inkml:brush xml:id="br0">
      <inkml:brushProperty name="width" value="0.025" units="cm"/>
      <inkml:brushProperty name="height" value="0.025" units="cm"/>
    </inkml:brush>
  </inkml:definitions>
  <inkml:trace contextRef="#ctx0" brushRef="#br0">17 22 12364,'0'0'3934,"8"-4"-160,25-11-272,-33 15-3405,1 0 0,-1 0 0,1 0 0,-1 0 0,0 0 0,1 0 0,-1 0 0,1 0-1,-1 0 1,1 1 0,-1-1 0,1 0 0,-1 0 0,1 0 0,-1 0 0,0 1 0,1-1 0,-1 0-1,1 1 1,-1-1 0,0 0 0,1 0 0,-1 1 0,0-1 0,0 1 0,1-1 0,-1 0 0,0 1-1,0-1 1,1 1 0,-1-1 0,0 0 0,0 1 0,0-1 0,0 1 0,0-1 0,0 1 0,1-1-1,-1 1 1,0-1 0,-1 1 0,1-1 0,0 1 0,0-1 0,0 0 0,0 1 0,0-1 0,0 1-1,-1 0 1,-1 24 1390,-3-6-922,-1-1 1,-15 33 0,14-36-333,1 0-1,0 0 1,1 1 0,-5 27 0,12-37-233,5-11 0,4-8 0,-4-1 0,-1 0 0,-1 0 0,-1-1 0,0 0 0,0 0 0,2-27 0,5-23 0,-7 71-4,0-1 0,0 0 1,0 0-1,1 0 0,-1 0 0,11 7 0,-6-8-524,1-1 0,-1 1 0,0-2 0,1 1 1,-1-1-1,1-1 0,0 0 0,0 0 0,-1-1 0,1 0 0,11-2 0,-14 2 273,0-1 1,-1 0-1,1 0 1,-1-1-1,0 0 1,0 0-1,1 0 1,-1-1-1,-1 0 1,1 0-1,0 0 0,-1-1 1,1 0-1,-1 0 1,0 0-1,0-1 1,5-6-1,-9 10 356,-1 0 0,1 1-1,0-1 1,0 0 0,-1 0-1,1 0 1,-1 0 0,1 0-1,-1 0 1,1 0 0,-1 0-1,1 0 1,-1 0 0,0 0-1,0 0 1,1 0 0,-1 0-1,0-1 1,0 1 0,0 0 0,0 0-1,-1 0 1,1 0 0,0 0-1,0 0 1,-1 0 0,1 0-1,0-1 1,-1 1 0,1 0-1,-1 0 1,0-1 0,-1 2 14,1 0-1,0-1 1,-1 1 0,1 0 0,0 0 0,-1 0 0,1 0 0,0 0 0,-1 0 0,1 0 0,0 0-1,-1 1 1,1-1 0,0 1 0,-1-1 0,1 1 0,0-1 0,0 1 0,0 0 0,-1-1 0,1 1-1,0 0 1,0 0 0,0 0 0,0 0 0,0 0 0,0 1 0,-6 5 111,0 0 1,1 0-1,0 0 0,0 1 1,0 0-1,1 0 1,1 0-1,-1 1 1,2-1-1,-1 1 0,1 0 1,0 0-1,1 1 1,0-1-1,0 0 0,0 14 1,2-22-218,1 1-1,-1-1 1,0 1 0,0-1-1,1 1 1,-1-1 0,1 0 0,-1 1-1,1-1 1,0 0 0,-1 1 0,1-1-1,0 0 1,0 0 0,0 0-1,0 0 1,0 0 0,0 0 0,0 0-1,1 0 1,-1 0 0,0 0-1,0-1 1,1 1 0,-1 0 0,0-1-1,1 1 1,-1-1 0,1 0 0,-1 1-1,1-1 1,-1 0 0,0 0-1,1 0 1,-1 0 0,1 0 0,-1 0-1,1 0 1,-1-1 0,3 1-1,2-1 17,1 0 0,-1 0 0,1-1-1,-1 0 1,0 0 0,0 0-1,11-6 1,-2-2-25,-1 0 0,0-1 0,-1 0 0,0-1 0,-1 0 0,0-1 0,-1-1 0,-1 1 0,0-2 0,9-16 0,-92 146 0,71-111-211,0 0 0,0 0 0,1 0 1,0 0-1,0 1 0,0-1 0,0 0 0,0 1 0,1-1 0,0 8 0,0-11 108,0-1 0,0 1 0,1 0 0,-1 0-1,0 0 1,0-1 0,1 1 0,-1 0 0,1-1-1,-1 1 1,1 0 0,-1-1 0,1 1-1,-1 0 1,1-1 0,-1 1 0,1-1 0,0 1-1,-1-1 1,1 1 0,0-1 0,1 1 0,0-1-106,0 1 0,0-1 0,0 0 0,1 0 0,-1 0 0,0 0 0,0 0 0,0 0 0,0 0 0,1-1 0,-1 1 0,3-2 0,19-11-7382,5-6-5210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46.541"/>
    </inkml:context>
    <inkml:brush xml:id="br0">
      <inkml:brushProperty name="width" value="0.025" units="cm"/>
      <inkml:brushProperty name="height" value="0.025" units="cm"/>
    </inkml:brush>
  </inkml:definitions>
  <inkml:trace contextRef="#ctx0" brushRef="#br0">81 11 10346,'0'0'14179,"1"9"-13122,1 33 620,-3 51 1,-21 122-1334,22-215-336,0 1 0,0-1 0,0 0 0,0 0 0,0 1 0,0-1 0,0 0 0,0 0 0,0 1 0,0-1 0,0 0 0,-1 0 0,1 1 0,0-1 0,0 0 0,0 0 0,0 1 0,0-1 0,0 0 0,-1 0 0,1 1 0,0-1 0,0 0 0,0 0 0,-1 0 0,1 0 0,0 1-1,0-1 1,0 0 0,-1 0 0,1 0 0,0 0 0,0 0 0,-1 0 0,1 1 0,0-1 0,-1 0 0,1 0 0,0 0 0,0 0 0,-1 0 0,1 0 0,0 0 0,0 0 0,-1 0 0,1-1 0,0 1 0,0 0 0,-1 0 0,1 0 0,0 0 0,0 0 0,-1 0 0,1 0 0,0-1 0,0 1 0,-1 0 0,1 0 0,0 0 0,0 0 0,0-1 0,0 1 0,-1 0 0,1 0 0,0-1 0,0 1 0,0-1 0,-12-15 405,5 3-402,2 1 0,0-2 0,0 1 0,1 0 0,1-1 0,0 0 0,1 0 0,1 0 0,0 0 0,1 0 0,0 0 0,1 0 0,3-18-1,-2 25-6,0-1 0,0 1-1,0-1 1,1 1-1,0 0 1,1 0-1,0 0 1,0 1-1,0-1 1,1 1-1,-1 0 1,2 0-1,-1 0 1,1 1-1,-1 0 1,2 0-1,-1 0 1,0 1 0,1 0-1,0 0 1,0 1-1,0 0 1,0 0-1,1 0 1,9-1-1,-9 2-26,0 1-1,0 0 1,0 1-1,1 0 1,-1 0 0,15 2-1,-22-2 21,0 1 0,0-1-1,1 0 1,-1 1 0,0-1 0,0 0-1,0 1 1,0-1 0,0 1 0,0 0 0,0-1-1,0 1 1,0 0 0,0 0 0,0 0-1,0-1 1,0 1 0,-1 0 0,1 0 0,1 2-1,-2-1 12,0 0-1,0-1 0,0 1 0,0-1 0,0 1 1,0 0-1,-1-1 0,1 1 0,-1-1 1,1 1-1,-1-1 0,1 1 0,-1-1 1,0 1-1,0-1 0,0 0 0,0 1 0,0-1 1,0 0-1,-2 2 0,-5 5 132,-1-1 0,0 0 0,0 0 1,-1-1-1,0-1 0,0 0 0,0 0 0,-1-1 0,1 0 0,-1 0 0,0-1 0,0-1 1,0 0-1,0-1 0,-1 0 0,-14 0 0,60-10-5915,-4 0-1415,6 1-822</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31.437"/>
    </inkml:context>
    <inkml:brush xml:id="br0">
      <inkml:brushProperty name="width" value="0.025" units="cm"/>
      <inkml:brushProperty name="height" value="0.025" units="cm"/>
    </inkml:brush>
  </inkml:definitions>
  <inkml:trace contextRef="#ctx0" brushRef="#br0">177 1 6502,'0'0'20217,"-10"1"-18370,-3 3-1381,-1 0 1,1 0 0,1 1 0,-23 12 0,28-14-352,1 1-1,-1 0 1,1 0 0,0 1 0,0 0 0,1 0 0,-1 0 0,1 0 0,0 1 0,0 0 0,1 0-1,-5 9 1,9-15-132,0 1 0,-1 0 0,1 0-1,0 0 1,-1 0 0,1 0 0,0 0-1,0 0 1,0 0 0,0-1 0,0 1-1,0 0 1,0 0 0,0 0 0,0 0 0,1 0-1,-1 0 1,0 0 0,1 0 0,-1-1-1,0 1 1,1 0 0,-1 0 0,1 0-1,-1-1 1,1 1 0,0 0 0,-1 0-1,1-1 1,0 1 0,-1-1 0,1 1 0,0-1-1,0 1 1,-1-1 0,1 1 0,0-1-1,0 1 1,0-1 0,0 0 0,0 0-1,0 0 1,0 1 0,0-1 0,-1 0-1,1 0 1,2 0 0,57 1-739,-45-2 188,21 0 154,-18 0 263,-1 1-1,0 1 1,21 3-1,-37-5 163,-1 1-1,1 0 0,-1 0 1,1 0-1,-1 0 0,1 0 1,-1 1-1,1-1 0,-1 0 1,1 0-1,-1 0 0,1 0 1,-1 0-1,1 1 1,-1-1-1,1 0 0,-1 0 1,1 1-1,-1-1 0,0 0 1,1 1-1,-1-1 0,1 1 1,-1-1-1,0 0 0,1 1 1,-1-1-1,0 1 0,0-1 1,1 1-1,-1-1 0,0 1 1,0-1-1,0 1 0,0-1 1,0 1-1,1-1 1,-1 1-1,0-1 0,0 1 1,0 0-1,0-1 0,-1 1 1,1-1-1,0 1 0,0-1 1,0 1-1,0-1 0,0 1 1,-1-1-1,1 1 0,0-1 1,0 1-1,-1-1 0,1 0 1,0 1-1,-1-1 0,1 1 1,-1-1-1,1 0 1,0 1-1,-1-1 0,1 0 1,-1 1-1,-29 21 791,-44 15-157,67-34-634,0-1-1,0 1 1,0-1 0,0-1 0,-1 1 0,1-1-1,0 0 1,-1-1 0,-6 0 0,13-1-324,0 0 0,0 0-1,0 0 1,1 1 0,-1-1 0,0 0 0,1 0 0,-1 0 0,1-1 0,-1 1 0,1 0 0,-1 0-1,1 0 1,0 0 0,-1 0 0,1 0 0,0-1 0,0 1 0,0 0 0,0 0 0,0 0-1,0-1 1,0 1 0,1 0 0,-1 0 0,0 0 0,1 0 0,-1 0 0,1 0 0,0-2 0,10-15-7646</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31.950"/>
    </inkml:context>
    <inkml:brush xml:id="br0">
      <inkml:brushProperty name="width" value="0.025" units="cm"/>
      <inkml:brushProperty name="height" value="0.025" units="cm"/>
    </inkml:brush>
  </inkml:definitions>
  <inkml:trace contextRef="#ctx0" brushRef="#br0">0 104 14798,'0'0'3518,"10"-2"-192,-9 2-3246,13-3 1389,0-1 0,-1 1 0,22-11 0,-32 13-1278,1 0 1,-1-1-1,0 1 1,0-1 0,0 0-1,0 0 1,-1 0-1,1 0 1,-1 0 0,1-1-1,-1 1 1,0-1 0,1 0-1,-1 0 1,-1 0-1,1 0 1,0 0 0,-1 0-1,1 0 1,-1 0-1,0 0 1,0-1 0,-1 1-1,2-5 1,-3 7-184,1 1 0,0-1-1,0 0 1,-1 1 0,1-1 0,0 1 0,-1-1 0,1 1 0,0-1-1,-1 1 1,1 0 0,-1-1 0,1 1 0,-1-1 0,1 1-1,-1 0 1,1-1 0,-1 1 0,1 0 0,-1 0 0,0-1-1,1 1 1,-1 0 0,1 0 0,-1 0 0,0 0 0,1 0 0,-1 0-1,1 0 1,-1 0 0,0 0 0,1 0 0,-1 0 0,1 0-1,-1 0 1,0 1 0,1-1 0,-1 0 0,0 1 0,-28 10 57,23-6-65,0 0 0,0 1 0,0 0 0,1 0 0,0 0 0,0 1 0,-5 9 0,7-12 0,1 0 0,0 0 0,0 0 0,1 1 0,-1-1 0,1 0 0,0 1 0,0-1 0,0 1 0,1-1 0,0 1 0,-1 0 0,2-1 0,0 8 0,0-10 0,0 0 0,0 0 0,0-1 0,0 1 0,0 0 0,1-1 0,-1 1 0,1-1 0,-1 0 0,1 1 0,-1-1 0,1 0 0,0 0 0,0 0 0,-1 0 0,1 0 0,0 0 0,0-1 0,0 1 0,0-1 0,0 1 0,0-1 0,0 0 0,0 0 0,0 0 0,2 0 0,56-2 0,-45-1-44,-1-1 1,0 0-1,0-2 0,0 1 1,-1-2-1,0 1 0,0-2 1,14-10-1,17-9-38,-25 22 122,-12 15 66,-13 30 148,2-18-179,7-21-75,0 0 0,-1-1 0,1 1 0,0-1 0,0 0 0,0 0 0,0 0 0,0 0 0,0 0 0,3-2 0,13-3 0,1-1 0,-1-1 0,0-1 0,-1-1 0,0-1 0,27-18 0,37-19 0,-82 47-12,0-1 1,0 1-1,1 0 0,-1-1 1,0 1-1,1 0 0,-1 0 1,0-1-1,1 1 1,-1 0-1,1 0 0,-1-1 1,1 1-1,-1 0 0,0 0 1,1 0-1,-1 0 0,1 0 1,-1 0-1,1 0 0,-1 0 1,1 0-1,-1 0 0,1 0 1,-1 0-1,0 0 1,1 0-1,-1 0 0,1 0 1,-1 0-1,1 1 0,-1-1 1,0 0-1,1 0 0,-1 0 1,1 1-1,-1-1 0,0 0 1,1 1-1,-1-1 0,0 0 1,1 1-1,-1-1 0,0 0 1,0 1-1,1-1 1,-1 1-1,0-1 0,0 0 1,0 1-1,0-1 0,1 1 1,-1-1-1,0 1 0,-6 29-1657,3-16 247,17-16-11416,0-9 6602</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33.150"/>
    </inkml:context>
    <inkml:brush xml:id="br0">
      <inkml:brushProperty name="width" value="0.025" units="cm"/>
      <inkml:brushProperty name="height" value="0.025" units="cm"/>
    </inkml:brush>
  </inkml:definitions>
  <inkml:trace contextRef="#ctx0" brushRef="#br0">39 160 3619,'5'-15'1570,"3"-7"-871,19-50 2371,-5 21 5338,-24 58-3043,0 3-3649,-5 21-1462,-11 11 226,3 1 1,1 0-1,2 1 1,2 1-1,2 0 0,-4 68 1,12-113-481,0 1 0,0 0 0,0-1 1,0 1-1,0-1 0,0 1 0,0-1 0,0 1 0,0-1 1,1 1-1,-1-1 0,0 1 0,0-1 0,1 1 0,-1-1 1,0 1-1,0-1 0,1 0 0,-1 1 0,0-1 0,1 1 1,-1-1-1,1 0 0,-1 1 0,1-1 0,-1 0 1,0 1-1,1-1 0,-1 0 0,1 0 0,-1 0 0,1 1 1,0-1-1,-1 0 0,1 0 0,-1 0 0,1 0 0,-1 0 1,1 0-1,-1 0 0,1 0 0,-1 0 0,1 0 0,-1 0 1,1-1-1,-1 1 0,1 0 0,-1 0 0,2-1 1,0 1 0,0-1 1,0 0-1,0 0 1,0 0-1,-1 0 1,1 0-1,0 0 1,0-1-1,0 1 1,-1-1-1,3-2 1,2-6 28,-1 0 1,0 0 0,0-1-1,-1 0 1,0 0-1,-1 0 1,-1 0 0,3-14-1,0-53 3026,-5 77-2741,0 30 267,0-26-575,0 0 0,0-1 1,0 1-1,0 0 1,1 0-1,-1-1 1,1 1-1,0-1 0,0 1 1,0 0-1,0-1 1,0 1-1,0-1 0,1 0 1,-1 0-1,1 1 1,0-1-1,0 0 1,-1 0-1,1 0 0,1-1 1,-1 1-1,0 0 1,0-1-1,1 1 1,-1-1-1,0 0 0,1 0 1,0 0-1,-1 0 1,1 0-1,-1-1 0,1 1 1,0-1-1,0 0 1,-1 1-1,1-1 1,0-1-1,0 1 0,2-1 1,4 1 4,-1-1 0,1-1 0,-1 1 0,1-1 0,-1-1 0,0 0 0,0 0 0,0-1 0,0 1 0,0-2 0,11-8 0,-9 5-12,-1-1 0,0-1 0,-1 1 0,0-1 0,0-1 0,-1 0 0,10-19 0,-47 66 0,26-31 0,1 1 0,-1 0 0,1 0 0,0 0 0,1 0 0,-1 1 0,1-1 0,0 1 0,1-1 0,0 1 0,0 0 0,0-1 0,1 1 0,0 11 0,1-17 0,-1 0 0,1 0 0,0 0 0,-1 0 0,1 0 0,0 0 0,0 0 0,0-1 0,0 1 0,0 0 0,0 0 0,0-1 0,0 1 0,0 0 0,0-1 0,0 1 0,0-1 0,0 0 0,1 1 0,-1-1 0,0 0 0,0 0 0,0 0 0,1 1 0,-1-1 0,0 0 0,0-1 0,1 1 0,-1 0 0,0 0 0,0 0 0,0-1 0,0 1 0,1-1 0,1 0 0,41-18 0,-31 9 0,-1 0 0,0-1 0,-1 0 0,11-14 0,-17 18 0,0 1 0,-1-1 0,0 0 0,0 0 0,0 0 0,-1 0 0,0 0 0,-1-1 0,1 0 0,0-7 0,-3 14 0,0 1 0,0 0 0,0 0 0,1-1 0,-1 1 0,0 0 0,0-1 0,0 1 0,0 0 0,0-1 0,0 1 0,0 0 0,-1-1 0,1 1 0,0 0 0,0-1 0,0 1 0,0 0 0,0 0 0,0-1 0,0 1 0,-1 0 0,1 0 0,0-1 0,0 1 0,0 0 0,-1 0 0,1-1 0,0 1 0,0 0 0,-1 0 0,1 0 0,0 0 0,0-1 0,-1 1 0,1 0 0,0 0 0,-1 0 0,1 0 0,0 0 0,-1 0 0,1 0 0,-1 0 0,-17 6 0,-16 16 0,31-20 0,-38 42 0,39-42 0,1-1 0,-1 1 0,1 0 0,0 0 0,0-1 0,0 1 0,0 0 0,0 0 0,0 0 0,0 0 0,1 0 0,-1 0 0,0 0 0,1 0 0,0 0 0,0 1 0,0-1 0,0 0 0,0 0 0,0 0 0,0 0 0,0 0 0,1 0 0,0 4 0,1-5 0,-1 0 0,0 0 0,1 1 0,-1-1 0,1 0 0,-1 0 0,1-1 0,0 1 0,-1 0 0,1 0 0,0-1 0,-1 1 0,1-1 0,0 0 0,0 1 0,0-1 0,1 0 0,39 1 0,-31-2 0,188 1 0,-198 0 0,0-1 0,-1 0 0,1 1 0,-1-1 0,1 0 0,-1 0 0,1 1 0,-1-1 0,0 0 0,1 0 0,-1 0 0,0 0 0,0 0 0,0 1 0,0-1 0,0 0 0,0 0 0,0 0 0,0 0 0,0 0 0,0 0 0,0 0 0,-1-1 0,-2-25 0,-6 0 0,4 16 0,1-1 0,1 0 0,0 0 0,0-1 0,-1-23 0,4 35 0,1 0 0,-1 0 0,1 0 0,-1 0 0,1 0 0,-1 1 0,1-1 0,0 0 0,-1 0 0,1 0 0,0 1 0,0-1 0,0 0 0,-1 1 0,1-1 0,0 0 0,0 1 0,0-1 0,0 1 0,0 0 0,0-1 0,0 1 0,0 0 0,0 0 0,0-1 0,0 1 0,1 0 0,-1 0 0,0 0 0,2 0 0,44 1 0,-34-1 0,35 3 0,-33-2 0,0 0 0,0-1 0,27-3 0,-40 2 0,0 1 0,0-1 0,0 0 0,0 0 0,0 0 0,-1 0 0,1 0 0,0 0 0,-1-1 0,1 1 0,-1 0 0,0-1 0,1 0 0,-1 1 0,0-1 0,0 0 0,0 1 0,0-1 0,0 0 0,0 0 0,0 0 0,-1 0 0,1 0 0,-1 0 0,0 0 0,1 0 0,-1 0 0,0 0 0,0 0 0,0 0 0,0 0 0,-1-3 0,0 4 0,0 0 0,0 1 0,0-1 0,1 0 0,-1 1 0,0-1 0,0 1 0,0 0 0,0-1 0,0 1 0,0 0 0,0 0 0,0-1 0,-1 1 0,1 0 0,0 0 0,0 0 0,0 0 0,0 0 0,0 1 0,0-1 0,-2 1 0,-24 5 0,22-3 0,0 1 0,1-1 0,-1 1 0,1 0 0,0 0 0,0 1 0,0-1 0,1 1 0,-1 0 0,1 0 0,0 0 0,1 0 0,-1 1 0,1-1 0,0 1 0,0-1 0,1 1 0,0 0 0,0 0 0,0 7 0,1-12 0,1 0 0,-1 1 0,1-1 0,0 0 0,-1 0 0,1 1 0,0-1 0,0 0 0,0 0 0,0 0 0,0 0 0,0 0 0,0 0 0,1-1 0,-1 1 0,0 0 0,0 0 0,1-1 0,-1 1 0,0-1 0,1 1 0,-1-1 0,0 0 0,1 1 0,-1-1 0,1 0 0,-1 0 0,1 0 0,-1 0 0,1 0 0,1-1 0,50-1 0,6-14 0,-50 12 0,0 1 0,0 1 0,0-1 0,0 1 0,18-1 0,-27 6 0,0-1 0,0 0 0,1 1 0,-1-1 0,1 0 0,-1 1 0,1-1 0,0 0 0,0 0 0,0 1 0,0-1 0,1 0 0,2 3 0,-2-4-137,1 0 0,-1 0 0,1 0 0,0 0 0,-1 0 0,1 0 0,0-1 0,0 1 0,0-1 0,-1 0 0,4 0 0,-5 0-5,0 0 0,0 0 0,0 0 0,0 0 0,0 0 0,-1-1 1,1 1-1,0 0 0,0-1 0,0 1 0,-1 0 0,1-1 0,0 1 0,0-1 0,-1 1 1,1-1-1,0 1 0,-1-1 0,1 0 0,-1 1 0,1-1 0,-1 0 0,1 0 0,-1 1 1,1-1-1,-1 0 0,0 0 0,1 1 0,-1-1 0,0 0 0,0 0 0,0 0 0,0 0 1,1 0-1,-1 1 0,0-1 0,-1-2 0,0-14-8485</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33.571"/>
    </inkml:context>
    <inkml:brush xml:id="br0">
      <inkml:brushProperty name="width" value="0.025" units="cm"/>
      <inkml:brushProperty name="height" value="0.025" units="cm"/>
    </inkml:brush>
  </inkml:definitions>
  <inkml:trace contextRef="#ctx0" brushRef="#br0">0 8 6374,'0'-3'15823,"0"-1"-11211,9 4-3298,-1 0-962,2 0-640,-4 0-4613</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34.378"/>
    </inkml:context>
    <inkml:brush xml:id="br0">
      <inkml:brushProperty name="width" value="0.025" units="cm"/>
      <inkml:brushProperty name="height" value="0.025" units="cm"/>
    </inkml:brush>
  </inkml:definitions>
  <inkml:trace contextRef="#ctx0" brushRef="#br0">133 181 15599,'0'0'1591,"3"-9"827,0 2-1551,-2 5-588,1-1 0,-1 1 0,0-1 0,1 0 0,-1 0-1,-1 0 1,1 1 0,0-1 0,-1 0 0,1 0 0,-1 0-1,0 0 1,0 0 0,-1-5 0,0 7-171,1 0 0,-1 0-1,0 1 1,1-1 0,-1 0 0,0 0-1,0 1 1,0-1 0,0 0 0,0 1 0,0-1-1,0 1 1,0-1 0,0 1 0,0 0 0,0-1-1,0 1 1,0 0 0,0 0 0,0 0-1,0 0 1,0 0 0,0 0 0,0 0 0,-1 0-1,1 0 1,0 0 0,0 1 0,-1-1 0,-34 11 208,29-6-293,1 0 1,-1 1-1,1 0 1,0 0-1,1 0 0,0 1 1,0 0-1,0 0 1,1 0-1,0 1 0,0-1 1,0 1-1,1 0 0,1 0 1,-1 0-1,1 0 1,1 1-1,-1-1 0,1 0 1,1 17-1,0-24-13,0 0-1,0 0 0,0 0 1,0 0-1,0 1 0,1-1 1,-1 0-1,0 0 1,1 0-1,-1 0 0,1 0 1,-1 0-1,1 0 0,-1-1 1,1 1-1,0 0 1,-1 0-1,1 0 0,0 0 1,0-1-1,-1 1 0,1 0 1,0-1-1,0 1 1,0-1-1,0 1 0,0-1 1,0 1-1,0-1 0,0 0 1,0 1-1,0-1 1,0 0-1,0 0 0,1 0 1,-1 0-1,0 0 0,0 0 1,0 0-1,0 0 1,0 0-1,2-1 0,3 0 60,0 0 0,0-1 0,0 0 0,0 0 0,0 0 0,9-5 0,4-5-24,-2 0-1,1-1 1,-2-1 0,0 0-1,0-1 1,16-22-1,-23 26-20,0-1-1,-1 0 1,0 0 0,-1-1-1,0 1 1,-1-2-1,0 1 1,-2-1-1,1 0 1,2-17 0,-9 13 974,-7 23-452,-11 25-185,12-10-290,0 0-1,2 1 1,0 0-1,2 0 1,0 1-1,2-1 1,0 1-1,1-1 1,4 36-1,-3-55-174,1 0 0,-1 0 0,1 0 0,0 0 1,0 0-1,0 0 0,0-1 0,0 1 0,1 0 0,-1-1 0,1 1 0,-1 0 0,1-1 0,-1 0 1,1 1-1,0-1 0,-1 0 0,1 0 0,0 0 0,0 0 0,0 0 0,0 0 0,0 0 1,0-1-1,4 1 0,-1 0-482,0 0 1,-1 0-1,1-1 1,0 0 0,0 0-1,-1 0 1,1-1-1,0 1 1,-1-1-1,1 0 1,5-2-1,14-13-9834</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35.163"/>
    </inkml:context>
    <inkml:brush xml:id="br0">
      <inkml:brushProperty name="width" value="0.025" units="cm"/>
      <inkml:brushProperty name="height" value="0.025" units="cm"/>
    </inkml:brush>
  </inkml:definitions>
  <inkml:trace contextRef="#ctx0" brushRef="#br0">138 1 14221,'0'0'8045,"-9"0"-4687,4 0-3133,0 0-1,0 0 0,1 1 1,-1 0-1,0 0 1,1 0-1,-1 0 1,0 1-1,1 0 0,0 0 1,-1 0-1,1 0 1,0 1-1,0-1 0,0 1 1,0 0-1,1 1 1,-1-1-1,1 1 1,0-1-1,0 1 0,0 0 1,1 0-1,-1 0 1,-2 6-1,2-3-156,-1 1 0,1-1 0,0 1 0,1 0 1,-1 0-1,2 0 0,-1 0 0,1 0 0,0 0 0,1 1 0,0-1 0,1 9 0,-1-14-63,1 0-1,-1 0 1,1 1-1,0-1 1,0 0-1,1 0 1,-1 0-1,0 0 1,1 0 0,0 0-1,0-1 1,0 1-1,0 0 1,0-1-1,0 0 1,0 1-1,1-1 1,0 0-1,-1 0 1,1 0-1,0-1 1,0 1 0,0-1-1,0 1 1,0-1-1,0 0 1,0 0-1,0 0 1,1-1-1,-1 1 1,6-1-1,-2 0-19,-1 0-1,0 0 0,0-1 1,0 0-1,0 0 0,1 0 1,-1-1-1,-1 0 0,1 0 1,0-1-1,0 0 1,-1 0-1,0 0 0,1 0 1,-1-1-1,-1 0 0,1 0 1,6-7-1,-5 4-6,-1 1-1,0-1 1,0 0 0,-1 0 0,1 0 0,-2-1-1,1 1 1,-1-1 0,0 0 0,-1 0 0,0 0-1,0 0 1,1-13 0,-3 21 36,-1 0 0,1 0 0,-1 0 0,1 0 0,0 0 0,-1 0 0,1 0 0,-1 0 0,1 0 0,-1 0 0,1 0 1,0 0-1,-1 1 0,1-1 0,-1 0 0,1 0 0,0 0 0,-1 1 0,1-1 0,0 0 0,-1 0 0,1 1 0,0-1 0,0 0 0,-1 1 0,1-1 0,0 0 0,0 1 1,-1-1-1,1 0 0,0 1 0,0-1 0,0 1 0,0-1 0,0 0 0,-1 2 0,-13 17 16,8-9 3,0 0 1,1 1 0,0 0-1,0 0 1,1 0-1,1 1 1,0-1 0,0 1-1,-1 15 1,4-27-34,0 1 0,0 0 0,0-1 0,1 1 0,-1-1 0,0 1 0,0-1 0,0 1 0,0-1 0,0 1 0,1-1 0,-1 1 0,0-1 0,0 1 0,1-1 0,-1 1 0,0-1 0,1 1 0,-1-1 0,0 0 0,1 1 0,-1-1 0,1 0 0,-1 1 0,1-1 0,-1 0 0,1 1 0,-1-1 0,1 0 0,-1 0 0,1 0 0,-1 1 0,1-1 0,0 0 0,25-3 0,23-19 0,-15-3 0,44-44 0,-42 37 0,-35 31 0,-1 1 0,0 0 0,0 0 0,0-1 0,0 1 0,0 0 0,0 0 0,1-1 0,-1 1 0,0 0 0,0 0 0,0 0 0,1-1 0,-1 1 0,0 0 0,0 0 0,0 0 0,1 0 0,-1-1 0,0 1 0,0 0 0,1 0 0,-1 0 0,0 0 0,1 0 0,-1 0 0,0 0 0,0 0 0,1 0 0,-1 0 0,0 0 0,1 0 0,-1 0 0,0 0 0,0 0 0,1 0 0,-1 0 0,0 0 0,0 1 0,1-1 0,-1 0 0,0 0 0,0 0 0,1 0 0,-1 0 0,0 1 0,0-1 0,0 0 0,1 0 0,-1 0 0,0 1 0,0-1 0,0 0 0,0 0 0,0 1 0,1-1 0,-1 0 0,0 1 0,-1 25 0,-12 30 0,1-4 0,12-51 0,0-1 0,0 0 0,0 1 0,0-1 0,0 0 0,1 0 0,-1 1 0,0-1 0,0 0 0,0 0 0,0 1 0,0-1 0,0 0 0,1 0 0,-1 1 0,0-1 0,0 0 0,0 0 0,1 0 0,-1 0 0,0 1 0,0-1 0,1 0 0,-1 0 0,0 0 0,0 0 0,1 0 0,-1 0 0,0 0 0,0 1 0,1-1 0,-1 0 0,0 0 0,0 0 0,1 0 0,-1 0 0,0 0 0,1 0 0,-1 0 0,0-1 0,0 1 0,1 0 0,-1 0 0,0 0 0,0 0 0,1 0 0,-1 0 0,0 0 0,0-1 0,1 1 0,-1 0 0,0 0 0,0 0 0,0-1 0,1 1 0,-1 0 0,0 0 0,14-9 0,35-36 0,-37 32 0,2 1 0,-1 0 0,1 1 0,18-11 0,-31 21 0,-1 1 0,0 0 0,0 0 0,1 0 0,-1 0 0,0 0 0,0 0 0,0 0 0,1 0 0,-1 0 0,0-1 0,0 1 0,1 0 0,-1 0 0,0 0 0,0 1 0,1-1 0,-1 0 0,0 0 0,0 0 0,1 0 0,-1 0 0,0 0 0,0 0 0,1 0 0,-1 0 0,0 1 0,0-1 0,0 0 0,1 0 0,-1 0 0,0 0 0,0 1 0,0-1 0,0 0 0,1 0 0,-1 0 0,0 1 0,0-1 0,0 0 0,0 0 0,0 1 0,0-1 0,0 0 0,0 0 0,0 1 0,0-1 0,0 0 0,0 0 0,0 1 0,0-1 0,0 24 0,-8 21 0,-1 1 0,9-46 0,0 1 0,0-1 0,0 0 0,0 0 0,0 1 0,0-1 0,0 0 0,0 0 0,1 1 0,-1-1 0,0 0 0,0 0 0,0 1 0,0-1 0,1 0 0,-1 0 0,0 0 0,0 1 0,1-1 0,-1 0 0,0 0 0,0 0 0,1 0 0,-1 0 0,0 1 0,0-1 0,1 0 0,-1 0 0,0 0 0,1 0 0,-1 0 0,0 0 0,0 0 0,1 0 0,-1 0 0,0 0 0,1 0 0,-1 0 0,0 0 0,0-1 0,1 1 0,-1 0 0,0 0 0,0 0 0,1 0 0,-1 0 0,0 0 0,0-1 0,1 1 0,-1 0 0,0 0 0,0 0 0,0-1 0,1 1 0,-1 0 0,0 0 0,0-1 0,13-9 0,14-18 0,-20 20 0,0-1 0,0 1 0,1 1 0,0 0 0,0 0 0,1 0 0,-1 1 0,2 1 0,13-8 0,-23 13 0,0 0 0,1 0 0,-1 0 0,0 0 0,0 0 0,1 0 0,-1 1 0,0-1 0,1 0 0,-1 0 0,0 0 0,0 0 0,1 0 0,-1 0 0,0 0 0,0 1 0,1-1 0,-1 0 0,0 0 0,0 0 0,1 0 0,-1 1 0,0-1 0,0 0 0,0 0 0,0 1 0,1-1 0,-1 0 0,0 0 0,0 1 0,0-1 0,0 0 0,0 1 0,0-1 0,0 0 0,0 0 0,0 1 0,0-1 0,0 1 0,1 19 0,-9 19 0,1-15-6815,3-8-762,8-27 637</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35.508"/>
    </inkml:context>
    <inkml:brush xml:id="br0">
      <inkml:brushProperty name="width" value="0.025" units="cm"/>
      <inkml:brushProperty name="height" value="0.025" units="cm"/>
    </inkml:brush>
  </inkml:definitions>
  <inkml:trace contextRef="#ctx0" brushRef="#br0">58 0 9929,'0'0'18354,"-5"9"-16876,-4 6-1023,1 0 0,1 0 0,-8 25 0,12-31-337,0 0 1,1 0-1,0 1 1,0-1 0,1 1-1,0 0 1,1-1 0,0 1-1,2 11 1,-2-21-181,1 1 1,-1 0-1,0 0 0,1-1 0,-1 1 1,0 0-1,1-1 0,-1 1 0,1-1 1,-1 1-1,1-1 0,-1 1 0,1-1 1,0 1-1,-1-1 0,1 1 0,0-1 1,-1 0-1,1 1 0,0-1 0,-1 0 1,1 0-1,0 1 0,0-1 0,-1 0 1,1 0-1,0 0 0,0 0 1,-1 0-1,1 0 0,0 0 0,0 0 1,-1 0-1,1-1 0,0 1 0,0 0 1,-1 0-1,1-1 0,0 1 0,-1 0 1,1-1-1,0 1 0,-1 0 0,1-1 1,0 0-1,28-21-5372,-20 4-706,1-6-2380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35.852"/>
    </inkml:context>
    <inkml:brush xml:id="br0">
      <inkml:brushProperty name="width" value="0.025" units="cm"/>
      <inkml:brushProperty name="height" value="0.025" units="cm"/>
    </inkml:brush>
  </inkml:definitions>
  <inkml:trace contextRef="#ctx0" brushRef="#br0">42 1 20083,'0'0'9348,"-1"12"-8313,-7 73-418,1-25-196,2 0 0,3 1 0,6 62 0,-3-120-421,-1 1 0,0 0 0,1-1 0,0 1 0,0 0 0,0-1 0,0 1 0,1-1 0,-1 0 0,1 1 0,0-1 0,0 0 0,0 0 0,4 4 0,-4-50-3134,-3 25 2399,-2 1 0,0-1-1,-2 1 1,-6-20-1,5 21 1258,1 0 0,1 0 1,1-1-1,0 1 0,0-18 0,3 32-447,1 1 0,-1-1-1,1 0 1,0 1 0,0-1 0,-1 0 0,1 1 0,0 0-1,0-1 1,1 1 0,-1-1 0,0 1 0,0 0 0,1 0-1,-1 0 1,1 0 0,-1 0 0,1 0 0,-1 0 0,1 0 0,3 0-1,47-19 1616,-31 13-1348,-15 5-594,-5 2-25,0-1 1,0 1 0,0 0 0,0 0 0,0-1 0,0 1 0,1 0 0,-1-1-1,0 1 1,0-1 0,0 0 0,-1 1 0,1-1 0,0 0 0,0 1-1,0-1 1,0 0 0,-1 0 0,1 0 0,0 0 0,-1 0 0,1 0-1,-1 0 1,1 0 0,-1 0 0,1 0 0,-1 0 0,0 0 0,1 0-1,-1 0 1,0 0 0,0-1 0,0-1 0,-3-9-8052</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36.192"/>
    </inkml:context>
    <inkml:brush xml:id="br0">
      <inkml:brushProperty name="width" value="0.025" units="cm"/>
      <inkml:brushProperty name="height" value="0.025" units="cm"/>
    </inkml:brush>
  </inkml:definitions>
  <inkml:trace contextRef="#ctx0" brushRef="#br0">1 40 18289,'0'0'10666,"58"-19"-10826,-37 10-5061,2-3-13036</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37.387"/>
    </inkml:context>
    <inkml:brush xml:id="br0">
      <inkml:brushProperty name="width" value="0.025" units="cm"/>
      <inkml:brushProperty name="height" value="0.025" units="cm"/>
    </inkml:brush>
  </inkml:definitions>
  <inkml:trace contextRef="#ctx0" brushRef="#br0">114 99 14318,'0'0'13399,"-10"-1"-13212,7 0-174,0 1 1,-1-1 0,1 1-1,0 0 1,0 0 0,0 0 0,0 1-1,-1-1 1,1 1 0,0 0-1,0 0 1,0 0 0,0 0-1,0 0 1,1 1 0,-1-1-1,-4 3 1,3 0 16,1 0-1,-1 0 1,0 0-1,1 1 1,0-1-1,0 1 1,0 0-1,1 0 1,0 0-1,0 0 1,0 0-1,-1 6 1,1-7 1,1 0 0,0 0 1,0 0-1,0 1 0,1-1 1,-1 0-1,1 0 0,0 1 1,0-1-1,1 0 0,-1 1 1,1-1-1,2 6 0,-2-9-21,0 1 1,0-1-1,0 1 0,0-1 0,0 0 0,1 1 0,-1-1 1,0 0-1,1 0 0,-1 0 0,1 0 0,-1 0 0,1 0 1,0 0-1,-1 0 0,1-1 0,0 1 0,0-1 0,-1 1 1,1-1-1,0 0 0,0 0 0,0 0 0,0 0 0,-1 0 1,1 0-1,0 0 0,0 0 0,0-1 0,-1 1 0,1-1 1,3-1-1,1 0 6,1-1 1,-1 0-1,0 0 1,0-1-1,0 0 1,0 0 0,-1 0-1,1-1 1,-1 0-1,0 0 1,-1 0-1,1-1 1,6-10-1,0 0-3,-1-1 0,-1 0 0,12-32 0,-17 39 289,0-1 0,-1 0 0,-1 0 0,0 0 0,0 0 0,0-12 0,-3 23-287,1-1 1,-1 1-1,1 0 1,0 0-1,-1 0 0,1 0 1,-1 0-1,1 0 1,-1-1-1,1 1 1,-1 0-1,1 0 1,0 0-1,-1 0 1,1 1-1,-1-1 1,1 0-1,-1 0 0,1 0 1,0 0-1,-1 0 1,1 0-1,-1 1 1,1-1-1,0 0 1,-1 0-1,1 1 1,-1-1-1,-5 9-6,-1-1-1,2 1 1,-1 0 0,1 0-1,1 1 1,-1 0 0,2-1-1,-1 1 1,-2 16-1,3-16-19,-1 4 9,1 1 1,0-1 0,0 1-1,2-1 1,0 1 0,1 0-1,2 21 1,-2-35 2,0 1-1,0-1 1,0 1-1,1-1 1,-1 0-1,0 1 1,1-1-1,0 0 1,-1 1-1,1-1 1,0 0-1,-1 0 1,1 1-1,0-1 1,0 0 0,0 0-1,0 0 1,0 0-1,0 0 1,0 0-1,1-1 1,-1 1-1,0 0 1,3 1-1,-1-2 12,-1 1-1,1-1 1,0 0-1,0 1 1,0-1-1,0-1 1,-1 1-1,1 0 0,0-1 1,0 1-1,-1-1 1,4-1-1,2-1 19,-1 0 0,1 0 0,-1-1 0,0 0 0,0 0 1,-1-1-1,1 0 0,6-6 0,-5 3-21,-1-1 1,0 0 0,0 0 0,-1-1-1,0 1 1,-1-1 0,0-1 0,0 1 0,-1-1-1,0 0 1,2-13 0,-30 97-10,23-69 0,0 0 0,0 0 0,1-1 0,0 1 0,0 0 0,0 0 0,0 0 0,1 0 0,-1 0 0,1 0 0,0 0 0,0 0 0,3 6 0,-2-8 0,0-1 0,0 1 0,0-1 0,0 1 0,0-1 0,0 0 0,0 0 0,0 0 0,0 0 0,1 0 0,-1 0 0,0-1 0,1 1 0,-1-1 0,1 0 0,-1 1 0,0-1 0,1 0 0,-1 0 0,1-1 0,-1 1 0,0 0 0,5-2 0,2-1 0,1 1 0,-1-2 0,0 1 0,0-1 0,0-1 0,0 0 0,-1 0 0,1 0 0,-1-1 0,-1-1 0,8-7 0,-2 2 0,-1 0 0,0-1 0,-1-1 0,-1 0 0,14-22 0,-22 26 0,-13 17 0,-14 20 0,16-15 0,1 0 0,0 1 0,1-1 0,1 2 0,0-1 0,1 1 0,0 0 0,1 0 0,1 0 0,-3 24 0,5-36 1,1 0 0,0-1 0,0 1 0,1 0 0,-1 0 1,0 0-1,1-1 0,-1 1 0,1 0 0,-1-1 0,1 1 0,0 0 0,0-1 0,0 1 0,0-1 1,0 1-1,0-1 0,0 0 0,0 1 0,1-1 0,-1 0 0,0 0 0,1 0 0,1 2 0,1-2 2,0 1-1,-1-1 1,1 1-1,0-1 1,0 0-1,0-1 1,0 1-1,0-1 1,1 1-1,6-2 1,-5 1-22,1 0 1,-1-1 0,0 0 0,1 0 0,-1-1-1,0 0 1,0 0 0,0 0 0,0-1-1,0 0 1,0 0 0,-1 0 0,0-1-1,8-6 1,-10 7-289,-1 0 0,0 0 0,0-1 0,0 1 0,-1 0 0,1-1 0,-1 1 1,2-6-1,1-30-5809,-4 6-962</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46.896"/>
    </inkml:context>
    <inkml:brush xml:id="br0">
      <inkml:brushProperty name="width" value="0.025" units="cm"/>
      <inkml:brushProperty name="height" value="0.025" units="cm"/>
    </inkml:brush>
  </inkml:definitions>
  <inkml:trace contextRef="#ctx0" brushRef="#br0">0 148 17969,'0'0'14446,"9"-6"-14121,149-133-325,-158 139-77,0 0 1,0-1-1,1 1 0,-1 0 0,0 0 0,0 0 0,1-1 0,-1 1 0,0 0 0,1 0 0,-1 0 1,0 0-1,1-1 0,-1 1 0,0 0 0,1 0 0,-1 0 0,0 0 0,1 0 0,-1 0 1,0 0-1,1 0 0,-1 0 0,0 0 0,1 0 0,-1 0 0,0 0 0,1 1 0,-1-1 1,0 0-1,0 0 0,1 0 0,-1 0 0,0 1 0,1-1 0,-1 0 0,5 16-1693,-5 32-80,0-34 1183,-1 19-738,1 24-1616,5-20-1884,8-2-4870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37.726"/>
    </inkml:context>
    <inkml:brush xml:id="br0">
      <inkml:brushProperty name="width" value="0.025" units="cm"/>
      <inkml:brushProperty name="height" value="0.025" units="cm"/>
    </inkml:brush>
  </inkml:definitions>
  <inkml:trace contextRef="#ctx0" brushRef="#br0">0 1 15503,'0'0'12940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38.770"/>
    </inkml:context>
    <inkml:brush xml:id="br0">
      <inkml:brushProperty name="width" value="0.025" units="cm"/>
      <inkml:brushProperty name="height" value="0.025" units="cm"/>
    </inkml:brush>
  </inkml:definitions>
  <inkml:trace contextRef="#ctx0" brushRef="#br0">28 14 7719,'10'-13'16308,"-13"44"-11251,0-10-5517,-2 208 1237,5-198-1228,-3-6-2896,-7-13-2168,-3-8-800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39.424"/>
    </inkml:context>
    <inkml:brush xml:id="br0">
      <inkml:brushProperty name="width" value="0.025" units="cm"/>
      <inkml:brushProperty name="height" value="0.025" units="cm"/>
    </inkml:brush>
  </inkml:definitions>
  <inkml:trace contextRef="#ctx0" brushRef="#br0">1 98 17489,'0'0'2706,"7"-11"-426,-3 6-1934,0-1 0,0 0 0,1 1 0,0 0 0,0 0 0,0 0 0,0 1 0,1-1 1,0 1-1,0 1 0,0-1 0,1 1 0,-1 0 0,1 1 0,-1-1 0,1 1 0,8-1 0,8-2 86,1 1 0,0 2-1,-1 0 1,1 2 0,0 0-1,39 6 1,-61-6-418,0 1-1,-1-1 1,1 0 0,0 1-1,0-1 1,0 1 0,0 0-1,-1-1 1,1 1 0,0 0-1,-1 0 1,1 0 0,0 0-1,-1 0 1,0 1-1,1-1 1,-1 0 0,0 1-1,1-1 1,-1 1 0,0-1-1,0 1 1,0 0 0,0-1-1,-1 1 1,1 0 0,0 0-1,-1 0 1,1-1 0,-1 1-1,0 0 1,1 0 0,-1 0-1,0 0 1,0 0 0,0 0-1,-1 0 1,1 2 0,-2 1 28,0 1 0,0-1 1,0 1-1,-1-1 0,0 0 1,0 0-1,0-1 1,0 1-1,-1 0 0,0-1 1,-6 6-1,-10 8-42,-1-1 0,-26 16 0,40-28 0,-1-1 0,0 1 0,0-1 0,-1-1 0,1 1 0,-1-1 0,0-1 0,0 0 0,-17 3 0,71-31-8371,61-16-5760,-70 31 13928,0 3 4186,-35 8-3621,-1 0-1,1-1 0,0 1 1,0 0-1,0 0 0,0 0 1,0 1-1,0-1 1,0 0-1,0 0 0,0 0 1,0 1-1,0-1 0,0 0 1,0 1-1,0-1 0,-1 1 1,1-1-1,0 1 0,0-1 1,0 1-1,-1 0 1,1-1-1,0 1 0,-1 0 1,1 0-1,-1-1 0,1 2 1,1 2 103,-1-1 1,1 0 0,-1 1-1,0-1 1,0 1 0,-1 0-1,1-1 1,0 5 0,-1 13-2,-1-1 0,-3 24 0,3-37-52,-9 54-9,6-36 176,0 0 0,0 26 0,24-93-472,-16 22-107,0 0 0,-1 0 0,-1 0 0,-1 0 0,-1 0 0,-1 0 0,-1-1 0,-4-24 0,7 48-98,1-1 1,-1 0-1,1 0 0,0-1 0,0 1 1,0 0-1,0-1 0,0 1 0,0-1 1,0 1-1,1-1 0,-1 0 1,0 0-1,1 0 0,-1 0 0,1-1 1,-1 1-1,1-1 0,-1 1 0,1-1 1,4 0-1,4 1-1141,0 0 0,0-1 1,0 0-1,19-3 0,-4-5-8546</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40.141"/>
    </inkml:context>
    <inkml:brush xml:id="br0">
      <inkml:brushProperty name="width" value="0.025" units="cm"/>
      <inkml:brushProperty name="height" value="0.025" units="cm"/>
    </inkml:brush>
  </inkml:definitions>
  <inkml:trace contextRef="#ctx0" brushRef="#br0">7 85 5669,'0'0'6241,"5"-8"-2937,-2 2-2399,18-32 1922,-14 6 7332,-21 43-8478,8 3-1627,1 1 0,0 0 0,1 0 0,1 1 0,1-1 0,0 1 0,0-1 0,2 25 0,0-39-48,0 0 0,0 1 0,0-1 0,0 0 0,0 0-1,1 0 1,-1 0 0,0 0 0,0 0 0,1 0 0,-1 0 0,1 0-1,-1 0 1,1 0 0,-1 0 0,1 0 0,0-1 0,-1 1 0,1 0-1,0 0 1,0-1 0,-1 1 0,1 0 0,0-1 0,0 1 0,0-1-1,0 1 1,0-1 0,0 1 0,0-1 0,0 0 0,0 1 0,0-1-1,0 0 1,0 0 0,0 0 0,0 0 0,0 0 0,0 0 0,1 0-1,-1 0 1,0 0 0,0 0 0,1-1 0,3 0 39,-1 0 0,1 0 0,-1-1 1,1 0-1,-1 1 0,0-1 0,0-1 0,0 1 0,6-5 1,-3 1-5,-1 0 0,1 0 0,-1-1 0,0 0 0,-1 0 0,1 0 0,-1-1 0,-1 1 0,0-1 0,0-1 0,0 1 0,-1 0 0,0-1 0,-1 0 0,0 1 0,0-1 0,-1 0 0,0-14 0,-1 23-41,0 1 0,0-1 0,0 0 0,0 0 0,0 1 0,0-1 0,-1 0 0,1 0 0,0 0 0,0 1 0,0-1 0,0 0 0,-1 0 0,1 0 0,0 1 0,0-1 0,-1 0 0,1 0 0,0 0 0,0 0 0,-1 0 0,1 0 0,0 0 0,0 0 0,-1 1 0,1-1 0,0 0 0,0 0 0,-1 0 0,1 0 0,0 0 0,0 0 0,-1 0 0,1-1 0,0 1 0,0 0 0,-1 0 0,1 0 0,0 0 0,0 0 0,-1 0 0,1 0 0,0-1 0,0 1 0,-1 0 0,1 0 0,0 0 0,0 0 0,0-1 0,0 1 0,-1 0 0,1 0 0,0 0 0,0-1 0,0 1 0,0 0 0,0 0 0,0-1 0,0 1 0,-1 0 0,1 0 0,0-1 0,0 1 0,0 0 0,0-1 0,0 1 0,0-1 0,-13 18 0,6-2 0,2 0 0,0 0 0,0 1 0,2 0 0,0 0 0,0 0 0,2 0 0,0 25 0,1-39-122,0-1 1,0 1-1,1-1 0,-1 1 0,1 0 1,-1-1-1,1 1 0,-1-1 0,1 1 1,0-1-1,0 0 0,-1 1 1,1-1-1,0 0 0,0 1 0,1-1 1,-1 0-1,0 0 0,0 0 1,0 0-1,1 0 0,-1 0 0,1-1 1,-1 1-1,1 0 0,-1-1 0,1 1 1,-1-1-1,1 1 0,-1-1 1,1 0-1,-1 1 0,4-1 0,-2 0-317,0 0 0,0 0-1,1 0 1,-1 0-1,0 0 1,0-1-1,0 1 1,0-1-1,0 0 1,0 0-1,0 0 1,0-1 0,-1 1-1,1 0 1,0-1-1,-1 0 1,5-3-1,11-18-8651</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42.241"/>
    </inkml:context>
    <inkml:brush xml:id="br0">
      <inkml:brushProperty name="width" value="0.025" units="cm"/>
      <inkml:brushProperty name="height" value="0.025" units="cm"/>
    </inkml:brush>
  </inkml:definitions>
  <inkml:trace contextRef="#ctx0" brushRef="#br0">18 1 21044,'0'0'6080,"-1"12"-4793,-7 71-198,4 1 0,3 0 0,16 121 0,-8-186-1089,0-29 0,0-32 0,-6 11 0,-4-49 0,1 69 0,1 1 0,-1-1 0,-1 1 0,0-1 0,-1 1 0,0 0 0,0 1 0,-8-14 0,11 24 0,1 0 0,-1 0 0,1 0 0,0 0 0,0 0 0,0 0 0,0 0 0,0 0 0,-1 0 0,2 0 0,-1 0 0,0 0 0,0 0 0,0 0 0,0 0 0,1 0 0,-1 0 0,0 0 0,1 0 0,-1 0 0,1 0 0,-1-1 0,1 1 0,-1 0 0,1 0 0,0 0 0,-1-1 0,2 2 0,2 0 0,-1 0 0,1 0 0,0 0 0,0-1 0,0 1 0,0-1 0,0 0 0,0 0 0,0-1 0,0 1 0,0-1 0,1 0 0,-1 0 0,0 0 0,0-1 0,0 1 0,1-1 0,-1 0 0,0 0 0,0 0 0,0-1 0,-1 1 0,7-5 0,-1 2 0,0-2 0,0 1 0,-1-1 0,1-1 0,-1 1 0,-1-2 0,1 1 0,8-12 0,-10 4 0,-14 11 0,7 4 0,-1 0 0,0 1 0,0-1 0,1 0 0,-1 1 0,0 0 0,0-1 0,1 1 0,-1 0 0,1 0 0,-1-1 0,1 1 0,-3 2 0,-4 4 0,5-5 0,0 1 0,0-1 0,0 1 0,1 0 0,-1-1 0,1 1 0,-1 0 0,1 0 0,0 1 0,-3 5 0,35-17 0,-23 5 0,1 0 0,-1 0 0,1-1 0,-1 0 0,10-8 0,-15 11 0,1-1 0,-1 0 0,0 0 0,0 0 0,0 0 0,0 0 0,0 0 0,-1-1 0,1 1 0,-1-1 0,1 1 0,-1-1 0,0 1 0,0-1 0,0 0 0,0 0 0,-1 1 0,1-7 0,-1 9 0,-1-1 0,1 1 0,-1-1 0,1 1 0,-1-1 0,1 1 0,-1 0 0,0-1 0,1 1 0,-1 0 0,0-1 0,0 1 0,1 0 0,-1 0 0,0-1 0,1 1 0,-1 0 0,0 0 0,0 0 0,1 0 0,-1 0 0,0 0 0,0 0 0,1 0 0,-1 1 0,0-1 0,0 0 0,1 0 0,-1 1 0,-1-1 0,-25 9 0,21-4 0,0 0 0,1 0 0,0 1 0,0-1 0,0 1 0,0 0 0,1 1 0,0-1 0,0 1 0,1 0 0,0 0 0,0 0 0,1 0 0,0 0 0,0 1 0,0-1 0,1 1 0,0 12 0,1-20 0,0 1 0,0 0 0,0 0 0,0 0 0,0 0 0,0-1 0,1 1 0,-1 0 0,0 0 0,1-1 0,-1 1 0,1 0 0,-1 0 0,0-1 0,1 1 0,-1 0 0,1-1 0,0 1 0,-1-1 0,1 1 0,0-1 0,-1 1 0,1-1 0,0 1 0,-1-1 0,1 0 0,0 1 0,0-1 0,1 0 0,32 3 0,-23-5 0,0 0 0,0 0 0,20-8 0,-11 1 0,-10 4 0,0 0 0,0 1 0,1 0 0,0 0 0,0 1 0,-1 1 0,2 0 0,-1 0 0,12 0 0,-22 3 0,0 0 0,1-1 0,-1 1 0,0 0 0,0 0 0,0 0 0,0 0 0,0 0 0,0 0 0,0 0 0,0 0 0,0 0 0,-1 0 0,1 0 0,0 1 0,-1-1 0,1 0 0,-1 1 0,0-1 0,1 0 0,-1 1 0,0-1 0,0 0 0,1 1 0,-1-1 0,-1 3 0,3 45 0,-2-42 0,0-3 0,1-13 0,0-35 0,2-64 0,85 125 0,-76-16 0,1-1 0,-1-1 0,1 0 0,-1 0 0,0-2 0,1 1 0,16-7 0,-25 7 0,0 1 0,0-1 0,-1 0 0,1 0 0,-1 0 0,0-1 0,0 1 0,0-1 0,0 0 0,0 0 0,0 0 0,-1 0 0,1 0 0,-1 0 0,0-1 0,0 1 0,0-1 0,-1 0 0,1 1 0,-1-1 0,0 0 0,0 0 0,0 0 0,0 0 0,-1 0 0,0 0 0,0-5 0,0 9 0,0-1 0,0 1 0,0 0 0,0-1 0,0 1 0,0 0 0,0-1 0,0 1 0,0 0 0,0-1 0,0 1 0,0 0 0,-1 0 0,1-1 0,0 1 0,0 0 0,0-1 0,-1 1 0,1 0 0,0 0 0,0-1 0,-1 1 0,1 0 0,0 0 0,0 0 0,-1 0 0,1-1 0,0 1 0,-1 0 0,1 0 0,0 0 0,-1 0 0,1 0 0,0 0 0,-1 0 0,1 0 0,0 0 0,-1 0 0,1 0 0,0 0 0,-1 0 0,1 0 0,0 0 0,-1 0 0,1 0 0,0 0 0,0 0 0,-1 0 0,1 1 0,0-1 0,-1 0 0,1 0 0,0 0 0,0 1 0,-1-1 0,1 0 0,0 0 0,0 1 0,-1-1 0,1 1 0,-18 14 0,12-7 0,0 0 0,1 0 0,0 1 0,0-1 0,1 1 0,0 0 0,1 0 0,-1 1 0,2-1 0,0 1 0,0 0 0,0-1 0,1 17 0,1-25 0,1 0 0,-1 0 0,1 0 0,-1 0 0,1 0 0,0 0 0,-1 0 0,1 0 0,0 0 0,0 0 0,0 0 0,-1 0 0,1-1 0,0 1 0,0 0 0,0-1 0,0 1 0,1-1 0,-1 1 0,0-1 0,0 0 0,0 1 0,0-1 0,0 0 0,1 0 0,-1 1 0,0-1 0,0 0 0,0 0 0,1-1 0,-1 1 0,2 0 0,43-8 0,-37 4 0,0-1 0,0-1 0,-1 1 0,15-14 0,-15 12 0,-1 1 0,1 0 0,0 1 0,0 0 0,12-5 0,-20 10 0,1 1 0,-1-1 0,1 0 0,-1 1 0,1-1 0,-1 1 0,1-1 0,-1 1 0,0-1 0,1 1 0,-1 0 0,0-1 0,1 1 0,-1-1 0,0 1 0,0 0 0,0-1 0,0 1 0,1 0 0,-1-1 0,0 1 0,0 0 0,0-1 0,0 1 0,-1 0 0,1-1 0,0 2 0,0 29 0,0-26 0,0-3 0,0-1 0,-1 1 0,1-1 0,0 1 0,0-1 0,0 1 0,1-1 0,-1 1 0,0-1 0,0 1 0,1-1 0,-1 0 0,1 1 0,-1-1 0,1 0 0,0 1 0,0-1 0,-1 0 0,1 0 0,0 1 0,0-1 0,0 0 0,2 1 0,-1-1 0,0-1 0,0 0 0,0 0 0,0-1 0,0 1 0,0 0 0,-1-1 0,1 1 0,0-1 0,0 1 0,0-1 0,-1 0 0,1 0 0,0 0 0,-1 0 0,1 0 0,-1 0 0,1 0 0,2-3 0,10-7 0,-1-1 0,0 0 0,-1 0 0,11-16 0,-24 81 0,1-52-7,-1 0 0,1 0-1,0 0 1,0 0 0,0 0 0,0 0 0,0 0 0,0 1-1,0-1 1,0 0 0,1 0 0,-1 0 0,0 0 0,1 0-1,-1 0 1,0 0 0,1 0 0,0-1 0,-1 1 0,1 0-1,-1 0 1,1 0 0,0 0 0,-1-1 0,1 1 0,0 0-1,0-1 1,0 1 0,0 0 0,0-1 0,0 1 0,-1-1-1,1 0 1,2 1 0,0-1-113,0 1 1,0-1-1,0 0 0,1-1 1,-1 1-1,0 0 0,0-1 1,0 0-1,0 0 0,0 0 1,4-2-1,2-1-1758,-1 0-1,0 0 1,0-1-1,-1 0 0,14-12 1,28-34-3726,-37 38 5889,0 0-1,1 0 0,24-18 1,-32 28 283,-1 0 0,1 1 1,-1 0-1,1 0 0,0 0 1,0 1-1,0-1 1,0 1-1,0 1 0,0-1 1,0 0-1,1 1 0,-1 0 1,0 1-1,0-1 1,8 2-1,-12-1-410,0 0 1,0 0-1,0 1 1,0-1-1,0 0 0,-1 0 1,1 0-1,0 1 0,-1-1 1,1 0-1,-1 0 1,0 1-1,1-1 0,-1 0 1,0 1-1,0-1 1,0 1-1,0-1 0,0 0 1,0 1-1,0-1 0,0 2 1,-7 33 1947,2-26-1893,0-1-1,0 1 0,-1-1 0,-1 0 1,-11 13-1,11-14-107,0-1 1,1 2 0,0-1-1,0 1 1,1 0-1,-6 13 1,11-22-106,0 0 0,0 1 0,0-1 0,0 0 0,0 0 0,0 0 0,0 1 0,0-1 0,0 0 0,0 0 0,0 0 0,0 1 0,1-1 0,-1 0 0,0 0 0,0 0 0,0 0 0,0 1 0,0-1 0,0 0 0,0 0 0,0 0 0,1 0 0,-1 1 0,0-1 0,0 0 0,0 0 0,0 0 0,0 0 0,1 0 0,-1 0 0,0 0 0,0 1 0,0-1 0,1 0 0,-1 0 0,0 0 0,0 0 0,0 0 0,1 0 0,-1 0 0,0 0 0,0 0 0,1 0 0,16-1 0,14-6 0,-16 2-576,36-13-4881,-49 17 5067,1 0 0,-1 0 0,0 0 0,0 0 0,0 0 0,-1-1 0,1 1 0,0-1 0,0 1 0,-1-1 0,1 1 0,-1-1 1,1 0-1,-1 0 0,0 0 0,0 0 0,0 0 0,1-3 0,-1-7-9422</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42.613"/>
    </inkml:context>
    <inkml:brush xml:id="br0">
      <inkml:brushProperty name="width" value="0.025" units="cm"/>
      <inkml:brushProperty name="height" value="0.025" units="cm"/>
    </inkml:brush>
  </inkml:definitions>
  <inkml:trace contextRef="#ctx0" brushRef="#br0">6 16 15695,'-5'0'10218,"17"0"-8745,8 0-320,4 0-705,6 0-384,1 0-64,1 0-832,-5 0-1987,-1-6-2786,-2-3-8008</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42.955"/>
    </inkml:context>
    <inkml:brush xml:id="br0">
      <inkml:brushProperty name="width" value="0.025" units="cm"/>
      <inkml:brushProperty name="height" value="0.025" units="cm"/>
    </inkml:brush>
  </inkml:definitions>
  <inkml:trace contextRef="#ctx0" brushRef="#br0">0 105 14286,'0'0'16618,"11"1"-16063,-7 0-506,0 0-1,1-1 0,-1 0 1,0 0-1,0 0 1,0 0-1,1 0 1,-1-1-1,0 0 1,0 0-1,0 0 0,0-1 1,0 1-1,0-1 1,-1 0-1,1 0 1,0 0-1,-1 0 0,0-1 1,1 1-1,-1-1 1,0 0-1,0 0 1,-1 0-1,1-1 1,3-4-1,12-21-48,-17 27 0,-1 1 0,1 0 0,0 0 0,-1 0 0,1-1 0,0 1 0,-1 0 0,0 0 0,1-1 0,-1 1 0,0-1 0,0 1 0,1 0 0,-1-1 0,0 1 0,0 0 0,-1-1 0,1 1 0,0-1 0,0 1 0,-2-2 0,2 2 0,-1 1 0,1 0 0,-1 0 0,1 0 0,-1 0 0,0 0 0,1 0 0,-1 0 0,0 0 0,1 0 0,-1 0 0,1 0 0,-1 0 0,0 0 0,1 1 0,-1-1 0,1 0 0,-1 0 0,1 1 0,-1-1 0,1 0 0,-1 1 0,1-1 0,-1 1 0,1-1 0,-1 0 0,1 1 0,0-1 0,-1 1 0,1 0 0,-14 16 0,8-8 0,0 0 0,0 1 0,1 0 0,1 0 0,0 0 0,0 1 0,1 0 0,0-1 0,0 1 0,2 0 0,-2 17 0,4-27 0,-1 0 0,0 0 0,1 0 0,0 0 0,-1-1 0,1 1 0,-1 0 0,1 0 0,0-1 0,0 1 0,-1-1 0,1 1 0,0 0 0,0-1 0,0 0 0,0 1 0,0-1 0,-1 1 0,1-1 0,0 0 0,0 0 0,0 1 0,0-1 0,0 0 0,0 0 0,0 0 0,0 0 0,0 0 0,0 0 0,1-1 0,34-3 0,-25 0 0,0-1 0,0 0 0,-1-1 0,1 0 0,-1 0 0,10-10 0,-11 9 0,2-1 0,-1 2 0,1-1 0,0 1 0,16-6 0,-27 13 0,1 0 0,-1-1 0,1 1 0,-1-1 0,1 1 0,-1-1 0,0 1 0,1 0 0,-1-1 0,0 1 0,1 0 0,-1 0 0,0-1 0,0 1 0,0 0 0,0-1 0,1 1 0,-1 0 0,0 0 0,0-1 0,-1 1 0,1 0 0,0 0 0,0-1 0,0 1 0,-1 1 0,-1 24 0,-1-11 0,1-11 0,1 0 0,0 0 0,0 0 0,1 1 0,-1-1 0,1 0 0,0 0 0,0 1 0,2 5 0,-2-8 0,1-1 0,0 0 0,1 1 0,-1-1 0,0 0 0,0 0 0,0 0 0,1 0 0,-1 0 0,0 0 0,1 0 0,-1 0 0,1-1 0,-1 1 0,1 0 0,0-1 0,-1 1 0,1-1 0,0 0 0,-1 0 0,1 1 0,-1-1 0,1 0 0,0 0 0,-1-1 0,1 1 0,0 0 0,2-1 0,4 0 0,0-1 0,0 0 0,0 0 0,0 0 0,-1-1 0,1 0 0,-1 0 0,11-7 0,55-42 0,-46 32 0,-31 40 0,-8-3-2456,-4-4-5829</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52.939"/>
    </inkml:context>
    <inkml:brush xml:id="br0">
      <inkml:brushProperty name="width" value="0.025" units="cm"/>
      <inkml:brushProperty name="height" value="0.025" units="cm"/>
    </inkml:brush>
  </inkml:definitions>
  <inkml:trace contextRef="#ctx0" brushRef="#br0">0 148 6022,'0'0'832,"6"-10"1250,31-64 3198,-27 43 400,-6-1 5178,-5 66-8898,-1-7-1910,0-18-50,1 0 0,0 0 1,0 0-1,1 0 0,0 0 1,1 0-1,0 0 0,0 0 1,5 15-1,-5-22 0,0 0 0,1-1 0,-1 1 0,0-1 0,0 0 0,1 1 0,-1-1 0,1 0 0,-1 0 0,1 0 0,-1 0 0,1 0 0,0 0 0,-1 0 0,1 0 0,0-1 0,0 1 0,0-1 0,0 1 0,-1-1 0,1 0 0,0 0 0,0 0 0,0 0 0,0 0 0,0 0 0,0 0 0,0-1 0,-1 1 0,1 0 0,0-1 0,0 0 0,0 0 0,3-1 0,1-1 0,1-1 0,-1 1 0,0-1 0,0 0 0,0-1 0,-1 1 0,10-11 0,10-25 0,-22 33 0,1 0 0,0 1 0,0-1 0,1 1 0,7-9 0,-7 48 0,-6-26 0,1 0 0,1 0 0,-1 0 0,1 0 0,0 0 0,1 0 0,3 9 0,-4-15 0,-1 0 0,1 1 0,-1-1 0,1 0 0,0 0 0,-1 0 0,1 0 0,0-1 0,0 1 0,0 0 0,0 0 0,0 0 0,0-1 0,0 1 0,0 0 0,0-1 0,0 1 0,1-1 0,0 1 0,1-1 0,-1 0 0,0 0 0,1 0 0,-1 0 0,0 0 0,0-1 0,1 1 0,-1-1 0,0 0 0,0 1 0,0-1 0,1 0 0,-1 0 0,2-2 0,29-20 0,-29 19 0,0 1 0,1-1 0,-1 1 0,1 0 0,0 0 0,0 0 0,0 1 0,1 0 0,-1 0 0,0 0 0,1 0 0,0 1 0,5-1 0,-10 2-161,0 1 1,1-1-1,-1 0 0,0 1 1,0-1-1,0 1 0,1 0 1,-1-1-1,0 1 0,0 0 1,0 0-1,0-1 0,0 1 1,0 0-1,-1 0 0,1 0 1,0 0-1,0 0 0,-1 0 1,1 1-1,0-1 0,-1 0 1,1 0-1,-1 0 0,0 1 1,1-1-1,-1 0 0,0 0 1,0 3-1,0-3-70,0 0-1,0 0 0,0 1 1,0-1-1,1 0 1,-1 0-1,0 0 0,1 0 1,-1 0-1,0 0 1,1 0-1,-1 0 0,1 0 1,0 0-1,-1 0 1,1 0-1,0 0 0,-1 0 1,1 0-1,0 0 1,0-1-1,0 1 1,0 0-1,0-1 0,0 1 1,0 0-1,0-1 1,0 1-1,0-1 0,0 0 1,0 1-1,0-1 1,0 0-1,1 0 0,-1 0 1,0 0-1,0 0 1,0 0-1,0 0 0,1 0 1,-1 0-1,0 0 1,0-1-1,0 1 0,0 0 1,0-1-1,0 1 1,0-1-1,1 0 0,16-11-9729</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53.296"/>
    </inkml:context>
    <inkml:brush xml:id="br0">
      <inkml:brushProperty name="width" value="0.025" units="cm"/>
      <inkml:brushProperty name="height" value="0.025" units="cm"/>
    </inkml:brush>
  </inkml:definitions>
  <inkml:trace contextRef="#ctx0" brushRef="#br0">72 66 10442,'0'0'19090,"-10"12"-18631,6-8-414,-34 48 437,35-48-389,0 1 1,1 0-1,0 0 1,0 0 0,0 0-1,1 0 1,-1 0-1,1 0 1,1 0-1,-1 1 1,1-1-1,0 0 1,0 6-1,0-10-83,0 0-1,0 0 0,1 0 0,-1 0 1,0 0-1,1 0 0,-1 0 0,0-1 1,1 1-1,-1 0 0,1 0 0,-1 0 1,1-1-1,0 1 0,-1 0 0,1 0 1,0-1-1,-1 1 0,1-1 0,0 1 1,0-1-1,-1 1 0,1-1 0,0 1 1,0-1-1,1 1 0,29-2 169,-24-1-146,1 0 0,-1-1 0,0 0 0,0 0 0,-1-1 0,8-4 0,2-6-6,0 0 0,-1-1 0,-1 0 1,0-2-1,-2 1 0,1-2 0,-2 0 0,-1 0 1,0-1-1,8-21 0,-29 67-26,1 1 0,-12 53 0,20-75-23,2 1-1,-1-1 1,1 1 0,0 0 0,0-1-1,1 1 1,0-1 0,0 1-1,1-1 1,2 7 0,-3-11-76,1 1 1,-1-1-1,1 0 1,0 0-1,0 0 0,0 0 1,0 0-1,0 0 1,0-1-1,0 1 1,1-1-1,-1 1 1,0-1-1,1 0 0,-1 0 1,1 0-1,0 0 1,-1-1-1,1 1 1,0-1-1,0 1 1,-1-1-1,1 0 0,0 0 1,4-1-1,18-2-8501,1-14-9673</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54.279"/>
    </inkml:context>
    <inkml:brush xml:id="br0">
      <inkml:brushProperty name="width" value="0.025" units="cm"/>
      <inkml:brushProperty name="height" value="0.025" units="cm"/>
    </inkml:brush>
  </inkml:definitions>
  <inkml:trace contextRef="#ctx0" brushRef="#br0">163 191 9321,'0'0'2370,"4"-9"358,-3 5-2357,18-48 3857,-12 8 1508,-7 42-5589,0 1-1,-1 0 0,1 0 1,0 0-1,-1 0 1,1 0-1,-1 0 1,1 0-1,-1 0 1,0 0-1,1 0 0,-1 0 1,0 0-1,0 0 1,1 0-1,-1 0 1,0 1-1,0-1 1,0 0-1,0 1 0,0-1 1,0 1-1,0-1 1,0 1-1,0-1 1,-1 1-1,1 0 1,0-1-1,0 1 0,0 0 1,0 0-1,-1 0 1,1 0-1,0 0 1,0 0-1,0 0 1,0 1-1,0-1 0,-1 0 1,1 1-1,-2 0 1,-2 0-19,0 0 0,0 0 0,0 1 0,0-1 0,0 1 0,0 0 0,0 1 0,-7 4 0,3 2-86,-1 0 0,2 1-1,-1 0 1,1 0 0,1 1 0,-1 0-1,2 0 1,0 1 0,0-1 0,1 1-1,1 1 1,0-1 0,0 1 0,1 0-1,1-1 1,-1 15 0,3-26-42,0 0 0,0 0 0,0 0 0,0 0 0,0 0 0,1 0 0,-1 0 0,0 0 0,1 0 0,-1 0 0,1 0 0,-1 0 0,1 0 0,-1 0 0,1-1 0,0 1 0,-1 0 0,1 0 0,0-1 0,-1 1 0,1 0 0,0-1 0,0 1 0,0-1 0,0 1 0,0-1 0,0 1 0,0-1 0,0 0 0,0 1 0,0-1 0,0 0 0,0 0 0,0 0 0,0 0 0,0 0 0,0 0 0,0 0 0,0 0 0,0 0 0,0 0 0,0-1 0,0 1 0,0 0 0,1-1 0,5-1 0,-1 0 0,1 0 0,-1 0 0,1-1 0,10-6 0,4-5 0,0 0 0,-1-2 0,-1 0 0,0-1 0,-1-1 0,-1-1 0,-1 0 0,-1-1 0,-1-1 0,0 0 0,-2-1 0,0 0 0,9-27 0,-33 78 0,2 0 0,0 1 0,2 1 0,2 0 0,0 0 0,0 36 0,5-65 0,1-1 0,0 1 0,0-1 0,0 1 0,0-1 0,0 1 0,0-1 0,0 1 0,1 0 0,-1-1 0,0 1 0,1-1 0,-1 1 0,1-1 0,0 0 0,0 1 0,-1-1 0,1 0 0,0 1 0,0-1 0,0 0 0,0 0 0,0 0 0,1 0 0,-1 0 0,0 0 0,0 0 0,1 0 0,-1 0 0,1-1 0,-1 1 0,0 0 0,1-1 0,-1 1 0,1-1 0,0 0 0,-1 0 0,1 1 0,-1-1 0,1 0 0,-1 0 0,1 0 0,0-1 0,-1 1 0,1 0 0,-1-1 0,1 1 0,-1 0 0,3-2 0,4-1 0,-1 0 0,1 0 0,-1 0 0,0-1 0,0-1 0,0 1 0,0-1 0,8-8 0,-9 7 0,-1 0 0,0 0 0,0-1 0,0 1 0,-1-1 0,0 0 0,0-1 0,-1 1 0,0 0 0,0-1 0,2-14 0,-7 17 0,-5 9 0,-5 8 0,5-4 0,1 0 0,1 0 0,-1 1 0,1 0 0,1 0 0,0 0 0,0 1 0,1-1 0,-2 11 0,5-20 0,0 1 0,0-1 0,0 1 0,0-1 0,0 1 0,0-1 0,0 1 0,0-1 0,0 1 0,0-1 0,1 1 0,-1-1 0,0 1 0,0-1 0,1 0 0,-1 1 0,0-1 0,0 1 0,1-1 0,-1 0 0,1 1 0,-1-1 0,0 0 0,1 0 0,-1 1 0,1-1 0,-1 0 0,0 0 0,1 1 0,-1-1 0,2 0 0,22 3 0,24-9 0,21-11 0,-37 8 0,44-6 0,-76 14 0,1 0 0,-1 0 0,1 0 0,-1 0 0,1 0 0,-1 0 0,0 0 0,0-1 0,1 1 0,-1 0 0,0 0 0,0 0 0,0 0 0,0 0 0,0 0 0,0-1 0,-1 1 0,1 0 0,-1-2 0,-4-24 0,-6-5 0,6 22 0,2 0 0,-1 0 0,1 0 0,1 0 0,-3-19 0,8 28 0,0 0 0,0 0 0,0 0 0,1 1 0,-1-1 0,0 1 0,0 0 0,0 0 0,6 1 0,-4-1 0,10 0-158,36-1-5017,-11-3-3169</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7:38.651"/>
    </inkml:context>
    <inkml:brush xml:id="br0">
      <inkml:brushProperty name="width" value="0.025" units="cm"/>
      <inkml:brushProperty name="height" value="0.025" units="cm"/>
    </inkml:brush>
  </inkml:definitions>
  <inkml:trace contextRef="#ctx0" brushRef="#br0">838 96 6694,'0'0'6588,"-11"-11"-3924,3 4-2478,0 0 0,0 0 0,-1 1 0,0 0 0,0 0 0,0 1 0,0 1 0,-1-1 0,0 1 0,0 1 0,0 0 0,-16-3 0,6 5-74,0 0-1,-1 1 0,1 1 1,0 1-1,0 0 1,1 2-1,-1 0 1,1 1-1,0 1 1,-29 14-1,26-9-82,1 1-1,1 2 1,0 0 0,0 1-1,2 1 1,0 1 0,1 0-1,-22 28 1,9-5 190,1 2 1,2 0-1,2 2 0,2 1 1,1 1-1,3 0 0,2 2 1,2 0-1,2 1 0,2 0 1,-8 101-1,18-137-162,1 1 0,1 0 1,0 0-1,1-1 0,0 1 1,1-1-1,1 0 0,0 0 0,1 0 1,8 17-1,-9-23-54,0-1 0,1 1 1,-1-1-1,2 0 0,-1 0 0,1-1 0,-1 1 1,2-1-1,-1-1 0,0 1 0,1-1 0,0 0 1,0 0-1,0-1 0,0 0 0,1 0 0,-1-1 1,1 0-1,11 1 0,5 0 81,0-2 0,0-1 0,0-1 0,0-1 1,0-1-1,0-2 0,-1 0 0,1-1 0,-2-1 0,1-1 0,-1-2 0,23-12 1,23-15 632,-2-3 0,86-69 1,-94 65-181,-2-3 0,-2-2 1,59-70-1,-96 99-396,0-1 0,-2 0 0,-1-1 0,0-1 0,-2-1 0,0 0 0,-2 0 0,-1-1 0,0 0 0,-2 0 0,-1-1 0,3-34 0,-8 50-142,-1 0 0,0 0 0,0 0 1,-1 0-1,0 0 0,-1 0 0,0 0 0,-1 1 0,0-1 0,0 1 0,-1-1 0,0 1 1,-1 0-1,0 1 0,0-1 0,-1 1 0,0 0 0,0 0 0,-1 1 0,0 0 0,-1 0 1,1 0-1,-1 1 0,0 0 0,-1 1 0,0 0 0,1 0 0,-2 1 0,-10-4 0,-1 1-438,1 1-1,-1 1 0,-1 1 0,1 1 0,-1 1 0,1 1 0,-1 0 0,-29 4 1,-9 5-4194,-101 26 1,83-14-4576</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55.410"/>
    </inkml:context>
    <inkml:brush xml:id="br0">
      <inkml:brushProperty name="width" value="0.025" units="cm"/>
      <inkml:brushProperty name="height" value="0.025" units="cm"/>
    </inkml:brush>
  </inkml:definitions>
  <inkml:trace contextRef="#ctx0" brushRef="#br0">0 0 13132,'0'0'13800,"5"9"-12289,1 11-1070,-1-1-1,0 1 1,-2 0 0,0 1-1,-1-1 1,-1 32 0,-1-49-414,0 18 100,0-8-96,0 0 1,0 0 0,2-1-1,-1 1 1,2 0-1,-1-1 1,2 0 0,5 15-1,-9-27-66,0 1-1,1 0 1,-1-1-1,0 1 1,0 0-1,1-1 0,-1 1 1,0-1-1,1 1 1,-1-1-1,1 1 1,-1-1-1,1 1 1,-1-1-1,1 0 1,-1 1-1,1-1 1,-1 1-1,1-1 0,-1 0 1,1 0-1,0 1 1,-1-1-1,2 0 1,3-11-2418,-4-25-2801,-4 27 3513,1 0 0,-2 1 0,1 0 0,-1-1-1,-9-11 1,-11-18-6795</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55.796"/>
    </inkml:context>
    <inkml:brush xml:id="br0">
      <inkml:brushProperty name="width" value="0.025" units="cm"/>
      <inkml:brushProperty name="height" value="0.025" units="cm"/>
    </inkml:brush>
  </inkml:definitions>
  <inkml:trace contextRef="#ctx0" brushRef="#br0">0 80 14958,'0'0'15311,"80"-51"-14831,-37 43-256,2 3-192,0 1-32,-4 2-1665,-2-3-3044,-7 0-2914</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56.124"/>
    </inkml:context>
    <inkml:brush xml:id="br0">
      <inkml:brushProperty name="width" value="0.025" units="cm"/>
      <inkml:brushProperty name="height" value="0.025" units="cm"/>
    </inkml:brush>
  </inkml:definitions>
  <inkml:trace contextRef="#ctx0" brushRef="#br0">1 117 19731,'0'0'4879,"10"1"-2445,3 1-2096,-1 0-1,1-2 0,0 0 1,0 0-1,0-1 1,0 0-1,0-1 0,0-1 1,23-8-1,-20 5-194,0-2 0,25-14 1,-38 20-85,1-1 0,-1 1 1,0 0-1,0-1 1,0 1-1,0-1 1,0 0-1,-1 0 1,1 0-1,-1 0 0,0-1 1,0 1-1,0-1 1,0 1-1,0-1 1,-1 0-1,0 1 0,1-6 1,-2 9-56,0 0 0,0 0 1,0-1-1,0 1 0,0 0 0,0 0 1,0 0-1,0-1 0,0 1 1,0 0-1,0 0 0,0 0 0,0 0 1,0-1-1,0 1 0,0 0 0,0 0 1,-1 0-1,1 0 0,0-1 0,0 1 1,0 0-1,0 0 0,0 0 0,0 0 1,-1 0-1,1 0 0,0 0 1,0 0-1,0-1 0,0 1 0,-1 0 1,1 0-1,0 0 0,0 0 0,0 0 1,-1 0-1,1 0 0,0 0 0,0 0 1,0 0-1,-1 0 0,1 0 0,0 0 1,0 0-1,0 0 0,-1 1 0,-14 4 259,-9 10 60,7-2-323,1 1 0,1 1 0,-25 30 0,35-39 0,1 1 0,-1-1 0,1 1 0,0 0 0,1 0 0,0 0 0,0 0 0,0 0 0,1 1 0,0-1 0,1 1 0,-1 0 0,1 12 0,1-19-10,0 0 0,1 1 0,-1-1 0,0 0-1,1 0 1,0 0 0,-1 0 0,1 0 0,-1 0 0,1 0 0,0 0 0,0 0-1,0-1 1,-1 1 0,1 0 0,0 0 0,0-1 0,0 1 0,0 0 0,0-1-1,0 1 1,1-1 0,-1 1 0,0-1 0,0 0 0,0 0 0,0 1 0,0-1-1,1 0 1,-1 0 0,2 0 0,43-1-1533,-41 0 1168,2 0-819,1 0 0,-1-1 0,0 0 0,0 0 0,1-1 0,-2 1 0,1-2 0,7-3 0,21-16-8143</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56.497"/>
    </inkml:context>
    <inkml:brush xml:id="br0">
      <inkml:brushProperty name="width" value="0.025" units="cm"/>
      <inkml:brushProperty name="height" value="0.025" units="cm"/>
    </inkml:brush>
  </inkml:definitions>
  <inkml:trace contextRef="#ctx0" brushRef="#br0">162 69 13100,'0'0'10496,"-11"3"-7469,0 1-2505,1 0 1,-1 0 0,1 1-1,0 1 1,0-1 0,-16 14-1,20-14-382,1-1-1,0 1 0,0 0 1,0 0-1,1 0 1,0 1-1,0-1 0,0 1 1,1 0-1,0 0 0,0 1 1,0-1-1,1 1 1,-3 12-1,4-17-123,1 0 0,0 1 0,-1-1 0,1 0 0,0 0 0,0 0 0,0 1 0,0-1 0,1 0 0,-1 0 0,0 0 0,1 1 0,0-1 0,-1 0 0,1 0 0,0 0 0,0 0 0,0 0 0,1 0 0,-1 0 0,0-1-1,1 1 1,-1 0 0,1-1 0,-1 1 0,1-1 0,0 1 0,2 0 0,0 0-53,0-1 0,0 0-1,0 0 1,0 0 0,1 0 0,-1-1-1,0 1 1,1-1 0,-1 0-1,0 0 1,1-1 0,-1 0-1,0 1 1,6-3 0,-1 0-561,1-1 0,-1 0 0,0-1 1,0 0-1,-1 0 0,1-1 0,-1 0 0,0 0 1,-1-1-1,1 0 0,-2 0 0,1-1 0,8-13 0,-1 2-1958,-1-2 0,-2 0 0,0 0-1,14-38 1,-12 18-5014</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56.838"/>
    </inkml:context>
    <inkml:brush xml:id="br0">
      <inkml:brushProperty name="width" value="0.025" units="cm"/>
      <inkml:brushProperty name="height" value="0.025" units="cm"/>
    </inkml:brush>
  </inkml:definitions>
  <inkml:trace contextRef="#ctx0" brushRef="#br0">80 0 11755,'0'0'13853,"-8"10"-11781,0-1-1687,1 0 1,1 1 0,0 0 0,0 0 0,1 0 0,0 1 0,1-1 0,0 1 0,-3 15 0,1 18-79,1-1 0,3 1 0,3 60 0,-1-102-307,0-1 0,0 1 0,0-1 0,0 1 0,1-1 0,-1 1 0,0-1 0,1 1 0,-1-1 0,1 1 0,-1-1 0,1 0 0,0 1 0,-1-1 0,1 0 0,0 1 0,0-1 0,0 0 0,0 0 0,0 0 0,0 0 0,3 2 0,-3-3 0,1 1 0,-1-1 0,1 0 0,-1 0 0,1 0 0,-1 0 0,1 0 0,-1 0 0,1 0 0,0 0 0,-1 0 0,1-1 0,-1 1 0,1-1 0,-1 1 0,0-1 0,3-1 0,4-3 0,0 0 0,0-1 0,-1 1 0,0-1 0,12-13 0,16-29 0,-27 35 0,0 1 0,1 0 0,21-20 0,-30 32 0,0-1 0,0 1 0,0 0 0,1 0 0,-1-1 0,0 1 0,0 0 0,1 0 0,-1 0 0,0 0 0,1-1 0,-1 1 0,0 0 0,0 0 0,1 0 0,-1 0 0,0 0 0,1 0 0,-1 0 0,0 0 0,1-1 0,-1 1 0,0 0 0,1 1 0,-1-1 0,0 0 0,1 0 0,-1 0 0,0 0 0,1 0 0,-1 0 0,0 0 0,1 0 0,-1 1 0,0-1 0,1 0 0,4 15 0,-4 29 0,-2-36 0,-6 90 0,10-95-156,4-10-393,5-8-2205,6-30-8158,-8 20 3246</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57.183"/>
    </inkml:context>
    <inkml:brush xml:id="br0">
      <inkml:brushProperty name="width" value="0.025" units="cm"/>
      <inkml:brushProperty name="height" value="0.025" units="cm"/>
    </inkml:brush>
  </inkml:definitions>
  <inkml:trace contextRef="#ctx0" brushRef="#br0">27 1 10570,'0'0'14910,"-2"11"-12769,-4 16-1022,1-9-544,1 0 1,0 0-1,2 0 0,0 0 1,1 0-1,1 19 0,0-36-575,1 0 0,-1 0 0,1 0 0,-1 0 0,1 0 0,0 0 0,-1 0 0,1 0 0,0 0 0,0-1 0,0 1 0,0 0 0,0 0 0,0-1 0,0 1 0,0-1 0,0 1 0,0-1 0,0 1 0,0-1 0,0 0 0,0 1 0,0-1 0,0 0 0,0 0 0,1 0 0,-1 0 0,0 0 0,0 0 0,0 0 0,0 0 0,0 0 0,1-1 0,-1 1 0,0 0 0,2-2 0,2 1 0,0 0 0,0-1 0,0 0 0,0 0 0,0 0 0,8-6 0,10-11 0,-2-2 0,24-28 0,-24 26 0,-21 22 0,0 1 0,0 0 0,0 0 0,0 0 0,0-1 0,0 1 0,0 0 0,0 0 0,0 0 0,0 0 0,1 0 0,-1-1 0,0 1 0,0 0 0,0 0 0,0 0 0,0 0 0,1 0 0,-1 0 0,0-1 0,0 1 0,0 0 0,0 0 0,1 0 0,-1 0 0,0 0 0,0 0 0,0 0 0,0 0 0,1 0 0,-1 0 0,0 0 0,0 0 0,0 0 0,1 0 0,-1 0 0,0 0 0,0 0 0,0 0 0,0 0 0,1 0 0,-1 0 0,0 1 0,0-1 0,0 0 0,0 0 0,1 0 0,-1 0 0,0 0 0,0 0 0,0 0 0,0 1 0,1-1 0,0 15 0,-5 15 0,1-19-289,0 0-1,1 0 1,0 0 0,0 20-1,2-31-168,1 1 0,-1-1-1,1 0 1,-1 1 0,1-1-1,-1 0 1,1 1 0,-1-1-1,1 0 1,-1 0 0,1 0 0,0 1-1,-1-1 1,1 0 0,-1 0-1,1 0 1,0 0 0,-1 0-1,1 0 1,-1 0 0,1 0-1,-1-1 1,1 1 0,0 0-1,-1 0 1,1 0 0,-1-1-1,1 1 1,-1 0 0,1-1 0,-1 1-1,1 0 1,0-1 0,11-11-12269</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58.633"/>
    </inkml:context>
    <inkml:brush xml:id="br0">
      <inkml:brushProperty name="width" value="0.025" units="cm"/>
      <inkml:brushProperty name="height" value="0.025" units="cm"/>
    </inkml:brush>
  </inkml:definitions>
  <inkml:trace contextRef="#ctx0" brushRef="#br0">132 219 16784,'0'0'7420,"-10"0"-4500,5 0-2759,0 0 0,0 0 0,0 0 0,0 1 0,0 0 0,1 0-1,-1 0 1,0 1 0,0 0 0,1 0 0,-1 0 0,1 0 0,0 0-1,-1 1 1,1 0 0,0 0 0,1 0 0,-1 1 0,0-1 0,1 1-1,0 0 1,0 0 0,0 0 0,0 0 0,1 0 0,0 1 0,0-1 0,0 1-1,-2 7 1,3-9-140,0 0 0,0 0 0,1 1 0,-1-1 0,1 0 0,0 0 0,0 0-1,0 1 1,0-1 0,1 0 0,-1 0 0,1 0 0,0 0 0,0 0 0,0 0 0,0 0 0,0 0 0,1 0-1,0 0 1,-1 0 0,1-1 0,0 1 0,0-1 0,0 1 0,1-1 0,4 4 0,-4-4-11,0 0 0,0-1 0,1 0 0,-1 0 0,0 1 0,1-2 0,-1 1 0,1 0 1,-1-1-1,1 0 0,-1 1 0,1-1 0,-1-1 0,1 1 0,-1-1 0,1 1 0,-1-1 0,1 0 0,-1 0 1,0 0-1,1-1 0,-1 1 0,0-1 0,6-3 0,-3 0-10,0 0 0,0-1 0,-1 0 0,1 0 0,-1 0 0,0 0 0,-1-1 0,0 0 0,0 1 0,0-2 0,-1 1 0,0 0 0,0-1 0,-1 0 0,0 1 0,0-1 0,-1 0 0,0 0 0,0 0 0,-1 0 0,-1-10 0,-1 16 0,-3 8 0,5-5 0,0 0 0,0-1 0,-1 1 0,1-1 0,0 1 0,0-1 0,0 1 0,-1 0 0,1-1 0,0 1 0,0-1 0,0 1 0,0 0 0,0-1 0,0 1 0,0-1 0,1 1 0,-1 0 0,0-1 0,0 1 0,0-1 0,1 1 0,-1-1 0,0 1 0,0-1 0,1 1 0,-1-1 0,1 1 0,-1-1 0,1 2 0,2-1 0,0 0 0,-1 0 0,1 0 0,0 0 0,0 0 0,-1-1 0,1 1 0,0-1 0,0 0 0,0 0 0,0 0 0,0 0 0,0 0 0,-1-1 0,1 1 0,0-1 0,0 0 0,2-1 0,3 0 0,0-1 0,-1-1 0,0 1 0,0-1 0,9-7 0,1-2 0,-1-2 0,0 0 0,-1-1 0,-1-1 0,0 0 0,-1-1 0,-1 0 0,-1-1 0,13-27 0,-23 43 0,0 3 0,-1-1 0,1 1 0,-1-1 0,1 0 0,-1 0 0,0 1 0,1-1 0,-1 0 0,0 0 0,0 1 0,0-1 0,1 0 0,-1 0 0,0 0 0,0 1 0,0-1 0,0 0 0,0 0 0,0 0 0,-1 0 0,1 0 0,-1 0 0,1 1 0,-1 0 0,1-1 0,-1 1 0,1 0 0,-1 0 0,1-1 0,-1 1 0,1 0 0,-1 0 0,1 0 0,-1 0 0,0 0 0,1 0 0,-1 0 0,1 0 0,-1 0 0,0 0 0,1 0 0,-1 0 0,1 0 0,-1 0 0,1 0 0,-1 1 0,1-1 0,-1 0 0,1 0 0,-1 1 0,1-1 0,-1 0 0,1 1 0,-1-1 0,1 1 0,-1-1 0,1 1 0,-19 12 0,10-4 0,5-6 0,3-13 0,1 9 0,0 1 0,-1 0 0,1-1 0,0 1 0,-1 0 0,1 0 0,0 0 0,-1-1 0,1 1 0,0 0 0,-1 0 0,1 0 0,-1 0 0,1 0 0,-1 0 0,1 0 0,0 0 0,-1 0 0,1 0 0,-1 0 0,1 0 0,0 0 0,-1 0 0,1 0 0,-1 0 0,1 0 0,0 1 0,-1-1 0,1 0 0,-1 0 0,1 0 0,0 1 0,-1-1 0,1 0 0,-1 1 0,-15 8 0,8 3 0,1 0 0,0 1 0,0 0 0,1 0 0,1 1 0,0-1 0,1 1 0,0 0 0,1 1 0,1-1 0,0 0 0,1 1 0,1-1 0,2 29 0,-1-39-84,-1-1-1,1 1 1,0-1 0,0 1-1,0-1 1,1 0 0,-1 1-1,1-1 1,0 0 0,0 0-1,0 0 1,0 0 0,0-1-1,0 1 1,1 0 0,0-1-1,-1 0 1,1 1 0,0-1-1,0 0 1,0-1 0,0 1-1,1 0 1,-1-1 0,0 0-1,4 1 1,-2 0-100,-1-1 0,0 0 0,0-1 0,1 1 1,-1-1-1,1 0 0,-1 0 0,0 0 0,1 0 0,-1-1 0,0 0 0,1 0 0,-1 0 0,0 0 0,0-1 0,0 0 1,0 1-1,0-1 0,0-1 0,6-4 0,1-3-2155,-1-1-1,0 0 1,-1 0 0,12-20 0,1-14 729,-13 0 9818,-11 46-5116,-11 9-1967,9-2-436,-1 0 0,1 0 0,0 0 0,1 0 1,-3 10-1,4-13-479,1-1 1,0 0-1,0 0 1,1 1-1,-1-1 0,1 1 1,0-1-1,0 1 1,0-1-1,1 0 1,-1 1-1,3 6 1,-2-10-208,0 0 1,0 1 0,0-1 0,0 0 0,0 0 0,1 1 0,-1-1 0,0 0 0,1 0 0,-1-1 0,1 1 0,-1 0 0,1 0 0,-1-1 0,1 1 0,0-1 0,-1 1 0,1-1 0,0 0 0,-1 0 0,1 1 0,0-1 0,-1 0 0,1-1 0,0 1 0,-1 0-1,1 0 1,0-1 0,-1 1 0,3-2 0,1 1-1,0 0 0,0-1-1,0 1 1,-1-1 0,1-1-1,-1 1 1,1 0 0,-1-1-1,5-3 1,-7 4-3,0 0 0,0 0 0,0 0 0,0 0 0,0-1 0,0 1 0,-1-1 0,1 1 0,-1-1 0,0 1 0,1-1 0,-1 0 0,0 1 0,-1-1 0,1 0 0,0 0 0,-1 0 0,0 0 0,1 1 0,-1-1 0,0 0 0,-1 0 0,1 0 0,-1-3 0,0 3 0,-1 1 0,1 0 0,-1 0 0,1 0 0,-1 0 0,0 0 0,0 0 0,0 0 0,0 1 0,0-1 0,0 1 0,0-1 0,-1 1 0,1 0 0,0 0 0,-1 0 0,1 0 0,-1 0 0,1 1 0,-1-1 0,1 1 0,-1-1 0,0 1 0,1 0 0,-1 0 0,-3 1 0,-1 0 0,20 3 0,24 1 0,-24-5-349,0 0 1,0-1-1,0-1 1,0 0-1,20-7 1,-26 7 183,-1-1 1,1 0 0,-1 0 0,0-1-1,1 0 1,-2 0 0,1 0 0,0-1-1,-1 1 1,0-2 0,8-9-1,-12 14 507,-15 30 897,10-15-1151,1 0 1,0 0-1,1 0 1,1 0-1,0 0 0,0 1 1,2-1-1,0 0 1,0 0-1,2 0 1,5 22-1,-4-19-67,-1 0 0,0 1-1,-1 0 1,-1-1 0,-1 1-1,-4 30 1,3-43 64,0 0 1,0-1-1,-1 1 0,0-1 0,0 0 1,0 1-1,-5 5 0,6-9-59,0 1 0,0-1 0,0 1-1,-1-1 1,1 1 0,0-1 0,-1 0 0,1 0 0,-1 0-1,1 0 1,-1 0 0,0 0 0,1 0 0,-1 0-1,0-1 1,0 1 0,0 0 0,1-1 0,-1 0 0,0 1-1,0-1 1,-2 0 0,3-1-26,0 1 0,-1-1 0,1 0 0,0 0 0,0 0 0,0 0 0,0 0 0,0 0 0,1 0 0,-1 0 0,0 0 0,0 0 0,1 0 0,-1-1 0,1 1 0,-1 0 0,1 0 0,-1-1 0,1 1 0,0 0 0,-1-1 0,1 1 0,0-3 0,-4-39 0,4 39 0,-1-15 5,1 0-1,0 0 1,2 0-1,4-22 1,-4 31-17,1 0 1,1 1 0,-1-1-1,2 1 1,-1 0 0,1 0-1,0 1 1,1-1 0,11-11-1,30-28-995,-33 36 979,-1-1 0,-1 0 0,-1 0 0,15-22-1,-25 34 729,-3 19-161,-2 7-539,1-14 0,0 1 0,1 1 0,1-1 0,0 0 0,1 0 0,0 0 0,3 20 0,-2-31 2,-1 0 1,1 0-1,-1 0 0,1-1 0,-1 1 1,1 0-1,-1 0 0,1 0 0,-1-1 1,1 1-1,0 0 0,0 0 1,-1-1-1,1 1 0,0-1 0,0 1 1,0-1-1,0 1 0,0-1 1,0 0-1,-1 1 0,1-1 0,0 0 1,0 0-1,0 1 0,0-1 0,0 0 1,0 0-1,0 0 0,0 0 1,0 0-1,0-1 0,0 1 0,0 0 1,0 0-1,0-1 0,0 1 1,0 0-1,0-1 0,1 0 0,2-1-44,-1 1-1,0-1 1,0 1 0,1-1-1,-1 0 1,0 0-1,-1-1 1,1 1-1,0-1 1,3-3-1,5-19-3693,-2-15-6825,-5 19 4492,-1 7 1473</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59.001"/>
    </inkml:context>
    <inkml:brush xml:id="br0">
      <inkml:brushProperty name="width" value="0.025" units="cm"/>
      <inkml:brushProperty name="height" value="0.025" units="cm"/>
    </inkml:brush>
  </inkml:definitions>
  <inkml:trace contextRef="#ctx0" brushRef="#br0">1 77 10346,'1'0'10388,"4"3"-5279,13 10-5415,-13-9 1424,4-1-1082,0 1 0,0-1 1,0 0-1,0-1 1,0 0-1,0-1 1,0 0-1,1 0 1,-1-1-1,1 0 0,-1-1 1,0 0-1,0 0 1,1-1-1,-1 0 1,0-1-1,0 0 0,-1 0 1,1-1-1,-1 0 1,1-1-1,7-5 1,-13 7 25,-1 1-1,1-1 1,0 0 0,-1 0 0,0-1 0,0 1 0,0 0 0,0-1 0,0 0 0,-1 1 0,2-6-1,-3 8 13,1 0 0,-1 0 0,0 0 0,0 0-1,1 0 1,-1 0 0,0 0 0,0 0-1,0 0 1,0 0 0,0 0 0,-1 0-1,1 0 1,0 0 0,0 0 0,-1 0 0,1 0-1,-1 0 1,1 0 0,0 0 0,-1 0-1,0 0 1,1 0 0,-1 1 0,0-1-1,1 0 1,-1 0 0,0 1 0,0-1 0,0 0-1,1 1 1,-1-1 0,0 1 0,0-1-1,0 1 1,0-1 0,0 1 0,0 0 0,0 0-1,0-1 1,0 1 0,0 0 0,0 0-1,-2 0 1,-3 0-30,-1 0 0,1 1 0,0-1 0,-1 1 0,1 1-1,0-1 1,0 1 0,0 0 0,0 1 0,0-1 0,1 1 0,-1 0 0,1 1 0,0-1-1,0 1 1,-6 5 0,7-6-23,1 1 1,-1-1-1,1 1 0,0-1 0,0 1 0,0 0 0,1 0 1,0 0-1,-1 1 0,1-1 0,0 1 0,1-1 0,-1 1 1,1-1-1,0 1 0,0 0 0,1 0 0,-1-1 0,1 1 1,0 0-1,2 9 0,-1-11-20,0 0 0,1 0 0,-1-1-1,1 1 1,-1-1 0,1 1 0,0-1 0,0 0 0,1 0 0,-1 0-1,0 0 1,1 0 0,-1 0 0,1-1 0,-1 1 0,1-1 0,0 1-1,0-1 1,-1 0 0,1 0 0,0-1 0,0 1 0,0 0 0,4-1-1,4 2-17,1-1-1,-1 0 0,1 0 0,-1-1 0,15-2 1,-25 1-125,0 1 0,1 0 1,-1 0-1,0-1 1,0 1-1,0 0 0,1-1 1,-1 0-1,0 1 1,0-1-1,0 0 0,0 1 1,0-1-1,0 0 1,0 0-1,0 0 0,0 0 1,0-1-1,6-24-10316,-6 2-4623</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59.344"/>
    </inkml:context>
    <inkml:brush xml:id="br0">
      <inkml:brushProperty name="width" value="0.025" units="cm"/>
      <inkml:brushProperty name="height" value="0.025" units="cm"/>
    </inkml:brush>
  </inkml:definitions>
  <inkml:trace contextRef="#ctx0" brushRef="#br0">1 1 16367,'0'0'16400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5:15.173"/>
    </inkml:context>
    <inkml:brush xml:id="br0">
      <inkml:brushProperty name="width" value="0.025" units="cm"/>
      <inkml:brushProperty name="height" value="0.025" units="cm"/>
    </inkml:brush>
  </inkml:definitions>
  <inkml:trace contextRef="#ctx0" brushRef="#br0">1 263 6790,'0'0'13795,"11"0"-11793,-4 0-1723,1 0 0,0 0 1,-1-1-1,1-1 1,-1 1-1,1-1 0,-1 0 1,1-1-1,-1 1 0,0-2 1,0 1-1,0-1 1,-1 0-1,11-8 0,4-4 494,-2-1 1,35-36-1,-49 47-563,-1 1 0,0-1 1,1 0-1,-2-1 1,1 1-1,-1 0 0,0-1 1,0 0-1,-1 0 0,0 0 1,0 0-1,-1 0 1,1 0-1,-2 0 0,1-10 1,-1 16-205,0 0 0,0 0 0,0 1 0,-1-1 1,1 0-1,0 0 0,0 0 0,-1 0 0,1 0 1,-1 0-1,1 0 0,-1 1 0,1-1 0,-1 0 0,0 0 1,1 1-1,-1-1 0,0 0 0,1 1 0,-1-1 0,0 1 1,0-1-1,0 1 0,1-1 0,-1 1 0,0-1 1,0 1-1,0 0 0,0 0 0,0-1 0,0 1 0,0 0 1,0 0-1,0 0 0,0 0 0,0 0 0,0 0 1,0 0-1,0 0 0,1 1 0,-1-1 0,0 0 0,0 1 1,0-1-1,-1 1 0,-2 0-4,0 1 0,0-1 0,0 1 0,0 0 0,0 0 0,1 0 0,-1 0 0,1 1 0,-5 4 0,0 3-2,0 0 0,2 0 0,-1 0 0,1 1 0,1 0 0,0 1 0,0-1 0,1 1 0,1 0 0,0 0 0,0 0 0,2 0 0,-1 1 0,1 16 0,1-28 0,0 0 0,0 1 0,0-1 0,0 0 0,0 0 0,0 0 0,1 0 0,-1 0 0,0 0 0,1 1 0,-1-1 0,1 0 0,-1 0 0,1 0 0,-1 0 0,1-1 0,0 1 0,0 0 0,-1 0 0,1 0 0,0 0 0,0-1 0,0 1 0,0 0 0,1 0 0,1 0 0,-1 0 0,1-1 0,-1 1 0,0-1 0,1 1 0,-1-1 0,1 0 0,-1 0 0,1 0 0,-1 0 0,5-2 0,-1 1 0,0-1 0,0 1 0,0-2 0,0 1 0,0-1 0,0 1 0,0-2 0,-1 1 0,6-5 0,22-36 0,-29 37 0,0 0 0,0 1 0,1 0 0,0 0 0,0 0 0,7-6 0,-13 54 0,-7-18 0,6-18 0,0 0 0,0 1 0,0-1 0,0 1 0,1-1 0,0 1 0,1 0 0,-1 0 0,1-1 0,0 1 0,2 7 0,-1-13 0,-1 0 0,1 0 0,0-1 0,-1 1 0,1-1 0,0 1 0,0-1 0,0 1 0,-1-1 0,1 1 0,0-1 0,0 0 0,0 0 0,0 1 0,0-1 0,0 0 0,0 0 0,0 0 0,0 0 0,0 0 0,0 0 0,-1 0 0,1 0 0,0 0 0,1-1 0,25-4 0,-13-1 0,-1-1 0,0 0 0,0 0 0,-1-1 0,22-18 0,-23 16 0,1 0 0,1 2 0,0-1 0,0 2 0,19-9 0,-32 16 0,1 0 0,0-1 0,0 1 0,-1 0 0,1-1 0,0 1 0,0 0 0,0 0 0,-1 0 0,1 0 0,0 0 0,0 0 0,0 0 0,-1 0 0,1 0 0,0 1 0,0-1 0,0 0 0,-1 0 0,1 1 0,0-1 0,0 0 0,-1 1 0,1-1 0,0 1 0,-1-1 0,1 1 0,-1-1 0,1 1 0,0-1 0,-1 1 0,1 0 0,-1-1 0,1 1 0,-1 0 0,0-1 0,1 1 0,-1 0 0,0 0 0,0-1 0,1 1 0,-1 0 0,0 0 0,0 0 0,0-1 0,0 1 0,0 2 0,-2 47 0,0-39 0,2-11 0,0 1 0,1-1 0,-1 1 0,0-1 0,0 1 0,1-1 0,-1 1 0,0-1 0,1 1 0,-1-1 0,1 0 0,-1 1 0,0-1 0,1 0 0,-1 1 0,1-1 0,-1 0 0,1 1 0,-1-1 0,1 0 0,-1 0 0,1 0 0,-1 1 0,1-1 0,0 0 0,-1 0 0,1 0 0,-1 0 0,1 0 0,-1 0 0,1 0 0,-1 0 0,1 0 0,-1-1 0,1 1 0,0 0 0,-1 0 0,1 0 0,-1-1 0,1 1 0,26-8 0,36-30 0,-55 32 0,0-1 0,1 1 0,0 1 0,0 0 0,1 0 0,-1 1 0,1 0 0,0 1 0,0 0 0,0 0 0,11-1 0,-20 5 0,0-1 0,-1 1 0,1 0 0,0-1 0,-1 1 0,1 0 0,-1 0 0,0 0 0,1-1 0,-1 1 0,1 0 0,-1 0 0,0 0 0,0 0 0,0 0 0,1 0 0,-1 0 0,0-1 0,0 1 0,0 0 0,0 0 0,-1 0 0,1 2 0,-2 25 0,0-21 0,0 0 0,-1 0 0,0-1 0,0 1 0,-1 0 0,0-1 0,0 0 0,0 0 0,-1 0 0,0 0 0,-5 4 0,10-9-98,-1-1 0,1 0 0,0 0 0,-1 0 0,1 0 0,0 0 0,-1 0 0,1 0 0,0 0 0,-1 0-1,1 0 1,0 0 0,0 0 0,-1 0 0,1 0 0,0 0 0,-1 0 0,1 0 0,0 0 0,-1 0 0,1 0 0,0-1 0,0 1 0,-1 0 0,1 0 0,0 0 0,0 0 0,-1-1 0,1 1 0,0 0 0,0 0-1,0-1 1,-1 1 0,1 0 0,0 0 0,0-1 0,0 1 0,0 0 0,0-1 0,-1 1 0,1 0 0,0 0 0,0-1 0,0 1 0,0 0 0,0-1 0,0 1 0,0 0 0,0-1 0,0 1 0,0 0 0,0-1-1,0 1 1,1 0 0,-1 0 0,0-1 0,0 1 0,0-1 0,0-2-1884,-4-18-6490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7:39.316"/>
    </inkml:context>
    <inkml:brush xml:id="br0">
      <inkml:brushProperty name="width" value="0.025" units="cm"/>
      <inkml:brushProperty name="height" value="0.025" units="cm"/>
    </inkml:brush>
  </inkml:definitions>
  <inkml:trace contextRef="#ctx0" brushRef="#br0">727 244 9289,'0'0'496,"-1"-9"412,-2-13-19,0 1 0,-1 0 1,-1 0-1,-1 0 0,-13-30 1,17 46-760,-1 0 1,1 0-1,-2 0 1,1 1-1,0-1 1,-1 1-1,0 0 1,0 0-1,0 0 1,0 0-1,-1 1 1,0-1-1,1 1 1,-1 0-1,0 1 1,0-1-1,-1 1 1,1 0-1,-1 0 1,1 1-1,-1 0 1,1 0-1,-1 0 1,0 0-1,1 1 1,-1 0-1,-11 2 1,2 0-115,0 1 0,1 1 1,-1 1-1,1 0 1,0 1-1,0 0 1,1 1-1,0 0 0,0 1 1,0 1-1,-18 16 1,2 2 44,1 1 1,1 1-1,-30 42 1,28-27 117,1 1 0,2 2 1,3 1-1,1 0 1,3 2-1,2 0 0,2 1 1,2 1-1,3 0 0,1 0 1,3 1-1,3 0 1,2 0-1,9 92 0,-4-118-175,1 0-1,1 0 1,2 0-1,1-1 1,0 0-1,2-1 1,15 25-1,-18-36-7,0-1-1,1-1 0,0 0 1,1 0-1,0 0 0,1-2 0,0 1 1,1-1-1,0-1 0,0 0 0,1-1 1,0 0-1,1-1 0,17 7 1,-13-9 26,-1 0 1,1-2 0,1 0 0,-1-1 0,0-1 0,0 0 0,1-2 0,-1 0 0,0-1 0,0 0 0,0-2 0,0 0 0,0-1 0,-1-1 0,22-10 0,4-5 274,-1-2 0,-1-1 0,-1-3 0,61-52 0,-54 38 102,-1-2-1,-3-2 1,-2-1-1,68-102 1,-90 119-264,-1-2 1,-2 0 0,-1-1 0,-1-1-1,-2 0 1,-1-1 0,-2 0 0,-1 0-1,-2-1 1,2-40 0,-7 62-122,-1 1-1,-1-1 1,0 1-1,0-1 1,-1 1 0,-1 0-1,0 0 1,-1 0 0,0 0-1,-1 1 1,0-1-1,-1 1 1,0 0 0,0 1-1,-1 0 1,-1 0 0,0 0-1,0 1 1,-1 0-1,0 0 1,-1 1 0,0 1-1,0-1 1,0 2-1,-1-1 1,0 2 0,0-1-1,-18-5 1,11 5-138,0 1-1,-1 0 1,1 1 0,-1 1 0,0 1-1,0 1 1,0 0 0,0 2 0,0 0-1,0 1 1,-24 6 0,13 0-658,0 1 1,1 1-1,1 2 1,0 1 0,0 1-1,-29 21 1,-25 20-5791,7-1-6929</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5:15.547"/>
    </inkml:context>
    <inkml:brush xml:id="br0">
      <inkml:brushProperty name="width" value="0.025" units="cm"/>
      <inkml:brushProperty name="height" value="0.025" units="cm"/>
    </inkml:brush>
  </inkml:definitions>
  <inkml:trace contextRef="#ctx0" brushRef="#br0">1 1 21204,'0'0'11563,"58"9"-21012,-42-2-2306</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5:15.873"/>
    </inkml:context>
    <inkml:brush xml:id="br0">
      <inkml:brushProperty name="width" value="0.025" units="cm"/>
      <inkml:brushProperty name="height" value="0.025" units="cm"/>
    </inkml:brush>
  </inkml:definitions>
  <inkml:trace contextRef="#ctx0" brushRef="#br0">26 106 11691,'0'0'18375,"7"0"-16998,2 0-1278,0 0-1,0-1 0,0-1 1,-1 1-1,1-1 1,-1-1-1,1 0 1,9-4-1,-13 5-73,0 0-1,-1 0 0,1-1 1,-1 0-1,0 1 0,1-2 0,-1 1 1,-1 0-1,1-1 0,0 1 1,-1-1-1,0 0 0,0 0 1,0-1-1,0 1 0,0-1 1,3-8-1,-6 12-24,0 1 0,0-1 0,0 0 0,-1 1 0,1-1 0,0 1 0,0-1 0,0 0 0,0 1 0,0-1 0,-1 0 0,1 1 0,0-1 0,-1 1 0,1-1 0,0 1 0,-1-1 0,1 1 0,-1-1 0,1 1 0,-1-1 0,1 1 0,-1 0 0,1-1 0,-1 1 0,1 0 0,-1-1 0,1 1 0,-1 0 0,0 0 0,1-1 0,-1 1 0,0 0 0,1 0 0,-1 0 0,1 0 0,-1 0 0,0 0 0,1 0 0,-1 0 0,0 0 0,1 0 0,-1 0 0,0 1 0,1-1 0,-1 0 0,1 0 0,-1 1 0,0-1 0,-38 12 0,27-4 0,1 0 0,-1 1 0,2 0 0,-1 1 0,1 0 0,-9 12 0,14-16 0,0 1 0,0-1 0,1 1 0,0 0 0,0 1 0,1-1 0,0 1 0,0 0 0,1 0 0,0-1 0,0 2 0,0 7 0,2-14-55,0 0 1,0 0-1,0 0 0,1 0 0,-1 0 1,1 0-1,-1 0 0,1 0 1,0 0-1,0-1 0,0 1 0,0 0 1,0 0-1,0-1 0,1 1 0,-1-1 1,0 1-1,1-1 0,-1 1 1,1-1-1,0 0 0,-1 0 0,1 0 1,0 0-1,0 0 0,-1 0 1,1 0-1,0-1 0,0 1 0,0-1 1,0 1-1,0-1 0,0 0 1,0 0-1,0 0 0,4 0 0,3 0-641,0 0-1,0 0 1,0-1-1,0 0 1,0-1-1,0 0 1,11-4-1,20-14-7305</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5:16.229"/>
    </inkml:context>
    <inkml:brush xml:id="br0">
      <inkml:brushProperty name="width" value="0.025" units="cm"/>
      <inkml:brushProperty name="height" value="0.025" units="cm"/>
    </inkml:brush>
  </inkml:definitions>
  <inkml:trace contextRef="#ctx0" brushRef="#br0">252 0 20147,'0'0'4404,"-9"2"-870,-1 1-3147,-1 1 1,1 0-1,0 1 0,1 0 0,-1 0 0,1 1 1,-11 8-1,15-10-294,0 0 0,0 0 0,0 0 1,1 1-1,0 0 0,0-1 0,0 2 0,0-1 0,1 0 1,0 1-1,0-1 0,1 1 0,-1 0 0,1 0 1,0 0-1,-1 6 0,4-10-93,-1-1 0,0 1 0,0-1 0,1 1 0,-1-1 0,1 1 0,-1-1 0,1 1 0,0-1 0,-1 0 0,1 1 0,0-1 0,0 0 0,0 0 0,0 1 0,0-1 0,0 0 0,1 0 0,-1 0 0,0 0 0,0-1 0,1 1 0,-1 0 0,0-1 0,1 1 0,-1 0 0,1-1 0,-1 0 0,1 1 0,-1-1 0,3 0 0,61 9 0,-46-8 0,-7 0 0,26 3 0,-37-4 0,0 0 0,0 1 0,0-1 0,1 0 0,-1 0 0,0 1 0,0-1 0,0 0 0,0 1 0,0-1 0,0 1 0,0 0 0,0-1 0,0 1 0,0 0 0,0-1 0,0 1 0,0 0 0,0 0 0,-1 0 0,1 0 0,1 2 0,-2-2 0,-1 0 0,1 0 0,0 0 0,-1 0 0,1 0 0,-1 0 0,1 0 0,-1 0 0,0 0 0,1 0 0,-1 0 0,0-1 0,0 1 0,0 0 0,0 0 0,1-1 0,-1 1 0,0 0 0,0-1 0,0 1 0,0-1 0,0 1 0,-2 0 0,-32 13 0,27-11 0,-24 10-13,-130 45-4325,134-51-4732</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5:16.571"/>
    </inkml:context>
    <inkml:brush xml:id="br0">
      <inkml:brushProperty name="width" value="0.025" units="cm"/>
      <inkml:brushProperty name="height" value="0.025" units="cm"/>
    </inkml:brush>
  </inkml:definitions>
  <inkml:trace contextRef="#ctx0" brushRef="#br0">34 44 16560,'0'0'6512,"5"-9"-2844,18-26-999,-23 35-2619,0 1 0,0-1 0,0 0 1,0 0-1,0 1 0,0-1 0,0 0 0,0 0 0,0 1 0,0-1 0,1 0 0,-1 0 0,0 0 0,0 1 0,0-1 1,0 0-1,0 0 0,0 0 0,1 1 0,-1-1 0,0 0 0,0 0 0,0 0 0,1 0 0,-1 1 0,0-1 1,0 0-1,0 0 0,1 0 0,-1 0 0,0 0 0,0 0 0,1 0 0,-1 0 0,0 0 0,0 0 0,0 0 1,1 0-1,-1 0 0,0 0 0,0 0 0,1 0 0,-1 0 0,0 0 0,0 0 0,1 0 0,-1 0 0,0 0 0,0 0 1,0-1-1,1 1 0,-1 0 0,0 0 0,0 0 0,0 0 0,1 0 0,-1-1 0,0 1 0,0 0 0,0 0 1,0 0-1,1-1 0,-1 24-31,0-21 121,-2 31-129,-2-1 0,-1 1-1,-1-1 1,-13 38 0,9-39-13,2 1-1,2 0 1,0 0 0,0 40 0,6-71 2,0-1 0,0 1 0,0 0 0,0 0 0,0-1 0,0 1 0,0 0 0,0 0 0,1-1 0,-1 1 0,0 0 0,1-1 0,-1 1 0,0 0 0,1-1 0,-1 1 0,1-1 0,-1 1 0,1-1 0,-1 1 0,1-1 0,-1 1 0,1-1 0,0 1 0,-1-1 0,1 1 0,0-1 0,-1 0 0,2 1 0,27-1 0,28-18 0,-46 13-31,125-62-4226,-115 55 2245,0-1-1,-1 0 1,0-2 0,20-20-1,-20 16-13778</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5:16.976"/>
    </inkml:context>
    <inkml:brush xml:id="br0">
      <inkml:brushProperty name="width" value="0.025" units="cm"/>
      <inkml:brushProperty name="height" value="0.025" units="cm"/>
    </inkml:brush>
  </inkml:definitions>
  <inkml:trace contextRef="#ctx0" brushRef="#br0">143 4 13421,'0'0'15641,"-9"-1"-13735,5 0-1846,0 0 0,0 1 1,0-1-1,0 1 0,0 0 0,0 0 0,0 1 1,0-1-1,0 1 0,0 0 0,0 0 0,1 0 1,-1 0-1,0 1 0,1 0 0,-1-1 0,1 1 0,-1 1 1,1-1-1,0 0 0,0 1 0,0 0 0,0-1 1,0 1-1,1 0 0,-1 1 0,1-1 0,-3 6 1,0-2-58,1 1 1,0 0 0,1-1 0,0 1 0,0 0-1,1 1 1,0-1 0,0 0 0,1 1 0,0-1 0,1 1-1,-1-1 1,2 11 0,0-18-4,-1 0 0,1 1 0,-1-1 0,1 0 0,0 0 0,-1 1 0,1-1 0,0 0 0,0 0 0,0 0 0,0 0 0,0 0 0,0 0 0,0 0 0,0-1 0,0 1 0,0 0 0,0 0 0,1-1 0,-1 1 0,0-1 0,0 1 0,1-1 0,-1 0 0,0 1 0,1-1 0,-1 0 0,1 0 0,-1 0 0,0 0 0,1 0 0,-1 0 0,0 0 0,1-1 0,-1 1 0,0 0 0,3-2 0,2 1 0,0 0 0,1-1 0,-1 0 0,-1 0 0,1 0 0,0-1 0,6-4 0,6-8 0,-1 0 0,25-30 0,-25 26 0,34-31 0,-51 50 0,1-1 0,-1 1 0,0 0 0,1-1 0,-1 1 0,0 0 0,1 0 0,-1-1 0,0 1 0,1 0 0,-1 0 0,1-1 0,-1 1 0,1 0 0,-1 0 0,1 0 0,-1 0 0,0 0 0,1 0 0,-1 0 0,1 0 0,-1 0 0,1 0 0,-1 0 0,1 0 0,-1 0 0,1 0 0,-1 0 0,1 0 0,-1 0 0,0 1 0,1-1 0,-1 0 0,1 0 0,-1 1 0,0-1 0,1 1 0,6 21 0,-7 42 0,-1-51 0,1-1 0,0-8 0,-1 0 0,1 0 0,0 0 0,0 0 0,1 0 0,-1 0 0,1 0 0,3 8 0,-4-11 0,1 0 0,0 0 0,0 0 0,1 0 0,-1 0 0,0 0 0,0-1 0,0 1 0,0 0 0,1-1 0,-1 1 0,0-1 0,1 1 0,-1-1 0,0 0 0,1 1 0,-1-1 0,1 0 0,-1 0 0,0 0 0,1 0 0,-1 0 0,1 0 0,-1-1 0,0 1 0,1 0 0,-1-1 0,1 1 0,-1-1 0,0 1 0,2-2 0,14-5-363,1 0-1,-1-2 1,-1 0 0,0-1-1,0-1 1,19-16 0,-12 9-1406,44-26 1,-41 32-4293,-9 5-797,-1 1-5501</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5:17.366"/>
    </inkml:context>
    <inkml:brush xml:id="br0">
      <inkml:brushProperty name="width" value="0.025" units="cm"/>
      <inkml:brushProperty name="height" value="0.025" units="cm"/>
    </inkml:brush>
  </inkml:definitions>
  <inkml:trace contextRef="#ctx0" brushRef="#br0">99 239 3587,'0'0'26105,"-11"2"-25336,7-1-697,0-1 0,0 1 0,-1 1 0,1-1 0,0 1 0,0-1 0,0 1 0,0 0 0,1 1 1,-1-1-1,0 1 0,1 0 0,0-1 0,0 1 0,0 1 0,0-1 0,0 0 0,0 1 0,1-1 0,0 1 0,0 0 0,0 0 0,0 0 0,0 0 1,1 0-1,0 0 0,0 1 0,0-1 0,0 0 0,1 1 0,-1 5 0,1-9-72,0-1 0,0 1 0,0 0 0,0-1 0,0 1 0,0 0 0,0 0 0,0-1 0,0 1 0,1 0 0,-1-1 0,0 1 0,0 0 0,1-1 0,-1 1 0,0 0 0,1-1 0,-1 1 0,1 0 0,-1-1 0,1 1 0,-1-1 0,1 1 0,-1-1 0,1 0 0,-1 1 0,1-1 0,0 1 0,-1-1 0,1 0 0,1 1 0,27-2 0,-21-1 0,1-1 0,-1 0 0,0 0 0,14-9 0,6-9 0,-1-1 0,0-1 0,-2-2 0,0-1 0,-2-1 0,-1 0 0,-1-2 0,-2-1 0,0 0 0,19-46 0,-70 160 0,9-39 0,11-24 0,0 0 0,2 1 0,1 0 0,0 0 0,2 1 0,1 0 0,-5 32 0,10-54-13,1 0 0,0 1-1,0-1 1,-1 0 0,1 0 0,0 0-1,0 0 1,0 1 0,0-1 0,0 0-1,1 0 1,-1 0 0,0 0 0,1 0-1,-1 1 1,0-1 0,1 0 0,-1 0-1,1 0 1,0 0 0,-1 0 0,1 0-1,0 0 1,-1-1 0,1 1 0,0 0-1,0 0 1,0 0 0,0-1 0,0 1-1,0-1 1,0 1 0,0-1 0,0 1-1,0-1 1,0 1 0,0-1 0,1 0-1,-1 1 1,0-1 0,0 0 0,0 0-1,0 0 1,0 0 0,1 0 0,-1 0-1,0-1 1,0 1 0,0 0 0,0 0-1,0-1 1,2 0 0,1-1-198,0 1-1,0-1 1,0 0-1,0 0 1,-1 0-1,1 0 1,-1-1 0,1 0-1,-1 1 1,0-1-1,0 0 1,0-1-1,4-5 1,3-17-5645,-2-4-2371</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5:17.708"/>
    </inkml:context>
    <inkml:brush xml:id="br0">
      <inkml:brushProperty name="width" value="0.025" units="cm"/>
      <inkml:brushProperty name="height" value="0.025" units="cm"/>
    </inkml:brush>
  </inkml:definitions>
  <inkml:trace contextRef="#ctx0" brushRef="#br0">0 106 17232,'0'0'10917,"13"4"-9518,-2-1-1154,0-1-1,0 0 1,0 0 0,0-1 0,0-1-1,0 0 1,0 0 0,0-1 0,0 0-1,0-1 1,0 0 0,16-6 0,-15 3-236,-1 0 0,-1-1 1,1-1-1,10-7 0,-18 13-9,-1-1 0,0 1-1,0-1 1,0 1 0,0-1-1,-1 1 1,1-1 0,0 0-1,-1 0 1,1 0 0,-1 0-1,0 0 1,1 0 0,-1 0-1,0-1 1,0 1 0,-1 0-1,1-1 1,0 1 0,-1-1-1,1 1 1,-1 0 0,0-1-1,0 1 1,0-1 0,0 1-1,-1-4 1,0 5 0,1 0 0,-1 1 0,0-1 0,0 1 0,1-1 0,-1 1 0,0-1 0,0 1 0,0-1 0,0 1 0,0 0 0,0-1 0,0 1 0,1 0 0,-1 0 0,0 0 0,0 0 0,0 0 0,0 0 0,0 0 0,0 0 0,0 0 0,0 0 0,-1 1 0,-26 5 0,11 4 0,1 0 0,0 1 0,1 1 0,0 0 0,1 1 0,0 1 0,1 0 0,0 1 0,1 0 0,1 1 0,-11 21 0,20-34 0,0 1 0,0 0 0,0-1 0,1 1 0,-1 0 0,1 0 0,0 0 0,0 0 0,1 0 0,-1 0 0,1 1 0,0 7 0,1-11 0,-1 1 0,1 0 0,0-1 0,0 1 0,-1-1 0,1 1 0,0-1 0,1 1 0,-1-1 0,0 0 0,0 0 0,0 1 0,1-1 0,-1 0 0,1 0 0,-1 0 0,1-1 0,-1 1 0,1 0 0,-1 0 0,1-1 0,0 1 0,0-1 0,-1 0 0,1 1 0,0-1 0,-1 0 0,1 0 0,0 0 0,0 0 0,1-1 0,9 1-710,0-1-1,-1 0 1,1-1-1,-1 0 1,0-1-1,0-1 1,0 1-1,0-2 1,17-8-1,8-8-5399,43-34 0,-63 45 4727,25-20-9427</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5:18.050"/>
    </inkml:context>
    <inkml:brush xml:id="br0">
      <inkml:brushProperty name="width" value="0.025" units="cm"/>
      <inkml:brushProperty name="height" value="0.025" units="cm"/>
    </inkml:brush>
  </inkml:definitions>
  <inkml:trace contextRef="#ctx0" brushRef="#br0">138 0 12204,'0'0'19479,"-11"3"-18571,9-3-882,-9 3 23,0 0-1,-1 1 0,-18 8 1,28-11-50,0 0-1,0 0 1,0 0 0,0 0-1,0 0 1,0 0 0,0 0 0,0 1-1,0-1 1,1 1 0,-1-1-1,1 1 1,-1 0 0,1 0 0,-1 0-1,1-1 1,0 1 0,0 0-1,0 1 1,0-1 0,0 0 0,1 0-1,-1 0 1,1 0 0,-1 1-1,1-1 1,0 0 0,0 0-1,0 1 1,0-1 0,0 0 0,0 1-1,1 1 1,0-3 1,0 1 0,0-1 0,0 0 0,0 0 0,1 0 0,-1 0 0,0 0 0,0-1 0,1 1 0,-1 0 0,0-1 0,1 1 0,-1 0 0,1-1 0,-1 0 0,1 1 0,-1-1 0,0 0 0,1 0 0,0 0 0,1 0 0,43 0 0,-33 0 0,118 0 0,-131 0 0,1 0 0,-1 0 0,1 0 0,-1 0 0,0 0 0,1 0 0,-1 0 0,1 0 0,-1 0 0,1 0 0,-1 0 0,0 0 0,1 0 0,-1 0 0,1 0 0,-1 1 0,0-1 0,1 0 0,-1 0 0,1 1 0,-1-1 0,0 0 0,1 0 0,-1 1 0,0-1 0,0 0 0,1 1 0,-1-1 0,0 0 0,0 1 0,1-1 0,-1 1 0,0-1 0,0 0 0,0 1 0,-10 13 0,-23 8 0,14-11 0,0-1 0,-1 0 0,0-2 0,-1-1 0,0 0 0,0-1 0,-43 5 0,64-11-43,-1 0 0,1 0 0,0 0 0,-1 0 0,1 0 0,0 0 0,0 0 1,-1 0-1,1 0 0,0 0 0,-1 0 0,1 0 0,0 0 0,-1 0 0,1 0 0,0 0 0,-1-1 0,1 1 0,0 0 0,0 0 0,-1 0 0,1 0 1,0-1-1,0 1 0,-1 0 0,1 0 0,0-1 0,0 1 0,0 0 0,-1 0 0,1-1 0,0 1 0,0 0 0,0-1 0,0 1 0,-1-1 1,7-11-3891,17-11-5969,0 6-107</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5:18.393"/>
    </inkml:context>
    <inkml:brush xml:id="br0">
      <inkml:brushProperty name="width" value="0.025" units="cm"/>
      <inkml:brushProperty name="height" value="0.025" units="cm"/>
    </inkml:brush>
  </inkml:definitions>
  <inkml:trace contextRef="#ctx0" brushRef="#br0">16 0 17713,'0'0'15054,"-11"67"-15054,7-35 0,4 0 0,0 2 0,0 1 0,0 0 0,0-6-4644,3 0-4325</inkml:trace>
  <inkml:trace contextRef="#ctx0" brushRef="#br0" timeOffset="1">60 447 19923,'0'0'12844,"-27"56"-12844,33-49 0,7-6-2851,1-1-5701</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8:27.772"/>
    </inkml:context>
    <inkml:brush xml:id="br0">
      <inkml:brushProperty name="width" value="0.025" units="cm"/>
      <inkml:brushProperty name="height" value="0.025" units="cm"/>
    </inkml:brush>
  </inkml:definitions>
  <inkml:trace contextRef="#ctx0" brushRef="#br0">1785 263 6534,'-9'0'-160,"-129"-12"1405,62 3 252,-113 3 0,-165 19 1546,311-9-2750,1 1-1,0 3 1,0 1 0,1 2 0,0 1 0,1 3 0,0 1 0,2 2 0,-42 26 0,-26 22 129,-177 146 1,265-197-327,0 0 0,1 1 1,0 1-1,2 1 0,0 0 1,1 1-1,-16 29 0,24-35-80,0 0 0,1 0 0,0 1 0,1 0 0,1 0 0,0 0-1,1 0 1,1 1 0,0-1 0,0 1 0,2-1 0,0 1 0,3 17 0,38 150 20,-9-47-14,-21-76-5,3 0-1,3-1 0,2-1 0,36 72 0,-46-109-11,1 0 0,1-1 1,0 0-1,2-1 0,0-1 1,1 0-1,1-1 0,0-1 1,1 0-1,1-1 0,0-1 1,1-1-1,0 0 0,39 16 1,38 3 47,124 23 1,-112-30-33,-9-4-17,0-4 1,1-5-1,0-4 1,0-4 0,1-5-1,189-27 1,506-72 52,-527 70-50,648-114 133,-444 62-88,-272 50-41,217-64-1,-358 79 9,-1-3 0,-1-2 0,-1-2 0,-1-3 0,-1-3 0,-1-2 0,-3-2 0,51-44 0,-87 65-14,0 0-1,-1-1 0,-1-1 1,0 0-1,-2-1 1,1 0-1,-2-1 0,12-27 1,-18 35 91,-1 0 0,0 0 0,0-1 0,-1 1 0,0 0 0,-1-1 0,0 0 0,-1 1 0,0-1 0,-1 1-1,0-1 1,-1 1 0,0-1 0,0 1 0,-1 0 0,0 0 0,-1 0 0,-5-10 0,-10-12 6,-1 0 1,-2 1-1,-1 1 0,-1 2 0,-2 0 0,0 1 1,-59-44-1,8 16 250,-165-88 0,116 82-212,-259-88 0,-151 6-89,309 100-19,-422-26 0,-238 55 41,711 14-61,46 4-116,-1 5-1,1 7 1,1 4-1,-152 46 1,-49 43-7157,234-72-1537</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2:12.944"/>
    </inkml:context>
    <inkml:brush xml:id="br0">
      <inkml:brushProperty name="width" value="0.025" units="cm"/>
      <inkml:brushProperty name="height" value="0.025" units="cm"/>
    </inkml:brush>
  </inkml:definitions>
  <inkml:trace contextRef="#ctx0" brushRef="#br0">1163 33 10602,'-12'-4'5066,"-14"-3"-4861,0 0 1,0 2-1,0 1 0,-1 1 0,1 1 0,-1 2 1,0 0-1,1 2 0,-30 5 0,18 1 93,0 1 0,1 2 0,0 2 0,1 1 0,-65 36-1,56-23-41,1 2 0,1 2-1,1 2 1,3 1 0,0 2-1,2 2 1,2 2-1,2 1 1,-49 78 0,61-81-83,1 2 0,2 0 0,1 1 0,-18 75 1,28-88-154,2 0 1,1 1-1,1-1 1,2 1 0,0-1-1,2 1 1,2 0 0,7 39-1,-7-55-39,1 0-1,0 0 1,1 0-1,1 0 0,0 0 1,1-1-1,0 0 1,0-1-1,2 0 1,-1 0-1,1 0 1,18 15-1,-13-15 5,1 0-1,0-1 1,1 0-1,0-2 1,1 0 0,-1 0-1,2-2 1,32 9 0,-20-9 33,0-1 0,0-2 0,1 0 0,0-3 0,-1 0 0,1-2 0,-1-1 0,1-2 0,-1-1 0,-1-1 0,41-15 0,-31 6 98,-1-2 0,0-2 1,-1-1-1,-2-2 0,0-1 0,-1-2 0,-2-1 0,-1-2 1,-1-1-1,50-65 0,-61 69 100,-2-1-1,0 0 1,-2-1 0,-1-1 0,-1-1-1,-2 0 1,-1 0 0,-1-1 0,-2 0-1,-1-1 1,-1 1 0,-2-1 0,-1 0-1,-2 0 1,-3-34 0,0 46-159,0 1 0,-2-1 0,0 0 0,-1 1 0,-1 0 0,0 1 0,-2-1 0,0 1 0,-1 1 0,-1 0 0,-1 0 0,0 1 0,-1 1 0,-27-25 0,29 30-248,-1 0 0,-1 1 0,1 1 0,-2 0-1,1 0 1,-1 2 0,0-1 0,0 2 0,-1 0-1,0 1 1,0 0 0,0 1 0,0 1 0,0 0 0,-1 1-1,1 1 1,0 1 0,-1 0 0,-27 5 0,0 10-3658,12 2-2942</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8:58.864"/>
    </inkml:context>
    <inkml:brush xml:id="br0">
      <inkml:brushProperty name="width" value="0.025" units="cm"/>
      <inkml:brushProperty name="height" value="0.025" units="cm"/>
    </inkml:brush>
  </inkml:definitions>
  <inkml:trace contextRef="#ctx0" brushRef="#br0">0 0 4676,'0'0'7832,"5"3"-7234,5 3-450,-1-1 0,2 0 0,-1-1 0,0 0 0,1 0 0,0-2 0,0 1 0,13 1 0,103 6 480,-94-8-394,795 14 1395,-170-8-808,661 28 209,-710-22-939,1204-40 630,1297-47 245,-2038 95-825,-895-16-143,-59-3 60,1063 21 236,-913-25 71,-5 1-4680,-261 0 2014,-7-1-1249,-24-3-7698</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9:00.300"/>
    </inkml:context>
    <inkml:brush xml:id="br0">
      <inkml:brushProperty name="width" value="0.025" units="cm"/>
      <inkml:brushProperty name="height" value="0.025" units="cm"/>
    </inkml:brush>
  </inkml:definitions>
  <inkml:trace contextRef="#ctx0" brushRef="#br0">1 114 11147,'137'18'627,"143"2"1,141-19 1623,-204-3-1535,800 25 710,1057-5 546,-1200-24-1814,1160 62 278,-2 0 51,6-89 138,-1366 7-555,391-20 342,-6-56-72,-764 62-386,371-4 1,13 58-2160,-189-12 2106,3-1-3266,-459-2 1091,64-8-1,-26-4-2305</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9:08.421"/>
    </inkml:context>
    <inkml:brush xml:id="br0">
      <inkml:brushProperty name="width" value="0.025" units="cm"/>
      <inkml:brushProperty name="height" value="0.025" units="cm"/>
    </inkml:brush>
  </inkml:definitions>
  <inkml:trace contextRef="#ctx0" brushRef="#br0">553 1546 5189,'0'0'4500,"9"0"-4457,378 7 5082,-189-2-4762,161-3 2150,320 16-1919,-434 2-479,0-11 1,369-32 0,391-122 167,-807 105-272,-41 11 34,197-65 0,-323 83-12,0-1 1,0-2-1,-1-1 0,-1-1 1,0-2-1,-1-1 0,30-26 1,-49 36 7,0 1 0,-1-1 1,-1-1-1,1 1 1,-2-1-1,1-1 0,-1 1 1,-1-1-1,0 0 1,4-12-1,-7 13 24,0 1-1,0 0 1,-1-1 0,0 0-1,-1 1 1,0-1 0,-1 1-1,0-1 1,0 1 0,-1-1 0,0 1-1,-1 0 1,0 0 0,-5-11-1,-3-2 12,0 1 0,-2 1 1,-1 0-1,0 1 0,-1 0 0,-1 2 0,-1-1 0,-1 2 0,0 0 0,-1 2 0,-41-25 0,-16-4 15,-155-61-1,201 92-36,-235-91 10,-360-90-1,408 143-80,-1 10-1,-272-16 1,-423 46 27,727 18-2,0 10 0,-317 70-1,408-64 0,1 5 0,2 4-1,1 3 1,2 5 0,1 4-1,-159 109 1,224-137-5,-160 127 60,160-123-68,0 1 1,1 1 0,1 1 0,2 1-1,-21 32 1,37-52-105,1 0 1,-1 0-1,1 1 1,-1 0-1,2-1 1,-1 1-1,-1 11 1,2-15-76,1 0-1,0 0 1,0 0 0,0 0 0,1 0-1,-1 0 1,0-1 0,1 1 0,-1 0-1,1 0 1,-1 0 0,1 0 0,0-1-1,0 1 1,0 0 0,0-1 0,0 1 0,0-1-1,0 1 1,1-1 0,-1 0 0,1 1-1,-1-1 1,1 0 0,-1 0 0,4 2-1,27 11-4266</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9:24.437"/>
    </inkml:context>
    <inkml:brush xml:id="br0">
      <inkml:brushProperty name="width" value="0.025" units="cm"/>
      <inkml:brushProperty name="height" value="0.025" units="cm"/>
    </inkml:brush>
  </inkml:definitions>
  <inkml:trace contextRef="#ctx0" brushRef="#br0">1 1 6182,'0'0'7959,"10"0"-7201,187 13 3278,6 2-3491,239-26-204,-27 0 594,-24 10-430,1475 32 1488,-346 21-1684,-1084-41 460,-294-7-714,451-4 88,-495-12-79,-159 12-5984,31 0 827</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0:03.613"/>
    </inkml:context>
    <inkml:brush xml:id="br0">
      <inkml:brushProperty name="width" value="0.025" units="cm"/>
      <inkml:brushProperty name="height" value="0.025" units="cm"/>
    </inkml:brush>
  </inkml:definitions>
  <inkml:trace contextRef="#ctx0" brushRef="#br0">1737 139 6566,'-89'-20'1514,"-1"4"0,0 3 0,0 5 0,-159 5 0,197 7-1275,1 3 1,0 2-1,-69 22 0,34-3-223,-89 44-1,124-48 139,0 4 1,2 1 0,1 2 0,2 3 0,1 1 0,2 3-1,1 1 1,2 2 0,-58 78 0,87-103-105,1 1 1,1 0 0,0 1-1,2-1 1,-1 2-1,2-1 1,1 1 0,0 0-1,1 0 1,1 0-1,1 1 1,1-1 0,1 1-1,0-1 1,2 1-1,0-1 1,1 1 0,1-1-1,0 0 1,2-1-1,0 1 1,14 28 0,-3-13-37,2-1 1,1-1-1,1 0 1,2-2-1,1 0 1,1-2-1,2 0 1,1-2 0,0-1-1,58 37 1,-36-33 68,0-2 0,2-2 0,1-2 0,1-3 0,91 21 0,289 31 374,-105-39-56,553-17-1,-133-107-221,-412 41-160,610-28 114,-835 72 160,0-5-1,157-36 1,-209 32-151,-1-2-1,-1-3 1,-1-3-1,0-2 0,-2-2 1,54-36-1,-91 50-33,0-1-1,0 0 1,-2-1-1,0-1 0,0 0 1,-2-1-1,0-1 1,-1 0-1,0-1 1,-2-1-1,0 1 0,-2-2 1,0 1-1,-1-2 1,-1 1-1,-1-1 0,-1 0 1,-1 0-1,0 0 1,-2 0-1,-1-1 0,-1 1 1,-1-1-1,-5-33 1,1 31-46,-1 1 0,0 0 1,-2 0-1,-1 1 0,-1 0 1,-1 1-1,-1 0 0,-1 1 1,-22-28-1,10 17-6,-2 1 0,-2 1-1,0 2 1,-65-49 0,43 44-282,-1 1 1,-1 3-1,-1 2 0,-2 3 1,-87-27-1,41 24-1780,-1 4 0,-141-12 0,101 22-1699,-5 1-2365</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0:17.643"/>
    </inkml:context>
    <inkml:brush xml:id="br0">
      <inkml:brushProperty name="width" value="0.025" units="cm"/>
      <inkml:brushProperty name="height" value="0.025" units="cm"/>
    </inkml:brush>
  </inkml:definitions>
  <inkml:trace contextRef="#ctx0" brushRef="#br0">1118 1326 9449,'0'0'2781,"11"6"-2439,18 11 883,53 43 0,-73-54-1079,0 0-1,0 0 0,0-1 1,1 0-1,0-1 1,0 0-1,0 0 0,0-1 1,1-1-1,15 3 1,14-1 193,62-2 1,16 1 483,-1 7-411,0-6 1,1-4-1,123-18 0,191 6 325,1 37-610,-63-2 88,-95-11-163,637 3 478,-776-22-494,0-5 0,0-7 0,178-48 0,-265 52 16,81-37 1,-115 45 8,0 0 1,0-1-1,-2-1 1,1-1 0,-1 0-1,0 0 1,-1-1-1,0-1 1,14-18-1,-22 23 20,-1 1 0,1-1-1,-2 0 1,1 0 0,-1 0-1,0 0 1,0 0-1,-1-1 1,0 1 0,-1-1-1,1 1 1,-1 0 0,-1-1-1,1 1 1,-1-1 0,-1 1-1,1 0 1,-1 0-1,-4-9 1,-4-12 119,-2 0 0,-1 1 0,-20-32 0,29 52-172,-42-72-78,-110-143 1,138 200 73,-1 2 0,-1 0 0,-1 1 0,0 0 0,-2 2 0,0 1 0,0 1 0,-2 1 0,0 1 0,-48-18 0,27 18 30,-1 1 1,0 3 0,-65-4 0,-147 4 229,-57-5-99,-283-97-164,161 23-15,-644-61-967,974 140 715,0 4 1,0 4-1,0 6 1,0 4-1,-111 24 1,37 9 222,2 8 0,3 7 1,-300 143-1,436-179-38,0 1 0,2 3 0,1 0 0,1 3 0,-35 34 0,58-49 36,0 1-1,1 1 1,1 0-1,1 1 1,0 1-1,1-1 1,0 1 0,2 1-1,0 0 1,1 0-1,0 1 1,2 0-1,0 0 1,-3 28-1,7-27 25,0-1 0,2 1 0,0-1 0,1 1 0,0-1 0,2 0 0,0 0 0,2 0-1,0-1 1,12 26 0,-7-23-28,1 0 0,1-1 0,1-1 0,0 0 0,2 0 0,0-2 0,31 27 0,-10-16 0,2-1 0,1-3 0,0-1-1,2-1 1,0-3 0,2-1 0,0-3 0,59 14-1,-19-12-609,0-3-1,1-4 0,0-4 0,139-8 0,-65-11-3718,242-52 0,-186 17-1178</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0:53.556"/>
    </inkml:context>
    <inkml:brush xml:id="br0">
      <inkml:brushProperty name="width" value="0.025" units="cm"/>
      <inkml:brushProperty name="height" value="0.025" units="cm"/>
    </inkml:brush>
  </inkml:definitions>
  <inkml:trace contextRef="#ctx0" brushRef="#br0">0 2 5926,'0'0'8461,"1"4"-7666,0-3-748,-1 1 0,0-1 0,1 0-1,-1 0 1,0 0 0,1 0-1,-1 0 1,1 0 0,0 0 0,-1 0-1,1 0 1,0-1 0,0 1 0,-1 0-1,1 0 1,0-1 0,0 1-1,0 0 1,0-1 0,0 1 0,0-1-1,2 2 1,30 2 876,6 0-449,20 9-2,0-3 0,1-3 0,69 1 0,182-16 287,-93 0-240,597-19-34,-581 18 129,130-2 433,644 2 405,-405 31-212,-287-5-793,-80 1-52,70 2 42,-284-20-377,25-2 452,-42-2 846,-12 1-1094,-11-1-2804,9 4-1167,5 0-2793</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2:30.620"/>
    </inkml:context>
    <inkml:brush xml:id="br0">
      <inkml:brushProperty name="width" value="0.025" units="cm"/>
      <inkml:brushProperty name="height" value="0.025" units="cm"/>
    </inkml:brush>
  </inkml:definitions>
  <inkml:trace contextRef="#ctx0" brushRef="#br0">64 151 5189,'0'0'555,"0"-9"-267,1-9 570,0 5-710,-1 1-1,0-1 0,-1 0 1,-3-17-1,4 28-65,-1 0 0,1 0-1,-1 0 1,1 0 0,-1 0 0,0 0-1,1 1 1,-1-1 0,0 0 0,0 0-1,0 0 1,-1 1 0,1-1 0,0 1-1,-1-1 1,1 1 0,-1-1 0,1 1-1,-1 0 1,0 0 0,1 0 0,-1 0-1,0 0 1,0 0 0,0 0 0,0 0-1,0 1 1,0-1 0,0 1 0,0 0-1,0-1 1,0 1 0,0 0 0,0 0-1,-3 1 1,4 0-66,0 0 0,1 1 1,-1-1-1,0 1 0,1-1 0,-1 1 1,1-1-1,-1 1 0,1-1 0,0 1 1,0-1-1,-1 1 0,1-1 0,0 1 0,1 0 1,-1-1-1,0 1 0,0-1 0,1 1 1,-1-1-1,1 1 0,-1-1 0,1 1 0,1 2 1,1-1 20,0 0 1,0 0-1,1 0 1,-1-1-1,1 1 1,0-1 0,0 0-1,0 0 1,0 0-1,0-1 1,0 1-1,0-1 1,1 0-1,6 1 1,71 6 668,-63-7-561,502 12 2271,-141-8-2040,375 56-307,-298-17-36,-155-20 25,1109 54 129,45-136-128,-417 5-22,815 26-159,-1670 21-4325,-112-2-1933</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2:32.052"/>
    </inkml:context>
    <inkml:brush xml:id="br0">
      <inkml:brushProperty name="width" value="0.025" units="cm"/>
      <inkml:brushProperty name="height" value="0.025" units="cm"/>
    </inkml:brush>
  </inkml:definitions>
  <inkml:trace contextRef="#ctx0" brushRef="#br0">1 172 8072,'12'0'2012,"1029"-27"882,2-15-356,-508 26-2204,114-25-231,220-4 530,107 76-51,-805-16-544,792 43 26,-490-58-139,896 28 1506,-83 14-1334,2-63 505,-83-52-410,32-1-144,137 111-32,-1040-18-3016,-230-19-1281</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3:51.766"/>
    </inkml:context>
    <inkml:brush xml:id="br0">
      <inkml:brushProperty name="width" value="0.025" units="cm"/>
      <inkml:brushProperty name="height" value="0.025" units="cm"/>
    </inkml:brush>
  </inkml:definitions>
  <inkml:trace contextRef="#ctx0" brushRef="#br0">1944 58 2947,'-14'0'1751,"-31"-1"-614,0-1 0,-46-10 0,0-4 729,-158-8 1,-94 22-1992,272 2 275,27 3 102,0 1-1,0 2 0,0 2 1,1 2-1,0 1 0,1 3 1,-69 32-1,45-13-13,1 4 0,1 2 0,-103 83 0,148-106-233,1 0-1,0 2 1,1-1-1,1 2 1,1 0-1,1 1 1,0 1-1,2 0 0,0 1 1,1 0-1,1 0 1,2 1-1,0 1 1,1-1-1,2 1 1,0 0-1,2 1 1,-2 33-1,4-31-12,1 1 0,2 0-1,0 0 1,2-1-1,1 1 1,11 35 0,-11-47 3,2-1 0,-1 0 0,2 0 0,0-1 0,1 0 0,1 0 0,0-1 1,0 0-1,1-1 0,1 0 0,26 20 0,-5-9 11,1-2 0,2-1 0,0-2 0,1-1 0,0-2 0,63 16 0,243 38 272,3-23-5,568 5-1,645-126-203,-1180 48-63,289-24 30,-5-36 136,-531 63 757,132-44 0,-215 53-461,0-3 0,-2-2 0,0-2 0,-1-2 0,77-54-1,-112 70-401,-1-1 0,0 0-1,0-1 1,-1 0-1,-1 0 1,1-1 0,-2 0-1,1-1 1,-1 0-1,-1 0 1,0 0-1,4-16 1,-7 19-57,-1 0-1,0-1 1,-1 1 0,0-1-1,0 0 1,-1 1 0,0-1 0,-1 0-1,0 1 1,0-1 0,-1 0-1,0 1 1,-1 0 0,0 0-1,-1 0 1,0 0 0,-8-15-1,1 7-78,-1 1 0,0 0 0,-1 0 0,-1 1-1,0 1 1,-1 1 0,-1 0 0,-33-21 0,21 18-28,0 2-1,-1 0 1,-1 2 0,0 2 0,-33-8 0,-22 2-89,-1 3-1,-1 5 1,-106 2 0,-169 25-2204,120 10-2633,30-1-3881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2:13.597"/>
    </inkml:context>
    <inkml:brush xml:id="br0">
      <inkml:brushProperty name="width" value="0.025" units="cm"/>
      <inkml:brushProperty name="height" value="0.025" units="cm"/>
    </inkml:brush>
  </inkml:definitions>
  <inkml:trace contextRef="#ctx0" brushRef="#br0">1038 26 14253,'0'0'972,"-11"-3"106,-22-5-895,1 3 0,-2 0 0,1 2 0,0 2 0,0 1 0,-1 1 0,1 2 0,0 1 0,0 2 0,1 1-1,-1 2 1,2 1 0,-1 1 0,1 2 0,1 1 0,1 2 0,0 0 0,-36 28 0,23-12 292,3 2 0,1 1-1,1 1 1,2 3 0,-34 48 0,53-66-272,1 1 1,2 1-1,0 0 1,2 1-1,0 0 1,2 1-1,0 0 0,2 0 1,1 1-1,1 0 1,-4 51-1,10-66-205,-1 1 0,1-1 0,1 0 0,0 0-1,0 0 1,1-1 0,1 1 0,0 0 0,0-1 0,1 0 0,0 0-1,11 14 1,-6-11-5,0-1-1,1-1 0,0 0 0,1 0 1,0-1-1,1-1 0,0 0 0,17 8 1,0-2-17,1-2 1,0-1 0,0-2 0,1-1 0,1-1-1,0-2 1,64 4 0,-56-10 59,1-2 0,-1-2 0,0-1 0,0-2 0,0-2 0,-1-2 0,0-1-1,-1-2 1,-1-2 0,0-1 0,-1-3 0,-1 0 0,-1-3 0,-1 0 0,-1-3 0,-1 0 0,-1-2 0,-1-2-1,-2 0 1,-1-2 0,27-42 0,-43 56 131,-1-1 0,0 0 0,-1-1 0,-1 0 0,-2 0 0,1-1 0,-2 1 1,-1-1-1,3-42 0,-6 56-162,-1-1 0,0 1 0,0 0 0,-1-1 1,0 1-1,-1 0 0,1 0 0,-1 0 0,-1 0 0,1 0 1,-1 0-1,0 0 0,-1 1 0,0 0 0,0-1 1,0 1-1,-1 1 0,1-1 0,-1 1 0,-1 0 1,1 0-1,-1 0 0,0 1 0,0 0 0,0 0 0,-1 0 1,1 1-1,-1 0 0,0 0 0,0 1 0,-12-3 1,0 1-347,-1 1 1,1 0 0,-1 2-1,0 0 1,0 2 0,0 0-1,-35 7 1,3 3-2460,-83 32 0,23-4-2901</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4:27.334"/>
    </inkml:context>
    <inkml:brush xml:id="br0">
      <inkml:brushProperty name="width" value="0.025" units="cm"/>
      <inkml:brushProperty name="height" value="0.025" units="cm"/>
    </inkml:brush>
  </inkml:definitions>
  <inkml:trace contextRef="#ctx0" brushRef="#br0">0 226 6086,'1'1'127,"-1"0"1,0-1-1,1 1 1,-1-1 0,0 1-1,1-1 1,-1 1-1,1 0 1,-1-1-1,0 1 1,1-1-1,-1 0 1,1 1 0,0-1-1,-1 1 1,1-1-1,-1 0 1,1 0-1,0 1 1,-1-1 0,1 0-1,0 0 1,-1 0-1,1 1 1,0-1-1,-1 0 1,1 0-1,1 0 1,24 1 1100,-22-1-1100,198-16 3102,5 0-2162,1971-37 3031,-980 5-2902,-986 41-685,936-24 571,-234 37-300,-38 1-444,-358-33-71,-17 0 312,-252 21-331,434-16 143,-534 19-387,-222 14-3512,28-9-1180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4:35.446"/>
    </inkml:context>
    <inkml:brush xml:id="br0">
      <inkml:brushProperty name="width" value="0.025" units="cm"/>
      <inkml:brushProperty name="height" value="0.025" units="cm"/>
    </inkml:brush>
  </inkml:definitions>
  <inkml:trace contextRef="#ctx0" brushRef="#br0">1 16 6951,'12'1'1617,"620"8"6356,-373-11-6043,1176 11-7,-1093-5-862,-241-3-1047,595-2 2919,-671 0-2791,-1 1 345,-1-1 1,0-1 0,25-5-1,-49 7-475,1 0 0,0 0 0,0 0 0,0-1 0,0 1-1,0 0 1,0 0 0,0 0 0,0 0 0,0 0 0,0 0-1,0 0 1,0 0 0,0 0 0,0 0 0,0-1 0,0 1-1,0 0 1,0 0 0,0 0 0,0 0 0,0 0 0,0 0-1,0 0 1,0 0 0,0 0 0,0 0 0,0-1 0,0 1-1,0 0 1,0 0 0,0 0 0,0 0 0,0 0 0,0 0-1,1 0 1,-1 0 0,0 0 0,0 0 0,0 0 0,0 0-1,0 0 1,0 0 0,0-1 0,0 1 0,0 0 0,0 0 0,0 0-1,1 0 1,-1 0 0,0 0 0,0 0 0,0 0 0,0 0-1,0 0 1,0 0 0,0 0 0,-13-3-1279,-19-2-3374,1 0-2064,-7-3-5012</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4:36.614"/>
    </inkml:context>
    <inkml:brush xml:id="br0">
      <inkml:brushProperty name="width" value="0.025" units="cm"/>
      <inkml:brushProperty name="height" value="0.025" units="cm"/>
    </inkml:brush>
  </inkml:definitions>
  <inkml:trace contextRef="#ctx0" brushRef="#br0">0 0 7271,'0'0'10516,"1"5"-10644,1-2 129,0 1-1,1-1 1,-1 1-1,1-1 1,-1 0-1,1 0 1,0 0-1,0 0 1,0-1-1,0 1 1,1-1-1,-1 0 1,1 0-1,0 0 1,-1 0-1,1 0 1,0-1-1,8 2 1,11 4 7,47 7 1,32-3 414,200-7 0,-181-6-110,410-19 865,-11 0-824,-208 19-8,846-15 103,478 47 832,-1530-25-1253,1486 46 414,-1500-56-264,97-16-1,-181 20-174,-71 5-10920,29-4-326</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5:42.608"/>
    </inkml:context>
    <inkml:brush xml:id="br0">
      <inkml:brushProperty name="width" value="0.025" units="cm"/>
      <inkml:brushProperty name="height" value="0.025" units="cm"/>
    </inkml:brush>
  </inkml:definitions>
  <inkml:trace contextRef="#ctx0" brushRef="#br0">0 176 8584,'0'0'1201,"10"-7"-790,9-5 382,1 0 1,1 2-1,0 0 0,0 1 0,1 1 0,38-9 0,46 6-47,0 4 0,0 5 0,114 12 0,172 14-496,1084 38 1363,137-40-1362,119-14 836,-885-15-535,1035-38-420,-1430 29-72,-172 6 16,1187-28 436,-506 16 876,157-2-1020,-1016 26-385,-33 0-216,0-3 0,72-10 1,-93 1-2496,-8-6-2931</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6:00.987"/>
    </inkml:context>
    <inkml:brush xml:id="br0">
      <inkml:brushProperty name="width" value="0.025" units="cm"/>
      <inkml:brushProperty name="height" value="0.025" units="cm"/>
    </inkml:brush>
  </inkml:definitions>
  <inkml:trace contextRef="#ctx0" brushRef="#br0">1 273 3555,'0'0'6438,"6"8"-5343,-3-3-1030,1 1 128,1 0 0,-1 0 0,1-1 0,0 1 0,0-1-1,0 0 1,1-1 0,0 1 0,0-1 0,0 0 0,0-1 0,11 5 0,92 21 1998,198 26 1,-185-44-1910,198-9 1,-147-5-64,549-29 117,-203 3 44,310 24 233,-11 0-399,-675 0-150,1169-50 139,-26-40-117,322-4-54,-475 47 10,-231 31 761,200-10-346,-498 14-99,990 97 0,-755-47-309,-90-9 457,-730-23-274,-1 1-1,0 1 1,0 0 0,0 2 0,-1 0 0,35 14 0,-46-11-36,-17-4-1217,-17-2-3156,-1-2-2128</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6:12.131"/>
    </inkml:context>
    <inkml:brush xml:id="br0">
      <inkml:brushProperty name="width" value="0.025" units="cm"/>
      <inkml:brushProperty name="height" value="0.025" units="cm"/>
    </inkml:brush>
  </inkml:definitions>
  <inkml:trace contextRef="#ctx0" brushRef="#br0">0 166 5830,'0'0'6411,"5"-9"-5920,16-28 235,-18 35-574,1-1 0,-1 0-1,1 1 1,-1 0 0,1 0 0,0 0 0,0 0-1,0 1 1,0-1 0,0 1 0,0 0 0,0 0-1,0 1 1,0-1 0,1 1 0,-1 0 0,8 0-1,-2 0-59,168-2 1012,271 30 0,-401-24-1145,1132 24 1407,-814-30-1231,426-12 16,-2 1 424,1342 123-335,-1218-38-181,-637-58-10,339-26 0,275-70 26,-403 32-51,-224 25 13,1178-82 86,15 81-96,-848 46-41,-2-1 92,-541-17-100,-36-1 252,0 0-1,-1-2 1,1-1 0,58-11-1,-88 13-224,1 0 0,0 0-1,0-1 1,0 1 0,0 0 0,0 0-1,0-1 1,0 1 0,0 0-1,-1-1 1,1 1 0,0-1 0,0 1-1,0-1 1,-1 1 0,1-1-1,0 0 1,-1 1 0,1-1 0,-1 0-1,1 0 1,-1 1 0,1-1-1,-1 0 1,1 0 0,-1 0 0,0 0-1,1 0 1,-1 0 0,0 1-1,0-1 1,0 0 0,1-2-1,0-5-9597,6-7 961</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6:38.198"/>
    </inkml:context>
    <inkml:brush xml:id="br0">
      <inkml:brushProperty name="width" value="0.025" units="cm"/>
      <inkml:brushProperty name="height" value="0.025" units="cm"/>
    </inkml:brush>
  </inkml:definitions>
  <inkml:trace contextRef="#ctx0" brushRef="#br0">0 51 7591,'0'0'4298,"10"-2"-4314,87-12 1769,1 5 1,120 3 0,-186 6-1634,1317-12 2944,790 5-1179,-811 7-1208,-1175-1-544,3293 17 514,-2445 21-15,417 5 252,-1334-43-732,0-4 1,-1-3 0,0-4 0,142-39-1,-225 51-225,1 0 2,-1 0 0,0 0 0,0 0 0,0 0 0,1 0 0,-1 0 0,0 0 0,0 0 0,0 0 0,1 0 0,-1-1 0,0 1 0,0 0 0,0 0 0,1 0 0,-1 0 0,0 0 0,0 0 0,0 0 0,0-1 0,1 1 0,-1 0 0,0 0 0,0 0 0,0 0 0,0-1 0,0 1 0,0 0 0,0 0 0,1 0 0,-1 0 0,0-1 0,0 1 0,0 0 0,0 0 0,0 0 0,0-1 0,0 1 0,0 0 0,0 0 0,0-1 0,0 1 0,0 0 0,0 0 0,0 0 0,0-1 0,-1 1 0,1 0 0,0 0 0,0-1 0,-5-7-4525</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6:44.975"/>
    </inkml:context>
    <inkml:brush xml:id="br0">
      <inkml:brushProperty name="width" value="0.025" units="cm"/>
      <inkml:brushProperty name="height" value="0.025" units="cm"/>
    </inkml:brush>
  </inkml:definitions>
  <inkml:trace contextRef="#ctx0" brushRef="#br0">10638 601 3171,'4'-12'7850,"-5"-38"-7217,-1 47-634,0-1 0,0 1 0,0 0 0,-1 0 0,1 0 0,-1 1 0,0-1 0,0 1 0,0-1-1,0 1 1,-1 0 0,1 0 0,-1 0 0,1 1 0,-6-3 0,-62-17 182,55 16-20,-214-52 851,-247-30 0,148 43-889,-1056-107 843,858 120-897,-770-32 1324,885 51-1427,-938-13 812,1 81 277,372 58-952,13 78 526,780-143-604,3 7 0,2 9 1,-207 106-1,361-158 8,1 1-1,0 1 1,1 2 0,1 0-1,0 1 1,-25 28 0,37-34-30,1-1 1,0 2 0,1-1 0,0 1 0,1 0 0,0 1 0,1-1 0,1 1 0,0 1 0,1-1-1,1 1 1,0-1 0,-1 24 0,4-20-2,0-1-1,2 1 0,0 0 1,2-1-1,-1 1 1,2-1-1,0 0 1,2-1-1,-1 1 1,2-1-1,0 0 1,1-1-1,1 0 1,0 0-1,1-1 0,0-1 1,24 22-1,1-2 10,2-2 0,1-2 0,1-1-1,1-2 1,61 28 0,-16-16 5,2-4 0,1-3 0,144 29 1,289 25 82,-372-64-92,-102-15-6,932 128 55,5-33-17,600-32 2,5-65 9,-339-48-11,0-41 507,-984 66-299,-231 17-226,715-66 272,-558 41-239,349-95 0,-485 105-33,-2-3 0,90-45 1,-127 56-2,0-2 0,-1 0 0,0-1 0,-1 0 0,0-1 0,-1-1 0,-1-1 0,0 0 0,-1-1 0,0 0 0,13-24 0,-21 30 11,-1 1 0,0-1 0,0 0 0,-1-1 0,0 1 0,-1-1 0,0 1 0,-1-1 0,0 0 0,-1 1 0,-1-18 0,-1 12-3,-1 0 0,-1 0 0,0 1-1,-1-1 1,-1 1 0,0 0-1,-9-14 1,-7-8 30,-3 1-1,0 1 0,-3 1 1,-58-55-1,14 23 118,-4 3 1,-2 4-1,-108-63 0,-271-120-1004,334 179-1568,10-5-1676</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04.691"/>
    </inkml:context>
    <inkml:brush xml:id="br0">
      <inkml:brushProperty name="width" value="0.025" units="cm"/>
      <inkml:brushProperty name="height" value="0.025" units="cm"/>
    </inkml:brush>
  </inkml:definitions>
  <inkml:trace contextRef="#ctx0" brushRef="#br0">0 563 7175,'0'0'15567,"5"-9"-14441,2-3-827,2 1 0,-1 0 0,2 0 0,-1 1 1,1 0-1,1 1 0,0 0 0,0 0 0,13-6 0,127-69 1164,-120 69-1385,164-77-295,5 10 0,302-83 0,-469 156-726,-26 9-1023,-22 7-181,-64 21-7200,27-13-3551</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05.070"/>
    </inkml:context>
    <inkml:brush xml:id="br0">
      <inkml:brushProperty name="width" value="0.025" units="cm"/>
      <inkml:brushProperty name="height" value="0.025" units="cm"/>
    </inkml:brush>
  </inkml:definitions>
  <inkml:trace contextRef="#ctx0" brushRef="#br0">318 38 10890,'0'0'11264,"8"-8"-9411,26-21-748,-34 29-1097,0 0 1,-1 0-1,1 0 1,0 0-1,0 1 1,0-1 0,0 0-1,0 0 1,0 0-1,0 1 1,0-1-1,0 0 1,-1 0-1,1 1 1,0-1-1,0 0 1,0 0 0,0 1-1,0-1 1,0 0-1,0 0 1,1 0-1,-1 1 1,0-1-1,0 0 1,0 0-1,0 0 1,0 1 0,0-1-1,0 0 1,0 0-1,0 0 1,1 1-1,-1-1 1,0 0-1,0 0 1,0 0-1,0 0 1,1 1 0,-1-1-1,0 0 1,0 0-1,0 0 1,1 0-1,-1 0 1,0 0-1,0 0 1,0 0-1,1 0 1,-1 1 0,0-1-1,0 0 1,1 0-1,-1 0 1,0 0-1,0 0 1,0-1-1,1 1 1,-1 0-1,0 0 1,0 0 0,1 0-1,-1 0 1,0 0-1,0 0 1,1 0-1,-7 20 306,-5 5 199,-1 0 0,-2-1 0,-31 44 0,-63 62 913,72-87-1066,-18 16-26,-20 24-113,73-83-222,1 0 0,0 1 0,-1-1-1,1 0 1,0 1 0,-1-1-1,1 0 1,0 1 0,-1-1-1,1 0 1,0 1 0,-1-1 0,1 1-1,0-1 1,0 1 0,0-1-1,-1 0 1,1 1 0,0-1-1,0 1 1,0-1 0,0 1-1,0-1 1,0 1 0,0-1 0,0 1-1,0-1 1,0 1 0,0-1-1,0 1 1,0-1 0,1 1-1,-1-1 1,0 0 0,0 1 0,0-1-1,1 1 1,-1-1 0,0 1-1,0-1 1,1 0 0,-1 1-1,0-1 1,1 0 0,-1 1 0,1-1-1,-1 0 1,0 0 0,1 1-1,-1-1 1,1 0 0,-1 0-1,1 0 1,-1 1 0,0-1 0,1 0-1,-1 0 1,1 0 0,-1 0-1,1 0 1,-1 0 0,1 0-1,-1 0 1,1 0 0,-1 0 0,1 0-1,-1-1 1,1 1 0,41-6 139,-39 5-128,362-88-560,-183 45-7078,-99 17-1383</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2:31.460"/>
    </inkml:context>
    <inkml:brush xml:id="br0">
      <inkml:brushProperty name="width" value="0.025" units="cm"/>
      <inkml:brushProperty name="height" value="0.025" units="cm"/>
    </inkml:brush>
  </inkml:definitions>
  <inkml:trace contextRef="#ctx0" brushRef="#br0">1 205 11243,'0'0'4233,"9"9"-3416,-2-2-684,1 0 1,0 0-1,1-1 1,-1 0-1,1 0 1,0-1-1,1 0 0,-1-1 1,1 0-1,0-1 1,0 0-1,0 0 1,11 1-1,88 2 1787,174-11 1,-63-2-984,91 12 55,294-9 135,-19-30 456,261-24-956,709-95 804,-1326 132-1058,1 10-1,0 10 0,329 40 1,-539-37-374,-14-2 11,0 1 0,1 0 0,-1 0 0,0 0 0,0 1 0,1 0 1,12 7-1,-20-9-43,1 0 0,-1 1 0,1-1 1,-1 0-1,0 1 0,1-1 0,-1 1 1,0-1-1,1 1 0,-1-1 0,0 1 1,0-1-1,0 1 0,0-1 0,1 1 1,-1 0-1,0-1 0,0 1 0,0-1 1,0 1-1,0-1 0,0 1 0,0-1 1,0 1-1,0 0 0,-1-1 0,1 1 1,0-1-1,0 1 0,0-1 0,-1 1 1,1-1-1,0 1 0,-1-1 0,1 1 1,0-1-1,-1 0 0,1 1 0,0-1 1,-1 1-1,0-1 0,-19 15-8985,9-12 2211</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05.660"/>
    </inkml:context>
    <inkml:brush xml:id="br0">
      <inkml:brushProperty name="width" value="0.025" units="cm"/>
      <inkml:brushProperty name="height" value="0.025" units="cm"/>
    </inkml:brush>
  </inkml:definitions>
  <inkml:trace contextRef="#ctx0" brushRef="#br0">48 0 14830,'0'0'6214,"-12"73"-6118,6-35-96,-1 2-96,3 0-1153,0-4-961,-3-6-865,0-4-1217</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06.018"/>
    </inkml:context>
    <inkml:brush xml:id="br0">
      <inkml:brushProperty name="width" value="0.025" units="cm"/>
      <inkml:brushProperty name="height" value="0.025" units="cm"/>
    </inkml:brush>
  </inkml:definitions>
  <inkml:trace contextRef="#ctx0" brushRef="#br0">8 188 1537,'-1'-10'10437,"0"5"-9870,-1 0-186,1 0 0,0 0-1,1 1 1,-1-1 0,1 0-1,0 0 1,0 0 0,0 0-1,1 0 1,-1 0 0,1 1-1,0-1 1,1 0 0,-1 0-1,1 1 1,0-1 0,0 1-1,1 0 1,-1 0 0,1-1-1,0 1 1,0 1 0,0-1 0,7-6-1,3 3-119,-1 0 0,1 1 0,0 0 0,1 1 0,0 1 0,-1 0 0,1 0 0,1 2 0,17-2 0,-4 2-222,-1 1 0,0 1 0,55 8-1,-72-6-22,0 0-1,0 1 0,-1 0 1,1 1-1,-1 0 0,0 0 1,0 1-1,0 0 0,0 1 0,-1 0 1,0 0-1,0 1 0,-1 0 1,8 9-1,-12-12 172,1 0 1,-2 0-1,1 1 1,0-1-1,-1 1 0,0-1 1,0 1-1,-1 0 0,1 0 1,-1 0-1,0 0 1,0 0-1,0 0 0,-1 0 1,0 0-1,0 0 0,0 0 1,-1 0-1,0 0 1,1 0-1,-2 0 0,1 0 1,-1 0-1,1 0 0,-1-1 1,-1 1-1,1-1 1,-1 1-1,-5 6 0,1-1-96,-1 0 0,0-1 0,-1 0 0,0 0 0,-1-1 0,1-1 0,-1 1 0,-1-1 0,0-1 0,0 0 0,0-1 0,0 0 0,-1 0 0,0-2 0,0 1 0,0-1 0,0-1 0,0 0 0,-1-1 0,1 0 0,-1-1 0,-18-2 0,27 1-459,-1 0-1,1-1 1,0 0-1,-1 1 1,1-1-1,0-1 1,0 1-1,0-1 1,0 1-1,-4-5 1,7 6 230,0 1 0,1-1 0,-1 0 0,0 1 0,0-1 0,0 0 0,1 0 1,-1 0-1,0 1 0,1-1 0,-1 0 0,1 0 0,-1 0 0,1 0 0,-1 0 0,1 0 0,0 0 0,-1 0 0,1 0 0,0 0 1,0 0-1,0 0 0,0-1 0,0 1 0,0 0 0,0 0 0,0 0 0,0 0 0,1 0 0,-1 0 0,0 0 0,1 0 1,-1 0-1,0 0 0,1 0 0,-1 0 0,1 0 0,0 0 0,-1 1 0,1-1 0,0 0 0,0 0 0,-1 0 0,1 1 1,0-1-1,0 1 0,0-1 0,0 0 0,1 0 0,21-8-6919,7-1-3284</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06.763"/>
    </inkml:context>
    <inkml:brush xml:id="br0">
      <inkml:brushProperty name="width" value="0.025" units="cm"/>
      <inkml:brushProperty name="height" value="0.025" units="cm"/>
    </inkml:brush>
  </inkml:definitions>
  <inkml:trace contextRef="#ctx0" brushRef="#br0">1 123 14862,'0'0'10810,"8"2"-8786,7 1-1540,-1-1 0,0-1 1,1 0-1,-1 0 0,1-1 1,21-4-1,-30 3-455,0 0-1,0 0 1,-1 0 0,1-1-1,0 0 1,-1 0 0,1-1 0,-1 0-1,0 0 1,0 0 0,0 0-1,0-1 1,-1 0 0,1 0-1,-1 0 1,0 0 0,0-1 0,0 1-1,-1-1 1,4-7 0,-6 10 2,1 0 1,-1-1-1,0 1 1,0-1-1,-1 1 0,1-1 1,0 1-1,-1-1 1,0 0-1,1 1 1,-1-1-1,0 0 1,-1-4-1,1 6-25,0 0 1,-1 0-1,1 0 0,-1 0 0,1 1 0,-1-1 1,1 0-1,-1 0 0,1 0 0,-1 0 0,0 1 1,0-1-1,1 0 0,-1 0 0,0 1 0,0-1 1,0 1-1,0-1 0,0 1 0,1-1 0,-1 1 1,0-1-1,-2 1 0,0-1-16,-1 1 0,1 0 0,0 0 0,-1 0 0,1 1 0,0-1 0,-1 1 0,1 0 0,0 0 0,0 0 0,0 0 0,0 0 0,0 1 0,0-1 0,0 1 0,0 0 0,0 0 0,1 0 0,-5 4 0,-5 6-2,1 1 0,0-1-1,1 2 1,-9 16 0,14-22 37,1-1 0,0 1-1,1 0 1,0 0 0,0 0 0,1 0 0,0 1 0,0-1-1,0 16 1,2-23-21,0-1-1,0 1 1,0 0-1,0 0 1,0 0 0,1 0-1,-1-1 1,0 1-1,1 0 1,-1 0-1,0-1 1,1 1 0,-1 0-1,1-1 1,-1 1-1,1 0 1,-1-1-1,1 1 1,0-1 0,-1 1-1,1-1 1,0 1-1,-1-1 1,1 1-1,0-1 1,1 1 0,29 4 166,-21-6-123,-1 1 0,1-2 0,-1 1 0,13-4 0,-9-1-47,-1 0 0,0-1 0,0 0 0,-1 0 0,0-2 0,19-17 0,-16 14 0,0 0 0,24-14 0,-38 25 0,0 1 0,0 0 0,1 0 0,-1 0 0,0 0 0,0-1 0,0 1 0,1 0 0,-1 0 0,0 0 0,0 0 0,1 0 0,-1 0 0,0 0 0,0 0 0,1 0 0,-1 0 0,0 0 0,0 0 0,1 0 0,-1 0 0,0 0 0,0 0 0,1 0 0,-1 0 0,0 0 0,0 0 0,1 0 0,-1 0 0,0 1 0,0-1 0,0 0 0,1 0 0,-1 0 0,0 0 0,0 0 0,0 1 0,1-1 0,-1 0 0,0 0 0,0 1 0,2 14 0,-10 27 0,6-33 0,2-8 0,0-1 0,0 1 0,0 0 0,0-1 0,0 1 0,0 0 0,0 0 0,0-1 0,0 1 0,0 0 0,0 0 0,0-1 0,1 1 0,-1 0 0,0-1 0,0 1 0,1 0 0,-1-1 0,1 1 0,-1 0 0,0-1 0,1 1 0,-1-1 0,1 1 0,-1-1 0,1 1 0,0-1 0,-1 1 0,1-1 0,-1 1 0,2-1 0,0 1 0,1-1 0,-1 1 0,0-1 0,1 0 0,-1 0 0,0 0 0,1 0 0,-1 0 0,0-1 0,4 0 0,62-25 0,-60 22 0,12-5 0,-12 4 0,0 1 0,0 1 0,1 0 0,-1 0 0,1 0 0,0 1 0,17-2 0,-26 5 0,1-1 0,0 1 0,-1-1 0,1 1 0,0-1 0,-1 1 0,1 0 0,-1-1 0,1 1 0,-1 0 0,1 0 0,-1-1 0,1 1 0,-1 0 0,0 0 0,0 0 0,1-1 0,-1 1 0,0 0 0,0 0 0,0 0 0,0 0 0,0-1 0,0 1 0,0 0 0,0 1 0,-1 34 0,1-27 0,0-8 0,0-1 0,1 0 0,-1 1 0,0-1 0,0 1 0,1-1 0,-1 0 0,0 1 0,1-1 0,-1 0 0,0 1 0,1-1 0,-1 0 0,1 0 0,-1 1 0,0-1 0,1 0 0,-1 0 0,1 0 0,-1 0 0,1 1 0,-1-1 0,1 0 0,-1 0 0,0 0 0,1 0 0,-1 0 0,1 0 0,-1 0 0,1 0 0,-1 0 0,1-1 0,-1 1 0,1 0 0,-1 0 0,1 0 0,-1 0 0,0-1 0,1 1 0,-1 0 0,1 0 0,-1-1 0,1 0 0,17-7 0,-9 2 0,1-1 0,0 1 0,1 0 0,0 1 0,0-1 0,0 2 0,0 0 0,0 0 0,1 1 0,18-2 0,-29 5-42,-1 0 0,1 1 0,0-1 0,-1 1 1,1-1-1,0 1 0,-1-1 0,1 1 0,-1-1 0,1 1 0,-1-1 0,1 1 0,-1 0 1,1-1-1,-1 1 0,1 0 0,-1 0 0,0-1 0,0 1 0,1 0 0,-1 0 0,0-1 1,0 1-1,0 0 0,0 0 0,0 0 0,0-1 0,0 1 0,0 0 0,0 0 0,0 0 1,0-1-1,0 1 0,-1 0 0,1 0 0,0-1 0,-1 2 0,1 20-1899,0-21 1872,0-1 0,0 1 0,0 0 0,1-1 0,-1 1 0,0-1 0,0 1 0,1-1 0,-1 1 0,0-1 0,1 0 1,-1 1-1,1-1 0,-1 1 0,0-1 0,1 0 0,-1 1 0,1-1 0,-1 0 0,1 0 0,-1 1 0,1-1 0,-1 0 0,1 0 0,-1 0 0,1 1 0,-1-1 1,1 0-1,0 0 0,-1 0 0,1 0 0,0 0 0,28-2-11852,-12-6 2713</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07.245"/>
    </inkml:context>
    <inkml:brush xml:id="br0">
      <inkml:brushProperty name="width" value="0.025" units="cm"/>
      <inkml:brushProperty name="height" value="0.025" units="cm"/>
    </inkml:brush>
  </inkml:definitions>
  <inkml:trace contextRef="#ctx0" brushRef="#br0">130 7 11211,'0'0'18711,"-10"-3"-17948,5 2-655,-1 0 1,1 0-1,-1 1 1,1 0-1,-1-1 1,0 2-1,1-1 1,-1 1-1,1 0 1,-8 2-1,10-2-75,0 0 0,0 0 0,0 0 0,1 1 0,-1-1 0,0 1 0,1 0 0,-1-1-1,1 1 1,0 0 0,0 0 0,-1 1 0,1-1 0,1 0 0,-1 1 0,0-1 0,1 1 0,-1 0 0,1-1 0,0 1-1,0 0 1,0 0 0,0 0 0,0 0 0,0 0 0,1 4 0,0-6-33,0 0 0,1 0 0,-1 0 0,1 0 0,0 0 0,-1 0 0,1 0 0,0 0 0,-1 0 0,1 0 0,0 0 0,0 0 0,0-1 0,0 1 0,0 0 0,0-1 0,0 1 0,0-1 0,0 1 0,0-1 0,0 1 0,0-1 0,0 0 0,1 1 0,-1-1 0,0 0 0,0 0 0,0 0 0,1 0 0,-1 0 0,0 0 0,0 0 0,2-1 0,44-2 0,-39 0-15,-1 0 1,1 0-1,-1-1 1,0 1-1,0-2 1,-1 1-1,9-8 0,15-9-44,-25 22-248,-6 10 302,-7 17 365,6-21-264,2-6-95,0 0 0,0 0 0,0-1-1,-1 1 1,1 0 0,0 0 0,0-1 0,0 1 0,0 0 0,1 0-1,-1 0 1,0-1 0,0 1 0,0 0 0,1 0 0,-1-1 0,0 1 0,0 0-1,1-1 1,-1 1 0,1 0 0,-1-1 0,1 1 0,-1-1 0,1 1-1,-1 0 1,1-1 0,-1 1 0,1-1 0,0 0 0,-1 1 0,1-1 0,0 1-1,0-1 1,-1 0 0,2 1 0,2-1 0,-1 1 0,1-1 0,0 0 0,0 0-1,0 0 1,0 0 0,-1-1 0,6 0 0,71-25-9,-77 25 8,4-3 0,1 1 0,-1 0 0,1 1 0,0-1 0,0 2 0,0-1 0,9 0 0,-16 2 2,-1 1-1,1-1 1,-1 0 0,1 1-1,-1-1 1,1 0 0,-1 1-1,0-1 1,1 1 0,-1-1-1,1 1 1,-1-1-1,0 1 1,0-1 0,1 1-1,-1-1 1,0 1 0,0-1-1,0 1 1,1-1 0,-1 1-1,0-1 1,0 1 0,0 0-1,0-1 1,0 1 0,0-1-1,0 1 1,0-1 0,0 1-1,0 0 1,-1-1 0,1 1-1,0 0-12,-1 0-1,1 0 0,0 0 1,0 0-1,0 0 0,0 0 0,0 0 1,0 0-1,0 0 0,0 0 1,0-1-1,0 1 0,0 0 1,1 0-1,-1 0 0,0 0 1,1 0-1,-1 0 0,0-1 1,1 1-1,-1 0 0,1 0 1,0-1-1,-1 1 0,1 0 0,-1 0 1,1-1-1,0 1 0,0-1 1,-1 1-1,1-1 0,0 1 1,0-1-1,0 1 0,0-1 1,-1 0-1,1 0 0,0 1 1,2-1-1,61-2-10366,-32-6 3294</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07.634"/>
    </inkml:context>
    <inkml:brush xml:id="br0">
      <inkml:brushProperty name="width" value="0.025" units="cm"/>
      <inkml:brushProperty name="height" value="0.025" units="cm"/>
    </inkml:brush>
  </inkml:definitions>
  <inkml:trace contextRef="#ctx0" brushRef="#br0">141 218 12812,'0'0'13106,"-10"-2"-11526,5 1-1454,1 1 0,0-1 0,0 1-1,-1 0 1,1 0 0,0 0 0,-1 0 0,1 1 0,0 0-1,0 0 1,0 0 0,0 0 0,0 0 0,0 1 0,0 0-1,0 0 1,0 0 0,1 0 0,-1 1 0,-3 3 0,4-4-31,0 0 1,0 0-1,0 0 1,0 1 0,0-1-1,1 1 1,0 0 0,-1 0-1,1 0 1,0 0-1,0 0 1,1 0 0,-1 0-1,1 0 1,-1 1 0,1-1-1,0 1 1,0-1-1,1 1 1,-1-1 0,1 1-1,0 5 1,0-9-85,1 1 0,-1-1 0,1 1 0,0-1 1,-1 1-1,1-1 0,0 1 0,0-1 0,-1 1 0,1-1 0,0 0 0,0 1 0,-1-1 1,1 0-1,0 0 0,0 0 0,0 0 0,0 0 0,0 0 0,-1 0 0,1 0 1,0 0-1,1 0 0,23-2 114,-24 2-117,9-2-4,0-1 0,0 0-1,-1 0 1,1-1 0,-1 0 0,0 0-1,0-1 1,12-10 0,64-53-11,-54 40 7,-2-2 0,-2-1 0,0-1 0,32-53 0,-92 131 0,17-26 0,1 1 0,-16 31 0,27-46 0,2 0 0,-1 0 0,1 0 0,0 1 0,0-1 0,0 0 0,1 1 0,0-1 0,1 1 0,-1 0 0,1-1 0,0 1 0,1-1 0,1 10 0,-1-13 10,1-1-1,-1 1 1,0-1-1,1 1 1,0-1-1,-1 0 1,1 1-1,0-1 1,0 0 0,0 0-1,0 0 1,1-1-1,-1 1 1,0-1-1,1 1 1,-1-1-1,1 0 1,0 1-1,-1-1 1,1-1 0,0 1-1,0 0 1,4 0-1,9 1-351,0 0-1,29 0 0,-43-2 224,39-3-5380,4-10-4548</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34.944"/>
    </inkml:context>
    <inkml:brush xml:id="br0">
      <inkml:brushProperty name="width" value="0.025" units="cm"/>
      <inkml:brushProperty name="height" value="0.025" units="cm"/>
    </inkml:brush>
  </inkml:definitions>
  <inkml:trace contextRef="#ctx0" brushRef="#br0">394 29 3075,'8'-22'11892,"-8"22"-11691,0 0 0,0-1 0,0 1-1,0 0 1,0-1 0,0 1 0,0 0-1,0 0 1,-1-1 0,1 1 0,0 0 0,0 0-1,0-1 1,0 1 0,-1 0 0,1 0-1,0-1 1,0 1 0,-1 0 0,1 0-1,0 0 1,-1 0 0,1-1 0,0 1 0,0 0-1,-1 0 1,1 0 0,0 0 0,-1 0-1,1 0 1,0 0 0,-1 0 0,1 0-1,0 0 1,0 0 0,-1 0 0,-17 5 3161,-1 9-4264,-18 24 1291,2 2 0,2 1 0,2 1 1,2 2-1,2 1 0,1 1 1,3 1-1,2 1 0,1 1 0,3 1 1,3 1-1,-14 83 0,20-76-271,2 0-1,5 110 1,2-158-54,1 0 1,1 0-1,-1 0 1,2-1 0,-1 1-1,1-1 1,1 0-1,-1 0 1,7 9 0,-8-15-24,-1 1 0,1-1 0,0 0 1,0 0-1,0 0 0,0 0 0,1 0 1,-1-1-1,1 1 0,6 2 0,-7-4-50,-1 0 0,0 0 0,0-1 0,1 1 0,-1-1 0,1 0-1,-1 0 1,0 0 0,1 0 0,-1 0 0,1 0 0,-1-1-1,0 1 1,1-1 0,-1 0 0,0 1 0,0-1 0,0 0-1,1 0 1,2-2 0,-3 1-383,0 1 0,0-1 0,0 0-1,0 0 1,-1 0 0,1 0 0,0 0 0,-1 0-1,0 0 1,1 0 0,-1-1 0,0 1 0,0 0-1,1-4 1,7-25-5619</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39.995"/>
    </inkml:context>
    <inkml:brush xml:id="br0">
      <inkml:brushProperty name="width" value="0.025" units="cm"/>
      <inkml:brushProperty name="height" value="0.025" units="cm"/>
    </inkml:brush>
  </inkml:definitions>
  <inkml:trace contextRef="#ctx0" brushRef="#br0">7589 799 12364,'-13'-7'3390,"-35"-16"-2631,-2 2 1,-94-27 0,-880-134-1642,553 108 456,-329-107 491,-170-25 1920,655 173-1612,-1 14 0,0 14 1,-336 38-1,314 7-490,1 14 0,-556 165 1,594-113 135,237-79 73,2 3 0,-105 67-1,136-76-49,2 0-1,0 2 0,1 1 0,1 1 0,1 1 0,-37 54 0,47-58-35,2 1-1,0 0 0,1 1 0,1 0 1,2 0-1,0 1 0,2 1 0,1-1 1,0 1-1,0 34 0,4-35-8,2 0 0,1 0 0,1-1-1,0 1 1,2-1 0,1 0 0,12 31 0,-4-22 2,1 0 0,2-1 1,1 0-1,32 41 1,-2-14-1,3-2 0,3-3 0,1-2 1,73 52-1,-25-31-25,4-4 0,3-5 0,2-4 1,2-6-1,3-5 0,205 57 0,-59-41 44,2-12-1,292 21 1,-46-37-21,662-38 1,-587-37-333,0-49-398,-452 57 491,-2-7 1,162-66-1,-204 63 164,-1-3 1,-3-4-1,157-114 0,-194 123 149,-1-3-1,-2-1 0,-2-3 1,-3-1-1,50-70 0,-70 85 132,-2 0 0,-2-1 0,-1-1 0,-1-1 0,-2 0-1,-1-1 1,-2 0 0,-1-1 0,-2 0 0,3-53 0,-8 46 90,-2 0 1,-2 0-1,-1 0 0,-3 0 1,-1 1-1,-3 0 1,-1 0-1,-2 1 1,-2 0-1,-31-60 0,32 75-228,-2 0-1,0 2 0,-2 0 0,0 1 1,-2 0-1,0 2 0,-2 1 1,0 0-1,-1 2 0,-1 0 0,-1 2 1,0 0-1,-1 2 0,-1 1 0,0 1 1,-37-11-1,8 9-656,-1 2-1,-96-8 1,-122 9-5286,258 10 5343,-220 0-9991</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6:59.510"/>
    </inkml:context>
    <inkml:brush xml:id="br0">
      <inkml:brushProperty name="width" value="0.025" units="cm"/>
      <inkml:brushProperty name="height" value="0.025" units="cm"/>
    </inkml:brush>
  </inkml:definitions>
  <inkml:trace contextRef="#ctx0" brushRef="#br0">818 0 13293,'-8'10'3566,"-148"182"1970,-79 117-2253,80-105-1693,102-135-1661,-67 87 327,36-60-3505,84-96 3131,0 1 0,0-1 0,0 0 0,-1 0 0,1 0 0,0 0 0,0 0 0,-1 0 0,1 0 0,0 0 0,0 0 0,-1 0 0,1 0 0,0 0 0,0 0 0,0-1 0,-1 1 0,1 0 0,0 0 0,0 0 0,0 0 0,-1 0 0,1 0 0,0-1 0,0 1 0,0 0 0,-1 0 0,1 0 0,0 0 0,0-1 0,0 1 0,0 0 0,0 0 0,0 0 0,-1-1 0,1 1 0,0 0 0,0 0 0,0-1 0,0 1 0,0 0 0,0 0 0,0 0 0,0-1 0,0 1 0,0 0 0,0 0 0,0-1 0,0 1 0,0 0 0,0 0 0,0-1 0,1 1 0,-1 0 0,0 0 0,0 0 0,0-1 0,0 1 0,0-24-2863,0 22 1975,0-46-9623</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6:59.854"/>
    </inkml:context>
    <inkml:brush xml:id="br0">
      <inkml:brushProperty name="width" value="0.025" units="cm"/>
      <inkml:brushProperty name="height" value="0.025" units="cm"/>
    </inkml:brush>
  </inkml:definitions>
  <inkml:trace contextRef="#ctx0" brushRef="#br0">0 483 13805,'0'0'8910,"13"-10"-8189,121-75-61,32-22-456,-87 42-102,110-118-1,-183 176-85,24-19 449,-29 31-366,0-1 0,0 0 0,0 0 1,0 1-1,0-1 0,-1 0 0,0 1 1,0-1-1,-1 6 0,1-7 51,-6 119 2069,0 30-1358,7-144-900,0-1 0,0 0 0,0 1 0,1-1 0,0 0 0,0 0 0,1 0 0,5 10 0,7 4-3013,4-4-4264,-2-9-9057</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00.676"/>
    </inkml:context>
    <inkml:brush xml:id="br0">
      <inkml:brushProperty name="width" value="0.025" units="cm"/>
      <inkml:brushProperty name="height" value="0.025" units="cm"/>
    </inkml:brush>
  </inkml:definitions>
  <inkml:trace contextRef="#ctx0" brushRef="#br0">228 1 16432,'0'0'923,"-1"12"604,-4 18-580,-1 0 1,-2-1 0,-2 0-1,0 0 1,-19 36-1,-25 37-161,27-53 420,3 0 0,-24 68 0,47-114-1087,0 0-1,0 0 0,0 1 0,0-1 1,1 0-1,0 1 0,-1-1 0,1 1 1,1 3-1,-1-6-88,1 0 0,-1 0 0,0 0 0,1 0 0,-1 0 1,1 0-1,-1 0 0,1 0 0,0-1 0,-1 1 0,1 0 0,0 0 0,0-1 0,-1 1 1,1 0-1,0-1 0,0 1 0,0-1 0,0 1 0,0-1 0,0 1 0,0-1 0,0 0 1,0 1-1,0-1 0,0 0 0,0 0 0,0 0 0,0 0 0,0 0 0,2 0 0,22 0 238,1-2 0,0-1 0,33-7 0,31-4-5717,-60 9 522,-2-3-1415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3:15.565"/>
    </inkml:context>
    <inkml:brush xml:id="br0">
      <inkml:brushProperty name="width" value="0.025" units="cm"/>
      <inkml:brushProperty name="height" value="0.025" units="cm"/>
    </inkml:brush>
  </inkml:definitions>
  <inkml:trace contextRef="#ctx0" brushRef="#br0">354 1 4388,'-23'2'208,"-174"13"2695,64-11 2859,133-4-5528,33 0-116,301 21 1829,-36-1-1380,80-16 1103,352 14-558,950 56-408,-250-67-234,486-52-16,-1494 36-159,321-3 387,-737 12-698,32 2-592,-38-2 555,1 0-1,0 0 1,0 0-1,0 0 0,0 0 1,-1 1-1,1-1 1,0 0-1,0 0 1,0 1-1,-1-1 0,1 0 1,0 1-1,0-1 1,-1 1-1,1-1 0,0 1 1,-1 0-1,1-1 1,-1 1-1,1-1 1,-1 1-1,1 0 0,-1-1 1,1 1-1,-1 0 1,0 0-1,1 0 1,-1-1-1,0 1 0,1 0 1,-1 0-1,0 1 1,-8 6-3988,-20-4-2371</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01.048"/>
    </inkml:context>
    <inkml:brush xml:id="br0">
      <inkml:brushProperty name="width" value="0.025" units="cm"/>
      <inkml:brushProperty name="height" value="0.025" units="cm"/>
    </inkml:brush>
  </inkml:definitions>
  <inkml:trace contextRef="#ctx0" brushRef="#br0">94 221 13837,'0'0'7815,"-26"50"-5765,9-19-320,2 0-225,-2 5-800,7-3-417,3-2-224,6-4-64,1-5 0,0-8-128,8-7-704,4-7-546,1 0-479,1-13-930,-2-12-1793,-1-7-2211</inkml:trace>
  <inkml:trace contextRef="#ctx0" brushRef="#br0" timeOffset="1">123 63 11659,'0'0'8296,"3"-58"-4741,-3 53 417,0 12-4100,0 7-32,0 4-1826,0-3-1537,4 2-2531</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01.576"/>
    </inkml:context>
    <inkml:brush xml:id="br0">
      <inkml:brushProperty name="width" value="0.025" units="cm"/>
      <inkml:brushProperty name="height" value="0.025" units="cm"/>
    </inkml:brush>
  </inkml:definitions>
  <inkml:trace contextRef="#ctx0" brushRef="#br0">221 10 17521,'0'0'5594,"-12"0"-3442,3-1-1962,0 1 1,1 1 0,-1 0 0,0 0-1,0 0 1,0 1 0,1 0 0,-1 1-1,1 0 1,0 0 0,0 1 0,0 0-1,0 1 1,-10 7 0,9-4 2,0 1 0,0 1 0,1-1 0,-9 14 0,15-20-134,0 0 0,0 0-1,0 0 1,0 0 0,0 0 0,1 1-1,0-1 1,-1 1 0,1-1 0,1 1 0,-1-1-1,0 1 1,1-1 0,0 1 0,0 0 0,0-1-1,0 1 1,0 0 0,2 4 0,-1-7-49,0 1 1,1-1-1,-1 0 1,0 0-1,1 0 1,-1 0 0,0-1-1,1 1 1,-1 0-1,1-1 1,0 1-1,-1 0 1,1-1-1,-1 0 1,1 1 0,0-1-1,-1 0 1,1 0-1,0 0 1,-1 0-1,1 0 1,0 0-1,-1-1 1,1 1 0,0-1-1,1 0 1,46-14 205,-32 6-301,-1-1 0,0 0 0,-1-1-1,24-23 1,-31 26-76,0 0 0,-1 0-1,1-1 1,-2 0 0,1 0-1,-1 0 1,-1-1 0,0 0-1,5-14 1,-63 100-84,38-55 574,1 0 0,1 1 1,1 0-1,1 1 0,1 0 1,1 1-1,1 0 0,1 0 1,1 1-1,2 0 0,0 0 1,0 33-1,4-40-329,1-13 0,0 0 0,-1 0 0,0 0 0,0 0 0,0 0 0,-1 0 0,1 0 0,-1 0 0,-3 9 0,-28-5-13725,29-5 9785,-1-1-912</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02.343"/>
    </inkml:context>
    <inkml:brush xml:id="br0">
      <inkml:brushProperty name="width" value="0.025" units="cm"/>
      <inkml:brushProperty name="height" value="0.025" units="cm"/>
    </inkml:brush>
  </inkml:definitions>
  <inkml:trace contextRef="#ctx0" brushRef="#br0">61 1 17969,'0'0'8205,"-5"8"-7319,-3 5-536,0 1 0,1 1 0,0-1 0,1 1 0,1 0 0,1 0 0,0 1 0,-2 19 0,6-35-334,0 1 0,0-1 1,0 1-1,0-1 0,0 1 0,0 0 0,0-1 1,0 1-1,0-1 0,0 1 0,1-1 0,-1 1 1,0-1-1,0 0 0,1 1 0,-1-1 0,0 1 1,1-1-1,-1 1 0,0-1 0,1 0 0,-1 1 1,1-1-1,-1 0 0,1 1 0,-1-1 0,1 0 1,-1 0-1,1 1 0,-1-1 0,1 0 1,21-1 431,20-17 90,-26 6-535,0 0-1,0-1 0,-1 0 1,-1-1-1,-1-1 1,0 0-1,0-1 0,12-23 1,-59 132-206,29-81 339,0-1 1,1 1-1,1 1 1,0-1-1,1 0 1,-2 20-1,4-32-133,0 1 0,0 0 0,0 0 0,0 0 0,0-1 0,0 1 0,0 0 0,1 0 0,-1-1 0,0 1 0,0 0 0,1 0 0,-1-1 0,0 1 0,1 0 0,-1-1 0,1 1-1,-1 0 1,1-1 0,-1 1 0,1-1 0,-1 1 0,1-1 0,0 1 0,-1-1 0,1 1 0,0-1 0,-1 0 0,2 1 0,26-3 87,-21 0-76,-1 0 0,0-1 1,1 0-1,-1 0 0,0 0 0,9-8 0,38-51-14,-42 46 0,1 1 0,21-20 0,-30 57 0,-25 43 94,18-56-155,0 0-1,0 1 0,1-1 0,1 1 0,0-1 0,0 1 0,-1 12 1,3-22-127,0 1 1,0-1 0,0 0-1,0 0 1,0 0-1,1 0 1,-1 1 0,0-1-1,0 0 1,0 0-1,0 0 1,0 0 0,0 0-1,0 1 1,0-1 0,0 0-1,0 0 1,0 0-1,1 0 1,-1 0 0,0 0-1,0 1 1,0-1 0,0 0-1,0 0 1,0 0-1,1 0 1,-1 0 0,0 0-1,0 0 1,0 0 0,0 0-1,1 0 1,-1 0-1,0 0 1,0 0 0,0 0-1,0 0 1,1 0 0,-1 0-1,0 0 1,0 0-1,0 0 1,0 0 0,0 0-1,1 0 1,-1 0 0,0 0-1,0 0 1,0 0-1,0 0 1,0-1 0,1 1-1,-1 0 1,0 0 0,0 0-1,0 0 1,0 0-1,0-1 1,3-6-7837</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02.687"/>
    </inkml:context>
    <inkml:brush xml:id="br0">
      <inkml:brushProperty name="width" value="0.025" units="cm"/>
      <inkml:brushProperty name="height" value="0.025" units="cm"/>
    </inkml:brush>
  </inkml:definitions>
  <inkml:trace contextRef="#ctx0" brushRef="#br0">0 0 4933,'0'0'27834,"26"37"-38820,-26-26-545</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03.120"/>
    </inkml:context>
    <inkml:brush xml:id="br0">
      <inkml:brushProperty name="width" value="0.025" units="cm"/>
      <inkml:brushProperty name="height" value="0.025" units="cm"/>
    </inkml:brush>
  </inkml:definitions>
  <inkml:trace contextRef="#ctx0" brushRef="#br0">133 179 11211,'0'0'17349,"-11"-7"-16404,-33-22-576,42 29-362,1-1 0,-1 1 0,0 0 0,0 0 0,0-1 0,0 1 0,0 0 1,0 1-1,0-1 0,0 0 0,0 0 0,1 1 0,-1-1 0,0 1 0,0 0 0,0-1 1,1 1-1,-1 0 0,0 0 0,1 0 0,-1 0 0,1 1 0,-1-1 0,1 0 0,0 1 1,-1-1-1,1 1 0,0-1 0,-2 3 0,0 1 52,0 0 1,-1 0-1,1 0 1,1 0-1,-1 0 0,1 1 1,-2 7-1,3-12-53,1 0-1,0 0 1,0-1-1,0 1 0,0 0 1,0 0-1,0 0 1,0-1-1,0 1 1,0 0-1,0 0 1,0 0-1,0-1 0,0 1 1,1 0-1,-1 0 1,0-1-1,1 1 1,-1 0-1,0-1 0,1 1 1,-1 0-1,1-1 1,-1 1-1,1 0 1,-1-1-1,1 1 1,0-1-1,0 1 0,1 0 7,0-1-1,-1 1 0,1-1 0,0 1 1,0-1-1,0 0 0,0 0 1,0 0-1,-1 0 0,1 0 0,0 0 1,2-1-1,4 0 21,-1-1 0,0 0 0,0-1 0,0 1 0,12-8 0,5-9-55,0 0-1,-2-2 1,-1 0 0,0-2-1,-2 0 1,-1-1 0,25-42-1,-70 134 323,17-45-101,0 0 0,-9 34 0,16-48-139,1 0 0,0 0 0,1 0 0,0 0 0,1 0 0,0 1 0,0-1 1,0 0-1,2 0 0,1 10 0,-3-17-53,1 0 0,0 0-1,-1 0 1,1 0 0,0 0 0,0-1 0,0 1-1,0 0 1,0-1 0,0 1 0,0 0-1,1-1 1,-1 0 0,1 1 0,-1-1 0,1 0-1,-1 0 1,1 1 0,0-1 0,0 0-1,-1-1 1,1 1 0,0 0 0,0-1 0,0 1-1,0-1 1,0 1 0,0-1 0,0 0 0,0 0-1,0 0 1,0 0 0,0 0 0,0 0-1,0 0 1,0-1 0,0 1 0,0-1 0,-1 0-1,1 1 1,0-1 0,2-1 0,4-2-11,0 0 0,-1 0-1,0 0 1,1-1 0,-1 0 0,-1-1 0,1 1 0,7-10 0,16-25-70,26-44 1,-50 74 73,-22 59 183,11-36-168,0-1 0,0 1 0,1 0 0,1 0 0,0 0 0,1 1 0,-1 23 0,4-35-89,-1-1 0,1 1 0,-1 0-1,1-1 1,0 1 0,0-1 0,0 1 0,-1-1 0,2 1 0,-1-1-1,0 0 1,0 1 0,0-1 0,0 0 0,1 0 0,-1 0 0,1 0-1,-1 0 1,1 0 0,-1 0 0,1-1 0,-1 1 0,1 0 0,0-1-1,-1 0 1,1 1 0,0-1 0,0 0 0,-1 0 0,1 0 0,0 0-1,3 0 1,1 0-443,0 0-1,0 0 0,0 0 1,0-1-1,0 0 1,0 0-1,0 0 0,-1-1 1,7-2-1,11-15-6533,-2-5-4014</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03.572"/>
    </inkml:context>
    <inkml:brush xml:id="br0">
      <inkml:brushProperty name="width" value="0.025" units="cm"/>
      <inkml:brushProperty name="height" value="0.025" units="cm"/>
    </inkml:brush>
  </inkml:definitions>
  <inkml:trace contextRef="#ctx0" brushRef="#br0">111 0 17457,'0'0'11333,"2"13"-10709,1 22-103,0 0-1,-3 1 1,-5 52-1,-8 137-167,12-234-613,-1 0 0,0 0 0,0-1 0,-1 2 0,-1-1 0,1 0 1,-1 1-1,-1 0 0,0-1 0,0 2 0,0-1 0,-1 1 0,-12-12 0,-17-27 3557,64 46-2101,26 2-1269,20-1 43,-27-5-7335,-37 0 51,2-4-5290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04.052"/>
    </inkml:context>
    <inkml:brush xml:id="br0">
      <inkml:brushProperty name="width" value="0.025" units="cm"/>
      <inkml:brushProperty name="height" value="0.025" units="cm"/>
    </inkml:brush>
  </inkml:definitions>
  <inkml:trace contextRef="#ctx0" brushRef="#br0">37 0 12876,'0'0'12497,"-5"9"-10132,2-5-2169,-1 1 51,1 0 0,0 0 0,0 1 1,0-1-1,1 1 0,0 0 0,0 0 1,0-1-1,1 1 0,0 0 0,0 0 1,0 1-1,1 5 0,0-11-235,1 1-1,0-1 1,-1 1-1,1-1 1,0 0-1,0 1 1,0-1-1,0 0 1,1 0-1,-1 0 1,0 0-1,0 0 1,1 0-1,-1 0 1,0 0-1,1 0 1,-1 0-1,1-1 1,-1 1-1,1-1 1,-1 1-1,1-1 1,-1 0 0,1 0-1,0 1 1,-1-1-1,1 0 1,0 0-1,-1 0 1,1-1-1,2 0 1,3 1 24,0 0-1,0-1 1,0 0 0,0-1 0,-1 0 0,10-3-1,74-59-254,-88 101-96,-5-15 341,-2 17 181,1 0 1,2 0-1,1 0 1,3 0-1,10 66 1,-5-75-205,-1-1 0,-2 1 1,-1 0-1,-1 38 0,-1-66-3,-1 1 0,0-1 0,0 0 0,-1 0 0,1 0 0,0 1 0,-1-1 0,0 0 0,1 0 0,-1 0 0,0 0 0,0 0 0,0 0 0,0 0 0,0 0 0,-1-1 0,1 1 0,-1 0 0,1-1 0,-1 1 0,1-1 0,-1 1 0,0-1 0,0 0 0,1 0 0,-1 0 0,0 0 0,0 0 0,0 0 0,-1 0 0,1 0 0,0-1 0,-4 1 0,2-1 0,0 0 0,0 0 0,1-1 0,-1 0 0,0 1 0,0-1 0,1 0 0,-1-1 0,1 1 0,-1-1 0,1 0 0,0 1 0,-1-2 0,1 1 0,0 0 0,0 0 0,0-1 0,1 0 0,-4-3 0,-6-10 0,1-1 0,0 0 0,2 0 0,0-1 0,1-1 0,0 1 0,2-1 0,0 0 0,1-1 0,-2-20 0,5 27 0,1 0 0,1 1 0,0-1 0,1 0 0,0 0 0,1 1 0,4-19 0,-3 23 0,-1 1 0,1 0 0,0 0 0,1 0 0,0 0 0,0 1 0,0-1 0,1 1 0,0 0 0,0 1 0,0-1 0,1 1 0,6-5 0,61-33-1227,-25 18-1929,-7-1-4024</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43.390"/>
    </inkml:context>
    <inkml:brush xml:id="br0">
      <inkml:brushProperty name="width" value="0.025" units="cm"/>
      <inkml:brushProperty name="height" value="0.025" units="cm"/>
    </inkml:brush>
  </inkml:definitions>
  <inkml:trace contextRef="#ctx0" brushRef="#br0">166 1 15759,'0'0'3870,"-2"14"-2306,-12 63 250,-4-1 0,-31 83 0,-27 119 1147,74-270-2743,1-4-55,0 1 0,0-1 0,0 1 0,1-1 0,0 1-1,-1-1 1,2 1 0,-1 0 0,2 6 0,0-11-103,0-1-1,-1 1 1,1-1-1,0 0 1,0 0-1,0 0 0,-1 0 1,1 0-1,0 0 1,-1 0-1,1-1 1,-1 1-1,3-3 1,43-49 143,45-65 1,10-12-120,25-20-410,-125 147 37,-14 5-17834</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43.762"/>
    </inkml:context>
    <inkml:brush xml:id="br0">
      <inkml:brushProperty name="width" value="0.025" units="cm"/>
      <inkml:brushProperty name="height" value="0.025" units="cm"/>
    </inkml:brush>
  </inkml:definitions>
  <inkml:trace contextRef="#ctx0" brushRef="#br0">25 1 9065,'0'0'6181,"-17"64"-3266,12-32 64,3 0-64,2-2-545,0-4-672,0-1-737,9-3-449,6-2-384,3 1-64,1-3-160,2-4-2306,-4-8-2659,1-6-4548</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44.260"/>
    </inkml:context>
    <inkml:brush xml:id="br0">
      <inkml:brushProperty name="width" value="0.025" units="cm"/>
      <inkml:brushProperty name="height" value="0.025" units="cm"/>
    </inkml:brush>
  </inkml:definitions>
  <inkml:trace contextRef="#ctx0" brushRef="#br0">16 111 12300,'0'0'7943,"-3"8"-5946,-8 29-422,10-36-1506,1 0 1,0 0-1,0 0 1,-1 0-1,1 0 1,0 0-1,0-1 1,0 1 0,0 0-1,0 0 1,0 0-1,1 0 1,-1 0-1,0 0 1,0 0-1,1-1 1,-1 1 0,0 0-1,1 0 1,-1 0-1,1 0 1,-1-1-1,1 1 1,-1 0 0,1-1-1,0 1 1,-1 0-1,1-1 1,0 1-1,0-1 1,-1 1-1,1-1 1,0 1 0,0-1-1,0 0 1,-1 1-1,1-1 1,2 1-1,35 2 1252,-32-4-1041,7 0-179,-1-1-1,0-1 1,0 0-1,0 0 1,0-1-1,-1-1 1,1 0 0,-1 0-1,0-1 1,-1-1-1,1 0 1,-1 0 0,-1-1-1,1 0 1,-2-1-1,1 0 1,-1 0 0,8-13-1,-15 21-96,1-1 0,-1 0-1,0 0 1,0 0 0,0 0 0,0 0 0,0 0-1,0-1 1,-1 1 0,1 0 0,-1 0 0,0-1-1,1 1 1,-1 0 0,0 0 0,0-1 0,-1-1-1,1 2 2,-1 1-1,1 0 1,-1 0-1,0-1 1,1 1-1,-1 0 1,0 0-1,0 0 1,0 0-1,0 0 1,0 0-1,0 1 1,0-1-1,0 0 1,0 0-1,0 1 1,0-1-1,-1 0 1,1 1-1,0-1 0,-2 1 1,-1-1 3,-1 0 0,1 0 0,-1 1 0,1 0 0,-1 0-1,1 0 1,-1 0 0,1 1 0,-1 0 0,1 0 0,0 0 0,0 0 0,-1 1 0,1 0 0,-7 4 0,-1 2 95,1 0 0,1 2 1,-1-1-1,1 1 0,1 1 0,0-1 1,1 2-1,0-1 0,0 1 1,2 0-1,-1 1 0,1 0 1,1 0-1,0 0 0,1 0 0,1 1 1,0-1-1,1 1 0,-1 16 1,3-28-91,0 0 0,0-1 1,0 1-1,1-1 1,-1 1-1,1 0 0,-1-1 1,1 1-1,-1-1 1,1 1-1,0-1 0,0 0 1,0 1-1,0-1 0,0 0 1,0 1-1,0-1 1,0 0-1,0 0 0,1 0 1,-1 0-1,0 0 1,1 0-1,1 0 0,2 2-7,0-2-1,0 1 1,0-1-1,0 0 1,1 0-1,-1 0 1,10 0-1,3-2-496,1 0 0,-1-1 0,31-7 0,-24 2-1927,0-1 1,30-15-1,10-13-7668,-35 14 488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16.011"/>
    </inkml:context>
    <inkml:brush xml:id="br0">
      <inkml:brushProperty name="width" value="0.025" units="cm"/>
      <inkml:brushProperty name="height" value="0.025" units="cm"/>
    </inkml:brush>
  </inkml:definitions>
  <inkml:trace contextRef="#ctx0" brushRef="#br0">1 152 16592,'0'0'12582,"12"-11"-11669,29-28-550,50-62 0,-91 101-365,0 0 0,0 0 1,0 0-1,0 0 0,0 0 0,0 0 0,0 1 0,0-1 0,0 0 0,0 0 0,0 0 1,0 0-1,0 0 0,0 0 0,0 0 0,0 0 0,0 1 0,0-1 0,0 0 1,1 0-1,-1 0 0,0 0 0,0 0 0,0 0 0,0 0 0,0 0 0,0 0 1,0 0-1,0 0 0,0 0 0,1 0 0,-1 0 0,0 0 0,0 0 0,0 0 1,0 0-1,0 0 0,0 0 0,0 0 0,1 0 0,-1 0 0,0 0 0,0 0 0,0 0 1,0 0-1,0 0 0,0 0 0,0 0 0,0 0 0,1 0 0,-1 0 0,0 0 1,0 0-1,0 0 0,0 0 0,0 0 0,0 0 0,0-1 0,0 1 0,0 0 1,0 0-1,0 0 0,0 0 0,0 0 0,1 0 0,-1 0 0,0 16-81,-6 20 79,-4-3-16,6-23-112,0 0 1,1 0-1,0 0 1,1 1-1,0 0 1,1-1-1,0 1 1,1 0-1,0 15 1,1-25-3,-1-1 0,1 0 0,-1 1 0,0-1 0,1 1 0,-1-1 0,1 0 0,-1 0 1,1 1-1,-1-1 0,1 0 0,-1 0 0,1 1 0,-1-1 0,1 0 0,-1 0 0,1 0 0,0 0 0,-1 0 0,1 0 0,-1 0 0,1 0 0,-1 0 0,1 0 0,-1 0 0,1 0 1,0 0-1,-1-1 0,1 1 0,-1 0 0,1 0 0,-1 0 0,1-1 0,-1 1 0,1 0 0,0-1 0,19-11-3804,4-14-2729,2-9-4891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6:14.141"/>
    </inkml:context>
    <inkml:brush xml:id="br0">
      <inkml:brushProperty name="width" value="0.025" units="cm"/>
      <inkml:brushProperty name="height" value="0.025" units="cm"/>
    </inkml:brush>
  </inkml:definitions>
  <inkml:trace contextRef="#ctx0" brushRef="#br0">1 1 4869,'0'0'5568,"4"4"-5152,-1-1-394,61 59 8512,-36-39-9002,-22-20 533,1 0 0,-1 0 1,1-1-1,0 1 1,0-1-1,0-1 1,0 0-1,0 0 0,1 0 1,12-1-1,80-9 310,-70 5-322,39 0 570,0 2-1,93 11 0,-88-3 164,136-7-1,561-49 161,-706 47-915,136-7 7,661-16 1323,-746 33-1267,171 33 1,10 2 9,-10-14-71,225 15 89,-384-39-97,0-5 0,127-19 0,717-27-2739,-852 46 2273,79-6-6963,-105-3-1511</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45.040"/>
    </inkml:context>
    <inkml:brush xml:id="br0">
      <inkml:brushProperty name="width" value="0.025" units="cm"/>
      <inkml:brushProperty name="height" value="0.025" units="cm"/>
    </inkml:brush>
  </inkml:definitions>
  <inkml:trace contextRef="#ctx0" brushRef="#br0">77 0 13100,'0'0'4933,"-10"11"-2872,5-6-1905,-37 47 2394,40-47-2259,-1 0 1,0-1 0,1 1 0,0 1-1,0-1 1,1 0 0,0 0 0,-1 1-1,2-1 1,-1 0 0,1 1 0,-1-1-1,2 10 1,0-13-239,-1-1-1,1 1 1,0 0-1,0 0 1,-1-1 0,1 1-1,0-1 1,1 1-1,-1-1 1,0 1 0,0-1-1,1 1 1,-1-1-1,0 0 1,1 0 0,0 0-1,-1 0 1,1 0-1,0 0 1,-1 0-1,1-1 1,0 1 0,0 0-1,-1-1 1,1 0-1,0 1 1,0-1 0,0 0-1,0 0 1,0 0-1,0 0 1,-1 0 0,1-1-1,0 1 1,2-1-1,3 0 12,0 0 0,0 0-1,0-1 1,0 0 0,0 0-1,-1-1 1,1 0 0,7-4-1,3-7-5,-1-1 0,0 0 0,-1-1 0,-1 0 0,22-34-1,-53 95 455,1 1 0,2 0-1,3 1 1,1 1-1,-3 58 1,11-27-512,3-54 0,-1 0 0,-1 0 0,-1 0 0,-1 0 0,-1-1 0,-2 0 0,-8 25 0,13-47 0,1 0 0,-1 0 0,0 0 0,0 0 0,0-1 0,0 1 0,0 0 0,0-1 0,-1 1 0,1-1 0,0 1 0,-1-1 0,1 0 0,-4 3 0,4-4 0,0 0 0,1 0 0,-1 0 0,0 0 0,0 1 0,1-1 0,-1 0 0,0-1 0,0 1 0,1 0 0,-1 0 0,0 0 0,0 0 0,1 0 0,-1-1 0,0 1 0,1 0 0,-1-1 0,0 1 0,1 0 0,-1-1 0,1 1 0,-1-1 0,0 1 0,1-1 0,-1 0 0,-2-3 0,0 0 0,0 0 0,1 0 0,-1-1 0,1 1 0,0-1 0,1 1 0,-1-1 0,-1-9 0,0-4-10,1-1 0,1 1 0,0-1 0,1 1 0,1-1 0,1 1 0,1 0 0,1 0 0,0 0 0,1 0 0,1 0 0,1 1 0,0 0 0,1 1 0,1-1 0,13-18 1,-7 15-5,0 1 0,1 1 1,1 1-1,0 0 0,1 1 1,1 1-1,1 0 0,0 2 1,1 0-1,0 1 0,0 2 1,25-9-1,-40 16 4,1 1 0,-1 0 0,1 0-1,0 1 1,0-1 0,0 1 0,0 1 0,-1 0 0,11 0 0,-15 1 7,-1 0 1,0 0 0,0 0 0,0-1 0,0 1 0,0 1-1,0-1 1,0 0 0,0 0 0,-1 0 0,1 0 0,0 1-1,-1-1 1,1 0 0,-1 0 0,1 1 0,-1-1 0,1 1 0,-1-1-1,0 0 1,0 1 0,0-1 0,0 1 0,0-1 0,0 1-1,0-1 1,0 0 0,-1 1 0,1-1 0,-1 2 0,-10 46 303,-57 75-87,103-156-214,3-9 0,-23 23 0,0 1 0,2 0 0,0 1 0,0 1 0,2 1 0,31-20 0,-49 34 0,0-1 0,-1 1 0,1 0 0,0-1 0,-1 1 0,1 0 0,0-1 0,0 1 0,0 0 0,-1 0 0,1-1 0,0 1 0,0 0 0,-1 0 0,1 0 0,0 0 0,0 0 0,0 0 0,-1 1 0,1-1 0,0 0 0,0 0 0,0 0 0,-1 1 0,1-1 0,0 0 0,-1 1 0,1-1 0,0 1 0,-1-1 0,2 2 0,-1-1 0,0 1 0,-1 0 0,1-1 0,-1 1 0,1 0 0,-1 0 0,1-1 0,-1 1 0,0 0 0,0 0 0,0 0 0,0 0 0,0 2 0,-2 6 0,0 1 0,0-1 0,-7 19 0,6-22-64,1-1 0,0 1 0,0 0 0,0-1 0,-1 12 0,12-24-10987,-7 4 9156,11-14-7420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45.428"/>
    </inkml:context>
    <inkml:brush xml:id="br0">
      <inkml:brushProperty name="width" value="0.025" units="cm"/>
      <inkml:brushProperty name="height" value="0.025" units="cm"/>
    </inkml:brush>
  </inkml:definitions>
  <inkml:trace contextRef="#ctx0" brushRef="#br0">7 20 19346,'0'0'5536,"-1"9"-2824,-5 27-662,6-34-1995,0-1-1,1 0 1,-1 0 0,0 0 0,0 1-1,1-1 1,-1 0 0,1 0-1,-1 0 1,1 0 0,0 0 0,-1 0-1,1 0 1,0 0 0,0 0-1,-1 0 1,1 0 0,0-1 0,0 1-1,0 0 1,0-1 0,0 1-1,0 0 1,0-1 0,1 1 0,-1-1-1,0 0 1,0 1 0,0-1-1,0 0 1,1 0 0,-1 1 0,0-1-1,0 0 1,0 0 0,1-1-1,-1 1 1,0 0 0,2-1 0,48-4 180,-42 2-208,-1-1 0,0 1 0,-1-1 0,1-1 0,9-6 0,-14 10-14,0-2 0,0 1 0,0 0 0,0-1 0,-1 1 0,1-1 0,-1 0 0,1 0 0,-1 0 0,0 0 0,0 0 0,0 0 0,-1-1 0,3-5 0,-4 8-11,0 1 0,-1-1-1,1 1 1,0 0 0,0-1 0,-1 1-1,1-1 1,0 1 0,-1 0-1,1-1 1,0 1 0,-1 0 0,1-1-1,-1 1 1,1 0 0,0 0-1,-1-1 1,1 1 0,-1 0-1,1 0 1,-1 0 0,1 0 0,-1 0-1,1 0 1,-1 0 0,1 0-1,-1 0 1,1 0 0,-1 0 0,1 0-1,-1 0 1,1 0 0,-1 0-1,1 0 1,0 0 0,-1 0 0,1 1-1,-1-1 1,1 0 0,-1 0-1,1 1 1,0-1 0,-1 0-1,1 1 1,-1 0 0,-24 11-81,9 0 120,1 1 0,1 1-1,-24 29 1,32-36-25,0 0 1,1 0-1,0 1 0,1 0 0,0 0 1,0 0-1,1 1 0,0-1 0,0 1 1,-2 15-1,5-23-34,-1-1 1,1 1-1,0 0 1,0 0-1,0-1 1,0 1-1,1 0 1,-1-1-1,0 1 1,0 0-1,0-1 1,0 1-1,1 0 1,-1-1-1,0 1 1,1 0-1,-1-1 1,0 1-1,1-1 1,-1 1-1,1-1 1,-1 1-1,1-1 1,-1 1-1,1-1 1,-1 1-1,1-1 1,0 1-1,-1-1 1,1 0-1,1 1 1,27-1-1446,-21-3 597,1 1 0,-1-1 0,1 0 0,13-8 0,15-15-5011,-1-2-2521</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45.768"/>
    </inkml:context>
    <inkml:brush xml:id="br0">
      <inkml:brushProperty name="width" value="0.025" units="cm"/>
      <inkml:brushProperty name="height" value="0.025" units="cm"/>
    </inkml:brush>
  </inkml:definitions>
  <inkml:trace contextRef="#ctx0" brushRef="#br0">101 1 3331,'0'0'21167,"-6"9"-18653,-13 16-1296,2-3 147,1 1-1,-21 38 1,36-61-1369,0 1 0,1 0 0,-1 0 0,1 0 0,-1 0 0,1 0 0,0 0 0,-1 0 0,1 0 0,0 0 0,0 0 0,-1 0 0,1 0 0,0 0 0,0 0-1,0 1 1,0-1 0,1 0 0,-1 0 0,0 0 0,0 0 0,1 0 0,-1 0 0,0 0 0,1 0 0,-1 0 0,1 0 0,-1 0 0,1-1 0,0 1 0,-1 0 0,1 0 0,0 0 0,-1-1 0,1 1 0,0 0 0,0-1 0,0 1 0,0-1 0,0 1 0,0-1 0,0 1 0,0-1 0,0 1 0,0-1 0,0 0 0,0 0 0,1 0 0,8 2-105,1-1 1,-1-1-1,0 0 1,15-2-1,-2 0 80,-13 2 68,-2 0-60,0 0 0,-1 0 0,1 1 0,0-1 0,12 4 0,-19-3 47,0-1 0,1 1-1,-1-1 1,0 1-1,0-1 1,0 1-1,0 0 1,0-1 0,-1 1-1,1 0 1,0 0-1,0 0 1,0-1 0,-1 1-1,1 0 1,0 0-1,-1 0 1,1 0-1,-1 0 1,1 1 0,-1-1-1,1 0 1,-1 0-1,0 0 1,0 0 0,1 0-1,-1 1 1,0-1-1,0 0 1,0 0 0,0 0-1,-1 0 1,1 1-1,0-1 1,0 0-1,-1 0 1,1 0 0,-1 0-1,1 0 1,-1 0-1,1 0 1,-1 0 0,0 0-1,1 0 1,-1 0-1,-1 1 1,-1 3-18,-1-1 0,1 1 0,-1-1 0,0 0 0,0 0 0,0-1 0,0 1 0,-1-1 0,0 0 0,1 0 0,-1 0 0,0-1 0,-1 0 0,-7 3 0,1-2-12,0 1 0,-1-2 0,1 0 0,-1 0 0,-16-1 0,28-1-39,1 0 0,-1 0 0,1 0 0,-1 0 0,1 0 1,-1 0-1,1 0 0,-1 0 0,1 0 0,0 0 0,-1 0 0,1-1 0,-1 1 0,1 0 0,-1 0 1,1-1-1,0 1 0,-1 0 0,1 0 0,-1-1 0,1 1 0,0 0 0,-1-1 0,1 1 0,0-1 1,0 1-1,-1 0 0,1-1 0,0 0 0,-1-16-4852,1 11 1911,0-13-10463</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46.186"/>
    </inkml:context>
    <inkml:brush xml:id="br0">
      <inkml:brushProperty name="width" value="0.025" units="cm"/>
      <inkml:brushProperty name="height" value="0.025" units="cm"/>
    </inkml:brush>
  </inkml:definitions>
  <inkml:trace contextRef="#ctx0" brushRef="#br0">71 0 12684,'0'0'17798,"-5"12"-17221,-7 10-614,2 1 0,1-1 1,1 1-1,0 1 0,2 0 1,1 0-1,-2 25 0,11-52-7069,14-24-207,-8-4-2627</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46.595"/>
    </inkml:context>
    <inkml:brush xml:id="br0">
      <inkml:brushProperty name="width" value="0.025" units="cm"/>
      <inkml:brushProperty name="height" value="0.025" units="cm"/>
    </inkml:brush>
  </inkml:definitions>
  <inkml:trace contextRef="#ctx0" brushRef="#br0">39 0 16528,'0'0'9673,"-39"58"-8840,39-34-385,0-1-416,8-3-865,10-2-1953,3-3-1795,1-5-3042</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47"/>
    </inkml:context>
    <inkml:brush xml:id="br0">
      <inkml:brushProperty name="width" value="0.025" units="cm"/>
      <inkml:brushProperty name="height" value="0.025" units="cm"/>
    </inkml:brush>
  </inkml:definitions>
  <inkml:trace contextRef="#ctx0" brushRef="#br0">147 0 15663,'0'0'10009,"-11"1"-7767,5-1-2085,0 1 0,1 0 0,-1 0-1,0 0 1,1 1 0,-1-1 0,0 1-1,1 1 1,0-1 0,0 1 0,-1 0-1,1 0 1,1 0 0,-1 1 0,1-1-1,-1 1 1,1 1 0,0-1 0,0 0 0,1 1-1,-6 9 1,5-8-57,1 0-1,0 0 1,1 0-1,0 1 1,0-1-1,0 1 1,1-1-1,-2 9 1,3-13-97,0-1 0,0 1 1,1-1-1,-1 1 0,0-1 1,0 1-1,1-1 0,-1 1 0,1-1 1,-1 1-1,1-1 0,-1 1 1,1-1-1,0 0 0,0 1 1,0-1-1,0 0 0,0 0 1,0 1-1,0-1 0,0 0 1,1 0-1,-1 0 0,0-1 1,0 1-1,1 0 0,-1 0 1,1-1-1,-1 1 0,1-1 0,-1 1 1,1-1-1,-1 1 0,1-1 1,-1 0-1,1 0 0,0 0 1,2 0-1,4 0-86,0 0 0,0-1 1,0 0-1,0 0 0,-1 0 0,1-1 1,0 0-1,-1-1 0,1 0 0,-1 0 1,10-6-1,3-4-533,0-1 1,24-23 0,-25 21 292,0 0 1,26-15 0,-45 31 327,0-1 0,1 1 0,-1 0 1,0 0-1,1-1 0,-1 1 0,0 0 0,0 0 1,1 0-1,-1-1 0,0 1 0,1 0 1,-1 0-1,0 0 0,1 0 0,-1 0 0,0 0 1,1 0-1,-1 0 0,0-1 0,1 1 1,-1 0-1,1 1 0,-1-1 0,0 0 0,1 0 1,-1 0-1,0 0 0,1 0 0,-1 0 1,0 0-1,1 0 0,-1 1 0,0-1 0,1 0 1,-1 0-1,0 0 0,0 1 0,1-1 1,-1 0-1,0 0 0,0 1 0,1-1 0,-1 0 1,0 1-1,0-1 0,0 0 0,1 1 1,-1-1-1,0 1 0,-3 26 614,-15 29 594,10-39-889,4-8-72,0 0-1,1 1 1,0-1 0,0 1 0,1 0 0,-3 18 0,5-27-252,0-1 0,0 1 0,1-1 0,-1 1 0,0-1 0,0 1 0,0-1 0,0 1 0,0-1 0,0 0 0,1 1 0,-1-1 0,0 1 0,0-1 0,1 1 0,-1-1 0,0 0 0,1 1 0,-1-1 0,0 0 0,1 1 0,-1-1 0,0 0 0,1 1 0,-1-1 0,1 0 0,-1 0 0,1 1 0,-1-1 0,1 0 0,-1 0 0,0 0 0,1 0 0,0 0 0,24-3 0,20-17 0,-24 2-47,0 0 0,27-33 0,-5 6-15,-44 92-87,-1-38 174,0 0 15,0 1 1,0-1-1,1 1 1,0 11-1,1-19-36,0-1-1,0 1 1,0-1-1,0 1 1,1-1-1,-1 1 1,0-1 0,1 0-1,-1 1 1,1-1-1,-1 1 1,1-1-1,0 0 1,-1 1 0,1-1-1,0 0 1,0 0-1,0 0 1,0 0-1,0 1 1,0-1 0,0-1-1,1 1 1,-1 0-1,0 0 1,1 0-1,-1-1 1,0 1 0,1 0-1,-1-1 1,1 0-1,-1 1 1,0-1-1,3 1 1,3-1-4,0-1 0,0 1 0,1-1 0,-1-1 0,0 1 0,0-1 0,0 0 0,0-1 0,-1 1 0,1-1 0,-1-1 0,1 1 0,-1-1 0,0 0 0,0-1 0,-1 0 0,1 1 0,7-11 0,7-7 0,-1-2 0,-1-1 0,16-27 0,-40 90 0,6-37 0,-7 15 0,2 0 0,0 1 0,1 0 0,0 0 0,-1 33 0,5-49-50,0-1 0,0 1 0,0-1 0,1 0 0,-1 1 0,0-1 0,0 0 0,1 0 0,-1 1 0,0-1 0,0 0 0,1 0 0,-1 1 0,0-1 0,1 0 0,-1 0 0,0 0 0,1 0 0,-1 1 0,1-1 0,-1 0 0,0 0 0,1 0 0,-1 0 0,0 0 0,1 0 0,-1 0 0,1 0 0,-1 0 0,0 0 0,1 0 0,-1 0 0,0 0 0,1 0 0,-1-1 0,1 1 0,-1 0 0,1 0 0,15-8-4070,-7-10-1346,1-6-2376</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47.361"/>
    </inkml:context>
    <inkml:brush xml:id="br0">
      <inkml:brushProperty name="width" value="0.025" units="cm"/>
      <inkml:brushProperty name="height" value="0.025" units="cm"/>
    </inkml:brush>
  </inkml:definitions>
  <inkml:trace contextRef="#ctx0" brushRef="#br0">1 0 9161,'0'0'19314,"10"60"-22581,7-48-1986,4-3-2659</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47.701"/>
    </inkml:context>
    <inkml:brush xml:id="br0">
      <inkml:brushProperty name="width" value="0.025" units="cm"/>
      <inkml:brushProperty name="height" value="0.025" units="cm"/>
    </inkml:brush>
  </inkml:definitions>
  <inkml:trace contextRef="#ctx0" brushRef="#br0">146 0 19571,'0'0'4462,"-8"2"-255,-60 16-1039,63-16-3054,0 0-1,-1 0 0,1 0 0,0 1 0,0 0 1,1 0-1,-1 0 0,0 1 0,1-1 1,0 1-1,-7 9 0,10-13-117,1 1-1,-1 0 1,1-1-1,-1 1 1,1 0-1,0-1 1,-1 1-1,1 0 1,0 0-1,-1-1 1,1 1-1,0 0 1,0 0-1,0 0 1,0-1-1,0 1 1,0 0-1,0 0 1,0 0-1,0-1 1,0 1-1,1 0 1,-1 0-1,0-1 1,0 1 0,1 0-1,-1 0 1,0-1-1,2 2 1,-1-1-24,1 1 0,-1-1 0,1 0 0,0 0 0,0 0 0,0 0 0,-1 0 1,1 0-1,0 0 0,0-1 0,3 2 0,62 5-830,-59-7 701,18 0-523,34 3 317,-56-2 368,0-1 0,0 1 0,0 0 0,-1 0 0,1 0 0,0 0 0,-1 1 0,1-1 0,-1 1 1,1 0-1,4 3 0,-7-4 10,0 0 0,-1 0 0,1 0 1,0 0-1,0 0 0,-1 0 0,1 0 0,0 0 1,-1 0-1,1 0 0,-1 0 0,1 0 1,-1 0-1,0 1 0,1-1 0,-1 0 0,0 0 1,0 0-1,0 1 0,0-1 0,0 0 1,0 0-1,0 0 0,0 2 0,-1 0 57,0-1 0,-1 1 0,1-1 1,0 0-1,-1 1 0,1-1 0,-1 0 0,0 0 0,0 0 0,-3 3 0,-5 3 248,-1 0-1,0 0 1,-18 7-1,26-13-304,-2 1-15,0 0 0,1-1 0,-1 0 0,0 0 0,0 0 0,-1 0 0,1-1 0,0 0 0,0 0 0,-1 0 0,-9-1 0,14-2-266,0 1-1,1-1 1,-1 0-1,0 0 1,1 0 0,-1 1-1,1-1 1,0 0 0,-1 0-1,1 0 1,0 0-1,0 0 1,0 0 0,1 0-1,-1 0 1,0 0-1,1 1 1,-1-1 0,2-2-1,11-19-6918,7-2-1987</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48.061"/>
    </inkml:context>
    <inkml:brush xml:id="br0">
      <inkml:brushProperty name="width" value="0.025" units="cm"/>
      <inkml:brushProperty name="height" value="0.025" units="cm"/>
    </inkml:brush>
  </inkml:definitions>
  <inkml:trace contextRef="#ctx0" brushRef="#br0">60 234 15855,'0'0'15844,"-6"12"-14952,0-3-811,-2 4-53,0 1-1,1 0 1,1 0 0,-8 23-1,13-35-28,0 0 0,1 0 0,-1 0 0,0 1 0,1-1 0,0 0 0,-1 1 0,1-1 0,0 0 0,0 1 0,0-1 0,1 0 0,-1 1 0,0-1 0,1 0 0,0 0 0,-1 1 0,1-1 0,0 0 0,0 0-1,0 0 1,1 0 0,-1 0 0,0 0 0,1 0 0,-1-1 0,1 1 0,-1 0 0,1-1 0,0 1 0,0-1 0,0 0 0,0 1 0,0-1 0,0 0 0,0 0 0,0 0 0,1-1 0,-1 1 0,0 0 0,4 0 0,6 0 1,-1 0 0,1-1 0,0 0 0,0-1 0,-1 0 0,1-1 0,-1 0 0,1 0 0,-1-2 0,0 1 0,0-1 0,0-1 0,0 0 0,-1-1 0,0 0 0,0 0 0,0-1 0,-1 0 0,0-1 0,10-11 0,-4 4 0,-1-1 0,-1 0 0,0-1 0,-1 0 0,-1-1 0,-1 0 0,0-1 0,-1 0 0,-1-1 0,8-32 0,-14 44 0,0 0 0,-1 1 0,0-1 0,0 0 0,-1 0 0,0 0 0,0 0 0,-4-15 0,4 22 0,0 0 0,-1 0 0,1-1 0,-1 1 0,1 0 0,-1 0 0,0-1 0,0 1 0,0 0 0,1 0 0,-1 0 0,0 0 0,0 0 0,0 0 0,0 0 0,-1 1 0,1-1 0,0 0 0,0 0 0,0 1 0,-3-1 0,1 0 0,0 1 0,0 0 0,0 0 0,1 0 0,-1 0 0,0 1 0,0-1 0,0 1 0,0 0 0,0-1 0,1 1 0,-1 1 0,0-1 0,-3 3 0,-5 2 0,1 0 0,1 1 0,-1 1 0,1 0 0,0 0 0,-13 17 0,16-18 0,1-1 0,0 1 0,0 0 0,1 0 0,0 1 0,1-1 0,-1 1 0,1 0 0,1 0 0,-4 14 0,6-20 0,1 0 0,-1 0 0,0 0 0,0-1 0,1 1 0,-1 0 0,1 0 0,0-1 0,-1 1 0,1 0 0,0-1 0,0 1 0,0-1 0,0 1 0,0-1 0,0 1 0,1-1 0,-1 0 0,0 1 0,1-1 0,-1 0 0,1 0 0,-1 0 0,1 0 0,-1 0 0,1-1 0,0 1 0,0 0 0,-1-1 0,1 1 0,0-1 0,0 0 0,0 1 0,1-1 0,13 2 0,1 0 0,-1-1 0,17-1 0,-7 0 0,-18 1-41,1-1 0,0 1 0,0 0 0,-1 1 0,1 0 0,-1 1 0,13 4 0,-19-5 29,1-1 1,-1 1 0,1 0 0,-1 0 0,0 0-1,1 0 1,-1 0 0,0 0 0,0 1 0,-1-1-1,1 1 1,0-1 0,-1 1 0,0-1 0,0 1-1,1 0 1,-1 0 0,-1 0 0,1 0-1,0-1 1,-1 1 0,0 0 0,1 0 0,-2 6-1,1 12-50,0 6-67,0-9-6860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48.405"/>
    </inkml:context>
    <inkml:brush xml:id="br0">
      <inkml:brushProperty name="width" value="0.025" units="cm"/>
      <inkml:brushProperty name="height" value="0.025" units="cm"/>
    </inkml:brush>
  </inkml:definitions>
  <inkml:trace contextRef="#ctx0" brushRef="#br0">0 65 17969,'0'0'4869,"9"0"-2093,22 1-1714,-6 0 229,-1-1 0,26-3 0,-44 2-1132,0 0-1,1 0 1,-1-1-1,0 1 0,0-1 1,0-1-1,0 1 1,0-1-1,-1 0 0,1 0 1,-1-1-1,0 1 1,7-7-1,-12 10-158,1-1 0,-1 1 0,0 0 0,1 0 0,-1-1 0,1 1 0,-1-1 0,0 1 0,1 0 0,-1-1 0,0 1 0,0-1 0,1 1 0,-1-1 0,0 1 0,0 0 0,1-1 0,-1 1 0,0-1 0,0 1 0,0-1 0,0 1 0,0-1 0,0 1 0,0-1 0,0 0 0,0 1 0,0-1 0,0 1 0,0-1 0,0 1 0,-1-1 0,1 1 0,0 0 0,0-1 0,0 1 0,-1-1 0,1 0 0,-23-5 0,-28 9 0,43-1 0,1 1 0,0 0 0,0 1 0,0 0 0,0 0 0,1 0 0,0 1 0,-1 0 0,2 0 0,-1 1 0,-8 10 0,11-12 0,0-1 0,0 1 0,0 0 0,1 0 0,0-1 0,0 2 0,0-1 0,0 0 0,1 0 0,-1 1 0,1-1 0,0 1 0,0-1 0,1 1 0,0-1 0,-1 1 0,1-1 0,1 1 0,-1 0 0,1-1 0,2 8 0,-2-9 0,1 0 0,0-1 0,0 1 0,0-1 0,0 1 0,1-1 0,-1 0 0,1 0 0,-1 0 0,1 0 0,0 0 0,0 0 0,0-1 0,0 0 0,0 1 0,0-1 0,0 0 0,0 0 0,0-1 0,1 1 0,3-1 0,12 3 0,0-1 0,25-2 0,-33 0 0,38-3-1446,-18-3-3567,6-8-7554</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6:30.455"/>
    </inkml:context>
    <inkml:brush xml:id="br0">
      <inkml:brushProperty name="width" value="0.025" units="cm"/>
      <inkml:brushProperty name="height" value="0.025" units="cm"/>
    </inkml:brush>
  </inkml:definitions>
  <inkml:trace contextRef="#ctx0" brushRef="#br0">0 195 8808,'0'0'5654,"10"-1"-5836,53-6 53,-33 2 477,46 0 1,-66 5-223,1 1 1,-1 0 0,0 0 0,1 1-1,-1 0 1,0 1 0,0 0 0,15 8-1,-17-7-27,159 74 1070,-136-66-966,1-2 1,0-1 0,53 9-1,430 7 839,-205-18-989,-221-2-28,341 13 509,-291-18-357,151-21 0,1058-100-17,-918 75-95,-5-35 388,-420 80-443,168-27 102,19-4-260,-151 23-1457,42-17 1,-27 4-4194</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49.913"/>
    </inkml:context>
    <inkml:brush xml:id="br0">
      <inkml:brushProperty name="width" value="0.025" units="cm"/>
      <inkml:brushProperty name="height" value="0.025" units="cm"/>
    </inkml:brush>
  </inkml:definitions>
  <inkml:trace contextRef="#ctx0" brushRef="#br0">276 216 5990,'11'-15'2308,"-1"0"0,0-1 0,11-28 1,-19 39-1804,0 0 1,0 0 0,0 0 0,-1-1-1,0 1 1,0-1 0,0 1-1,-1-1 1,1 0 0,-1 1 0,-1-1-1,1 1 1,-1-1 0,0 1-1,0-1 1,-3-6 0,3 10-386,0 0 0,-1 0 0,1 0 0,0 0 1,-1 1-1,0-1 0,1 1 0,-1-1 0,0 1 0,0 0 0,1-1 1,-1 1-1,0 0 0,0 0 0,-1 1 0,1-1 0,0 0 0,0 1 1,0-1-1,0 1 0,-1-1 0,1 1 0,0 0 0,0 0 0,-1 0 1,1 0-1,0 1 0,0-1 0,0 1 0,-1-1 0,1 1 0,0 0 1,-3 1-1,-4 2 36,0-1 0,1 1 0,0 0 0,0 1 1,0 0-1,-14 12 0,-1 5 143,1 0-1,1 2 1,2 1 0,-30 46-1,41-57-158,0 1-1,1-1 1,0 1-1,1 1 0,1-1 1,1 1-1,0 0 1,1 0-1,0 0 1,0 31-1,3-43-121,1 0 0,-1 0-1,1-1 1,-1 1 0,1 0 0,1 0 0,-1 0-1,0-1 1,1 1 0,0-1 0,0 1-1,0-1 1,0 1 0,1-1 0,-1 0 0,1 0-1,0 0 1,3 2 0,-1-1-2,1 0 0,0 0 0,0-1 0,1 0 1,-1 0-1,1-1 0,-1 0 0,1 0 0,12 2 0,-6-2 5,1-1-1,-1 0 1,1-1 0,-1 0-1,1-1 1,-1-1-1,1 0 1,-1-1 0,0 0-1,18-8 1,-23 7-18,0 0 1,0 0-1,0-1 0,0-1 1,13-11-1,-19 14-3,1 1 0,-1-1-1,0 0 1,1 1 0,-1-1 0,-1 0 0,1 0-1,0-1 1,-1 1 0,1 0 0,-1 0-1,0-1 1,0 1 0,-1-1 0,1 1 0,-1-1-1,1 1 1,-1-5 0,0 7 0,-1-1 0,1 1 0,0 0 0,-1 0 0,1-1 0,0 1 0,-1 0 0,0 0 0,1-1 0,-1 1 0,0 0 0,1 0 0,-1 0 0,0 0 0,0 0 0,0 0 0,0 0 0,0 1 0,0-1 0,0 0 0,0 0 0,0 1 0,-2-2 0,-1 1 0,-1-1 0,1 1 0,0 0 0,0 0 0,0 1 0,-1-1 0,-6 1 0,3 0 0,0 0 0,0 1 0,-1 0 0,1 1 0,0-1 0,1 1 0,-14 6 0,16-6 0,1 0 0,0 1 0,0-1 0,0 1 0,0 0 0,1 0 0,-1 0 0,1 0 0,0 1 0,-1 0 0,2-1 0,-1 1 0,0 0 0,1 1 0,-3 5 0,5-9 0,1 0 0,-1-1 0,1 1 0,-1-1 0,1 1 0,0 0 0,-1-1 0,1 1 0,0-1 0,-1 0 0,1 1 0,0-1 0,0 0 0,-1 1 0,1-1 0,0 0 0,0 0 0,-1 0 0,1 1 0,0-1 0,0 0 0,0 0 0,0 0 0,-1-1 0,1 1 0,0 0 0,0 0 0,1-1 0,28-1 0,-6-5 0,0-2 0,0 0 0,-1-1 0,41-25 0,-43 22 0,0 2 0,1 0 0,0 1 0,1 2 0,34-10 0,-56 18 0,0 0 0,0 0 0,-1-1 0,1 1 0,0 0 0,0 0 0,-1 1 0,1-1 0,0 0 0,-1 0 0,1 0 0,0 0 0,0 1 0,-1-1 0,1 0 0,0 0 0,-1 1 0,1-1 0,0 1 0,-1-1 0,1 1 0,-1-1 0,1 1 0,-1-1 0,1 1 0,-1-1 0,1 1 0,-1 0 0,1-1 0,-1 2 0,6 28 0,-15 33 0,-2-26 91,7-26-190,1-1 1,0 1-1,0 0 0,1 0 0,0 14 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50.632"/>
    </inkml:context>
    <inkml:brush xml:id="br0">
      <inkml:brushProperty name="width" value="0.025" units="cm"/>
      <inkml:brushProperty name="height" value="0.025" units="cm"/>
    </inkml:brush>
  </inkml:definitions>
  <inkml:trace contextRef="#ctx0" brushRef="#br0">0 235 11082,'0'0'6294,"2"11"-3736,-1-8-2485,0 6 524,1-1 0,0 1 0,1 0 0,0-1 0,4 10 0,-5-15-383,-1 0 0,1 0-1,0-1 1,0 1 0,0-1 0,0 1 0,0-1 0,1 0-1,-1 0 1,1 0 0,-1 0 0,1 0 0,0 0 0,0-1 0,0 1-1,0-1 1,0 0 0,0 0 0,0 0 0,0 0 0,6 0-1,1-1-95,1-1-1,-1 0 1,1 0-1,-1-1 1,0-1-1,0 0 1,0 0-1,0-1 0,-1 0 1,1 0-1,-1-1 1,0-1-1,-1 1 1,1-1-1,-1-1 1,0 0-1,-1 0 0,1 0 1,-1-1-1,-1 0 1,0-1-1,0 1 1,0-1-1,4-11 1,-9 18-111,0 0 1,0 0-1,0 0 1,0 0 0,-1 0-1,1 1 1,0-1 0,-1-1-1,0 1 1,0 0 0,1 0-1,-1 0 1,0 0-1,-1 0 1,1 0 0,0 0-1,0 0 1,-1 0 0,-1-3-1,2 5-10,-1-1 1,0 0-1,0 0 0,0 0 0,0 1 0,0-1 1,0 0-1,0 1 0,0-1 0,0 1 0,0 0 1,-1-1-1,1 1 0,0 0 0,0 0 1,0-1-1,0 1 0,-1 0 0,1 0 0,0 0 1,0 0-1,0 1 0,-3-1 0,-2 2-9,0-1-1,0 1 1,0 0-1,0 1 1,0-1-1,0 1 1,0 0-1,1 1 1,-1-1-1,1 1 1,-5 5-1,-1 2 107,1 0 0,0 1 0,1 0 0,0 1 0,1 0 0,0 1 0,1-1 0,1 1 0,0 1 0,1-1 0,0 1 0,1 0 0,1 0 0,-3 31 0,6-45-89,0 1 0,0-1 0,1 1 0,-1-1 0,0 1 0,0 0 0,1-1 0,-1 1 0,1-1 0,-1 0 0,1 1 0,0-1 0,0 0 0,-1 1 0,1-1 0,0 0 0,0 0 0,0 1 0,0-1 0,0 0 0,1 0 0,-1 0 0,2 1 0,1-1 1,-1 1-1,1-1 1,-1 0-1,1 0 1,-1 0 0,1 0-1,-1-1 1,1 0-1,7 0 1,0 0-4,0-2 1,0 1-1,0-1 0,0-1 0,-1 0 1,13-5-1,-2-3-2,0-1 0,-1-1 0,0 0 0,-2-1 0,1-2 0,-2 1 0,0-2 0,-1-1 0,19-25 0,-14 14 0,-2-1 0,-1 0 0,-1-1 0,-2-1 0,18-54 0,-26 57 0,-8 15 0,-4 12 0,-5 8 0,-9 14 0,1 1 0,1 0 0,1 1 0,-21 38 0,32-52 0,-6 9 0,0 0 0,2 0 0,0 1 0,1 0 0,0 0 0,2 1 0,0 0 0,2 0 0,0 1 0,-2 26 0,6-44-41,0-1 0,0 1 0,0 0 0,0 0 0,1 0 0,-1 0 0,1-1 0,-1 1 0,1 0 0,0-1 0,0 1 0,-1 0 0,1-1 0,0 1 0,0-1 0,1 1 0,-1-1 0,0 0 0,0 1 0,1-1 0,-1 0 0,1 0 0,-1 0 0,1 0 0,1 1 0,2 0-272,1 0 1,-1 0-1,0-1 1,1 0-1,-1 0 1,1 0 0,-1-1-1,10 0 1,2-1-1396,0 0 0,1-2 0,-1 0 1,30-10-1,5-8-9001</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50.976"/>
    </inkml:context>
    <inkml:brush xml:id="br0">
      <inkml:brushProperty name="width" value="0.025" units="cm"/>
      <inkml:brushProperty name="height" value="0.025" units="cm"/>
    </inkml:brush>
  </inkml:definitions>
  <inkml:trace contextRef="#ctx0" brushRef="#br0">226 148 19378,'-11'0'4020,"1"1"-3513,-1 1 0,1 0 0,0 0-1,0 1 1,0 0 0,1 1 0,-1 0 0,1 0-1,0 1 1,0 1 0,0-1 0,1 1 0,-1 1 0,2 0-1,-14 13 1,14-12-379,0 1 0,1 0-1,0 0 1,0 0 0,1 1 0,-7 17-1,11-25-119,1-1-1,-1 1 1,0 0-1,1-1 1,-1 1-1,1 0 1,0 0-1,-1-1 0,1 1 1,0 0-1,0 0 1,0 0-1,0-1 1,1 1-1,-1 0 1,0 0-1,1-1 1,-1 1-1,1 0 1,0-1-1,-1 1 0,1 0 1,0-1-1,0 1 1,0-1-1,0 1 1,0-1-1,0 0 1,1 1-1,-1-1 1,0 0-1,1 0 1,-1 0-1,1 0 1,-1 0-1,1 0 0,-1-1 1,1 1-1,0 0 1,0-1-1,-1 1 1,1-1-1,0 1 1,0-1-1,-1 0 1,1 0-1,0 0 1,2 0-1,5 0-7,1 0 0,0 0 0,0-1 0,-1 0 0,1 0 0,-1-1 0,1-1 0,-1 0 0,0 0 0,15-7 0,-9 1 0,0 0 0,0 0 0,-1-2 0,0 0 0,16-17 0,3-8 0,-1-2 0,-2-1 0,30-53 0,-20 27 0,-61 101 26,-31 76 0,45-94-58,1 0-1,0 0 0,2 1 1,0 0-1,1 0 1,1 0-1,0 29 1,9-18-2104,7-16-2401,6-7-4149</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51.567"/>
    </inkml:context>
    <inkml:brush xml:id="br0">
      <inkml:brushProperty name="width" value="0.025" units="cm"/>
      <inkml:brushProperty name="height" value="0.025" units="cm"/>
    </inkml:brush>
  </inkml:definitions>
  <inkml:trace contextRef="#ctx0" brushRef="#br0">29 72 9801,'0'0'1100,"0"-9"811,0 7-1160,-1-36 1071,1 36-1312,0 1 0,1-1 1,-1 1-1,0 0 0,1-1 1,-1 1-1,1 0 0,-1 0 1,1-1-1,-1 1 0,1 0 1,0 0-1,0 0 0,-1-1 0,1 1 1,2-1-1,-3 4 2796,0 6-2363,-1 9-431,-1 0-1,-1 0 0,0 0 1,-7 19-1,5-19-131,1 0 0,0 1 1,1-1-1,0 22 0,2-38-380,1 0 0,0 0 0,0 0 0,0 0 0,0 0 0,1 1 0,-1-1 0,0 0 0,0 0 0,0 0 0,1-1 0,-1 1 0,1 0 0,-1 0 0,1 0 0,-1 0 0,1 0 0,-1 0 0,1-1 0,0 1 0,-1 0 0,1 0 0,0-1 0,0 1 0,0 0 0,-1-1 0,1 1 0,0-1 0,0 1 0,0-1 0,1 1 0,1-1 0,0 0 0,1 1 0,-1-1 0,0-1 0,0 1 0,0 0 0,0-1 0,0 1 0,0-1 0,5-2 0,6-2 0,1-2 0,-1 0 0,16-10 0,118-97 0,-148 113 0,0 1 0,0-1 0,1 1 0,-1 0 0,0-1 0,1 1 0,-1 0 0,0 0 0,1-1 0,-1 1 0,0 0 0,1 0 0,-1-1 0,1 1 0,-1 0 0,1 0 0,-1 0 0,1 0 0,-1 0 0,0 0 0,1-1 0,-1 1 0,1 0 0,-1 0 0,1 0 0,-1 1 0,1-1 0,-1 0 0,1 0 0,-1 0 0,0 0 0,1 0 0,-1 1 0,1-1 0,-1 0 0,1 0 0,-1 0 0,0 1 0,1-1 0,-1 0 0,0 1 0,1 0 0,-2 24 0,-17 30 0,12-41 0,3-9 0,0 1 0,1-1 0,-1 1 0,2 0 0,-1-1 0,1 1 0,-2 8 0,3-13-82,1-1 0,-1 1-1,0-1 1,0 0 0,0 1 0,1-1-1,-1 1 1,0-1 0,1 0 0,-1 1-1,0-1 1,1 0 0,-1 0 0,0 1-1,1-1 1,-1 0 0,1 0 0,-1 1-1,0-1 1,1 0 0,-1 0 0,1 0-1,-1 0 1,1 0 0,-1 0 0,1 0-1,-1 1 1,1-1 0,-1-1 0,1 1-1,-1 0 1,0 0 0,1 0 0,-1 0-1,1 0 1,-1 0 0,1 0 0,-1-1-1,1 1 1,-1 0 0,0 0 0,1-1-1,22-8-6544,2-6-1082,2-5-3341</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51.925"/>
    </inkml:context>
    <inkml:brush xml:id="br0">
      <inkml:brushProperty name="width" value="0.025" units="cm"/>
      <inkml:brushProperty name="height" value="0.025" units="cm"/>
    </inkml:brush>
  </inkml:definitions>
  <inkml:trace contextRef="#ctx0" brushRef="#br0">145 0 9801,'0'0'12844,"-10"4"-9875,-2 2-2384,1 1 0,0 0 0,0 1 0,0 0 0,1 0 1,-15 16-1,21-20-452,0 0 0,0 0 0,0 1 0,1-1 0,0 1 1,0 0-1,0 0 0,0 0 0,1 1 0,0-1 0,0 0 0,0 1 0,1 0 1,-1-1-1,2 1 0,-1 0 0,0 0 0,1-1 0,0 1 0,2 8 0,-2-12-127,1-1-1,0 1 0,0-1 0,0 0 0,0 1 0,0-1 0,1 0 0,-1 0 1,0 1-1,1-1 0,-1 0 0,0 0 0,1-1 0,-1 1 0,1 0 0,0 0 1,-1-1-1,1 1 0,-1-1 0,1 1 0,0-1 0,0 0 0,-1 0 0,1 0 0,0 0 1,-1 0-1,1 0 0,0 0 0,-1 0 0,4-2 0,2 2 10,0-1 0,0-1-1,-1 1 1,1-1 0,-1 0-1,10-5 1,-3-1-22,-1-1-1,-1 0 1,1-1-1,-2-1 1,1 1 0,-1-1-1,-1-1 1,0 0-1,-1 0 1,0-1 0,-1 0-1,9-23 1,-19 45-234,-3 5 25,1 0 1,1 0-1,0 0 0,-2 17 0,6-28-124,0 0 0,0 1 0,0-1 0,0 1 0,0-1 0,1 0 0,0 0 0,-1 1 0,1-1 0,2 4 0,-2-5-152,0 0 0,0 0 0,0-1 0,1 1 0,-1-1 0,0 1 0,1-1 0,-1 1 0,1-1 0,0 0-1,0 1 1,-1-1 0,1 0 0,0 0 0,0 0 0,0-1 0,4 2 0,18 3-6955</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52.314"/>
    </inkml:context>
    <inkml:brush xml:id="br0">
      <inkml:brushProperty name="width" value="0.025" units="cm"/>
      <inkml:brushProperty name="height" value="0.025" units="cm"/>
    </inkml:brush>
  </inkml:definitions>
  <inkml:trace contextRef="#ctx0" brushRef="#br0">98 247 16912,'0'0'4511,"-9"5"-2002,2-2-2141,0 1 0,0 1 1,0 0-1,1 0 0,0 0 0,0 0 0,0 1 1,-5 8-1,8-11-231,0 1 1,0 0-1,1 0 1,0 0-1,-1 1 1,1-1-1,1 0 1,-1 1-1,1 0 0,0-1 1,0 1-1,0 0 1,1-1-1,-1 1 1,1 0-1,0 0 1,1-1-1,0 7 1,0-9-124,0 0-1,0 0 1,0 0 0,0 0 0,0-1 0,1 1 0,-1 0 0,0-1 0,1 1 0,-1-1 0,1 0 0,0 0 0,-1 1 0,1-1 0,0 0 0,0 0 0,0 0 0,0-1 0,0 1 0,0 0 0,0-1 0,0 1-1,0-1 1,0 0 0,0 0 0,0 0 0,0 0 0,4 0 0,2 0 18,0-1-1,0 1 0,0-2 1,0 1-1,0-1 1,11-4-1,-4-1-10,-1-1 0,-1 0 0,1-1 0,-1-1 0,-1 0 0,0-1 0,0 0 0,-1 0 1,-1-2-1,13-17 0,-10 10-3,0 0 1,-1-1 0,-1-1 0,-1 0 0,-1 0-1,7-29 1,-13 41-10,-1 1 1,0 0-1,-1-1 0,0 1 0,-1 0 1,-1-17-1,1 24-9,0 1 0,-1 0 0,1 0 1,0 0-1,0 0 0,-1 0 0,1 0 0,-1-1 0,1 1 0,-1 0 1,1 0-1,-1 0 0,0 1 0,0-1 0,1 0 0,-1 0 0,0 0 0,0 0 1,0 1-1,0-1 0,0 0 0,0 1 0,0-1 0,-1 0 0,0 1 2,-1 0-1,1 0 0,-1 0 1,1 1-1,0-1 0,-1 0 1,1 1-1,0 0 0,-1-1 1,1 1-1,0 0 0,0 0 1,-1 1-1,1-1 0,0 0 1,-3 4-1,-13 8 106,1 1 1,1 0-1,0 2 1,1 0-1,1 0 1,1 2-1,-17 25 0,29-40-117,-1-1-1,1 0 0,-1 1 0,1-1 0,0 1 0,0-1 0,0 1 0,0 0 0,1-1 1,-1 1-1,1 0 0,0 0 0,-1 0 0,1-1 0,0 1 0,1 0 0,-1 0 1,0-1-1,1 1 0,-1 0 0,1 0 0,0-1 0,0 1 0,0-1 0,1 1 0,-1-1 1,0 1-1,1-1 0,-1 0 0,1 0 0,0 0 0,0 1 0,0-2 0,0 1 1,3 2-1,8 4-565,0-1-1,0 0 1,1 0 0,0-2 0,22 7 0,-2 0-1181,-18-6 876,0 0 0,-1 2 0,18 10 0,-30-16 588,0 0 1,0 0-1,0 0 1,0 1-1,0-1 1,0 1-1,-1 0 0,1 0 1,-1 0-1,0 0 1,0 0-1,0 0 1,0 1-1,0-1 1,-1 0-1,0 1 0,0 0 1,0-1-1,0 1 1,1 6-1,-2-1-7933</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53.127"/>
    </inkml:context>
    <inkml:brush xml:id="br0">
      <inkml:brushProperty name="width" value="0.025" units="cm"/>
      <inkml:brushProperty name="height" value="0.025" units="cm"/>
    </inkml:brush>
  </inkml:definitions>
  <inkml:trace contextRef="#ctx0" brushRef="#br0">112 73 3491,'3'-10'9449,"1"-5"-7037,3-10-539,-3 2 6537,-12 69-6347,-21 72 0,-3 9-45,8 17-1524,-8 190 0,27-453-494,7 101 0,0 1 0,1 0 0,0-1 0,1 1 0,2 1 0,-1-1 0,2 1 0,10-19 0,-14 29 0,0 1 0,0-1 0,1 1 0,-1 0 0,1 0 0,1 0 0,-1 0 0,1 1 0,0 0 0,0 0 0,0 0 0,0 1 0,0-1 0,1 1 0,0 1 0,0-1 0,0 1 0,0 0 0,0 0 0,0 1 0,0-1 0,1 1 0,-1 1 0,0-1 0,11 2 0,-14-1 0,0 1 0,0 0 0,0 0 0,0 0 0,0 1 0,0-1 0,0 1 0,0 0 0,-1-1 0,1 1 0,-1 0 0,1 1 0,-1-1 0,0 0 0,0 1 0,0-1 0,0 1 0,0 0 0,0-1 0,-1 1 0,0 0 0,1 0 0,-1 0 0,1 5 0,0-1 0,0-1 0,-1 0 0,0 0 0,0 1 0,0-1 0,-1 0 0,0 1 0,0-1 0,-1 1 0,0-1 0,0 0 0,-2 7 0,-1-5 0,1-10 0,0-20 0,2-35 0,1 54 0,-1-18 0,0 14 0,0 0 0,1 0 0,1-1 0,-1 1 0,3-10 0,-3 16 0,0 0 0,1-1 0,-1 1 0,1-1 0,0 1 0,0 0 0,-1 0 0,1-1 0,0 1 0,0 0 0,0 0 0,0 0 0,0 0 0,0 0 0,0 0 0,1 0 0,-1 0 0,0 0 0,1 1 0,-1-1 0,0 0 0,1 1 0,-1 0 0,1-1 0,-1 1 0,0 0 0,1-1 0,-1 1 0,1 0 0,1 0 0,76 0-5117,36-1-8664,-76-5 4044</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53.468"/>
    </inkml:context>
    <inkml:brush xml:id="br0">
      <inkml:brushProperty name="width" value="0.025" units="cm"/>
      <inkml:brushProperty name="height" value="0.025" units="cm"/>
    </inkml:brush>
  </inkml:definitions>
  <inkml:trace contextRef="#ctx0" brushRef="#br0">174 5 9865,'0'0'11633,"-9"-2"-8222,5 1-3223,0 0-1,0 1 1,0-1 0,0 1-1,-1 0 1,1 0 0,0 1-1,0-1 1,0 1 0,0-1-1,0 1 1,0 1 0,0-1-1,0 1 1,1-1 0,-1 1-1,0 0 1,1 0 0,0 1-1,-1-1 1,1 1 0,0-1-1,0 1 1,0 0 0,-2 4-1,-2-1-1,1 1 1,0 0-1,1 0 0,-1 0 0,1 1 0,1 0 0,0 0 1,0 0-1,0 0 0,1 1 0,0 0 0,1-1 0,0 1 1,0 0-1,-1 17 0,3-25-186,0 1 0,1-1 0,-1 0 0,0 1 0,0-1 0,1 0 0,-1 1 0,1-1 0,-1 0 0,1 0 0,-1 1 0,1-1 0,0 0 0,-1 0 0,1 0 0,0 0 0,0 0 0,0 0 0,0 0 0,0 0 0,0-1 0,0 1 0,3 1 0,-1-1 0,0 0 0,0 0 0,0 0 0,0 0 0,0-1 0,0 1 0,0-1 0,0 0 0,0 0 0,4-1 0,0 1 0,1-2 0,-1 1 0,0-1 0,0 0 0,0 0 0,0-1 0,0 0 0,10-6 0,-5 0 0,0-1 0,-1-1 0,0 0 0,-1-1 0,0 0 0,0 0 0,-2-1 0,1 0 0,-2-1 0,11-24 0,-36 75 0,14-31 0,1-1 0,-1 1 0,2 0 0,-1 0 0,1 0 0,0 1 0,0-1 0,0 0 0,1 1 0,0-1 0,0 14 0,1-19-55,0 0 0,0 0 0,0 0 0,1 0 0,-1 0 0,0 0 0,1 0 0,-1 0 0,1 0 0,-1 0 0,1 0 0,-1-1 0,1 1 0,-1 0 0,1 0 0,0 0 0,0-1 0,-1 1 0,1 0 0,0-1 0,0 1 0,0-1 0,0 1 0,-1-1 0,1 1 0,0-1 0,1 1 0,2 0-401,0-1 0,-1 1 0,1-1 0,0 1 0,0-1 0,-1 0 0,8-1 0,-2 0-842,0-1 0,0 0-1,0-1 1,-1 1 0,17-9-1,5-10-5411,1-6-4639</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54.101"/>
    </inkml:context>
    <inkml:brush xml:id="br0">
      <inkml:brushProperty name="width" value="0.025" units="cm"/>
      <inkml:brushProperty name="height" value="0.025" units="cm"/>
    </inkml:brush>
  </inkml:definitions>
  <inkml:trace contextRef="#ctx0" brushRef="#br0">83 41 13196,'0'0'9396,"-10"9"-7004,5-5-2181,-40 42 2612,43-43-2631,0 0 1,-1-1 0,1 1-1,1 0 1,-1 0 0,0 1-1,1-1 1,-1 0 0,1 1-1,0-1 1,0 0-1,0 1 1,1-1 0,-1 1-1,1 0 1,0-1 0,0 1-1,0 4 1,1-7-177,0 0 0,0 0 0,0 0 0,1 0 0,-1 0-1,0-1 1,0 1 0,1 0 0,-1-1 0,0 1 0,0-1 0,1 0 0,-1 1 0,1-1 0,-1 0 0,0 0-1,1 1 1,-1-1 0,1 0 0,-1-1 0,3 1 0,31-3 136,-28 0-200,0 1 0,0-1 0,-1-1 0,0 1 1,1-1-1,-1-1 0,-1 1 0,1-1 0,6-6 1,-6 5-322,1 0 0,0 0 0,1 1 0,12-8 1,-19 14 345,-1-1 1,1 0-1,-1 1 1,1-1-1,-1 0 0,1 1 1,-1-1-1,1 1 1,-1-1-1,1 0 1,-1 1-1,0-1 1,1 1-1,-1 0 1,0-1-1,1 1 1,-1-1-1,0 1 1,0-1-1,1 1 1,-1 0-1,0-1 1,0 1-1,0-1 1,0 1-1,0 0 1,0-1-1,0 1 1,0 0-1,0-1 1,0 1-1,-1 1 1,2 34-646,-1-25 568,5 30 501,1 0 0,17 61 0,-14-70-10,-2 0 1,0 1-1,-3 0 1,2 63-1,-6-94-365,0 1 0,-1 0 0,1 0 0,-1 0 0,1 0 1,-1 0-1,0 0 0,0-1 0,-1 1 0,1 0 0,-1-1 0,1 1 0,-1-1 0,0 0 0,1 1 0,-1-1 0,-1 0 0,1 0 0,0 0 1,0 0-1,-1-1 0,1 1 0,-1-1 0,1 1 0,-1-1 0,0 0 0,1 0 0,-1 0 0,-4 1 0,3-2-6,1 1 0,-1-1 0,0 1 0,1-1 0,-1 0 0,0-1 0,1 1-1,-1-1 1,0 1 0,1-1 0,-1 0 0,1-1 0,0 1 0,-1 0 0,1-1 0,0 0 0,0 0 0,0 0-1,0 0 1,0 0 0,0-1 0,0 1 0,-2-5 0,-3-4-21,1 0-1,0 0 1,1-1-1,1 0 1,0-1-1,0 1 1,2-1 0,-1 0-1,1 0 1,1 0-1,1 0 1,0 0-1,0-1 1,3-24 0,-1 32-14,1 1 0,0 0 0,0-1 0,0 1 0,0 0 0,1 0 0,0 0 0,0 0 0,0 1 0,1-1 0,0 1 0,0 0 0,0 0 0,0 0 0,0 0 0,1 1 0,0 0 0,5-3 0,15-9 8,1 2-1,37-13 0,-30 13-10,39-17 48,84-37 160,-136 56-169,0 0 0,-1-1 0,0-1 1,-1-1-1,20-19 0,-36 31-21,-1 1 0,1 0 0,-1-1 0,1 1 0,-1-1 0,0 1 0,0-1 0,1 0 0,-1 1 0,0-1 0,0 0 0,-1 0 0,1 0 0,0 1 0,-1-1 0,1 0 0,-1 0 0,1-3 0,-2 4 0,1 0 0,-1 0 0,1 1 0,-1-1 0,1 0 0,-1 1 0,0-1 0,1 0 0,-1 1 0,0-1 0,1 1 0,-1-1 0,0 1 0,0-1 0,0 1 0,1 0 0,-1-1 0,0 1 0,0 0 0,0 0 0,0 0 0,0-1 0,0 1 0,0 0 0,0 0 0,-1 1 0,-6-1 0,0 0 0,0 1 0,0 0 0,1 1 0,-1-1 0,0 2 0,-13 4 0,10-1 0,0 1 0,0 0 0,0 0 0,-15 15 0,24-20 0,-1 0 0,1 0 0,0 0 0,0 0 0,0 1 0,0-1 0,0 0 0,1 1 0,-1-1 0,1 1 0,0 0 0,-1 0 0,1-1 0,1 1 0,-1 0 0,0 0 0,1 0 0,-1 0 0,1 0 0,0 0 0,0 0 0,0 0 0,0 0 0,0 0 0,2 6 0,0-6 6,0-1 0,0 1 0,1-1 0,-1 0 0,0 1 0,1-1 0,-1 0 0,1 0 0,0-1 0,0 1 0,-1-1 0,1 1 1,0-1-1,0 0 0,1 0 0,-1 0 0,0 0 0,5 0 0,64 7-574,-72-8 562,54 1-3181,4-1-4025</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54.476"/>
    </inkml:context>
    <inkml:brush xml:id="br0">
      <inkml:brushProperty name="width" value="0.025" units="cm"/>
      <inkml:brushProperty name="height" value="0.025" units="cm"/>
    </inkml:brush>
  </inkml:definitions>
  <inkml:trace contextRef="#ctx0" brushRef="#br0">473 0 10634,'0'0'6278,"21"58"-3427,-6-18 704,-2 6-1153,2 9 1,-3 3-578,-1 1-575,-7 3-258,-4 5-415,-20 0-577,-23 2 0,-17 5 0,-19 1 0,-8-3 0,-5-9 0,-1-9-3716,4-11-10793</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7:17.111"/>
    </inkml:context>
    <inkml:brush xml:id="br0">
      <inkml:brushProperty name="width" value="0.025" units="cm"/>
      <inkml:brushProperty name="height" value="0.025" units="cm"/>
    </inkml:brush>
  </inkml:definitions>
  <inkml:trace contextRef="#ctx0" brushRef="#br0">5 0 5958,'0'0'3833,"-1"5"-3017,0-5-730,1 1-1,-1-1 0,1 1 0,0-1 0,0 1 0,-1-1 0,1 1 0,0-1 1,0 1-1,0-1 0,-1 1 0,1 0 0,0-1 0,0 1 0,0 0 1,0-1-1,0 1 0,0-1 0,0 1 0,0 0 0,1-1 0,-1 1 0,0-1 1,0 1-1,0-1 0,1 1 0,-1 0 0,0-1 0,0 1 0,1-1 1,-1 1-1,1-1 0,-1 0 0,0 1 0,1-1 0,-1 1 0,1-1 0,-1 0 1,1 1-1,-1-1 0,1 0 0,-1 1 0,1-1 0,0 0 0,-1 0 1,1 0-1,-1 0 0,1 1 0,0-1 0,-1 0 0,1 0 0,-1 0 0,1 0 1,0 0-1,-1 0 0,1-1 0,-1 1 0,2 0 0,24 4 1432,76 29-474,-48-15-947,0-2-1,2-2 1,59 7-1,18-14 517,173-12 1,-6-2 31,185 43 3,-19 0-403,762-68 1064,75 2-822,-1019 33 162,399-45 1,-644 37-542,76-10 48,0 5 0,202 8-1,-291 5-1551,-1 2 1,32 9-1,-17-2-4449</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09.567"/>
    </inkml:context>
    <inkml:brush xml:id="br0">
      <inkml:brushProperty name="width" value="0.025" units="cm"/>
      <inkml:brushProperty name="height" value="0.025" units="cm"/>
    </inkml:brush>
  </inkml:definitions>
  <inkml:trace contextRef="#ctx0" brushRef="#br0">7 0 18321,'-2'12'1084,"-1"33"-192,1 1-1,3-1 1,1 0-1,3 0 1,1-1-1,3 1 1,17 54-1,15 28-183,-5 2 1,33 232-1,-63-305-689,6 78-1714,-20-143-3017,-1 0 2852,-15-26-4066,-8-12-1355</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09.926"/>
    </inkml:context>
    <inkml:brush xml:id="br0">
      <inkml:brushProperty name="width" value="0.025" units="cm"/>
      <inkml:brushProperty name="height" value="0.025" units="cm"/>
    </inkml:brush>
  </inkml:definitions>
  <inkml:trace contextRef="#ctx0" brushRef="#br0">1 379 7303,'0'0'12017,"12"7"-10202,-8-5-1742,8 4 542,1 0 1,-1 0 0,1-2-1,16 5 1,-25-8-431,0 0 1,0 0-1,1-1 1,-1 0-1,0 1 1,1-1-1,-1-1 1,0 1-1,1-1 1,-1 1-1,0-1 1,1-1-1,-1 1 1,0 0-1,0-1 1,0 0-1,0 0 1,-1 0-1,1-1 1,4-3-1,3-6 43,0 0 0,-2 0 0,0-1 0,0-1-1,-1 1 1,0-1 0,-2-1 0,1 1 0,-2-1 0,0 0-1,-1-1 1,3-16 0,-1-6-53,0-1 0,-3-1 0,-2-45 0,2 111-332,1 1-1,1-2 0,1 1 1,1-1-1,1 0 0,2 0 0,0-1 1,2 0-1,0-1 0,25 33 0,-6-19-3364,-6-16-2186,2-7-5721</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10.693"/>
    </inkml:context>
    <inkml:brush xml:id="br0">
      <inkml:brushProperty name="width" value="0.025" units="cm"/>
      <inkml:brushProperty name="height" value="0.025" units="cm"/>
    </inkml:brush>
  </inkml:definitions>
  <inkml:trace contextRef="#ctx0" brushRef="#br0">15 0 18129,'0'0'3636,"-3"13"-1165,-2 32-314,-2 81-1,7-104-2087,1 0-1,2 0 1,0-1 0,1 1 0,0-1-1,13 32 1,-2-29-1100,-14-24 958,-1 0 0,0 0 0,0 0 0,1 0 0,-1 0 0,0 0 1,1 0-1,-1 0 0,0 0 0,1 0 0,-1 0 0,0 0 0,1 0 0,-1-1 0,0 1 0,1 0 0,-1 0 0,0 0 1,0 0-1,1-1 0,-1 1 0,0 0 0,0 0 0,1 0 0,-1-1 0,0 1 0,0 0 0,0 0 0,1-1 0,-1 1 1,0 0-1,0 0 0,0-1 0,0 1 0,0 0 0,0-1 0,0 1 0,1 0 0,-1-1 0,0 1 0,6-52-6444,-8 8 197,-7-9-3193</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11.019"/>
    </inkml:context>
    <inkml:brush xml:id="br0">
      <inkml:brushProperty name="width" value="0.025" units="cm"/>
      <inkml:brushProperty name="height" value="0.025" units="cm"/>
    </inkml:brush>
  </inkml:definitions>
  <inkml:trace contextRef="#ctx0" brushRef="#br0">0 1 13389,'0'0'7783,"58"31"-6246,-35-26 1,2-5-385,3 0-384,-2 0-449,2 0-192,-4-5-96,-2 1-544,-4 3-1506,-6 1-1538,-4 0-1729</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11.412"/>
    </inkml:context>
    <inkml:brush xml:id="br0">
      <inkml:brushProperty name="width" value="0.025" units="cm"/>
      <inkml:brushProperty name="height" value="0.025" units="cm"/>
    </inkml:brush>
  </inkml:definitions>
  <inkml:trace contextRef="#ctx0" brushRef="#br0">27 11 14990,'0'0'12204,"63"17"-10699,-24-28-736,2 1-513,-1 5-224,-7 4-32,-6 1-1089,-9 2-1826,-12 12-1217,-6 4-832,-6-2-9001</inkml:trace>
  <inkml:trace contextRef="#ctx0" brushRef="#br0" timeOffset="1">1 271 11018,'0'0'16624,"65"24"-15054,-30-36-1250,5-4-256,2-1-705,2-3-2434,-8-4-2177,-3 0-2468</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11.753"/>
    </inkml:context>
    <inkml:brush xml:id="br0">
      <inkml:brushProperty name="width" value="0.025" units="cm"/>
      <inkml:brushProperty name="height" value="0.025" units="cm"/>
    </inkml:brush>
  </inkml:definitions>
  <inkml:trace contextRef="#ctx0" brushRef="#br0">39 6 15631,'-4'8'2680,"-3"8"-1618,1 0 0,1 0 1,0 1-1,1 0 0,1-1 1,1 1-1,-1 22 0,3-38-1035,1 1-1,-1-1 1,0 0-1,0 0 1,1 0-1,-1 1 1,1-1-1,-1 0 1,1 0-1,-1 0 1,1 0-1,0 0 1,-1 0-1,1 0 1,0 0-1,0 0 1,0 0-1,0 0 1,0 0-1,0-1 1,0 1-1,0 0 1,0-1-1,0 1 1,0-1-1,0 1 1,0-1-1,1 0 1,-1 1-1,0-1 0,0 0 1,0 0-1,1 0 1,-1 0-1,0 0 1,0 0-1,1 0 1,-1 0-1,0 0 1,0-1-1,2 0 1,3 0 77,0 0-1,-1 0 1,1-1 0,-1 0 0,1 0 0,-1-1 0,10-5 0,63-61 121,-57 47-380,37-26-1,-57 47 159,-1 0 0,1 1 0,-1-1 0,1 1 0,0-1 0,-1 1 0,1-1-1,0 1 1,-1-1 0,1 1 0,0 0 0,-1-1 0,1 1 0,0 0 0,0 0 0,-1-1 0,1 1 0,0 0 0,0 0-1,0 0 1,-1 0 0,1 0 0,0 0 0,0 0 0,0 0 0,-1 0 0,1 1 0,0-1 0,0 0 0,-1 0 0,1 1-1,0-1 1,-1 1 0,1-1 0,0 0 0,-1 1 0,1-1 0,0 1 0,-1-1 0,1 1 0,-1 0 0,1-1 0,-1 1-1,1 0 1,-1-1 0,0 1 0,1 0 0,-1-1 0,0 1 0,1 0 0,-1 0 0,0-1 0,0 1 0,0 0-1,0 0 1,0 0 0,0 1 0,2 60 1745,-3-37-531,1-25-1208,0 1 0,0-1 1,0 0-1,0 1 0,0-1 1,0 0-1,0 1 0,0-1 1,0 1-1,0-1 0,0 0 1,1 1-1,-1-1 0,0 0 0,0 1 1,0-1-1,1 0 0,-1 1 1,0-1-1,0 0 0,1 0 1,-1 1-1,0-1 0,0 0 1,1 0-1,-1 1 0,0-1 1,1 0-1,-1 0 0,0 0 1,1 0-1,-1 0 0,0 1 1,1-1-1,-1 0 0,1 0 0,14-7 302,11-17 0,-7 3-311,40-39 0,-56 57 0,1 0 0,0 0 0,0 0 0,0 0 0,0 1 0,1-1 0,-1 1 0,1 0 0,-1 1 0,1-1 0,0 1 0,-1 0 0,9-1 0,-12 2-2,0 0-1,0 1 1,0-1 0,0 0-1,1 1 1,-1-1 0,0 1 0,0-1-1,0 1 1,-1 0 0,1-1-1,0 1 1,0 0 0,0 0-1,0 0 1,-1-1 0,1 1-1,0 0 1,-1 0 0,1 0-1,-1 0 1,1 0 0,-1 0 0,1 0-1,-1 1 1,0-1 0,1 0-1,-1 0 1,0 0 0,0 0-1,0 0 1,0 2 0,0 48-467,-1-35 64,0-9-2108,-8-7-5592,3-7 455</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12.127"/>
    </inkml:context>
    <inkml:brush xml:id="br0">
      <inkml:brushProperty name="width" value="0.025" units="cm"/>
      <inkml:brushProperty name="height" value="0.025" units="cm"/>
    </inkml:brush>
  </inkml:definitions>
  <inkml:trace contextRef="#ctx0" brushRef="#br0">1 1 10698,'0'0'13965,"14"61"-14990,-4-42-3715,4-3-6599</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12.471"/>
    </inkml:context>
    <inkml:brush xml:id="br0">
      <inkml:brushProperty name="width" value="0.025" units="cm"/>
      <inkml:brushProperty name="height" value="0.025" units="cm"/>
    </inkml:brush>
  </inkml:definitions>
  <inkml:trace contextRef="#ctx0" brushRef="#br0">0 0 12812,'0'0'9209,"1"12"-8200,23 472 8365,-24-484-9364,7 58 322,-7-58-331,0 1 0,0 0 0,0-1 0,1 1 0,-1 0 0,0-1 0,0 1 0,1 0 0,-1-1 0,0 1 0,1-1 0,-1 1-1,1 0 1,-1-1 0,1 1 0,-1-1 0,1 1 0,-1-1 0,1 0 0,0 1 0,-1-1 0,1 0 0,0 1 0,-1-1-1,2 1 1,-1-2-1,1 1 0,-1-1 0,0 1 0,1-1-1,-1 0 1,0 0 0,0 1 0,0-1 0,1 0 0,-1 0-1,0 0 1,0 0 0,0 0 0,0 0 0,-1-1 0,1 1-1,0 0 1,1-2 0,31-53 0,-3-2 0,45-116 0,-12 21 0,-59 143 115,-4 8-182,1 0 0,0 0 0,-1 0 0,1 0 0,0 0 0,0 0 0,0 0 0,1 0 0,-1 1 0,0-1 0,3-2 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12.830"/>
    </inkml:context>
    <inkml:brush xml:id="br0">
      <inkml:brushProperty name="width" value="0.025" units="cm"/>
      <inkml:brushProperty name="height" value="0.025" units="cm"/>
    </inkml:brush>
  </inkml:definitions>
  <inkml:trace contextRef="#ctx0" brushRef="#br0">1 1 18770,'0'0'11979,"-1"51"-10698,12-45-800,3-1-353,3 0-96,1-1-577,0-3-1152,-3-1-1859,-2 0-3138,0 0-4484</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13.188"/>
    </inkml:context>
    <inkml:brush xml:id="br0">
      <inkml:brushProperty name="width" value="0.025" units="cm"/>
      <inkml:brushProperty name="height" value="0.025" units="cm"/>
    </inkml:brush>
  </inkml:definitions>
  <inkml:trace contextRef="#ctx0" brushRef="#br0">118 2 19442,'0'0'2760,"-8"0"-139,3 0-2438,2-1-14,0 1 1,0-1-1,0 1 1,-1 0 0,1 0-1,0 1 1,0-1 0,0 1-1,0-1 1,0 1-1,0 0 1,0 0 0,0 0-1,0 0 1,0 1 0,0-1-1,1 1 1,-1 0-1,0 0 1,1 0 0,0 0-1,-1 0 1,1 0-1,0 1 1,0-1 0,-1 4-1,-20 45 1356,22-48-1409,0 0-1,0 1 1,0-1 0,1 1-1,-1-1 1,1 1 0,0-1-1,0 1 1,0 0 0,0-1 0,0 1-1,1-1 1,1 6 0,-1-8-114,1 0 0,-1 0 0,0 0 1,0 0-1,1-1 0,-1 1 0,0 0 0,1-1 1,-1 1-1,1-1 0,-1 1 0,0-1 1,1 0-1,-1 0 0,1 1 0,-1-1 0,1 0 1,-1 0-1,1-1 0,1 1 0,35-5-11,-26 0 1,0 0 0,-1 0 0,1-1 0,-1-1 0,14-11 0,-14 10-3,0 1 0,1 0 1,0 0-1,22-8 1,-34 15 10,1-1 0,-1 1 1,1 0-1,-1 0 1,1 0-1,-1 0 1,1 0-1,-1-1 0,1 1 1,-1 0-1,1 0 1,0 0-1,-1 0 1,1 1-1,-1-1 1,1 0-1,-1 0 0,1 0 1,-1 0-1,1 0 1,-1 1-1,1-1 1,-1 0-1,1 1 0,-1-1 1,1 0-1,-1 1 1,0-1-1,1 0 1,-1 1-1,1-1 1,-1 1-1,0-1 0,1 1 1,-1-1-1,0 1 1,0-1-1,1 1 1,-1-1-1,0 1 0,0-1 1,0 1-1,0 0 1,0 34 47,0-32-45,-1 0 1,1 0-1,0 0 1,0 0-1,0-1 0,0 1 1,1 0-1,-1 0 1,2 5-1,-1-7-3,0-1 0,0 1 0,0 0 0,-1-1 0,1 1 0,0-1 0,0 0 0,0 1 0,0-1 0,0 0 0,0 1 0,0-1 0,0 0 0,0 0 0,0 0 0,0 0 0,1 0 0,-1 0 0,0 0 0,0-1 0,0 1 0,0 0 0,0 0 0,0-1 0,0 1 0,0-1 0,-1 1 0,1-1 0,2 0 0,32-21 0,-27 17 0,-4 2 0,0 0 0,0 1 0,0-1 0,1 1 0,-1 0 0,1 1 0,0-1 0,0 1 0,4-1 0,-8 2 0,0 0 0,0 0 0,0 0 0,0 0 0,-1 0 0,1 0 0,0 1 0,0-1 0,0 0 0,-1 1 0,1-1 0,0 0 0,0 1 0,-1-1 0,1 1 0,0-1 0,-1 1 0,1-1 0,-1 1 0,1-1 0,0 2 0,0 0 0,0 0 0,0 0 0,0 0 0,-1 0 0,1 0 0,-1 0 0,1 0 0,-1 0 0,0 0 0,0 0 0,0 4 0,0-4 0,0 0 0,0 0 0,0 0 0,0 0 0,0-1 0,0 1 0,0 0 0,1 0 0,-1 0 0,1 0 0,-1 0 0,1 0 0,0-1 0,0 1 0,0 0 0,0 0 0,0-1 0,0 1 0,3 2 0,-3-4 0,1 1 0,0-1 0,-1 0 0,1 0 0,0 1 0,-1-1 0,1 0 0,0-1 0,0 1 0,-1 0 0,1 0 0,0-1 0,-1 1 0,1-1 0,-1 1 0,1-1 0,0 0 0,-1 0 0,1 0 0,-1 0 0,0 0 0,1 0 0,0-1 0,20-13 0,-16 9 0,1 1 0,0 0 0,0 0 0,1 1 0,-1 0 0,1 0 0,0 1 0,0 0 0,0 0 0,0 1 0,10-2 0,-17 5-42,-1-1 0,1 1-1,0-1 1,-1 1 0,1 0 0,-1-1 0,1 1-1,-1-1 1,1 1 0,-1 0 0,0 0 0,1-1-1,-1 1 1,0 0 0,1 0 0,-1-1 0,0 1-1,0 0 1,0 0 0,0-1 0,0 1-1,0 0 1,0 0 0,0 0 0,0 1 0,0 30-2815,-1-23 1344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8:47.296"/>
    </inkml:context>
    <inkml:brush xml:id="br0">
      <inkml:brushProperty name="width" value="0.025" units="cm"/>
      <inkml:brushProperty name="height" value="0.025" units="cm"/>
    </inkml:brush>
  </inkml:definitions>
  <inkml:trace contextRef="#ctx0" brushRef="#br0">167 281 10602,'-114'1'5638,"71"-1"-2822,33 1-562,13-1 864,997-46-2021,-6-84-176,-448 23-830,-724 111 2109,-179 13-2334,206-13-3416,96-5-1468,15-5-4095</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13.657"/>
    </inkml:context>
    <inkml:brush xml:id="br0">
      <inkml:brushProperty name="width" value="0.025" units="cm"/>
      <inkml:brushProperty name="height" value="0.025" units="cm"/>
    </inkml:brush>
  </inkml:definitions>
  <inkml:trace contextRef="#ctx0" brushRef="#br0">30 0 15471,'0'0'13762,"-5"11"-12636,2-4-974,0-2-29,0 1 1,0 0-1,1 0 1,-1 0-1,2 0 1,-1 0-1,1 0 1,0 0-1,0 1 1,0-1-1,1 8 1,0-14-116,1 1 0,0 0 1,-1-1-1,1 1 0,-1-1 0,1 1 0,0-1 0,-1 1 1,1-1-1,0 0 0,0 1 0,-1-1 0,1 0 1,0 0-1,0 1 0,-1-1 0,1 0 0,0 0 1,0 0-1,0 0 0,0 0 0,-1 0 0,1 0 0,0 0 1,1-1-1,23-3 94,-15-1-252,0 0 0,0 0 0,-1-1 0,0-1 0,9-7 0,-10 7 91,0 1 1,0 0 0,1 0 0,-1 1-1,1 0 1,13-5 0,-21 10 73,0 0-1,-1 0 1,1 0 0,0 0 0,-1 0-1,1 0 1,0 0 0,-1 0 0,1 0-1,0 0 1,-1 1 0,1-1-1,0 0 1,-1 0 0,1 1 0,-1-1-1,1 1 1,0-1 0,-1 0 0,1 1-1,-1-1 1,1 1 0,-1-1 0,0 1-1,1-1 1,-1 1 0,1 0-1,-1-1 1,0 1 0,1-1 0,-1 1-1,0 0 1,0-1 0,0 1 0,1 0-1,-1-1 1,0 1 0,0 0-1,0-1 1,0 1 0,0 0 0,0-1-1,0 1 1,-1 1 0,0 44 914,-1-30-754,2-15-175,1-1 0,-1 0 0,0 0 0,0 1 0,0-1 0,0 0 0,0 0 0,1 1 0,-1-1 0,0 0 0,0 0 0,1 1 0,-1-1 0,0 0 0,0 0 0,1 0 0,-1 1 0,0-1 0,0 0 0,1 0 0,-1 0 0,0 0 0,1 0 0,-1 0 0,0 0 0,1 0 0,-1 0 0,0 0 0,0 0 0,1 0 0,-1 0 0,0 0 0,1 0 0,-1 0 0,0 0 0,1 0 0,-1 0 0,0 0 0,1 0 0,-1-1 0,13-2 0,30-24 0,-37 23 0,-1 0 0,1 0 0,0 0 0,1 0 0,-1 1 0,1 0 0,-1 1 0,1-1 0,0 1 0,0 1 0,12-3 0,-18 5 1,0-1 0,-1 1 0,1 0 0,0-1 0,-1 1-1,1 0 1,0 0 0,-1-1 0,1 1 0,-1 0 0,0 0 0,1 0 0,-1-1 0,0 1 0,1 0 0,-1 0-1,0 0 1,0 0 0,0 0 0,0 0 0,0 0 0,0 0 0,0 0 0,0 0 0,0 1 0,0 34-49,-1-27-29,2-9-497,0 0 1,0 1 0,0-1-1,0 0 1,0 0 0,0 0-1,0 0 1,0 0 0,0 0 0,0 0-1,0 0 1,0 0 0,0-1-1,0 1 1,0 0 0,0-1 0,0 1-1,0 0 1,0-1 0,0 1-1,0-1 1,1 0 0,10-11-8433</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14.265"/>
    </inkml:context>
    <inkml:brush xml:id="br0">
      <inkml:brushProperty name="width" value="0.025" units="cm"/>
      <inkml:brushProperty name="height" value="0.025" units="cm"/>
    </inkml:brush>
  </inkml:definitions>
  <inkml:trace contextRef="#ctx0" brushRef="#br0">41 71 11979,'0'0'18113,"8"2"-17974,-5-1-130,0 0 0,-1-1 0,1 1 0,-1-1 0,1 1 0,0-1 0,0 0 0,-1 0 0,1 0 0,0 0 0,-1-1 0,1 1 0,0-1 0,-1 0 1,1 1-1,-1-1 0,1 0 0,-1-1 0,1 1 0,-1 0 0,0-1 0,0 1 0,1-1 0,-1 0 0,0 0 0,0 1 0,-1-2 0,1 1 0,0 0 0,-1 0 0,1 0 0,-1-1 0,0 1 0,0-1 0,0 1 0,0-1 0,0 1 0,0-1 0,-1 1 0,1-1 0,-1 0 0,0 1 0,0-1 0,0-5 0,0 8-11,0 0 1,0-1-1,0 1 0,0 0 1,0-1-1,0 1 0,0 0 1,0 0-1,0-1 0,-1 1 1,1 0-1,0-1 1,0 1-1,0 0 0,0 0 1,0-1-1,-1 1 0,1 0 1,0 0-1,0 0 0,-1-1 1,1 1-1,0 0 0,0 0 1,-1 0-1,1 0 0,0 0 1,0-1-1,-1 1 0,1 0 1,0 0-1,-1 0 1,1 0-1,0 0 0,0 0 1,-1 0-1,1 0 0,0 0 1,-1 0-1,-18 5-54,-12 12 29,-20 39 1162,49-53-1067,-1 0-1,1 1 0,0-1 0,0 0 1,0 1-1,0 0 0,0-1 0,1 1 1,0 0-1,0 0 0,0 0 1,0 0-1,0 0 0,1 0 0,0 0 1,0 4-1,4-6-119,1-1 0,0 0 0,0 0 0,-1 0 0,1-1 0,0 0 1,0 0-1,0 0 0,-1-1 0,10-1 0,44-21-2190,-51 19 2224,0 0-1,0 1 1,1 0-1,-1 0 1,0 1-1,1 0 1,0 0-1,-1 1 1,1 0-1,13 0 1,-19 1 111,0 0 0,-1 1 0,1 0 0,0-1 0,0 1 0,0 0 1,-1 0-1,1 0 0,-1 0 0,1 0 0,-1 0 0,1 0 0,-1 1 0,1-1 0,-1 0 0,2 4 1,-2-4-19,0 1 0,1-1 1,-1 1-1,1-1 1,-1 1-1,1-1 1,-1 0-1,1 1 1,0-1-1,0 0 0,0 0 1,-1 0-1,1-1 1,0 1-1,0 0 1,0-1-1,0 1 1,4-1-1,8 0-75,0-1 0,1-1 0,-1-1 0,0 0 0,0 0 0,18-9 0,-17 7 0,-1 0 0,1 1 0,0 1 0,0 0 0,25-1 0,-39 4 5,0 1 1,1 0-1,-1-1 0,0 1 1,0 0-1,1 0 0,-1 0 1,0 0-1,0 0 1,0 0-1,0 0 0,0 0 1,0 0-1,-1 1 0,1-1 1,0 0-1,-1 0 0,1 1 1,-1-1-1,1 1 0,-1-1 1,1 0-1,-1 1 1,0-1-1,0 2 0,13 24-93,-12-27 69,0 1 0,-1-1 0,1 1-1,0-1 1,0 0 0,0 1 0,0-1-1,0 0 1,-1 0 0,1 0 0,0 0-1,0 0 1,0 0 0,0 0 0,0 0-1,0 0 1,0 0 0,-1 0 0,1-1-1,0 1 1,0 0 0,0-1 0,0 1-1,-1 0 1,1-1 0,0 1 0,0-1-1,-1 1 1,1-1 0,0 0 0,-1 1-1,1-1 1,0 0 0,11-13-4401,0-6-6220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15.172"/>
    </inkml:context>
    <inkml:brush xml:id="br0">
      <inkml:brushProperty name="width" value="0.025" units="cm"/>
      <inkml:brushProperty name="height" value="0.025" units="cm"/>
    </inkml:brush>
  </inkml:definitions>
  <inkml:trace contextRef="#ctx0" brushRef="#br0">1 0 5125,'-1'2'15933,"4"13"-14490,6 1-637,1-1 0,1-1 0,1 0-1,0 0 1,0-1 0,1 0 0,1-1 0,23 15-1,131 74 272,-161-97-987,258 127 379,-139-72-153,172 108-1,-207-105-204,4 4-38,2-5 0,143 68 1,-195-109 30,0-1 0,1-3 0,85 19 0,-128-36-458,-7-3-626,-14-10-2372,5 3-146,-20-18-4013</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15.689"/>
    </inkml:context>
    <inkml:brush xml:id="br0">
      <inkml:brushProperty name="width" value="0.025" units="cm"/>
      <inkml:brushProperty name="height" value="0.025" units="cm"/>
    </inkml:brush>
  </inkml:definitions>
  <inkml:trace contextRef="#ctx0" brushRef="#br0">0 393 11883,'0'0'16304,"4"-11"-15199,11-37-410,-2 0 0,-2-1 0,-3 0 0,5-77 0,-14 103-695,-1-9 0,5 26 0,3 12 0,3 7-175,1-1 0,0 0-1,1 0 1,0-1 0,1 0 0,0-1 0,1-1-1,0 0 1,0-1 0,1 0 0,0-1 0,0 0 0,1-1-1,22 5 1,4 0-1085,1-2-1,1-2 0,-1-2 1,50-1-1,-44-3-7745</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16.786"/>
    </inkml:context>
    <inkml:brush xml:id="br0">
      <inkml:brushProperty name="width" value="0.025" units="cm"/>
      <inkml:brushProperty name="height" value="0.025" units="cm"/>
    </inkml:brush>
  </inkml:definitions>
  <inkml:trace contextRef="#ctx0" brushRef="#br0">5 1 18353,'0'0'3775,"0"9"-2008,-2 32-156,1-13-876,0 0 0,1 0-1,2 0 1,8 45 0,-9-71-684,-1-1 0,0 0 0,1 0 0,-1 0 0,1 1 0,-1-1 1,1 0-1,0 0 0,-1 0 0,1 0 0,0 0 0,0 0 1,0 0-1,0 0 0,0 0 0,0-1 0,0 1 0,0 0 0,0 0 1,0-1-1,0 1 0,0-1 0,1 1 0,-1-1 0,0 0 0,0 1 1,1-1-1,-1 0 0,0 0 0,1 0 0,-1 0 0,0 0 0,0 0 1,1 0-1,-1 0 0,0 0 0,0-1 0,1 1 0,-1-1 0,0 1 1,0-1-1,0 1 0,1-1 0,-1 1 0,0-1 0,2-2 0,6-3 185,0 0-1,-1-1 1,1 0-1,7-9 1,-14 14-267,116-131 68,-118 133-37,0 0 0,0 0 0,0-1 0,1 1 0,-1 0 0,0-1 0,0 1 0,0 0 0,1 0 0,-1-1 0,0 1 0,0 0 0,1 0 0,-1 0 0,0-1 0,0 1 0,1 0 0,-1 0 0,0 0 0,1 0 0,-1 0 0,0-1 0,1 1 0,-1 0 0,0 0 0,1 0 0,-1 0 0,0 0 0,1 0 0,-1 0 0,0 0 0,1 0 0,-1 1 0,0-1 0,1 0 0,-1 0 0,0 0 0,0 0 0,1 0 0,-1 0 0,0 1 0,1-1 0,-1 0 0,0 0 0,0 0 0,1 1 0,4 21 0,-6 34 0,1-53 0,-2 80 0,2-83-83,0 1 0,0-1 0,1 0-1,-1 0 1,0 1 0,1-1 0,-1 0 0,0 0 0,1 0-1,-1 0 1,0 1 0,1-1 0,-1 0 0,0 0 0,1 0-1,-1 0 1,1 0 0,-1 0 0,0 0 0,1 0 0,-1 0 0,0 0-1,1 0 1,-1 0 0,0 0 0,1 0 0,-1-1 0,0 1-1,1 0 1,-1 0 0,0 0 0,1 0 0,-1-1 0,0 1-1,1 0 1,-1 0 0,0-1 0,0 1 0,1 0 0,-1 0 0,0-1-1,15-9-7180,0-5-1293</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17.748"/>
    </inkml:context>
    <inkml:brush xml:id="br0">
      <inkml:brushProperty name="width" value="0.025" units="cm"/>
      <inkml:brushProperty name="height" value="0.025" units="cm"/>
    </inkml:brush>
  </inkml:definitions>
  <inkml:trace contextRef="#ctx0" brushRef="#br0">82 19 18738,'0'0'9710,"-10"4"-8413,6-2-1215,-1 0 0,1 0 0,0 1 0,0-1 0,0 1 0,0 0-1,0 0 1,1 0 0,0 0 0,-1 1 0,1-1 0,0 1 0,0 0-1,1 0 1,-1 0 0,1 0 0,0 0 0,0 1 0,1-1 0,-1 1-1,1-1 1,0 1 0,0 0 0,0-1 0,1 1 0,-1 9 0,1-12-72,0-1 1,-1 1 0,1-1 0,0 1-1,0-1 1,0 1 0,0-1 0,0 1-1,1-1 1,-1 1 0,0-1-1,1 1 1,-1-1 0,1 0 0,-1 1-1,1-1 1,0 1 0,0-1 0,-1 0-1,1 0 1,0 1 0,0-1 0,0 0-1,0 0 1,0 0 0,1 0 0,-1 0-1,0 0 1,0-1 0,1 1 0,-1 0-1,0-1 1,1 1 0,-1-1 0,1 1-1,-1-1 1,1 1 0,-1-1 0,4 0-1,-2 0 10,0-1 0,0 0 1,0 0-1,0 0 0,0 0 0,0 0 0,0-1 0,0 0 0,-1 1 0,1-1 0,0 0 0,-1 0 0,0 0 1,1 0-1,-1-1 0,0 1 0,0-1 0,2-3 0,2-4-20,0 0 0,-1-1 0,7-21 0,-11 28 0,1-1 0,-1 0 0,0 0 0,-1 1 0,1-1 0,-1 0 0,0 0 0,0 0 0,0 0 0,-1 0 0,1 0 0,-3-4 0,3 8 0,0 1 0,0-1 0,0 1 0,0 0 0,0-1 0,0 1 0,0-1 0,-1 1 0,1 0 0,0-1 0,0 1 0,0 0 0,-1-1 0,1 1 0,0 0 0,-1-1 0,1 1 0,0 0 0,-1 0 0,1-1 0,0 1 0,-1 0 0,1 0 0,0 0 0,-1-1 0,1 1 0,-1 0 0,1 0 0,0 0 0,-1 0 0,1 0 0,-1 0 0,1 0 0,0 0 0,-1 0 0,1 0 0,-1 0 0,1 0 0,0 0 0,-1 0 0,1 0 0,-1 1 0,1-1 0,0 0 0,-1 0 0,1 0 0,0 1 0,-1-1 0,1 0 0,0 0 0,-1 1 0,1-1 0,0 0 0,-1 1 0,1-1 0,0 0 0,0 1 0,0-1 0,-1 0 0,1 1 0,0-1 0,-13 25 0,13-25 0,0 1 0,0-1 0,0 1 0,0-1 0,0 1 0,0-1 0,0 1 0,0-1 0,0 1 0,1-1 0,-1 1 0,0-1 0,0 1 0,0-1 0,1 1 0,-1-1 0,0 0 0,0 1 0,1-1 0,-1 1 0,0-1 0,1 0 0,-1 1 0,0-1 0,1 0 0,-1 1 0,0-1 0,1 0 0,-1 0 0,1 1 0,-1-1 0,1 0 0,-1 0 0,2 0 0,22 0 0,25-15 0,-41 12 0,0 0 0,0 1 0,0-1 0,1 1 0,-1 1 0,0 0 0,1 0 0,-1 1 0,12 0 0,-18 1 0,-1-1 0,0 1 0,0-1 0,1 1 0,-1 0 0,0 0 0,0-1 0,0 1 0,0 0 0,0 0 0,0 0 0,0 0 0,0 0 0,-1 0 0,1 1 0,0-1 0,0 0 0,-1 0 0,1 1 0,-1-1 0,1 0 0,-1 0 0,0 1 0,0-1 0,1 1 0,-1-1 0,0 0 0,0 2 0,0 49 0,0-39 0,4 7 0,6-15 0,-6-6 0,-1 0 0,0 0 0,0-1 0,0 0 0,0 1 0,0-1 0,0 0 0,5-5 0,14-10 0,-8 3 0,1 2 0,1 0 0,0 1 0,0 1 0,1 0 0,0 2 0,23-9 0,-39 16 0,0 1 0,-1 0 0,1 0 0,0-1 0,0 1 0,-1 0 0,1 0 0,0 0 0,-1 0 0,1 0 0,0 0 0,0 0 0,-1 0 0,1 0 0,0 1 0,0-1 0,-1 0 0,1 0 0,0 1 0,-1-1 0,1 0 0,0 1 0,-1-1 0,1 0 0,-1 1 0,1-1 0,-1 1 0,1-1 0,-1 1 0,1 0 0,-1-1 0,1 1 0,-1-1 0,0 1 0,1 0 0,0 2 0,-1 0 0,1 0 0,-1 0 0,0-1 0,0 1 0,0 0 0,0 0 0,0 0 0,-2 5 0,-19 59 0,20-66 0,-2 6 0,2-6 0,0 0 0,0 1 0,0-1 0,1 1 0,-1-1 0,1 1 0,-1 0 0,1-1 0,-1 1 0,1-1 0,0 1 0,0 0 0,0 1 0,28-22 0,-2-9 0,-17 18 0,1 1 0,0-1 0,0 1 0,0 1 0,20-12 0,-30 20 0,1 0 0,-1 0 0,0 0 0,0 0 0,0-1 0,1 1 0,-1 0 0,0 0 0,0 0 0,1 0 0,-1 0 0,0 1 0,0-1 0,0 0 0,1 0 0,-1 0 0,0 0 0,0 0 0,0 0 0,1 0 0,-1 0 0,0 0 0,0 1 0,0-1 0,1 0 0,-1 0 0,0 0 0,0 0 0,0 1 0,0-1 0,0 0 0,1 0 0,-1 0 0,0 0 0,0 1 0,0-1 0,0 0 0,0 0 0,0 1 0,0-1 0,0 0 0,3 18 0,-4 30 0,0-33 0,2 4 0,0-13 0,0-1 0,-1 1 0,0-1 0,0 1 0,-1 0 0,1-1 0,-3 8 0,0-12-27,1-10-245,0-9-2141,2 2-4052,0-2-3640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19.093"/>
    </inkml:context>
    <inkml:brush xml:id="br0">
      <inkml:brushProperty name="width" value="0.025" units="cm"/>
      <inkml:brushProperty name="height" value="0.025" units="cm"/>
    </inkml:brush>
  </inkml:definitions>
  <inkml:trace contextRef="#ctx0" brushRef="#br0">33 0 16944,'-2'5'6336,"-12"19"-4499,9-5-1423,1 1 0,1-1 0,1 0 1,1 1-1,0 0 0,4 37 0,-3-55-483,0 0 0,0-1 1,0 1-1,0 0 0,1 0 1,-1-1-1,0 1 0,1-1 1,-1 1-1,1 0 0,0-1 1,0 1-1,-1-1 0,1 1 1,0-1-1,0 0 0,0 1 0,0-1 1,1 0-1,-1 0 0,0 0 1,0 0-1,1 0 0,-1 0 1,1 0-1,-1 0 0,1 0 1,-1-1-1,1 1 0,-1 0 1,1-1-1,0 0 0,-1 1 0,1-1 1,0 0-1,1 0 0,0 0-396,0-1-1,0 0 1,0-1-1,0 1 0,0 0 1,0-1-1,0 0 1,-1 1-1,1-1 0,0 0 1,-1 0-1,0-1 1,1 1-1,-1 0 0,0-1 1,0 1-1,2-6 1,22-45-8723,-13 26 2019</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19.420"/>
    </inkml:context>
    <inkml:brush xml:id="br0">
      <inkml:brushProperty name="width" value="0.025" units="cm"/>
      <inkml:brushProperty name="height" value="0.025" units="cm"/>
    </inkml:brush>
  </inkml:definitions>
  <inkml:trace contextRef="#ctx0" brushRef="#br0">17 1 8584,'0'0'12492,"0"10"-10778,-6 31-470,3-26-360,0 1 0,1 0 1,1 0-1,0 0 0,2 17 1,-1-32-851,1-1 1,0 1-1,-1 0 1,1-1 0,-1 1-1,1-1 1,0 0-1,-1 1 1,1-1-1,0 1 1,0-1 0,-1 0-1,1 0 1,0 1-1,0-1 1,0 0-1,-1 0 1,1 0-1,0 0 1,0 0 0,0 0-1,0 0 1,-1 0-1,1 0 1,0 0-1,0-1 1,0 1 0,-1 0-1,1 0 1,0-1-1,1 0 1,25-10 418,-11-2-374,-1 0 0,24-28 1,21-17-19,-60 58-63,0-1 0,0 1 1,0 0-1,1 0 1,-1 0-1,0 0 1,0 0-1,0 0 0,1-1 1,-1 1-1,0 0 1,0 0-1,1 0 1,-1 0-1,0 0 0,0 0 1,1 0-1,-1 0 1,0 0-1,0 0 1,1 0-1,-1 0 0,0 0 1,0 0-1,1 1 1,-1-1-1,0 0 1,0 0-1,0 0 0,1 0 1,-1 0-1,0 0 1,0 1-1,0-1 1,1 0-1,-1 0 0,0 0 1,0 0-1,0 1 1,0-1-1,1 0 1,-1 0-1,0 1 0,0-1 1,0 0-1,0 0 1,0 0-1,0 1 1,0-1-1,0 0 0,0 1 1,4 23 357,-5 28 597,-7 24-611,21-106-5670,-12 8-528,-1-5-1538</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19.779"/>
    </inkml:context>
    <inkml:brush xml:id="br0">
      <inkml:brushProperty name="width" value="0.025" units="cm"/>
      <inkml:brushProperty name="height" value="0.025" units="cm"/>
    </inkml:brush>
  </inkml:definitions>
  <inkml:trace contextRef="#ctx0" brushRef="#br0">0 0 4869,'0'0'22869,"34"25"-36834</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20.121"/>
    </inkml:context>
    <inkml:brush xml:id="br0">
      <inkml:brushProperty name="width" value="0.025" units="cm"/>
      <inkml:brushProperty name="height" value="0.025" units="cm"/>
    </inkml:brush>
  </inkml:definitions>
  <inkml:trace contextRef="#ctx0" brushRef="#br0">134 308 11018,'0'0'7752,"-10"1"-4085,-2 0-2636,-1 0 0,0 1 0,1 0-1,-15 6 1,24-7-776,-1 0-1,1 1 1,0-1-1,-1 1 1,1 0-1,0 0 1,0 0-1,0 0 1,0 1 0,-3 3-1,5-5-206,0 0 1,0 1-1,0-1 0,1 1 0,-1-1 1,0 1-1,1-1 0,-1 1 1,1 0-1,-1-1 0,1 1 0,0 0 1,0-1-1,0 1 0,0 0 0,0-1 1,0 1-1,0 0 0,1-1 1,-1 1-1,0 0 0,1-1 0,-1 1 1,2 1-1,-1-2-41,1 1 1,-1-1-1,1 0 1,0 0-1,-1 0 0,1 0 1,0-1-1,0 1 1,-1 0-1,1-1 1,0 1-1,0-1 0,0 0 1,0 0-1,0 1 1,0-1-1,0 0 1,-1-1-1,1 1 0,0 0 1,2-1-1,42-8 134,-39 5-244,0-1 0,-1 0 0,0 0 0,0 0 0,0 0 0,0-1 0,-1 0 0,0 0 0,0-1-1,-1 0 1,0 1 0,4-9 0,-27 82-447,18-64 600,0 1 0,0 0-1,0-1 1,0 1-1,1-1 1,0 1-1,0 0 1,0-1 0,0 1-1,0 0 1,2 4-1,-2-6 1,1-1 0,0 0 0,0 1 0,0-1 0,0 0 0,0 0-1,0 0 1,0 0 0,1 0 0,-1 0 0,0 0 0,1 0 0,-1 0-1,0 0 1,1-1 0,-1 1 0,1-1 0,-1 1 0,1-1 0,-1 0 0,1 1-1,-1-1 1,1 0 0,-1 0 0,1 0 0,0 0 0,2-1 0,1 1-21,0-1 0,1-1 0,-1 1 1,0-1-1,0 0 0,0 0 1,0 0-1,0-1 0,0 1 0,-1-1 1,1-1-1,-1 1 0,0 0 1,0-1-1,0 0 0,4-6 0,8-8 60,-2-1-1,17-27 1,-17 23-89,-2-1 0,0 0 0,-2-1 0,0 0 0,-2-1 0,-1 0 0,-1 0 0,-1 0 0,2-49 0,-7 74 0,1 1 0,-1 0 0,0 0 0,0-1 0,0 1 0,0 0 0,0-1 0,0 1 0,0 0 0,0-1 0,0 1 0,0 0 0,0 0 0,0-1 0,0 1 0,0 0 0,-1-1 0,1 1 0,0 0 0,0 0 0,0-1 0,0 1 0,0 0 0,-1 0 0,1-1 0,0 1 0,0 0 0,0 0 0,-1 0 0,1-1 0,0 1 0,0 0 0,-1 0 0,1 0 0,0 0 0,0 0 0,-1-1 0,1 1 0,0 0 0,-1 0 0,1 0 0,0 0 0,0 0 0,-1 0 0,1 0 0,-1 0 0,-15 11 0,-12 20 0,7 0 0,2 0 0,-24 54 0,37-72 0,1 0 0,1 1 0,-1 0 0,2 0 0,0 0 0,1 0 0,0 1 0,1-1 0,2 24 0,-1-35-2,1 1 1,0-1-1,0 0 0,0 0 1,0 0-1,1 0 0,-1 0 1,1 0-1,0 0 0,0-1 1,0 1-1,0 0 1,0-1-1,1 0 0,-1 1 1,1-1-1,-1 0 0,1 0 1,0-1-1,0 1 0,0 0 1,0-1-1,0 0 0,0 0 1,0 0-1,0 0 0,5 1 1,9 1-298,1-1-1,0 0 1,32-1 0,-35-1-124,14-2-4568,-4-9-3214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48.559"/>
    </inkml:context>
    <inkml:brush xml:id="br0">
      <inkml:brushProperty name="width" value="0.025" units="cm"/>
      <inkml:brushProperty name="height" value="0.025" units="cm"/>
    </inkml:brush>
  </inkml:definitions>
  <inkml:trace contextRef="#ctx0" brushRef="#br0">0 74 10025,'0'0'15823,"60"-23"-13709,-24 10-544,3 2-737,3-1-545,2 6-192,-3 1-96,-4 5-32,-2 0-1089,-10 0-2274,-7-4-4164</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20.803"/>
    </inkml:context>
    <inkml:brush xml:id="br0">
      <inkml:brushProperty name="width" value="0.025" units="cm"/>
      <inkml:brushProperty name="height" value="0.025" units="cm"/>
    </inkml:brush>
  </inkml:definitions>
  <inkml:trace contextRef="#ctx0" brushRef="#br0">41 25 16528,'0'0'9374,"9"-4"-7244,-5 2-2038,1-1 197,0 0-1,1 1 1,0-1-1,-1 1 0,1 1 1,0-1-1,6 0 1,-10 2-238,0 0 1,-1 0-1,1 0 1,-1 0-1,1 1 1,-1-1-1,1 0 0,-1 1 1,1 0-1,-1-1 1,0 1-1,1 0 1,-1-1-1,0 1 0,0 0 1,1 0-1,-1 0 1,0 0-1,0 0 1,0 1-1,0-1 1,0 0-1,0 0 0,-1 1 1,1-1-1,0 0 1,0 1-1,-1-1 1,1 1-1,-1-1 0,0 1 1,1-1-1,-1 1 1,0-1-1,0 1 1,0-1-1,0 1 1,0-1-1,0 3 0,0 2-37,0 1 0,0-1-1,-1 1 1,0-1 0,0 0-1,0 1 1,-1-1 0,0 0-1,0 0 1,-1 0-1,-5 11 1,-3-1 15,0 0 0,-21 23 0,19-26-22,1 1-1,1 1 1,-12 20 0,22-34-7,1 0 0,-1 0 0,0 0 0,1 0 0,-1 1 0,0-1 0,1 0 0,-1 0 0,1 0 0,0 0 0,-1 1 0,1-1 0,0 0 0,0 0 0,0 1 0,0-1 0,0 0 0,0 1 0,0-1 0,0 0 0,1 0 0,-1 0 0,0 1 0,1-1 0,-1 0 0,1 0 0,-1 0 0,1 0 0,0 0 0,-1 1 0,1-1 0,0 0 0,0-1 0,0 1 0,-1 0 0,1 0 0,0 0 0,0 0 0,0-1 0,1 1 0,-1-1 0,0 1 0,0 0 0,0-1 0,0 0 0,1 1 0,-1-1 0,0 0 0,0 0 0,1 1 0,-1-1 0,0 0 0,0 0 0,2-1 0,10 2 0,0-1 0,-1 0 0,1-1 0,14-3 0,-17 2-29,1 0 0,0-1 0,-1-1 0,0 0 0,0 0 0,0-1 0,-1 0-1,17-12 1,-17 5-2271,-8 2-2083,-1-2-3150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21.177"/>
    </inkml:context>
    <inkml:brush xml:id="br0">
      <inkml:brushProperty name="width" value="0.025" units="cm"/>
      <inkml:brushProperty name="height" value="0.025" units="cm"/>
    </inkml:brush>
  </inkml:definitions>
  <inkml:trace contextRef="#ctx0" brushRef="#br0">1 42 17969,'0'0'8744,"58"-2"-7302,-27-5-834,4 2-512,-1-1-64,-2-1-1281,-4 1-2979,-3-3-3331</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21.631"/>
    </inkml:context>
    <inkml:brush xml:id="br0">
      <inkml:brushProperty name="width" value="0.025" units="cm"/>
      <inkml:brushProperty name="height" value="0.025" units="cm"/>
    </inkml:brush>
  </inkml:definitions>
  <inkml:trace contextRef="#ctx0" brushRef="#br0">52 2 10570,'0'0'13490,"-8"8"-12054,-24 26-411,31-32-946,-1 0 0,1 0 0,0 0 0,0 0 0,0 1 0,0-1 0,0 0 0,1 1 0,-1-1 0,1 1 0,-1-1 0,1 1 0,0-1 0,0 1 0,0-1 0,0 1 0,0-1 0,1 1 0,-1-1 0,1 1 0,0-1 0,0 1 0,0-1 0,0 0 0,0 0 0,0 1 0,0-1 0,1 0 0,-1 0 0,1 0 0,0 0 0,-1-1 0,1 1 0,0 0 0,0-1 0,0 1 0,0-1 0,0 0 0,5 2 0,-6-1 43,2-1 0,-1 1 0,0-1-1,0 0 1,0 0 0,1 0 0,-1 0-1,0 0 1,1 0 0,-1-1 0,1 1-1,2-1 1,-3-1-33,-1 0-1,1 0 0,-1 0 1,1 0-1,-1-1 1,0 1-1,1-1 0,-1 1 1,0-1-1,0 1 1,0-1-1,0 0 0,-1 1 1,1-1-1,0 0 1,0-2-1,5-9-88,1 1 0,0-1 0,1 2 0,1-1 0,-1 1 0,2 0 0,0 1 0,15-13 0,-21 74 0,-16 48 0,13-99 0,-1 0 0,0 0 0,1 1 0,-1-1 0,1 0 0,-1 0 0,1 0 0,-1 0 0,1 0 0,-1 0 0,1 0 0,0 0 0,-1 0 0,1 0 0,-1 0 0,1 0 0,-1 0 0,1 0 0,-1 0 0,0-1 0,1 1 0,-1 0 0,1 0 0,-1-1 0,1 1 0,-1 0 0,1 0 0,-1-1 0,0 1 0,1-1 0,-1 1 0,1-1 0,15-10 0,31-30 0,-16 13 0,42-29 0,-75 85 0,-17 22 0,15-41 0,0 0 0,0 0 0,1 1 0,0-1 0,0 1 0,2-1 0,-2 12 0,16-34-6897,-7-5-1607,-1-6-6620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22.054"/>
    </inkml:context>
    <inkml:brush xml:id="br0">
      <inkml:brushProperty name="width" value="0.025" units="cm"/>
      <inkml:brushProperty name="height" value="0.025" units="cm"/>
    </inkml:brush>
  </inkml:definitions>
  <inkml:trace contextRef="#ctx0" brushRef="#br0">1 1 16400,'0'0'3480,"10"4"-3491,-5-2 505,23 9-2083,0-1 0,0-1 1,37 7-1,-71-12 10600,-14 10-7910,9-7-163,8-5-843,-55 42 2063,55-41-1989,0 0 0,0 0 0,0 0 0,0 0 0,0 0 0,1 1 0,-1-1 0,1 1 1,0 0-1,0 0 0,0 0 0,1 0 0,-1 0 0,0 5 0,2-8-167,1-1 0,-1 1 0,1 0 0,-1 0 1,1-1-1,0 1 0,-1-1 0,1 1 0,0 0 0,-1-1 0,1 1 1,0-1-1,0 1 0,-1-1 0,1 0 0,0 1 0,0-1 0,0 0 0,0 0 1,0 0-1,0 1 0,-1-1 0,1 0 0,0 0 0,0 0 0,0 0 1,1-1-1,39 2-874,-23 0 146,-12 0 584,0 0 0,-1 0-1,1 1 1,0-1-1,0 2 1,-1-1-1,1 0 1,-1 1 0,10 7-1,-14-9 175,0-1-1,1 1 0,-1 0 0,0 0 1,0 0-1,0 0 0,-1 1 1,1-1-1,0 0 0,0 0 1,0 0-1,-1 1 0,1-1 1,-1 0-1,1 1 0,-1-1 1,1 1-1,-1-1 0,0 0 1,0 1-1,0-1 0,0 1 1,0-1-1,0 1 0,0-1 1,0 0-1,0 1 0,-1-1 1,1 1-1,-1-1 0,1 0 1,-1 1-1,1-1 0,-1 0 1,0 1-1,0-1 0,0 0 1,1 0-1,-1 0 0,0 0 1,0 0-1,-1 0 0,1 0 0,0 0 1,0 0-1,-2 0 1,-26 16 741,12-12-1694,3-8-4195,10-5-2764</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22.660"/>
    </inkml:context>
    <inkml:brush xml:id="br0">
      <inkml:brushProperty name="width" value="0.025" units="cm"/>
      <inkml:brushProperty name="height" value="0.025" units="cm"/>
    </inkml:brush>
  </inkml:definitions>
  <inkml:trace contextRef="#ctx0" brushRef="#br0">60 120 18610,'0'0'12257,"4"-9"-10699,0 1-1384,0 2-160,-1-1 0,1 0 0,-1 0 0,0 0 0,-1 0 0,0 0 0,0-1 0,-1 1 0,1-1 0,-2 0 0,1-8 0,-1 15-14,0 1 0,0 0 0,-1-1 0,1 1 0,0 0 0,0-1 0,0 1 0,-1-1 0,1 1 0,0 0 0,0 0 0,-1-1 0,1 1 0,0 0 0,-1 0 0,1-1 0,0 1 0,-1 0 0,1 0 0,-1 0 0,1-1 0,0 1 0,-1 0 0,1 0 0,-1 0 0,1 0 0,0 0 0,-1 0 0,1 0 0,-1 0 0,1 0 0,-1 0 0,1 0 0,0 0 0,-1 0 0,1 0 0,-1 0 0,1 1 0,0-1 0,-1 0 0,1 0 0,0 0 0,-1 1 0,0-1 0,-16 12 0,9-2 0,1 1 0,0-1 0,1 1 0,0 0 0,1 1 0,0-1 0,1 1 0,1 0 0,-1 0 0,2 1 0,0-1 0,-1 14 0,3-25 0,0 0 0,0 0 0,0 0 0,0 0 0,0 0 0,1 0 0,-1 0 0,0 0 0,1 0 0,-1 0 0,0 0 0,1 0 0,-1 0 0,1 0 0,-1 0 0,1-1 0,0 1 0,-1 0 0,1 0 0,0 0 0,0-1 0,0 1 0,-1-1 0,1 1 0,2 1 0,0-2 0,-1 1 0,1 0 0,-1-1 0,1 1 0,0-1 0,-1 1 0,1-1 0,0 0 0,0-1 0,2 1 0,4-1 0,0-1 0,-1 0 0,1-1 0,-1 0 0,14-6 0,2-6 0,0-1 0,0-1 0,-2-2 0,0 0 0,23-26 0,-23 22 0,-29 63 0,3-29 0,0-3 0,0 1 0,1-1 0,1 1 0,-1-1 0,2 1 0,-1 0 0,1 0 0,0 0 0,1 0 0,1 17 0,-1-25 0,1 0 0,-1-1 0,1 1 0,-1-1 0,1 1 0,-1-1 0,1 1 0,0-1 0,-1 0 0,1 1 0,0-1 0,-1 0 0,1 1 0,0-1 0,-1 0 0,1 0 0,0 1 0,-1-1 0,1 0 0,0 0 0,0 0 0,-1 0 0,1 0 0,0 0 0,0 0 0,-1-1 0,1 1 0,0 0 0,0 0 0,-1 0 0,1-1 0,0 1 0,1-1 0,22-12 0,21-34 0,-36 36 0,0 0 0,0 1 0,1 1 0,1 0 0,12-9 0,-23 17 0,1 1 0,-1 0 0,0 0 0,0 0 0,0 0 0,0 0 0,1 0 0,-1 0 0,0 0 0,0 0 0,0 0 0,1 0 0,-1 0 0,0 0 0,0 0 0,0 0 0,1 0 0,-1 0 0,0 0 0,0 0 0,0 0 0,1 0 0,-1 0 0,0 0 0,0 1 0,0-1 0,0 0 0,1 0 0,-1 0 0,0 0 0,0 0 0,0 0 0,0 1 0,0-1 0,1 0 0,-1 0 0,0 0 0,0 0 0,0 1 0,0-1 0,0 0 0,0 0 0,0 0 0,0 1 0,0-1 0,0 0 0,0 1 0,2 16 0,-5 18 0,2-32 0,-5 35 0,-4 72 0,10-107-21,1 4-1793,3-5-2757,5-2-8241</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8:21.591"/>
    </inkml:context>
    <inkml:brush xml:id="br0">
      <inkml:brushProperty name="width" value="0.025" units="cm"/>
      <inkml:brushProperty name="height" value="0.025" units="cm"/>
    </inkml:brush>
  </inkml:definitions>
  <inkml:trace contextRef="#ctx0" brushRef="#br0">0 391 11307,'9'0'1526,"456"-36"1898,4-35-1299,-153 22-808,651-24 2353,-232 28-2845,-720 44-768,419-63 2608,-433 64-2615,-1 0 0,0 0 0,0-1 0,0 1 0,0 0 0,0 0 0,0-1 0,0 1 0,1 0 0,-1-1 0,0 1 0,0 0 0,0 0 0,0-1 0,0 1 0,0 0 0,0-1 0,0 1 0,0 0 0,-1 0 0,1-1 0,0 1 0,0 0 0,0-1 0,0 1 0,0 0 0,0 0 0,-1-1 0,1 1 0,0 0 0,0 0 0,0 0 0,-1-1 0,1 1 0,0 0 0,0 0 0,-1 0 0,1-1 0,0 1 0,-1-1-488,0 0 0,0-1 0,0 1 0,0 0 0,0-1 0,1 1 0,-1-1 0,1 1 0,-1-1 0,1 1 0,0-1 0,-1 0 1,1 1-1,0-1 0,0-2 0,6-12-7314</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25:41.857"/>
    </inkml:context>
    <inkml:brush xml:id="br0">
      <inkml:brushProperty name="width" value="0.025" units="cm"/>
      <inkml:brushProperty name="height" value="0.025" units="cm"/>
    </inkml:brush>
  </inkml:definitions>
  <inkml:trace contextRef="#ctx0" brushRef="#br0">10005 911 8872,'0'0'3945,"-5"-11"-3683,5 11-262,-5-12 53,-2-1 1,1 1-1,-2 0 1,1 1-1,-2 0 0,1 0 1,-2 1-1,1 0 0,-16-13 1,-23-3 97,0 1 1,-2 3 0,-1 2-1,-58-15 1,-41-16 675,48 16-375,-2 3 0,-171-28 0,-220-1 1644,111 16-1336,-63-24-625,-454-54 307,-517 28-357,695 52-74,-646 11 149,1005 53 182,2 15-1,-400 94 1,471-66-280,-557 201-1,794-243 53,1 2-1,1 2 1,2 3 0,1 2 0,1 2-1,-57 51 1,84-64-31,2 1 0,0 1 0,1 0 0,1 2 0,1 0 0,-15 30-1,21-34-81,2 0-1,0 1 0,2 0 0,0 0 0,1 0 0,1 1 0,2 0 0,-1 42 0,3-52-3,1-1 0,0 0 1,1 0-1,1 0 0,0 0 0,0 0 0,1 0 0,0-1 0,1 0 0,9 15 0,-4-9 1,1-1 0,1-1 0,1 0-1,-1-1 1,28 22 0,0-7 8,0-2 0,2-1-1,1-2 1,49 18 0,26 4 45,2-5-1,179 36 1,259 13 278,447 15-281,5-36 2,-565-40-36,1867 63 18,-1648-89-25,1263-16 2,-1156-40 27,-595 29-21,-2-7-1,228-74 1,-328 81-35,127-62 0,-172 71 203,0 0-1,-1-2 1,-1-1 0,-1-1-1,-1-2 1,43-45-1,-62 60-79,-1 0-1,0 0 0,0 0 1,0-1-1,-1 0 0,0 0 1,0 0-1,-1 0 0,0-1 1,0 1-1,-1-1 0,-1 0 1,1 1-1,-1-1 1,-1 0-1,1 0 0,-2 0 1,0-11-1,-2 8 12,0 0 1,-1 0-1,0 1 1,-1-1-1,-1 1 1,1 0-1,-2 0 1,1 1-1,-2 0 1,1 0-1,-1 0 0,-13-11 1,-28-24-104,-1 3-1,-2 1 1,-79-45 0,-183-84 45,279 152-54,-96-48-934,-2 7-1,-3 5 0,-258-66 0,143 64-5767,139 27-1089</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25:53.052"/>
    </inkml:context>
    <inkml:brush xml:id="br0">
      <inkml:brushProperty name="width" value="0.025" units="cm"/>
      <inkml:brushProperty name="height" value="0.025" units="cm"/>
    </inkml:brush>
  </inkml:definitions>
  <inkml:trace contextRef="#ctx0" brushRef="#br0">247 2 4612,'-40'0'199,"17"-2"-84,0 2 0,1 1 0,-1 1 0,-39 8 0,61-10-73,0 1 0,-1-1 0,1 1-1,0-1 1,0 1 0,0 0 0,0-1-1,0 1 1,0 0 0,0 0 0,0 0-1,0-1 1,0 1 0,0 0-1,0 2 1,0-3 169,1 1-1,-1 0 0,0 0 0,1 0 1,-1-1-1,0 1 0,0 0 1,0-1-1,1 1 0,-1 0 1,0-1-1,0 1 0,0-1 1,0 0-1,0 1 0,0-1 1,0 0-1,0 1 0,0-1 0,0 0 1,0 0-1,0 0 0,0 0 1,-2 0-1,-7 2 5012,28 4-3777,35 2-937,671-6 1113,-242-6-1550,-473 4-67,14 0 3,1 0-1,-1 2 1,0 0 0,29 8-1,-42-4 6,-19-2 126,-21 0 172,-857-5 1354,369-8 371,769-2-2169,-95 2-495,613-12-1640,-1091 19 3721,-292 19-619,602-16-1392,-16-1-1027,15-7-3449,9-11-5551</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26:26.972"/>
    </inkml:context>
    <inkml:brush xml:id="br0">
      <inkml:brushProperty name="width" value="0.025" units="cm"/>
      <inkml:brushProperty name="height" value="0.025" units="cm"/>
    </inkml:brush>
  </inkml:definitions>
  <inkml:trace contextRef="#ctx0" brushRef="#br0">418 54 4420,'0'0'13624,"-9"-7"-12733,2 2-479,-1-1-1,0 2 1,0-1-1,0 1 1,0 0-1,-1 0 1,0 1 0,1 1-1,-1-1 1,-18-1-1,18 3-217,0 0 0,-1 1 1,1 0-1,0 1 0,-1 0 0,1 0 0,0 1 0,0 0 0,0 1 0,0 0 0,1 1 0,-1-1 1,1 1-1,0 1 0,0 0 0,0 0 0,0 1 0,1 0 0,0 0 0,1 0 0,-1 1 0,1 0 1,0 0-1,-4 9 0,-2 1-107,0 1 0,2 0 0,1 1 0,0 0 1,1 1-1,1 0 0,1 0 0,0 1 0,2-1 0,1 1 0,-2 22 1,4-29-81,1 0 0,0 0 1,1-1-1,0 1 1,1-1-1,0 1 1,1-1-1,1 0 1,0 1-1,1-2 0,0 1 1,1-1-1,1 0 1,0 0-1,0 0 1,1-1-1,18 20 1,-21-27 8,0 0 1,0 0-1,0-1 0,0 0 1,1 0-1,0 0 1,-1 0-1,1-1 1,0 0-1,0 0 1,0-1-1,0 1 1,1-1-1,-1-1 1,0 1-1,0-1 1,1 0-1,-1 0 1,0-1-1,1 0 1,-1 0-1,0-1 1,0 1-1,0-1 1,10-6-1,5-1 247,-1-2 0,0-1 0,-1 0 1,0-2-1,29-26 0,-27 20-138,0 0-1,-2-2 1,0 0 0,-1-1 0,18-32 0,-27 40-79,-1-1 1,-1 0 0,-1 0 0,0 0 0,-1-1 0,0 0 0,-2 0 0,0 0 0,-1-1 0,0-17 0,-2 31-47,0 0 0,0 1 0,0-1 0,-1 0 0,0 0 0,1 0 0,-1 1 0,-1-1 0,1 0 0,0 1 0,-1-1 0,0 1 0,0-1 0,0 1 0,0 0 0,0 0 0,-1 0 0,1 0 0,-5-3 0,3 3 0,-1 0 0,0 0 0,0 0 0,0 1 0,-1 0 0,1 0 0,0 0 0,-1 1 0,0 0 0,1 0 0,-11-1 0,-2 2 0,0 0 0,0 2 0,0 0 0,1 1 0,-1 0 0,1 2 0,-24 8 0,31-9-222,0 1 0,0 0 0,0 0 0,-18 13 0,50-28-26054</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26:41.554"/>
    </inkml:context>
    <inkml:brush xml:id="br0">
      <inkml:brushProperty name="width" value="0.025" units="cm"/>
      <inkml:brushProperty name="height" value="0.025" units="cm"/>
    </inkml:brush>
  </inkml:definitions>
  <inkml:trace contextRef="#ctx0" brushRef="#br0">205 173 2370,'0'0'1052,"10"-4"-225,5-1-209,1 0-496,-1-1 0,0 0 0,26-15 1,-37 18 148,0 0 0,1-1 1,-1 1-1,-1-1 0,1 1 1,0-1-1,3-6 0,-5 7 144,-1 0 0,1 1 0,-1-1 0,0 0 0,0 0 0,0 0 0,0 0 0,0 0 0,-1 0 0,1-1 0,-1 1-1,0 0 1,0-5 0,-1 7-307,1 0 0,-1 0-1,0 0 1,0 1 0,1-1 0,-1 0-1,0 0 1,0 1 0,0-1 0,0 0-1,0 1 1,0-1 0,0 1 0,0-1-1,0 1 1,0-1 0,0 1 0,0 0-1,-1 0 1,1 0 0,0-1 0,0 1-1,0 0 1,0 0 0,-3 1-1,-39-1 1028,33 1-800,-6 0-120,1 1 1,0 1-1,1 0 1,-1 2-1,0-1 1,1 2-1,0 0 0,1 0 1,-1 1-1,1 1 1,0 0-1,1 1 0,0 0 1,0 1-1,1 1 1,-17 20-1,22-23-161,2 1 0,-1-1 0,1 1-1,1 0 1,-1 0 0,2 0 0,-1 0 0,1 1-1,0-1 1,1 1 0,0-1 0,1 1 0,0-1 0,1 1-1,-1-1 1,2 1 0,-1-1 0,2 1 0,-1-1-1,1 0 1,0 0 0,1 0 0,0-1 0,1 1 0,-1-1-1,2 0 1,-1 0 0,1 0 0,0-1 0,1 0-1,-1 0 1,2-1 0,-1 0 0,1 0 0,-1 0 0,12 4-1,-7-4-18,1 0 0,0-1-1,0-1 1,0 0 0,0-1 0,1-1-1,-1 0 1,1 0 0,17-2-1,-22 0 18,0-1-1,1 0 0,-1-1 0,0 0 1,0 0-1,-1-1 0,1 0 0,0-1 1,-1 0-1,0 0 0,0-1 0,0 0 1,-1 0-1,12-11 0,-3 1 87,0-2 1,-2 0-1,0-1 0,-1 0 1,-1-1-1,0 0 0,9-22 0,-16 30 17,-1 0-1,0-1 1,0 0-1,-1 1 0,0-1 1,-1 0-1,-1 0 0,0 0 1,0-1-1,-1 1 1,-1 0-1,0 0 0,-1 0 1,-5-21-1,5 28-111,0 0 0,0 0 0,-1 0 0,0 1-1,0-1 1,0 1 0,0-1 0,-1 1 0,1 0 0,-1 0 0,0 1 0,-1-1-1,1 1 1,0 0 0,-1 0 0,0 0 0,0 1 0,0-1 0,0 1 0,0 1 0,0-1-1,-8-1 1,-3 0-179,-1 0 0,1 1 0,-19 0 0,-21 3-3689,26-1-469</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2:12.851"/>
    </inkml:context>
    <inkml:brush xml:id="br0">
      <inkml:brushProperty name="width" value="0.025" units="cm"/>
      <inkml:brushProperty name="height" value="0.025" units="cm"/>
    </inkml:brush>
  </inkml:definitions>
  <inkml:trace contextRef="#ctx0" brushRef="#br0">1941 1156 2434,'-180'332'5772,"-58"183"-2568,-91 372-361,220-523-2174,-71 442-1,2 386-691,120-645 10,13 615-1,154 547 601,37-659 751,-87-735-699,129 398 0,-130-550-480,7-3 0,7-4 0,6-2-1,186 268 1,-143-259-22,7-7-1,7-4 1,285 246-1,-317-315-173,4-4 1,3-4-1,4-6 1,132 60-1,-148-86 3,2-4-1,1-4 1,2-5-1,1-5 1,167 20-1,-95-33 14,0-7 0,1-7 0,305-45-1,-188-6 84,400-125-1,-463 102-74,-3-11 1,-5-9-1,-4-9 0,-5-11 1,-5-8-1,212-168 1,-240 149-173,-6-8 1,-7-8 0,-7-7 0,-8-7 0,-7-6 0,186-300-1,-202 254 287,-10-4 0,-10-6 0,-11-5 0,-10-3 0,-11-4 1,-10-4-1,-12-2 0,39-420 0,-68 201 898,-61-853 1,-226-453-136,170 1365-547,-152-421-1,154 590-244,-11 4 0,-256-444 0,210 457-11,-205-243 0,211 307 50,-317-285-1,352 364-93,-3 4 0,-3 5 0,-4 4-1,-158-71 1,129 80-21,-3 7-1,-3 6 1,-212-42-1,95 44 54,-389-17 1,-275 71-72,629 16-27,2 13 0,2 13 0,-386 115 0,499-103-342,2 9 1,3 7-1,3 8 0,5 8 1,4 7-1,4 7 0,5 8 0,5 6 1,-158 163-1,-245 331-5488,295-288 391</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1:27:42.593"/>
    </inkml:context>
    <inkml:brush xml:id="br0">
      <inkml:brushProperty name="width" value="0.025" units="cm"/>
      <inkml:brushProperty name="height" value="0.025" units="cm"/>
    </inkml:brush>
  </inkml:definitions>
  <inkml:trace contextRef="#ctx0" brushRef="#br0">467 108 3043,'0'0'7906,"2"-8"-6080,6-26-118,-8 33-1600,0-1-1,1 1 1,-1 0 0,0 0-1,-1 0 1,1 0-1,0 0 1,0 0 0,0 0-1,-1 0 1,1 0 0,0 0-1,-1 0 1,1 1 0,-1-1-1,1 0 1,-1 0-1,0 0 1,1 0 0,-1 1-1,0-1 1,1 0 0,-1 0-1,0 1 1,0-1-1,0 1 1,0-1 0,1 1-1,-1-1 1,0 1 0,0-1-1,0 1 1,0 0 0,0 0-1,-2-1 1,-36-3 878,35 4-877,-16 1-81,0 0 1,1 2-1,-1 0 0,0 1 0,1 1 0,-1 0 1,1 2-1,1 0 0,0 1 0,0 1 0,0 1 1,-26 19-1,32-20 32,1 0 0,0 1 1,1 0-1,0 1 0,0 0 1,1 1-1,0 0 0,1 0 1,1 1-1,0 0 0,1 0 0,0 1 1,1 0-1,0 0 0,1 0 1,1 0-1,-3 27 0,6-37-7,0 0-1,-1 0 1,2 0-1,-1 0 1,0 0-1,1 1 1,0-1-1,0-1 1,0 1-1,0 0 1,1 0-1,-1 0 1,1-1 0,0 1-1,0-1 1,0 1-1,6 5 1,-4-6 71,0 1 0,1-1 1,-1 1-1,1-1 1,0-1-1,0 1 0,0-1 1,0 1-1,0-2 0,1 1 1,8 1-1,5 0 241,0-1 0,0-1-1,0-1 1,0 0 0,0-2 0,32-6-1,-26 2-181,0-1 0,-1-1-1,1-1 1,-2-1-1,1-1 1,-1-1 0,-1-2-1,0 0 1,20-18-1,-31 24-152,-2 0-1,1-1 0,-1 0 1,0-1-1,-1 0 0,0 0 1,-1-1-1,0 0 0,0 0 1,-1-1-1,-1 0 1,0 0-1,-1 0 0,0 0 1,0-1-1,-2 0 0,1 1 1,-2-1-1,1-23 0,-3 31-57,1 0 0,-1 1 0,0-1 0,-1 0 0,1 1 0,-1-1 0,1 1-1,-2-1 1,1 1 0,0 0 0,-1 0 0,0 0 0,1 0 0,-2 0 0,1 1-1,0-1 1,-1 1 0,0 0 0,1 0 0,-1 0 0,0 1 0,-1-1-1,1 1 1,0 0 0,-1 0 0,1 0 0,-1 1 0,0 0 0,-5-1 0,-3-1-796,0 1 0,0 1 1,0 0-1,0 1 0,0 0 1,0 1-1,0 1 0,0 0 1,-23 7-1,-2 4-5465</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7:54.381"/>
    </inkml:context>
    <inkml:brush xml:id="br0">
      <inkml:brushProperty name="width" value="0.025" units="cm"/>
      <inkml:brushProperty name="height" value="0.025" units="cm"/>
    </inkml:brush>
  </inkml:definitions>
  <inkml:trace contextRef="#ctx0" brushRef="#br0">10472 562 12684,'-14'0'4004,"11"0"-3910,-24-1 265,0-1-1,1-2 1,-1 0 0,0-2 0,-43-14 0,-41-34-295,62 29-257,0 2-1,-2 2 1,-81-22-1,-527-46 202,386 61 80,-470-31 328,-1 31-81,90 4-258,-164-39 837,313 19-163,81 23-783,-2 18 0,1 19 0,-488 81 0,442-17 551,4 21 1,4 20-1,-557 225 0,686-204-468,257-104-40,3 2 1,-86 63-1,140-89-8,2 1 0,0 0 0,1 2-1,0 0 1,2 1 0,0 1 0,1 0 0,0 1 0,-15 33-1,23-41-1,1 1 1,0 0-1,1 0 0,1 0 0,0 1 0,1-1 0,0 1 0,1 0 0,0 0 0,1-1 1,1 1-1,0 0 0,1 0 0,0-1 0,1 1 0,1-1 0,9 23 0,-2-12-8,1-1 0,1-1 0,1 0 0,1-1 0,1-1-1,0 0 1,24 21 0,-11-15-3,1-1 0,2-2 0,0-1-1,41 21 1,13-3 8,2-3 0,1-3-1,100 21 1,1195 250 55,-1058-248-51,2-15 0,342 0 0,452-45 295,-333-2-130,-734 5-179,944-26 35,189-108-767,-356 32 666,-93 13 592,-10-60-206,-287 14-433,-354 103-90,-1-4 1,153-89-1,-226 117 237,0-2 0,-1 1 0,0-2 0,0 1 0,-1-2 0,-1 0 0,0 0 0,0-1 0,12-22 0,-19 29 22,-1-1 0,1-1 0,-2 1 0,1 0 0,-1-1 0,0 1 0,-1-1 0,0 0 0,0 1 0,0-1 0,-1 0 1,-1 0-1,1 1 0,-1-1 0,0 0 0,-1 0 0,0 1 0,0-1 0,0 1 0,-1 0 0,-1 0 0,-4-8 0,-10-16 197,-2 1 1,-1 1-1,-2 1 0,-31-31 0,-114-95 1195,143 132-1200,-64-55-161,-4 5 1,-2 4 0,-3 3 0,-3 6 0,-3 3 0,-2 5 0,-2 5 0,-214-60 0,162 68-3506,-307-31 0,230 53-2090</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12:27:57.839"/>
    </inkml:context>
    <inkml:brush xml:id="br0">
      <inkml:brushProperty name="width" value="0.025" units="cm"/>
      <inkml:brushProperty name="height" value="0.025" units="cm"/>
    </inkml:brush>
  </inkml:definitions>
  <inkml:trace contextRef="#ctx0" brushRef="#br0">686 411 6694,'8'-16'540,"5"-10"513,-1 0 1,-1-1 0,-1 0-1,-2-1 1,0 0-1,-2 0 1,2-31 0,-7 53-786,-1 0 1,0 0-1,0 0 1,-1 1-1,0-1 1,0 0-1,0 0 1,-1 0-1,1 1 1,-1-1-1,-1 1 0,-4-10 1,5 13-173,0 0 0,-1 0 0,1 0 0,-1 0 1,1 0-1,-1 1 0,0-1 0,1 1 0,-1 0 0,0-1 0,0 1 1,0 0-1,0 1 0,0-1 0,0 1 0,0-1 0,0 1 0,0 0 0,-1 0 1,1 0-1,0 0 0,0 1 0,0-1 0,0 1 0,0 0 0,0 0 1,-3 1-1,-5 2-4,-1 1 0,1 0 1,0 0-1,0 1 0,1 1 0,-1 0 1,-13 12-1,-67 68-32,64-60-26,-17 16 18,3 1 0,2 3-1,1 1 1,3 2-1,2 1 1,2 2 0,3 0-1,2 3 1,2 0-1,3 1 1,-21 93 0,26-74-17,3 0 1,4 1-1,3 1 1,3-1 0,9 100-1,-4-165 11,0 1-1,0 0 1,1-1-1,1 1 0,0-1 1,1 0-1,0 0 1,1-1-1,0 1 1,1-1-1,0-1 0,1 1 1,0-1-1,0 0 1,13 10-1,-14-14 49,1 0 1,0-1-1,1 0 0,0 0 0,-1-1 1,1 0-1,1 0 0,-1-1 1,0 0-1,1-1 0,0 0 0,-1 0 1,1-1-1,0-1 0,0 0 0,0 0 1,0 0-1,0-2 0,-1 1 1,14-4-1,-6-1 95,0 0 0,-1-1 0,0-1 0,0-1 0,-1 0 0,0-1 1,0 0-1,-1-1 0,-1-1 0,0 0 0,18-21 0,-2-3 229,0-1-1,-3-2 1,27-51 0,-17 19-55,-3-1 0,-4-2 0,-3-1 0,28-127 1,-37 107-311,-4-1 0,-3 0 0,-6-138 0,-5 190-35,-3 1 1,-10-50-1,11 79-13,-1-1-1,0 0 1,-1 1 0,0-1-1,-2 1 1,1 1 0,-2-1-1,0 1 1,-14-17 0,20 27-67,-1 0 0,1 0 0,-1 0 0,0 1 0,0-1 0,0 1 0,-1-1 1,1 1-1,0 0 0,-1 1 0,1-1 0,-1 1 0,0-1 0,1 1 0,-1 0 1,0 0-1,0 1 0,0-1 0,0 1 0,1 0 0,-1 0 0,0 0 1,0 0-1,-6 2 0,3 0-185,0 1 0,0 0 0,1 0 0,-1 0 0,1 1 0,0 0 0,0 0 0,0 1 0,0 0 0,1 0 0,-9 10 0,-7 7-3645,1-5-2247</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8:44.549"/>
    </inkml:context>
    <inkml:brush xml:id="br0">
      <inkml:brushProperty name="width" value="0.025" units="cm"/>
      <inkml:brushProperty name="height" value="0.025" units="cm"/>
    </inkml:brush>
  </inkml:definitions>
  <inkml:trace contextRef="#ctx0" brushRef="#br0">28 0 10474,'0'0'5226,"-7"3"-5060,-12 9-63,19-12-81,0 0 0,0 1 0,-1-1 0,1 0 0,0 0 0,0 1 0,0-1 0,0 0 0,0 1 0,0-1 0,-1 0 0,1 1-1,0-1 1,0 0 0,0 1 0,0-1 0,0 0 0,0 1 0,0-1 0,0 0 0,1 1 0,-1-1 0,0 0 0,0 1 0,0-1 0,0 0-1,0 0 1,0 1 0,1-1 0,-1 0 0,0 1 0,0-1 0,0 0 0,1 1 0,4 2 149,0 0 1,0 0-1,0-1 0,0 0 1,0 0-1,0 0 0,10 2 1,0 0-31,-1-1 0,1-1 0,0 0 0,0-1 0,0-1-1,22-2 1,89-20 628,-92 15-472,0 0 1,64-2 0,-46 12 62,-1 2 0,80 18 0,55 6-10,288-32 0,-182-6-262,-198 15 60,-1 3 0,149 35 0,78 9 97,296-41 116,-388-14-82,163 0-66,261 1-9,-332 13-122,78 2 1,76-28 310,-1 0-145,-233 15-146,1003-25 116,-591 19 140,-112 5-241,-312-10-116,176-5-8,-275 17 26,146 19 0,-133-4 13,148-1 0,147-34-102,1 0 1432,-454 20-16646</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8:50.532"/>
    </inkml:context>
    <inkml:brush xml:id="br0">
      <inkml:brushProperty name="width" value="0.025" units="cm"/>
      <inkml:brushProperty name="height" value="0.025" units="cm"/>
    </inkml:brush>
  </inkml:definitions>
  <inkml:trace contextRef="#ctx0" brushRef="#br0">114 0 13453,'0'0'3288,"-2"12"-2759,-38 415 1409,25-197-1922,-3 401 1732,9-109 1404,-21 1241 1270,31-1340-3868,19 1015 572,-5-967-390,58 1385-79,-52-1429-454,57 760 742,-65-997-2653,-14-183-2011,-4-16-3287,-7-23-5288</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8:51.822"/>
    </inkml:context>
    <inkml:brush xml:id="br0">
      <inkml:brushProperty name="width" value="0.025" units="cm"/>
      <inkml:brushProperty name="height" value="0.025" units="cm"/>
    </inkml:brush>
  </inkml:definitions>
  <inkml:trace contextRef="#ctx0" brushRef="#br0">0 1 22005,'0'0'3459,"15"51"-3235,-10-22-160,-5 4-32,0 3-896,0 0-770,0-4-1024,0-5-289,-5-6-897,0-8 353,-3-7-4325</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8:52.289"/>
    </inkml:context>
    <inkml:brush xml:id="br0">
      <inkml:brushProperty name="width" value="0.025" units="cm"/>
      <inkml:brushProperty name="height" value="0.025" units="cm"/>
    </inkml:brush>
  </inkml:definitions>
  <inkml:trace contextRef="#ctx0" brushRef="#br0">7 213 14350,'-1'-12'3699,"0"3"-3176,0 4-243,0 1-1,0-1 0,0 0 1,1 0-1,0 0 0,0 0 0,0 0 1,1 0-1,0 0 0,0 0 1,0 0-1,0 1 0,1-1 0,0 0 1,0 1-1,0-1 0,0 1 1,1 0-1,0-1 0,0 1 0,5-6 1,6 1 114,1-1 0,0 2 0,0 0 1,0 1-1,1 0 0,0 1 0,0 1 1,23-4-1,-10 4-149,1 1-1,0 1 1,56 2 0,-84 1-226,0 0-1,0 0 1,0 0 0,1 0 0,-1 0 0,0 0 0,0 1 0,0-1 0,0 1 0,0-1 0,0 1-1,0 0 1,0 0 0,0 0 0,0 0 0,0 0 0,-1 0 0,1 0 0,0 1 0,-1-1 0,1 1-1,-1-1 1,1 1 0,-1-1 0,0 1 0,0 0 0,0 0 0,0 0 0,0 0 0,0 0 0,0 0-1,-1 0 1,1 0 0,0 0 0,-1 0 0,0 0 0,0 0 0,1 0 0,-1 0 0,-1 1-1,1-1 1,0 0 0,0 0 0,-2 4 0,0 2 231,-1 1 0,0-1 1,0 1-1,-1-1 0,0 0 0,-1 0 1,0-1-1,0 1 0,-9 9 0,-9 6-143,-40 28-1,-12 13-148,116-62 42,-24-3-186,0 2-1,1 0 1,-1 1-1,0 0 1,24 8 0,-38-9 149,1 0 1,-1 0 0,1 1-1,-1-1 1,0 1 0,1 0-1,-1 0 1,0 0 0,0 0-1,0 1 1,-1-1 0,1 1-1,-1 0 1,1-1 0,-1 1 0,0 0-1,0 1 1,0-1 0,0 0-1,-1 0 1,1 1 0,-1-1-1,0 1 1,0-1 0,0 1-1,-1 0 1,1-1 0,-1 1-1,0 0 1,0 0 0,0-1-1,-1 6 1,0-6 81,0 0 0,0 0 0,0 0-1,0 1 1,-1-1 0,0-1 0,1 1 0,-1 0 0,0 0 0,0-1-1,-1 1 1,1-1 0,0 1 0,-1-1 0,0 0 0,1 0-1,-1 0 1,0-1 0,0 1 0,-6 2 0,-8 3 391,-1 0-1,-26 6 1,30-9-368,-9 2-68,-1 0 0,1-2 0,-1-1 0,0-1 0,0-1 0,-25-2 0,47 1-16,0 0-1,0 0 1,0-1 0,0 1 0,0 0-1,0-1 1,0 0 0,0 1-1,0-1 1,0 0 0,0 0-1,-3-3 1,4 4-14,1-1 0,-1 1 1,1-1-1,-1 0 0,1 1 0,-1-1 0,1 0 0,0 1 1,-1-1-1,1 0 0,0 0 0,0 1 0,-1-1 0,1 0 1,0 0-1,0 1 0,0-1 0,0 0 0,0 0 0,0 0 1,0 1-1,0-3 0,1 1-125,0 0 0,0 0 0,0 0 0,1-1 0,-1 1 0,0 0 0,1 1 0,-1-1 0,1 0 0,0 0 0,-1 1 0,1-1 0,0 1 0,0-1 0,0 1 0,0 0 0,0 0 0,1-1 0,1 1 0,65-23-12070,-27 12 614</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8:52.665"/>
    </inkml:context>
    <inkml:brush xml:id="br0">
      <inkml:brushProperty name="width" value="0.025" units="cm"/>
      <inkml:brushProperty name="height" value="0.025" units="cm"/>
    </inkml:brush>
  </inkml:definitions>
  <inkml:trace contextRef="#ctx0" brushRef="#br0">192 11 18129,'0'0'12198,"-11"-3"-10639,5 1-1507,0 1 0,0-1 0,0 1-1,0 0 1,0 1 0,0-1 0,0 1 0,0 1-1,0-1 1,0 1 0,0 0 0,0 0 0,0 1 0,0-1-1,1 2 1,-11 4 0,12-5-52,-38 24-10,41-25 3,-1 1-1,0-1 0,1 0 0,-1 1 0,1-1 1,-1 1-1,1-1 0,0 1 0,0 0 0,-1-1 1,1 1-1,0 0 0,1 0 0,-1 0 0,0 0 1,0 0-1,1 0 0,0 0 0,-1 4 1,5-4-50,0-1 0,0 0 0,0 1 0,0-2 0,0 1 0,1 0 0,-1-1 0,0 0 0,1 0 0,5-1 0,-1 1-16,14 1-106,-11-2 28,0 1 0,0 1 0,-1 0 0,1 0 0,0 1 0,-1 1 1,1 0-1,21 9 0,-33-12 171,1 0 0,0 1 0,0-1 0,0 0 0,-1 1 0,1-1 0,0 1 0,-1-1 0,1 1 0,0-1 0,-1 1 0,1 0 0,-1-1 0,1 1 0,-1 0 0,1-1 0,-1 1 0,1 0 0,-1-1 0,0 1 0,1 0 0,-1 0 0,0 0 0,0-1 0,1 1 0,-1 0 0,0 0 0,0 0 0,0 0 0,0-1 0,0 1 0,0 0 0,0 0 0,-1 0 0,1 0 0,0-1 0,0 1 0,-1 0 0,1 0 0,0-1 0,-1 1 0,1 0 0,-1 0 0,1-1 0,-1 1 0,1 0 0,-1-1 0,1 1 0,-1-1 0,0 1 0,1-1 0,-1 1 0,0-1 0,0 1 0,1-1 0,-1 0 0,0 1 0,-1-1 0,-47 23 1214,48-23-1267,-105 27 237,51-14-2389,72-20-1363,0 0 0,-1-1 0,18-12 0,-33 19 3129,39-23-12500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8:53.134"/>
    </inkml:context>
    <inkml:brush xml:id="br0">
      <inkml:brushProperty name="width" value="0.025" units="cm"/>
      <inkml:brushProperty name="height" value="0.025" units="cm"/>
    </inkml:brush>
  </inkml:definitions>
  <inkml:trace contextRef="#ctx0" brushRef="#br0">124 1 17360,'0'0'8003,"-5"8"-5751,-21 34-709,-25 57-1,43-81-1247,1 1 0,1-1 1,0 1-1,2 0 0,0 0 1,-2 36-1,13 194-295,-5-263 0,1 0 0,0 0 0,9-24 0,-1 0 0,-8 27 0,18-70 0,4 1 0,42-94 0,-64 168 0,0 1 0,1 0 0,-1 0 0,1 1 0,0-1 0,0 1 0,0 0 0,1 0 0,0 0 0,-1 1 0,1-1 0,0 1 0,11-5 0,-13 7 0,-1 0 0,0 0 0,1 1 0,-1-1 0,1 0 0,-1 1 0,1 0 0,-1-1 0,1 1 0,-1 0 0,1 1 0,-1-1 0,1 0 0,-1 1 0,1-1 0,-1 1 0,1 0 0,-1-1 0,0 1 0,1 0 0,-1 1 0,0-1 0,0 0 0,0 1 0,0-1 0,0 1 0,0 0 0,0-1 0,0 1 0,-1 0 0,1 0 0,-1 0 0,1 0 0,0 4 0,0-2 0,0 0 0,0 0 0,-1 1 0,0-1 0,0 1 0,0-1 0,-1 1 0,1-1 0,-1 1 0,0-1 0,0 1 0,-1 0 0,1-1 0,-1 1 0,0-1 0,0 0 0,-1 1 0,1-1 0,-1 0 0,0 0 0,0 0 0,-1 0 0,1 0 0,-1 0 0,0 0 0,0-1 0,0 0 0,0 1 0,-4 2 0,-1 2 0,-1 0 0,-1-1 0,1 0 0,-1-1 0,0 0 0,-1 0 0,1-1 0,-1 0 0,0-1 0,-16 4 0,11-9-93,18-9-328,20-12-2263,-1 8-3311,5 2-2621</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8:53.491"/>
    </inkml:context>
    <inkml:brush xml:id="br0">
      <inkml:brushProperty name="width" value="0.025" units="cm"/>
      <inkml:brushProperty name="height" value="0.025" units="cm"/>
    </inkml:brush>
  </inkml:definitions>
  <inkml:trace contextRef="#ctx0" brushRef="#br0">0 31 23062,'0'0'9705,"17"-4"-16463,0-23-17906</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2:27.148"/>
    </inkml:context>
    <inkml:brush xml:id="br0">
      <inkml:brushProperty name="width" value="0.025" units="cm"/>
      <inkml:brushProperty name="height" value="0.025" units="cm"/>
    </inkml:brush>
  </inkml:definitions>
  <inkml:trace contextRef="#ctx0" brushRef="#br0">32 54 19603,'0'0'7084,"9"2"-6017,25 3-811,0-2 0,0-2 1,0-1-1,62-8 0,42-1 289,-192 9-14,1 3 0,0 2 0,0 2 1,1 2-1,-90 29 0,142-38-531,0 1 0,0-1 0,1 0 0,-1 0 0,0 0 0,0 0 0,0 0 0,0 0 0,0 1 0,0-1 0,0 0 0,0 0 0,0 0 0,0 0 0,0 0 0,0 0 0,0 1 0,0-1 0,0 0 0,0 0 0,0 0 0,0 0 0,0 0 0,0 1 0,0-1 0,0 0 0,0 0 0,0 0 0,0 0 0,0 0 0,0 0 0,0 1 0,0-1 0,-1 0 0,1 0 0,0 0 0,0 0 0,0 0 0,0 0 0,0 0 0,0 0 0,0 0 0,0 1 0,-1-1 0,1 0 0,0 0 0,0 0 0,0 0 0,0 0 0,0 0 0,-1 0 0,1 0 0,0 0 0,0 0 0,0 0 0,0 0 0,0 0 0,0 0 0,-1 0 0,1 0 0,0 0 0,0 0 0,18 2 0,29-3 0,44-15 0,-1-4 0,108-39 0,-193 57 0,-2 2 0,-1 0 0,1-1 0,-1 0 0,0 1 0,1-1 0,-1 0 0,0 0 0,1 0 0,-1-1 0,0 1 0,0 0 0,0-1 0,0 1 0,0-1 0,2-2 0,-27 3 0,0 2 0,1 1 0,-1 1 0,1 1 0,-42 14 0,-86 40 0,111-42 0,-13 10-3080,66-37-6102,10-16-8472</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8:55.102"/>
    </inkml:context>
    <inkml:brush xml:id="br0">
      <inkml:brushProperty name="width" value="0.025" units="cm"/>
      <inkml:brushProperty name="height" value="0.025" units="cm"/>
    </inkml:brush>
  </inkml:definitions>
  <inkml:trace contextRef="#ctx0" brushRef="#br0">0 488 12300,'0'0'17542,"14"-14"-16213,23-28-968,-2-1 0,44-69 1,46-140-43,-114 228-265,-8 72-203,-32 145 299,17-137-147,4 0 1,-4 77-1,14-128-644,-2-5 446,0 0 1,0 0-1,0 0 0,-1-2-2142,1 2 2142,-1 0 0,1 0 1,0 0-1,0 0 0,0 0 0,0-1 1,0 1-1,0 0 0,0 0 0,0 0 0,0 0 1,0 0-1,0-1 0,0 1 0,1 0 1,-1 0-1,0 0 0,0 0 0,0 0 0,0 0 1,0-1-1,0 1 0,0 0 0,1-1-2142,0 1 2142,-1 0 1,0 0-1,0 0 0,0 0 0,0 0 1,0 0-1,1 0 0,-1 0 0,0 0 0,0 0 1,0 0-1,0 0 0,0 0 0,1 0 1,-1 0-1,-6-11-6996</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8:55.447"/>
    </inkml:context>
    <inkml:brush xml:id="br0">
      <inkml:brushProperty name="width" value="0.025" units="cm"/>
      <inkml:brushProperty name="height" value="0.025" units="cm"/>
    </inkml:brush>
  </inkml:definitions>
  <inkml:trace contextRef="#ctx0" brushRef="#br0">0 35 11050,'0'0'20308,"77"1"-20180,-41-5-545,0-5-2369,-3-1-2723,-2-2-2755</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8:55.789"/>
    </inkml:context>
    <inkml:brush xml:id="br0">
      <inkml:brushProperty name="width" value="0.025" units="cm"/>
      <inkml:brushProperty name="height" value="0.025" units="cm"/>
    </inkml:brush>
  </inkml:definitions>
  <inkml:trace contextRef="#ctx0" brushRef="#br0">18 46 8040,'0'0'9320,"-1"8"-4862,-4 10-2715,-7 41 4986,12-58-6713,1-1-1,-1 1 1,0-1 0,1 0-1,-1 1 1,0-1 0,1 0-1,-1 1 1,0-1-1,1 0 1,-1 1 0,1-1-1,-1 0 1,1 0 0,-1 1-1,1-1 1,-1 0 0,1 0-1,-1 0 1,1 0 0,-1 0-1,1 0 1,-1 0 0,1 0-1,-1 0 1,1 0 0,-1 0-1,1 0 1,-1 0-1,1 0 1,-1 0 0,1 0-1,-1-1 1,1 1 0,-1 0-1,1 0 1,-1-1 0,1 1-1,-1 0 1,0 0 0,1-1-1,-1 1 1,0-1 0,1 0-1,24-13 124,24-23 148,-26 18-399,1 1 1,33-18-1,-55 35 97,-1 0 0,1 0 0,0 1 0,-1-1 0,1 0 0,0 1 0,0-1 0,0 1 0,0-1-1,-1 1 1,1 0 0,0 0 0,0 0 0,0 0 0,0 0 0,0 0 0,0 0 0,2 1 0,-3 0 19,1 0 0,-1 0 0,0 0 0,0 0 0,0 0 0,0 0 0,0 0 0,0 0 0,0 0 0,0 0 0,-1 0 0,1 0 0,0 1 0,0-1 0,-1 0 0,1 1 0,-1-1 0,1 3 0,1 7 204,-1 0 0,0 0 0,-1 0 0,0 0 0,-2 11 0,1-11 142,-11 49 63,6-29-465,22-66-3832,-3 5-4695</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8:56.515"/>
    </inkml:context>
    <inkml:brush xml:id="br0">
      <inkml:brushProperty name="width" value="0.025" units="cm"/>
      <inkml:brushProperty name="height" value="0.025" units="cm"/>
    </inkml:brush>
  </inkml:definitions>
  <inkml:trace contextRef="#ctx0" brushRef="#br0">57 1 13741,'0'0'14456,"0"9"-13623,-26 155 874,15-106-1030,2 0-1,-1 67 1,10-124-683,0 0 1,0-1-1,0 1 1,0 0-1,0-1 1,0 1-1,0 0 1,0 0-1,0-1 0,1 1 1,-1 0-1,0-1 1,0 1-1,1 0 1,-1-1-1,1 1 1,-1-1-1,0 1 0,1-1 1,-1 1-1,1-1 1,-1 1-1,1-1 1,0 1-1,-1-1 1,1 1-1,-1-1 0,2 1 1,23-2-451,21-21-1169,-7-8-1240,25-23-8716,-52 41 9013,0 0 0,18-25 0,-7-7 6594,-24 35 8425,-8 15-9435,-11 16-2585,16-17-231,0 1 1,1 0-1,-1 0 1,1 0 0,0 0-1,1 0 1,0 1-1,0-1 1,0 1-1,1 0 1,0-1 0,0 1-1,0 9 1,2-16-193,-1 1 0,1 0 0,0-1 0,-1 1 0,1 0 0,0-1 0,0 1 0,0-1 0,-1 0 1,1 1-1,0-1 0,0 1 0,0-1 0,0 0 0,0 0 0,0 0 0,0 1 0,-1-1 0,1 0 0,0 0 0,0 0 0,0-1 1,0 1-1,0 0 0,0 0 0,0 0 0,0-1 0,0 1 0,1-1 0,30-9 321,-18 2-276,-1-1 1,0-1-1,20-18 0,-28 23-59,0 0 0,0 0 0,0-1-1,-1 1 1,1-1 0,-2 0-1,1-1 1,0 1 0,-1-1-1,3-9 1,-28 55 344,4-12-137,6-6-122,6-10-49,0-1 0,0 1-1,1 1 1,0-1 0,1 0-1,0 1 1,1 0 0,0 0 0,1 0-1,-1 13 1,3-24-30,1-1 0,-1 1 0,1-1 0,-1 1 0,1-1 0,0 1 0,-1-1 0,1 0 0,-1 1 0,1-1 0,0 0 0,-1 1 0,1-1 0,0 0 0,0 0 0,-1 0 0,1 0 0,0 0 0,-1 0 0,1 0 0,0 0 0,0 0 0,-1 0 0,1 0 0,0 0 0,-1 0 0,1 0 0,0-1 0,-1 1 0,1 0 0,0-1 0,-1 1 0,2-1 0,23-9 0,-20 7-519,-1 0 1,0 0-1,0-1 0,0 1 0,0-1 1,0 0-1,-1 0 0,0-1 1,0 1-1,0-1 0,3-7 0,-2-3-6260</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8:57.588"/>
    </inkml:context>
    <inkml:brush xml:id="br0">
      <inkml:brushProperty name="width" value="0.025" units="cm"/>
      <inkml:brushProperty name="height" value="0.025" units="cm"/>
    </inkml:brush>
  </inkml:definitions>
  <inkml:trace contextRef="#ctx0" brushRef="#br0">126 8 18802,'0'0'134,"-1"-1"1,1 1-1,0-1 1,0 1-1,0 0 1,-1-1-1,1 1 1,0 0-1,0-1 1,-1 1-1,1 0 1,0-1-1,-1 1 1,1 0-1,-1-1 1,1 1-1,0 0 1,-1 0 0,1 0-1,-1-1 1,1 1-1,0 0 1,-1 0-1,1 0 1,-1 0-1,1 0 1,-1 0-1,1 0 1,-1 0-1,1 0 1,0 0-1,-1 0 1,1 0-1,-1 0 1,1 0-1,-1 1 1,1-1-1,-1 0 1,1 0-1,0 0 1,-1 1-1,0-1 1,-20 10 1005,16-6-1020,0 0 0,1 1 0,0 0-1,0-1 1,0 1 0,0 1 0,1-1 0,0 0 0,0 1 0,0 0 0,1-1 0,0 1 0,0 0 0,0 1 0,1-1 0,-2 11 0,3-17-111,0 0 0,0 1 0,1-1 0,-1 0 0,0 1 0,0-1 0,0 0 0,0 1 0,0-1 0,0 0 0,0 0 0,1 1 0,-1-1 0,0 0 0,0 0 0,0 1 0,1-1 0,-1 0 0,0 0 0,0 0 0,1 1 0,-1-1 0,0 0 0,0 0 0,1 0 0,-1 0 1,0 0-1,1 1 0,-1-1 0,0 0 0,1 0 0,-1 0 0,0 0 0,1 0 0,-1 0 0,0 0 0,1 0 0,19-4 354,14-10 15,-32 12-382,0 0 0,1 1 1,-1-1-1,1 1 0,-1-1 1,1 1-1,0 0 0,-1 0 1,1 0-1,0 1 0,0-1 1,0 1-1,0-1 0,0 1 0,0 0 1,0 0-1,-1 0 0,1 1 1,5 0-1,-6 1 4,0-1 0,0 1 0,0 0 0,0 0 0,0 0 0,-1 1 0,1-1 0,0 0 0,-1 1 0,0-1-1,1 1 1,-1-1 0,0 1 0,-1-1 0,1 1 0,0 0 0,-1 0 0,1-1 0,-1 1 0,0 5 0,2 16 345,0 1-1,-2-1 1,-1 0 0,-1 0 0,-6 29 0,6-41-197,-1-1 0,0 1 0,0-1 0,-1 0 0,-1 0 0,0-1 0,0 1 0,-1-1 0,-1 0 0,0-1 0,0 0 0,-16 17 0,22-26-148,0 1 0,0 0 0,0 0 0,0 0 0,0 0 0,0-1 0,0 1 0,-1 0 0,1-1 0,0 1 0,0-1 0,-1 0 0,1 1 0,0-1 0,-1 0 0,1 0 0,0 0 0,-1 0 0,1 0 0,0 0 0,-1 0 0,1 0 0,0 0 0,0-1 0,-1 1 0,-1-2 0,0 1 0,1-1 0,-1 0 0,1 0 0,-1 0 0,1 0 0,0-1 0,0 1 0,0 0 0,0-1 0,1 0 0,-3-3 0,-1-5 0,0-1 0,0 1 0,1-1 0,-5-23 0,8 27-344,0 0 0,0-1 0,1 1 0,0 0 0,1-12 1,1 13-320,-1 0 1,1 0 0,1 0 0,-1 0 0,1 0-1,0 0 1,1 1 0,-1-1 0,1 1 0,6-7-1,13-15-6356</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8:57.918"/>
    </inkml:context>
    <inkml:brush xml:id="br0">
      <inkml:brushProperty name="width" value="0.025" units="cm"/>
      <inkml:brushProperty name="height" value="0.025" units="cm"/>
    </inkml:brush>
  </inkml:definitions>
  <inkml:trace contextRef="#ctx0" brushRef="#br0">1 72 13805,'0'0'15321,"11"3"-13821,-7-2-1364,2 1-18,0 0 0,0 0 0,1-1 0,-1 0 0,1 0 0,-1-1 0,1 0 0,0 0 0,-1 0 0,1-1-1,-1 0 1,1 0 0,-1-1 0,0 1 0,1-2 0,9-4 0,-13 6-118,1-1 0,-1 1 0,0-1 0,0-1 0,0 1 0,0 0 0,0-1 0,0 1 0,-1-1 0,1 0 0,-1 0 0,0 0 0,0 0 0,0 0 0,0 0 0,0-1 0,-1 1 0,0 0 0,1-1 0,0-6 0,-4 9 0,1 0 0,-1 0 0,0 1 0,0-1 0,0 1 0,1-1 0,-1 1 0,0 0 0,0 0 0,0 0 0,0 0 0,0 0 0,0 0 0,0 0 0,0 0 0,0 1 0,-2 0 0,-2 1 0,1 1 0,-1 0 0,1 0 0,-1 0 0,1 0 0,0 1 0,0 0 0,0 0 0,1 0 0,-1 1 0,1 0 0,0-1 0,-5 11 0,4-9 0,1 1 0,0 0 0,1 0 0,0 0 0,0 1 0,0-1 0,1 0 0,0 1 0,0 0 0,0 12 0,2-18-95,0 0 1,0 0-1,0 0 0,1 0 0,-1 0 1,0-1-1,1 1 0,0 0 0,-1 0 1,1 0-1,0-1 0,0 1 0,0 0 1,0-1-1,0 1 0,0-1 0,0 1 1,1-1-1,-1 0 0,1 1 0,-1-1 1,1 0-1,-1 0 0,1 0 0,-1 0 1,1 0-1,0 0 0,0-1 0,3 2 1,4 0-1773,0 0 0,1-1 0,-1 0 0,18-1 0,-24 0 1029,36 0-16800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8:58.508"/>
    </inkml:context>
    <inkml:brush xml:id="br0">
      <inkml:brushProperty name="width" value="0.025" units="cm"/>
      <inkml:brushProperty name="height" value="0.025" units="cm"/>
    </inkml:brush>
  </inkml:definitions>
  <inkml:trace contextRef="#ctx0" brushRef="#br0">0 0 18321,'0'0'7357,"1"12"-5190,0 4-1719,-1-5 56,1 1 1,0 0-1,1-1 1,4 14-1,-6-22-456,1-1 1,0 0-1,0 1 0,0-1 0,0 0 0,0 0 0,0 0 0,0 1 1,1-1-1,-1-1 0,1 1 0,-1 0 0,1 0 0,0-1 1,0 1-1,0 0 0,0-1 0,0 0 0,0 0 0,0 1 1,0-1-1,0 0 0,1-1 0,-1 1 0,0 0 0,1-1 0,-1 1 1,3-1-1,3 0-27,0 0 0,0-1 0,0 0 0,0 0 0,0-1 0,0 0 1,-1-1-1,1 1 0,9-6 0,61-41 235,-18 11-168,-58 37-88,-1 0 0,1 0 0,-1 1 0,1-1 0,-1 0 0,1 1 0,-1-1 0,1 1 0,-1-1 0,1 1 0,0 0 0,-1 0 0,1 0 0,0 0 0,2 0 0,-3 1 0,-1-1 0,1 0 0,0 1 0,0-1 0,-1 1 0,1-1 0,0 1 0,-1-1 0,1 1 0,0-1 0,-1 1 0,1 0 0,-1-1 0,1 1 0,-1 0 0,0 0 0,1-1 0,-1 1 0,1 0 0,-1 0 0,0 1 0,2 5 0,-2 1 0,1 0 0,-1-1 0,0 1 0,-2 11 0,1 4 0,1-23 0,0 1 0,0 0 0,0-1 0,0 1 0,0 0 0,0 0 0,0-1 0,0 1 0,0 0 0,0-1 0,0 1 0,0 0 0,1-1 0,-1 1 0,0 0 0,0-1 0,1 1 0,-1 0 0,0-1 0,1 1 0,-1-1 0,1 1 0,-1 0 0,1-1 0,-1 1 0,1-1 0,0 0 0,-1 1 0,2 0 0,-1-1 0,1 0 0,-1 0 0,0-1 0,1 1 0,-1 0 0,1 0 0,-1-1 0,0 1 0,0-1 0,1 1 0,-1-1 0,0 0 0,0 1 0,3-3 0,48-44 0,-36 32 0,-14 13-29,0 0 0,0 0-1,0 0 1,0 1 0,0-1 0,1 1 0,-1 0 0,0 0-1,1 0 1,-1 0 0,1 0 0,0 0 0,-1 1-1,4-1 1,-6 1-195,1 1 1,-1-1-1,1 1 0,-1-1 0,1 1 0,-1-1 0,0 1 0,1-1 0,-1 1 1,0 0-1,0-1 0,1 1 0,-1 0 0,0-1 0,0 1 0,0 0 1,0-1-1,0 1 0,0 0 0,0-1 0,0 1 0,0 0 0,0-1 1,0 1-1,0 0 0,0-1 0,-1 1 0,1 0 0,0-1 0,-1 2 0,-7 22-6950,-4-13-1368</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8:58.835"/>
    </inkml:context>
    <inkml:brush xml:id="br0">
      <inkml:brushProperty name="width" value="0.025" units="cm"/>
      <inkml:brushProperty name="height" value="0.025" units="cm"/>
    </inkml:brush>
  </inkml:definitions>
  <inkml:trace contextRef="#ctx0" brushRef="#br0">1 59 13677,'0'0'13164,"-1"-51"-10217,1 45-1922,0 5-833</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8:59.676"/>
    </inkml:context>
    <inkml:brush xml:id="br0">
      <inkml:brushProperty name="width" value="0.025" units="cm"/>
      <inkml:brushProperty name="height" value="0.025" units="cm"/>
    </inkml:brush>
  </inkml:definitions>
  <inkml:trace contextRef="#ctx0" brushRef="#br0">72 0 10762,'0'0'14152,"5"12"-12572,-2-6-1401,-1-2-68,1 0-1,-1 0 1,-1 0 0,1 1 0,0-1 0,-1 1 0,0-1 0,0 1 0,-1-1 0,1 1 0,-1 0 0,0-1 0,0 1 0,0 0 0,-1 0 0,0-1 0,0 1-1,0-1 1,-2 7 0,-26 48 1093,-14 33 179,39-83-1227,1 1-1,1-1 0,-1 1 0,1 0 0,1-1 0,0 1 0,1 18 0,0-27-153,0 0 0,0 0-1,0 0 1,1 0 0,-1 1 0,1-1-1,-1 0 1,0 0 0,1-1 0,0 1 0,-1 0-1,1 0 1,0 0 0,-1 0 0,1 0-1,0-1 1,0 1 0,0 0 0,0-1 0,-1 1-1,1-1 1,0 1 0,0-1 0,0 1-1,0-1 1,2 1 0,37 3 10,-30-5-14,-1 0 1,1 0-1,-1-1 0,1 0 0,-1-1 1,11-4-1,-13 3-841,0 0 1,0 0-1,-1-1 1,1 0-1,8-8 1,-13 10 211,0 1 0,0-1 0,-1 1 0,1-1 0,0 0 0,-1 0 0,0 0 1,1 0-1,-1 0 0,0 0 0,-1 0 0,1 0 0,0 0 0,-1 0 0,0 0 1,0-6-1,-1-12-13890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00.005"/>
    </inkml:context>
    <inkml:brush xml:id="br0">
      <inkml:brushProperty name="width" value="0.025" units="cm"/>
      <inkml:brushProperty name="height" value="0.025" units="cm"/>
    </inkml:brush>
  </inkml:definitions>
  <inkml:trace contextRef="#ctx0" brushRef="#br0">1 0 2498,'0'0'24728,"64"0"-24600,-21 0 32,6 0-1153,-3 0-1697,-2 0-1506,-6 0-3524</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27.606"/>
    </inkml:context>
    <inkml:brush xml:id="br0">
      <inkml:brushProperty name="width" value="0.025" units="cm"/>
      <inkml:brushProperty name="height" value="0.025" units="cm"/>
    </inkml:brush>
  </inkml:definitions>
  <inkml:trace contextRef="#ctx0" brushRef="#br0">1 179 7143,'0'0'11152,"2"1"-10996,0 0-1,1 0 1,-1 0 0,0 0 0,1 0 0,-1 0 0,1-1 0,-1 1 0,4-1-1,36-9 1294,-33 7-1261,-1-1 0,1 2-1,0-1 1,0 1 0,0 0-1,0 1 1,0 0 0,-1 1 0,14 1-1,16 5 32,1-1 0,-1-2 0,50-2 0,121-13 1197,-153 7-563,49-9-490,175-44 0,-181 33-187,1 4 0,103-6 0,420-5-21,-571 28-63,0 2 0,0 3 1,0 1-1,-1 3 0,1 2 1,57 17-1,-51-5-33,1-4-1,1-2 1,0-2 0,119 6-1,346 11 44,149 26 133,-359-33-187,-197-9-48,-70-12-2,3 1-1768,-20 3-4332,-23-1-1142</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01.268"/>
    </inkml:context>
    <inkml:brush xml:id="br0">
      <inkml:brushProperty name="width" value="0.025" units="cm"/>
      <inkml:brushProperty name="height" value="0.025" units="cm"/>
    </inkml:brush>
  </inkml:definitions>
  <inkml:trace contextRef="#ctx0" brushRef="#br0">0 42 21396,'0'0'9641,"68"-34"-9480,-31 30-129,1 0-32,0 4-353,-2 0-1408,-12 0-1891,-7 3-1345,-12 6-2113</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01.642"/>
    </inkml:context>
    <inkml:brush xml:id="br0">
      <inkml:brushProperty name="width" value="0.025" units="cm"/>
      <inkml:brushProperty name="height" value="0.025" units="cm"/>
    </inkml:brush>
  </inkml:definitions>
  <inkml:trace contextRef="#ctx0" brushRef="#br0">1 1 5701,'0'0'20500,"68"13"-20340,-31-13-448,4 0-2755,-2-2-1922,0-6-6406</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02.011"/>
    </inkml:context>
    <inkml:brush xml:id="br0">
      <inkml:brushProperty name="width" value="0.025" units="cm"/>
      <inkml:brushProperty name="height" value="0.025" units="cm"/>
    </inkml:brush>
  </inkml:definitions>
  <inkml:trace contextRef="#ctx0" brushRef="#br0">104 35 12684,'0'0'10442,"-10"0"-9316,6 0-1032,1-1-1,-1 1 0,0 1 0,1-1 1,-1 0-1,0 1 0,1 0 1,-1 0-1,1 0 0,-1 0 0,1 0 1,0 1-1,-1-1 0,1 1 0,0 0 1,0 0-1,0 0 0,0 1 1,1-1-1,-1 1 0,1 0 0,-1-1 1,1 1-1,0 0 0,0 0 1,0 0-1,0 1 0,1-1 0,-1 0 1,1 1-1,0-1 0,0 1 1,0-1-1,1 1 0,-1-1 0,1 1 1,0 4-1,-1-5-14,1 1 0,0-1 0,1 0-1,-1 0 1,0 0 0,1 0 0,0 1 0,0-1 0,0 0 0,0 0 0,0 0 0,1-1-1,-1 1 1,1 0 0,0 0 0,0-1 0,0 1 0,0-1 0,0 0 0,0 1-1,1-1 1,-1 0 0,1 0 0,-1-1 0,1 1 0,0 0 0,0-1 0,0 0 0,0 0-1,0 0 1,0 0 0,0 0 0,0 0 0,0-1 0,1 1 0,3-1 0,2 1 84,1-1 0,-1 1 1,1-2-1,0 1 0,-1-1 1,1-1-1,-1 0 1,1 0-1,-1-1 0,0 0 1,12-6-1,-13 4-149,0 0 1,-1 0-1,1-1 0,-1 0 0,0-1 0,0 0 1,10-14-1,-15 19-15,0-1 0,0 1 0,0-1 0,-1 0 1,1 0-1,-1 1 0,0-1 0,0 0 0,0 0 1,0 0-1,0 0 0,-1 0 0,1-1 0,-1 1 1,0 0-1,0 0 0,0 0 0,0 0 0,-1 0 1,1 0-1,-1 0 0,0-1 0,0 1 0,0 1 0,0-1 1,0 0-1,-3-4 0,1 4-167,0 0 0,0 0 0,0 1 0,0-1 0,-1 1-1,1 0 1,-1 0 0,0 0 0,1 1 0,-1-1 0,0 1 0,0 0 0,0 0 0,0 0 0,0 0 0,0 1-1,0 0 1,0 0 0,-6 0 0,4 0-471,1 1 1,0-1-1,-1 1 0,1 0 0,-1 0 0,1 1 1,0-1-1,0 1 0,0 0 0,0 1 0,0-1 1,0 1-1,-7 6 0</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02.663"/>
    </inkml:context>
    <inkml:brush xml:id="br0">
      <inkml:brushProperty name="width" value="0.025" units="cm"/>
      <inkml:brushProperty name="height" value="0.025" units="cm"/>
    </inkml:brush>
  </inkml:definitions>
  <inkml:trace contextRef="#ctx0" brushRef="#br0">0 105 10794,'0'0'4159,"9"-10"-3866,32-40 1248,-6 7 5294,-29 42-1878,-4 11-3565,-2 17-1054,0-27-250,-3 24 218,-1-1 1,-1 0-1,-11 30 0,10-35-142,1 0-1,0 0 1,1 1-1,1 0 1,1 0-1,-1 24 1,4-42-164,-1 0 0,1 0 0,-1 0 0,1 0 0,-1 0 0,1-1 0,0 1 0,-1 0 0,1 0 0,0-1 0,-1 1 0,1 0 0,0-1 0,0 1 0,0-1 0,0 1 0,0-1 0,-1 1 0,1-1 0,0 0 0,0 1 0,0-1 0,0 0 0,0 0 0,0 0 0,0 0 0,0 0 0,0 0 0,0 0 0,0 0 0,0 0 0,0 0 0,0-1 0,0 1 0,0 0 0,0-1 0,1 0 0,42-13 0,-17-2 0,0-2 0,-2-1 0,0-1 0,0-1 0,-2-1 0,-1-1 0,-1-1 0,21-30 0,-40 50-432,2-2-3662,-4 5 3897,0 1-1,0 0 1,0 0 0,0 0-1,0-1 1,0 1 0,0 0-1,0 0 1,0 0 0,0-1-1,0 1 1,0 0 0,0 0-1,0 0 1,0 0 0,0-1-1,0 1 1,0 0 0,-1 0-1,1 0 1,0 0 0,0-1-1,0 1 1,0 0 0,-1 0-1,1 0 1,0 0 0,0 0-1,0 0 1,0 0 0,-1 0-1,1-1 1,0 1 0,0 0-1,0 0 1,-1 0 0,1 0-1,0 0 1,0 0 0,0 0-1,-1 0 1,1 0 0,0 0-1,0 0 1,0 0 0,-1 1-1,1-1 1,0 0 0,0 0-1,0 0 1,-1 0 0,-14 0-12306</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03.024"/>
    </inkml:context>
    <inkml:brush xml:id="br0">
      <inkml:brushProperty name="width" value="0.025" units="cm"/>
      <inkml:brushProperty name="height" value="0.025" units="cm"/>
    </inkml:brush>
  </inkml:definitions>
  <inkml:trace contextRef="#ctx0" brushRef="#br0">1 1 16335,'0'0'12012,"51"44"-10058,-31-37-609,-2 1-993,6 3-320,-6 0-1409,-1-1-2595,-4-4-4452</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03.566"/>
    </inkml:context>
    <inkml:brush xml:id="br0">
      <inkml:brushProperty name="width" value="0.025" units="cm"/>
      <inkml:brushProperty name="height" value="0.025" units="cm"/>
    </inkml:brush>
  </inkml:definitions>
  <inkml:trace contextRef="#ctx0" brushRef="#br0">117 73 11179,'0'0'15358,"-10"-3"-14632,7 2-698,1 0 0,-1 0-1,0 0 1,0 0 0,1 1 0,-1-1-1,0 1 1,0 0 0,0-1-1,1 1 1,-1 1 0,0-1 0,0 0-1,0 1 1,0-1 0,1 1 0,-1 0-1,0 0 1,1 0 0,-1 0-1,1 1 1,-1-1 0,1 1 0,0-1-1,-1 1 1,1 0 0,0 0 0,0 0-1,0 0 1,0 0 0,1 1-1,-1-1 1,1 0 0,-1 1 0,-1 3-1,0 0 31,1 0 0,-1 0 0,1 0 0,0 0 0,1 1 0,-1-1 0,1 1 0,0-1 0,1 8 0,0-12-39,0 0 0,0 0 0,0 0 0,0-1 0,0 1 0,1 0 0,-1 0 0,1 0 0,0 0 0,-1-1 0,1 1 0,0 0 0,0-1 0,0 1 0,0 0 0,0-1 0,0 1 0,1-1 0,-1 0-1,0 1 1,1-1 0,-1 0 0,1 0 0,0 0 0,-1 0 0,1 0 0,0 0 0,-1 0 0,1-1 0,0 1 0,0-1 0,0 1 0,0-1 0,2 1 0,4-1 82,0 0 0,-1-1 0,1 1 0,0-1 0,-1-1 0,1 0-1,0 0 1,-1 0 0,0-1 0,0 0 0,0 0 0,0-1 0,0 0 0,0 0-1,-1 0 1,11-11 0,-12 11-30,-1 0-1,1-1 0,-1 1 0,0-1 1,0 0-1,-1 0 0,0-1 1,1 1-1,-2-1 0,1 1 1,-1-1-1,0 0 0,0 0 1,0 0-1,-1 0 0,0-1 0,0 1 1,-1 0-1,1 0 0,-1-1 1,-2-9-1,1 14-176,1 0 0,-1 0 0,0 0 0,0 0 0,0 1 0,0-1 0,0 0 0,-1 1 0,1-1 0,0 0 0,-1 1 1,1 0-1,-1-1 0,0 1 0,1 0 0,-1 0 0,0 0 0,0 0 0,0 0 0,1 0 0,-1 0 0,-3 0 0,0 0-338,1-1 0,-1 2 0,1-1 0,-1 0 1,1 1-1,-1 0 0,1 0 0,-1 0 0,-5 1 0,10-1 158,-1 0 0,1 0 0,-1 0 0,1 1 0,0-1 0,-1 0 0,1 0 0,0 0 0,-1 0 0,1 1 0,0-1 0,-1 0 0,1 0-1,0 1 1,-1-1 0,1 0 0,0 1 0,0-1 0,-1 0 0,1 1 0,0-1 0,0 0 0,0 1 0,-1-1 0,1 0 0,0 1 0,0-1 0,0 1 0,0-1 0,0 0 0,0 1 0,0-1 0,0 1 0,0-1-1,0 1 1</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03.923"/>
    </inkml:context>
    <inkml:brush xml:id="br0">
      <inkml:brushProperty name="width" value="0.025" units="cm"/>
      <inkml:brushProperty name="height" value="0.025" units="cm"/>
    </inkml:brush>
  </inkml:definitions>
  <inkml:trace contextRef="#ctx0" brushRef="#br0">0 0 17649,'0'0'11114,"65"34"-10986,-40-34 0,-3 0-448,-3 0-352,-5-3-642,-9-4-1152,-5 1-1282,0 0-2882</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04.283"/>
    </inkml:context>
    <inkml:brush xml:id="br0">
      <inkml:brushProperty name="width" value="0.025" units="cm"/>
      <inkml:brushProperty name="height" value="0.025" units="cm"/>
    </inkml:brush>
  </inkml:definitions>
  <inkml:trace contextRef="#ctx0" brushRef="#br0">1 23 21172,'0'0'5125,"57"-3"-3588,-11-4-63,6 0-706,5 2-607,-2 5-193,-9 0-1730,-9 0-3651,-8 0-1954</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04.640"/>
    </inkml:context>
    <inkml:brush xml:id="br0">
      <inkml:brushProperty name="width" value="0.025" units="cm"/>
      <inkml:brushProperty name="height" value="0.025" units="cm"/>
    </inkml:brush>
  </inkml:definitions>
  <inkml:trace contextRef="#ctx0" brushRef="#br0">1 250 14574,'0'0'7927,"9"4"-5658,-6-2-2103,-1-1-7,0 1 1,0-1 0,1 0 0,-1 0-1,1 0 1,0 0 0,-1 0 0,1 0-1,0-1 1,-1 1 0,1-1 0,0 1 0,-1-1-1,1 0 1,0 0 0,0-1 0,-1 1-1,1-1 1,0 1 0,0-1 0,-1 0 0,1 0-1,-1 0 1,1 0 0,-1 0 0,1-1-1,3-2 1,29-26 505,-1-2-1,-2 0 1,-2-2-1,48-70 1,-62 83-630,-15 47-35,-25 80-398,17-84 116,0 1 0,2 0-1,1 1 1,-1 33-1,5-56 115,0 0 0,0 0-1,0 0 1,0 0-1,0 1 1,0-1 0,0 0-1,0 0 1,1 0 0,-1 0-1,0 0 1,1 0-1,-1 0 1,1 0 0,-1 0-1,1 0 1,0 0 0,-1 0-1,1 0 1,0-1-1,0 1 1,-1 0 0,1 0-1,0-1 1,2 2 0,-1-1-111,0-1 0,0 1 0,0-1 0,0 0 0,0 0 0,0 0 0,0 0 0,0 0 0,0 0 0,0 0 0,0 0 0,0-1 0,2 0 0,5-2-1039,0-1 0,-1 0 0,1 0 0,-1 0 0,11-9 0,19-17-5665</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04.982"/>
    </inkml:context>
    <inkml:brush xml:id="br0">
      <inkml:brushProperty name="width" value="0.025" units="cm"/>
      <inkml:brushProperty name="height" value="0.025" units="cm"/>
    </inkml:brush>
  </inkml:definitions>
  <inkml:trace contextRef="#ctx0" brushRef="#br0">149 59 7815,'1'-9'4303,"3"-27"-368,-6 23 124,-6 14-2363,-7 14-602,-6 11-8,2 1 0,-26 47 1,38-61-682,0 0 1,2 1-1,-1 0 0,2 0 1,-1 0-1,2 0 1,0 1-1,-1 18 1,4-32-379,0 1 1,1 0 0,-1-1-1,0 1 1,1 0 0,-1-1 0,1 1-1,-1 0 1,1-1 0,0 1 0,0-1-1,0 1 1,0-1 0,0 1 0,0-1-1,0 0 1,0 0 0,0 1 0,1-1-1,-1 0 1,0 0 0,1 0 0,-1-1-1,1 1 1,-1 0 0,1 0 0,0-1-1,-1 1 1,1-1 0,0 1 0,-1-1-1,1 0 1,0 0 0,-1 0-1,1 0 1,0 0 0,0 0 0,-1 0-1,4-1 1,3 0 103,1 0 0,-1 0 0,0-1 0,0 0 0,0 0-1,0-1 1,10-4 0,-10 3-100,1-1 0,-1 0 0,0-1-1,0 1 1,0-2 0,-1 1 0,0-1 0,0 0-1,-1 0 1,0-1 0,0 0 0,-1 0 0,0 0-1,0-1 1,-1 1 0,0-1 0,0 0 0,-1-1-1,0 1 1,-1-1 0,0 1 0,-1-1 0,0 1-1,0-1 1,-1-16 0,0 25-41,0-1 0,0 0 0,0 1 0,-1-1 0,1 0 0,0 1 1,0-1-1,-1 1 0,1-1 0,-1 1 0,0-1 0,1 1 0,-1-1 0,0 1 0,0-1 0,0 1 0,0 0 0,0-1 0,0 1 1,0 0-1,0 0 0,-1 0 0,1 0 0,0 0 0,-1 0 0,1 0 0,-1 1 0,1-1 0,-1 0 0,1 1 0,-1-1 1,1 1-1,-1 0 0,0-1 0,1 1 0,-1 0 0,1 0 0,-1 0 0,0 0 0,1 0 0,-1 0 0,0 1 0,1-1 0,-1 0 1,-1 2-1,-4 0-86,1 0 1,0 1 0,0 0-1,0 1 1,0-1 0,0 1 0,1 0-1,0 0 1,-9 9 0,10-9-321,1 1 0,0-1 1,0 1-1,0-1 0,0 1 1,-2 7-1,2 3-3510,5-1-3727,3-6-3611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29.725"/>
    </inkml:context>
    <inkml:brush xml:id="br0">
      <inkml:brushProperty name="width" value="0.025" units="cm"/>
      <inkml:brushProperty name="height" value="0.025" units="cm"/>
    </inkml:brush>
  </inkml:definitions>
  <inkml:trace contextRef="#ctx0" brushRef="#br0">1 232 7591,'0'0'4169,"11"9"-3624,3 0-309,-1 0-1,1-1 1,0 0-1,1-2 1,0 1-1,0-2 1,19 6-1,43-2 404,1-2 0,96-6-1,-55 0-18,872-10 838,-5-87-690,237-42 295,-756 130-865,-187 5-877,-252 2-341,-1-1-1,1-1 1,-1-1-1,0-1 1,32-11-1,35-21-7456</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05.338"/>
    </inkml:context>
    <inkml:brush xml:id="br0">
      <inkml:brushProperty name="width" value="0.025" units="cm"/>
      <inkml:brushProperty name="height" value="0.025" units="cm"/>
    </inkml:brush>
  </inkml:definitions>
  <inkml:trace contextRef="#ctx0" brushRef="#br0">159 66 17072,'0'0'8173,"-10"-3"-5653,6 2-2401,-1 0 1,1 0 0,-1 0-1,1 0 1,-1 1-1,0-1 1,1 1-1,-1 0 1,1 1-1,-1-1 1,0 1-1,1 0 1,-1 0 0,1 0-1,-1 1 1,1 0-1,0-1 1,0 2-1,0-1 1,0 0-1,0 1 1,0 0-1,0 0 1,1 0-1,0 0 1,-1 0 0,-3 6-1,4-5-60,0-1 0,1 1 0,-1-1 0,1 1 0,0 0 0,0 0 0,0 0 0,0 0 0,1 0 0,0 1 0,0-1 0,0 0 0,0 1 0,0 4 0,2-7-50,-1 0 0,1 0-1,-1 0 1,1-1 0,0 1-1,0 0 1,-1 0 0,1-1-1,1 1 1,-1-1 0,0 1-1,0-1 1,0 1 0,1-1-1,-1 0 1,1 1 0,-1-1-1,1 0 1,0 0 0,-1 0-1,1 0 1,0 0 0,0-1-1,-1 1 1,1-1 0,0 1-1,0-1 1,0 1 0,0-1-1,0 0 1,0 0 0,0 0-1,2 0 1,9 0 16,0 1 0,0-2-1,0 0 1,0 0 0,0-2 0,-1 1 0,1-1 0,-1-1 0,1-1 0,18-8-1,-26 10-15,1 0-1,-1 0 1,0-1-1,1 1 0,-1-1 1,-1 0-1,1-1 1,-1 1-1,1-1 0,-1 0 1,-1 0-1,1 0 1,-1 0-1,0-1 0,0 1 1,0-1-1,-1 0 1,0 0-1,0 0 0,0 0 1,-1 0-1,0 0 1,0-12-1,-1 17-8,0-1 0,0 1 0,0-1 0,0 1 0,0-1 0,-1 0 0,1 1 0,-1-1 0,1 1 0,-1 0 0,0-1 0,1 1 0,-1-1 0,0 1 0,0 0 0,0 0 0,0 0 0,0-1 0,0 1 0,0 0 0,0 0 0,-3-1 0,1 0 0,0 1 0,-1-1 0,1 1 0,0 0 0,-1 0 0,1 1 0,-1-1 0,1 1 0,-8-1 0,2 2 0,1-1 0,-1 1 0,0 0 0,0 1 0,1 0 0,-1 1 0,-13 5 0,14-4 5,-42 26 44,48-29-60,0 0 0,1 0 0,-1 1 0,1-1 0,-1 0 0,1 1-1,-1-1 1,1 1 0,0 0 0,0-1 0,0 1 0,0 0 0,0-1-1,0 1 1,0 0 0,1 0 0,-1 0 0,1 0 0,-1 0 0,1 0-1,0 0 1,0 0 0,0 0 0,0 2 0,1-2-167,-1-1 0,1 0 0,0 1 0,0-1 0,1 0 0,-1 0 0,0 0 0,0 0 0,1 0 0,-1 0 0,0 0 0,1 0 0,-1 0 0,1-1 0,-1 1 0,1 0 0,-1-1 0,1 0 0,-1 1 0,1-1 0,0 0 0,2 0 0,43 4-5634,-42-4 4374,32 0-6372</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05.696"/>
    </inkml:context>
    <inkml:brush xml:id="br0">
      <inkml:brushProperty name="width" value="0.025" units="cm"/>
      <inkml:brushProperty name="height" value="0.025" units="cm"/>
    </inkml:brush>
  </inkml:definitions>
  <inkml:trace contextRef="#ctx0" brushRef="#br0">251 2 18385,'-9'0'3300,"-4"-1"-2513,1 1 0,0 0 0,-1 1 0,1 0 0,0 1 1,0 1-1,0 0 0,0 0 0,0 1 0,-20 10 0,23-8-625,0 0-1,0 1 0,1 0 1,0 0-1,0 1 0,1 0 1,-9 13-1,14-20-158,1 1 0,0 0 0,-1-1 0,1 1 0,0 0 0,0 0 0,0 0 0,1 0 0,-1 0-1,0 0 1,1 0 0,-1 0 0,1 0 0,0 1 0,0-1 0,-1 0 0,2 0 0,-1 0 0,0 0 0,0 0 0,1 1 0,-1-1 0,1 0 0,-1 0 0,1 0 0,0 0-1,0 0 1,0 0 0,0-1 0,0 1 0,0 0 0,1 0 0,-1-1 0,1 1 0,-1-1 0,1 1 0,-1-1 0,1 0 0,0 1 0,0-1 0,0 0 0,0 0-1,3 1 1,6 2 38,0 0-1,0-1 0,0 0 0,0-1 0,1 0 0,0-1 0,-1 0 1,1-1-1,-1 0 0,1 0 0,0-2 0,-1 1 0,0-2 0,1 1 1,-1-2-1,0 1 0,0-2 0,0 1 0,-1-1 0,0-1 0,0 0 1,0 0-1,-1-1 0,12-11 0,-19 16-40,1-1 0,-1 0 0,0 0 0,0 0 0,0 0 0,0 0 0,0-1 0,-1 1 0,1-1 0,-1 1 0,0-1 0,0 1 0,0-1 0,-1 0 0,1 1 0,-1-1 0,0-4 0,0 5 0,-1 1 0,0 0 0,1 0 0,-1 0 0,0 1 0,0-1 0,0 0 0,0 0 0,0 0 0,0 1 0,-1-1 0,1 0 0,-1 1 0,1-1 0,-1 1 0,1 0 0,-1-1 0,0 1 0,0 0 0,1 0 0,-1 0 0,0 0 0,0 1 0,0-1 0,0 0 0,0 1 0,0 0 0,0-1 0,-1 1 0,-3 0 0,-1-1-326,-1 0-1,0 1 1,1 0 0,-1 0-1,0 1 1,1 0 0,-1 0-1,1 1 1,-1 0-1,1 0 1,0 1 0,-1 0-1,1 0 1,-10 7 0,-5 5-6951</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08.451"/>
    </inkml:context>
    <inkml:brush xml:id="br0">
      <inkml:brushProperty name="width" value="0.025" units="cm"/>
      <inkml:brushProperty name="height" value="0.025" units="cm"/>
    </inkml:brush>
  </inkml:definitions>
  <inkml:trace contextRef="#ctx0" brushRef="#br0">222 0 13837,'0'0'12855,"-9"5"-12732,-20 9 20,0 2-1,-26 20 1,45-29 121,0 1-1,0 0 1,1 0 0,0 1-1,1 0 1,0 0-1,0 1 1,1 0-1,-9 16 1,16-25-239,-1 0 0,0 0 1,1 0-1,-1 1 0,1-1 0,-1 0 1,1 1-1,0-1 0,-1 0 0,1 1 0,0-1 1,0 1-1,0-1 0,0 0 0,0 1 1,1-1-1,-1 0 0,0 1 0,1-1 0,-1 0 1,0 1-1,1-1 0,0 0 0,-1 0 1,1 1-1,0-1 0,0 0 0,-1 0 0,1 0 1,0 0-1,0 0 0,0 0 0,0 0 1,0 0-1,1-1 0,-1 1 0,0 0 0,0-1 1,0 1-1,1-1 0,-1 1 0,0-1 1,1 1-1,-1-1 0,0 0 0,3 0 1,8 3 47,1-2 1,0 0 0,-1 0-1,16-2 1,-13 1 21,21 0-220,73-3-1221,-98 2-67,0-1 0,-1 0 0,1-1 0,13-5 0,-14 1-3231,-4-2-2397</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08.796"/>
    </inkml:context>
    <inkml:brush xml:id="br0">
      <inkml:brushProperty name="width" value="0.025" units="cm"/>
      <inkml:brushProperty name="height" value="0.025" units="cm"/>
    </inkml:brush>
  </inkml:definitions>
  <inkml:trace contextRef="#ctx0" brushRef="#br0">0 42 18546,'0'0'4708,"75"-9"-2658,-30 2-288,7-2-417,1 2-640,-1 1-545,-6 2-160,-8 4-32,-10 0-961,-10 0-1634,-10 8-768,-8-1-961,-1 2-1442</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09.137"/>
    </inkml:context>
    <inkml:brush xml:id="br0">
      <inkml:brushProperty name="width" value="0.025" units="cm"/>
      <inkml:brushProperty name="height" value="0.025" units="cm"/>
    </inkml:brush>
  </inkml:definitions>
  <inkml:trace contextRef="#ctx0" brushRef="#br0">0 19 12716,'0'0'10346,"85"-8"-9193,-34 2-128,4 3-288,4 2-33,-1 1-480,-5 0-224,-3 0-416,-5 0-2435,-3 0-5989</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13.989"/>
    </inkml:context>
    <inkml:brush xml:id="br0">
      <inkml:brushProperty name="width" value="0.025" units="cm"/>
      <inkml:brushProperty name="height" value="0.025" units="cm"/>
    </inkml:brush>
  </inkml:definitions>
  <inkml:trace contextRef="#ctx0" brushRef="#br0">12 115 16688,'-1'-1'350,"0"0"0,0 0 0,0 1 0,1-1 0,-1 0 0,0 0-1,1 0 1,-1 0 0,0 0 0,1 0 0,-1 0 0,1 0 0,-1 0 0,1 0 0,0 0 0,-1 0 0,1 0 0,0 0 0,0-1 0,0 1 0,0 0 0,0 0 0,0 0 0,0 0 0,0 0 0,1-2 0,0 0-88,0 0 1,1 0-1,-1 1 1,1-1 0,0 1-1,-1-1 1,1 1-1,0 0 1,0 0-1,3-3 1,6-3-3,0 0 0,0 1 1,18-10-1,-24 15-183,-1 0 0,0 0 0,1 0 0,-1 0 1,1 1-1,0 0 0,0 0 0,-1 0 0,1 0 0,5 1 1,-9 0-73,0 1 0,0-1 1,-1 1-1,1 0 0,0-1 1,-1 1-1,1 0 1,-1 0-1,1 0 0,-1-1 1,0 1-1,1 0 0,-1 0 1,1 0-1,-1 0 1,0 0-1,0 0 0,0-1 1,0 1-1,0 0 0,0 0 1,0 0-1,0 0 1,0 0-1,0 0 0,0 2 1,-4 27 233,-2-15-127,0 0 1,-1-1-1,0 0 0,-1 0 1,-1 0-1,-16 18 1,14-18-59,1 0-1,0 0 1,2 1 0,-1 0 0,-8 22 0,17-37-50,0 1-1,0-1 1,0 1-1,0-1 1,0 1-1,0-1 1,0 1-1,0-1 1,0 1-1,0-1 1,0 0-1,0 1 1,0-1-1,0 1 1,1-1-1,-1 1 1,0-1-1,0 0 1,0 1-1,1-1 1,-1 1-1,0-1 1,1 0-1,-1 1 1,0-1-1,1 0 1,-1 1-1,0-1 0,1 0 1,-1 0-1,1 1 1,-1-1-1,0 0 1,1 0-1,-1 0 1,1 1-1,-1-1 1,1 0-1,-1 0 1,1 0-1,-1 0 1,0 0-1,1 0 1,-1 0-1,1 0 1,-1 0-1,1 0 1,-1 0-1,1 0 1,-1-1-1,1 1 1,-1 0-1,0 0 1,1 0-1,-1-1 1,1 1-1,29-10 156,-4-4-159,-1-2 0,0-1 0,-2-1 0,0-1 0,-1-1 0,26-29 0,-16 16 0,-31 46 0,-4 7 0,-13 18 0,12-30 0,0 1 0,0-1 0,1 1 0,0 0 0,1 0 0,0 0 0,-1 13 0,3-22 0,0 1 0,0-1 0,0 1 0,0-1 0,0 0 0,0 1 0,0-1 0,0 1 0,0-1 0,1 0 0,-1 1 0,0-1 0,0 0 0,0 1 0,0-1 0,1 0 0,-1 1 0,0-1 0,0 0 0,1 1 0,-1-1 0,0 0 0,1 0 0,-1 1 0,0-1 0,1 0 0,-1 0 0,0 0 0,1 0 0,-1 1 0,0-1 0,1 0 0,-1 0 0,0 0 0,1 0 0,-1 0 0,1 0 0,20-4 0,18-17 0,-16 3 0,0-1 0,-1 0 0,-1-2 0,-1-1 0,-1 0 0,29-45 0,-70 128 0,10-38 0,5-9 0,0-1 0,0 1 0,2 1 0,0-1 0,0 1 0,1 0 0,-3 29 0,7-43 3,0-1-1,0 1 1,0 0-1,0 0 1,0 0-1,1 0 1,-1 0-1,0-1 1,0 1-1,1 0 1,-1 0-1,1 0 1,-1-1-1,0 1 1,1 0-1,0-1 1,-1 1-1,1 0 1,-1-1-1,1 1 1,0 0-1,-1-1 1,1 1-1,0-1 1,0 0 0,1 1-1,28 3 66,-23-5-165,1 0 0,-1-1-1,0 1 1,1-2 0,-1 1 0,7-4-1,14-12-3681,-3-3-4773</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16.542"/>
    </inkml:context>
    <inkml:brush xml:id="br0">
      <inkml:brushProperty name="width" value="0.025" units="cm"/>
      <inkml:brushProperty name="height" value="0.025" units="cm"/>
    </inkml:brush>
  </inkml:definitions>
  <inkml:trace contextRef="#ctx0" brushRef="#br0">31 11 16271,'0'0'16496,"-30"-11"-16496,37 20-993,4-2-2082,1 1-1922,-2-1-2722</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16.184"/>
    </inkml:context>
    <inkml:brush xml:id="br0">
      <inkml:brushProperty name="width" value="0.025" units="cm"/>
      <inkml:brushProperty name="height" value="0.025" units="cm"/>
    </inkml:brush>
  </inkml:definitions>
  <inkml:trace contextRef="#ctx0" brushRef="#br0">42 85 9545,'0'0'5680,"6"-9"-2210,1-2-2412,18-25 2514,-9 8 3473,-45 87-5846,-26 83-1,53-136-1198,0-1 0,0 0 0,1 0 0,-1 0 0,1 1 0,1-1 0,-1 1 0,1-1 0,0 10 0,1-14 0,-1 0 0,0 0 0,1-1 0,-1 1 0,1 0 0,-1 0 0,1 0 0,-1 0 0,1 0 0,0 0 0,-1-1 0,1 1 0,0 0 0,0-1 0,0 1 0,-1 0 0,1-1 0,0 1 0,2 0 0,0 0 0,1 0 0,-1 0 0,1-1 0,-1 1 0,1-1 0,-1 0 0,1 0 0,5-1 0,2 0-562,1-1 0,-1-1 0,1 0 0,-1 0 0,0-1 0,19-11 0,-23 12-42,-1 0 0,0-1 1,-1 1-1,1-2 1,-1 1-1,1 0 0,-1-1 1,0 0-1,-1 0 0,0-1 1,1 1-1,-2-1 1,5-6-1,-1-14-10265</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16.869"/>
    </inkml:context>
    <inkml:brush xml:id="br0">
      <inkml:brushProperty name="width" value="0.025" units="cm"/>
      <inkml:brushProperty name="height" value="0.025" units="cm"/>
    </inkml:brush>
  </inkml:definitions>
  <inkml:trace contextRef="#ctx0" brushRef="#br0">1 1 14542,'0'0'16784,"43"49"-16336,-7-49-224,2 0-128,-2 0-32,-3-4-480,-6-1-1314,-9 5-1120,-9 0-1410</inkml:trace>
  <inkml:trace contextRef="#ctx0" brushRef="#br0" timeOffset="1">3 162 18514,'0'0'9000,"59"11"-7238,-23-11-609,4-9-769,0 3-288,-2 1-320,-10 4-1858,-5 1-3683,-8 0-5350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19.581"/>
    </inkml:context>
    <inkml:brush xml:id="br0">
      <inkml:brushProperty name="width" value="0.025" units="cm"/>
      <inkml:brushProperty name="height" value="0.025" units="cm"/>
    </inkml:brush>
  </inkml:definitions>
  <inkml:trace contextRef="#ctx0" brushRef="#br0">141 26 6342,'14'-25'16716,"-18"38"-9980,-22 51-5430,22-55-840,0 0-399,1-3-21,1-1 1,0 1 0,0-1 0,0 1 0,1 0 0,-1 7 0,6-12-5,0 0 0,0 0 0,0 0 0,1-1 1,-1 0-1,0 0 0,1 0 0,4-1 0,-4 1-15,5 0-38,-1 0 0,1 0 0,-1 1 0,1 0 0,-1 1 0,14 4 1,-20-5-11,-1 0 1,1 1-1,0-1 1,-1 1-1,1 0 1,-1 0-1,0 0 1,0 0-1,0 0 1,0 0-1,0 1 1,0-1-1,0 1 1,-1-1-1,1 1 1,-1 0-1,0-1 1,0 1-1,0 0 1,0 0-1,0 0 1,-1 0-1,1 0 1,-1 0 0,0 3-1,1 0 41,-1 0 0,1 0 1,-1 0-1,-1 0 0,1 0 0,-1 0 0,0 0 1,-1 0-1,1 0 0,-1 0 0,-1 0 0,1-1 0,-1 1 1,1-1-1,-2 0 0,1 0 0,0 0 0,-1 0 1,0 0-1,0-1 0,-1 0 0,1 0 0,-9 6 1,4-5 16,1 0 0,-1-1 1,-1 0-1,1 0 1,-1-1-1,1 0 1,-1-1-1,0 0 1,0 0-1,0-1 1,0-1-1,0 1 1,-17-3-1,24 2-187,1-1 0,-1 1 1,0-1-1,1 0 0,-1 0 0,1 0 1,-1 0-1,1 0 0,0-1 0,-1 1 1,1-1-1,0 1 0,0-1 0,0 0 0,0 0 1,0 0-1,0 0 0,1 0 0,-1 0 1,1 0-1,-1-1 0,1 1 0,0 0 0,0-1 1,0 1-1,0-1 0,0 0 0,0-3 1,-1-8-1718,0 0 1,0-1 0,2 1 0,0-17 0,1 11-737,-1-18-10620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02.377"/>
    </inkml:context>
    <inkml:brush xml:id="br0">
      <inkml:brushProperty name="width" value="0.025" units="cm"/>
      <inkml:brushProperty name="height" value="0.025" units="cm"/>
    </inkml:brush>
  </inkml:definitions>
  <inkml:trace contextRef="#ctx0" brushRef="#br0">255 1 17072,'-14'0'950,"4"0"-723,0 0-1,0 0 1,0 1-1,-1 1 1,1 0-1,0 0 1,1 1-1,-1 0 1,0 1-1,1 0 1,0 0-1,0 1 1,-16 11-1,17-10-34,1 1 0,0 0-1,0 0 1,0 0-1,1 1 1,0 0 0,1 1-1,0-1 1,0 1 0,1 0-1,0 0 1,0 0-1,1 0 1,0 1 0,1 0-1,0-1 1,0 1 0,0 20-1,2-28-158,0-1-1,1 1 0,-1-1 1,0 1-1,0-1 1,1 1-1,-1-1 0,1 0 1,0 1-1,-1-1 1,1 0-1,0 1 0,0-1 1,-1 0-1,1 0 0,0 1 1,0-1-1,1 0 1,-1 0-1,0 0 0,0 0 1,2 1-1,0-1 80,1 0 0,-1 0-1,0 0 1,0 0 0,0 0 0,1 0-1,-1-1 1,0 0 0,1 0-1,3 0 1,3-1 157,-1 0-1,1 0 1,0-1 0,-1-1-1,1 0 1,13-6-1,-3-1-140,-1-1 0,0-1 1,-1-1-1,33-29 0,-45 36-71,1 0 0,-1 0 0,-1 0 0,1-1 0,-1 0 0,0 0 0,-1 0 0,0-1 0,0 0 0,0 0 0,-1 0 1,0 0-1,-1 0 0,0 0 0,2-16 0,-4 23-42,0 1-1,-1 0 1,1 0 0,-1 0 0,1 0 0,0-1-1,-1 1 1,1 0 0,-1 0 0,1 0-1,0 0 1,-1 0 0,1 0 0,-1 0-1,1 0 1,0 0 0,-1 0 0,1 0-1,-1 0 1,1 0 0,0 1 0,-1-1-1,1 0 1,-1 0 0,1 0 0,0 1-1,-1-1 1,1 0 0,0 0 0,-1 1-1,1-1 1,0 0 0,-1 1 0,-7 10 40,-1 0 0,2 0 0,0 1 0,0 0 0,1 1 0,0 0 0,1-1 0,1 2 0,0-1 0,1 0 0,0 1 0,0 17 0,2-28-25,1 0 0,0 0 0,0 0 0,0 0 0,0 0 0,0-1 0,1 1 0,-1 0 0,1 0 0,0 0 0,0 0 0,0-1 0,0 1 0,0 0 0,1-1 0,-1 1 1,1-1-1,0 1 0,-1-1 0,1 0 0,3 3 0,-1-3 5,-1 0 0,1 0 0,0 0 0,-1 0 0,1-1 0,0 0 0,0 1 0,0-1 0,1-1 0,-1 1 0,0-1 0,0 1 0,6-2 0,4 0-25,1 0-1,-1-2 1,1 1 0,-1-2-1,0 0 1,-1-1-1,24-11 1,-26 10-474,-1 0 0,0 0 1,0-1-1,-1 0 0,0-1 1,12-13-1,-16 15-724,0 1 0,-1-2 1,0 1-1,-1 0 0,1-1 0,-1 1 1,3-10-1,4-23-8341</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19.940"/>
    </inkml:context>
    <inkml:brush xml:id="br0">
      <inkml:brushProperty name="width" value="0.025" units="cm"/>
      <inkml:brushProperty name="height" value="0.025" units="cm"/>
    </inkml:brush>
  </inkml:definitions>
  <inkml:trace contextRef="#ctx0" brushRef="#br0">1 19 13613,'0'0'11050,"58"-5"-8743,-33 4-674,7 0-960,-1 1-513,2 0-128,2-2-929,-3 0-2242,-4-1-2755,-7-1-7206</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20.331"/>
    </inkml:context>
    <inkml:brush xml:id="br0">
      <inkml:brushProperty name="width" value="0.025" units="cm"/>
      <inkml:brushProperty name="height" value="0.025" units="cm"/>
    </inkml:brush>
  </inkml:definitions>
  <inkml:trace contextRef="#ctx0" brushRef="#br0">282 1 17136,'0'0'9780,"-8"10"-8328,-164 183 1586,76-91-2761,90-96-5325,11-12 874,13-20-4215,-9 0-2224</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20.704"/>
    </inkml:context>
    <inkml:brush xml:id="br0">
      <inkml:brushProperty name="width" value="0.025" units="cm"/>
      <inkml:brushProperty name="height" value="0.025" units="cm"/>
    </inkml:brush>
  </inkml:definitions>
  <inkml:trace contextRef="#ctx0" brushRef="#br0">150 93 12204,'0'0'7169,"-10"-2"-4804,6 1-2201,1 0-27,0 0 1,0 0-1,-1 0 0,1 0 1,0 1-1,-1 0 1,1 0-1,0 0 1,-1 0-1,1 0 1,0 0-1,-1 1 1,1 0-1,0 0 1,0 0-1,0 0 1,-1 0-1,1 1 1,0-1-1,1 1 1,-1 0-1,0 0 1,0 0-1,1 0 1,-1 0-1,-3 5 1,1-1 155,-1 0 0,2 1 0,-1 0 0,1 0 1,0 0-1,0 1 0,1-1 0,0 1 0,0 0 1,1 0-1,0 0 0,-2 14 0,5-21-262,-1 0 0,0 0 0,1-1 0,-1 1 0,1 0 0,-1 0 0,1 0 0,0-1 0,-1 1 0,1 0 0,0 0 0,-1-1 1,1 1-1,0-1 0,0 1 0,0-1 0,0 1 0,0-1 0,-1 1 0,1-1 0,0 0 0,0 1 0,0-1 0,0 0 0,0 0 0,0 0 0,0 0 0,0 0 0,0 0 0,0 0 0,0 0 0,0 0 0,2-1 0,38-6 820,-33 4-794,1-1 0,0 0-1,-1-1 1,0 0 0,0 0 0,0-1 0,-1 0-1,0 0 1,0-1 0,0 0 0,-1 0 0,0 0-1,0-1 1,-1 0 0,0 0 0,0 0 0,-1-1-1,0 0 1,-1 0 0,0 0 0,0 0 0,-1 0-1,0 0 1,1-18 0,-3 26-57,0-1 1,0 1-1,-1-1 1,1 1-1,0-1 1,-1 1-1,1-1 1,-1 1-1,1-1 1,-1 1-1,0 0 1,0-1-1,0 1 0,0 0 1,0 0-1,0 0 1,0-1-1,0 1 1,0 0-1,0 0 1,0 0-1,-1 1 1,1-1-1,0 0 1,-1 0-1,1 1 1,-1-1-1,1 1 0,-1-1 1,1 1-1,-1 0 1,1 0-1,-1-1 1,1 1-1,-1 0 1,1 0-1,-1 1 1,1-1-1,-1 0 1,1 0-1,-1 1 1,-2 0-1,-3 0 0,0 1-1,0 0 1,0 0-1,0 0 1,1 1-1,-1 0 1,1 1-1,-8 4 1,1 2-447,-1 1 1,-19 20-1,30-27 285,0-1 1,1 0-1,-1 1 0,1-1 0,-1 1 1,1 0-1,0 0 0,1 0 1,-1 0-1,1 0 0,0 0 0,0 0 1,0 1-1,0-1 0,1 0 1,-1 5-1,2-7-244,-1 0 1,1 0-1,0-1 0,0 1 1,0 0-1,0 0 0,0-1 1,0 1-1,0-1 0,1 1 1,-1-1-1,1 0 1,-1 0-1,1 1 0,-1-1 1,1 0-1,0 0 0,-1 0 1,1-1-1,0 1 1,0 0-1,-1-1 0,1 1 1,0-1-1,3 1 0,-1 0-397,24 7-4482</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21.049"/>
    </inkml:context>
    <inkml:brush xml:id="br0">
      <inkml:brushProperty name="width" value="0.025" units="cm"/>
      <inkml:brushProperty name="height" value="0.025" units="cm"/>
    </inkml:brush>
  </inkml:definitions>
  <inkml:trace contextRef="#ctx0" brushRef="#br0">95 78 17296,'0'0'2728,"-11"9"219,3-3-2522,-35 30 2423,40-33-2550,0 0 0,0 1 0,0-1 0,0 1 0,0 0 0,1 0 0,0 0 0,0 0 0,0 0 0,0 1 0,-2 7 0,4-11-266,0 0 0,0 0 0,0-1-1,0 1 1,0 0 0,0 0 0,0 0 0,0-1-1,0 1 1,0 0 0,0-1 0,1 1 0,-1 0-1,0 0 1,1-1 0,-1 1 0,0 0 0,1-1-1,-1 1 1,1 0 0,-1-1 0,1 1 0,-1-1-1,1 1 1,-1-1 0,1 1 0,0-1 0,1 1-1,26 4 620,31-13 323,-43 4-920,0-2 0,-1 0 0,0 0 0,0-2 0,26-16 0,-36 21-51,-1 0 1,0 0-1,0 0 0,0 0 0,0 0 1,0-1-1,-1 0 0,1 0 1,-1 0-1,0 0 0,0 0 1,-1-1-1,1 1 0,-1-1 1,0 0-1,0 0 0,-1 1 0,1-1 1,-1 0-1,0-1 0,0 1 1,-1-9-1,0 11-3,-1 1 0,0 0 0,0-1 0,0 1 0,-1 0 0,1 0 0,-1 0 0,1 0 0,-1 0 0,1 0 0,-1 0 0,0 1 0,0-1 0,0 1 0,0-1 0,0 1 0,0 0 0,-1 0 0,1 0 0,0 0 0,-1 0 0,1 0 0,0 1 0,-1-1 0,1 1 0,-1-1 0,1 1 0,-1 0 0,1 0 0,-4 1 0,-3-2 0,0 1 0,0 1 0,0 0 0,0 0 0,0 1 0,0 0 0,-10 3 0,-19 19-484,36-23 345,1-1 0,0 1 0,-1 0 0,1 0 0,0 0 0,0 0 1,0 1-1,0-1 0,0 0 0,0 0 0,0 1 0,0-1 0,0 0 1,1 1-1,-1-1 0,0 1 0,1-1 0,0 1 0,-1-1 1,1 1-1,0-1 0,-1 1 0,1 0 0,0 1 0</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22.369"/>
    </inkml:context>
    <inkml:brush xml:id="br0">
      <inkml:brushProperty name="width" value="0.025" units="cm"/>
      <inkml:brushProperty name="height" value="0.025" units="cm"/>
    </inkml:brush>
  </inkml:definitions>
  <inkml:trace contextRef="#ctx0" brushRef="#br0">48 57 4164,'0'0'11531,"33"-51"-8616,-24 46-33,-3 5-1120,0 2-160,-3 18 159,-3 8-95,0 7-769,0 6-545,-13 3-192,-4 3-32,1-1-224,-1-3-1409,2-6-1730,1-10-1826,1-9-2082</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22.697"/>
    </inkml:context>
    <inkml:brush xml:id="br0">
      <inkml:brushProperty name="width" value="0.025" units="cm"/>
      <inkml:brushProperty name="height" value="0.025" units="cm"/>
    </inkml:brush>
  </inkml:definitions>
  <inkml:trace contextRef="#ctx0" brushRef="#br0">20 8 10794,'0'0'9252,"-3"10"-8494,-3 18-221,1 0 0,2 1 1,1-1-1,1 1 1,4 31-1,-3-58-407,0 1-1,0-1 0,0 0 1,1 0-1,-1 0 1,1 0-1,0 0 1,-1 0-1,1 0 1,0 0-1,0 0 1,0 0-1,0-1 0,1 1 1,-1 0-1,0-1 1,1 1-1,-1-1 1,1 1-1,0-1 1,-1 0-1,1 1 1,0-1-1,0 0 0,0 0 1,0-1-1,0 1 1,0 0-1,0 0 1,0-1-1,0 1 1,0-1-1,0 0 1,0 0-1,3 0 0,-1 0 70,1-1-1,0 0 0,0 0 0,0 0 1,-1 0-1,1-1 0,0 0 0,-1 0 1,0 0-1,1-1 0,-1 1 0,0-1 0,0 0 1,5-5-1,19-21-274,-2 0 0,-1-2 0,40-63 0,-55 70-3291,-7 9-2240,-3 1-4317</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23.417"/>
    </inkml:context>
    <inkml:brush xml:id="br0">
      <inkml:brushProperty name="width" value="0.025" units="cm"/>
      <inkml:brushProperty name="height" value="0.025" units="cm"/>
    </inkml:brush>
  </inkml:definitions>
  <inkml:trace contextRef="#ctx0" brushRef="#br0">28 6 18033,'0'0'8819,"-3"9"-8579,-3 9 227,1 1 0,0 0-1,2 0 1,0 0 0,1 0 0,1 20-1,1-38-439,1-1-1,-1 0 0,0 1 0,0-1 0,1 1 0,-1-1 1,0 1-1,1-1 0,-1 0 0,1 1 0,-1-1 0,0 0 1,1 0-1,-1 1 0,1-1 0,-1 0 0,1 0 0,-1 1 1,1-1-1,-1 0 0,1 0 0,-1 0 0,1 0 0,-1 0 1,1 0-1,-1 0 0,1 0 0,-1 0 0,1 0 0,-1 0 1,1 0-1,-1 0 0,1 0 0,-1-1 0,1 1 0,0 0 0,22-8 747,-8-1-690,-1-2 1,0 0 0,0-1-1,-1 0 1,0-1 0,10-14-1,43-41-1,-65 68-82,-1 0 0,0 0 0,0-1 0,0 1 0,0 0 0,0 0 0,1 0 0,-1 0 0,0 0 0,0 0 0,0 0 0,1 0 0,-1-1 0,0 1 0,0 0 0,0 0 0,0 0 0,1 0 0,-1 0 0,0 0 0,0 0 0,1 0 0,-1 0 0,0 0 0,0 0 0,0 0 0,1 0 0,-1 0 0,0 1 0,0-1 0,0 0 0,0 0 0,1 0 0,-1 0 0,0 0 0,0 0 0,0 0 0,0 1 0,1-1 0,-1 0 0,0 0 0,0 0 0,0 0 0,0 1 0,0-1 0,0 0 0,0 0 0,1 0 0,-1 0 0,0 1 0,0-1 0,3 19 0,-5 21 0,-11 17 31,10-46-98,0-1 0,0 0 0,1 1 0,-1 17 0,9-34-4549,18-19-276,-9 2-297,1-3-1975</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24.066"/>
    </inkml:context>
    <inkml:brush xml:id="br0">
      <inkml:brushProperty name="width" value="0.025" units="cm"/>
      <inkml:brushProperty name="height" value="0.025" units="cm"/>
    </inkml:brush>
  </inkml:definitions>
  <inkml:trace contextRef="#ctx0" brushRef="#br0">67 25 7015,'0'0'12945,"-7"9"-11002,1-3-1572,-33 42 2166,37-45-2080,0 0 1,1 0 0,-1 0 0,1 0 0,-1 0 0,1 1 0,0-1-1,0 0 1,1 1 0,-2 4 0,5-8-314,-1-1 1,1 1 0,-1 0-1,1-1 1,-1 0-1,1 1 1,-1-1 0,0 0-1,1 0 1,-1 0-1,3-3 1,38-31-8,27-18-141,-70 53 11,0-1-1,1 1 1,-1 0-1,0-1 1,1 1-1,-1 0 1,1 0 0,-1-1-1,1 1 1,-1 0-1,1 0 1,-1 0-1,1-1 1,-1 1-1,1 0 1,-1 0-1,1 0 1,-1 0-1,1 0 1,-1 0-1,1 0 1,-1 0-1,1 0 1,-1 0-1,1 1 1,-1-1 0,1 0-1,-1 0 1,1 0-1,-1 1 1,1-1-1,-1 0 1,1 0-1,-1 1 1,0-1-1,1 0 1,-1 1-1,0-1 1,1 1-1,-1-1 1,0 0-1,1 1 1,-1-1-1,0 1 1,0-1 0,1 1-1,-1-1 1,0 1-1,0-1 1,0 1-1,0-1 1,0 1-1,0-1 1,0 1-1,1 41 428,-1-10-276,0-31-156,1-1 0,0 0 0,-1 1 0,1-1 0,0 0 0,-1 0 0,1 1 0,-1-1 0,1 0 0,0 0 0,0 0 0,-1 0 0,1 0 0,0 0 0,-1 0 0,1 0 0,0 0 0,-1 0 0,1 0 0,0 0 0,-1-1 0,1 1 0,0 0 0,-1-1 0,1 1 0,0-1 0,19-7 45,30-30-47,-42 31 0,0 0 0,0 0 0,0 1 0,1 0 0,0 1 0,0 0 0,1 0 0,-1 1 0,1 0 0,15-3 0,-24 7 0,-1 0 0,1 0 0,0 0 0,-1 0 0,1 0 0,0 0 0,-1 0 0,1 0 0,0 0 0,-1 0 0,1 1 0,-1-1 0,1 0 0,0 1 0,-1-1 0,1 0 0,-1 1 0,1-1 0,-1 0 0,1 1 0,-1-1 0,1 1 0,-1-1 0,0 1 0,1-1 0,-1 1 0,0 0 0,1-1 0,-1 1 0,0-1 0,1 1 0,-1 0 0,2 30 0,-15 29 0,13-60 0,-1 0 0,1 1 0,0-1 0,-1 0 0,1 1 0,0-1 0,0 1 0,-1-1 0,1 0 0,0 1 0,0-1 0,0 1 0,-1-1 0,1 1 0,0-1 0,0 1 0,0-1 0,0 1 0,0-1 0,0 1 0,0-1 0,0 0 0,0 1 0,0-1 0,0 1 0,0-1 0,1 1 0,-1-1 0,0 1 0,0-1 0,0 1 0,1-1 0,-1 0 0,0 1 0,0-1 0,1 1 0,18-10 0,37-40 0,-40 34 0,-6 6 0,-7 6 0,0-1 0,1 1 0,-1 0 0,1 0 0,0 0 0,-1 1 0,1-1 0,1 1 0,-1 0 0,0 0 0,0 0 0,1 1 0,-1-1 0,1 1 0,5 0 0,-9 5 0,1 0 0,-1 0 0,-1 1 0,1-1 0,-1 1 0,0-1 0,0 0 0,0 1 0,-1 5 0,1-8 0,-10 29 0,9-28 0,-1 1 0,0 0 0,1 0 0,0 0 0,0-1 0,0 1 0,0 0 0,1 5 0,0-8-114,0-1-1,1 0 1,-1 0 0,0 0-1,1 0 1,-1 1-1,1-1 1,-1 0 0,0 0-1,1 0 1,-1 0 0,0 0-1,1 0 1,-1 0 0,1 0-1,-1 0 1,0 0-1,1 0 1,-1 0 0,1-1-1,-1 1 1,0 0 0,1 0-1,-1 0 1,0 0-1,1-1 1,-1 1 0,0 0-1,1 0 1,-1-1 0,0 1-1,0 0 1,1 0 0,-1-1-1,0 1 1,0 0-1,1-1 1,-1 0 0,14-10-8937,-3 3-1653</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24.422"/>
    </inkml:context>
    <inkml:brush xml:id="br0">
      <inkml:brushProperty name="width" value="0.025" units="cm"/>
      <inkml:brushProperty name="height" value="0.025" units="cm"/>
    </inkml:brush>
  </inkml:definitions>
  <inkml:trace contextRef="#ctx0" brushRef="#br0">65 0 13805,'0'0'17910,"-5"10"-17696,-9 19-80,3-11-101,2 1 0,0 0 1,-7 26-1,16-45-152,0 0-1,0 1 1,0-1 0,0 0 0,0 0-1,0 0 1,-1 0 0,1 1 0,0-1-1,0 0 1,0 0 0,0 0 0,0 1 0,1-1-1,-1 0 1,0 0 0,0 0 0,0 0-1,0 1 1,0-1 0,0 0 0,0 0 0,0 0-1,0 0 1,0 1 0,0-1 0,1 0-1,-1 0 1,0 0 0,0 0 0,0 0-1,0 0 1,0 0 0,1 1 0,-1-1 0,0 0-1,0 0 1,0 0 0,0 0 0,1 0-1,-1 0 1,0 0 0,0 0 0,0 0-1,0 0 1,1 0 0,-1 0 0,0 0 0,0 0-1,0 0 1,1 0 0,-1 0 0,0 0-1,0 0 1,0 0 0,0 0 0,1 0 0,10-6-7988,-3-3-1668</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25.046"/>
    </inkml:context>
    <inkml:brush xml:id="br0">
      <inkml:brushProperty name="width" value="0.025" units="cm"/>
      <inkml:brushProperty name="height" value="0.025" units="cm"/>
    </inkml:brush>
  </inkml:definitions>
  <inkml:trace contextRef="#ctx0" brushRef="#br0">41 1 13229,'0'0'12198,"-3"9"-11798,-6 24 109,1-8 318,2-1 0,0 1 0,-3 39 0,9-64-799,0 1 0,0-1 0,1 1 0,-1-1 0,0 1-1,0-1 1,0 0 0,1 1 0,-1-1 0,0 1 0,0-1 0,1 1 0,-1-1 0,0 0-1,1 1 1,-1-1 0,0 0 0,1 1 0,-1-1 0,1 0 0,-1 0 0,1 1 0,-1-1-1,1 0 1,-1 0 0,1 0 0,-1 1 0,1-1 0,-1 0 0,1 0 0,-1 0 0,1 0 0,-1 0-1,1 0 1,-1 0 0,1 0 0,-1 0 0,1-1 0,-1 1 0,1 0 0,0 0 0,23-7 786,4-9-625,0 0 1,-1-2-1,-1-1 0,-1-1 0,39-41 1,-59 56-189,-5 5-1,0 0 0,0 0 0,1 0 0,-1-1 0,0 1 0,0 0 0,0 0 0,0 0 0,0-1 0,0 1 0,0 0 0,0 0 0,1 0 0,-1 0 0,0-1 0,0 1 0,0 0 0,0 0 0,1 0 0,-1 0 0,0 0 0,0 0 0,0 0 0,1 0 0,-1-1 0,0 1 0,0 0 0,0 0 0,1 0 0,-1 0 0,0 0 0,0 0 0,0 0 0,1 0 0,-1 0 0,0 0 0,0 0 0,0 1 0,1-1 0,-1 0 0,0 0 0,0 0 0,0 0 0,1 0 0,-1 0 0,0 0 0,0 0 0,0 1 0,0-1 0,1 0 0,-1 0 0,0 0 0,0 0 0,0 0 0,0 1 0,-1 16 0,-10 22 0,2-16 5,5-12-13,0-1-1,0 0 1,-2 0-1,-10 18 1,59-78-14988,-28 33 6775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16.369"/>
    </inkml:context>
    <inkml:brush xml:id="br0">
      <inkml:brushProperty name="width" value="0.025" units="cm"/>
      <inkml:brushProperty name="height" value="0.025" units="cm"/>
    </inkml:brush>
  </inkml:definitions>
  <inkml:trace contextRef="#ctx0" brushRef="#br0">175 1 11915,'0'0'11900,"-3"10"-10262,-10 24-908,-2-2-1,-1 0 1,-1 0-1,-1-2 1,-29 36-1,13-16-2410,28-59-10127,0-3 1553</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02.796"/>
    </inkml:context>
    <inkml:brush xml:id="br0">
      <inkml:brushProperty name="width" value="0.025" units="cm"/>
      <inkml:brushProperty name="height" value="0.025" units="cm"/>
    </inkml:brush>
  </inkml:definitions>
  <inkml:trace contextRef="#ctx0" brushRef="#br0">85 65 20531,'-6'10'1351,"-6"14"-502,0 0 1,2 1-1,0 0 1,2 0-1,0 1 0,2 0 1,1 1-1,-2 47 1,6-71-848,1 0 1,0-1 0,0 1 0,1 0-1,-1 0 1,1-1 0,-1 1 0,1 0-1,0-1 1,0 1 0,0-1 0,0 1-1,0-1 1,0 1 0,1-1 0,-1 0-1,1 0 1,0 1 0,0-1 0,0 0-1,0-1 1,0 1 0,0 0 0,0-1-1,1 1 1,-1-1 0,0 1 0,1-1-1,-1 0 1,1 0 0,0 0 0,-1-1-1,1 1 1,0-1 0,-1 1 0,1-1-1,0 0 1,3 0 0,2 0-7,0-1-1,0 0 1,0 0 0,0-1 0,-1 0 0,1 0 0,-1-1 0,1 0 0,-1 0-1,0-1 1,0 0 0,10-7 0,0-4-157,-1 0-1,0 0 1,-2-2 0,25-33 0,39-82-1718,-5 9 453,-72 122 1433,-1-1 0,1 1 0,0 0 0,-1 0 0,1 0 0,0 0 0,0 0 0,0 0 0,0 0 0,0 0 0,0 0 0,0 0 0,0 0 0,0 1 0,3-2 0,-3 2 0,-1 1 0,0-1-1,1 0 1,-1 0-1,0 1 1,1-1 0,-1 0-1,0 1 1,1-1 0,-1 1-1,0-1 1,0 0 0,1 1-1,-1-1 1,0 1 0,0-1-1,0 1 1,0-1-1,0 0 1,1 1 0,-1-1-1,0 1 1,0-1 0,0 1-1,0-1 1,0 1 0,0-1-1,-1 1 1,-6 49 404,-33 59 331,-1 7 57,37-103-600,1 0 1,0 1-1,1-1 0,1 1 0,0-1 1,2 25-1,0-36-176,0 0 0,-1 0-1,1 1 1,0-1 0,0 0 0,0 0 0,1 0-1,-1 0 1,0 0 0,1 0 0,0-1 0,-1 1-1,1 0 1,0-1 0,0 1 0,0-1 0,0 0 0,0 1-1,0-1 1,0 0 0,0 0 0,0 0 0,0-1-1,1 1 1,-1-1 0,0 1 0,1-1 0,-1 1 0,0-1-1,1 0 1,-1 0 0,1-1 0,-1 1 0,4-1-1,0 1-327,0-1-1,0 0 1,-1 0-1,1-1 1,0 0-1,6-2 0,-9 3-375,0-1-1,-1 1 1,1-1-1,0 1 1,-1-1-1,1 0 1,-1 0-1,0 0 1,1 0-1,-1 0 1,2-4 0,7-14-7103</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25.593"/>
    </inkml:context>
    <inkml:brush xml:id="br0">
      <inkml:brushProperty name="width" value="0.025" units="cm"/>
      <inkml:brushProperty name="height" value="0.025" units="cm"/>
    </inkml:brush>
  </inkml:definitions>
  <inkml:trace contextRef="#ctx0" brushRef="#br0">116 216 19250,'0'0'5670,"-10"4"-3781,1 0-1582,0 0-1,1 1 0,-1 0 1,1 0-1,0 1 0,-7 6 0,12-8-228,-1-1-1,1 0 0,0 1 0,0 0 1,0 0-1,0 0 0,0 0 0,1 0 0,0 0 1,0 1-1,0-1 0,1 1 0,-1-1 1,1 1-1,0 0 0,0 0 0,0 5 0,1-10-72,0 1-1,0-1 1,0 1 0,0-1-1,1 1 1,-1 0-1,0-1 1,0 1-1,0-1 1,0 1-1,1-1 1,-1 1-1,0 0 1,1-1-1,-1 1 1,0-1-1,1 0 1,-1 1 0,1-1-1,-1 1 1,0-1-1,1 0 1,-1 1-1,1-1 1,-1 0-1,1 1 1,-1-1-1,1 0 1,0 0-1,-1 1 1,2-1-1,24-1 212,22-18 85,-33 10-280,-1-1 0,0-1 0,-1 0 0,0-1-1,-1 0 1,-1-1 0,0 0 0,0-1 0,9-17 0,-47 98-785,21-54 765,3-7 64,0 0 1,0 0-1,1 0 0,-1 0 0,2 0 1,-1 1-1,-1 8 0,4-14-37,0-1-1,0 1 1,1-1 0,-1 1-1,0-1 1,0 0-1,0 1 1,1-1 0,-1 0-1,0 0 1,0 0-1,1 0 1,-1 0-1,0 0 1,0 0 0,1 0-1,-1 0 1,0-1-1,0 1 1,1 0 0,-1-1-1,0 1 1,1-2-1,9-3 97,-1-1-1,0 0 1,0-1-1,-1 0 1,0-1-1,14-14 1,44-58-12,-51 58-90,0-1 0,-2-1 1,0 0-1,-2-1 0,-1 0 0,9-28 0,-66 106-257,12-9 278,19-28-15,1 1-1,1 1 0,1 0 1,0 1-1,2 1 1,-11 23-1,21-41-93,-1-1 1,1 1-1,-1-1 0,1 1 1,0 0-1,-1-1 0,1 1 0,0-1 1,0 1-1,0 0 0,0-1 1,1 1-1,-1-1 0,0 1 1,1-1-1,-1 1 0,1-1 0,-1 1 1,1-1-1,0 1 0,-1-1 1,1 1-1,0-1 0,0 0 1,0 0-1,0 1 0,1-1 0,-1 0 1,0 0-1,0 0 0,1 0 1,-1 0-1,0-1 0,1 1 1,-1 0-1,1-1 0,-1 1 0,1-1 1,-1 1-1,1-1 0,-1 0 1,1 1-1,1-1 0,12 2-1295,-1-1-1,1 0 0,0-1 1,14-2-1,-3 1-1644,-16 1-8152</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25.935"/>
    </inkml:context>
    <inkml:brush xml:id="br0">
      <inkml:brushProperty name="width" value="0.025" units="cm"/>
      <inkml:brushProperty name="height" value="0.025" units="cm"/>
    </inkml:brush>
  </inkml:definitions>
  <inkml:trace contextRef="#ctx0" brushRef="#br0">0 0 18514,'0'0'8295</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27.832"/>
    </inkml:context>
    <inkml:brush xml:id="br0">
      <inkml:brushProperty name="width" value="0.025" units="cm"/>
      <inkml:brushProperty name="height" value="0.025" units="cm"/>
    </inkml:brush>
  </inkml:definitions>
  <inkml:trace contextRef="#ctx0" brushRef="#br0">23 1 3267,'0'1'2659,"0"0"-2467,-10 2-352,-2-1-2691</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28.270"/>
    </inkml:context>
    <inkml:brush xml:id="br0">
      <inkml:brushProperty name="width" value="0.025" units="cm"/>
      <inkml:brushProperty name="height" value="0.025" units="cm"/>
    </inkml:brush>
  </inkml:definitions>
  <inkml:trace contextRef="#ctx0" brushRef="#br0">0 87 13645,'0'0'9518,"2"-10"-7083,-3 7-2309,1 0 0,1-1 0,-1 1 1,0 0-1,1 0 0,0 0 1,0 0-1,0 0 0,0 0 0,0 1 1,0-1-1,1 0 0,-1 0 1,1 1-1,0-1 0,0 1 0,0 0 1,0-1-1,0 1 0,0 0 1,1 0-1,-1 0 0,1 1 1,0-1-1,-1 0 0,1 1 0,0 0 1,0 0-1,0 0 0,0 0 1,0 0-1,0 0 0,0 1 0,3-1 1,-1 1-28,-1-1 1,0 1 0,0-1-1,1 1 1,-1 1 0,0-1 0,0 0-1,1 1 1,-1 0 0,0 0-1,0 0 1,6 4 0,-8-4-86,0 1 0,-1 0 1,1-1-1,-1 1 0,1 0 0,-1 0 1,0 0-1,0 0 0,0 0 1,0 1-1,0-1 0,0 0 0,0 0 1,-1 1-1,1-1 0,-1 0 1,0 1-1,0-1 0,0 1 0,0-1 1,0 0-1,0 1 0,-2 4 1,1-1 13,0 0 0,-1 1 1,0-1-1,-1 0 0,1 0 1,-1 0-1,0 0 0,-1 0 0,1-1 1,-1 1-1,0-1 0,-1 0 1,-5 6-1,-23 31 408,32-41-429,1-1 0,0 1 0,0-1-1,0 1 1,0 0 0,0-1-1,0 1 1,0 0 0,0-1-1,0 1 1,0 0 0,0-1 0,0 1-1,0 0 1,1-1 0,-1 1-1,0 0 1,0-1 0,1 1 0,-1-1-1,0 1 1,1 0 0,-1-1-1,1 1 1,-1-1 0,1 1 0,-1-1-1,1 0 1,-1 1 0,1-1-1,-1 1 1,1-1 0,-1 0 0,1 0-1,0 1 1,-1-1 0,1 0-1,0 0 1,-1 0 0,1 0-1,0 1 1,-1-1 0,1 0 0,0 0-1,-1 0 1,2-1 0,43 7-142,-38-6 56,-4 0-1,64 3-5439,-26-13-5490,-17-4-2572</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28.738"/>
    </inkml:context>
    <inkml:brush xml:id="br0">
      <inkml:brushProperty name="width" value="0.025" units="cm"/>
      <inkml:brushProperty name="height" value="0.025" units="cm"/>
    </inkml:brush>
  </inkml:definitions>
  <inkml:trace contextRef="#ctx0" brushRef="#br0">74 0 16496,'0'0'4916,"-9"8"-3181,6-6-1581,-39 39 1845,40-38-1817,0-1 0,0 1 0,0 1 0,0-1 0,1 0 0,-1 0 0,1 0 0,0 1 0,0-1 0,0 1 0,0-1 0,1 1 0,-1-1 0,1 1 0,0-1 0,0 1 0,0 0 0,1 3 0,1-6-67,0 0 1,1 0 0,-1 0-1,0-1 1,0 1-1,1-1 1,-1 1-1,0-1 1,1 0-1,-1 0 1,1 0 0,-1 0-1,0 0 1,1 0-1,-1-1 1,4 0-1,6-2 28,-1-1 0,1 0-1,-1 0 1,0-1 0,17-10 0,-19 9-150,0 1 0,0 0 0,1 1 1,-1 0-1,1 1 0,0 0 0,1 0 1,10-1-1,-20 5 2,0 0 0,0 0 1,0 0-1,0 0 0,0 0 0,-1 0 1,1 0-1,0 0 0,0 0 0,-1 0 1,1 0-1,-1 1 0,1-1 0,-1 0 1,1 1-1,-1-1 0,0 0 0,1 1 1,-1-1-1,0 0 0,0 1 0,0-1 1,0 0-1,-1 1 0,1-1 0,0 0 1,-1 3-1,-4 41 592,3-26-387,6-15 65,21-21 65,-1-5-330,42-33 0,-61 51 0,0 1 0,0 0 0,0 0 0,0 0 0,1 1 0,-1 0 0,1 0 0,-1 0 0,1 0 0,0 1 0,9-1 0,-15 2 0,1 0 0,0 1 0,-1-1 0,1 0 0,-1 0 0,1 0 0,0 0 0,-1 1 0,1-1 0,-1 0 0,1 1 0,-1-1 0,1 0 0,-1 1 0,1-1 0,-1 1 0,1-1 0,-1 1 0,1-1 0,-1 1 0,0-1 0,1 1 0,-1-1 0,0 1 0,0-1 0,1 1 0,-1 0 0,0-1 0,0 1 0,3 27 0,-12 25 0,3-39-1096,3-15-1804,3-22-5985,0 14 5409,0-14-10596</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29.066"/>
    </inkml:context>
    <inkml:brush xml:id="br0">
      <inkml:brushProperty name="width" value="0.025" units="cm"/>
      <inkml:brushProperty name="height" value="0.025" units="cm"/>
    </inkml:brush>
  </inkml:definitions>
  <inkml:trace contextRef="#ctx0" brushRef="#br0">1 0 21652,'0'0'8649</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29.458"/>
    </inkml:context>
    <inkml:brush xml:id="br0">
      <inkml:brushProperty name="width" value="0.025" units="cm"/>
      <inkml:brushProperty name="height" value="0.025" units="cm"/>
    </inkml:brush>
  </inkml:definitions>
  <inkml:trace contextRef="#ctx0" brushRef="#br0">144 1 3844,'0'0'26441,"-9"0"-24904,1 0-1478,0 0 0,0 0 0,0 0 0,0 1 0,0 1 0,0-1 0,1 1 1,-1 1-1,1-1 0,-1 1 0,1 1 0,0-1 0,0 1 0,0 0 0,-6 6 0,12-10-59,1 1 0,0-1 0,0 0 0,0 1 0,-1-1 0,1 1 0,0-1 0,0 0 0,0 1 0,0-1 0,0 0 0,0 1 0,-1-1 0,1 1 0,0-1 0,0 1 0,0-1 0,1 0 0,-1 1 0,0-1 0,0 1 0,0-1 0,0 0 0,0 1 0,0-1 0,0 0 0,1 1 0,-1-1 0,0 0 0,0 1 0,1-1 0,-1 0 0,0 1 0,0-1 0,1 0 0,-1 1 0,0-1 0,1 0 0,-1 0 0,0 0 0,1 1 0,-1-1 0,1 0 0,-1 0 0,0 0 0,1 0 0,-1 0 0,1 0 0,-1 0 0,0 1 0,1-1 0,-1 0 0,1-1 0,-1 1 0,0 0 0,1 0 0,-1 0 0,1 0 0,-1 0 0,37 3 0,-30-2 0,0-1-6,6 1-91,0 0 0,0 1-1,0 1 1,22 7 0,-32-10 93,-1 1-1,0 0 1,0 0 0,0 0-1,0 0 1,0 1-1,0-1 1,0 0 0,0 1-1,0-1 1,-1 1 0,1 0-1,0 0 1,-1 0-1,0-1 1,1 1 0,-1 1-1,0-1 1,0 0 0,0 0-1,0 0 1,-1 0-1,1 1 1,0-1 0,-1 0-1,0 1 1,1-1 0,-1 0-1,0 1 1,0-1 0,-1 1-1,1-1 1,-1 4-1,-1-3 31,1 1 0,-1-1 0,0 0 0,0 0-1,0 0 1,-1 0 0,1 0 0,-1 0 0,0 0-1,0-1 1,0 0 0,0 1 0,0-1 0,0 0-1,0 0 1,-1-1 0,-6 3 0,-64 21 150,74-25-176,-43 7-1071,42-7 894,0 0 0,1 0 0,-1 0 0,0 0 1,0-1-1,0 1 0,0 0 0,0 0 0,0-1 0,0 1 0,0-1 0,0 1 0,1-1 0,-1 1 0,0-1 0,0 1 0,1-1 0,-1 0 1,0 1-1,1-1 0,-1 0 0,1 0 0,-1 1 0,0-1 0,1 0 0,0 0 0,-1 0 0,1 0 0,0 0 0,-1 0 0,1 0 0,0 0 1,0 1-1,0-1 0,0 0 0,0 0 0,0-2 0,0-13-14706</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32.116"/>
    </inkml:context>
    <inkml:brush xml:id="br0">
      <inkml:brushProperty name="width" value="0.025" units="cm"/>
      <inkml:brushProperty name="height" value="0.025" units="cm"/>
    </inkml:brush>
  </inkml:definitions>
  <inkml:trace contextRef="#ctx0" brushRef="#br0">104 1 6758,'0'0'15241,"2"8"-13740,0-1-1254,-1 0 1,1 0 0,-1 0 0,-1 0 0,0 0 0,0-1 0,0 1-1,-1 0 1,0 0 0,0 0 0,0 0 0,-1 0 0,-5 11 0,-19 42 885,13-35-833,2-1-1,1 1 1,1 1-1,1 0 0,1 0 1,1 1-1,-3 40 0,9-66-274,0 0 0,0 0-1,0 0 1,1-1 0,-1 1 0,0 0-1,0 0 1,1 0 0,-1 0-1,0 0 1,1 0 0,-1 0 0,1-1-1,-1 1 1,1 0 0,0 0 0,-1-1-1,1 1 1,0 0 0,-1-1 0,1 1-1,0-1 1,0 1 0,-1-1-1,3 1 1,28 5 447,-19-6-347,0-1-1,0-1 0,18-4 0,-9 0-135,-1-1-1,28-14 1,-41 18-565,0-1 0,-1 1 0,1-2 0,-1 1 1,0-1-1,0 0 0,0 0 0,-1 0 0,1-1 1,5-8-1,-5-4-4357,-5 0-2295</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32.492"/>
    </inkml:context>
    <inkml:brush xml:id="br0">
      <inkml:brushProperty name="width" value="0.025" units="cm"/>
      <inkml:brushProperty name="height" value="0.025" units="cm"/>
    </inkml:brush>
  </inkml:definitions>
  <inkml:trace contextRef="#ctx0" brushRef="#br0">1 25 17328,'0'0'11307,"79"-22"-10762,-34 19-417,5 3-96,2 0-1025,-3 0-2883,-3 0-2049,-6 0-5638</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33.117"/>
    </inkml:context>
    <inkml:brush xml:id="br0">
      <inkml:brushProperty name="width" value="0.025" units="cm"/>
      <inkml:brushProperty name="height" value="0.025" units="cm"/>
    </inkml:brush>
  </inkml:definitions>
  <inkml:trace contextRef="#ctx0" brushRef="#br0">0 1 14382,'0'0'14734,"75"14"-14222,-39-14-320,2 0-96,1 0-64,-6-1-224,-4-3-1025,-10 3-1666,-11 0-1056</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03.123"/>
    </inkml:context>
    <inkml:brush xml:id="br0">
      <inkml:brushProperty name="width" value="0.025" units="cm"/>
      <inkml:brushProperty name="height" value="0.025" units="cm"/>
    </inkml:brush>
  </inkml:definitions>
  <inkml:trace contextRef="#ctx0" brushRef="#br0">1 143 12300,'0'0'11878,"9"4"-10186,-1 0-1421,1 0 1,0-1-1,-1 0 1,2-1-1,-1 0 1,0-1-1,0 1 1,1-2-1,-1 1 1,0-1-1,1-1 1,-1 0-1,15-3 1,0-2-94,0-1 0,0-1 0,-1-2 0,0 0 1,-1-1-1,0-2 0,38-27 0,-58 39-169,0-1 0,0 1 0,0-1 0,0 1 0,-1-1 0,1 0 0,0 1 0,-1-1 0,0 0 0,1 0 0,-1 0 0,0-1 0,0 1 0,0 0-1,0 0 1,0 0 0,0-1 0,0-2 0,-2 4-7,0 0 0,1-1 0,-1 1 0,0 0 0,0 0 0,0 0 0,0 0 0,0 0 0,0 0-1,0 0 1,0 0 0,0 1 0,0-1 0,0 0 0,-1 1 0,1-1 0,0 1 0,0-1 0,-1 1 0,1 0-1,0-1 1,-1 1 0,1 0 0,0 0 0,-1 0 0,1 0 0,-1 0 0,1 0 0,0 0 0,-3 1 0,-11 0-17,0 1 0,0 0-1,1 1 1,-1 0 0,1 1 0,0 1 0,0 0 0,0 1 0,-18 11 0,22-11 55,-1 0 0,1 1 0,1 0 0,-1 0 0,1 1 0,1 1-1,-1-1 1,1 1 0,1 1 0,0-1 0,0 1 0,-6 13 0,12-21-34,0 0-1,0 0 1,0 0-1,1 0 1,-1 1-1,0-1 1,1 0-1,0 0 1,-1 0 0,1 1-1,0-1 1,0 0-1,0 0 1,1 1-1,-1-1 1,0 0-1,1 0 1,-1 0 0,1 0-1,0 0 1,0 1-1,2 2 1,-1-3 4,0 1 0,1-1 0,-1 1 1,1-1-1,0 0 0,0 0 0,0 0 1,0-1-1,0 1 0,0-1 0,0 0 1,0 1-1,5 0 0,11 2-599,1-1 0,0-1 1,0-1-1,20 0 0,-34-1 134,51-3-6661,0-11-6390</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33.473"/>
    </inkml:context>
    <inkml:brush xml:id="br0">
      <inkml:brushProperty name="width" value="0.025" units="cm"/>
      <inkml:brushProperty name="height" value="0.025" units="cm"/>
    </inkml:brush>
  </inkml:definitions>
  <inkml:trace contextRef="#ctx0" brushRef="#br0">1 7 7591,'0'0'15407,"52"43"-13998,-17-43-320,6 0-608,5-6-353,0-5-545,-2-6-3971,-7 1-8072</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34.220"/>
    </inkml:context>
    <inkml:brush xml:id="br0">
      <inkml:brushProperty name="width" value="0.025" units="cm"/>
      <inkml:brushProperty name="height" value="0.025" units="cm"/>
    </inkml:brush>
  </inkml:definitions>
  <inkml:trace contextRef="#ctx0" brushRef="#br0">20 274 8072,'0'0'8557,"-3"9"-5658,-1 0-2021,2-6-527,0 0-1,1 0 1,-1 0 0,1 0-1,0 0 1,0 1-1,0-1 1,1 0 0,-1 1-1,1 6 1,0-10-248,0 0 0,0 1 0,0-1 0,0 0 0,0 1 0,0-1 0,1 0 0,-1 0 0,0 1 0,0-1 0,0 0 0,1 0 0,-1 1 0,0-1 1,0 0-1,1 0 0,-1 1 0,0-1 0,1 0 0,-1 0 0,0 0 0,0 0 0,1 0 0,-1 0 0,0 1 0,1-1 0,-1 0 0,0 0 0,1 0 0,-1 0 0,0 0 0,1 0 0,-1 0 0,0 0 0,1 0 0,-1-1 0,0 1 0,1 0 0,-1 0 0,0 0 1,1 0-1,17-7 1425,2-7-1028,0-2 1,-1 0-1,-1-1 0,28-32 0,-21 22-353,134-159-147,-152 179 0,-5 11 0,-4 22 0,-12 35 0,2-18 1,4-18-4,1 0-1,2 1 1,0-1-1,-2 53 1,7-78-53,0 0 0,0 1-1,0-1 1,0 1 0,0-1 0,0 0 0,0 1 0,0-1-1,0 0 1,1 1 0,-1-1 0,0 0 0,0 1-1,0-1 1,0 0 0,1 1 0,-1-1 0,0 0 0,0 1-1,0-1 1,1 0 0,-1 0 0,0 1 0,0-1-1,1 0 1,-1 0 0,0 0 0,1 1 0,-1-1 0,0 0-1,1 0 1,-1 0 0,0 0 0,1 0 0,-1 0-1,1 0 1,-1 0 0,0 0 0,1 0 0,-1 0 0,0 0-1,1 0 1,0 0 0,14-9-8159,-4-10-5745</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35.982"/>
    </inkml:context>
    <inkml:brush xml:id="br0">
      <inkml:brushProperty name="width" value="0.025" units="cm"/>
      <inkml:brushProperty name="height" value="0.025" units="cm"/>
    </inkml:brush>
  </inkml:definitions>
  <inkml:trace contextRef="#ctx0" brushRef="#br0">1 52 10122,'0'0'12940,"61"4"-11179,-27-9-896,8-7-288,3 2-417,3-2-128,-2 2-192,-8 5-1121,-9 4-961,-11 1-1378</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36.356"/>
    </inkml:context>
    <inkml:brush xml:id="br0">
      <inkml:brushProperty name="width" value="0.025" units="cm"/>
      <inkml:brushProperty name="height" value="0.025" units="cm"/>
    </inkml:brush>
  </inkml:definitions>
  <inkml:trace contextRef="#ctx0" brushRef="#br0">1 1 14029,'0'0'10666,"76"2"-8904,-36-2-32,4 0-801,4 0-673,2 0-224,0 5-673,-7 0-2049,-7-2-2051,-4-3-4035</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36.698"/>
    </inkml:context>
    <inkml:brush xml:id="br0">
      <inkml:brushProperty name="width" value="0.025" units="cm"/>
      <inkml:brushProperty name="height" value="0.025" units="cm"/>
    </inkml:brush>
  </inkml:definitions>
  <inkml:trace contextRef="#ctx0" brushRef="#br0">0 1 4901,'0'0'19778,"12"3"-17904,-3-1-1401,11 2 169,0 2 0,-1 0 0,24 11 0,-38-15-618,-1 0 1,0 0 0,0 0 0,0 1-1,0-1 1,0 1 0,-1 0-1,1 0 1,-1 0 0,0 0-1,0 1 1,0 0 0,0-1 0,-1 1-1,1 0 1,-1 0 0,0 0-1,0 1 1,0-1 0,-1 0-1,0 1 1,2 6 0,-3-3 48,-1 1 0,0-1-1,0 0 1,-1 0 0,0 0 0,0 0 0,-1 0 0,0-1 0,0 1 0,-1-1-1,0 0 1,0 0 0,-6 7 0,1-1-415,-2 0 1,1-1-1,-2-1 0,1 0 0,-24 17 1</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37.199"/>
    </inkml:context>
    <inkml:brush xml:id="br0">
      <inkml:brushProperty name="width" value="0.025" units="cm"/>
      <inkml:brushProperty name="height" value="0.025" units="cm"/>
    </inkml:brush>
  </inkml:definitions>
  <inkml:trace contextRef="#ctx0" brushRef="#br0">42 2 12139,'0'0'15226,"2"13"-14185,-2 10-716,0 1 1,-2-1-1,0 1 1,-11 42 0,4-35-11,5-19-121,1 1 0,0-1 0,0 1 0,1 0 1,1 0-1,0-1 0,1 16 0,0-27-178,1-1 1,-1 1-1,1 0 0,-1-1 0,1 1 1,-1-1-1,1 1 0,-1-1 0,1 1 1,0-1-1,-1 0 0,1 1 1,0-1-1,-1 0 0,1 1 0,0-1 1,-1 0-1,1 0 0,0 0 0,0 1 1,-1-1-1,1 0 0,0 0 0,0 0 1,-1 0-1,1 0 0,0-1 0,-1 1 1,1 0-1,0 0 0,0 0 0,0-1 1,26-6 311,0-8-328,-2 0 0,0-2 0,-1-1 0,41-38 0,-19 15 0,-33 31 0,16-14 0,-1-1 0,-1-1 0,31-38 0,-57 64-40,-1 0 0,0-1 0,0 1-1,1 0 1,-1 0 0,0 0 0,0 0 0,0 0 0,1 0-1,-1 0 1,0 0 0,0-1 0,0 1 0,0 0 0,1 0 0,-1 0-1,0 0 1,0-1 0,0 1 0,0 0 0,0 0 0,0 0-1,0-1 1,1 1 0,-1 0 0,0 0 0,0-1 0,0 1 0,0 0-1,0 0 1,0 0 0,0-1 0,0 1 0,0 0 0,0 0-1,0-1 1,0 1 0,0 0 0,-1 0 0,1 0 0,0-1 0,0 1-1,0 0 1,0 0 0,0 0 0,0-1 0,0 1 0,-1 0 0,1 0-1,0 0 1,0 0 0,0-1 0,0 1 0,-1 0 0,1 0-1,0 0 1,0 0 0,0 0 0,-1 0 0,1 0 0,0 0 0,0 0-1,-1-1 1,-21 8-6017,-24 15-6605,23-9 3010</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37.571"/>
    </inkml:context>
    <inkml:brush xml:id="br0">
      <inkml:brushProperty name="width" value="0.025" units="cm"/>
      <inkml:brushProperty name="height" value="0.025" units="cm"/>
    </inkml:brush>
  </inkml:definitions>
  <inkml:trace contextRef="#ctx0" brushRef="#br0">1 0 9673,'0'0'10437,"0"8"-8345,0 0-1485,1-1 0,0 0 0,0 0 1,0 0-1,1 0 0,1 0 0,-1 0 0,1 0 0,0-1 0,0 1 0,1-1 0,0 0 0,9 10 0,-5-4-442,27 34 1917,-11-32-3661,-23-13 1084,1-1-1,0 1 0,0-1 1,0 0-1,0 0 0,0 1 1,0-1-1,0-1 0,0 1 1,0 0-1,4-1 0,0-5-7543,-1-9-6556</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37.899"/>
    </inkml:context>
    <inkml:brush xml:id="br0">
      <inkml:brushProperty name="width" value="0.025" units="cm"/>
      <inkml:brushProperty name="height" value="0.025" units="cm"/>
    </inkml:brush>
  </inkml:definitions>
  <inkml:trace contextRef="#ctx0" brushRef="#br0">0 242 16528,'0'0'14258,"11"-7"-12773,15-11-1386,0-2 0,-2-1 0,0 0 1,35-44-1,12-25-99,-70 127 0,-20 42-206,13-58-321,1 0 1,1 0-1,0 0 0,0 25 0,6-42-5575,8-4-4559</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38.737"/>
    </inkml:context>
    <inkml:brush xml:id="br0">
      <inkml:brushProperty name="width" value="0.025" units="cm"/>
      <inkml:brushProperty name="height" value="0.025" units="cm"/>
    </inkml:brush>
  </inkml:definitions>
  <inkml:trace contextRef="#ctx0" brushRef="#br0">0 13 14606,'0'0'12193,"10"0"-11003,209-6 1990,-98 2-4463,-1 2-6465,-130 3 1185,1 0 3672,-19 1-7839</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39.063"/>
    </inkml:context>
    <inkml:brush xml:id="br0">
      <inkml:brushProperty name="width" value="0.025" units="cm"/>
      <inkml:brushProperty name="height" value="0.025" units="cm"/>
    </inkml:brush>
  </inkml:definitions>
  <inkml:trace contextRef="#ctx0" brushRef="#br0">1 54 16207,'0'0'8168,"97"24"-6182,-36-24-353,13-12-1056,8-2-481,-2-1-416,-7-2-3716,-13-2-5541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03.967"/>
    </inkml:context>
    <inkml:brush xml:id="br0">
      <inkml:brushProperty name="width" value="0.025" units="cm"/>
      <inkml:brushProperty name="height" value="0.025" units="cm"/>
    </inkml:brush>
  </inkml:definitions>
  <inkml:trace contextRef="#ctx0" brushRef="#br0">153 189 10314,'0'0'3534,"-3"-8"-1244,2 5-2170,1 2-44,0-1-1,0 1 1,0-1-1,0 0 1,-1 1-1,1-1 1,-1 1-1,1-1 1,-1 1-1,0-1 1,1 1-1,-1-1 1,0 1-1,0-1 1,0 1-1,0 0 1,0 0-1,0 0 1,0-1-1,-1 1 1,1 0-1,0 0 1,-1 1-1,1-1 1,-1 0-1,1 0 1,-1 1-1,1-1 1,-1 1-1,1-1 1,-1 1-1,0 0 1,1-1-1,-1 1 1,1 0-1,-1 0 1,0 0-1,1 0 1,-1 1-1,0-1 1,1 0-1,-1 1 1,1-1-1,-3 2 1,-4 3 139,1 0-1,0 1 1,0 0-1,1 1 1,-1-1 0,1 1-1,1 1 1,-1-1-1,1 1 1,1 0 0,-1 0-1,1 0 1,1 1-1,0-1 1,0 1 0,0 0-1,1 0 1,1 0-1,-2 11 1,3-18-175,0-1 0,0 1 0,0-1 0,0 1 0,0-1 0,0 1 0,1-1 0,-1 1 0,1-1 0,-1 1 0,1-1 0,-1 1 0,1-1-1,0 0 1,-1 1 0,1-1 0,0 0 0,0 0 0,0 0 0,0 0 0,0 0 0,0 0 0,1 0 0,-1 0 0,0 0 0,0 0 0,1 0 0,-1-1 0,0 1 0,1-1 0,-1 1 0,1-1 0,-1 1 0,1-1 0,-1 0 0,1 0 0,-1 0 0,1 1 0,-1-2 0,1 1-1,-1 0 1,1 0 0,1-1 0,5 0 124,0 0 0,-1-1 0,1 0 0,0 0 0,-1-1 0,0 0 0,10-5 0,7-6 86,-1-2 1,0-1 0,-1 0 0,33-36 0,-42 40-106,-1-1 0,-1 0 1,0-1-1,-1 0 0,0-1 1,-1 0-1,-1-1 1,7-22-1,-10 3 524,-12 26-433,-10 17-330,6 2 126,1 1 0,0 0 1,0 0-1,1 1 0,0 0 0,1 0 0,1 1 0,0 1 0,0-1 0,-7 20 0,14-32-38,0 0 0,1-1 0,-1 1 0,0 0 0,0 0 0,0-1 0,1 1 0,-1 0 1,0 0-1,0 0 0,1 0 0,-1-1 0,0 1 0,0 0 0,1 0 0,-1 0 0,0 0 0,0 0 0,1 0 1,-1-1-1,0 1 0,1 0 0,-1 0 0,0 0 0,1 0 0,-1 0 0,0 0 0,0 0 0,1 0 0,-1 0 1,0 1-1,1-1 0,-1 0 0,0 0 0,0 0 0,1 0 0,-1 0 0,0 0 0,0 1 0,1-1 0,-1 0 1,0 0-1,0 0 0,1 1 0,-1-1 0,0 0 0,0 0 0,0 1 0,0-1 0,1 0 0,-1 0 0,0 1 1,0-1-1,0 0 0,0 1 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08.979"/>
    </inkml:context>
    <inkml:brush xml:id="br0">
      <inkml:brushProperty name="width" value="0.025" units="cm"/>
      <inkml:brushProperty name="height" value="0.025" units="cm"/>
    </inkml:brush>
  </inkml:definitions>
  <inkml:trace contextRef="#ctx0" brushRef="#br0">1 328 17489,'0'0'10682,"8"-5"-9412,18-11-948,-2-2 0,0-1 0,-2 0 0,0-2-1,22-26 1,-9 5 143,-2-2 0,31-53 0,-64 97-465,0 0 0,0 0 0,0 1 0,0-1 0,0 0 0,0 0 0,0 0 0,0 0 0,0 0 0,0 0 0,1 0 0,-1 0 0,0 1 0,0-1 0,0 0 0,0 0 0,0 0 0,0 0 0,0 0 0,0 0 0,0 0 0,0 0 0,0 0 0,0 0 0,0 0 0,1 1 0,-1-1 0,0 0 0,0 0 0,0 0 0,0 0 0,0 0 0,0 0 0,0 0 0,0 0 0,1 0 0,-1 0 0,0 0 0,0 0 0,0 0 0,0 0 0,0 0 0,0 0 0,0 0 0,1 0 0,-1 0 0,0 0 0,0-1 0,-2 24 0,-8 27 0,-15 14 47,18-50-133,0 0-1,2 1 0,0-1 0,0 1 0,1 1 0,-3 26 0,7-42-56,0 1 0,0-1 0,0 0 0,0 1 0,1-1 0,-1 0 0,0 1 0,0-1 0,0 0 0,0 1 0,0-1 0,0 0-1,0 1 1,1-1 0,-1 0 0,0 1 0,0-1 0,0 0 0,1 0 0,-1 1 0,0-1 0,0 0 0,1 0 0,-1 0 0,0 1-1,0-1 1,1 0 0,-1 0 0,0 0 0,1 0 0,-1 0 0,0 0 0,1 0 0,-1 1 0,0-1 0,1 0 0,-1 0 0,1 0-1,18-5-3679,15-13-4027,-3-4-4028</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09.318"/>
    </inkml:context>
    <inkml:brush xml:id="br0">
      <inkml:brushProperty name="width" value="0.025" units="cm"/>
      <inkml:brushProperty name="height" value="0.025" units="cm"/>
    </inkml:brush>
  </inkml:definitions>
  <inkml:trace contextRef="#ctx0" brushRef="#br0">65 0 15759,'0'0'8408,"-5"8"-7346,-4 11-583,0 0-1,1 0 0,0 1 0,2-1 1,0 2-1,2-1 0,0 1 1,1-1-1,0 22 0,3-39-457,1 0-1,-1 0 0,1-1 1,-1 1-1,1 0 0,0 0 1,0-1-1,0 1 1,1-1-1,-1 1 0,0-1 1,1 1-1,0-1 0,-1 0 1,1 0-1,0 0 0,0 0 1,1 0-1,-1 0 0,0 0 1,0-1-1,1 1 0,-1-1 1,1 0-1,0 0 0,-1 0 1,1 0-1,0 0 1,-1 0-1,1-1 0,0 1 1,0-1-1,0 0 0,-1 0 1,4 0-1,3 0 89,-1 0 1,0-1-1,1 0 0,-1 0 1,0 0-1,0-1 0,0-1 1,0 1-1,0-1 0,-1-1 1,9-4-1,-7 2-28,1-1 0,-1 0 1,0-1-1,0 1 0,14-19 0,-20 22-66,0-1 0,0 1 0,0-1 0,-1 0-1,1 0 1,-1 0 0,-1 0 0,1 0 0,-1 0 0,1-1 0,-1 1-1,-1 0 1,1-1 0,-1-9 0,0 14-15,0 0 1,0 0-1,0 0 0,0 0 0,-1 0 1,1 1-1,0-1 0,0 0 0,-1 0 1,1 0-1,0 0 0,-1 1 0,1-1 1,-1 0-1,1 0 0,-1 1 0,1-1 1,-1 0-1,1 1 0,-1-1 0,0 1 1,1-1-1,-1 1 0,0-1 0,0 1 1,1-1-1,-1 1 0,-1-1 0,-1 1 1,1 0 0,0 0-1,0-1 1,0 2-1,0-1 1,-1 0 0,1 0-1,0 1 1,0-1-1,0 1 1,-3 1 0,-1 0-10,0 1-1,0 0 1,0 0 0,1 1 0,-1 0 0,1 0-1,-6 5 1,1 4 393,3 1-3704,7-13 3087,0-1-1,0 1 0,0-1 1,0 1-1,0-1 0,0 1 1,0-1-1,0 1 1,0 0-1,0-1 0,0 1 1,0-1-1,0 1 0,0-1 1,0 1-1,0-1 0,1 1 1,-1-1-1,0 1 1,0-1-1,1 0 0,-1 1 1,0-1-1,1 1 0,-1-1 1,0 1-1,1-1 0,-1 0 1,1 1-1,-1-1 1,0 0-1,1 0 0,-1 1 1,1-1-1,-1 0 0,1 0 1,-1 0-1,1 1 1,-1-1-1,1 0 0,-1 0 1,1 0-1,0 0 0,-1 0 1,1 0-1,-1 0 0,1 0 1,-1 0-1,1 0 1,0-1-1,21 1-6861</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09.660"/>
    </inkml:context>
    <inkml:brush xml:id="br0">
      <inkml:brushProperty name="width" value="0.025" units="cm"/>
      <inkml:brushProperty name="height" value="0.025" units="cm"/>
    </inkml:brush>
  </inkml:definitions>
  <inkml:trace contextRef="#ctx0" brushRef="#br0">86 1 17424,'0'0'6310,"-8"8"-5162,-3 5-618,-1 1-1,2 0 1,-11 17-1,18-26-404,0-1 0,0 2 0,0-1 0,1 0 1,0 0-1,0 1 0,1-1 0,-1 1 0,1 0 0,0-1 0,1 1 0,-1 0 0,1 0 0,0-1 0,1 1 0,0 7 0,1-11-91,-1 0-1,1 0 0,-1-1 0,1 1 1,0 0-1,-1 0 0,1-1 1,0 1-1,0-1 0,0 1 1,0-1-1,0 0 0,1 0 1,-1 0-1,0 0 0,1 0 0,-1-1 1,0 1-1,1-1 0,-1 1 1,1-1-1,-1 0 0,0 0 1,4 0-1,5 0 217,-1 0 0,1 0-1,-1-1 1,17-4 0,-16 1-138,1-1-1,-1-1 0,1 0 1,-2 0-1,1-1 0,-1 0 1,0-1-1,0 0 0,-1-1 1,0 0-1,-1 0 0,1-1 1,8-14-1,-16 23-111,0 0 0,0 0 0,0 0 0,-1 0 0,1 0 0,0 0 0,0 0 0,-1 0 0,1-1 0,-1 1 0,1 0 0,-1 0 0,0 0 0,1-1 0,-1 1 0,0 0 0,0-1 0,0 1 0,0 0 0,0-1 0,0 1 0,0 0 0,0-1 0,-1 1 0,1 0 0,0 0 0,-1-1 0,1 1 0,-1 0 0,1 0 0,-1 0 0,0 0 0,1 0 0,-1-1 0,0 1 0,0 1 0,0-1 0,0 0 0,0 0 0,0 0 0,0 0 0,0 1 0,0-1 0,0 0 0,-1 1 0,1-1 0,0 1 0,0-1 0,0 1 0,-1 0 0,1-1 0,0 1 0,-1 0 0,1 0 0,0 0 0,-1 0 0,0 0 0,-12 0 0,1-1 0,-1 2 0,1 0 0,-17 3 0,-14 6 61,41-9-83,0-1 1,0 1-1,1 0 0,-1 0 0,0 0 0,1 0 0,-1 1 0,1-1 0,-1 1 0,1 0 0,0-1 0,0 1 0,-3 4 0,17-9-8711,7-12-2019</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0.251"/>
    </inkml:context>
    <inkml:brush xml:id="br0">
      <inkml:brushProperty name="width" value="0.025" units="cm"/>
      <inkml:brushProperty name="height" value="0.025" units="cm"/>
    </inkml:brush>
  </inkml:definitions>
  <inkml:trace contextRef="#ctx0" brushRef="#br0">147 76 12492,'0'0'6379,"3"-9"-3368,10-29-502,-13 37-2398,1 0 1,-1 0-1,0 0 0,0 0 0,0 0 1,0 0-1,0 0 0,0 1 0,0-1 1,0 0-1,-1 0 0,1 0 0,0 0 1,0 0-1,-1 0 0,1 0 0,-1 0 1,1 0-1,-1 0 0,1 1 0,-1-1 1,1 0-1,-1 0 0,0 1 0,1-1 1,-1 0-1,0 1 0,0-1 0,1 1 1,-1-1-1,0 1 0,0-1 0,0 1 1,0 0-1,0-1 0,0 1 0,0 0 1,0 0-1,0-1 0,1 1 0,-1 0 1,0 0-1,0 0 0,0 0 0,0 0 1,0 1-1,0-1 0,-2 0 0,-2 1-12,-1-1-1,0 0 0,1 1 0,-1 0 1,1 1-1,-10 2 0,8 1-45,1 0 0,-1 0 0,1 0 0,1 0 0,-1 1 0,1 0 0,0 1-1,0-1 1,0 1 0,1 0 0,0 0 0,1 0 0,0 0 0,0 1 0,0-1 0,1 1-1,0 0 1,0 0 0,1 0 0,0 0 0,0 12 0,1-19-48,0 0 0,1 0 1,-1 0-1,0 1 0,0-1 0,0 0 1,1 0-1,-1 0 0,1 1 0,-1-1 0,1 0 1,-1 0-1,1 0 0,0 0 0,-1 0 1,1 0-1,0 0 0,0 0 0,0-1 0,-1 1 1,1 0-1,0 0 0,0-1 0,2 2 1,0-1 27,0 0 0,0 0 0,0 0 1,1 0-1,-1 0 0,0-1 0,1 1 1,6-1-1,0 0 66,0-1 0,0 0 0,0-1 1,0 0-1,14-5 0,-10 1-87,-1 0 0,0-1 0,0 0 0,20-16 0,-29 20-13,0 0 1,0 0-1,0-1 0,-1 1 1,0-1-1,1 0 1,-1 1-1,-1-1 0,1-1 1,-1 1-1,1 0 0,-1-1 1,0 1-1,-1-1 1,1 1-1,-1-1 0,0 0 1,0-5-1,0 9-94,-2-1 1,1 1-1,0 0 0,0 0 0,0-1 1,-1 1-1,1 0 0,0 0 0,-1-1 1,1 1-1,-1 0 0,0 0 0,1 0 1,-1 0-1,0 0 0,0 0 1,0 0-1,0 0 0,1 0 0,-1 0 1,-1 0-1,1 0 0,0 1 0,0-1 1,0 0-1,0 1 0,0-1 0,-1 1 1,1 0-1,-1-1 0,-42-3-6494,41 4 6047,-6 0-8352</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0.940"/>
    </inkml:context>
    <inkml:brush xml:id="br0">
      <inkml:brushProperty name="width" value="0.025" units="cm"/>
      <inkml:brushProperty name="height" value="0.025" units="cm"/>
    </inkml:brush>
  </inkml:definitions>
  <inkml:trace contextRef="#ctx0" brushRef="#br0">222 1 13901,'0'0'15562,"-9"5"-14959,-8 6-437,1 1 0,0 0 0,1 1 0,0 1 0,1 0 0,0 1 0,2 0 0,-16 24 1,20-26-75,-1 0 1,2 0 0,0 1 0,0 0 0,2 1-1,0 0 1,0-1 0,1 1 0,1 1 0,1-1-1,0 0 1,0 18 0,3-30-97,-1 0 0,1 0 0,0 1 0,0-1 0,0 0 0,0 0 0,1 0 0,-1-1 0,1 1 0,-1 0 0,1-1 0,0 1 0,0 0 0,0-1 0,1 0 0,-1 0 0,0 0 0,1 0 0,0 0 0,-1 0 0,1 0 0,0-1 0,0 0 0,0 1 0,0-1 0,0 0 0,0 0 0,4 0 0,8 2-418,0 0 0,1-1 0,0 0 0,20-2 0,3-2-7313,-2-11-8825</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1.568"/>
    </inkml:context>
    <inkml:brush xml:id="br0">
      <inkml:brushProperty name="width" value="0.025" units="cm"/>
      <inkml:brushProperty name="height" value="0.025" units="cm"/>
    </inkml:brush>
  </inkml:definitions>
  <inkml:trace contextRef="#ctx0" brushRef="#br0">2 204 6118,'0'0'24065,"0"0"-24027,0 0 0,-1 0 0,1 0 0,0 0 0,0 0 0,0 1 0,0-1 0,0 0 0,0 0 0,-1 0 0,1 1 0,0-1 0,0 0 0,0 0 0,0 0 0,0 1 0,0-1 0,0 0 0,0 0 0,0 0 0,0 1 0,0-1 0,0 0 0,0 0 0,0 1 0,0-1 0,0 0-1,0 0 1,0 0 0,1 1 0,-1-1 0,0 0 0,0 0 0,0 0 0,0 0 0,0 1 0,0-1 0,1 0 0,-1 0 0,0 0 0,0 0 0,0 0 0,0 1 0,1-1 0,-1 0 0,0 0 0,0 0 0,0 0 0,1 0 0,-1 0 0,0 0 0,1 0 0,7-5 40,1 0 0,-1-1 0,0-1 0,0 1 0,-1-1 0,8-9 1,15-12-55,21-19-24,43-35 0,-93 82 0,-1 0 0,0 0 0,0 0 0,0-1 0,0 1 0,1 0 0,-1 0 0,0 0 0,0-1 0,1 1 0,-1 0 0,0 0 0,0 0 0,1 0 0,-1 0 0,0 0 0,0-1 0,1 1 0,-1 0 0,0 0 0,0 0 0,1 0 0,-1 0 0,0 0 0,1 0 0,-1 0 0,0 0 0,0 0 0,1 1 0,-1-1 0,0 0 0,1 0 0,-1 0 0,0 0 0,0 0 0,0 0 0,1 0 0,-1 1 0,0-1 0,0 0 0,1 0 0,-1 0 0,0 1 0,0-1 0,0 0 0,1 1 0,0 17 0,-9 24 0,-23 34 0,21-53 0,1 0 0,-13 47 0,22-69-25,0-1 0,0 0-1,-1 0 1,1 0 0,0 1 0,0-1 0,0 0-1,0 0 1,0 1 0,0-1 0,0 0 0,0 0-1,0 1 1,0-1 0,0 0 0,0 0 0,0 0-1,0 1 1,0-1 0,0 0 0,0 0 0,1 1-1,-1-1 1,0 0 0,0 0 0,0 0-1,0 1 1,0-1 0,0 0 0,1 0 0,-1 0-1,0 0 1,0 1 0,0-1 0,1 0 0,-1 0-1,0 0 1,0 0 0,0 0 0,1 0 0,-1 0-1,0 1 1,0-1 0,0 0 0,1 0 0,-1 0-1,0 0 1,0 0 0,1 0 0,16-7-3255,13-15-6337,-9 0-2843</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1.926"/>
    </inkml:context>
    <inkml:brush xml:id="br0">
      <inkml:brushProperty name="width" value="0.025" units="cm"/>
      <inkml:brushProperty name="height" value="0.025" units="cm"/>
    </inkml:brush>
  </inkml:definitions>
  <inkml:trace contextRef="#ctx0" brushRef="#br0">28 0 15631,'0'0'13314,"-1"9"-11483,-23 180 332,22-146-6225,1 0-4075</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2.286"/>
    </inkml:context>
    <inkml:brush xml:id="br0">
      <inkml:brushProperty name="width" value="0.025" units="cm"/>
      <inkml:brushProperty name="height" value="0.025" units="cm"/>
    </inkml:brush>
  </inkml:definitions>
  <inkml:trace contextRef="#ctx0" brushRef="#br0">1 32 18866,'0'0'10121,"52"-18"-9960,-22 17-97,6 0-641,-1-2-1697,-2 2-1666,-1-3-2178,-1 1-9480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2.615"/>
    </inkml:context>
    <inkml:brush xml:id="br0">
      <inkml:brushProperty name="width" value="0.025" units="cm"/>
      <inkml:brushProperty name="height" value="0.025" units="cm"/>
    </inkml:brush>
  </inkml:definitions>
  <inkml:trace contextRef="#ctx0" brushRef="#br0">128 64 13036,'0'0'7992,"-8"4"-3988,-5 4-2844,-1 1 0,2 0 0,-16 13 0,22-17-902,1 0 0,0-1 0,1 2 0,-1-1 0,1 0 0,0 1-1,0 0 1,1 0 0,0 0 0,0 0 0,-3 11 0,5-17-258,1 1 0,0-1 0,0 1 0,0-1 0,0 1 0,0-1 0,0 1 0,0-1 0,0 1 0,0-1 0,0 1 0,1-1 0,-1 1 0,0-1 0,0 1 0,0-1 0,1 1 0,-1-1 0,0 0 0,0 1 0,1-1 0,-1 1 0,0-1 0,1 0 0,-1 1 0,1-1 0,-1 0 0,0 1 0,1-1 0,-1 0 0,1 0 0,-1 1 0,1-1 0,-1 0 0,1 0 0,-1 0 0,1 0 0,0 1 0,29-1 0,28-13 0,-47 10-131,0 0 0,1 1-1,-1 0 1,0 1 0,1 1 0,-1-1-1,1 2 1,16 2 0,-26-3 107,1 1 0,0-1 0,-1 1-1,1-1 1,-1 1 0,1 0 0,-1 0 0,1 0 0,-1 1 0,0-1 0,1 1-1,-1-1 1,0 1 0,0 0 0,0-1 0,0 1 0,0 0 0,-1 1 0,1-1 0,-1 0-1,1 0 1,-1 1 0,0-1 0,0 0 0,0 1 0,0-1 0,0 1 0,0 0-1,-1-1 1,1 1 0,-1 0 0,0-1 0,0 1 0,0 0 0,0-1 0,0 1 0,-1 0-1,1-1 1,-1 1 0,1-1 0,-3 5 0,1-2 103,-1 0-1,1 0 1,-1 0 0,-1-1 0,1 1-1,-1-1 1,0 1 0,0-1 0,0 0-1,0-1 1,-1 1 0,1-1 0,-1 0-1,-9 5 1,4-2 90,-1-1 0,-1 0 0,1 0-1,-1-1 1,-23 5 0,33-8-343,0-1 1,-1 1 0,1-1-1,0 0 1,-1 1-1,1-1 1,-1 0-1,1-1 1,0 1-1,-1 0 1,1-1-1,0 1 1,-1-1-1,1 0 1,0 0-1,0 0 1,-1 0-1,1 0 1,0 0-1,0 0 1,0-1-1,1 1 1,-1-1-1,-2-1 1,1-3-852,1 1 0,0 0 0,-1 0 1,2-1-1,-1 1 0,1-1 1,0 1-1,0-1 0,0-6 1,-3-21-13572</inkml:trace>
  <inkml:trace contextRef="#ctx0" brushRef="#br0" timeOffset="1">66 46 14606,'0'0'16239,"50"-32"-15983,-26 28-224,5 4-512,1-4-2146,-1 2-3396,-1-1-6598</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2.988"/>
    </inkml:context>
    <inkml:brush xml:id="br0">
      <inkml:brushProperty name="width" value="0.025" units="cm"/>
      <inkml:brushProperty name="height" value="0.025" units="cm"/>
    </inkml:brush>
  </inkml:definitions>
  <inkml:trace contextRef="#ctx0" brushRef="#br0">236 0 13004,'0'0'14585,"-11"11"-13421,-47 40-796,2 3 0,-51 65 1,104-115-4428,3-12-3467,0-8 560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04.591"/>
    </inkml:context>
    <inkml:brush xml:id="br0">
      <inkml:brushProperty name="width" value="0.025" units="cm"/>
      <inkml:brushProperty name="height" value="0.025" units="cm"/>
    </inkml:brush>
  </inkml:definitions>
  <inkml:trace contextRef="#ctx0" brushRef="#br0">90 1 15310,'0'0'11088,"0"12"-10447,-3 31 194,-2-1 0,-2 1 0,-21 69 0,14-61-45,2 2 1,-8 76 0,23-103-754,-3-26-116,0 1-1,1-1 0,-1 0 1,0 1-1,0-1 0,1 1 1,-1-1-1,0 0 1,1 1-1,-1-1 0,0 0 1,1 1-1,-1-1 0,1 0 1,-1 0-1,0 1 1,1-1-1,-1 0 0,1 0 1,-1 0-1,1 0 0,-1 1 1,1-1-1,-1 0 1,0 0-1,1 0 0,0 0 1,1-1-368,1 0 0,-1 0 0,0 0 0,0 0 0,0-1-1,0 1 1,0 0 0,-1-1 0,1 1 0,0-1 0,-1 0 0,1 0 0,-1 0 0,0 1 0,1-1 0,-1-1 0,1-1 0,13-25-7043,3-6-6379</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3.330"/>
    </inkml:context>
    <inkml:brush xml:id="br0">
      <inkml:brushProperty name="width" value="0.025" units="cm"/>
      <inkml:brushProperty name="height" value="0.025" units="cm"/>
    </inkml:brush>
  </inkml:definitions>
  <inkml:trace contextRef="#ctx0" brushRef="#br0">134 48 9833,'0'0'10234,"-9"5"-8109,-28 19-262,36-22-1713,-1 0 0,0 0 0,1 0 0,0 0 0,-1 0 0,1 0 0,0 0 0,0 0 0,0 1 0,0-1 0,1 0 0,-1 1 0,1-1 0,-1 0 0,1 1 0,0 3 0,0-5-120,-1 0-1,1 0 1,0 0-1,0 0 1,0 0 0,0 0-1,0 0 1,0 0-1,0 0 1,1 0-1,-1 0 1,0 0 0,1 0-1,-1 0 1,1 0-1,-1 0 1,1 0-1,-1 0 1,1 0 0,-1 0-1,1 0 1,0-1-1,-1 1 1,1 0-1,0 0 1,0-1 0,0 1-1,0-1 1,0 1-1,0-1 1,1 2-1,1-3 115,0 1-1,0 0 0,1-1 1,-1 1-1,0-1 1,0 0-1,0 0 0,0 0 1,0 0-1,0-1 0,-1 1 1,1-1-1,0 0 0,-1 1 1,1-1-1,-1 0 0,0-1 1,1 1-1,-1 0 0,0-1 1,0 1-1,2-5 0,-2 3-83,0 1 0,0 0-1,-1-1 1,1 1 0,-1-1-1,0 1 1,0-1-1,0 0 1,0 0 0,0 1-1,-1-1 1,0 0 0,0 0-1,0 0 1,0 0-1,-1 1 1,1-1 0,-1 0-1,-2-5 1,2 7-64,0 0 0,0 0 1,0 1-1,-1-1 0,1 0 0,-1 0 1,0 1-1,1-1 0,-1 1 0,0-1 1,0 1-1,0 0 0,0-1 0,0 1 1,0 0-1,0 1 0,0-1 0,0 0 1,0 0-1,-1 1 0,1 0 0,0-1 1,0 1-1,-1 0 0,1 0 0,0 0 1,-1 0-1,1 0 0,-4 2 0,1-1-13,0-1 0,0 2 0,0-1-1,1 1 1,-1-1 0,0 1 0,1 1 0,-1-1-1,1 1 1,0-1 0,0 1 0,-6 6 0,6-4-152,0-1 0,1 1 1,0 0-1,0 0 0,0 0 0,0 1 1,1-1-1,0 1 0,0-1 1,1 1-1,-1 0 0,0 6 0,2-8-346,0-1-1,0 1 1,0-1-1,0 1 1,0-1-1,1 1 0,0-1 1,-1 1-1,1-1 1,0 0-1,1 1 1,-1-1-1,1 0 0,-1 0 1,1 0-1,0 0 1,0 0-1,0 0 1,1 0-1,4 4 0,20 12-6893</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3.689"/>
    </inkml:context>
    <inkml:brush xml:id="br0">
      <inkml:brushProperty name="width" value="0.025" units="cm"/>
      <inkml:brushProperty name="height" value="0.025" units="cm"/>
    </inkml:brush>
  </inkml:definitions>
  <inkml:trace contextRef="#ctx0" brushRef="#br0">102 32 17489,'0'0'2685,"-9"5"64,8-5-2662,-53 35 4323,51-33-4213,0 0 0,0 1 0,0-1-1,0 1 1,1 0 0,0 0 0,-1 0 0,1 0-1,0 0 1,1 0 0,-1 0 0,0 1 0,1-1-1,0 1 1,0-1 0,0 1 0,-1 6 0,2-10-190,1 1 1,-1 0-1,1 0 0,0-1 1,-1 1-1,1 0 1,0-1-1,-1 1 1,1 0-1,0-1 1,0 1-1,0-1 1,-1 0-1,1 1 0,0-1 1,0 0-1,0 1 1,0-1-1,0 0 1,0 0-1,0 0 1,0 1-1,0-1 1,-1 0-1,1-1 0,0 1 1,0 0-1,1 0 1,34-4 475,-29 2-417,-1 0 0,1-1 0,0 0 0,-1 0 0,0-1 0,1 1 0,-2-1 0,1-1 1,8-7-1,-10 9-40,-1-1 0,0 1 0,0-1 0,0 1 0,-1-1 0,1 0 1,-1 0-1,0 0 0,0 0 0,0 0 0,-1-1 0,1 1 0,-1-1 1,0 1-1,0-1 0,0-4 0,-2 8-26,1-1 0,-1 1 0,0-1 0,1 1 0,-1 0 0,0-1 0,0 1 0,0 0 0,0 0 0,0 0 0,0 0 0,0 0 0,-1 0 0,1 0 0,0 0 0,-1 0 0,1 0 0,0 1 0,-1-1 0,1 1 0,-1-1 0,1 1 0,-1-1 0,1 1 0,-1 0 0,1 0 0,-1 0 0,1 0 0,-1 0 0,1 0 0,-4 0 0,-1 0 0,-1 0 0,1 1 0,-1-1 0,1 1 0,-1 0 0,-10 4 0,-3 15-3575,19-20 3403,1 1 1,0-1 0,-1 1 0,1 0-1,-1-1 1,1 1 0,0-1 0,0 1-1,-1 0 1,1-1 0,0 1-1,0 0 1,0-1 0,0 1 0,0 0-1,0 0 1,0-1 0,0 1 0,0 0-1,0-1 1,0 1 0,0 0 0,0-1-1,1 1 1,-1 0 0,0-1 0,0 1-1,1 0 1,-1-1 0,0 1-1,1-1 1,-1 1 0,1-1 0,-1 1-1,1-1 1,-1 1 0,1-1 0,-1 1-1,2 0 1,16 3-6988</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4.030"/>
    </inkml:context>
    <inkml:brush xml:id="br0">
      <inkml:brushProperty name="width" value="0.025" units="cm"/>
      <inkml:brushProperty name="height" value="0.025" units="cm"/>
    </inkml:brush>
  </inkml:definitions>
  <inkml:trace contextRef="#ctx0" brushRef="#br0">106 0 21845,'0'0'6406,"-21"68"-4837,23-39-288,11 2-192,3 6-512,-3-2-577,1 6 0,-5 0 0,-9 3 0,0 6 0,-18 0 0,-10 3 0,-5-7-2018,-4-10-2306,2-14-7367</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4.823"/>
    </inkml:context>
    <inkml:brush xml:id="br0">
      <inkml:brushProperty name="width" value="0.025" units="cm"/>
      <inkml:brushProperty name="height" value="0.025" units="cm"/>
    </inkml:brush>
  </inkml:definitions>
  <inkml:trace contextRef="#ctx0" brushRef="#br0">0 1 18385,'0'0'12748,"55"19"-11274,-16-19-1314,5 0-160,-2 0 0,5-1 0,-7-1 0,-4 2-897,-11 0-2370,-15 10-2018,-10 5-384,-13 2-2243</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5.150"/>
    </inkml:context>
    <inkml:brush xml:id="br0">
      <inkml:brushProperty name="width" value="0.025" units="cm"/>
      <inkml:brushProperty name="height" value="0.025" units="cm"/>
    </inkml:brush>
  </inkml:definitions>
  <inkml:trace contextRef="#ctx0" brushRef="#br0">0 57 18610,'0'0'8199,"52"2"-6469,-12-10-865,12-2-737,4 1-128,3-1-1538,0 4-2497,-8-2-1378,-4 1-3972</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5.492"/>
    </inkml:context>
    <inkml:brush xml:id="br0">
      <inkml:brushProperty name="width" value="0.025" units="cm"/>
      <inkml:brushProperty name="height" value="0.025" units="cm"/>
    </inkml:brush>
  </inkml:definitions>
  <inkml:trace contextRef="#ctx0" brushRef="#br0">0 208 11179,'0'0'17008,"9"2"-15791,-5-2-1143,0 0-1,0 1 1,1-1 0,-1 0 0,0-1-1,0 1 1,0-1 0,0 0 0,0 0-1,0 0 1,-1 0 0,1-1 0,5-2-1,1-2 15,0-1-1,-1 0 0,1-1 0,10-10 0,6-7 281,-1-1 1,-1-1-1,32-47 0,-75 106-431,-30 66 0,43-82 41,0 1 1,1-1-1,0 1 0,2 0 1,0 0-1,-2 27 1,6-42-125,-1-1 0,0 1 0,1-1 0,-1 1 0,1 0 1,-1-1-1,1 1 0,0-1 0,-1 1 0,1-1 0,0 0 1,0 1-1,0-1 0,0 0 0,0 1 0,1-1 0,-1 0 0,0 0 1,0 0-1,1 0 0,-1 0 0,1-1 0,-1 1 0,1 0 1,-1-1-1,1 1 0,-1-1 0,1 1 0,0-1 0,-1 0 0,1 1 1,0-1-1,-1 0 0,1 0 0,-1 0 0,1-1 0,0 1 0,1-1 1,7 1-1407,0-1 1,0-1 0,0 0 0,-1 0-1,15-6 1,19-11-5335</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5.834"/>
    </inkml:context>
    <inkml:brush xml:id="br0">
      <inkml:brushProperty name="width" value="0.025" units="cm"/>
      <inkml:brushProperty name="height" value="0.025" units="cm"/>
    </inkml:brush>
  </inkml:definitions>
  <inkml:trace contextRef="#ctx0" brushRef="#br0">183 0 2659,'0'0'13281,"-13"4"-8642,2-1-4179,1 1 0,0 1-1,0-1 1,0 1-1,1 1 1,0 0-1,0 0 1,0 1-1,1 0 1,0 0-1,-11 14 1,13-15-260,2-1 0,-1 2 0,1-1-1,0 0 1,0 1 0,0 0 0,1 0 0,0 0 0,1 0 0,0 0-1,0 1 1,0-1 0,1 1 0,0-1 0,0 15 0,2-20-188,-1-1-1,1 1 1,0 0 0,0 0 0,0-1 0,0 1-1,0 0 1,0-1 0,0 1 0,1-1 0,-1 0-1,1 1 1,-1-1 0,1 0 0,-1 0 0,1 0-1,0 0 1,-1 0 0,1 0 0,0 0 0,0-1-1,-1 1 1,1-1 0,0 1 0,0-1 0,0 0-1,0 0 1,0 0 0,0 0 0,3 0 0,2 0 80,0 0 0,0-1 1,-1 1-1,1-1 1,0-1-1,0 0 0,10-4 1,-9 2 6,0 0-1,-1 0 1,0-1 0,0 0 0,0-1-1,-1 1 1,1-1 0,-2-1 0,1 1-1,-1-1 1,1 0 0,-2 0 0,1-1-1,-1 1 1,0-1 0,-1 0 0,0 0-1,0 0 1,-1 0 0,0-1 0,0 1-1,-1-1 1,1-16 0,-2 24-110,-1-1 1,1 1-1,0-1 1,0 1-1,0-1 1,-1 1-1,1 0 1,-1-1-1,1 1 1,-1-1-1,0 1 1,0 0-1,1 0 1,-1-1-1,0 1 1,0 0-1,0 0 0,0 0 1,0 0-1,0 0 1,-1 0-1,1 0 1,0 0-1,0 1 1,-1-1-1,1 0 1,-1 1-1,1-1 1,0 1-1,-1-1 1,1 1-1,-1 0 1,1 0-1,-1-1 0,1 1 1,-1 0-1,1 1 1,-1-1-1,1 0 1,-1 0-1,1 0 1,-1 1-1,1-1 1,-2 2-1,-3-1-94,1 0 0,0 1 0,-1 0 0,1 0 0,0 1 1,0-1-1,0 1 0,1 0 0,-1 1 0,-7 5 0,-2 15-2727,13-7-3796,5-11 163</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6.161"/>
    </inkml:context>
    <inkml:brush xml:id="br0">
      <inkml:brushProperty name="width" value="0.025" units="cm"/>
      <inkml:brushProperty name="height" value="0.025" units="cm"/>
    </inkml:brush>
  </inkml:definitions>
  <inkml:trace contextRef="#ctx0" brushRef="#br0">171 28 19763,'0'0'8370,"-11"0"-6224,-1 1-1814,-1 1 0,1 0 0,0 1 1,-15 5-1,23-7-295,0 0 1,1 1-1,-1-1 1,0 1 0,1 0-1,0 0 1,-1 0-1,1 0 1,0 0 0,0 1-1,0 0 1,0-1 0,0 1-1,1 0 1,-1 0-1,1 1 1,0-1 0,0 1-1,0-1 1,1 1-1,-3 4 1,4-7-41,1 0 0,-1-1 0,0 1 0,0 0 0,1 0 0,-1 0 0,0-1 0,1 1 0,-1 0 0,1-1 0,-1 1 0,1 0 0,-1-1 0,1 1 0,0-1-1,-1 1 1,1-1 0,0 1 0,-1-1 0,1 1 0,0-1 0,-1 0 0,1 1 0,0-1 0,0 0 0,0 0 0,-1 0 0,1 1 0,0-1 0,0 0 0,0 0 0,1 0 0,37 3-149,-29-2 126,7 0-228,-1 2-1,1 0 0,27 9 0,-40-11 189,-1 0 0,0 0 0,0 1 0,0-1 0,0 1-1,0 0 1,0 0 0,0 0 0,-1 1 0,1-1 0,3 5 0,-5-6 62,-1 0-1,1 1 1,0-1-1,-1 1 1,1-1 0,-1 1-1,1 0 1,-1-1-1,0 1 1,0 0 0,0-1-1,0 1 1,0-1-1,0 1 1,0 0-1,0-1 1,-1 1 0,1 0-1,-1-1 1,1 1-1,-1-1 1,1 1 0,-1-1-1,0 1 1,-1 1-1,-7 7 66,0 0 0,-1-1 0,0 0 0,-1-1 0,1 0 0,-1-1 0,-1 0 0,1-1 0,-19 7 0,7-1 151,21-11-216,-3 2-46,0 0 0,-1-1 0,1 1 1,-1-1-1,0 0 0,1 0 1,-1-1-1,0 0 0,-7 1 1,12-2-144,1 0 0,-1-1 0,1 1 0,0 0 0,-1 0 0,1-1 0,-1 1 0,1 0 0,-1-1 0,1 1 0,0-1 0,-1 1 0,1 0 0,0-1 0,-1 1 0,1-1 0,0 1 0,0-1 0,0 1 0,-1-1 0,1 1 0,0-1 0,0 1 0,0-1 0,0 1 0,0-1 0,0 1 0,0-1 0,0 1 0,0-1 0,0 0 0,1-23-6238,-1 20 4480,4-26-11203</inkml:trace>
  <inkml:trace contextRef="#ctx0" brushRef="#br0" timeOffset="1">156 4 18738,'0'0'4100,"48"-4"-3107,-27 4-513,6 0-384,3 0-1377,0 0-3748,6 0-4356</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6.518"/>
    </inkml:context>
    <inkml:brush xml:id="br0">
      <inkml:brushProperty name="width" value="0.025" units="cm"/>
      <inkml:brushProperty name="height" value="0.025" units="cm"/>
    </inkml:brush>
  </inkml:definitions>
  <inkml:trace contextRef="#ctx0" brushRef="#br0">178 7 13004,'-10'5'4025,"-9"7"-2211,0 0-1,1 1 1,-31 30-1,43-38-1515,0 1 0,1 0-1,0 0 1,0 0 0,0 0 0,1 1-1,0 0 1,0 0 0,1 0 0,0 1-1,0-1 1,1 1 0,0 0 0,0-1 0,0 1-1,1 9 1,1-15-295,0-1 1,0 1-1,0 0 0,0-1 0,1 1 1,-1 0-1,1-1 0,-1 1 0,1-1 1,0 1-1,-1-1 0,1 0 0,0 1 1,0-1-1,0 0 0,0 1 0,0-1 1,0 0-1,1 0 0,-1 0 0,0 0 1,2 1-1,1 0 16,-1 0 1,1-1 0,0 1-1,0-1 1,-1 0-1,1 0 1,0-1-1,0 1 1,5-1 0,0 0 46,0 0 1,0-1 0,0 0 0,0 0 0,0-1 0,0 0 0,16-7 0,-12 2 107,0 0-1,-1-1 1,0-1-1,0 0 1,-1 0-1,0-2 1,11-13-1,-18 20-114,0-1-1,0 0 1,-1 0-1,1 0 1,-1 0-1,0 0 0,-1-1 1,1 1-1,-1-1 1,0 0-1,-1 0 1,1 0-1,-1 0 1,0 0-1,-1 0 1,1 0-1,-1 0 1,0 0-1,-1 0 1,-1-7-1,1 11-58,-1-1 0,1 1 0,-1-1 0,0 1 0,0 0 0,0 0 0,0 0 0,0 0 0,0 0 0,-1 0 0,1 0 0,-1 1 0,1-1 0,-1 1 0,0 0 0,0 0 0,1 0 0,-1 0 0,0 0 0,0 1 0,0-1 0,0 1 0,0 0 0,-4 0 0,-7-1 0,-1 0 0,1 1 0,-25 4 0,-2 9-1772,40-12 1547,0-1 0,-1 1 1,1-1-1,0 1 1,0-1-1,0 1 0,-1 0 1,1 0-1,0 0 1,0 0-1,0 0 1,0 0-1,0 0 0,0 0 1,1 0-1,-1 0 1,0 0-1,0 1 0,1-1 1,-1 0-1,1 1 1,-1-1-1,1 0 0,0 1 1,-1-1-1,1 0 1,0 2-1</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9.445"/>
    </inkml:context>
    <inkml:brush xml:id="br0">
      <inkml:brushProperty name="width" value="0.025" units="cm"/>
      <inkml:brushProperty name="height" value="0.025" units="cm"/>
    </inkml:brush>
  </inkml:definitions>
  <inkml:trace contextRef="#ctx0" brushRef="#br0">75 1 12075,'0'0'13971,"-3"4"-13827,-6 6 38,2 0 0,0 0 0,0 1 0,1-1 0,0 2 0,0-1 0,2 0-1,-1 1 1,2 0 0,-1 0 0,1 0 0,-1 24 0,4-35-182,0 0-1,1 0 1,-1 0 0,1 0-1,-1 0 1,1 0 0,-1 0-1,1 0 1,0 0 0,-1 0-1,1-1 1,0 1 0,0 0-1,-1-1 1,1 1 0,0 0-1,0-1 1,0 1 0,0-1-1,0 1 1,0-1 0,0 0 0,0 1-1,0-1 1,0 0 0,0 0-1,0 1 1,0-1 0,1 0-1,0 0 1,42 0-1414,-32 0 169,-9 0 672,-1 0 0,1 0 0,0 0 0,0-1 0,0 1 0,0-1 0,0 1 0,0-1 0,0 0 0,-1 0 0,5-3 0,6-4-5208</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04.981"/>
    </inkml:context>
    <inkml:brush xml:id="br0">
      <inkml:brushProperty name="width" value="0.025" units="cm"/>
      <inkml:brushProperty name="height" value="0.025" units="cm"/>
    </inkml:brush>
  </inkml:definitions>
  <inkml:trace contextRef="#ctx0" brushRef="#br0">66 0 15407,'0'0'4772,"-23"58"-2722,10-32-673,2-2-31,4 1-321,1-4-673,1-4-256,4-4-96,1-5 0,0-2-545,6-6-1857,0-2 224,1-9-2050,1-3-4164</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9.801"/>
    </inkml:context>
    <inkml:brush xml:id="br0">
      <inkml:brushProperty name="width" value="0.025" units="cm"/>
      <inkml:brushProperty name="height" value="0.025" units="cm"/>
    </inkml:brush>
  </inkml:definitions>
  <inkml:trace contextRef="#ctx0" brushRef="#br0">1 23 6919,'0'0'11979,"58"3"-10057,-26-3-609,1 0-128,3 0-256,-4-5-673,-6 1-192,-5-1-512,-10 1-2051,-6 1-1825,-5-1-3139</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20.144"/>
    </inkml:context>
    <inkml:brush xml:id="br0">
      <inkml:brushProperty name="width" value="0.025" units="cm"/>
      <inkml:brushProperty name="height" value="0.025" units="cm"/>
    </inkml:brush>
  </inkml:definitions>
  <inkml:trace contextRef="#ctx0" brushRef="#br0">0 0 15407,'0'0'7495,"60"0"-6534,-30 0-737,2 0-128,-1 0-128,-2 0-1217,-3 0-2467,-4 0-2978</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20.850"/>
    </inkml:context>
    <inkml:brush xml:id="br0">
      <inkml:brushProperty name="width" value="0.025" units="cm"/>
      <inkml:brushProperty name="height" value="0.025" units="cm"/>
    </inkml:brush>
  </inkml:definitions>
  <inkml:trace contextRef="#ctx0" brushRef="#br0">161 59 4484,'0'0'12850,"8"-7"-10176,27-22-47,-34 28-2351,-1 1-1,1-1 1,0 1 0,0-1 0,0 1 0,-1-1 0,1 0-1,0 0 1,0 1 0,-1-1 0,1 0 0,-1 0 0,1 0 0,-1 0-1,1 1 1,-1-1 0,0 0 0,1 0 0,-1 0 0,0 0-1,0 0 1,1-1 0,-18-1 1040,-27 15-1561,23 0 461,0 1 1,-32 26-1,47-35-135,1 0 0,0 0 1,1 1-1,-1 0 0,1 0 0,0 0 0,0 1 1,0-1-1,1 1 0,0 0 0,0 0 0,0 0 1,1 1-1,0-1 0,-2 9 0,5-14-71,-1 1 0,0 0-1,1 0 1,-1-1 0,1 1-1,-1 0 1,1-1-1,0 1 1,0 0 0,0-1-1,0 1 1,0-1 0,0 1-1,0-1 1,0 0 0,1 0-1,-1 1 1,1-1 0,-1 0-1,0 0 1,1 0-1,0 0 1,-1-1 0,1 1-1,0 0 1,-1-1 0,1 1-1,0-1 1,0 1 0,-1-1-1,1 0 1,0 0 0,3 0-1,13 2-221,-1-1 0,28-1-1,-28-1-524,-8 1-70,37-2-1691,-26-5-1311,-6-7-4030,-10 2-4573</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21.193"/>
    </inkml:context>
    <inkml:brush xml:id="br0">
      <inkml:brushProperty name="width" value="0.025" units="cm"/>
      <inkml:brushProperty name="height" value="0.025" units="cm"/>
    </inkml:brush>
  </inkml:definitions>
  <inkml:trace contextRef="#ctx0" brushRef="#br0">1 1 10634,'0'0'15407,"56"1"-13197,-11-1-1025,8 0-609,4 0-415,-3 0-129,-5 0 32,-9 0-673,-13 0-896,-12 0-770,-9 3-735,-6 2-738,-12 1-2434</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21.550"/>
    </inkml:context>
    <inkml:brush xml:id="br0">
      <inkml:brushProperty name="width" value="0.025" units="cm"/>
      <inkml:brushProperty name="height" value="0.025" units="cm"/>
    </inkml:brush>
  </inkml:definitions>
  <inkml:trace contextRef="#ctx0" brushRef="#br0">0 32 12716,'0'0'13709,"63"7"-12748,-15-7-545,3-3-320,3-2-64,-3-3-832,-4-1-4101,-7-4-7335</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25.875"/>
    </inkml:context>
    <inkml:brush xml:id="br0">
      <inkml:brushProperty name="width" value="0.025" units="cm"/>
      <inkml:brushProperty name="height" value="0.025" units="cm"/>
    </inkml:brush>
  </inkml:definitions>
  <inkml:trace contextRef="#ctx0" brushRef="#br0">0 60 2146,'5'-9'96,"3"2"321,0-1 543,-3 0-319,3 1 768,-1 1 257,-2 1-641,-2 1-545,-1 2-352,-2-1-288</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26.530"/>
    </inkml:context>
    <inkml:brush xml:id="br0">
      <inkml:brushProperty name="width" value="0.025" units="cm"/>
      <inkml:brushProperty name="height" value="0.025" units="cm"/>
    </inkml:brush>
  </inkml:definitions>
  <inkml:trace contextRef="#ctx0" brushRef="#br0">183 127 9993,'7'-6'1097,"-1"-1"-1,1 0 1,-1 1-1,-1-2 1,1 1-1,-1-1 0,0 0 1,-1 0-1,0 0 1,0-1-1,-1 1 1,3-10-1,-6 17-1012,0 0 0,0 1-1,0-1 1,1 1 0,-1-1 0,0 0 0,0 1 0,0-1-1,-1 1 1,1-1 0,0 0 0,0 1 0,0-1 0,0 1-1,0-1 1,-1 1 0,1-1 0,0 1 0,-1-1 0,1 1-1,0-1 1,-1 1 0,1-1 0,0 1 0,-1-1 0,1 1-1,-1 0 1,1-1 0,-1 1 0,1 0 0,-1-1 0,1 1-1,-1 0 1,0 0 0,1-1 0,-2 1 0,-27 5 703,-25 24-912,38-15 154,0 0 1,2 1-1,-1 1 1,2 0 0,-18 27-1,24-31 81,0 0-1,1 1 0,0-1 1,1 1-1,0 0 0,1 0 0,1 1 1,0-1-1,-2 20 0,5-31-104,0 0 0,0 0 0,0-1 0,0 1 0,0 0 0,0-1 0,1 1 0,-1 0 0,0-1 0,1 1 0,-1-1 0,1 1 0,0-1 0,0 1 0,-1-1 0,1 1 0,0-1 0,0 1 0,0-1 0,1 0 0,-1 0 0,0 0 0,0 1 0,3 0 0,-1 0 17,0-1 1,0 0 0,1 0 0,-1 0 0,0 0 0,1-1-1,-1 1 1,0-1 0,1 0 0,-1 0 0,6-1 0,2 0 30,-1-1-1,1 0 1,-1 0 0,0-2 0,0 1 0,0-1 0,12-7 0,-17 8-41,-1 0-1,1 0 0,-1 0 1,0-1-1,0 0 1,0 0-1,0 0 1,-1 0-1,0 0 1,0-1-1,0 1 0,0-1 1,-1 0-1,1 0 1,-1 0-1,-1 0 1,1 0-1,-1-1 0,0 1 1,1-10-1,-2 14-10,0 0-1,0 0 1,0 1-1,0-1 0,-1 0 1,1 0-1,0 0 0,-1 0 1,1 0-1,-1 0 1,1 0-1,-1 1 0,1-1 1,-1 0-1,0 0 0,1 1 1,-1-1-1,0 0 1,1 1-1,-1-1 0,0 1 1,0-1-1,0 1 0,0-1 1,1 1-1,-1-1 1,0 1-1,0 0 0,0 0 1,0-1-1,0 1 1,0 0-1,0 0 0,0 0 1,0 0-1,0 0 0,0 0 1,0 1-1,0-1 1,0 0-1,0 0 0,0 1 1,-1 0-1,-3 0 1,0 0-1,0 0 1,1 1-1,-1 0 1,0 0 0,1 0-1,-8 6 1,7-5 31,0 1 1,0 1 0,0-1 0,0 1-1,1-1 1,0 1 0,0 1-1,0-1 1,1 0 0,0 1-1,0 0 1,0 0 0,1 0-1,-1 0 1,0 6 0,3-11-31,1-1 0,-1 1 0,1-1 1,0 1-1,-1-1 0,1 1 0,0-1 0,-1 1 0,1-1 0,0 0 1,-1 0-1,1 1 0,0-1 0,0 0 0,-1 0 0,1 0 1,0 0-1,0 0 0,-1 0 0,1 0 0,0 0 0,0 0 0,-1 0 1,1 0-1,1-1 0,23-2 145,-16 0-110,1-1 0,-1 0 1,0-1-1,0 0 1,16-12-1,-18 11-56,1 1-1,0-1 1,0 2 0,1-1-1,-1 1 1,1 1-1,10-4 1,-19 7 9,1 0 0,-1 0-1,0 0 1,1 0 0,-1 0 0,0 0-1,1 0 1,-1 0 0,1 0 0,-1 0 0,0 0-1,1 1 1,-1-1 0,0 0 0,1 0-1,-1 0 1,0 0 0,1 0 0,-1 1-1,0-1 1,1 0 0,-1 0 0,0 1-1,0-1 1,1 0 0,-1 1 0,0-1 0,0 0-1,1 0 1,-1 1 0,0-1 0,0 0-1,0 1 1,0-1 0,0 1 0,1-1-1,-1 1 1,0 20-101,-10 22 168,-7 0-56,12-33-298,0 1-1,1 0 0,0 0 1,1 0-1,0 1 1,-2 22-1,16-35-6087,2-17 663,3-9-4368</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26.919"/>
    </inkml:context>
    <inkml:brush xml:id="br0">
      <inkml:brushProperty name="width" value="0.025" units="cm"/>
      <inkml:brushProperty name="height" value="0.025" units="cm"/>
    </inkml:brush>
  </inkml:definitions>
  <inkml:trace contextRef="#ctx0" brushRef="#br0">117 1 20179,'0'0'4890,"-6"13"-2637,-16 37-394,-36 91 1443,51-121-3259,1 0 1,1 0 0,1 1 0,0-1 0,0 30 0,5-50-376,-1 0 1,1 0-1,0 1 1,0-1 0,0 0-1,-1 0 1,1 0-1,0 0 1,0 0 0,0 0-1,-1 0 1,1-1-1,0 1 1,0 0 0,-1 0-1,1 0 1,0-1-1,0 1 1,-1-1 0,1 1-1,0 0 1,-1-1-1,1 1 1,1-2-1,7-12-6880,-1-6-6192</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27.432"/>
    </inkml:context>
    <inkml:brush xml:id="br0">
      <inkml:brushProperty name="width" value="0.025" units="cm"/>
      <inkml:brushProperty name="height" value="0.025" units="cm"/>
    </inkml:brush>
  </inkml:definitions>
  <inkml:trace contextRef="#ctx0" brushRef="#br0">7 89 1698,'0'0'29249,"-7"-1"-27648,7 2-1599,0 0 0,0 0 0,1 0 0,-1 0 0,0 0 1,0 0-1,1 0 0,-1 0 0,1 0 0,-1 0 0,1 0 0,-1 0 0,1 0 0,0 0 0,-1 0 0,1 0 0,0 0 0,0-1 1,0 1-1,0 0 0,-1 0 0,1-1 0,0 1 0,0-1 0,0 1 0,0-1 0,0 1 0,1-1 0,-1 0 0,0 0 0,0 1 0,0-1 1,0 0-1,0 0 0,0 0 0,0 0 0,1 0 0,-1 0 0,0 0 0,0-1 0,0 1 0,0 0 0,0-1 0,0 1 0,0-1 0,1 0 1,5 0 14,-1-1 0,0-1 1,0 1-1,0-1 0,0 0 1,10-7-1,-11 7-49,-1-1-1,0 0 1,0 0-1,0 0 1,0 0 0,0 0-1,-1-1 1,0 0 0,0 1-1,0-1 1,-1 0-1,1-1 1,-1 1 0,2-10-1,-4 15 24,0 0 1,0-1-1,-1 1 0,1-1 0,0 1 0,0 0 0,-1-1 0,1 1 1,0-1-1,0 1 0,-1 0 0,1 0 0,0-1 0,-1 1 0,1 0 1,-1-1-1,1 1 0,0 0 0,-1 0 0,1 0 0,-1 0 0,1-1 1,-1 1-1,1 0 0,0 0 0,-1 0 0,1 0 0,-1 0 1,1 0-1,-1 0 0,1 0 0,-1 0 0,1 0 0,-1 0 0,1 0 1,0 1-1,-1-1 0,1 0 0,-1 0 0,1 0 0,-1 1 0,1-1 1,0 0-1,-1 0 0,1 1 0,0-1 0,-1 0 0,1 1 0,-23 12-197,14-5 225,0 0 0,1 1 0,0 1 0,0-1 0,-10 19 0,15-22 40,-1 0 1,1 0-1,0 0 0,1 1 1,0-1-1,0 1 1,0 0-1,1-1 1,0 1-1,0 0 1,0 10-1,2-16-53,-1 0-1,1 0 1,0 0-1,-1 0 1,1 0 0,0-1-1,0 1 1,-1 0-1,1 0 1,0 0 0,0-1-1,0 1 1,0-1-1,0 1 1,0-1 0,0 1-1,0-1 1,0 1-1,0-1 1,1 0 0,-1 0-1,0 1 1,0-1-1,0 0 1,0 0 0,0 0-1,1 0 1,-1-1-1,0 1 1,1 0 0,40-6 119,-29 1-219,0-1 0,0-1 1,0 0-1,-1 0 0,0-2 0,0 1 0,-1-1 1,0-1-1,-1 0 0,0-1 0,-1 0 0,0 0 1,10-17-1,-25 40 191,0 0 1,1 1-1,1-1 0,0 1 1,1 0-1,0 0 1,-2 24-1,5-36-95,0 0-1,1 0 1,-1-1-1,0 1 1,0 0-1,0-1 1,0 1 0,0 0-1,1 0 1,-1-1-1,0 1 1,1-1-1,-1 1 1,1 0-1,-1-1 1,0 1-1,1-1 1,-1 1 0,1-1-1,0 1 1,-1-1-1,1 1 1,-1-1-1,1 0 1,0 1-1,-1-1 1,1 0 0,0 1-1,27 1-81,-23-3-632,0 1 0,0-1 0,-1-1 0,1 1 0,0-1 0,-1 1 0,1-1 0,7-5 0,-1-6-5112,-1-5-2291</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27.805"/>
    </inkml:context>
    <inkml:brush xml:id="br0">
      <inkml:brushProperty name="width" value="0.025" units="cm"/>
      <inkml:brushProperty name="height" value="0.025" units="cm"/>
    </inkml:brush>
  </inkml:definitions>
  <inkml:trace contextRef="#ctx0" brushRef="#br0">0 1 20243,'0'0'11307</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05.323"/>
    </inkml:context>
    <inkml:brush xml:id="br0">
      <inkml:brushProperty name="width" value="0.025" units="cm"/>
      <inkml:brushProperty name="height" value="0.025" units="cm"/>
    </inkml:brush>
  </inkml:definitions>
  <inkml:trace contextRef="#ctx0" brushRef="#br0">0 346 17424,'0'0'6182,"12"0"-4783,13-2-522,0-2 0,-1 0 0,36-11 0,-52 13-711,1-1 0,-1 0-1,0 0 1,0-1 0,0 0 0,-1-1-1,1 1 1,-1-1 0,0-1 0,0 0 0,-1 0-1,0 0 1,0 0 0,0-1 0,5-9-1,-10 15-134,0 0-1,-1 0 0,1 0 0,-1 0 0,1 0 0,-1 0 0,1 0 0,-1 0 0,0-1 0,1 1 1,-1 0-1,0 0 0,0 0 0,0-1 0,0 1 0,0 0 0,-1-2 0,1 3-21,0-1 0,-1 1 1,1-1-1,0 1 0,-1 0 0,1-1 0,-1 1 0,1 0 0,0 0 0,-1 0 0,1-1 0,-1 1 0,1 0 0,-1 0 1,1 0-1,-1 0 0,1 0 0,-1 0 0,1-1 0,-1 1 0,1 1 0,-1-1 0,1 0 0,-1 0 0,1 0 0,-1 0 1,0 0-1,-3 2-15,-1-1 1,1 1-1,0-1 1,0 1 0,0 0-1,0 1 1,0-1-1,-4 4 1,-4 5-8,1 0 0,0 1 0,0 0 0,1 1 1,-11 18-1,17-24 21,0 1 0,0 0 0,0-1 1,1 1-1,1 1 0,-1-1 0,1 0 0,1 1 1,-1-1-1,1 0 0,1 18 0,0-25-2,0 0 0,0 0 0,0 0 0,0 0 0,1 0-1,-1 0 1,0 0 0,1 0 0,-1 0 0,0 0 0,1 0-1,-1 0 1,1 0 0,0-1 0,-1 1 0,1 0 0,0 0 0,-1 0-1,1-1 1,0 1 0,0 0 0,0-1 0,0 1 0,-1-1 0,1 1-1,2 0 1,-1 0-5,1-1-1,-1 0 1,1 1-1,-1-1 1,0 0-1,1 0 1,-1-1-1,1 1 0,-1 0 1,1-1-1,2 0 1,1-1-282,-1 0 0,1 0-1,-1-1 1,0 1 0,0-1 0,0 0 0,0-1 0,0 1 0,6-7-1,-6 3-1032,-1 0 0,1-1 0,-1 1 0,-1-1 0,0 1 0,5-16 0,2-19-6026</inkml:trace>
  <inkml:trace contextRef="#ctx0" brushRef="#br0" timeOffset="1">222 1 14253,'0'0'8841,"19"61"-9033,14-45-2915,4-2-4068</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28.145"/>
    </inkml:context>
    <inkml:brush xml:id="br0">
      <inkml:brushProperty name="width" value="0.025" units="cm"/>
      <inkml:brushProperty name="height" value="0.025" units="cm"/>
    </inkml:brush>
  </inkml:definitions>
  <inkml:trace contextRef="#ctx0" brushRef="#br0">83 142 17713,'0'0'2648,"-7"9"-102,-2 1-1907,1-1 0,1 1 0,0 1 0,0-1 0,1 1 0,0 1 0,1-1 0,0 1 0,1 0 0,1 0 0,0 0 0,-2 15 0,4-26-631,1 0-1,0 1 1,0-1 0,0 0 0,1 1 0,-1-1 0,0 0 0,0 1 0,1-1 0,-1 0 0,0 0 0,1 0 0,-1 1 0,1-1 0,0 0 0,-1 0 0,1 0 0,0 0 0,0 0 0,0 0 0,0 0 0,0 0 0,0 0 0,0 0 0,0-1 0,0 1 0,1 0 0,1 0 10,1 0 0,-1 0 1,0 0-1,0-1 0,0 1 0,1-1 1,-1 0-1,0 0 0,1 0 0,5-1 1,1-1 18,0-1 0,-1 1 0,1-1 0,-1-1 0,1 0 0,14-8 0,-12 2-50,0 0-1,-1-1 1,0 0 0,0-1 0,-2 0 0,1 0-1,-1-1 1,-1 0 0,0-1 0,-1 0-1,-1 0 1,0 0 0,-1-1 0,0 0 0,-1 0-1,-1-1 1,-1 1 0,0 0 0,-1-1-1,0-15 1,-1 30 7,0 0 0,0 1-1,0-1 1,0 0-1,-1 0 1,1 1 0,0-1-1,0 0 1,-1 1 0,1-1-1,0 0 1,-1 1 0,1-1-1,0 1 1,-1-1 0,1 1-1,-1-1 1,1 1-1,-1-1 1,1 1 0,-1-1-1,1 1 1,-1-1 0,0 1-1,1 0 1,-1-1 0,0 1-1,1 0 1,-1 0-1,0 0 1,1-1 0,-1 1-1,0 0 1,1 0 0,-1 0-1,0 0 1,0 0 0,1 0-1,-1 0 1,0 0 0,1 1-1,-1-1 1,0 0-1,1 0 1,-1 0 0,0 1-1,1-1 1,-1 0 0,0 1-1,-35 19-54,20-8 195,1 0-1,0 1 1,1 0-1,1 1 1,0 1-1,1 0 0,-16 26 1,28-40-137,-1-1 0,1 1-1,0 0 1,0-1 0,0 1 0,0-1 0,0 1-1,0 0 1,0-1 0,0 1 0,0-1 0,0 1-1,0 0 1,0-1 0,0 1 0,1-1 0,-1 1-1,0-1 1,0 1 0,1-1 0,-1 1 0,0-1 0,1 1-1,-1-1 1,0 1 0,1-1 0,-1 1 0,1-1-1,-1 0 1,1 1 0,-1-1 0,1 0 0,-1 1-1,1-1 1,-1 0 0,1 1 0,-1-1 0,1 0 0,0 0-1,-1 0 1,1 0 0,-1 0 0,1 0 0,0 0-1,0 0 1,38 5-391,-27-5 43,12 3-673,-9-2 328,-1 0 1,0 1 0,0 1-1,21 7 1,-32-10 678,-1 1 0,1 1 0,0-1 0,-1 0 0,1 1-1,-1-1 1,1 1 0,-1 0 0,0 0 0,0 0 0,1 0 0,-2 0 0,1 1-1,0-1 1,0 0 0,-1 1 0,1-1 0,-1 1 0,0 0 0,0 0 0,0-1-1,0 1 1,0 0 0,-1 0 0,1 0 0,-1 0 0,0 5 0,1 0-19,-2 14 400,-3-9-2956</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28.646"/>
    </inkml:context>
    <inkml:brush xml:id="br0">
      <inkml:brushProperty name="width" value="0.025" units="cm"/>
      <inkml:brushProperty name="height" value="0.025" units="cm"/>
    </inkml:brush>
  </inkml:definitions>
  <inkml:trace contextRef="#ctx0" brushRef="#br0">0 9 14029,'0'0'3444,"10"-1"-893,6-2-1504,1 1-1,-1 0 0,1 1 1,24 3-1,-37-2-919,-1 0 0,0 0 0,0 0 0,1 1 0,-1-1-1,0 1 1,0 0 0,0 0 0,0 0 0,0 1 0,0-1 0,0 1 0,0-1 0,-1 1-1,1 0 1,0 0 0,-1 0 0,0 0 0,1 1 0,-1-1 0,0 1 0,0-1 0,-1 1 0,1 0-1,0 0 1,-1 0 0,0 0 0,1 0 0,-1 0 0,0 0 0,-1 0 0,1 0 0,-1 0 0,1 6-1,-1-5-60,-1 0 0,1-1 1,-1 1-1,0-1 0,0 1 0,0-1 0,0 1 0,-1-1 0,0 0 0,1 1 0,-1-1 0,0 0 0,-1 0 0,1-1 0,-4 5 0,-48 38 1409,16-14-937,37-31-538,1 0 0,0 0 0,0 0 0,-1 1 0,1-1 0,0 0 0,0 0 0,0 0 0,-1 1 0,1-1 0,0 0 0,0 0 0,0 0 0,0 1 0,0-1 0,-1 0 0,1 0 0,0 1 0,0-1 0,0 0 0,0 0 0,0 1 0,0-1 0,0 0 0,0 0 0,0 1 0,0-1 0,0 0 0,0 0 0,0 1 0,0-1 0,0 0 0,0 0 0,0 1 0,1-1 0,-1 0 0,0 0 0,0 1 0,0-1 0,0 0 0,0 0 0,1 0 0,-1 1 0,0-1 0,17 5 0,27-4 0,-38-1 0,18-1-672,-1-1 1,1-1-1,-1 0 0,0-2 0,30-10 1,-52 15 563,0-1-234,0 1-1,0 0 1,0 0 0,0-1 0,0 1-1,-1 0 1,1-1 0,0 1-1,0-1 1,0 1 0,0-1-1,0 0 1,-1 1 0,1-1-1,0 0 1,-1 1 0,1-1-1,0 0 1,-1 0 0,1 0-1,-1 0 1,1 0 0,0-8-5584</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29.002"/>
    </inkml:context>
    <inkml:brush xml:id="br0">
      <inkml:brushProperty name="width" value="0.025" units="cm"/>
      <inkml:brushProperty name="height" value="0.025" units="cm"/>
    </inkml:brush>
  </inkml:definitions>
  <inkml:trace contextRef="#ctx0" brushRef="#br0">0 33 14798,'0'0'11755,"69"0"-10890,-35-4-577,7-1-192,-3 0-128,-2-1-1665,0 0-2339,-8-1-2883</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29.467"/>
    </inkml:context>
    <inkml:brush xml:id="br0">
      <inkml:brushProperty name="width" value="0.025" units="cm"/>
      <inkml:brushProperty name="height" value="0.025" units="cm"/>
    </inkml:brush>
  </inkml:definitions>
  <inkml:trace contextRef="#ctx0" brushRef="#br0">6 92 12940,'0'0'16384,"9"4"-15509,-6-2-825,0 0-1,0 0 1,0-1 0,1 1-1,-1-1 1,0 0-1,1 1 1,-1-2 0,0 1-1,1 0 1,-1-1-1,1 1 1,-1-1 0,1 0-1,-1 0 1,1-1-1,-1 1 1,1-1 0,-1 0-1,1 1 1,-1-2-1,0 1 1,0 0 0,1-1-1,-1 1 1,0-1-1,0 0 1,0 0 0,-1 0-1,6-4 1,-6 3-33,1 0 1,-1 1 0,1-1 0,-1 0 0,0 0-1,0 0 1,0 0 0,0-1 0,-1 1 0,1 0-1,-1-1 1,0 1 0,0-1 0,0 1 0,-1-1-1,1 0 1,-1 1 0,0-1 0,0 0 0,-1-6-1,1 9-23,0 0-1,-1 1 1,1-1-1,-1 0 1,1 1-1,-1-1 1,1 0 0,-1 1-1,1-1 1,-1 1-1,1-1 1,-1 1-1,0-1 1,1 1-1,-1-1 1,0 1-1,1 0 1,-1-1-1,0 1 1,0 0-1,1 0 1,-1 0-1,0-1 1,0 1-1,1 0 1,-1 0-1,0 0 1,0 0-1,1 0 1,-1 0-1,0 0 1,0 1 0,0-1-1,1 0 1,-1 0-1,0 1 1,-1 0-1,-29 13-158,20-4 120,1 1-1,1-1 0,-1 1 1,-14 25-1,21-31 64,-1 0 0,1 1 0,0-1 0,1 1 0,0 0 0,-1 0 0,2 0 1,-1 0-1,1 0 0,0 0 0,0 0 0,1 0 0,-1 1 0,2 5 0,0-10-6,0-1-1,0 0 1,0 0 0,0 0 0,1 0-1,-1 0 1,0 0 0,1 0-1,-1-1 1,0 1 0,1 0 0,-1-1-1,1 1 1,-1-1 0,1 0-1,-1 1 1,1-1 0,0 0-1,-1 0 1,1 0 0,-1 0 0,1 0-1,-1 0 1,1-1 0,2 0-1,43-6 165,-33 1-279,0-1 0,0-1 0,-1 0 0,0 0 0,-1-2 0,0 1 0,0-2 0,-1 1 0,0-1 0,17-24 0,-11 15 19,-23 53-514,3-28 615,0 2 31,-1 0-1,2 0 1,-1 0 0,1 0-1,0 0 1,0 1-1,0-1 1,1 1-1,1-1 1,-1 1-1,2 12 1,0-19-91,-1 0 1,1 0 0,0 0-1,0 0 1,0-1 0,0 1-1,0 0 1,0 0 0,0-1-1,0 1 1,0 0 0,0-1-1,0 1 1,1-1 0,-1 1-1,0-1 1,0 0 0,1 0-1,-1 1 1,0-1 0,0 0-1,1 0 1,-1 0 0,3-1-1,32-1-2737,-31 0 1630,1 1 0,-1-1 0,0 0 0,-1 0 0,1-1 0,0 1-1,-1-1 1,6-4 0,13-12-8865</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29.810"/>
    </inkml:context>
    <inkml:brush xml:id="br0">
      <inkml:brushProperty name="width" value="0.025" units="cm"/>
      <inkml:brushProperty name="height" value="0.025" units="cm"/>
    </inkml:brush>
  </inkml:definitions>
  <inkml:trace contextRef="#ctx0" brushRef="#br0">77 1 17713,'0'0'8659,"-1"10"-7522,-6 28-36,-20 65 0,17-75-592,2 1 0,1 0 1,1 0-1,1 1 1,-1 57-1,6-85-554,0-1 0,0 1 1,1-1-1,-1 1 0,0-1 0,1 1 1,-1-1-1,1 1 0,-1-1 0,1 1 1,-1-1-1,1 1 0,0-1 0,0 0 1,0 1-1,0-1 0,0 0 0,0 0 1,0 0-1,0 0 0,1 0 0,-1 0 0,0 0 1,1 0-1,-1-1 0,0 1 0,1 0 1,-1-1-1,1 1 0,-1-1 0,1 1 1,-1-1-1,1 0 0,0 0 0,-1 0 1,1 0-1,-1 0 0,4 0 0,-5-1-294,1 1 0,0-1 0,-1 0 0,1 1 0,-1-1 0,1 0 0,-1 1 0,1-1 0,-1 0 0,1 0 0,-1 0 0,0 1 0,1-1 0,-1 0-1,0 0 1,0 0 0,0 0 0,0 0 0,1 0 0,-1 0 0,0 1 0,-1-1 0,1 0 0,0 0 0,0 0 0,-1-1 0,-4-29-6741,-7 7 1139,-5-3-1720</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0.170"/>
    </inkml:context>
    <inkml:brush xml:id="br0">
      <inkml:brushProperty name="width" value="0.025" units="cm"/>
      <inkml:brushProperty name="height" value="0.025" units="cm"/>
    </inkml:brush>
  </inkml:definitions>
  <inkml:trace contextRef="#ctx0" brushRef="#br0">123 258 8616,'0'0'21525,"49"-38"-21077,-19 38-288,1 1-96,-2-1-96,-9 1-1345,-7-1-1858,-7 0-1762</inkml:trace>
  <inkml:trace contextRef="#ctx0" brushRef="#br0" timeOffset="1">1 0 20307,'0'0'7816</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1.045"/>
    </inkml:context>
    <inkml:brush xml:id="br0">
      <inkml:brushProperty name="width" value="0.025" units="cm"/>
      <inkml:brushProperty name="height" value="0.025" units="cm"/>
    </inkml:brush>
  </inkml:definitions>
  <inkml:trace contextRef="#ctx0" brushRef="#br0">81 0 5573,'0'0'20430,"-2"3"-19650,-9 17 133,1 0 0,1 1 0,-11 34 0,12-30-704,2-1 0,1 1 0,1 0 0,1 1 0,1 44 0,2-69-203,0 1 0,0 0 1,0 0-1,1-1 0,-1 1 1,0 0-1,1-1 0,0 1 1,-1-1-1,1 1 1,0-1-1,0 1 0,0-1 1,0 1-1,0-1 0,0 0 1,0 0-1,1 1 0,-1-1 1,0 0-1,1 0 0,-1 0 1,1 0-1,-1-1 0,1 1 1,-1 0-1,1 0 0,-1-1 1,1 1-1,0-1 1,-1 0-1,1 0 0,0 1 1,0-1-1,-1 0 0,1 0 1,0 0-1,-1-1 0,1 1 1,0 0-1,-1-1 0,1 1 1,2-2-1,3 1 31,0-1 0,0 0 1,0-1-1,0 0 0,0 0 0,-1 0 0,1-1 1,-1 0-1,7-6 0,-3-1-47,0-1 0,-1-1 0,0 1 0,-1-2 0,0 1-1,-1-1 1,-1 0 0,5-15 0,-19 63-111,4-20 121,1 1-1,0 0 1,0 23-1,3-37 2,-1 0-1,1 0 0,0-1 1,1 1-1,-1 0 0,0 0 1,0-1-1,0 1 0,0 0 1,1 0-1,-1-1 0,0 1 1,0 0-1,1-1 0,-1 1 0,1 0 1,-1-1-1,1 1 0,-1 0 1,1-1-1,-1 1 0,1-1 1,-1 1-1,1-1 0,0 1 1,-1-1-1,1 0 0,0 1 1,-1-1-1,1 0 0,1 1 1,29-4 90,-21 0-55,-1-1 1,0 0-1,0 0 0,12-9 0,-11 5-18,0 0 0,-1 0 0,1-1 0,-2-1-1,0 0 1,0 0 0,0 0 0,-1-1-1,-1 0 1,0 0 0,6-18 0,-20 47-54,1 0 0,1 0 0,1 1 0,0 0 1,1 0-1,-1 26 0,5-44 25,0 0-1,0-1 1,0 1 0,0 0-1,0 0 1,1 0 0,-1 0 0,0 0-1,1 0 1,-1-1 0,1 1-1,-1 0 1,1 0 0,-1-1 0,1 1-1,-1 0 1,1-1 0,0 1-1,-1 0 1,1-1 0,0 1-1,0-1 1,-1 1 0,1-1 0,0 0-1,0 1 1,0-1 0,0 0-1,0 1 1,-1-1 0,1 0 0,0 0-1,0 0 1,0 0 0,0 0-1,0 0 1,0 0 0,0 0-1,0 0 1,0 0 0,-1-1 0,3 1-1,-1-1-343,0 1 1,-1-1-1,1 1 0,0-1 0,-1 1 1,1-1-1,0 0 0,-1 0 0,1 0 0,-1 0 1,1 0-1,-1 0 0,0 0 0,1 0 1,-1-1-1,0 1 0,0 0 0,0-1 0,0 1 1,0-1-1,0 0 0,0 1 0,1-3 0,-1-15-6787,-1-6-5628</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1.399"/>
    </inkml:context>
    <inkml:brush xml:id="br0">
      <inkml:brushProperty name="width" value="0.025" units="cm"/>
      <inkml:brushProperty name="height" value="0.025" units="cm"/>
    </inkml:brush>
  </inkml:definitions>
  <inkml:trace contextRef="#ctx0" brushRef="#br0">0 0 18481,'0'0'11563,"38"50"-22709,-19-42-3396</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1.770"/>
    </inkml:context>
    <inkml:brush xml:id="br0">
      <inkml:brushProperty name="width" value="0.025" units="cm"/>
      <inkml:brushProperty name="height" value="0.025" units="cm"/>
    </inkml:brush>
  </inkml:definitions>
  <inkml:trace contextRef="#ctx0" brushRef="#br0">180 25 19923,'0'0'9481,"-9"-5"-8163,6 3-1244,0 0-16,0 0-1,0 0 1,0 0-1,0 1 1,0-1-1,0 1 1,-1 0 0,1 0-1,0 0 1,-1 0-1,1 1 1,-1-1 0,1 1-1,-1 0 1,1 0-1,-1 0 1,1 0-1,-1 1 1,1-1 0,0 1-1,-1 0 1,1 0-1,0 0 1,-1 1-1,1-1 1,-5 4 0,-1 2 2,0 0 0,0 1 0,-14 17 0,20-22-50,1-1 1,0 1-1,-1 0 0,1 0 1,1 1-1,-1-1 0,0 0 1,1 1-1,0-1 0,0 1 1,0-1-1,0 1 1,0 0-1,1-1 0,-1 1 1,1 5-1,1-8-10,0 0 0,-1 0 0,1-1 0,0 1 0,0 0 0,-1 0 0,1-1 0,0 1 0,0-1 0,0 1 0,0-1 0,0 1 0,0-1 0,0 1 0,0-1 0,0 0 0,0 0 0,0 1 0,0-1 0,0 0 0,0 0 0,0 0 0,3-1 0,33 1 0,-27 0 0,23-1-147,-24 0-11,0 0 0,1 1 0,-1 0 0,0 1 0,0 0 0,14 3 0,-20-3 129,-1 0-1,1 1 1,-1-1 0,1 0 0,-1 1 0,0 0 0,0-1 0,0 1 0,0 0 0,0 0-1,0 0 1,0 0 0,-1 0 0,1 1 0,-1-1 0,0 0 0,1 1 0,-1-1 0,0 1 0,0 0-1,-1-1 1,1 1 0,-1 0 0,1-1 0,-1 1 0,0 5 0,2 12 50,-2 0 1,0 1 0,-1-1-1,-1 0 1,-1 0 0,-6 23-1,6-33 119,-1 1-1,0-1 1,0 1-1,-1-1 1,0-1-1,-1 1 0,0-1 1,-1 0-1,1 0 1,-2 0-1,1-1 1,-16 12-1,21-18-135,1 0-1,-1-1 0,0 1 0,0-1 1,0 1-1,0-1 0,0 0 0,-1 0 1,1 0-1,0 0 0,0 0 0,-1-1 1,1 1-1,-1-1 0,1 1 0,0-1 0,-1 0 1,1 0-1,-1 0 0,1 0 0,-1 0 1,-4-2-1,5 1-2,0-1 0,0 1 0,0-1 0,0 0 0,0 0 1,0 0-1,0 0 0,0 0 0,1 0 0,-1-1 0,1 1 0,0 0 0,-1-1 0,1 1 1,0-1-1,-1-5 0,-2-9-5,1 0 0,0-1 0,1 0 1,2-32-1,0 40-288,1 0 0,1 0 0,0 0 0,1 0 0,0 0 0,0 1 1,1-1-1,0 1 0,0 0 0,10-13 0,7-8-3149,40-44 1,-22 29 143,-8 7-6408</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2.112"/>
    </inkml:context>
    <inkml:brush xml:id="br0">
      <inkml:brushProperty name="width" value="0.025" units="cm"/>
      <inkml:brushProperty name="height" value="0.025" units="cm"/>
    </inkml:brush>
  </inkml:definitions>
  <inkml:trace contextRef="#ctx0" brushRef="#br0">98 1 17392,'0'0'7170,"-7"12"-4335,-5 9-2239,0 1 1,2 1 0,1 0-1,1 0 1,1 1 0,1 0 0,0 0-1,-2 43 1,8-58-954,0-1 0,1 0 0,0 0 0,0 0 0,1 0 1,4 11-1,-5-16 237,-1-1-1,1 0 1,0 0 0,0 0 0,0 0 0,1 0 0,-1 0 0,0-1 0,1 1 0,-1 0-1,1-1 1,0 1 0,-1-1 0,1 1 0,0-1 0,0 0 0,0 0 0,0 0-1,0 0 1,0 0 0,0 0 0,0 0 0,1-1 0,-1 1 0,0-1 0,0 0 0,3 1-1,-4-2-69,-1 1-1,1-1 0,0 0 0,-1 1 1,1-1-1,-1 0 0,1 1 0,-1-1 1,1 0-1,-1 0 0,0 1 0,1-1 0,-1 0 1,0 0-1,0 0 0,0 1 0,1-1 1,-1 0-1,0 0 0,0 0 0,0 0 0,0 1 1,0-1-1,-1-1 0,1-29-2336,0 27 1848,-1-4 390,0 0 1,-1 0-1,1 1 1,-1-1 0,-1 1-1,1-1 1,-8-13-1,-17-25 1979,-4-10 7352,60 54-7222,5 8-2789,16 1-5450,-14-6-1978</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05.681"/>
    </inkml:context>
    <inkml:brush xml:id="br0">
      <inkml:brushProperty name="width" value="0.025" units="cm"/>
      <inkml:brushProperty name="height" value="0.025" units="cm"/>
    </inkml:brush>
  </inkml:definitions>
  <inkml:trace contextRef="#ctx0" brushRef="#br0">164 0 19795,'-13'6'3144,"-2"0"-2222,-61 26 3032,71-30-3604,0 0 0,0 1 1,0 0-1,0 0 1,1 1-1,-1 0 1,1-1-1,-1 1 0,1 1 1,1-1-1,-7 9 1,10-13-354,0 1-1,0-1 1,0 1 0,0 0 0,0-1 0,1 1 0,-1-1 0,0 1 0,0-1 0,0 1-1,0-1 1,1 1 0,-1-1 0,0 1 0,1-1 0,-1 1 0,0-1 0,1 1 0,-1-1-1,1 0 1,-1 1 0,0-1 0,1 0 0,-1 1 0,1-1 0,-1 0 0,1 0 0,-1 1 0,1-1-1,-1 0 1,1 0 0,0 0 0,-1 0 0,1 0 0,-1 1 0,1-1 0,-1 0 0,1 0-1,-1-1 1,1 1 0,0 0 0,0 0 0,32 2-140,-29-2 83,39-1-728,59 4-1185,-94-2 1784,1 1-1,-1-1 1,0 1-1,0 1 1,0-1 0,0 2-1,-1-1 1,1 1 0,12 8-1,-19-12 195,0 1 0,1 0 0,-1 0 0,0 0 0,1 0 0,-1 0 0,0 0 0,0 0 0,0 0 0,0 1 0,0-1 0,0 0 0,0 1 0,0-1 0,-1 1 0,1-1 0,0 1 0,-1-1 0,1 1 0,-1-1 0,0 1 0,1-1 0,-1 1 0,0 0 0,0-1 0,0 1 0,-1 2 0,0-1 74,0-1 0,-1 0 0,1 1 0,-1-1-1,1 0 1,-1 0 0,0 0 0,0 0 0,0 0 0,0-1 0,0 1-1,-1 0 1,1-1 0,-4 2 0,-7 3 159,0 0-1,0-1 1,0-1 0,-1 0 0,-16 2 0,28-5-279,-8 0 89,0 0-1,0 0 0,-1-1 1,-11-1-1,-5-9-1909,25 9 1441,1-1 0,-1 1 0,1 0 0,-1-1 0,1 1 0,0-1 0,0 1 0,0-1 0,0 0 0,0 1 0,0-1 0,0 0 0,0-3 0,-3-17-6807</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3.001"/>
    </inkml:context>
    <inkml:brush xml:id="br0">
      <inkml:brushProperty name="width" value="0.025" units="cm"/>
      <inkml:brushProperty name="height" value="0.025" units="cm"/>
    </inkml:brush>
  </inkml:definitions>
  <inkml:trace contextRef="#ctx0" brushRef="#br0">62 195 9929,'0'0'8275,"7"-11"-6503,-2 3-1496,35-57 2770,-37 60-2286,-1-1 1,0 1 0,0-1-1,-1 1 1,1-1-1,-1 0 1,0-9-1,-1 14-705,0 1 0,0-1 0,0 1 0,0 0 0,0-1 0,0 1 0,-1-1-1,1 1 1,0-1 0,0 1 0,-1 0 0,1-1 0,0 1 0,0 0 0,-1-1-1,1 1 1,0 0 0,-1-1 0,1 1 0,-1 0 0,1 0 0,0-1 0,-1 1-1,1 0 1,-1 0 0,1 0 0,-1-1 0,1 1 0,0 0 0,-1 0 0,1 0-1,-1 0 1,1 0 0,-1 0 0,1 0 0,-1 0 0,1 0 0,-1 0 0,1 0-1,-1 1 1,1-1 0,0 0 0,-1 0 0,1 0 0,-1 1 0,1-1 0,0 0-1,-1 0 1,1 1 0,-1-1 0,1 1 0,-24 13-143,16-7 91,0 1 1,0 0-1,1 0 0,0 0 1,1 1-1,0 0 1,0 0-1,1 1 1,0 0-1,1 0 1,0 0-1,0 0 0,-3 21 1,7-30-2,-1 0 1,1 0-1,0 0 1,0-1-1,0 1 1,0 0-1,0 0 1,1 0-1,-1 0 1,0 0-1,0-1 1,0 1-1,1 0 1,-1 0-1,0 0 1,1-1-1,-1 1 1,1 0-1,-1-1 1,1 1-1,-1 0 1,1-1-1,0 1 1,-1 0-1,1-1 1,0 1-1,-1-1 1,1 1-1,0-1 1,0 0-1,-1 1 1,1-1-1,2 1 1,0-1 18,1 1 1,-1-1 0,1 0 0,0 0 0,-1 0 0,1-1 0,-1 1 0,7-3-1,3-1 37,-1 0 0,0-1 0,0 0 0,13-8 0,-5-1-58,0-1 0,-1-1 0,-1 0 0,0-2 0,-1 0 0,-1-1 0,-1 0 0,0-1 0,13-27 0,-35 60 0,-9 15 0,-16 40 0,28-56 0,0-4 0,1 0 0,0 0 0,0 0 0,1 0 0,0 1 0,0-1 0,1 1 0,0-1 0,1 1 0,0-1 0,1 10 0,0-16 0,0-1 0,0 1 0,0-1 0,0 1 0,1-1 0,-1 0 0,0 0 0,1 0 0,-1 0 0,1 0 0,0 0 0,-1 0 0,1 0 0,0 0 0,-1-1 0,1 1 0,0-1 0,0 1 0,-1-1 0,1 0 0,0 0 0,0 0 0,0 0 0,0 0 0,3 0 0,49-8 0,-43 3 0,0 0 0,0 0 0,-1-1 0,1 0 0,-1-1 0,0 0 0,10-10 0,-16 14 0,1-1 0,-1-1 0,1 1 0,-1-1 0,-1 1 0,1-1 0,-1 0 0,0 0 0,0-1 0,0 1 0,-1-1 0,1 1 0,-1-1 0,-1 0 0,1 0 0,0-7 0,-28 43 0,24-27 0,-2 4 0,-1 0 0,1 0 0,1 1 0,-1-1 0,1 1 0,1 0 0,-1 0 0,1 0 0,1 1 0,-2 14 0,4-22 0,0 0 0,0 0 0,0 0 0,0 0 0,0-1 0,0 1 0,0 0 0,0 0 0,1-1 0,-1 1 0,0-1 0,0 1 0,1-1 0,-1 1 0,0-1 0,1 0 0,-1 0 0,0 0 0,1 0 0,-1 0 0,0 0 0,1 0 0,-1 0 0,0 0 0,2-1 0,38-4 0,-31 1 0,-1 0 0,0 0 0,0-1 0,0 0 0,0 0 0,-1-1 0,0 0 0,0-1 0,10-10 0,-13 12 0,-1 0 0,1 0 0,-1-1 0,0 1 0,0-1 0,-1 0 0,0 0 0,0 0 0,0-1 0,-1 1 0,0-1 0,0 1 0,0-1 0,0-12 0,-2 19 0,0-1 0,0 1 0,0 0 0,0 0 0,0 0 0,0-1 0,0 1 0,0 0 0,0 0 0,0-1 0,0 1 0,0 0 0,0 0 0,0 0 0,0-1 0,0 1 0,0 0 0,0 0 0,-1 0 0,1-1 0,0 1 0,0 0 0,0 0 0,0 0 0,-1 0 0,1 0 0,0-1 0,0 1 0,0 0 0,0 0 0,-1 0 0,1 0 0,0 0 0,0 0 0,0 0 0,-1 0 0,1 0 0,0 0 0,0 0 0,-1 0 0,1 0 0,0 0 0,0 0 0,-1 0 0,-12 6 0,-10 12 0,17-11 0,1 1 0,1-1 0,-1 1 0,-5 14 0,9-18 0,-1-1 0,1 1 0,0-1 0,0 1 0,1-1 0,-1 1 0,1 0 0,-1-1 0,1 1 0,1 0 0,-1-1 0,0 1 0,1-1 0,1 6 0,-1-8-107,0 1 0,0-1 0,1 0 0,-1 1-1,1-1 1,-1 0 0,1 0 0,-1 0 0,1 0 0,0 0 0,-1 0 0,1-1 0,0 1 0,0 0-1,0-1 1,0 1 0,-1-1 0,1 0 0,0 0 0,0 0 0,0 0 0,0 0 0,2 0 0,0 0-364,0 0 0,0-1 0,0 1 0,0-1 0,-1 1 0,1-1 0,0 0 0,0-1 0,-1 1 0,8-4 0,2-13-5311,-4-3-1345</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3.329"/>
    </inkml:context>
    <inkml:brush xml:id="br0">
      <inkml:brushProperty name="width" value="0.025" units="cm"/>
      <inkml:brushProperty name="height" value="0.025" units="cm"/>
    </inkml:brush>
  </inkml:definitions>
  <inkml:trace contextRef="#ctx0" brushRef="#br0">0 0 5381,'0'0'21781</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3.701"/>
    </inkml:context>
    <inkml:brush xml:id="br0">
      <inkml:brushProperty name="width" value="0.025" units="cm"/>
      <inkml:brushProperty name="height" value="0.025" units="cm"/>
    </inkml:brush>
  </inkml:definitions>
  <inkml:trace contextRef="#ctx0" brushRef="#br0">286 1 19763,'0'0'2530,"-9"55"-384,0-16-705,-2 1-1216,5-1-193,3-4 64,3-1-32,0-7-64,0-4-1313,5-8-2371,-3-6-1889</inkml:trace>
  <inkml:trace contextRef="#ctx0" brushRef="#br0" timeOffset="1">0 245 17200,'0'0'7111,"50"21"-5702,-12-21-288,9 0-480,7 0-321,2-3-128,-2-3-127,-8-1-65,-8-3-801,-10 2-609,-7-1-1184,-14-3-1122,-7-4-2593</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4.043"/>
    </inkml:context>
    <inkml:brush xml:id="br0">
      <inkml:brushProperty name="width" value="0.025" units="cm"/>
      <inkml:brushProperty name="height" value="0.025" units="cm"/>
    </inkml:brush>
  </inkml:definitions>
  <inkml:trace contextRef="#ctx0" brushRef="#br0">1 39 16688,'0'0'9897,"56"-33"-8680,-12 30-64,11 1-384,6 2-449,0 0-256,-9 0-320,-8 0-2018,-9 6-2498,-13 1-1474,-8-3-7848</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4.401"/>
    </inkml:context>
    <inkml:brush xml:id="br0">
      <inkml:brushProperty name="width" value="0.025" units="cm"/>
      <inkml:brushProperty name="height" value="0.025" units="cm"/>
    </inkml:brush>
  </inkml:definitions>
  <inkml:trace contextRef="#ctx0" brushRef="#br0">9 0 15182,'0'0'3577,"-2"9"-214,1-3-2976,-4 36 2982,5-41-3261,0 0 0,0 0 0,0 1 0,0-1 1,0 0-1,1 0 0,-1 0 0,0 0 0,1 0 0,-1 1 1,1-1-1,-1 0 0,1 0 0,0 0 0,-1 0 1,1 0-1,0-1 0,0 1 0,0 0 0,-1 0 0,1 0 1,0-1-1,0 1 0,0 0 0,0-1 0,1 1 1,-1-1-1,0 1 0,0-1 0,0 0 0,0 1 0,0-1 1,1 0-1,-1 0 0,1 0 0,9 0 2,-1-1 0,1 0 1,-1-1-1,0 0 0,0 0 0,0-1 0,0 0 0,-1-1 0,1 0 1,17-11-1,35-14-94,-61 28-18,0 1 0,-1-1 0,1 1 0,0-1 1,0 1-1,0 0 0,0-1 0,0 1 0,-1 0 0,1-1 0,0 1 0,0 0 0,0 0 1,0 0-1,0 0 0,0 0 0,0 0 0,0 0 0,0 0 0,-1 1 0,1-1 0,0 0 1,0 0-1,0 1 0,0-1 0,0 0 0,-1 1 0,1-1 0,0 1 0,0-1 1,0 1-1,-1 0 0,1-1 0,0 1 0,-1 0 0,1-1 0,-1 1 0,1 0 0,-1 0 1,1 0-1,0 1 0,-1 3 147,1 0 1,-1 0-1,0 0 1,0 0-1,0 0 1,-3 10 0,0 1 119,-1 0 1,-13 31-1,10-29-234,15-24-2489,5-8-6070,4-10-7007</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4.867"/>
    </inkml:context>
    <inkml:brush xml:id="br0">
      <inkml:brushProperty name="width" value="0.025" units="cm"/>
      <inkml:brushProperty name="height" value="0.025" units="cm"/>
    </inkml:brush>
  </inkml:definitions>
  <inkml:trace contextRef="#ctx0" brushRef="#br0">115 1 15791,'0'0'7148,"-3"8"-6224,-11 36 235,1 1 0,3 1 0,-10 86 0,9 151 3109,27-324-4268,-14 17-95,-1-1 0,-1 0-1,-1 1 1,-1-1 0,-1 1 0,-1-1 0,-1 1-1,-1 0 1,-2 1 0,0-1 0,-13-23 0,16 42-529,7 18 432,11 23 201,-9-32-151,0 0-1,0 0 1,0 0-1,0 0 0,0-1 1,1 1-1,0-1 0,-1-1 1,1 1-1,0 0 0,1-1 1,-1 0-1,0-1 0,0 1 1,1-1-1,-1 0 0,1 0 1,0 0-1,-1-1 0,1 0 1,-1 0-1,1-1 0,7-1 1,-4 1-742,-1 0 1,0-1 0,1-1 0,-1 1 0,0-2 0,0 1-1,0-1 1,-1 0 0,1 0 0,-1-1 0,0 0-1,0 0 1,-1-1 0,11-11 0,2-13-4616</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5.210"/>
    </inkml:context>
    <inkml:brush xml:id="br0">
      <inkml:brushProperty name="width" value="0.025" units="cm"/>
      <inkml:brushProperty name="height" value="0.025" units="cm"/>
    </inkml:brush>
  </inkml:definitions>
  <inkml:trace contextRef="#ctx0" brushRef="#br0">92 1 12716,'0'0'6470,"-2"10"-4276,-33 91 2139,24-76-3390,2 0 1,0 1-1,1 0 1,2 0-1,-6 54 1,12-79-985,1 0 1,-1 0 0,1 0-1,-1 0 1,0 0 0,1 0 0,0 0-1,-1 0 1,1 0 0,0 0-1,-1 0 1,1 0 0,0-1-1,0 1 1,0 0 0,0-1-1,0 1 1,0 0 0,0-1-1,0 1 1,0-1 0,0 1 0,0-1-1,0 0 1,0 1 0,0-1-1,0 0 1,0 0 0,1 0-1,-1 0 1,0 0 0,0 0-1,0 0 1,0 0 0,0-1-1,0 1 1,1 0 0,1-1 0,3 0-766,0 0 0,0-1 0,0 1 1,-1-1-1,1 0 0,8-4 1,11-12-4859,0-2-2136</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5.600"/>
    </inkml:context>
    <inkml:brush xml:id="br0">
      <inkml:brushProperty name="width" value="0.025" units="cm"/>
      <inkml:brushProperty name="height" value="0.025" units="cm"/>
    </inkml:brush>
  </inkml:definitions>
  <inkml:trace contextRef="#ctx0" brushRef="#br0">113 17 15150,'0'0'4789,"-9"7"-1762,2-1-2718,-52 46 2776,55-49-2819,1 1-1,-1 0 1,1-1-1,0 2 1,0-1-1,0 0 1,1 1 0,0-1-1,0 1 1,0 0-1,0-1 1,0 1-1,1 0 1,-1 7-1,5-11-243,-1-1 1,1 1-1,-1-1 0,1 1 0,-1-1 0,1 0 0,-1 0 0,1 0 0,-1 0 0,1-1 0,0 1 0,-1-1 0,0 1 0,4-2 0,0-1-15,0 0-1,0-1 1,0 1-1,0-1 1,-1 0-1,1-1 1,-1 0-1,0 0 1,-1 0-1,1 0 1,-1 0-1,4-8 1,2-3-294,-1 0 0,-1-1 1,8-23-1,-21 53-381,-2 6 520,0 0 1,1 1-1,1 0 1,1 0-1,-2 21 1,6-40 65,0 0 1,0-1 0,0 1-1,0 0 1,0-1-1,0 1 1,0 0 0,0-1-1,0 1 1,0-1 0,1 1-1,-1 0 1,0-1 0,0 1-1,1-1 1,-1 1 0,0 0-1,1-1 1,-1 1 0,1-1-1,-1 1 1,0-1 0,1 0-1,-1 1 1,1-1 0,-1 1-1,1-1 1,0 0 0,-1 1-1,1-1 1,0 0 0,22-4-2237,21-22-2403,-13-1 56,-1-5-1880</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5.914"/>
    </inkml:context>
    <inkml:brush xml:id="br0">
      <inkml:brushProperty name="width" value="0.025" units="cm"/>
      <inkml:brushProperty name="height" value="0.025" units="cm"/>
    </inkml:brush>
  </inkml:definitions>
  <inkml:trace contextRef="#ctx0" brushRef="#br0">72 1 10314,'0'0'10783,"-3"10"-9421,-15 47 2,3 1 1,3 1-1,2-1 1,-4 85-1,33-181-969,-15 22-412,0 1 1,-1-1-1,-1 0 0,0 0 1,-1 0-1,-1 0 0,-3-24 1,3 39 11,0 0 0,0 0 0,0 0 0,0 1 0,0-1 0,0 0-1,0 0 1,-1 0 0,1 0 0,0 0 0,-1 0 0,1 1 0,0-1 0,-1 0 0,1 0 0,-1 1 0,1-1 0,-1 0 0,0 0 0,1 1 0,-1-1 0,0 1 0,1-1 0,-1 1 0,0-1 0,-1 0 0,1 1 1,0 0-1,1 1 0,-1-1 1,0 0-1,1 1 1,-1-1-1,0 1 0,1-1 1,-1 1-1,1-1 1,-1 1-1,1-1 1,-1 1-1,1 0 0,-1-1 1,1 1-1,-1-1 1,1 1-1,0 0 0,0 0 1,-1-1-1,1 1 1,0 0-1,0-1 1,0 1-1,0 0 0,-1 0 1,1 0-1,0-1 1,1 2-1,-2 0 14,0 1-1,1-1 1,0 0 0,-1 1-1,1-1 1,0 1 0,0-1 0,0 0-1,1 1 1,-1-1 0,1 1-1,-1-1 1,1 0 0,0 1-1,0-1 1,0 0 0,0 0-1,0 0 1,0 0 0,0 0 0,1 0-1,-1 0 1,1 0 0,0 0-1,-1-1 1,1 1 0,4 2-1,0-2 73,0 0-1,0 0 0,0-1 1,0 0-1,0 0 0,1 0 0,-1-1 1,0 0-1,12-1 0,-11 0 2,0-1 0,0 1 0,0-1 0,0-1-1,0 1 1,-1-1 0,1 0 0,-1-1 0,0 0 0,0 0-1,0 0 1,7-7 0,-6 5-52,0 0-1,-1-1 1,1 0-1,-1 0 1,-1-1-1,1 0 1,-1 0-1,7-16 1,-29 64 104,11-28-44,0 1 0,1 0 0,0 1 1,1-1-1,0 1 0,1 0 0,1-1 0,0 1 1,1 0-1,1 28 0,0-41-103,0-1-1,0 1 1,1 0-1,-1 0 1,0 0 0,1 0-1,-1 0 1,1-1 0,-1 1-1,1 0 1,-1 0-1,1 0 1,-1-1 0,1 1-1,0 0 1,-1-1 0,1 1-1,0-1 1,0 1-1,-1-1 1,1 1 0,0-1-1,0 1 1,0-1 0,0 0-1,0 0 1,0 1-1,-1-1 1,1 0 0,0 0-1,0 0 1,0 0 0,0 0-1,0 0 1,0 0-1,0 0 1,0 0 0,0-1-1,0 1 1,-1 0-1,3-1 1,0 0-156,0 0 0,-1 0 0,1-1 0,0 1 0,0 0 1,-1-1-1,1 0 0,-1 0 0,0 1 0,1-1 0,3-5 0,-3 1-1215,1 0 1,-1-1 0,0 0-1,0 0 1,0 0-1,1-8 1,3-21-6235</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6.287"/>
    </inkml:context>
    <inkml:brush xml:id="br0">
      <inkml:brushProperty name="width" value="0.025" units="cm"/>
      <inkml:brushProperty name="height" value="0.025" units="cm"/>
    </inkml:brush>
  </inkml:definitions>
  <inkml:trace contextRef="#ctx0" brushRef="#br0">1 0 14318,'0'0'16239</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06.024"/>
    </inkml:context>
    <inkml:brush xml:id="br0">
      <inkml:brushProperty name="width" value="0.025" units="cm"/>
      <inkml:brushProperty name="height" value="0.025" units="cm"/>
    </inkml:brush>
  </inkml:definitions>
  <inkml:trace contextRef="#ctx0" brushRef="#br0">111 144 15214,'0'0'4415,"11"-3"-80,-3 1-3660,0-1 0,0 0-1,-1 0 1,1-1 0,-1 0 0,1 0 0,8-8-1,-13 10-547,0 0-1,-1 0 0,1 0 0,-1-1 0,0 1 0,0-1 0,0 0 0,0 1 0,0-1 0,0 0 0,-1 0 1,1 0-1,-1 0 0,0 0 0,0 0 0,0-1 0,-1 1 0,1 0 0,-1-1 0,1 1 0,-1 0 1,0-1-1,-1 1 0,1 0 0,0 0 0,-2-5 0,1 6-126,0 0 0,-1 1 0,1-1 0,0 0 0,-1 1 0,1 0 0,-1-1 0,0 1 0,1 0 0,-1 0 0,0 0 0,0 0 0,0 0 0,0 0 0,0 1 0,0-1 0,0 0 0,0 1 0,0 0 0,0-1 0,0 1 0,0 0 0,0 0 0,0 0 0,0 1 0,0-1 0,0 0 0,-3 2 0,-3-2 0,0 2 0,-1-1 0,1 1 0,0 1 0,1-1 0,-9 5 0,5-1 0,0 1 0,0 1 0,1 0 0,1 0 0,-13 14 0,19-19 0,0-1 0,1 1 0,-1 1 0,1-1 0,0 0 0,0 1 0,0-1 0,0 1 0,0-1 0,1 1 0,0 0 0,-1 0 0,2 0 0,-1 0 0,0 0 0,1 0 0,-1 0 0,1 0 0,0 0 0,1 0 0,0 4 0,0-5 0,1 0 0,0-1 0,0 1 0,-1-1 0,1 1 0,1-1 0,-1 0 0,0 0 0,0 0 0,1 0 0,-1-1 0,1 1 0,0-1 0,0 1 0,-1-1 0,1 0 0,0 0 0,0 0 0,4 0 0,59 12 0,-47-11-1486,0-1 0,32-3 0,-7-5-6452</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6.848"/>
    </inkml:context>
    <inkml:brush xml:id="br0">
      <inkml:brushProperty name="width" value="0.025" units="cm"/>
      <inkml:brushProperty name="height" value="0.025" units="cm"/>
    </inkml:brush>
  </inkml:definitions>
  <inkml:trace contextRef="#ctx0" brushRef="#br0">98 18 5349,'0'0'23436,"-8"-2"-23308,5 1-126,0 0 1,0 1-1,0-1 1,0 1-1,0 0 1,0 0-1,0 0 0,-1 1 1,1-1-1,0 1 1,0-1-1,1 1 1,-1 0-1,0 0 1,0 0-1,0 1 1,0-1-1,1 1 1,-1-1-1,1 1 1,-1 0-1,1 0 1,0 0-1,0 0 1,0 1-1,0-1 1,0 0-1,0 1 0,0 0 1,1-1-1,0 1 1,-1 0-1,1 0 1,0 0-1,0-1 1,0 1-1,1 0 1,-1 0-1,1 0 1,0 5-1,0-8 6,0 1 0,0-1 1,0 1-1,0-1 0,0 1 0,0-1 0,0 1 1,0-1-1,0 1 0,0-1 0,1 0 0,-1 1 1,0-1-1,0 1 0,1-1 0,-1 0 0,0 1 1,0-1-1,1 1 0,-1-1 0,1 0 0,-1 1 0,0-1 1,1 0-1,-1 0 0,1 1 0,-1-1 0,0 0 1,1 0-1,-1 0 0,1 1 0,-1-1 0,2 0 1,22-1 262,22-15 39,0-10-196,-36 18-122,0 2 0,1 0-1,0 0 1,0 0 0,0 2 0,1-1-1,-1 1 1,1 1 0,12-2 0,-23 5 0,0 1 1,-1-1-1,1 1 1,-1-1 0,1 1-1,0-1 1,-1 1-1,0-1 1,1 1-1,-1-1 1,1 1 0,-1-1-1,0 1 1,1 0-1,-1-1 1,0 1-1,0 0 1,1-1 0,-1 1-1,0 0 1,0 0-1,0-1 1,0 1 0,0 0-1,0-1 1,0 1-1,0 0 1,0 0-1,-1 0 1,-1 26 123,0-17 42,-1-1 0,0 1 0,0-1 0,-9 16 0,8-16-13,0 0 0,0 0 1,1 1-1,-4 14 0,7-24-128,0 1 1,1-1-1,-1 1 1,0-1-1,0 0 1,0 1-1,1-1 1,-1 0-1,0 1 1,0-1-1,1 0 1,-1 1-1,0-1 0,1 0 1,-1 0-1,1 0 1,-1 1-1,0-1 1,1 0-1,-1 0 1,0 0-1,1 0 1,-1 1-1,1-1 1,-1 0-1,1 0 0,-1 0 1,0 0-1,1 0 1,-1 0-1,1 0 1,-1 0-1,1 0 1,-1-1-1,0 1 1,1 0-1,-1 0 1,1 0-1,-1 0 0,0-1 1,1 1-1,-1 0 1,0 0-1,1-1 1,-1 1-1,24-9 397,16-14-300,42-32 0,-10 6-107,-71 48-7,-1 1-1,0 0 1,0-1 0,0 1 0,1 0-1,-1-1 1,0 1 0,0 0-1,1 0 1,-1-1 0,0 1-1,1 0 1,-1 0 0,0-1 0,1 1-1,-1 0 1,0 0 0,1 0-1,-1 0 1,0 0 0,1 0 0,-1-1-1,1 1 1,-1 0 0,0 0-1,1 0 1,-1 0 0,1 0 0,-1 0-1,0 1 1,1-1 0,-1 0-1,1 0 1,-1 0 0,0 0-1,1 0 1,-1 0 0,0 1 0,1-1-1,-1 0 1,0 0 0,1 1-1,-1-1 1,0 0 0,0 0 0,1 1-1,-1-1 1,0 0 0,0 1-1,-5 24-65,-22 31-360,19-42-220,-3 5-1437,3-8-3617</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7.356"/>
    </inkml:context>
    <inkml:brush xml:id="br0">
      <inkml:brushProperty name="width" value="0.025" units="cm"/>
      <inkml:brushProperty name="height" value="0.025" units="cm"/>
    </inkml:brush>
  </inkml:definitions>
  <inkml:trace contextRef="#ctx0" brushRef="#br0">224 0 19346,'0'0'7778,"-9"0"-5226,-3 2-2314,0 0 0,1 1-1,-1 0 1,1 1 0,0 0 0,0 0-1,0 2 1,0-1 0,1 1 0,0 1-1,0 0 1,-10 10 0,19-17-238,-31 31-610,32-31 593,0 1 0,0-1 0,-1 0 0,1 1 0,0-1 0,0 1 0,0-1 0,0 1 0,-1-1 0,1 1 0,0-1 0,0 0 0,0 1 0,0-1 0,0 1 0,0-1 0,0 1 0,0-1 0,0 1 0,1-1 0,-1 1 0,0-1 0,0 1 0,0-1 0,0 0 0,1 1 0,-1 0 0,22 7-338,4-5-270,53 9-832,-74-11 1341,0 0 1,0 1 0,-1-1-1,1 1 1,-1 0-1,1 0 1,-1 1 0,0-1-1,1 1 1,-2 0-1,1 0 1,6 7 0,-9-9 130,0 0 0,0 0 0,-1 0-1,1 0 1,-1 0 0,1 0 0,-1 0 0,1 0 0,-1 1 0,0-1 0,1 0 0,-1 0 0,0 1 0,0-1 0,0 0 0,0 0 0,0 1 0,0-1 0,0 0 0,0 0 0,-1 1 0,1-1 0,0 0 0,-1 0 0,1 0 0,-1 0 0,0 0 0,1 1 0,-1-1 0,0 0 0,1 0 0,-1 0 0,0-1 0,0 1 0,0 0 0,0 0 0,0 0 0,0-1 0,0 1 0,0 0 0,0-1 0,0 1 0,0-1 0,-1 1 0,1-1 0,-2 1 0,-7 3 301,-1 0 1,0-1-1,-18 4 1,28-7-318,-70 9 888,34-11-2371,35 1 1031,0 1 1,1-1-1,-1 1 0,1-1 0,-1 1 0,0-1 1,1 0-1,-1 0 0,1 0 0,0 0 0,-1 0 1,1 0-1,0 0 0,0 0 0,-2-2 0,-5-15-11873</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7.886"/>
    </inkml:context>
    <inkml:brush xml:id="br0">
      <inkml:brushProperty name="width" value="0.025" units="cm"/>
      <inkml:brushProperty name="height" value="0.025" units="cm"/>
    </inkml:brush>
  </inkml:definitions>
  <inkml:trace contextRef="#ctx0" brushRef="#br0">35 6 11563,'0'0'15284,"-1"12"-13539,-32 169 1784,33-175-3455,3-11 21,11-30 119,13-52 49,-21 17-263,-9 63-115,-5 13-182,-4 15-556,10-16 341,1-1-1,0 1 1,0-1 0,0 1 0,0 0 0,1-1 0,0 1-1,0 0 1,0-1 0,1 8 0,0-10 21,-1 0 0,1 0 0,0 0 1,0 0-1,0 0 0,0-1 0,0 1 0,0 0 0,1 0 1,-1-1-1,1 1 0,-1-1 0,1 1 0,-1-1 0,1 0 0,0 0 1,0 1-1,-1-1 0,1 0 0,0-1 0,0 1 0,0 0 1,0 0-1,3 0 0,25 4-7821</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8.662"/>
    </inkml:context>
    <inkml:brush xml:id="br0">
      <inkml:brushProperty name="width" value="0.025" units="cm"/>
      <inkml:brushProperty name="height" value="0.025" units="cm"/>
    </inkml:brush>
  </inkml:definitions>
  <inkml:trace contextRef="#ctx0" brushRef="#br0">128 262 5637,'0'0'19517,"-9"-5"-18230,7 3-1246,0 1 21,1-1 0,-1 1 1,0 0-1,0-1 0,0 1 0,0 0 0,0 0 0,0 0 1,0 0-1,0 0 0,-1 1 0,1-1 0,0 1 1,0 0-1,-1-1 0,1 1 0,0 0 0,-1 0 1,1 0-1,0 1 0,0-1 0,-1 0 0,1 1 1,0 0-1,0-1 0,0 1 0,-1 0 0,1 0 0,0 0 1,0 0-1,1 1 0,-1-1 0,0 0 0,0 1 1,0 0-1,1-1 0,-1 1 0,-1 2 0,-23 31 387,25-33-416,0 0 0,0 0 0,0 0-1,0 0 1,0 0 0,0 1 0,0-1 0,1 0 0,-1 0 0,1 0 0,0 1 0,-1-1 0,1 0 0,0 1 0,1-1 0,-1 3 0,1-4-22,0 0 1,-1 0-1,1 0 0,0-1 0,0 1 0,0 0 0,0-1 1,0 1-1,0-1 0,0 1 0,0-1 0,0 1 0,0-1 1,0 1-1,0-1 0,1 0 0,-1 0 0,0 0 0,0 0 1,0 1-1,0-2 0,0 1 0,2 0 0,29-3 223,-22 0-209,-1 0 1,1 0-1,-1-1 0,0 0 1,0-1-1,0 0 0,0 0 0,-1-1 1,8-6-1,1-3-333,-1 0-1,28-35 0,-54 75-2961,5-5 3011,-1 1 1,-2 36-1,7-56 255,1 0 0,0 0 0,0 0 1,0 0-1,1 0 0,-1 0 0,0 0 0,0 0 1,0 0-1,1 0 0,-1 0 0,1-1 0,-1 1 0,1 0 1,-1 0-1,1 0 0,-1 0 0,1-1 0,-1 1 0,1 0 1,0 0-1,0-1 0,-1 1 0,1-1 0,0 1 0,0-1 1,0 1-1,0-1 0,0 1 0,0-1 0,0 0 0,-1 1 1,1-1-1,0 0 0,0 0 0,0 0 0,0 0 1,0 0-1,0 0 0,0 0 0,0 0 0,0 0 0,0 0 1,0 0-1,0-1 0,0 1 0,0 0 0,0-1 0,0 1 1,1-2-1,5 0 63,-1 0 0,0-1 0,0 0 0,-1 0 1,1 0-1,8-8 0,8-10 224,-1-1 0,-1-1 0,-1 0 0,-1-2 0,-1 0-1,-2-1 1,0-1 0,-2 0 0,0-1 0,15-55 0,-28 83-273,0 0 0,0 0 0,-1 0 0,1 0 0,0 0 0,0 0 0,0 0 0,0 0 0,0 0 0,-1 0-1,1 0 1,0 0 0,0 0 0,0 0 0,0 0 0,0 0 0,-1 0 0,1 0 0,0 0 0,0 0 0,0 0 0,0 0 0,0-1 0,0 1 0,-1 0 0,1 0-1,0 0 1,0 0 0,0 0 0,0 0 0,0-1 0,-18 32 50,-18 48-112,27-54 291,0 0 1,2 0-1,1 1 1,1 0-1,1 0 1,0 38-1,4-63-225,0 0-1,0-1 1,0 1-1,0 0 1,0-1-1,0 1 1,0 0-1,0-1 1,0 1-1,0 0 1,0-1-1,1 1 1,-1 0-1,0-1 1,0 1-1,1-1 1,-1 1-1,0 0 1,1-1-1,-1 1 1,1-1 0,-1 1-1,1-1 1,-1 1-1,1-1 1,-1 0-1,1 1 1,-1-1-1,1 0 1,0 1-1,-1-1 1,1 0-1,-1 0 1,1 1-1,0-1 1,-1 0-1,1 0 1,0 0-1,-1 0 1,1 0-1,0 0 1,-1 0 0,1 0-1,1 0 1,0-1 24,0 1 0,-1-1 1,1 1-1,0-1 1,0 0-1,0 0 1,-1 0-1,1 0 0,0 0 1,-1 0-1,1 0 1,-1-1-1,0 1 1,3-3-1,0-4-10,0 0 0,0-1-1,-1 1 1,0-1 0,-1 1-1,0-1 1,0 0 0,0 0-1,-2 0 1,1 0 0,-1 0-1,0 0 1,-1-1 0,0 1 0,-4-15-1,-2 13-94,3 17-81,4-5 139,0 1 0,0-1-1,0 0 1,0 1-1,0-1 1,0 0 0,0 0-1,1 1 1,-1-1-1,1 0 1,-1 0 0,1 1-1,-1-1 1,1 0-1,0 0 1,0 0 0,-1 0-1,1 0 1,0 0-1,0 0 1,2 1-1,2 1 18,1 0 0,0 0 0,-1 0 0,1-1 0,0 0 0,0 0 0,1-1 0,-1 1-1,11-1 1,62 0 35,-56-2-58,-9 1-13,-1-1-1,1-1 1,19-5-1,-29 6 33,1 0 0,-1 0 0,0-1-1,0 0 1,0 1 0,0-2-1,0 1 1,-1 0 0,1-1-1,-1 1 1,1-1 0,-1 0-1,0 0 1,5-7 0,-7 10-3,-1 0 1,0-1 0,0 1 0,0 0 0,1-1 0,-1 1 0,0 0 0,0-1 0,0 1 0,0 0 0,0-1 0,1 1 0,-1-1-1,0 1 1,0 0 0,0-1 0,0 1 0,0 0 0,0-1 0,0 1 0,0-1 0,-1 1 0,1 0 0,0-1 0,0 1-1,0 0 1,0-1 0,0 1 0,-1 0 0,1-1 0,0 1 0,0 0 0,0-1 0,-1 1 0,1-1 0,-17-3-10,-21 7 107,30-1-80,0 1 0,0 0 0,0 0 1,0 0-1,0 1 0,1 1 0,0-1 0,0 1 1,-10 9-1,13-10-12,0-1 1,0 1-1,0 0 1,1 0 0,0 0-1,0 0 1,0 1-1,0-1 1,1 1-1,0 0 1,0 0-1,0-1 1,0 1-1,1 1 1,0-1-1,-1 8 1,2-11-76,0-1 0,0 1 1,1-1-1,-1 1 0,1-1 0,-1 1 1,1-1-1,0 0 0,0 1 0,-1-1 0,1 0 1,0 0-1,0 1 0,0-1 0,0 0 1,0 0-1,1 0 0,-1 0 0,0 0 0,0-1 1,1 1-1,-1 0 0,0-1 0,1 1 0,-1 0 1,1-1-1,-1 0 0,1 1 0,-1-1 1,3 0-1,53 5-5204,-52-5 4584,40 0-7490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40.938"/>
    </inkml:context>
    <inkml:brush xml:id="br0">
      <inkml:brushProperty name="width" value="0.025" units="cm"/>
      <inkml:brushProperty name="height" value="0.025" units="cm"/>
    </inkml:brush>
  </inkml:definitions>
  <inkml:trace contextRef="#ctx0" brushRef="#br0">3 107 15663,'-1'-3'432,"0"1"1,1 0 0,0-1-1,-1 1 1,1-1 0,0 1-1,0-1 1,0 1 0,1-1-1,-1 1 1,1-1 0,-1 1-1,1-1 1,0 1 0,0 0-1,2-4 1,-1 2-138,0 1 0,1 0-1,0 0 1,0 0 0,0 0 0,0 0 0,0 0 0,0 1 0,6-4 0,-1 2-16,1-1 1,1 1-1,-1 1 1,0 0-1,1 0 1,0 1-1,18-2 1,-28 3-261,1 1 0,0 0 1,0 0-1,-1 0 0,1 0 1,0 0-1,-1 1 1,1-1-1,0 0 0,-1 0 1,1 0-1,0 1 0,-1-1 1,1 0-1,0 0 0,-1 1 1,1-1-1,-1 1 1,1-1-1,0 1 0,-1-1 1,1 1-1,-1-1 0,0 1 1,1-1-1,-1 1 0,1-1 1,-1 1-1,0 0 0,1-1 1,-1 1-1,0 0 1,1 30 476,-19 30 178,5-31-478,-20 57-21,31-79-173,0-1 0,0 0 0,0 1-1,1-1 1,1 1 0,-1 0 0,1-1 0,0 1 0,2 9 0,-1-16 7,-1 0 0,1 0 1,-1-1-1,1 1 0,-1 0 0,1 0 0,0 0 0,0 0 0,-1-1 1,1 1-1,0 0 0,0 0 0,0-1 0,0 1 0,0-1 0,0 1 1,0-1-1,0 1 0,0-1 0,0 0 0,0 0 0,0 1 1,0-1-1,0 0 0,0 0 0,1 0 0,-1 0 0,0 0 0,0 0 1,0 0-1,0-1 0,0 1 0,2-1 0,37-11 684,-25 4-520,0 0 0,0-1-1,0 0 1,-1-2 0,-1 1 0,0-2 0,13-14 0,-19 19-202,-1 0 0,0-1 0,0 0 0,-1 1 1,0-2-1,0 1 0,-1-1 0,0 1 0,-1-1 0,0 0 0,0 0 1,-1-1-1,0 1 0,1-15 0,-3 24-76,0-1 0,0 0 0,0 1 0,0-1 1,0 1-1,0-1 0,0 0 0,0 1 0,-1-1 0,1 0 0,0 1 0,0-1 1,0 1-1,-1-1 0,1 1 0,0-1 0,-1 1 0,1-1 0,0 1 0,-1-1 1,1 1-1,-1-1 0,1 1 0,-1-1 0,1 1 0,-1 0 0,1-1 0,-1 1 1,1 0-1,-1 0 0,1-1 0,-1 1 0,0 0 0,1 0 0,-1 0 0,1 0 1,-1-1-1,0 1 0,1 0 0,-1 0 0,0 0 0,1 0 0,-1 1 0,1-1 1,-1 0-1,0 0 0,1 0 0,-1 0 0,1 1 0,-2-1 0,0 1-591,0 0 0,0 0 0,0 0 0,0 0 0,0 0 0,0 0 0,0 1 0,0-1 0,0 1 0,0-1-1,1 1 1,-3 2 0,-1 7-4546</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41.496"/>
    </inkml:context>
    <inkml:brush xml:id="br0">
      <inkml:brushProperty name="width" value="0.025" units="cm"/>
      <inkml:brushProperty name="height" value="0.025" units="cm"/>
    </inkml:brush>
  </inkml:definitions>
  <inkml:trace contextRef="#ctx0" brushRef="#br0">212 68 18257,'0'0'9097,"0"-9"-7314,-2-30-481,2 38-1250,0 0-1,-1 0 0,1 0 0,-1 0 1,1 0-1,-1 0 0,1 0 0,-1 0 0,1 0 1,-1 0-1,0 0 0,0 1 0,1-1 0,-1 0 1,0 1-1,0-1 0,0 0 0,0 1 0,0-1 1,0 1-1,0 0 0,0-1 0,0 1 1,0 0-1,0-1 0,0 1 0,0 0 0,0 0 1,0 0-1,0 0 0,0 0 0,0 0 0,0 0 1,-1 1-1,1-1 0,-1 1 0,-36 10-24,26-3 2,0 0 0,1 1 0,0 0 0,0 0 0,1 1 0,0 1 0,1 0 0,0 0 0,1 0 0,0 1 0,1 1 0,1-1 0,-7 17 0,12-28-29,1 0 0,0-1 0,0 1 0,-1 0 0,1-1 0,0 1 0,0-1 0,0 1 0,0 0 0,0-1 0,0 1 0,0 0 0,0-1 0,0 1 0,0 0 0,0-1 0,0 1 0,0 0 0,1-1 0,-1 1 0,0 0 0,0-1 0,1 1 0,-1-1 0,0 1 0,1 0 0,-1-1 0,1 1 0,-1-1 0,1 1 0,-1-1 0,1 0 0,-1 1 0,1-1 0,-1 1 0,2-1 0,0 1 0,1-1 0,-1 1 0,1-1 0,0 0 0,-1 0 0,1 0 0,-1-1 0,1 1 0,-1 0 0,4-2 0,56-22 0,110-90 0,-171 114 0,-1 0 0,0 0 0,0 0 0,1 0 0,-1 0 0,0-1 0,0 1 0,1 0 0,-1 0 0,0 0 0,0 0 0,1 0 0,-1 1 0,0-1 0,0 0 0,1 0 0,-1 0 0,0 0 0,0 0 0,1 0 0,-1 0 0,0 0 0,0 1 0,0-1 0,1 0 0,-1 0 0,0 0 0,0 0 0,0 1 0,1-1 0,-1 0 0,0 0 0,0 0 0,0 1 0,0-1 0,0 0 0,0 0 0,1 1 0,-1-1 0,0 0 0,0 0 0,0 1 0,0-1 0,0 0 0,0 0 0,0 1 0,0-1 0,0 0 0,0 0 0,0 1 0,0-1 0,0 0 0,-1 0 0,1 1 0,0-1 0,0 1 0,-2 12 0,-24 51 0,9-27 0,17-37 0,0 0 0,0 0 0,0 0 0,0 0 0,1 0 0,-1 0 0,0-1 0,0 1 0,0 0 0,0 0 0,0 0 0,1 0 0,-1 0 0,0 0 0,0 0 0,0 0 0,0 0 0,1 0 0,-1 0 0,0 0 0,0 0 0,0 1 0,0-1 0,1 0 0,-1 0 0,0 0 0,0 0 0,0 0 0,0 0 0,0 0 0,0 0 0,1 0 0,-1 0 0,0 1 0,0-1 0,0 0 0,0 0 0,0 0 0,0 0 0,0 0 0,0 1 0,0-1 0,0 0 0,1 0 0,-1 0 0,0 0 0,0 0 0,0 1 0,0-1 0,0 0 0,1 0 0,65-53 0,-55 42 0,1 0 0,1 1 0,0 1 0,1 0 0,24-12 0,-38 20 0,0 1 0,1 0 0,-1 0 0,0-1 0,1 1 0,-1 0 0,1 0 0,-1 0 0,0 0 0,1 0 0,-1 0 0,1-1 0,-1 1 0,1 0 0,-1 0 0,1 0 0,-1 1 0,0-1 0,1 0 0,-1 0 0,1 0 0,-1 0 0,0 0 0,1 0 0,-1 1 0,1-1 0,-1 0 0,0 0 0,1 1 0,-1-1 0,0 0 0,1 0 0,-1 1 0,0-1 0,1 0 0,-1 1 0,0-1 0,0 0 0,1 1 0,-1-1 0,0 1 0,0-1 0,0 0 0,0 1 0,1 0 0,-3 29 0,-19 36 0,20-63 0,-21 69 0,37-84-2185,-4-1-3493,3-12-7151</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42.792"/>
    </inkml:context>
    <inkml:brush xml:id="br0">
      <inkml:brushProperty name="width" value="0.025" units="cm"/>
      <inkml:brushProperty name="height" value="0.025" units="cm"/>
    </inkml:brush>
  </inkml:definitions>
  <inkml:trace contextRef="#ctx0" brushRef="#br0">96 30 11659,'6'-8'1495,"16"-14"9338,-16 25-6335,-7 17-3686,-2-5-514,-1 0 1,-1-1-1,-1 1 0,0-1 1,-1-1-1,0 1 0,-1-1 1,-10 13-1,8-14-247,2 1 1,0 0-1,0 1 1,1 0-1,1 0 0,0 0 1,-5 26-1,10-38-46,1-1-1,0 0 0,0 0 0,0 0 1,1 1-1,-1-1 0,0 0 0,0 0 1,1 1-1,-1-1 0,1 0 0,-1 0 1,1 0-1,-1 0 0,1 0 0,0 0 1,-1 0-1,1 0 0,0 0 0,0 0 1,0 0-1,0 0 0,0-1 0,0 1 1,0 0-1,0-1 0,0 1 0,0-1 1,0 1-1,0-1 0,0 1 1,1-1-1,-1 0 0,0 1 0,0-1 1,0 0-1,1 0 0,1 0 0,61-1 186,-48 0-172,-13 1-39,64-9-5009,-65 9 4735,0-1 0,0 1 0,0-1 0,0 1 0,0-1 1,0 1-1,0-1 0,-1 0 0,1 0 0,0 0 0,0 0 0,-1 0 1,1-1-1,0 1 0,-1 0 0,1-1 0,-1 1 0,0-1 0,1 0 1,-1 1-1,0-1 0,0 0 0,0 0 0,0 0 0,-1 0 0,1 0 1,0 1-1,0-5 0,-1-7-9325</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43.134"/>
    </inkml:context>
    <inkml:brush xml:id="br0">
      <inkml:brushProperty name="width" value="0.025" units="cm"/>
      <inkml:brushProperty name="height" value="0.025" units="cm"/>
    </inkml:brush>
  </inkml:definitions>
  <inkml:trace contextRef="#ctx0" brushRef="#br0">1 54 16624,'0'0'12107,"63"-27"-11530,-28 18-449,1 3-64,3 3-128,-4-1-1634,-7 2-3074,-2-1-2819</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44.004"/>
    </inkml:context>
    <inkml:brush xml:id="br0">
      <inkml:brushProperty name="width" value="0.025" units="cm"/>
      <inkml:brushProperty name="height" value="0.025" units="cm"/>
    </inkml:brush>
  </inkml:definitions>
  <inkml:trace contextRef="#ctx0" brushRef="#br0">1 38 14574,'0'0'13485,"70"-20"-12685,-43 13-479,0 2-65,1 3-288,1-1-32,-2 2-1089,-9 1-1250,-6 0-1088,-7 0-1666</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44.332"/>
    </inkml:context>
    <inkml:brush xml:id="br0">
      <inkml:brushProperty name="width" value="0.025" units="cm"/>
      <inkml:brushProperty name="height" value="0.025" units="cm"/>
    </inkml:brush>
  </inkml:definitions>
  <inkml:trace contextRef="#ctx0" brushRef="#br0">1 27 15407,'0'0'11723,"76"13"-11339,-39-13-352,0-2-32,3-4-1217,2-4-2274,-5-1-2275,-3 0-7366</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06.399"/>
    </inkml:context>
    <inkml:brush xml:id="br0">
      <inkml:brushProperty name="width" value="0.025" units="cm"/>
      <inkml:brushProperty name="height" value="0.025" units="cm"/>
    </inkml:brush>
  </inkml:definitions>
  <inkml:trace contextRef="#ctx0" brushRef="#br0">12 1 15631,'0'0'12524,"34"68"-11563,-38-26-673,-5 1-224,1-3 0,2-4 0,2-7-320,2-6-961,1-5-1026,1-10-543,-5-9-5318,-1-20-832</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44.671"/>
    </inkml:context>
    <inkml:brush xml:id="br0">
      <inkml:brushProperty name="width" value="0.025" units="cm"/>
      <inkml:brushProperty name="height" value="0.025" units="cm"/>
    </inkml:brush>
  </inkml:definitions>
  <inkml:trace contextRef="#ctx0" brushRef="#br0">142 55 17360,'0'0'8104,"-9"1"-7095,3-1-899,0 1-1,0 0 1,0 1-1,1-1 1,-1 1-1,0 0 1,1 1-1,0-1 1,0 1 0,-1 0-1,2 1 1,-1-1-1,0 1 1,1 0-1,-1 0 1,1 0-1,0 0 1,1 1 0,-1 0-1,1 0 1,0 0-1,-4 7 1,4-7 94,1 0-1,-1 1 1,1-1 0,0 0 0,0 1-1,1-1 1,-1 1 0,1 0-1,1-1 1,-1 1 0,1 9 0,1-14-180,-1 0 0,1 1 0,0-1 0,0 0 0,-1 0 1,1 0-1,0 0 0,0 0 0,0 0 0,1 0 0,-1 0 1,0 0-1,0 0 0,0 0 0,1-1 0,-1 1 0,0 0 0,1-1 1,-1 1-1,0-1 0,1 0 0,-1 1 0,1-1 0,-1 0 0,1 0 1,-1 0-1,1 0 0,-1 0 0,1 0 0,-1 0 0,2-1 0,51-6 533,-45 3-557,1 1 0,-1-2 0,0 1 0,0-1 0,0-1 0,-1 0 0,1 0 0,-2 0 0,1-1 0,11-13 0,-16 16 0,1 0 0,-1 0 0,0-1 0,0 1 0,0-1 0,0 0 0,-1 1 0,0-1 0,0 0 0,0-1 0,-1 1 0,1 0 0,-1 0 0,-1-1 0,1 1 0,-1 0 0,0-1 0,0 1 0,0-1 0,-1 1 0,-2-10 0,2 13 1,0 0 1,0 0-1,0 0 1,-1 0-1,1 0 1,0 1-1,-1-1 0,0 0 1,1 1-1,-1-1 1,0 1-1,0 0 0,0 0 1,0-1-1,0 1 1,0 0-1,0 1 1,0-1-1,0 0 0,0 0 1,-1 1-1,1 0 1,0-1-1,0 1 1,-1 0-1,1 0 0,0 0 1,0 0-1,-1 1 1,-3 0-1,0 0-21,0 0 0,0 0 0,0 1 0,0 0 0,1 0 0,-1 0 0,0 1 0,1 0 0,0 0 0,-8 5 0,-6 13-1426,14-13-1412,2 0-3371</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45.325"/>
    </inkml:context>
    <inkml:brush xml:id="br0">
      <inkml:brushProperty name="width" value="0.025" units="cm"/>
      <inkml:brushProperty name="height" value="0.025" units="cm"/>
    </inkml:brush>
  </inkml:definitions>
  <inkml:trace contextRef="#ctx0" brushRef="#br0">84 65 17104,'0'0'9513,"-9"-1"-8520,4 2-906,1-1 1,-1 0-1,0 1 0,0 0 0,0 0 1,1 1-1,-1-1 0,-6 4 0,9-4-77,0-1-1,1 1 0,-1 0 1,1 0-1,-1 0 1,1 0-1,0 1 1,-1-1-1,1 0 0,0 0 1,0 1-1,0-1 1,0 1-1,0-1 0,0 1 1,0-1-1,1 1 1,-1 0-1,0-1 0,1 1 1,-1 0-1,1 0 1,0-1-1,0 1 0,0 0 1,-1 0-1,2-1 1,-1 1-1,0 0 1,0 0-1,0-1 0,1 1 1,0 2-1,0-3 18,0 0 0,0-1 1,0 1-1,0-1 0,0 1 0,1-1 0,-1 1 0,0-1 1,0 0-1,0 1 0,0-1 0,1 0 0,-1 0 0,0 0 0,0 0 1,0 0-1,1 0 0,-1 0 0,0-1 0,1 1 0,27-5 503,-10-1-453,0-1-1,-1-1 1,0-1 0,-1 0-1,0-1 1,0-1 0,-1-1-1,-1 0 1,0-1 0,16-18-1,-48 52-175,-37 48-49,49-63 179,1 1 0,0 0 0,0 0 0,1 1 0,0-1 0,0 1 0,0-1 0,-1 13 0,4-19-12,0-1-1,0 0 0,0 1 0,0-1 1,1 0-1,-1 1 0,0-1 0,0 0 1,1 1-1,-1-1 0,0 0 0,0 1 1,1-1-1,-1 0 0,0 0 0,1 1 1,-1-1-1,0 0 0,1 0 0,-1 0 1,1 0-1,-1 1 0,0-1 0,1 0 1,-1 0-1,1 0 0,-1 0 0,0 0 0,1 0 1,-1 0-1,1 0 0,-1 0 0,0 0 1,1 0-1,-1 0 0,1-1 0,-1 1 1,0 0-1,1 0 0,-1 0 0,0 0 1,1-1-1,-1 1 0,1 0 0,20-8 608,-2-3-547,-1-1 0,0-1-1,-1-1 1,0 0 0,-1-1 0,0-1-1,20-26 1,-50 61-79,1 1 0,1 0 0,-16 36 0,28-55 0,0-1 0,0 0 0,0 0 0,0 0 0,0 0 0,0 0 0,0 0 0,0 1 0,0-1 0,0 0 0,0 0 0,0 0 0,0 0 0,0 0 0,0 0 0,0 1 0,0-1 0,0 0 0,0 0 0,0 0 0,0 0 0,0 0 0,0 1 0,0-1 0,0 0 0,0 0 0,0 0 0,0 0 0,0 0 0,1 0 0,-1 0 0,0 1 0,0-1 0,0 0 0,0 0 0,0 0 0,0 0 0,0 0 0,1 0 0,-1 0 0,0 0 0,0 0 0,0 0 0,0 0 0,0 0 0,0 0 0,1 0 0,-1 0 0,0 0 0,0 0 0,0 0 0,0 0 0,0 0 0,1 0 0,-1 0 0,0 0 0,13-4 0,11-9 0,102-94 0,-126 106 0,1 1 0,-1 0 1,0 0-1,0-1 0,0 1 0,0 0 0,1 0 1,-1 0-1,0-1 0,0 1 0,1 0 0,-1 0 1,0 0-1,0 0 0,1 0 0,-1 0 0,0-1 1,0 1-1,1 0 0,-1 0 0,0 0 0,1 0 0,-1 0 1,0 0-1,0 0 0,1 0 0,-1 0 0,0 0 1,1 0-1,-1 0 0,0 1 0,0-1 0,1 0 1,-1 0-1,0 0 0,0 0 0,1 0 0,-1 0 1,0 1-1,1-1 0,-2 14 8,-10 17-88,2-14-645,-17 39-1014,25-54 911,0 1 0,0 0 0,1 0-1,-1-1 1,1 1 0,0 0 0,0 0 0,0 0 0,0 0 0,0-1 0,1 4 0</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46.386"/>
    </inkml:context>
    <inkml:brush xml:id="br0">
      <inkml:brushProperty name="width" value="0.025" units="cm"/>
      <inkml:brushProperty name="height" value="0.025" units="cm"/>
    </inkml:brush>
  </inkml:definitions>
  <inkml:trace contextRef="#ctx0" brushRef="#br0">172 45 15246,'7'-34'6564,"-6"23"-2368,-8 24-1594,-29 71-2103,-25 69 1745,54-130-2008,1-1 0,1 1 0,1 0 0,1 0 0,1 26 0,-1-28-1748,-2-19-2314,-12-29-6496,8 12 6353,-6-11-6831</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46.728"/>
    </inkml:context>
    <inkml:brush xml:id="br0">
      <inkml:brushProperty name="width" value="0.025" units="cm"/>
      <inkml:brushProperty name="height" value="0.025" units="cm"/>
    </inkml:brush>
  </inkml:definitions>
  <inkml:trace contextRef="#ctx0" brushRef="#br0">0 29 14670,'0'0'14061,"66"-4"-13324,-38 4-353,-2 0-288,1 0-32,-1 0-1121,0-2-2050,-7-8-1921,1-3-3813</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47.088"/>
    </inkml:context>
    <inkml:brush xml:id="br0">
      <inkml:brushProperty name="width" value="0.025" units="cm"/>
      <inkml:brushProperty name="height" value="0.025" units="cm"/>
    </inkml:brush>
  </inkml:definitions>
  <inkml:trace contextRef="#ctx0" brushRef="#br0">141 0 20788,'0'0'2792,"-3"10"-1004,-30 72 1088,22-61-2570,1 1 0,1 0 0,1 0 0,1 1 0,2 0 0,-7 45 0,12-66-347,0-1-1,0 1 1,1 0-1,-1-1 1,0 1 0,1-1-1,-1 1 1,1-1-1,-1 1 1,1-1-1,0 1 1,0-1 0,-1 0-1,1 1 1,0-1-1,0 0 1,0 0 0,1 0-1,-1 0 1,0 0-1,0 0 1,0 0-1,1 0 1,-1 0 0,1 0-1,-1-1 1,1 1-1,-1 0 1,3 0-1,-2-1-640,1 1-1,0-1 1,-1 0-1,1 1 1,-1-1-1,1 0 1,0-1-1,-1 1 1,1 0-1,0-1 1,2 0-1,3-5-6049</inkml:trace>
  <inkml:trace contextRef="#ctx0" brushRef="#br0" timeOffset="1">1 150 15150,'0'0'12877,"72"-9"-12877,-40 9-225,-2 4-1632,-1-4-1891,-7 0-2082,1 0-6789</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47.448"/>
    </inkml:context>
    <inkml:brush xml:id="br0">
      <inkml:brushProperty name="width" value="0.025" units="cm"/>
      <inkml:brushProperty name="height" value="0.025" units="cm"/>
    </inkml:brush>
  </inkml:definitions>
  <inkml:trace contextRef="#ctx0" brushRef="#br0">36 1 10666,'0'0'17937,"62"8"-18225,-39-8-2082,-3 0-1250,-2 0-1409,-7 0-4163</inkml:trace>
  <inkml:trace contextRef="#ctx0" brushRef="#br0" timeOffset="1">1 117 14253,'0'0'13934,"54"-10"-13902,-27 5-64,2-2-449,3 2-2017,-4-1-2947,-1-1-3716</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47.805"/>
    </inkml:context>
    <inkml:brush xml:id="br0">
      <inkml:brushProperty name="width" value="0.025" units="cm"/>
      <inkml:brushProperty name="height" value="0.025" units="cm"/>
    </inkml:brush>
  </inkml:definitions>
  <inkml:trace contextRef="#ctx0" brushRef="#br0">1 193 18033,'0'0'8344,"9"-7"-7191,19-14-754,-1-1 1,-1-1-1,-1-2 0,42-52 1,-52 59-96,-14 26-66,-18 34 181,4-16-273,5-14-39,2 1-1,0-1 1,0 1-1,1 0 1,0 1-1,1 0 1,1-1-1,-2 16 1,5-29-268,0 1 0,0-1 1,0 0-1,0 0 1,0 1-1,0-1 1,0 0-1,0 0 1,0 1-1,0-1 0,0 0 1,0 0-1,1 1 1,-1-1-1,0 0 1,0 0-1,0 1 1,0-1-1,0 0 0,0 0 1,1 0-1,-1 1 1,0-1-1,0 0 1,0 0-1,1 0 0,-1 0 1,0 1-1,0-1 1,0 0-1,1 0 1,-1 0-1,0 0 1,0 0-1,1 0 0,-1 0 1,0 0-1,0 0 1,1 0-1,-1 0 1,0 0-1,1 0 1,-1 0-1,0 0 0,0 0 1,1 0-1,-1 0 1,0 0-1,3 0-2194,7 0-13794</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48.583"/>
    </inkml:context>
    <inkml:brush xml:id="br0">
      <inkml:brushProperty name="width" value="0.025" units="cm"/>
      <inkml:brushProperty name="height" value="0.025" units="cm"/>
    </inkml:brush>
  </inkml:definitions>
  <inkml:trace contextRef="#ctx0" brushRef="#br0">77 61 16528,'0'0'2236,"5"-8"813,2-4-1760,-4 7-710,-1 0 0,1 1 0,0-1-1,0 1 1,0 0 0,1 0 0,4-4 0,-8 8-529,0 0 0,1-1 0,-1 1 1,0 0-1,1 0 0,-1 0 0,0 0 0,0 0 0,1-1 1,-1 1-1,0 0 0,0 0 0,1 0 0,-1 0 0,0 0 1,1 0-1,-1 0 0,0 0 0,1 0 0,-1 0 0,0 0 1,0 0-1,1 1 0,-1-1 0,0 0 0,1 0 0,-1 0 1,0 0-1,0 0 0,1 0 0,-1 1 0,0-1 0,0 0 1,1 0-1,-1 0 0,0 1 0,0-1 0,0 0 0,0 0 1,1 1-1,-1-1 0,0 0 0,0 0 0,0 1 0,0-1 1,0 0-1,0 1 0,0-1 0,0 0 0,0 1 0,1-1 1,-1 0-1,0 0 0,-1 1 0,1-1 0,0 0 1,0 1-1,0-1 0,0 0 0,0 0 0,0 1 0,0-1 1,0 0-1,-1 1 0,1 27-14,0-24 233,-2 14-114,-1 0 0,-1 0-1,-1-1 1,0 1 0,-12 25 0,9-24-20,1 0-1,1 1 1,-8 39 0,14-59-135,0 1 0,0-1 0,0 0 0,0 1 0,0-1 0,0 1 0,0-1 0,1 0 0,-1 1 0,0-1 0,0 0 0,0 1 0,0-1 0,0 0 0,0 1 0,1-1 0,-1 0 0,0 0 0,0 1 0,1-1 0,-1 0 0,0 1 0,0-1 0,1 0 0,-1 0 0,0 0 0,0 1 0,1-1 0,-1 0 0,0 0 0,1 0 0,-1 0 0,0 0 0,1 0 0,0 1 0,18-2 0,18-10 0,-4-4 0,-25 10 0,1 1 0,-1 0 0,1 1 0,0-1 0,0 2 0,0-1 0,0 1 0,10 0 0,-18 2 0,0 0 0,-1 0 0,1 1 0,0-1 0,0 0 0,-1 1 0,1-1 0,-1 1 0,1-1 0,0 0 0,-1 1 0,1-1 0,-1 1 0,1 0 0,-1-1 0,0 1 0,1-1 0,-1 1 0,1 0 0,-1-1 0,0 1 0,0 0 0,1-1 0,-1 1 0,0 0 0,0 0 0,0-1 0,0 1 0,0 0 0,0 0 0,0-1 0,0 1 0,0 0 0,0 0 0,0-1 0,0 1 0,-1 0 0,1-1 0,-1 2 0,-9 30 0,5-26 0,0-1 0,-1 0 0,1 0 0,-1 0 0,0 0 0,0-1 0,0 0 0,0 0 0,-1-1 0,0 0 0,0 0 0,0-1 0,-7 2 0,3-1 0,0 0 0,1-2 0,-1 1 0,0-1 0,0-1 0,0 0 0,0-1 0,-14-2 0,23 3 0,0-1 0,0 1 0,0-1 0,0 1 0,1-1 0,-1 0 0,0 0 0,0 0 0,1 0 0,-1 0 0,1 0 0,-1 0 0,1 0 0,-1-1 0,1 1 0,0-1 0,0 1 0,0-1 0,-1 1 0,2-1 0,-1 0 0,0 1 0,0-1 0,0 0 0,1 0 0,-1 0 0,1 0 0,-1 1 0,1-1 0,0 0 0,0-2 0,2 2-259,0 1 0,0 0-1,1-1 1,-1 1 0,0 0 0,1 0 0,-1 0-1,1 1 1,-1-1 0,1 0 0,-1 1 0,1 0-1,-1 0 1,1-1 0,-1 2 0,6-1 0,1 0-1725,16-4-4481,-1 0-2525</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49.169"/>
    </inkml:context>
    <inkml:brush xml:id="br0">
      <inkml:brushProperty name="width" value="0.025" units="cm"/>
      <inkml:brushProperty name="height" value="0.025" units="cm"/>
    </inkml:brush>
  </inkml:definitions>
  <inkml:trace contextRef="#ctx0" brushRef="#br0">9 89 7495,'0'0'21786,"8"7"-20302,32 20-219,-37-26-1243,-1 0 0,1 0 0,-1-1 0,1 1 0,0-1 0,-1 1 0,1-1 0,0 0 0,0 0 1,-1 0-1,1 0 0,0-1 0,0 1 0,-1-1 0,1 0 0,-1 1 0,1-1 0,-1-1 0,1 1 0,-1 0 0,1 0 0,-1-1 0,0 1 0,0-1 0,0 0 0,0 0 0,2-2 0,4-3-2,-1-1 0,0 0 0,-1 0 0,0 0 0,6-12 0,-10 19-20,-1-1 0,0 0 0,0 1 0,0-1 0,0 0 0,-1 0 0,1 0 0,0 0 0,-1 0 0,1 0 0,-1 0 0,0 0 0,0 0 0,0 0 0,0 0 0,0 0 0,0-3 0,-1 4 0,1 0 0,-1 1 0,1-1 0,-1 1 0,0-1 0,1 0 0,-1 1 0,0-1 0,1 1 0,-1-1 0,0 1 0,0 0 0,1-1 0,-1 1 0,0 0 0,0-1 0,0 1 0,1 0 0,-1 0 0,0 0 0,0 0 0,0 0 0,0 0 0,0 0 0,1 0 0,-1 0 0,-1 1 0,-4 0 0,0 0 0,1 0 0,-1 1 0,0 0 0,1 1 0,0-1 0,-1 1 0,1 0 0,0 0 0,-6 5 0,-3 6 0,0 0 0,-18 24 0,27-32 0,1 0 0,0 0 0,0 1 0,0 0 0,1 0 0,0 0 0,0 0 0,1 1 0,-3 10 0,6-17 0,-1 0 0,0-1 0,0 1 0,1-1 0,-1 1 0,1-1 0,-1 1 0,0-1 0,1 1 0,-1-1 0,1 1 0,-1-1 0,1 0 0,-1 1 0,1-1 0,0 0 0,-1 1 0,1-1 0,-1 0 0,1 0 0,0 0 0,-1 1 0,1-1 0,0 0 0,-1 0 0,1 0 0,-1 0 0,1 0 0,0 0 0,-1 0 0,1 0 0,0 0 0,-1-1 0,1 1 0,0 0 0,0-1 0,30-5 0,-14-2 0,-1 0 0,0-1 0,0-1 0,-1 0 0,0-1 0,-1-1 0,14-14 0,15-11 0,-41 55 0,-7-4 0,0 0 0,-1-1 0,-8 15 0,9-20 0,0 1 0,1 0 0,0 1 0,0-1 0,1 1 0,0 0 0,1 0 0,-2 19 0,4-28 0,0-1 0,0 1 0,1-1 0,-1 1 0,0-1 0,1 1 0,-1-1 0,0 1 0,1-1 0,-1 0 0,1 1 0,-1-1 0,1 0 0,-1 0 0,1 1 0,-1-1 0,1 0 0,-1 0 0,1 1 0,-1-1 0,1 0 0,-1 0 0,1 0 0,-1 0 0,1 0 0,-1 0 0,1 0 0,0 0 0,-1 0 0,1 0 0,-1 0 0,1 0 0,-1-1 0,1 1 0,-1 0 0,1 0 0,-1 0 0,1-1 0,0 1 0,23-9 0,1-10-1734,-5-6-3595,-8 2-3047</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49.498"/>
    </inkml:context>
    <inkml:brush xml:id="br0">
      <inkml:brushProperty name="width" value="0.025" units="cm"/>
      <inkml:brushProperty name="height" value="0.025" units="cm"/>
    </inkml:brush>
  </inkml:definitions>
  <inkml:trace contextRef="#ctx0" brushRef="#br0">2 0 21044,'0'0'11723,"-2"40"-20243</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06.742"/>
    </inkml:context>
    <inkml:brush xml:id="br0">
      <inkml:brushProperty name="width" value="0.025" units="cm"/>
      <inkml:brushProperty name="height" value="0.025" units="cm"/>
    </inkml:brush>
  </inkml:definitions>
  <inkml:trace contextRef="#ctx0" brushRef="#br0">0 61 9961,'0'0'11435,"68"-52"-9417,-36 47-480,7 3-289,-1 0-352,6 2-577,-1 0-224,-2 0-64,-6 0-448,-8 0-1186,-10 4-992,-11-1-1538</inkml:trace>
  <inkml:trace contextRef="#ctx0" brushRef="#br0" timeOffset="1">51 196 13293,'0'0'12011,"60"20"-10570,-12-29-672,5 0-609,4 0-96,-8 5-897,-9 2-1889,-14 2-1987,-14 0-2465</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51.571"/>
    </inkml:context>
    <inkml:brush xml:id="br0">
      <inkml:brushProperty name="width" value="0.025" units="cm"/>
      <inkml:brushProperty name="height" value="0.025" units="cm"/>
    </inkml:brush>
  </inkml:definitions>
  <inkml:trace contextRef="#ctx0" brushRef="#br0">118 78 10442,'0'0'19053,"2"-9"-18055,-2 6-962,0 0 1,1 0-1,0 0 1,-1 0-1,1 1 0,0-1 1,0 0-1,1 1 1,-1-1-1,0 1 1,1-1-1,0 1 0,-1 0 1,5-5-1,-2 5-12,0-1-1,0 1 1,1-1-1,-1 1 0,1 1 1,-1-1-1,1 1 1,-1-1-1,1 1 0,0 0 1,5 0-1,-3 0-14,1 0-1,0 0 1,0 1 0,0 0-1,0 0 1,0 1-1,12 2 1,-19-3-10,0 1 1,0-1-1,0 0 0,0 1 1,0-1-1,0 1 1,0 0-1,0-1 1,-1 1-1,1-1 1,0 1-1,0 0 0,-1 0 1,1-1-1,0 1 1,-1 0-1,1 0 1,-1 0-1,1 0 0,-1 0 1,1 0-1,-1 0 1,0 0-1,1 1 1,-1 1 10,0 0 0,-1 0 0,1 0 1,-1-1-1,1 1 0,-1 0 0,0 0 0,0-1 1,0 1-1,0 0 0,-1-1 0,1 1 1,-3 2-1,-14 19 168,0-1 1,-2-1-1,0-1 1,-2 0-1,0-2 1,-37 25-1,89-44-258,-21-2 100,9-1-167,0 1 0,0 1-1,0 0 1,34 3-1,-49-1 131,0-1 1,0 0-1,0 1 0,0 0 0,0 0 0,0 0 0,0 0 0,0 0 0,-1 0 0,1 1 0,0-1 0,-1 1 0,1 0 0,-1 0 0,0 0 0,0 0 0,1 0 0,-1 1 0,-1-1 0,1 0 0,0 1 0,0 0 0,-1-1 0,0 1 0,1 0 0,-1 0 0,0 0 0,0 0 0,-1 0 0,1 0 0,-1 0 0,1 0 0,-1 0 0,0 0 0,0 0 0,-1 4 0,0-3 50,0 1 0,-1-2-1,1 1 1,-1 0 0,0 0 0,0 0 0,-1-1 0,1 1 0,0-1 0,-1 0 0,0 0 0,0 0 0,0 0 0,0 0 0,-1-1 0,1 1 0,-1-1 0,1 0 0,-1 0-1,0 0 1,-5 1 0,-12 6 201,0-1-1,-34 9 1,53-17-234,-71 15 0,67-14 0,0-1 0,0 1 0,0-1 0,0 0 0,0 0 0,0-1 0,0 0 0,0 0 0,0-1 0,-7-2 0,12 4-68,0 0 1,1 0-1,-1 0 1,0 0-1,0-1 0,0 1 1,0 0-1,1-1 0,-1 1 1,0-1-1,0 1 1,1-1-1,-1 1 0,0-1 1,1 1-1,-1-1 1,0 0-1,1 1 0,-1-1 1,1 0-1,-1 1 0,1-1 1,0 0-1,-1 0 1,1 0-1,0 1 0,-1-1 1,1 0-1,0 0 0,0 0 1,0 0-1,0 0 1,0 0-1,0 1 0,0-1 1,0 0-1,0 0 1,0 0-1,0 0 0,0 0 1,1 1-1,-1-1 0,0 0 1,1 0-1,-1 0 1,1 1-1,-1-1 0,1 0 1,-1 0-1,2 0 1,37-27-7674,-36 26 6785,25-13-9288</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52.038"/>
    </inkml:context>
    <inkml:brush xml:id="br0">
      <inkml:brushProperty name="width" value="0.025" units="cm"/>
      <inkml:brushProperty name="height" value="0.025" units="cm"/>
    </inkml:brush>
  </inkml:definitions>
  <inkml:trace contextRef="#ctx0" brushRef="#br0">254 0 17328,'0'0'5467,"-8"12"-2472,-112 141 1368,-1-1-1749,117-146-4703,9-15-3027,7-10-5205,-1-7-3254</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52.397"/>
    </inkml:context>
    <inkml:brush xml:id="br0">
      <inkml:brushProperty name="width" value="0.025" units="cm"/>
      <inkml:brushProperty name="height" value="0.025" units="cm"/>
    </inkml:brush>
  </inkml:definitions>
  <inkml:trace contextRef="#ctx0" brushRef="#br0">157 36 19699,'-10'4'1553,"-5"2"-808,1 0 0,0 1 0,0 1 0,-18 12 0,28-17-554,0 0 0,-1 1 1,1-1-1,0 1 0,0 0 0,1 0 0,-1 0 1,1 0-1,0 1 0,0-1 0,1 1 0,-1 0 0,1 0 1,0 0-1,0 0 0,1 0 0,-1 0 0,1 1 0,0 5 1,1-10-172,0 0 0,0-1 1,0 1-1,0 0 1,0 0-1,1 0 0,-1 0 1,0 0-1,1 0 1,-1-1-1,0 1 1,1 0-1,-1 0 0,1 0 1,0-1-1,-1 1 1,1 0-1,0-1 0,-1 1 1,1-1-1,0 1 1,0-1-1,-1 1 0,1-1 1,2 1-1,29 6 552,34-14 365,-55 4-872,1-1 0,-1 0 0,-1 0 1,1-1-1,-1-1 0,1 0 0,-2 0 0,1-1 0,13-12 1,-18 15 1,0-1 1,0 0-1,0 0 1,-1-1 0,0 1-1,0-1 1,-1 0-1,0 0 1,0 0 0,0 0-1,0-1 1,-1 1-1,0-1 1,-1 1-1,1-1 1,-1 0 0,0-10-1,-1 16-65,0 0 0,0 0 0,0 1 0,-1-1 0,1 0 0,0 0 0,0 1 0,-1-1 0,1 0 0,0 0 0,-1 1 0,1-1 0,0 0 0,-1 1 0,1-1 0,-1 1 0,1-1 0,-1 0-1,0 1 1,1-1 0,-1 1 0,1-1 0,-1 1 0,0 0 0,0-1 0,1 1 0,-1 0 0,0-1 0,-1 1 0,-30 0 13,23 2-18,1 0 1,-1 0-1,1 1 1,0 0-1,-10 6 1,8-3-577,1 1-1,1 0 1,-1 1-1,1 0 1,0 0-1,1 1 1,0 0-1,0 0 1,-9 18-1,14-23 338,1-1-1,-1 0 1,1 1-1,-1-1 1,1 1-1,0-1 1,0 1-1,1 0 1,-1-1-1,1 1 1,0 0-1,0-1 1,0 1-1,0 0 1,1-1-1,0 1 1,-1 0-1,1-1 1,0 1-1,1-1 1,-1 1-1,1-1 1,0 0-1,-1 1 1,1-1-1,1 0 1,-1 0-1,0 0 1,1-1-1,-1 1 1,1-1-1,0 1 1,3 1-1,20 13-4999</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52.771"/>
    </inkml:context>
    <inkml:brush xml:id="br0">
      <inkml:brushProperty name="width" value="0.025" units="cm"/>
      <inkml:brushProperty name="height" value="0.025" units="cm"/>
    </inkml:brush>
  </inkml:definitions>
  <inkml:trace contextRef="#ctx0" brushRef="#br0">129 61 14926,'0'0'17323,"-7"9"-16869,-40 58-390,149-189-64,-102 122 0,0 0 0,1 0 0,-1 0 0,0-1 0,0 1 0,1 0 0,-1 0 0,0-1 0,0 1 0,1 0 0,-1 0 0,0-1 0,0 1 0,1 0 0,-1-1 0,0 1 0,0 0 0,0-1 0,0 1 0,0 0 0,0-1 0,0 1 0,0-1 0,0 1 0,0 0 0,0-1 0,0 1 0,0 0 0,0-1 0,0 1 0,0 0 0,0-1 0,0 1 0,0-1 0,0 1 0,0 0 0,-1-1 0,1 1 0,0 0 0,0 0 0,0-1 0,-1 1 0,1 0 0,-1-1 0,-20 1 0,-27 15 0,33-6 0,1 2 0,-25 22 0,36-30 0,-1 1 0,0 0 0,1-1 0,0 2 0,0-1 0,0 0 0,0 1 0,1-1 0,-1 1 0,1 0 0,0 0 0,1 0 0,-1 0 0,0 6 0,2-11-12,0 1 0,0 0 0,1-1 0,-1 1 0,0 0 0,1 0 0,-1-1 0,0 1 0,1-1 0,-1 1 0,1 0 0,-1-1 0,1 1 0,-1-1 1,1 1-1,-1-1 0,1 1 0,0-1 0,-1 1 0,1-1 0,-1 0 0,1 1 0,0-1 0,0 0 0,-1 0 0,1 1 0,0-1 0,0 0 0,-1 0 0,1 0 0,0 0 0,1 0 0,32 1-2193,-27-2 748,22 1-5889</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55.614"/>
    </inkml:context>
    <inkml:brush xml:id="br0">
      <inkml:brushProperty name="width" value="0.025" units="cm"/>
      <inkml:brushProperty name="height" value="0.025" units="cm"/>
    </inkml:brush>
  </inkml:definitions>
  <inkml:trace contextRef="#ctx0" brushRef="#br0">1 0 10025,'0'0'22459,"12"2"-22192,31 3-307,0-2 0,0-3 0,55-5 0,-74 4-1796,-13 1-7347</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55.955"/>
    </inkml:context>
    <inkml:brush xml:id="br0">
      <inkml:brushProperty name="width" value="0.025" units="cm"/>
      <inkml:brushProperty name="height" value="0.025" units="cm"/>
    </inkml:brush>
  </inkml:definitions>
  <inkml:trace contextRef="#ctx0" brushRef="#br0">0 0 19154,'0'0'12140,"72"10"-11436,-38-10-447,5 0-193,-2 0-289,-6 0-1921,-4 0-1922,-7 0-2177,-2 0-6792</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56.300"/>
    </inkml:context>
    <inkml:brush xml:id="br0">
      <inkml:brushProperty name="width" value="0.025" units="cm"/>
      <inkml:brushProperty name="height" value="0.025" units="cm"/>
    </inkml:brush>
  </inkml:definitions>
  <inkml:trace contextRef="#ctx0" brushRef="#br0">32 1 19314,'0'0'13453,"0"59"-13453,-7-26 0,-1-4 0,-1 2 0,5-3 0,1-6 0,3-4 0,0-6-1249,6-8-1025,12-4-929,-1-7-1506,5-13-2850</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56.642"/>
    </inkml:context>
    <inkml:brush xml:id="br0">
      <inkml:brushProperty name="width" value="0.025" units="cm"/>
      <inkml:brushProperty name="height" value="0.025" units="cm"/>
    </inkml:brush>
  </inkml:definitions>
  <inkml:trace contextRef="#ctx0" brushRef="#br0">385 74 16944,'0'0'9289,"-44"76"-6535,28-44-1056,4 4-289,-2-1-736,8-3-673,3-5 0,3-6 0,0-3 0,3-7 0,6-3-1185,2-6-961,-1-2-1602,0 0-1985</inkml:trace>
  <inkml:trace contextRef="#ctx0" brushRef="#br0" timeOffset="1">1 43 3812,'0'0'25880,"74"-10"-24374,-21 10-674,2 0-543,5 0-161,-1-5-96,1 1-224,-4-1-2275,-2-3-4676,0-2-5380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21.411"/>
    </inkml:context>
    <inkml:brush xml:id="br0">
      <inkml:brushProperty name="width" value="0.025" units="cm"/>
      <inkml:brushProperty name="height" value="0.025" units="cm"/>
    </inkml:brush>
  </inkml:definitions>
  <inkml:trace contextRef="#ctx0" brushRef="#br0">23 22 2274,'0'0'29041,"-12"6"-27589,13-7-1452,1 0 0,-1 0 0,1 0 0,-1 0 0,0 0 0,0 0 0,1 0 0,-1-1 0,0 1 0,0-1 0,0 1 0,0-1 0,0 1 0,-1-1 0,2-1 0,-5-1 0,-9 16 0,3 1-445,4-5-1124,9-17-1862,12-16-6499</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22.720"/>
    </inkml:context>
    <inkml:brush xml:id="br0">
      <inkml:brushProperty name="width" value="0.025" units="cm"/>
      <inkml:brushProperty name="height" value="0.025" units="cm"/>
    </inkml:brush>
  </inkml:definitions>
  <inkml:trace contextRef="#ctx0" brushRef="#br0">96 118 1730,'1'-23'18999,"-12"31"-12479,-15 36-5604,16-28-691,2 1-1,0-1 0,1 1 0,0 0 0,2 1 1,0 0-1,-4 25 0,9-42-205,0 0 0,0 0 0,0 0 0,0 0 1,0 0-1,0 0 0,0 0 0,0-1 0,0 1 0,1 0 0,-1 0 0,0 0 0,0 0 0,1 0 1,-1 0-1,1-1 0,-1 1 0,1 0 0,-1 0 0,1 0 0,0-1 0,-1 1 0,1 0 0,0-1 1,-1 1-1,1-1 0,0 1 0,0-1 0,0 1 0,0-1 0,-1 1 0,1-1 0,0 0 0,0 0 1,0 1-1,0-1 0,0 0 0,0 0 0,0 0 0,0 0 0,0 0 0,0 0 0,0 0 0,-1 0 1,3-1-1,3 0 45,0 0 0,0-1 1,-1 0-1,1 0 1,0 0-1,6-4 0,8-6 59,0-1 1,0-1-1,-1 0 0,-1-1 0,-1-1 1,0-1-1,-1-1 0,-1 0 0,-1-1 1,0 0-1,17-35 0,-36 63-123,-18 32 0,-27 70 0,47-103 0,0 0 0,0 1 0,1-1 0,1 1 0,-1 0 0,1-1 0,1 1 0,1 16 0,-1-25 0,0 1 0,1 0 0,-1 0 0,0 0 0,1 0 0,0-1 0,-1 1 0,1 0 0,-1 0 0,1-1 0,0 1 0,-1-1 0,1 1 0,0 0 0,0-1 0,0 0 0,-1 1 0,1-1 0,0 1 0,0-1 0,0 0 0,0 1 0,0-1 0,0 0 0,0 0 0,-1 0 0,1 0 0,0 0 0,0 0 0,0 0 0,0 0 0,0 0 0,1-1 0,34-9 0,-21 3 0,0-2 0,0 0 0,-1-1 0,0 0 0,-1-1 0,0 0 0,-1-1 0,0-1 0,10-13 0,-9 8 0,0-1 0,-1 0 0,-1 0 0,0-1 0,-2-1 0,11-31 0,-20 50 0,2-3 0,-1 1 0,1-1 0,-1 0 0,0 0 0,-1 0 0,1 0 0,-1-1 0,-1-9 0,1 15 0,0 0 0,-1 0 0,1-1 0,0 1 0,-1 0 0,1 0 0,-1-1 0,1 1 0,0 0 0,-1 0 0,1 0 0,-1 0 0,1 0 0,0 0 0,-1 0 0,1 0 0,-1 0 0,1 0 0,0 0 0,-1 0 0,1 0 0,-1 0 0,1 0 0,0 0 0,-1 0 0,1 0 0,-1 1 0,1-1 0,0 0 0,-1 0 0,1 1 0,0-1 0,-1 0 0,0 1 0,-13 7 0,-11 18-2224,23-23 1657,0-1-1,0 1 1,0 0-1,0 0 1,0 0-1,1 0 0,-1 0 1,1 0-1,0 1 1,0-1-1,0 0 1,0 1-1,0 5 0,1-4-7359</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16.710"/>
    </inkml:context>
    <inkml:brush xml:id="br0">
      <inkml:brushProperty name="width" value="0.025" units="cm"/>
      <inkml:brushProperty name="height" value="0.025" units="cm"/>
    </inkml:brush>
  </inkml:definitions>
  <inkml:trace contextRef="#ctx0" brushRef="#br0">0 9 9417,'0'0'17072,"55"-9"-16303,-31 14-513,5 8-160,-1 1-801,-2 4-2273,-5-4-2756,1 0-7558</inkml:trace>
  <inkml:trace contextRef="#ctx0" brushRef="#br0" timeOffset="1">314 235 17489,'0'0'6310,"8"-1"-4458,6-4-1589,-1 1-1,0-2 1,0 1 0,-1-2-1,0 0 1,0 0-1,0-1 1,-1-1 0,20-19-1,-20 17-164,-9 8-74,0 0-1,0 1 1,0-1-1,0 1 0,1 0 1,-1 0-1,1 0 1,-1 0-1,1 0 1,0 0-1,5-1 0,-7 4-9,0 1-1,-1 0 0,1-1 0,-1 1 1,1 0-1,-1 0 0,0-1 0,1 1 0,-1 0 1,0 0-1,0 0 0,-1-1 0,1 4 1,0-1 99,-7 108 683,8-111-895,-1 0 0,0 0 0,0 0 1,1 0-1,-1 0 0,0-1 0,1 1 0,-1 0 1,1 0-1,-1 0 0,1-1 0,-1 1 0,1 0 1,0 0-1,-1-1 0,1 1 0,0-1 0,-1 1 1,1 0-1,0-1 0,0 1 0,0-1 0,0 0 1,-1 1-1,1-1 0,0 0 0,0 0 0,2 1 1,-1-1-520,1 1 0,-1-1 1,0 0-1,1 0 1,-1 0-1,0 0 0,1-1 1,-1 1-1,0-1 1,1 1-1,1-2 0,14-11-6749</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07.114"/>
    </inkml:context>
    <inkml:brush xml:id="br0">
      <inkml:brushProperty name="width" value="0.025" units="cm"/>
      <inkml:brushProperty name="height" value="0.025" units="cm"/>
    </inkml:brush>
  </inkml:definitions>
  <inkml:trace contextRef="#ctx0" brushRef="#br0">1 133 352,'0'0'26521,"87"39"-26136,-36-49-353,3-2-1409,0-1-2563,-2-3-2594</inkml:trace>
  <inkml:trace contextRef="#ctx0" brushRef="#br0" timeOffset="1">534 1 16560,'0'0'6374,"-33"54"-3652,20-31-992,7 3-161,3-2-672,3-4-352,3-6-417,11-7 0,2-3-64,1-4-320,-1 0-609,-4-5-1665,-5-9-1859,-3-5-1504,-4-7-6631</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23.063"/>
    </inkml:context>
    <inkml:brush xml:id="br0">
      <inkml:brushProperty name="width" value="0.025" units="cm"/>
      <inkml:brushProperty name="height" value="0.025" units="cm"/>
    </inkml:brush>
  </inkml:definitions>
  <inkml:trace contextRef="#ctx0" brushRef="#br0">27 0 16720,'0'0'16047,"-22"49"-16047,20-30 0,0 0 0,2-1 0,0 0 0,0-7 0,8-5 0,3-6 0,2 0 0,2-9-1730,-1-10-2370,-1-6-1825,1-3-2211</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23.451"/>
    </inkml:context>
    <inkml:brush xml:id="br0">
      <inkml:brushProperty name="width" value="0.025" units="cm"/>
      <inkml:brushProperty name="height" value="0.025" units="cm"/>
    </inkml:brush>
  </inkml:definitions>
  <inkml:trace contextRef="#ctx0" brushRef="#br0">1 292 13645,'0'0'13623,"11"5"-12902,38 18-379,-45-22-282,1 0 1,0 0 0,0-1-1,0 1 1,0-1 0,0 0-1,0-1 1,0 1 0,0-1-1,-1 0 1,1 0 0,0 0-1,0-1 1,5-2 0,-3 1 145,-1 0 1,0 0 0,1 0 0,-1-1-1,-1 0 1,1-1 0,0 1 0,5-7-1,-10 10-190,0 0-1,-1 1 0,1-1 1,0 0-1,-1 1 1,1-1-1,0 0 0,-1 0 1,1 0-1,-1 0 0,0 1 1,1-1-1,-1 0 0,0 0 1,1 0-1,-1 0 0,0 0 1,0 0-1,0 0 0,0 0 1,0 0-1,0 0 0,0-2 1,-1 3 10,1-1 1,-1 0 0,0 1 0,1-1-1,-1 1 1,0-1 0,0 1-1,1-1 1,-1 1 0,0 0-1,0-1 1,0 1 0,0 0-1,1 0 1,-1 0 0,0-1 0,0 1-1,0 0 1,0 0 0,-1 1-1,-3-1 66,-1 0 0,1 1 1,0-1-1,0 1 0,0 1 0,0-1 0,-10 5 0,1 2-92,1 2 0,0-1 0,0 2 0,1-1 0,-12 15 0,20-21 0,1 0 0,-1 0 0,0 0 0,1 1 0,0 0 0,0-1 0,1 1 0,-1 0 0,1 1 0,0-1 0,0 0 0,1 1 0,0-1 0,0 1 0,0-1 0,0 1 0,1-1 0,0 9 0,1-12 0,-1-1 0,1 1 0,0-1 0,0 0 0,-1 1 0,1-1 0,0 0 0,0 0 0,0 1 0,0-1 0,0 0 0,1 0 0,-1 0 0,0 0 0,0 0 0,1-1 0,-1 1 0,1 0 0,-1-1 0,0 1 0,1 0 0,-1-1 0,1 0 0,0 1 0,-1-1 0,1 0 0,1 0 0,50 1 0,-41-2 0,-3 0-241,-1 0 0,1 0 0,-1-1 0,1 0 0,-1 0 0,10-5 0,-12 5-188,0-1-1,-1 0 1,1 0-1,-1 0 1,0 0 0,0-1-1,0 0 1,0 0-1,-1-1 1,0 1 0,0-1-1,0 0 1,0 0-1,-1 0 1,4-9 0,3-17-7446</inkml:trace>
  <inkml:trace contextRef="#ctx0" brushRef="#br0" timeOffset="1">118 18 20211,'0'0'9321,"-55"-17"-6278,49 16-2851,19 1-192,2 0-1441,1 0-5798</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24.089"/>
    </inkml:context>
    <inkml:brush xml:id="br0">
      <inkml:brushProperty name="width" value="0.025" units="cm"/>
      <inkml:brushProperty name="height" value="0.025" units="cm"/>
    </inkml:brush>
  </inkml:definitions>
  <inkml:trace contextRef="#ctx0" brushRef="#br0">81 0 18257,'0'0'9060,"-1"9"-7427,-32 113 92,22-92-1306,2 1-1,1 0 0,1 0 1,-4 57-1,11-88-418,0 1 0,0 0 0,0 0 0,0 0 0,0 0 0,0 0 0,0-1 0,0 1 0,0 0 0,0 0 0,1 0 0,-1 0 0,0 0 0,1-1 0,-1 1 0,0 0 0,1 0 0,-1-1 0,1 1 0,-1 0 0,1 0 0,0-1 0,-1 1 0,1-1 0,-1 1 0,1-1 0,0 1 0,0-1 0,-1 1 0,1-1 0,0 1 0,0-1 0,0 0 0,1 1 0,1-1 0,0 0 0,0-1 0,0 1 0,-1-1 0,1 1 0,0-1 0,0 0 0,0 0 0,-1 0 0,5-3 0,58-39 0,-39 19 0,-22 19 0,0 0 0,1 1 0,-1-1 0,1 1 0,0 0 0,1 0 0,-1 1 0,1-1 0,-1 1 0,1 0 0,0 1 0,0 0 0,0 0 0,7-2 0,-12 4 0,0 1 0,0-1 0,-1 0 0,1 1 0,0-1 0,-1 1 0,1-1 0,0 0 0,-1 1 0,1-1 0,0 1 0,-1 0 0,1-1 0,-1 1 0,1-1 0,-1 1 0,1 0 0,-1 0 0,0-1 0,1 1 0,-1 0 0,0 0 0,1-1 0,-1 1 0,0 0 0,0 0 0,0 0 0,0-1 0,0 1 0,0 0 0,0 1 0,0 34 0,-1-28 0,1-1 0,-1 0 0,-1-1 0,1 1 0,-1 0 0,0-1 0,-4 7 0,3-6 0,1 0 0,-1 0 0,1 0 0,1 0 0,-1 1 0,1-1 0,0 9 0,34-47-2392,11-13-10366,-21 22-86</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24.431"/>
    </inkml:context>
    <inkml:brush xml:id="br0">
      <inkml:brushProperty name="width" value="0.025" units="cm"/>
      <inkml:brushProperty name="height" value="0.025" units="cm"/>
    </inkml:brush>
  </inkml:definitions>
  <inkml:trace contextRef="#ctx0" brushRef="#br0">111 28 15791,'0'0'5386,"-8"5"-1312,5-4-3735,-11 7 796,0 1 0,0 0 0,-12 11 0,24-19-1045,-1 1 1,1 0 0,0-1 0,0 1 0,0 0 0,0 0 0,0 0 0,0 0 0,1 1 0,-1-1 0,1 1 0,-1-1 0,1 1 0,0-1 0,0 1 0,0-1 0,0 1 0,1 0 0,-1 0-1,1-1 1,-1 1 0,1 0 0,0 0 0,0 0 0,0-1 0,1 1 0,-1 0 0,2 5 0,0-6-91,0 0 0,-1 0 0,1 0 0,0 0 0,0-1 0,0 1 0,1-1 0,-1 1 0,0-1 0,1 0 0,-1 0 0,0 0 0,1 0 0,-1 0 0,1-1 0,-1 1 0,1-1 0,0 0 0,-1 0 0,1 1 0,0-2 0,4 1 0,-2-1 0,0 1 0,0 0 0,-1-1 0,1 0 0,0 0 0,-1-1 0,1 1 0,-1-1 0,1 0 0,-1 0 0,8-6 0,-7 3 0,0 0 0,-1 0 0,0 0 0,0-1 0,0 0 0,0 0 0,-1 0 0,0 0 0,-1-1 0,1 1 0,-1-1 0,0 1 0,1-12 0,-2 16 0,-1-1 0,0 1 0,0 0 0,0-1 0,0 1 0,0 0 0,-1 0 0,1-1 0,0 1 0,-1 0 0,0 0 0,0-1 0,1 1 0,-1 0 0,0 0 0,-1 0 0,1 0 0,0 0 0,-1 1 0,1-1 0,-1 0 0,1 1 0,-1-1 0,0 1 0,0-1 0,0 1 0,1 0 0,-1-1 0,-1 1 0,1 0 0,0 1 0,0-1 0,0 0 0,0 0 0,-1 1 0,1 0 0,0-1 0,0 1 0,-1 0 0,1 0 0,0 0 0,-4 1 0,5-1-102,1 0 0,-1 1-1,1-1 1,-1 0 0,0 1 0,1-1 0,-1 0 0,1 1-1,-1-1 1,1 1 0,-1-1 0,1 1 0,-1-1 0,1 1-1,0 0 1,-1-1 0,1 1 0,0-1 0,-1 1-1,1 0 1,0-1 0,0 1 0,-1 0 0,1-1 0,0 1-1,0 0 1,0-1 0,0 1 0,0 0 0,0 0 0,0-1-1,0 1 1,1 0 0,-1-1 0,0 1 0,0 0-1,0-1 1,1 1 0,-1 0 0,0-1 0,1 1 0,-1-1-1,1 1 1,-1-1 0,0 1 0,1-1 0,-1 1 0,1-1-1,0 1 1,5 2-1139,1 0-1,-1-1 1,0 0-1,1 0 1,-1 0-1,1-1 1,0 0-1,-1 0 1,13-1-1,-15 0 599,35 1-4732</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24.809"/>
    </inkml:context>
    <inkml:brush xml:id="br0">
      <inkml:brushProperty name="width" value="0.025" units="cm"/>
      <inkml:brushProperty name="height" value="0.025" units="cm"/>
    </inkml:brush>
  </inkml:definitions>
  <inkml:trace contextRef="#ctx0" brushRef="#br0">157 214 1345,'0'0'19432,"-10"0"-16677,2 1-2390,0 0 0,1 0 0,-1 1 0,0 0 1,1 0-1,-1 1 0,1 0 0,0 0 0,-11 7 1,13-7-141,1 0 1,0 0-1,-1 0 1,1 0 0,1 1-1,-1 0 1,0 0-1,1 0 1,0 0-1,0 0 1,0 1 0,0-1-1,1 1 1,0 0-1,0 0 1,0 0 0,1 0-1,-2 7 1,3-11-209,0 0 0,-1-1 0,1 1 0,0 0 0,0 0 0,0 0 0,0 0 0,1 0 0,-1 0 0,0 0 0,0 0 1,0 0-1,1 0 0,-1 0 0,0 0 0,1 0 0,-1 0 0,1 0 0,0-1 0,-1 1 0,1 0 0,-1 0 0,1-1 0,0 1 0,0 0 0,0 0 0,2 0 0,-1 0 0,0 0 0,0 0 0,0-1-1,0 1 1,1-1 0,-1 1 0,0-1-1,0 0 1,1 0 0,2 0 0,3-1 18,1 0 1,-1-1-1,1 0 1,-1 0 0,13-6-1,-4 0-13,-1-2 1,0 0-1,-1-1 0,0 0 0,0-2 0,-1 1 1,-1-2-1,0 0 0,-1 0 0,-1-1 0,0-1 1,-1 0-1,-1 0 0,0-1 0,-1 0 0,-1 0 1,-1-1-1,8-34 0,-13 51-23,-1 0 0,1-1 1,-1 1-1,0-1 0,0 1 0,0-1 0,0 1 1,0-1-1,0 1 0,0-1 0,0 1 0,0-1 0,-1 1 1,1-1-1,-1 1 0,1-1 0,-1 1 0,1 0 1,-1-1-1,0 1 0,0 0 0,1 0 0,-1-1 1,0 1-1,-2-1 0,2 1-1,-1 1 0,0 0-1,1-1 1,-1 1 0,0 0 0,1 0 0,-1 0 0,0 0-1,1 0 1,-1 0 0,0 1 0,0-1 0,1 1 0,-1-1-1,1 1 1,-1-1 0,-3 3 0,-8 4 5,1 0 0,-1 1 0,-19 17 0,21-15 24,-46 42 6,54-49-34,0 0 0,0 0 0,1 1 1,-1-1-1,1 1 0,0 0 0,0 0 0,0 0 1,0 0-1,0 0 0,1 0 0,0 0 1,0 0-1,-1 5 0,3-8 1,-1-1 0,1 1 0,-1-1 0,1 1 0,-1-1 0,1 1 0,-1-1 0,1 1 0,-1-1 0,1 0 0,0 1 0,-1-1 0,1 0 0,-1 1 0,1-1 0,0 0 0,-1 0 0,1 0 0,0 1 0,-1-1 0,1 0 0,0 0 0,0 0 0,-1 0 0,1 0 0,0-1 0,28 1 0,-22 0 0,176 0-657,-181 0 642,0 0-1,0 0 0,0 0 1,0 0-1,0 0 1,0 1-1,0-1 0,-1 1 1,1-1-1,0 1 0,0 0 1,0 0-1,0 0 0,-1 0 1,1 0-1,0 0 0,-1 0 1,1 0-1,-1 1 1,0-1-1,1 1 0,-1-1 1,0 1-1,0-1 0,0 1 1,0 0-1,0 0 0,0 0 1,0-1-1,-1 1 0,1 0 1,0 0-1,-1 0 0,0 0 1,0 0-1,1 0 1,-1 0-1,-1 3 0,0 7-328,-1-1-1,0 1 1,-1-1-1,0 0 1,-7 15-1,3-7-2695</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25.213"/>
    </inkml:context>
    <inkml:brush xml:id="br0">
      <inkml:brushProperty name="width" value="0.025" units="cm"/>
      <inkml:brushProperty name="height" value="0.025" units="cm"/>
    </inkml:brush>
  </inkml:definitions>
  <inkml:trace contextRef="#ctx0" brushRef="#br0">26 1 14798,'0'0'16720,"-9"61"-15471,2-32-1249,2-1 0,2-2 0,1-5 0,2-6 0,0-5-545,8-10-2081,0 0-1410,2-11-1089,-5-11-3683</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25.569"/>
    </inkml:context>
    <inkml:brush xml:id="br0">
      <inkml:brushProperty name="width" value="0.025" units="cm"/>
      <inkml:brushProperty name="height" value="0.025" units="cm"/>
    </inkml:brush>
  </inkml:definitions>
  <inkml:trace contextRef="#ctx0" brushRef="#br0">0 1 18514,'0'0'10249,"27"19"-16399,3-12 865,3-2-5445</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25.912"/>
    </inkml:context>
    <inkml:brush xml:id="br0">
      <inkml:brushProperty name="width" value="0.025" units="cm"/>
      <inkml:brushProperty name="height" value="0.025" units="cm"/>
    </inkml:brush>
  </inkml:definitions>
  <inkml:trace contextRef="#ctx0" brushRef="#br0">133 261 18610,'0'0'7874,"-11"8"-5274,8-6-2426,-15 10 703,-1 0 1,0-1-1,-33 13 0,66-29-1606,1 1 1,0 1-1,0 0 0,22-1 1,-32 4 535,1-1 0,-1 1 1,0 0-1,0 1 1,1-1-1,-1 1 0,0 0 1,0 1-1,0-1 1,0 1-1,0 0 0,0 0 1,-1 0-1,1 1 0,-1 0 1,1-1-1,-1 2 1,5 3-1,-8-6 260,0 1 0,0-1 0,-1 0 0,1 1 0,0-1 0,0 1 0,-1-1 0,1 1 0,-1 0 0,1-1 0,-1 1 0,0 0 1,1-1-1,-1 1 0,0 0 0,0-1 0,0 1 0,0 0 0,-1-1 0,1 1 0,0 0 0,-1-1 0,1 1 0,-1 0 0,0-1 0,1 1 0,-1-1 0,0 1 0,0-1 0,0 0 0,0 1 0,0-1 0,0 0 0,0 0 0,-1 1 0,-1 0 0,-6 6 615,0-1-1,0 0 1,-20 11-1,25-16-575,-8 5 143,0 0 0,0-1-1,-1 0 1,0-2 0,0 1 0,0-1 0,-17 2 0,30-6-260,-1 0 0,0 1 0,1-1 0,-1 0 0,1 0-1,-1 0 1,1 0 0,-1 0 0,0 0 0,1 0 0,-1 0 0,1 0 0,-1 0 0,0-1 0,1 1-1,-1 0 1,1 0 0,-1-1 0,1 1 0,-1 0 0,1 0 0,-1-1 0,1 1 0,-1-1 0,1 1-1,-1 0 1,1-1 0,0 1 0,-1-1 0,1 1 0,0-1 0,-1 1 0,1-1 0,0 1 0,-1-1-1,1 1 1,0-2 0,7-25-1111,26-26-2368,27-20-8297,-26 28 357</inkml:trace>
  <inkml:trace contextRef="#ctx0" brushRef="#br0" timeOffset="1">356 1 17200,'0'0'3508,"-3"10"-167,-11 39-1741,4-19-413,1 0-1,1 1 0,1 1 0,2-1 1,-1 59-1,6-85-1459,1 0 1,-1-1-1,1 1 0,0 0 1,1-1-1,-1 1 0,1-1 1,0 1-1,0-1 0,0 0 1,1 0-1,-1 0 0,1 0 1,0 0-1,0-1 0,1 1 1,-1-1-1,1 0 0,-1 0 1,1 0-1,0 0 0,0-1 1,0 1-1,1-1 0,8 3 1,-13-5-15,0 0 1,1 0 0,-1 0 0,0 0 0,1 0 0,-1 0 0,1-1 0,-1 1-1,0 0 1,1 0 0,-1 0 0,0 0 0,1-1 0,-1 1 0,0 0 0,1 0-1,-1-1 1,0 1 0,0 0 0,1 0 0,-1-1 0,0 1 0,0 0 0,0-1-1,1 1 1,-1 0 0,0-1 0,0 1 0,0 0 0,0-1 0,0 1-1,0-1 1,0 1 0,1 0 0,-1-1 0,0 1 0,0 0 0,-1-1 0,1 1-1,0-1 1,0 1 0,0 0 0,0-1 0,0 1 0,0 0 0,-1-1 0,1-3-1267,0-14-6626</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26.286"/>
    </inkml:context>
    <inkml:brush xml:id="br0">
      <inkml:brushProperty name="width" value="0.025" units="cm"/>
      <inkml:brushProperty name="height" value="0.025" units="cm"/>
    </inkml:brush>
  </inkml:definitions>
  <inkml:trace contextRef="#ctx0" brushRef="#br0">69 71 7527,'0'0'10058,"-55"-44"-6855,46 35-385,5 4-479,4 0-161,0 1-705,7 3-928,11-2-353,7 3-192,7 0-32,3 0-993,6 0-2851,-2 0-4035</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27.606"/>
    </inkml:context>
    <inkml:brush xml:id="br0">
      <inkml:brushProperty name="width" value="0.025" units="cm"/>
      <inkml:brushProperty name="height" value="0.025" units="cm"/>
    </inkml:brush>
  </inkml:definitions>
  <inkml:trace contextRef="#ctx0" brushRef="#br0">0 1 4100,'0'0'544</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07.457"/>
    </inkml:context>
    <inkml:brush xml:id="br0">
      <inkml:brushProperty name="width" value="0.025" units="cm"/>
      <inkml:brushProperty name="height" value="0.025" units="cm"/>
    </inkml:brush>
  </inkml:definitions>
  <inkml:trace contextRef="#ctx0" brushRef="#br0">1 1 19058,'0'0'8424,"49"30"-10538,-24-21-3267,4-2-4901</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29.055"/>
    </inkml:context>
    <inkml:brush xml:id="br0">
      <inkml:brushProperty name="width" value="0.025" units="cm"/>
      <inkml:brushProperty name="height" value="0.025" units="cm"/>
    </inkml:brush>
  </inkml:definitions>
  <inkml:trace contextRef="#ctx0" brushRef="#br0">0 0 10698,'0'3'384,"0"-1"-1216,7-2-1122,1 0-4036</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29.462"/>
    </inkml:context>
    <inkml:brush xml:id="br0">
      <inkml:brushProperty name="width" value="0.025" units="cm"/>
      <inkml:brushProperty name="height" value="0.025" units="cm"/>
    </inkml:brush>
  </inkml:definitions>
  <inkml:trace contextRef="#ctx0" brushRef="#br0">192 256 3395,'0'0'15119,"1"-8"-11836,3-24-198,-5 31-2960,1 0 0,-1 0-1,1 0 1,-1 0 0,1 0 0,-1 0-1,1 1 1,-1-1 0,0 0-1,0 1 1,1-1 0,-1 0 0,0 1-1,0-1 1,0 1 0,0-1-1,1 1 1,-1-1 0,0 1 0,0 0-1,0-1 1,0 1 0,0 0-1,0 0 1,0 0 0,0 0 0,0 0-1,0 0 1,0 0 0,0 0-1,0 0 1,0 0 0,0 1 0,0-1-1,-1 1 1,-37 8 708,30-3-724,0-1 0,0 1 0,0 1 1,1-1-1,0 1 0,0 1 1,1 0-1,0 0 0,0 0 1,1 1-1,0 0 0,0 0 0,1 0 1,1 1-1,-1 0 0,2 0 1,-1 0-1,-3 18 0,7-28-101,0 1 1,1 0-1,-1 0 0,0-1 0,0 1 1,0 0-1,0-1 0,1 1 0,-1 0 0,0-1 1,1 1-1,-1 0 0,1-1 0,-1 1 1,1-1-1,-1 1 0,1-1 0,-1 1 0,1-1 1,-1 1-1,1-1 0,-1 0 0,1 1 1,0-1-1,-1 0 0,1 1 0,0-1 0,-1 0 1,1 0-1,0 0 0,0 1 0,-1-1 1,1 0-1,0 0 0,-1 0 0,1 0 0,0 0 1,0 0-1,0-1 0,34-4 117,-19-2-120,0 1 0,0-2 0,-1 0 0,0-1 0,-1-1 0,0 0 0,18-17 0,-4 0-8,-1 0 1,30-41-1,-46 56 3,-1-2 0,-1 1 0,0-1 0,-1 0 0,0-1 0,-1 0 0,-1 0 0,0-1 0,-2 0 0,5-22 0,-12 32 0,-5 12 0,-8 11 0,-17 31 0,2 1 0,2 2 0,-33 77 0,60-122 0,-9 31 0,11-36 0,0 0 0,0 0 0,0-1 0,0 1 0,0 0 0,0-1 0,1 1 0,-1 0 0,0 0 0,0-1 0,1 1 0,-1 0 0,0-1 0,1 1 0,-1-1 0,1 1 0,-1 0 0,1-1 0,-1 1 0,1-1 0,-1 1 0,1-1 0,-1 1 0,1-1 0,0 0 0,-1 1 0,1-1 0,0 0 0,-1 1 0,1-1 0,0 0 0,0 0 0,-1 0 0,1 0 0,0 1 0,-1-1 0,1 0 0,0 0 0,0 0 0,-1-1 0,2 1 0,4 0-301,1-1 0,-1 1 0,0-1 0,0-1 0,0 1 1,11-5-1,-4 0-1258,-1-1 1,1 0 0,-1-1 0,12-10 0,9-7-6578</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30.101"/>
    </inkml:context>
    <inkml:brush xml:id="br0">
      <inkml:brushProperty name="width" value="0.025" units="cm"/>
      <inkml:brushProperty name="height" value="0.025" units="cm"/>
    </inkml:brush>
  </inkml:definitions>
  <inkml:trace contextRef="#ctx0" brushRef="#br0">161 1 16560,'0'0'4393,"-8"4"-490,-24 11-1354,18-10-1783,1 1 0,-1 0 0,1 1 0,0 1 0,1 0 0,-19 16 0,30-23-766,0 0 0,0-1 0,0 1 0,0 0 0,0 0 0,1 1 0,-1-1 0,0 0 0,1 0 0,-1 0 0,1 0 0,0 0 0,-1 1 0,1-1 0,0 0 0,0 0 0,-1 1 0,1-1 0,0 0 0,0 1 0,0-1 0,1 2 0,0-2 0,-1 0 0,1 0 0,0 0 0,0 0 0,-1-1 0,1 1 0,0 0 0,0-1 0,0 1 0,0 0 0,0-1 0,0 1 0,0-1 0,0 0 0,0 1 0,0-1 0,0 0 0,0 0 0,0 1 0,2-1 0,1 0 0,1 0 0,-1 0 0,0 0 0,1 0 0,-1-1 0,0 1 0,1-1 0,-1 0 0,0-1 0,0 1 0,0-1 0,5-2 0,-4 1 0,0 0 0,-1-1 0,1 1 0,-1-1 0,0 0 0,0 0 0,0 0 0,0 0 0,-1-1 0,0 1 0,0-1 0,0 0 0,-1 0 0,1 0 0,2-11 0,-5 16 0,0 1 0,0-1 0,0 0 0,0 0 0,-1 0 0,1 0 0,0 1 0,0-1 0,0 0 0,0 0 0,0 0 0,-1 0 0,1 0 0,0 0 0,0 0 0,0 1 0,-1-1 0,1 0 0,0 0 0,0 0 0,0 0 0,-1 0 0,1 0 0,0 0 0,0 0 0,0 0 0,-1 0 0,1 0 0,0 0 0,0 0 0,-1 0 0,1 0 0,0-1 0,0 1 0,0 0 0,0 0 0,-1 0 0,1 0 0,0 0 0,0 0 0,0 0 0,0-1 0,-1 1 0,1 0 0,0 0 0,0 0 0,0 0 0,0-1 0,0 1 0,0 0 0,-1 0 0,1 0 0,0-1 0,0 1 0,0 0 0,0 0 0,0 0 0,0-1 0,0 1 0,0 0 0,0 0 0,0 0 0,0-1 0,0 1 0,-11 11 0,1 1 0,0 0 0,-16 26 0,22-32 0,1-1 0,-1 1 0,2 0 0,-1 0 0,0 0 0,1 0 0,0 0 0,1 1 0,-1-1 0,1 1 0,1-1 0,-1 8 0,1-13 0,1-1 0,-1 1 0,1 0 0,-1-1 0,1 1 0,-1-1 0,1 1 0,-1-1 0,1 1 0,-1-1 0,1 0 0,0 1 0,-1-1 0,1 0 0,0 1 0,0-1 0,-1 0 0,1 0 0,0 0 0,-1 0 0,1 0 0,0 1 0,0-1 0,-1-1 0,1 1 0,0 0 0,0 0 0,-1 0 0,1 0 0,0 0 0,1-1 0,24-5 0,-12-1 0,1-1 0,-1 0 0,-1 0 0,0-2 0,0 0 0,0 0 0,20-23 0,23-19 0,-55 55 0,-1 1 0,0-1 0,0 1 0,-1-1 0,1 1 0,-1-1 0,0 1 0,-2 5 0,-38 62 0,84-99 0,-31 18 0,49-34 0,-56 41 0,0 0 0,0 0 0,1 0 0,-1 1 0,1 0 0,-1 0 0,1 1 0,0 0 0,0 0 0,6-1 0,-12 2 0,1 0 0,0 0 0,-1 0 0,1 0 0,-1 0 0,1 0 0,-1 1 0,1-1 0,-1 0 0,1 0 0,-1 0 0,1 1 0,-1-1 0,1 0 0,-1 0 0,1 1 0,-1-1 0,0 0 0,1 1 0,-1-1 0,1 0 0,-1 1 0,0-1 0,1 1 0,-1-1 0,0 1 0,0-1 0,1 1 0,-1-1 0,0 1 0,0-1 0,0 1 0,1-1 0,-1 1 0,-4 25 0,-16 18 0,19-42-100,-7 10-5240,16-19-2481,4-7 70</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30.440"/>
    </inkml:context>
    <inkml:brush xml:id="br0">
      <inkml:brushProperty name="width" value="0.025" units="cm"/>
      <inkml:brushProperty name="height" value="0.025" units="cm"/>
    </inkml:brush>
  </inkml:definitions>
  <inkml:trace contextRef="#ctx0" brushRef="#br0">56 0 4292,'0'0'25224,"-4"10"-23414,-12 22-921,7-17-705,2 1 0,-12 30 0,22-46-184,1-1 0,-1 0 0,1 0 0,-1 0 0,1 0 0,-1 0 0,0-1 0,0 0 0,0 1 0,4-4 0,13-11 0,-13 10 0,1-1 0,-1 1 0,1 1 0,0-1 0,1 1 0,-1 1 0,1 0 0,0 0 0,0 0 0,0 1 0,0 1 0,15-3 0,-23 5 0,0 0 0,-1 1 0,1-1 0,-1 1 0,1-1 0,-1 1 0,0-1 0,1 1 0,-1-1 0,1 1 0,-1-1 0,0 1 0,1 0 0,-1-1 0,0 1 0,0 0 0,1-1 0,-1 1 0,0 0 0,0-1 0,0 1 0,0 0 0,0-1 0,0 1 0,0 0 0,0-1 0,0 1 0,0 0 0,0-1 0,-1 2 0,-4 24 0,-21 16 0,12-22 0,22-25-1664,6-6-4397,5-10-4984</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31.469"/>
    </inkml:context>
    <inkml:brush xml:id="br0">
      <inkml:brushProperty name="width" value="0.025" units="cm"/>
      <inkml:brushProperty name="height" value="0.025" units="cm"/>
    </inkml:brush>
  </inkml:definitions>
  <inkml:trace contextRef="#ctx0" brushRef="#br0">191 154 12011,'0'0'7570,"2"-8"-4201,2-25-497,-4 32-2740,-1 1 0,1-1 0,0 0 0,-1 0 0,1 0 0,-1 0 0,0 0 0,1 1 0,-1-1 0,1 0 0,-1 0 0,0 1 1,0-1-1,0 0 0,1 1 0,-1-1 0,0 1 0,0-1 0,0 1 0,0 0 0,0-1 0,0 1 0,0 0 0,0 0 0,0-1 0,0 1 0,0 0 0,0 0 0,0 0 0,0 0 1,0 0-1,0 1 0,0-1 0,0 0 0,-1 1 0,-36 6 991,28-1-1056,0 0 0,0 0 0,1 1-1,0 0 1,1 1 0,-1 0-1,1 0 1,1 1 0,-1-1 0,2 2-1,-1-1 1,1 1 0,1 0 0,0 1-1,-4 11 1,8-22-67,1 1 0,0-1 0,-1 1 0,1 0 0,0-1 0,0 1 0,0 0 0,0-1 0,0 1 0,0 0 0,0-1 0,0 1 0,0 0 0,0-1 0,0 1 0,0 0 0,0-1 0,1 1 0,-1 0 0,0-1 0,1 1 0,-1-1 0,0 1 0,1 0 0,-1-1 0,0 1 0,1-1 0,-1 1 0,1-1 0,-1 1 0,1-1 0,-1 0 0,1 1 0,0-1 0,0 1 0,1-1 0,1 1 0,-1-1 0,0 0 0,1 0 0,-1 0 0,0 0 0,1-1 0,-1 1 0,0 0 0,5-2 0,51-25 0,-36 13 0,-1-1 0,-1-1 0,-1 0 0,-1-2 0,0 0 0,-1-1 0,-1-1 0,0 0 0,-2-1 0,23-45 0,-53 92 0,-36 66 0,46-80 0,0 0 0,1 1 0,0 0 0,1 0 0,0 0 0,-1 17 0,4-29 0,1 0 0,0-1 0,0 1 0,0 0 0,0 0 0,0-1 0,0 1 0,0 0 0,0 0 0,0-1 0,0 1 0,1 0 0,-1 0 0,0-1 0,0 1 0,1 0 0,-1 0 0,0-1 0,1 1 0,-1 0 0,1-1 0,-1 1 0,1-1 0,-1 1 0,1-1 0,-1 1 0,1-1 0,0 1 0,-1-1 0,1 1 0,0-1 0,-1 0 0,1 1 0,1-1 0,0 1 0,1-1 0,-1 0 0,1 0 0,-1-1 0,1 1 0,-1 0 0,1-1 0,-1 0 0,1 1 0,3-3 0,54-31 0,-44 22 0,0-1 0,-1-1 0,0-1 0,20-25 0,-61 70 0,15-18 0,0 0 0,1 1 0,0 0 0,1 0 0,1 1 0,-8 15 0,16-28 0,0 0 0,1-1 0,-1 1 0,0 0 0,0-1 0,0 1 0,0 0 0,1-1 0,-1 1 0,0-1 0,1 1 0,-1 0 0,0-1 0,1 1 0,-1-1 0,1 1 0,-1-1 0,1 1 0,-1-1 0,1 0 0,-1 1 0,1-1 0,-1 0 0,1 1 0,0-1 0,-1 0 0,1 0 0,0 1 0,-1-1 0,1 0 0,0 0 0,-1 0 0,1 0 0,0 0 0,-1 0 0,1 0 0,0 0 0,-1 0 0,1 0 0,0 0 0,-1 0 0,2-1 0,36-1 0,-36 2 0,84-14 0,-55 8 0,0 1 0,43-1 0,-73 6 0,-1 0 0,1-1 0,-1 1 0,1-1 0,-1 1 0,1 0 0,-1-1 0,0 1 0,1-1 0,-1 1 0,0-1 0,1 1 0,-1-1 0,0 1 0,1-1 0,-1 1 0,0-1 0,0 1 0,0-1 0,1 0 0,-1 1 0,0-1 0,0 1 0,0-1 0,0 0 0,0 1 0,0-1 0,0 1 0,-1-1 0,1 0 0,0 1 0,0-1 0,0 1 0,0-1 0,-1 1 0,1-1 0,0 1 0,-1-1 0,1 1 0,-1-2 0,-11-26 0,3 10 0,-2-2 0,1-1 0,-10-32 0,20 53 0,0-1 0,1 1 0,-1 0 0,1-1 0,-1 1 0,0 0 0,1 0 0,-1 0 0,1-1 0,-1 1 0,1 0 0,-1 0 0,1 0 0,-1 0 0,0 0 0,1 0 0,-1 0 0,1 0 0,-1 0 0,1 0 0,-1 0 0,1 0 0,-1 0 0,1 0 0,-1 0 0,1 1 0,-1-1 0,0 0 0,1 0 0,-1 0 0,1 1 0,0-1 0,17 6 0,30 11-1146,3-6-3372,-11-7-3303</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32.276"/>
    </inkml:context>
    <inkml:brush xml:id="br0">
      <inkml:brushProperty name="width" value="0.025" units="cm"/>
      <inkml:brushProperty name="height" value="0.025" units="cm"/>
    </inkml:brush>
  </inkml:definitions>
  <inkml:trace contextRef="#ctx0" brushRef="#br0">47 71 11435,'0'-4'15498,"-9"29"-12622,-9 27-5084,14-35 3755,3-12-1513,-12 72 137,12-69-138,1-1 0,-1 0 0,2 0 0,-1 1 0,1-1 0,0 0-1,0 0 1,4 11 0,-4-17 3,0 1-1,0 0 1,0 0-1,1 0 1,-1-1 0,1 1-1,0 0 1,-1-1-1,1 0 1,0 1-1,0-1 1,-1 0-1,1 0 1,0 0-1,0 0 1,1 0-1,-1 0 1,0-1-1,0 1 1,0-1-1,0 0 1,1 1-1,-1-1 1,0 0-1,0 0 1,0 0-1,1-1 1,-1 1-1,3-1 1,3-1 159,1 1 1,-1-1 0,0-1-1,0 0 1,0 0-1,11-7 1,7-7-134,-2-2 0,0 0 0,-1-2 0,-1 0 0,-1-2 0,-1 0 1,-1-1-1,-2-1 0,0-1 0,16-33 0,-46 83-62,1 0 0,1 0 0,2 1 0,0 1 0,2 0 0,0 0 0,2 0 0,-2 33 0,7-57 0,-1-1 0,1 1 0,0 0 0,0 0 0,0-1 0,0 1 0,1 0 0,-1 0 0,0-1 0,1 1 0,-1 0 0,1-1 0,-1 1 0,1-1 0,0 1 0,0-1 0,0 1 0,0-1 0,0 1 0,0-1 0,0 0 0,0 0 0,0 1 0,1-1 0,-1 0 0,1 0 0,-1 0 0,1 0 0,-1-1 0,1 1 0,-1 0 0,1-1 0,-1 1 0,1-1 0,0 1 0,-1-1 0,1 0 0,0 0 0,0 0 0,-1 1 0,1-2 0,0 1 0,0 0 0,-1 0 0,1-1 0,0 1 0,-1-1 0,4 0 0,4-2 0,0-1 0,0 1 0,0-1 0,-1-1 0,1 0 0,-1 0 0,12-10 0,-6 2 0,-2 1 0,1-2 0,-2 0 0,0 0 0,-1-1 0,0 0 0,-1-1 0,-1 0 0,0-1 0,-1 1 0,-1-2 0,-1 1 0,0 0 0,-1-1 0,-1 0 0,1-33 0,-7 49 0,-3 9 0,-5 7 0,4 1-1882,0 1-1,1-1 1,1 1 0,-5 25-1,7-28-4848</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33.054"/>
    </inkml:context>
    <inkml:brush xml:id="br0">
      <inkml:brushProperty name="width" value="0.025" units="cm"/>
      <inkml:brushProperty name="height" value="0.025" units="cm"/>
    </inkml:brush>
  </inkml:definitions>
  <inkml:trace contextRef="#ctx0" brushRef="#br0">1 313 18417,'0'0'13736,"10"-6"-13159,4-3-566,0-1 1,0 0 0,22-24-1,-31 30-11,-1-1-1,1 1 1,-1-1-1,0 0 0,-1-1 1,1 1-1,-1-1 1,0 0-1,-1 1 0,1-1 1,-1 0-1,0-1 1,-1 1-1,1 0 1,0-13-1,-2 19 1,0-1 0,0 1 0,-1-1 0,1 1 0,0 0 0,0-1 0,-1 1 0,1-1 0,0 1 0,-1 0 0,1-1 0,-1 1 0,1 0 0,0 0 0,-1-1 0,1 1 0,-1 0 0,1 0 0,-1 0 0,1-1 0,-1 1 0,1 0 0,0 0 0,-1 0 0,1 0 0,-1 0 0,1 0 0,-1 0 0,1 0 0,-1 0 0,1 0 0,-1 0 0,1 0 0,-1 0 0,1 1 0,-1-1 0,1 0 0,-1 0 0,1 0 0,-1 1 0,-21 8 0,15-4 0,-1 1 0,1 0 0,0 0 0,0 1 0,1 0 0,0 0 0,0 1 0,1 0 0,0 0 0,0 0 0,1 0 0,0 1 0,0-1 0,1 1 0,1 0 0,-1 0 0,0 10 0,3-18 0,-1 0 0,2 0 0,-1-1 0,0 1 0,0 0 0,0 0 0,0 0 0,0 0 0,1 0 0,-1-1 0,0 1 0,1 0 0,-1 0 0,1-1 0,-1 1 0,1 0 0,-1 0 0,1-1 0,-1 1 0,1-1 0,0 1 0,-1 0 0,1-1 0,0 1 0,0-1 0,-1 0 0,1 1 0,0-1 0,1 1 0,33 1 0,-23-4 0,0 0 0,0-1 0,18-7 0,-11 2 7,-9 3-21,0 0 1,0 1-1,1 1 1,-1-1-1,1 2 1,0-1-1,11 0 1,-21 4-20,-1-1 0,1 0 0,-1 1 0,1-1 1,0 1-1,-1-1 0,1 1 0,-1-1 1,0 1-1,1-1 0,-1 1 0,1-1 1,-1 1-1,0 0 0,0-1 0,1 1 0,-1 0 1,0-1-1,0 1 0,0 0 0,1-1 1,-1 1-1,0 0 0,0-1 0,0 1 0,0 0 1,0-1-1,0 1 0,-1 0 0,1-1 1,0 1-1,0 0 0,0-1 0,-1 1 0,1-1 1,-1 2-1,-9 36 161,6-25-181,4-12 59,1-1 0,-1 0-1,0 1 1,1-1 0,-1 0-1,0 1 1,1-1 0,-1 0-1,0 0 1,1 1 0,-1-1-1,1 0 1,-1 0 0,1 0-1,-1 1 1,1-1 0,-1 0-1,0 0 1,1 0 0,-1 0-1,1 0 1,-1 0 0,1 0-1,-1 0 1,1 0 0,-1 0-1,1 0 1,-1 0 0,1-1-1,-1 1 1,0 0-1,1 0 1,-1 0 0,1 0-1,-1-1 1,0 1 0,1 0-1,-1-1 1,1 1 0,-1-1-1,22-8 121,1-9-219,0 0 1,-1-1-1,26-29 0,-27 25-959,-1-1 0,-2-1 0,0-1 0,-2-1 0,20-42 0,-27 37 1112,-24 44 1731,-25 45 484,32-39-2032,2-1-1,0 2 1,1-1 0,0 0-1,2 1 1,0 0 0,2 0-1,0 0 1,0 0 0,6 36-1,-5-53-335,0 0-1,0 0 0,0 0 1,1 0-1,-1 0 0,0-1 1,1 1-1,0 0 0,0 0 1,-1 0-1,1 0 1,0-1-1,0 1 0,0 0 1,1-1-1,-1 1 0,0-1 1,1 1-1,-1-1 0,1 0 1,-1 0-1,1 0 0,1 2 1,-2-8-596,0 1 1,0-1-1,-1 1 0,0-1 1,0 1-1,0-1 0,-1-6 1,-3 0 672,0 0 1,0 0 0,0 1 0,-2 0-1,1 0 1,-1 0 0,-1 1 0,-9-12 0,6 8 1830,1 0 1,1 0 0,-9-18 0,17 31-1794,0-1 0,0 0 0,0 1 0,0-1 0,0 0 0,0 1 1,0-1-1,0 0 0,0 1 0,0-1 0,1 1 0,-1-1 0,0 0 0,0 1 0,1-1 0,-1 1 0,0-1 0,1 0 0,-1 1 0,1-1 0,-1 1 0,0-1 0,1 1 0,-1 0 0,1-1 0,0 1 0,-1-1 0,1 1 0,-1 0 0,1 0 0,-1-1 0,1 1 0,0 0 0,-1 0 0,1 0 0,0-1 0,-1 1 0,1 0 0,0 0 0,-1 0 0,1 0 0,0 0 0,-1 0 0,2 1 0,40-3 369,-35 2-374,35 1-307,55-2-4961,-59-4-3494</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34.053"/>
    </inkml:context>
    <inkml:brush xml:id="br0">
      <inkml:brushProperty name="width" value="0.025" units="cm"/>
      <inkml:brushProperty name="height" value="0.025" units="cm"/>
    </inkml:brush>
  </inkml:definitions>
  <inkml:trace contextRef="#ctx0" brushRef="#br0">1 72 19026,'0'0'4388,"9"-9"-2023,-4 3-2034,1 1 1,0 0-1,0 0 0,1 0 1,-1 0-1,1 1 0,0 1 1,0-1-1,0 1 0,1 0 1,-1 0-1,1 1 0,0 0 1,12-1-1,-13 2-216,0 1 0,0 0 0,0 1 0,0-1 0,0 1 0,0 1 0,0-1 0,0 1 0,0 0 0,6 4 0,-10-4-82,0 0 0,0 0-1,0 0 1,-1 0 0,1 0 0,-1 1-1,0-1 1,1 1 0,-1 0 0,-1 0-1,1-1 1,0 1 0,-1 1-1,1-1 1,-1 0 0,0 0 0,0 0-1,0 1 1,0-1 0,-1 0 0,1 1-1,-1 5 1,1 1-33,-1 0 0,0 0 0,-1 0 0,0 0 0,-4 17 0,5-27 0,0 1 0,0-1 0,0 0 0,0 0 0,0 1 0,0-1 0,0 0 0,1 0 0,-1 0 0,0 1 0,0-1 0,0 0 0,0 0 0,0 0 0,0 1 0,1-1 0,-1 0 0,0 0 0,0 0 0,0 0 0,0 1 0,1-1 0,-1 0 0,0 0 0,0 0 0,0 0 0,1 0 0,-1 0 0,0 0 0,0 0 0,1 0 0,-1 0 0,0 0 0,0 0 0,1 0 0,-1 0 0,0 0 0,0 0 0,0 0 0,1 0 0,-1 0 0,0 0 0,0 0 0,1 0 0,-1 0 0,0 0 0,0 0 0,0 0 0,1-1 0,-1 1 0,0 0 0,0 0 0,0 0 0,0 0 0,1-1 0,-1 1 0,0 0 0,14-7 0,4-5 0,0-1 0,20-19 0,-32 27 0,-1 0 0,0 0 0,0-1 0,0 0 0,-1 0 0,1 0 0,-2 0 0,1 0 0,-1-1 0,5-11 0,-8 18 0,0-1 0,1 0 0,-1 1 0,0-1 0,0 0 0,0 1 0,0-1 0,0 0 0,1 0 0,-1 1 0,-1-1 0,1 0 0,0 0 0,0 1 0,0-1 0,0 0 0,0 1 0,-1-1 0,1 0 0,0 1 0,0-1 0,-1 0 0,1 1 0,-1-2 0,-14 6 0,12-1 0,-1-1 0,1 1 0,0 0 0,0 0 0,0 1 0,0-1 0,-3 6 0,6-9-13,-1 1 1,1-1-1,0 1 0,-1 0 0,1-1 1,0 1-1,0 0 0,-1-1 0,1 1 1,0 0-1,0-1 0,0 1 1,0 0-1,0-1 0,0 1 0,0 0 1,0 0-1,0-1 0,1 1 0,-1 0 1,0-1-1,0 1 0,0 0 1,1-1-1,-1 1 0,0-1 0,1 1 1,-1 0-1,2 0 0,22 8-1000,43-10-2117,-52-1 1975,80-7-10235,-39-8 6234,-25-1 5836,-17 2 5102,-18 7 2284,-14 7-1249,3 8-7345,8-2 622,1-1 0,0 1 0,1 1-1,-1-1 1,1 1 0,0 0 0,0 0 0,0 0 0,0 1 0,1 0 0,0 0 0,1 0 0,-1 0 0,-3 9 0,8-14-94,-1 0 0,1-1 0,-1 1 0,1 0 0,-1-1 0,1 1 0,0-1 0,-1 1 0,1 0 0,0-1 0,0 0 0,-1 1 0,1-1 0,0 1 0,0-1 0,0 0 0,-1 0 0,1 1 0,0-1 0,0 0 0,0 0 0,0 0 0,0 0 0,0 0 0,-1 0 0,1 0 0,0 0 0,0-1 0,0 1 0,1-1 0,33-3 0,39-22 0,-61 21 0,0-1 0,0 2 0,1 0 0,-1 0 0,1 1 0,27-2 0,-40 6 0,0-1 0,0 1 0,0-1 0,0 1 0,0-1 0,0 1 0,0 0 0,0-1 0,0 1 0,0 0 0,-1 0 0,1 0 0,0 0 0,-1 0 0,1 0 0,0 0 0,-1 0 0,1 0 0,-1 0 0,1 0 0,-1 0 0,0 0 0,1 0 0,-1 0 0,0 0 0,0 1 0,0-1 0,0 0 0,0 0 0,0 0 0,0 0 0,0 1 0,-1-1 0,0 2 0,-6 53 0,5-45 0,1-10 0,1 0 0,0 0 0,0 0 0,-1 0 0,1 0 0,0-1 0,0 1 0,0 0 0,0 0 0,0 0 0,0 0 0,1 0 0,-1 0 0,0 0 0,0-1 0,1 1 0,-1 0 0,0 0 0,1 0 0,-1-1 0,1 1 0,-1 0 0,1 0 0,-1-1 0,1 1 0,0 0 0,-1-1 0,1 1 0,0-1 0,-1 1 0,1-1 0,0 1 0,0-1 0,1 1 0,0 0 0,1-1 0,0 0 0,0 0 0,0 0 0,0 0 0,0 0 0,0-1 0,0 1 0,0-1 0,5-1 0,11-5 0,-1-1 0,22-12 0,-38 19 0,28-18 0,-22 13 0,0 1 0,0 0 0,0 0 0,0 1 0,1 0 0,0 1 0,-1 0 0,12-3 0,-20 7 0,0-1 0,0 1 0,1-1 0,-1 1 1,0-1-1,0 1 0,1-1 0,-1 1 0,0-1 0,0 1 0,0-1 0,0 1 0,0-1 1,0 1-1,0-1 0,0 1 0,0-1 0,0 1 0,0-1 0,0 1 0,0-1 0,0 1 1,-1-1-1,1 1 0,0-1 0,0 1 0,-1-1 0,1 1 0,0-1 0,0 1 1,-1-1-1,1 1 0,-1-1 0,1 0 0,-1 1 0,-11 20-20,2-4-506,0 0-3619,3-7-3179</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35.833"/>
    </inkml:context>
    <inkml:brush xml:id="br0">
      <inkml:brushProperty name="width" value="0.025" units="cm"/>
      <inkml:brushProperty name="height" value="0.025" units="cm"/>
    </inkml:brush>
  </inkml:definitions>
  <inkml:trace contextRef="#ctx0" brushRef="#br0">9 7 10378,'0'0'20382,"7"5"-19459,-5-4-886,-1 0 0,1 1 0,0-1 0,-1 0 0,1 1 0,0-1 0,-1 1 0,0 0 0,1-1 0,-1 1 0,0 0 0,0 0 0,0 0 0,0 0-1,-1 0 1,1 0 0,0 0 0,-1 0 0,1 0 0,-1 3 0,0 3 14,-1 0 0,-1 1 0,1-1 1,-1 0-1,-4 8 0,5-11-50,-1 1-1,-4 13 0,1 0 0,0 0 0,2 0 0,-3 34 0,6-52 0,0-1 0,0 0 0,0 0 0,0 1 0,0-1 0,1 0 0,-1 0 0,0 0 0,0 1 0,0-1 0,0 0 0,0 0 0,0 1 0,1-1 0,-1 0 0,0 0 0,0 0 0,0 0 0,0 1 0,1-1 0,-1 0 0,0 0 0,0 0 0,1 0 0,-1 0 0,0 0 0,0 1 0,0-1 0,1 0 0,-1 0 0,0 0 0,0 0 0,1 0 0,-1 0 0,0 0 0,0 0 0,1 0 0,-1 0 0,0 0 0,0 0 0,1-1 0,-1 1 0,0 0 0,0 0 0,1 0 0,-1 0 0,0 0 0,0 0 0,0 0 0,1-1 0,-1 1 0,0 0 0,0 0 0,1-1 0,12-8 0,-9 1 0,0 1 0,0-1 0,0 0 0,-1 0 0,0 0 0,0 0 0,-1 0 0,0-1 0,0 1 0,-1-1 0,-1 1 0,1-1 0,-1 0 0,-1 1 0,1-1 0,-3-9 0,3 18 0,0 0 0,0-1 0,0 1 0,0 0 0,0-1 0,-1 1 0,1 0 0,0 0 0,0-1 0,0 1 0,0 0 0,0-1 0,-1 1 0,1 0 0,0 0 0,0-1 0,0 1 0,-1 0 0,1 0 0,0 0 0,0-1 0,-1 1 0,1 0 0,0 0 0,0 0 0,-1 0 0,1-1 0,0 1 0,-1 0 0,1 0 0,0 0 0,-1 0 0,1 0 0,0 0 0,0 0 0,-1 0 0,1 0 0,0 0 0,-1 0 0,1 0 0,0 0 0,-1 0 0,1 0 0,0 1 0,-1-1 0,1 0 0,0 0 0,0 0 0,-1 0 0,1 1 0,0-1 0,0 0 0,-1 0 0,1 0 0,0 1 0,0-1 0,0 0 0,-1 0 0,1 1 0,0-1 0,0 0 0,0 1 0,0-1 0,0 0 0,0 0 0,-1 1 0,1 0 0,0-1 0,0 1 0,0-1 0,-1 1 0,1-1 0,0 1 0,0-1 0,0 1 0,0-1 0,0 1 0,0-1 0,0 1 0,0 0 0,0-1 0,0 1 0,0-1 0,0 1 0,0-1 0,0 1 0,0-1 0,1 1 0,-1-1 0,0 1 0,0-1 0,1 1 0,-1-1 0,0 1 0,1-1 0,-1 1 0,0-1 0,1 0 0,-1 1 0,1-1 0,-1 0 0,1 1 0,-1-1 0,1 0 0,-1 1 0,1-1 0,-1 0 0,1 0 0,-1 0 0,1 0 0,-1 1 0,1-1 0,-1 0 0,1 0 0,0 0 0,13 0 0,1 0 0,-1-1 0,0 0 0,0-1 0,0-1 0,0 0 0,0-1 0,-1 0 0,0-1 0,1-1 0,-2 0 0,1-1 0,-1 0 0,0-1 0,0 0 0,-1-1 0,16-16 0,-22 15 0,-11 8 0,-16 9 0,9 1 0,1 1 0,0 1 0,1-1 0,0 2 0,-17 19 0,22-23 0,0 1 0,0 0 0,1 1 0,0-1 0,0 1 0,1 0 0,0 0 0,1 0 0,-4 16 0,6-24 1,1 0-1,0 0 1,0 0 0,0 0-1,0 0 1,0-1 0,0 1-1,0 0 1,0 0-1,0 0 1,0 0 0,1 0-1,-1 0 1,0 0 0,0-1-1,1 1 1,-1 0 0,1 0-1,-1 0 1,1-1 0,-1 1-1,1 0 1,-1-1-1,1 1 1,0 0 0,-1-1-1,1 1 1,1 0 0,0 0 0,0 0 1,0-1-1,1 1 1,-1 0-1,0-1 1,0 0 0,1 0-1,-1 1 1,0-1-1,0-1 1,4 1-1,2-1-32,1-1 0,0 0 0,0-1 0,0 1 0,9-6 0,27-20-3450,-4-6-6438,-17 10 534</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36.188"/>
    </inkml:context>
    <inkml:brush xml:id="br0">
      <inkml:brushProperty name="width" value="0.025" units="cm"/>
      <inkml:brushProperty name="height" value="0.025" units="cm"/>
    </inkml:brush>
  </inkml:definitions>
  <inkml:trace contextRef="#ctx0" brushRef="#br0">101 33 9033,'0'0'14082,"-9"5"-11007,-3 1-2077,1 1 1,0 1-1,-14 10 0,23-16-890,-1 0 0,1 0-1,-1 1 1,1-1 0,0 0-1,0 1 1,0 0-1,0-1 1,0 1 0,1 0-1,-1 0 1,1 0 0,-1 0-1,1 0 1,0 0 0,1 0-1,-1 0 1,0 1 0,1-1-1,0 0 1,0 0 0,0 1-1,0 4 1,1-7-108,0 0 0,-1-1 0,1 1 0,0 0 0,0 0 0,-1-1 0,1 1 0,0-1 0,0 1 0,0-1 0,0 1 0,0-1 0,0 0 0,0 1 0,0-1 0,0 0 0,0 0 0,0 1 0,0-1 0,0 0 0,0 0 0,0 0 0,0-1 0,0 1 0,0 0 0,0 0 0,0 0 0,1-1 0,31-8 0,-22 1 0,0 0 0,0-1 0,-1 0 0,0 0 0,-1-1 0,17-22 0,5-5 0,-38 71 0,-5-9 0,7-16 0,0 0 0,1 0 0,0 1 0,1-1 0,0 1 0,0-1 0,1 1 0,0 0 0,1 0 0,-1 18 0,3-27 0,-1-1 0,0 1 0,1-1 0,-1 0 0,1 1 0,-1-1 0,1 0 0,-1 1 0,1-1 0,-1 0 0,1 1 0,0-1 0,-1 0 0,1 0 0,-1 0 0,1 1 0,-1-1 0,1 0 0,0 0 0,-1 0 0,1 0 0,0 0 0,-1 0 0,1 0 0,-1-1 0,1 1 0,0 0 0,0 0 0,19-6 0,-14 2-645,1 0 0,-1 0 0,0-1 0,0 0 0,-1-1-1,0 1 1,1-1 0,-2 0 0,1 0 0,7-13 0,-2 0-3031,-1 1 0,13-38 0,-9 12-5330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07.830"/>
    </inkml:context>
    <inkml:brush xml:id="br0">
      <inkml:brushProperty name="width" value="0.025" units="cm"/>
      <inkml:brushProperty name="height" value="0.025" units="cm"/>
    </inkml:brush>
  </inkml:definitions>
  <inkml:trace contextRef="#ctx0" brushRef="#br0">87 25 19186,'0'0'2589,"-10"5"6,6-3-2274,-38 19 1599,40-20-1766,0 0 1,0 1 0,0-1 0,0 0 0,0 1 0,0 0 0,0-1 0,1 1-1,-1 0 1,1 0 0,-1 0 0,1-1 0,0 2 0,0-1 0,0 0 0,0 0-1,0 0 1,0 0 0,0 4 0,1-5-149,0 0-1,1 0 1,-1 0 0,1 0-1,-1 0 1,1 0 0,-1 0-1,1 0 1,0 0 0,-1 0-1,1 0 1,0 0 0,0 0-1,0-1 1,0 1 0,0 0-1,0-1 1,0 1 0,0 0-1,0-1 1,0 0 0,0 1-1,0-1 1,2 1 0,37 9-194,-26-7-113,-1 1-72,0-1-1,0 2 1,-1 0-1,0 0 1,0 1-1,0 1 1,0 0-1,-1 1 0,0 0 1,12 12-1,-17-14 371,-1 0 0,0 1 0,0-1 0,-1 1-1,0 0 1,0 0 0,-1 1 0,1-1 0,-2 1 0,1 0-1,-1-1 1,0 1 0,-1 0 0,0 0 0,0 0-1,0 0 1,-1 1 0,-2 10 0,1-14 123,0 0 0,-1 0 0,0-1 0,0 1 0,0-1 0,-1 1 0,1-1 0,-1 0 1,0 0-1,-1 0 0,1 0 0,-1 0 0,1-1 0,-1 1 0,0-1 0,0 0 0,0 0 0,-1-1 0,1 1 0,-7 1 0,5 0 94,0-2 0,0 1 0,0-1-1,0 0 1,0 0 0,-1 0 0,1-1-1,-1 0 1,1-1 0,-1 1 0,1-1-1,-1 0 1,1-1 0,-1 0 0,-10-2-1,14 2-212,1 0 0,0-1 0,0 1-1,0 0 1,1 0 0,-1-1-1,0 0 1,0 1 0,1-1 0,-1 0-1,1 1 1,0-1 0,-1 0-1,1 0 1,0 0 0,0 0 0,0-1-1,0 1 1,1 0 0,-1 0 0,0-1-1,1 1 1,0 0 0,0 0-1,-1-1 1,1 1 0,0 0 0,1-1-1,-1 1 1,0 0 0,1-1-1,-1 1 1,1 0 0,1-4 0,1-2-111,0 0 1,0-1 0,1 1 0,0 1-1,1-1 1,-1 1 0,12-14 0,91-82-781,-75 76 919,-2-2 0,-1-2 0,50-66 0,-70 80 305,-16 20 214,-19 23-245,25-23-291,-1-1 0,0 0 1,1 0-1,-1 1 1,1-1-1,-1 1 0,1-1 1,0 1-1,0-1 1,0 1-1,1 0 0,-1 0 1,1-1-1,-1 1 1,1 0-1,0 0 0,0 0 1,0-1-1,1 5 1,0-5 1,1 0 1,-1-1-1,0 1 1,1 0-1,-1-1 1,1 0-1,-1 1 1,1-1-1,0 0 1,-1 0-1,1 0 0,0 0 1,0 0-1,0 0 1,0-1-1,0 1 1,0 0-1,0-1 1,0 0-1,0 1 1,0-1-1,0 0 1,0 0-1,0 0 1,4-1-1,18 0 65,0-2-1,38-8 1,-39 6-74,1 1 0,37-1 0,-60 5 6,0 0-1,0 0 1,0 0 0,0 0-1,0 0 1,0 0 0,0 0-1,0 0 1,-1 0-1,1 1 1,0-1 0,0 0-1,0 1 1,0-1 0,0 0-1,-1 1 1,1-1-1,0 1 1,0-1 0,-1 1-1,1 0 1,0-1 0,-1 1-1,1 0 1,-1-1 0,1 1-1,-1 0 1,1 1-1,0 25 578,0 1-288,-1-27-300,1-1 0,0 1 0,0 0 0,0-1 0,0 1 0,0 0 0,0-1 0,-1 1 0,1-1 0,0 0 0,0 1 0,1-1 0,-1 0 0,0 0 0,0 1 0,0-1 0,0 0 0,0 0 0,0 0 0,0 0 0,0 0 0,2-1 0,26-3 0,-5-4-383,-1-1 0,30-17 0,-10 4-1698,-38 19-4634</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36.516"/>
    </inkml:context>
    <inkml:brush xml:id="br0">
      <inkml:brushProperty name="width" value="0.025" units="cm"/>
      <inkml:brushProperty name="height" value="0.025" units="cm"/>
    </inkml:brush>
  </inkml:definitions>
  <inkml:trace contextRef="#ctx0" brushRef="#br0">104 1 13933,'0'0'14729,"-4"11"-12402,-28 59-1432,-19 45-211,48-104-662,-1 0 0,1-1 0,1 1 1,0 1-1,1-1 0,0 0 0,0 0 0,3 20 0,-2-30-98,0-1-1,0 1 1,0-1-1,0 1 1,1-1-1,-1 1 1,0-1-1,0 1 1,1-1-1,-1 0 1,0 1-1,0-1 1,1 0-1,-1 1 1,0-1-1,1 0 1,-1 1-1,1-1 1,-1 0-1,1 0 1,-1 1-1,0-1 1,1 0-1,-1 0 1,1 0-1,-1 0 1,1 1-1,-1-1 1,2 0-1,-1 0-480,1 0-1,0 0 1,-1 0-1,1 0 1,0-1-1,-1 1 1,1 0-1,0-1 1,-1 1-1,1-1 0,0 0 1,-1 1-1,3-3 1,11-13-6800</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36.840"/>
    </inkml:context>
    <inkml:brush xml:id="br0">
      <inkml:brushProperty name="width" value="0.025" units="cm"/>
      <inkml:brushProperty name="height" value="0.025" units="cm"/>
    </inkml:brush>
  </inkml:definitions>
  <inkml:trace contextRef="#ctx0" brushRef="#br0">28 55 15022,'0'0'7810,"3"8"-5274,-2-5-2448,-1 0 108,1-1 0,-1 1 0,1-1 1,0 0-1,0 1 0,0-1 1,0 1-1,0-1 0,1 0 0,-1 0 1,1 0-1,-1 0 0,1 0 1,0 0-1,0 0 0,0-1 0,0 1 1,0 0-1,0-1 0,0 0 1,0 0-1,1 1 0,-1-1 0,0 0 1,1-1-1,-1 1 0,1 0 1,-1-1-1,1 0 0,0 1 0,2-1 1,-1 0-168,0 0 1,1-1-1,-1 1 0,0-1 1,0 0-1,0 0 1,0 0-1,0-1 1,0 1-1,0-1 0,-1 0 1,1 0-1,0 0 1,-1-1-1,0 1 1,0-1-1,1 0 1,-1 0-1,-1 0 0,1 0 1,0 0-1,-1-1 1,0 1-1,0-1 1,0 0-1,0 0 0,0 0 1,-1 1-1,0-1 1,0-1-1,0 1 1,0 0-1,0 0 1,-1-6-1,0 9-29,0 0 0,-1 0 0,1 0 0,0 0 0,-1 0 0,1 0 0,-1 0 0,1 0 0,-1 0 0,0 0 0,1 0 0,-1 0 0,0 1 0,0-1 0,1 0 0,-1 0 0,0 1 0,0-1 0,0 1 0,0-1 0,0 1 0,0-1 0,0 1 0,0 0 0,0-1 0,0 1 0,0 0 0,0 0 0,0 0 0,0 0 0,0 0 0,0 0 0,-1 0 0,1 0 0,0 0 0,0 0 0,0 1 0,-2 0 0,-2-1 0,-1 1 0,1 0 0,-1 1 0,1-1 0,0 1 0,-9 4 0,2 2 0,0 0 0,1 1 0,1 0 0,0 1 0,-10 11 0,17-17 0,-1 0 0,1 0 0,0 0 0,0 0 0,1 0 0,-1 0 0,1 1 0,0 0 0,0-1 0,1 1 0,-1 0 0,1 0 0,0 0 0,0 0 0,1 0 0,-1 0 0,2 8 0,-1-12 0,1 1 0,0 0 0,0-1 0,0 1 0,0-1 0,0 1 0,0-1 0,0 0 0,1 0 0,-1 1 0,0-1 0,1 0 0,-1 0 0,1 0 0,-1 0 0,1 0 0,0-1 0,-1 1 0,1 0 0,0-1 0,0 1 0,-1-1 0,4 1 0,49 5 0,-48-6 0,81 1-2532,-28-9-4054,-3-6-8383</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39.922"/>
    </inkml:context>
    <inkml:brush xml:id="br0">
      <inkml:brushProperty name="width" value="0.025" units="cm"/>
      <inkml:brushProperty name="height" value="0.025" units="cm"/>
    </inkml:brush>
  </inkml:definitions>
  <inkml:trace contextRef="#ctx0" brushRef="#br0">16 1 15471,'0'0'14568,"3"10"-13698,1 23-635,-1 0 0,-2 0-1,-1 1 1,-2-1 0,-8 51 0,-4 78 214,14-161-449,0 0 0,0 0 0,-1 0 0,1 0 0,0 0 0,0 0 0,0 1 0,0-1 0,0 0 0,0 0 0,1 0 0,-1 0 0,0 0 0,1 0 0,-1 0 0,0 0 0,1 0 0,0 0 0,-1 0 0,1 0 0,-1 0 0,1 0 0,0 0 0,0 0 0,-1 0 0,1-1 0,0 1 0,0 0 0,0-1 0,0 1 0,0 0 0,0-1 0,0 0 0,0 1 0,0-1 0,0 1 0,0-1 0,0 0 0,1 0 0,-1 0 0,0 0 0,0 1 0,0-2 0,0 1 0,0 0 0,0 0 0,1 0 0,-1 0 0,0-1 0,0 1 0,0 0 0,2-2 0,3-1 0,1 0 0,0 0 0,-1-1 0,0 0 0,0 0 0,0-1 0,6-5 0,27-32 0,-2-1 0,-2-2 0,-2-1 0,-1-2 0,-3-1 0,24-58 0,-52 106-7,-1 1-106,0 0 1,1 0-1,-1-1 0,0 1 1,0 0-1,1 0 0,-1 0 1,0-1-1,0 1 1,1 0-1,-1-1 0,0 1 1,0 0-1,0 0 0,0-1 1,0 1-1,1 0 1,-1-1-1,0 1 0,0 0 1,0-1-1,0 1 0,0 0 1,0-1-1,0 1 1,0 0-1,0-1 0,0 1 1,0 0-1,0-1 0,0 1 1,-1 0-1,1-1 1,0 1-1,0 0 0,0-1 1,0 1-1,0 0 0,-1 0 1,1-1-1,0 1 1,0 0-1,-1 0 0,1-1 1,0 1-1,0 0 0,-1 0 1,1 0-1,0-1 1,-1 1-1,1 0 0,0 0 1,-1 0-1,1 0 0,0 0 1,-1 0-1,1 0 0,-11 0-7600</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40.262"/>
    </inkml:context>
    <inkml:brush xml:id="br0">
      <inkml:brushProperty name="width" value="0.025" units="cm"/>
      <inkml:brushProperty name="height" value="0.025" units="cm"/>
    </inkml:brush>
  </inkml:definitions>
  <inkml:trace contextRef="#ctx0" brushRef="#br0">1 0 19058,'0'0'5509,"-1"47"-2562,5-30-929,9-3-449,2-1-576,3-2-704,0-1-193,4-4-192,0 1-1634,-5-4-2850,-1-3-3620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40.637"/>
    </inkml:context>
    <inkml:brush xml:id="br0">
      <inkml:brushProperty name="width" value="0.025" units="cm"/>
      <inkml:brushProperty name="height" value="0.025" units="cm"/>
    </inkml:brush>
  </inkml:definitions>
  <inkml:trace contextRef="#ctx0" brushRef="#br0">1 190 21012,'0'0'10490,"10"-6"-9439,15-13-1008,-1-1 0,-2-1 0,0-1-1,36-46 1,-51 59-43,-6 7 0,0-1 0,1 1 0,-1 0 0,1 0 0,0 0 0,0 0 0,0 0 0,0 1 0,0-1 0,0 0 0,3-1 0,-4 43 0,-19 28-865,14-59 523,1 1 0,-1-1 0,2 1 0,0-1 0,0 1 0,0 0-1,1 0 1,1 0 0,0-1 0,0 1 0,2 11 0,-1-20 27,-1-1 0,0 1 0,1-1-1,-1 0 1,0 1 0,1-1 0,-1 0 0,1 1 0,-1-1 0,1 0 0,-1 1 0,1-1-1,-1 0 1,1 0 0,-1 0 0,1 1 0,-1-1 0,1 0 0,0 0 0,-1 0-1,1 0 1,-1 0 0,1 0 0,-1 0 0,1 0 0,-1 0 0,1 0 0,0 0-1,-1-1 1,1 1 0,-1 0 0,1 0 0,0-1 0,13-7-9978</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40.977"/>
    </inkml:context>
    <inkml:brush xml:id="br0">
      <inkml:brushProperty name="width" value="0.025" units="cm"/>
      <inkml:brushProperty name="height" value="0.025" units="cm"/>
    </inkml:brush>
  </inkml:definitions>
  <inkml:trace contextRef="#ctx0" brushRef="#br0">9 0 21685,'0'0'8135,"-9"52"-6918,20-42-192,10-5-320,8-5-705,6 0 0,3-8 0,-2-1-1185,-8 1-545,-7 7-2338,-10 1-1505</inkml:trace>
  <inkml:trace contextRef="#ctx0" brushRef="#br0" timeOffset="1">14 192 20179,'0'0'10890,"51"12"-9576,-14-17-930,6-5-384,4-3 0,-2 0-2723,-1 2-4804,-5-2-6086</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41.395"/>
    </inkml:context>
    <inkml:brush xml:id="br0">
      <inkml:brushProperty name="width" value="0.025" units="cm"/>
      <inkml:brushProperty name="height" value="0.025" units="cm"/>
    </inkml:brush>
  </inkml:definitions>
  <inkml:trace contextRef="#ctx0" brushRef="#br0">0 257 6566,'0'0'20169,"8"5"-17997,-5-3-2028,0-1 0,0 1 0,0-1 0,0 1 0,0-1 0,0 0 0,0 0 0,0 0-1,1-1 1,-1 1 0,0-1 0,0 0 0,1 0 0,-1 0 0,0 0 0,4-1 0,0-1 13,-1 0 0,1-1 0,0 0 0,-1 0 0,1 0 0,-1-1 0,0 0 0,7-6 0,27-24-157,-2-1 0,-1-1 0,-2-2 0,42-59 0,-74 98 0,-3 10 0,-3 15 0,-14 38 0,7-29 0,2 0 0,1 0 0,-5 71 0,12-105-16,1-1 0,-1 1 0,0-1 0,0 1 0,0-1 0,0 0 0,0 1 0,1-1 1,-1 0-1,0 1 0,0-1 0,1 1 0,-1-1 0,0 0 0,0 0 0,1 1 0,-1-1 0,0 0 0,1 1 0,-1-1 0,1 0 0,-1 0 0,0 0 0,1 0 1,-1 1-1,1-1 0,-1 0 0,0 0 0,1 0 0,-1 0 0,1 0 0,-1 0 0,1 0 0,-1 0 0,0 0 0,1 0 0,-1 0 0,1 0 0,-1 0 0,0 0 1,1-1-1,-1 1 0,1 0 0,-1 0 0,0 0 0,1-1 0,-1 1 0,0 0 0,1 0 0,-1-1 0,0 1 0,1-1 0,21-14-2774,16-32-10594,-17 16-1371</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41.768"/>
    </inkml:context>
    <inkml:brush xml:id="br0">
      <inkml:brushProperty name="width" value="0.025" units="cm"/>
      <inkml:brushProperty name="height" value="0.025" units="cm"/>
    </inkml:brush>
  </inkml:definitions>
  <inkml:trace contextRef="#ctx0" brushRef="#br0">187 27 16207,'0'0'6567,"-9"6"-2099,-14 10-3550,2 1 0,0 0-1,-24 27 1,38-37-785,0 1-1,1-1 0,0 2 1,0-1-1,1 0 1,0 1-1,0 0 1,1 0-1,0 1 0,1-1 1,0 1-1,1 0 1,-2 14-1,3-23-132,1 1 0,0 0 0,0 0 0,0 0 0,1 0 0,-1 0 0,0 0 0,1-1 0,-1 1 0,1 0 0,-1 0 0,1 0 0,0-1 0,0 1 0,0 0 0,0-1 0,0 1 0,0-1 0,0 1 0,1-1 0,-1 0 0,0 1 0,1-1 0,1 1 0,0 0 0,1-1 0,-1 0 0,1 1 0,-1-1 0,1 0 0,0-1 0,-1 1 0,1-1 0,0 1 0,-1-1 0,8-1 0,-3 0 0,1 0 0,-1 0 0,1-1 0,-1-1 0,0 1 0,0-1 0,0 0 0,0-1 0,0 0 0,9-7 0,-9 4 0,-1 0 0,0-1 0,0 0 0,-1-1 0,0 1 0,0-1 0,-1 0 0,0-1 0,0 1 0,-1-1 0,-1 0 0,1 0 0,-2 0 0,1-1 0,-2 1 0,1 0 0,-1-1 0,-1 1 0,0-1 0,0 0 0,-1 1 0,-3-15 0,3 22-170,-1 1 0,1-1 1,0 0-1,-1 0 0,0 1 0,0-1 1,1 1-1,-1 0 0,-1-1 0,1 1 1,0 0-1,0 0 0,-1 0 0,1 1 0,-1-1 1,0 1-1,1-1 0,-1 1 0,0 0 1,0 0-1,0 0 0,0 0 0,0 1 1,0-1-1,0 1 0,0-1 0,0 1 0,-5 1 1,6-1-30,0 0 0,0 0 1,0 1-1,0-1 1,0 1-1,0 0 0,0-1 1,0 1-1,0 0 0,0 0 1,0 0-1,1 1 0,-1-1 1,0 0-1,1 1 1,-1-1-1,1 1 0,-1-1 1,1 1-1,0 0 0,0-1 1,-1 1-1,1 0 0,1 0 1,-1 0-1,0 0 1,0 0-1,1 0 0,-1 0 1,1 0-1,-1 0 0,1 0 1,0 0-1,0 0 1,0 1-1,0-1 0,1 0 1,-1 0-1,0 0 0,1 0 1,1 3-1,4 11-7547</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42.514"/>
    </inkml:context>
    <inkml:brush xml:id="br0">
      <inkml:brushProperty name="width" value="0.025" units="cm"/>
      <inkml:brushProperty name="height" value="0.025" units="cm"/>
    </inkml:brush>
  </inkml:definitions>
  <inkml:trace contextRef="#ctx0" brushRef="#br0">155 0 19699,'0'0'5546,"-1"10"-3870,-4 17-353,-2 0-1,-9 27 0,-10 37-233,25-90-1095,1-1 1,0 1-1,0-1 1,0 1 0,0-1-1,-1 1 1,1-1-1,0 1 1,0 0-1,0-1 1,0 1-1,1-1 1,-1 1-1,0-1 1,0 1-1,0-1 1,0 1-1,0 0 1,1-1-1,-1 1 1,0-1-1,1 1 1,-1-1-1,0 1 1,1-1-1,-1 0 1,0 1 0,1-1-1,-1 1 1,1-1-1,0 1 1,20-1-133,32-21-115,-41 16 146,-3 1 43,-1 1 0,1 1 0,0-1-1,0 1 1,0 1 0,0 0-1,0 0 1,14 1 0,-21 0 58,0 0 0,0 1 0,1-1 0,-1 1 0,0-1 0,0 1 0,0 0 0,0 0 0,0 0 0,0 0 1,-1 0-1,1 0 0,0 0 0,0 1 0,-1-1 0,1 1 0,-1-1 0,1 1 0,-1 0 0,0-1 0,0 1 0,0 0 0,1 0 0,-2 0 0,1 0 0,0 0 0,0 0 0,-1 0 0,1 0 1,-1 0-1,1 0 0,-1 0 0,0 1 0,0-1 0,0 0 0,0 0 0,-1 0 0,1 0 0,0 0 0,-2 3 0,1 1 66,-1-1-1,0-1 1,0 1-1,-1 0 1,1 0-1,-1-1 1,0 0-1,0 1 1,-1-1-1,1 0 1,-1 0-1,0-1 1,0 1-1,0-1 1,-1 0 0,1 0-1,-1-1 1,1 1-1,-7 2 1,-7 3 213,0 0 1,-1-1-1,-35 8 1,42-13-870,1 0 0,0 0 0,-1-1 0,1 0-1,-22-2 1,31 1 380,-1 0-1,1-1 0,-1 1 1,1-1-1,-1 0 0,1 0 1,-1 0-1,1 0 1,0 0-1,-1-1 0,1 1 1,0-1-1,0 1 0,0-1 1,0 0-1,1 0 0,-1 0 1,0 0-1,1 0 1,-1 0-1,1 0 0,0-1 1,-1 1-1,1 0 0,0-1 1,1 1-1,-1-1 0,0 1 1,1-1-1,-1-4 1,-2-25-6788</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42.857"/>
    </inkml:context>
    <inkml:brush xml:id="br0">
      <inkml:brushProperty name="width" value="0.025" units="cm"/>
      <inkml:brushProperty name="height" value="0.025" units="cm"/>
    </inkml:brush>
  </inkml:definitions>
  <inkml:trace contextRef="#ctx0" brushRef="#br0">0 15 4260,'0'0'19699,"56"-10"-17169,-32 10-480,3 0-320,6 0-577,2 0-833,-2 0-256,2 0-640,-4 0-1923,-2 0-3106,-2-4-3876</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08.385"/>
    </inkml:context>
    <inkml:brush xml:id="br0">
      <inkml:brushProperty name="width" value="0.025" units="cm"/>
      <inkml:brushProperty name="height" value="0.025" units="cm"/>
    </inkml:brush>
  </inkml:definitions>
  <inkml:trace contextRef="#ctx0" brushRef="#br0">218 65 5029,'0'0'6833,"3"-9"-972,10-28-1270,-13 37-4444,1-1 1,-1 0-1,0 1 0,0-1 0,0 1 0,0-1 0,0 0 0,0 1 0,0-1 0,-1 0 0,1 1 0,0-1 0,0 0 0,0 1 0,-1-1 0,1 1 0,0-1 0,-1 1 0,1-1 0,0 1 0,-1-1 0,1 1 0,-1-1 0,1 1 0,-1-1 0,1 1 0,-1-1 0,1 1 0,-1 0 0,1-1 0,-1 1 0,1 0 1,-1 0-1,0-1 0,1 1 0,-1 0 0,0 0 0,1 0 0,-1 0 0,1 0 0,-2 0 0,-30-1 915,26 2-708,-4-2-292,0 2 1,-1-1-1,1 1 1,0 1-1,0 0 1,0 0-1,0 1 1,1 1-1,-1-1 1,1 1-1,0 1 1,0 0-1,0 0 0,1 1 1,-1 0-1,-12 12 1,20-17-67,1-1-1,0 1 1,-1-1 0,1 1 0,-1-1-1,1 1 1,-1-1 0,1 1-1,0-1 1,-1 1 0,1-1 0,0 1-1,0 0 1,0-1 0,-1 1-1,1 0 1,0-1 0,0 1 0,0-1-1,0 1 1,0 0 0,0-1 0,0 1-1,0 0 1,0-1 0,0 1-1,1 0 1,-1-1 0,0 2 0,19 6-13,39-8 125,-44-1-82,-7 1-31,6-1 1,0 1 0,0 0-1,-1 1 1,1 0-1,0 1 1,0 1 0,-1 0-1,1 0 1,-1 1-1,13 7 1,-23-11-1,-1 1 0,0 0-1,1-1 1,-1 1 0,0 0 0,0 0 0,0 0 0,0 0-1,1 0 1,-1 0 0,0 0 0,-1 0 0,1 1 0,0-1 0,0 0-1,0 1 1,-1-1 0,1 0 0,-1 1 0,1-1 0,-1 1-1,0-1 1,1 1 0,-1-1 0,0 1 0,0-1 0,0 2-1,-1 0 9,0-1-1,0 1 0,0-1 0,0 0 0,-1 1 0,1-1 0,-1 0 0,1 0 0,-1 0 0,0 0 1,0 0-1,0-1 0,0 1 0,-2 1 0,-8 5 67,0-1 1,0 0 0,-1-1-1,-20 7 1,13-6 46,-1-1 1,1-1-1,-1-1 0,-26 2 1,35-10-2142,19-6-264,20-7-1779,11 0-1142,7 1-1548</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43.197"/>
    </inkml:context>
    <inkml:brush xml:id="br0">
      <inkml:brushProperty name="width" value="0.025" units="cm"/>
      <inkml:brushProperty name="height" value="0.025" units="cm"/>
    </inkml:brush>
  </inkml:definitions>
  <inkml:trace contextRef="#ctx0" brushRef="#br0">80 45 18033,'-7'9'3240,"1"0"-2547,-42 70 5101,45-73-5550,0 0 0,1-1 1,-1 1-1,1 0 1,1 0-1,-1 0 1,1 0-1,0 1 0,1-1 1,-1 0-1,1 0 1,0 1-1,2 8 1,-1-13-234,0 0 0,0 0 1,1-1-1,-1 1 0,0 0 1,1-1-1,-1 1 0,1-1 1,-1 0-1,1 1 0,0-1 1,0 0-1,-1 0 0,1 0 1,0 0-1,0-1 0,0 1 1,0 0-1,0-1 0,0 1 1,0-1-1,1 0 0,-1 0 1,0 0-1,0 0 0,0 0 1,3 0-1,3 0 26,-1-1 0,1 0 0,0 0 0,0 0 0,-1-1 0,10-3 0,-9 1-34,0 0 0,-1 0 0,1-1 0,-1 0 0,0 0 0,-1-1 0,1 0 0,-1 0 0,0-1 0,-1 1 0,0-1 0,0-1 0,0 1 0,-1-1 0,0 1-1,0-1 1,-1 0 0,0 0 0,0-1 0,-1 1 0,0-1 0,-1 1 0,0-1 0,0 0 0,-1 1 0,0-14 0,-1 19-3,0 1 0,0-1 0,0 0 0,0 1-1,-1-1 1,1 1 0,-1-1 0,1 1 0,-1 0 0,0-1-1,0 1 1,0 0 0,0 0 0,0 0 0,0 1 0,-1-1 0,1 1-1,-1-1 1,1 1 0,-1 0 0,1 0 0,-1 0 0,0 0 0,0 0-1,1 0 1,-1 1 0,0-1 0,0 1 0,0 0 0,0 0-1,1 0 1,-1 0 0,0 1 0,0-1 0,-3 2 0,1-2-61,-1 1 1,0 0 0,1 0 0,-1 1-1,1 0 1,-1 0 0,1 0-1,0 0 1,0 1 0,0 0 0,0 0-1,0 0 1,1 1 0,0 0-1,-1 0 1,-6 8 0,0 18-4103,13-10-4027,4-9 81</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49.661"/>
    </inkml:context>
    <inkml:brush xml:id="br0">
      <inkml:brushProperty name="width" value="0.025" units="cm"/>
      <inkml:brushProperty name="height" value="0.025" units="cm"/>
    </inkml:brush>
  </inkml:definitions>
  <inkml:trace contextRef="#ctx0" brushRef="#br0">211 2 11211,'0'0'19266,"-9"-1"-18567,4 1-653,-1-1 0,1 1-1,0 0 1,0 1 0,0-1 0,0 1-1,0 0 1,0 1 0,0-1-1,0 1 1,0 0 0,0 0 0,1 0-1,-1 1 1,1-1 0,0 1-1,0 0 1,0 1 0,0-1 0,0 1-1,1-1 1,-4 6 0,-3 0-5,1 0 1,1 1-1,0 0 1,0 0-1,1 1 1,0-1-1,1 2 1,0-1-1,1 1 1,0 0-1,1 0 1,-5 25-1,9-35-41,0-1 0,0 1 0,0 0 0,0 0 0,0 0 0,1 0 0,-1 0 0,1-1 0,-1 1 0,1 0 0,0 0 0,-1-1 0,1 1 0,0 0 0,0-1 0,0 1 0,0-1 0,1 0 0,-1 1 0,0-1 0,1 0 0,-1 1 0,1-1 0,-1 0 0,1 0 0,-1 0 0,1-1 0,0 1 0,-1 0 0,1 0 0,0-1 0,0 1 0,0-1 0,-1 0 0,4 1 0,9 0 0,-1 1 0,1-2 0,26-2 0,-21 1 0,6 0 0,0-2 0,0 0 0,-1-2 0,1-1 0,-1 0 0,-1-2 0,40-19 0,-61 26-233,-1 1-1,1-1 1,-1 1 0,1-1-1,-1 0 1,1 0 0,-1 0-1,0 0 1,1 0 0,-1 0-1,0 0 1,0 0 0,0 0-1,0-1 1,0 1 0,0 0-1,0-1 1,0 1 0,-1-1 0,1 1-1,0-1 1,-1 1 0,1-1-1,-1 1 1,0-1 0,0 0-1,1 1 1,-1-3 0,-1 2-292,0 0 1,0-1-1,0 1 1,-1 0-1,1 0 1,0 0-1,-1 0 1,0 0-1,1 0 1,-1 1-1,0-1 1,0 0-1,0 1 1,0 0-1,0-1 1,0 1-1,-4-1 1,-21-12-5338</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50.020"/>
    </inkml:context>
    <inkml:brush xml:id="br0">
      <inkml:brushProperty name="width" value="0.025" units="cm"/>
      <inkml:brushProperty name="height" value="0.025" units="cm"/>
    </inkml:brush>
  </inkml:definitions>
  <inkml:trace contextRef="#ctx0" brushRef="#br0">0 1 12043,'0'0'16976,"50"20"-15406,-4-20-545,3 0-352,4 0-481,-4-3-96,-7-3-96,-10 0-1057,-11 4-993,-11 2-1634,-36 8-13932</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50.362"/>
    </inkml:context>
    <inkml:brush xml:id="br0">
      <inkml:brushProperty name="width" value="0.025" units="cm"/>
      <inkml:brushProperty name="height" value="0.025" units="cm"/>
    </inkml:brush>
  </inkml:definitions>
  <inkml:trace contextRef="#ctx0" brushRef="#br0">1 65 14286,'0'0'11114,"54"6"-8840,1-18-1025,7-3-864,5 0-321,0 4-32,-10 3-1409,-12 3-2755,-9 1-3716</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51.261"/>
    </inkml:context>
    <inkml:brush xml:id="br0">
      <inkml:brushProperty name="width" value="0.025" units="cm"/>
      <inkml:brushProperty name="height" value="0.025" units="cm"/>
    </inkml:brush>
  </inkml:definitions>
  <inkml:trace contextRef="#ctx0" brushRef="#br0">1 40 14574,'0'0'5642,"4"-7"-2860,12-25-321,-13 32 1237,-2 12-2946,-1 15-771,-7 23 707,-3 42 149,9-83-720,1 0 0,0 0 0,1 0 0,0 0 0,1 0 0,-1-1 0,6 15 0,-6-20-109,0-1 1,0 1 0,0-1 0,1 1 0,-1-1 0,1 1 0,-1-1 0,1 0-1,0 0 1,0 0 0,0 0 0,0 0 0,0 0 0,0-1 0,1 1 0,-1-1-1,0 1 1,1-1 0,-1 0 0,1 0 0,0 0 0,-1 0 0,1-1 0,0 1-1,-1-1 1,1 1 0,0-1 0,0 0 0,0 0 0,-1 0 0,1 0 0,0-1-1,0 1 1,-1-1 0,1 0 0,4-2 0,0 1-3,0-1 1,-1 0-1,0-1 0,1 0 0,-1 0 1,0 0-1,-1 0 0,1-1 1,-1 0-1,0 0 0,0-1 0,-1 0 1,5-6-1,-3-1-6,-1 0 0,0 0 0,-1 0 0,0-1 0,-1 0 0,-1 1 0,0-1 0,-1 0 0,0 0 0,-3-23 0,2 22 0,0 14 0,0 1 0,1-1 0,-1 1 0,0-1 0,0 0 0,0 1 0,0-1 0,0 1 0,0-1 0,0 0 0,0 1 0,0-1 0,0 1 0,-1-1 0,1 1 0,0-1 0,0 1 0,0-1 0,-1 1 0,1-1 0,0 1 0,-1-1 0,1 1 0,0-1 0,-1 1 0,1-1 0,-1 1 0,1 0 0,0-1 0,-1 1 0,1 0 0,-1-1 0,1 1 0,-1 0 0,1 0 0,-2-1 0,2 2 0,-1-1 0,0 0 0,0 1 0,1-1 0,-1 1 0,0-1 0,1 1 0,-1 0 0,1-1 0,-1 1 0,1 0 0,-1-1 0,1 1 0,-1 0 0,1-1 0,0 1 0,-1 0 0,1 0 0,0 0 0,0-1 0,-1 1 0,1 0 0,0 0 0,0 1 0,-1 2 0,1-1 0,-1 1 0,1-1 0,0 1 0,0 0 0,0-1 0,0 1 0,0 0 0,1-1 0,0 1 0,0-1 0,0 1 0,0-1 0,0 1 0,1-1 0,2 5 0,-1-5 0,0-1 0,-1 1 0,1-1 0,1 0 0,-1 0 0,0 0 0,0 0 0,1 0 0,-1-1 0,1 1 0,0-1 0,-1 0 0,1 0 0,0 0 0,7 0 0,0 0 0,1 1 0,-1-2 0,1 0 0,-1 0 0,1-1 0,0 0 0,-1-1 0,0-1 0,20-6 0,-27 8 0,0-1 0,0 0 0,0 0 0,-1 0 0,1 0 0,0-1 0,-1 1 0,0-1 0,0 0 0,1 0 0,-2 0 0,1-1 0,0 1 0,-1-1 0,1 1 0,-1-1 0,0 0 0,0 0 0,-1 0 0,1 0 0,-1 0 0,0 0 0,0 0 0,0-1 0,-1 1 0,1 0 0,-1 0 0,0-1 0,-1-4 0,1 8 0,0 0 0,0 0 0,-1 0 0,1 0 0,-1 0 0,1 0 0,-1 0 0,1 0 0,-1 1 0,0-1 0,1 0 0,-1 0 0,0 0 0,1 1 0,-1-1 0,0 0 0,0 1 0,0-1 0,0 1 0,0-1 0,0 1 0,0-1 0,0 1 0,0 0 0,0-1 0,0 1 0,0 0 0,0 0 0,0 0 0,0 0 0,0 0 0,0 0 0,0 0 0,0 0 0,0 0 0,0 1 0,0-1 0,-2 1 0,-1-1 0,-1 1 0,1 0 0,0 1 0,0-1 0,-1 1 0,1 0 0,0-1 0,-4 5 0,-1 1 0,1 1 0,0 0 0,-14 18 0,20-24 0,0 0 0,1 1 0,-1-1 0,1 0 0,-1 1 0,1-1 0,0 1 0,0 0 0,0-1 0,0 1 0,0 0 0,1 0 0,-1 0 0,1 0 0,0-1 0,-1 1 0,1 0 0,1 0 0,-1 0 0,0 0 0,2 3 0,-1-4 0,0-1 0,0 0 0,1 0 0,-1 0 0,1 0 0,-1 0 0,0 0 0,1 0 0,0 0 0,-1 0 0,1-1 0,-1 1 0,1-1 0,0 1 0,0-1 0,-1 0 0,1 0 0,0 0 0,2 0 0,43 0 0,-34 0 0,4 0 0,0-1 0,-1 1 0,0 1 0,0 1 0,24 4 0,-37-5 0,0 0 0,0 0 0,0 0 0,0 0 0,-1 0 0,1 0 0,0 1 0,-1-1 0,1 1 0,-1 0 0,1-1 0,-1 1 0,0 0 0,0 1 0,0-1 0,0 0 0,0 1 0,-1-1 0,1 1 0,0-1 0,-1 1 0,0 0 0,0 0 0,0-1 0,0 1 0,0 0 0,-1 0 0,1 0 0,-1 0 0,0 5 0,14-44 0,-13 19 0,0-1 0,-2 1 0,-1-19 0,-2-27 0,5 65-260,0 0 1,0 0-1,0 0 0,0 0 1,0 0-1,1 0 0,-1-1 1,0 1-1,1-1 0,0 1 1,-1-1-1,1 1 1,0-1-1,0 0 0,0 0 1,0 0-1,2 1 0,37 18-7120,-11-11 707,4-1-2723</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52.042"/>
    </inkml:context>
    <inkml:brush xml:id="br0">
      <inkml:brushProperty name="width" value="0.025" units="cm"/>
      <inkml:brushProperty name="height" value="0.025" units="cm"/>
    </inkml:brush>
  </inkml:definitions>
  <inkml:trace contextRef="#ctx0" brushRef="#br0">187 223 13837,'0'0'12326,"-10"-6"-10324,-35-16-763,44 21-1191,-1 1 0,0 0 0,0-1 0,0 1 0,0 0 0,0 0 0,1 0 0,-1 0-1,0 1 1,0-1 0,0 0 0,0 1 0,1-1 0,-1 1 0,0 0 0,0-1 0,1 1 0,-1 0 0,0 0 0,1 0 0,-1 0 0,1 1 0,0-1 0,-1 0 0,1 1 0,0-1 0,-2 3 0,-23 40 1011,23-37-1023,0 0 1,0 0-1,1 0 0,0 0 1,0 0-1,1 1 0,0-1 1,1 0-1,-1 1 1,1-1-1,1 1 0,-1-1 1,1 1-1,0-1 0,1 0 1,0 0-1,0 0 0,1 0 1,0 0-1,0 0 0,0 0 1,1-1-1,0 0 0,0 0 1,7 7-1,-3-2-168,-1 0 1,0 0-1,0 0 0,-1 1 1,0 0-1,-1 0 1,-1 0-1,4 16 0,-7-22 133,0 0 0,-1 0 0,0 0 0,0 0 0,0 0 0,-1 0 0,1 0 0,-2 0 0,1 0 0,-1 0 0,1-1 0,-2 1 0,1-1 0,-1 1 0,1-1 0,-2 0 0,1 0 0,0 0 0,-1 0 0,-5 5 0,-32 28 641,39-36-615,0 0 0,0-1 0,0 1 0,0-1 0,-1 0 0,1 1-1,0-1 1,-1 0 0,1-1 0,-1 1 0,1 0 0,-1-1 0,1 1 0,-1-1 0,0 0-1,1 0 1,-1 0 0,1 0 0,-4-1 0,5 1-27,0-1 0,1 1 0,-1-1 0,0 1 0,0-1 0,1 0 0,-1 0 0,0 1 0,1-1 0,-1 0 0,1 0 0,-1 0 0,1 0 0,-1 1 0,1-1 0,0 0 0,0 0 0,-1 0 0,1 0 0,0 0 0,0 0 0,0 0 0,0-1 0,-1-29 0,2 22 0,0-3 0,0-1 0,1 0 0,1 0 0,0 1 0,0-1 0,1 1 0,1 0 0,8-15 0,60-95 0,-44 76 0,-7 11-10,21-32-100,-3-2-1,56-132 0,-96 201 113,1 0 0,-1-1-1,0 1 1,1 0-1,-1 0 1,0-1 0,0 1-1,1 0 1,-1-1-1,0 1 1,0-1 0,0 1-1,1 0 1,-1-1-1,0 1 1,0-1 0,0 1-1,0 0 1,0-1-1,0 1 1,0-1 0,0 1-1,0 0 1,0-1-1,0 1 1,0-1 0,0 1-1,0 0 1,0-1-1,-1 1 1,1-1 0,0 1-1,0 0 1,0-1-1,-1 1 1,1 0 0,0-1-1,-1 0 1,-13 15 114,-18 32 47,24-30-163,0 1 0,1 0 0,1 0 0,1 0 0,0 1 0,2 0 0,0 0 0,1 0 0,0 0 0,2 29 0,0-44 0,0-1 0,0 0 0,1 1 0,-1-1 0,0 0 0,1 1 0,-1-1 0,1 0 0,0 0 0,0 0 0,0 0 0,0 0 0,0 0 0,0 0 0,1 0 0,-1 0 0,0 0 0,1-1 0,0 1 0,-1 0 0,1-1 0,0 1 0,0-1 0,0 0 0,0 0 0,0 0 0,0 0 0,0 0 0,0 0 0,0 0 0,1-1 0,-1 1 0,0-1 0,1 0 0,-1 1 0,0-1 0,0 0 0,1 0 0,2-1 0,2 0 0,1 0 0,0 0 0,-1-1 0,1 0 0,-1-1 0,0 0 0,0 0 0,0 0 0,0-1 0,9-6 0,-3-1 0,0-1 0,-2-1 0,1 0 0,12-20 0,-31 46 0,-30 61 0,35-70 0,0 0 0,0 1 0,1 0 0,0 0 0,0-1 0,0 1 0,0 0 0,1 0 0,0 0 0,0 0 0,0-1 0,1 1 0,-1 0 0,2 5 0,-1-9 0,0 0 0,0 0 0,0 0 0,0 0 0,-1 0 0,1 0 0,0-1 0,1 1 0,-1 0 0,0 0 0,0-1 0,0 1 0,0-1 0,0 1 0,1-1 0,-1 1 0,0-1 0,1 0 0,-1 0 0,0 1 0,0-1 0,1 0 0,-1 0 0,0 0 0,1-1 0,-1 1 0,0 0 0,1 0 0,-1-1 0,0 1 0,0-1 0,2 0 0,1 0 0,1-1 0,0 1 0,0-1 0,-1 0 0,0-1 0,1 1 0,4-4 0,-6 3-2,0 0 0,0 0 0,0 0 0,-1 0 0,1-1 0,-1 1 0,0-1 0,0 1 0,0-1 0,0 0 0,-1 0 0,1 0 0,-1 1 0,0-2 0,0 1-1,-1 0 1,1 0 0,-1 0 0,0 0 0,0-5 0,-13 5-3474,-3 5-5972,9 0 1531</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52.400"/>
    </inkml:context>
    <inkml:brush xml:id="br0">
      <inkml:brushProperty name="width" value="0.025" units="cm"/>
      <inkml:brushProperty name="height" value="0.025" units="cm"/>
    </inkml:brush>
  </inkml:definitions>
  <inkml:trace contextRef="#ctx0" brushRef="#br0">0 0 17777,'0'0'14990</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52.993"/>
    </inkml:context>
    <inkml:brush xml:id="br0">
      <inkml:brushProperty name="width" value="0.025" units="cm"/>
      <inkml:brushProperty name="height" value="0.025" units="cm"/>
    </inkml:brush>
  </inkml:definitions>
  <inkml:trace contextRef="#ctx0" brushRef="#br0">185 283 13068,'0'0'13597,"-9"-2"-12219,4 2-1260,0-1 1,-1 1-1,1 0 1,0 0-1,0 1 1,0-1-1,0 1 1,0 0 0,0 0-1,0 1 1,0 0-1,0 0 1,0 0-1,1 0 1,-1 1-1,1-1 1,0 1 0,0 0-1,0 1 1,0-1-1,0 1 1,1 0-1,-4 4 1,0 1-15,0-1 1,1 1-1,0 0 0,1 1 1,0-1-1,0 1 1,1 0-1,0 0 0,1 0 1,0 1-1,1-1 1,0 1-1,1 0 0,0-1 1,0 1-1,1 0 1,2 11-1,-2-20-104,0 0 0,1 0 0,-1-1 0,1 1 0,0 0 0,-1-1 0,1 1 0,0-1 0,0 1 0,0-1 0,0 1 0,0-1 0,0 0 0,1 1 0,-1-1 0,0 0 0,1 0 0,-1 0 0,0 0 0,1 0 0,2 1 0,0-1 0,0 1 0,0-1 0,1 0 0,-1 0 0,0-1 0,1 1 0,-1-1 0,8 0 0,-2-1 0,1 0 0,-1-1 0,0 0 0,0-1 0,0 0 0,18-8 0,-9-1 0,0-1 0,0-1 0,-1 0 0,-1-2 0,-1 0 0,0 0 0,-1-1 0,-1-1 0,16-26 0,-4 1 0,-1-2 0,-3-1 0,18-53 0,-35 88 0,-1-1 0,0 1 0,-1-1 0,-1 0 0,0 0 0,1-18 0,-3 29 0,0 0 0,-1 0 0,1-1 0,0 1 0,-1 0 0,1 0 0,-1 0 0,1 0 0,-1 0 0,0 1 0,1-1 0,-1 0 0,0 0 0,0 0 0,0 0 0,0 1 0,0-1 0,1 0 0,-1 1 0,0-1 0,0 1 0,0-1 0,-1 1 0,1-1 0,0 1 0,0 0 0,0 0 0,0-1 0,0 1 0,0 0 0,0 0 0,-1 0 0,1 0 0,0 0 0,0 1 0,0-1 0,0 0 0,0 0 0,0 1 0,-2 0 0,-3 0 0,0 0 0,-1 0 0,1 1 0,0 0 0,0 0 0,-7 5 0,4-2 0,0 1 0,1 1 0,-1-1 0,2 1 0,-1 1 0,1 0 0,0 0 0,1 0 0,-11 18 0,15-23 0,0 0 0,0 1 0,1-1 0,0 1 0,-1 0 0,1-1 0,0 1 0,1 0 0,-1 0 0,1-1 0,0 1 0,-1 0 0,2 0 0,-1 0 0,0-1 0,1 1 0,0 0 0,0 0 0,0-1 0,0 1 0,0-1 0,1 1 0,0-1 0,0 1 0,0-1 0,0 0 0,0 0 0,0 0 0,1 0 0,3 3 0,21 18 0,-13-12 0,0 1 0,18 21 0,-29-30 0,0 0 0,0 1 0,0-1 0,-1 1 0,1 0 0,-1 0 0,0-1 0,-1 1 0,1 1 0,-1-1 0,0 0 0,0 0 0,0 8 0,-1-6-186,-1-1 1,1 1-1,-1 0 1,-1-1-1,1 1 1,-1-1-1,0 1 1,-1-1-1,1 0 1,-1 0-1,-5 7 1</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53.536"/>
    </inkml:context>
    <inkml:brush xml:id="br0">
      <inkml:brushProperty name="width" value="0.025" units="cm"/>
      <inkml:brushProperty name="height" value="0.025" units="cm"/>
    </inkml:brush>
  </inkml:definitions>
  <inkml:trace contextRef="#ctx0" brushRef="#br0">1 60 19378,'0'0'10581,"8"7"-9599,26 19-336,-32-26-627,-1 1-1,0 0 1,1-1-1,-1 1 1,0 0-1,1-1 1,-1 0-1,1 1 1,-1-1-1,1 0 1,-1 0-1,1 0 1,-1 0-1,1 0 1,-1 0-1,1 0 1,-1-1-1,1 1 1,-1-1-1,0 1 1,1-1 0,-1 1-1,1-1 1,-1 0-1,0 1 1,0-1-1,1 0 1,-1 0-1,0 0 1,0 0-1,0 0 1,0 0-1,0 0 1,0-1-1,0 1 1,-1 0-1,1 0 1,1-2-1,0-2 33,1 0 0,-1 1 0,0-1 0,0 0 0,0 0-1,-1 0 1,1 0 0,0-8 0,-2 12-55,0 1 1,1-1-1,-1 0 1,0 1-1,0-1 1,0 0-1,0 0 1,0 1-1,0-1 1,0 0-1,0 0 1,0 1-1,0-1 1,0 0-1,0 1 1,0-1-1,0 0 1,-1 0-1,1 1 1,0-1-1,-1 0 1,1 1-1,0-1 1,-1 1-1,1-1 1,-1 0-1,1 1 1,-1-1-1,1 1 1,-1-1-1,1 1 1,-1 0-1,0-1 1,1 1-1,-1-1 1,0 1-1,1 0 1,-1 0-1,0-1 1,1 1-1,-1 0 1,0 0-1,1 0 1,-1 0-1,0 0 1,0 0 0,1 0-1,-1 0 1,0 0-1,0 0 1,1 0-1,-1 0 1,0 1-1,1-1 1,-1 0-1,0 0 1,1 1-1,-1-1 1,0 0-1,0 2 0,-4 1-22,0 0-1,1 0 0,0 0 1,-1 1-1,1 0 0,1-1 1,-5 7-1,-22 38 240,29-45-198,-1 1-1,1-1 0,0 0 0,0 1 1,0-1-1,0 1 0,1-1 0,-1 1 1,1-1-1,0 1 0,0-1 0,1 1 1,-1-1-1,1 5 0,0-7-14,0 0 0,0 1 0,0-1 0,1 0 0,-1 0 0,0 0 0,0 0 0,1 0 0,-1 0 0,1-1 0,-1 1 0,0 0 0,1-1 0,-1 1 0,1-1 0,0 1 0,-1-1 0,1 0 0,-1 1 0,1-1 0,0 0 0,-1 0 0,1 0 0,1-1 0,43-2 0,-28-1 0,0-1 0,-1 0 0,0-1 0,29-15 0,-29 13 0,1 0 0,0 1 0,32-7 0,-50 14 0,0 0 0,1 0 0,-1-1 0,0 1 0,1 0 0,-1 0 0,0 0 0,1 1 0,-1-1 0,0 0 0,1 0 0,-1 0 0,0 0 0,1 0 0,-1 0 0,0 0 0,1 1 0,-1-1 0,0 0 0,0 0 0,1 0 0,-1 1 0,0-1 0,0 0 0,1 0 0,-1 1 0,0-1 0,0 0 0,0 0 0,1 1 0,-1-1 0,0 0 0,0 1 0,0-1 0,0 0 0,0 1 0,0-1 0,0 0 0,0 1 0,1-1 0,-1 0 0,0 1 0,-1-1 0,1 0 0,0 1 0,0-1 0,0 0 0,0 1 0,0-1 0,0 0 0,0 1 0,-1-1 0,-3 15 0,3-14 0,-5 12 0,4-9 0,0 0 0,0-1 0,1 1 0,-1 0 0,1 1 0,0-1 0,0 0 0,0 8 0,1-11 0,1-1 0,0 1 0,0 0 0,-1 0 0,1-1 0,0 1 0,0 0 0,0-1 0,0 1 0,0-1 0,0 1 0,0-1 0,0 0 0,0 1 0,1-1 0,-1 0 0,0 0 0,0 0 0,0 0 0,0 0 0,0 0 0,0 0 0,0 0 0,2-1 0,33-1 0,-25 0 0,-1-1 0,0 0 0,0-1 0,0 0 0,15-10 0,-17 9 0,1 1 0,0 0 0,0 0 0,0 0 0,0 1 0,18-3 0,-27 6-1,0 1 0,0-1-1,1 1 1,-1-1 0,0 1 0,0-1 0,0 0 0,0 1-1,0-1 1,1 1 0,-1-1 0,0 1 0,0-1 0,0 1-1,0-1 1,-1 1 0,1-1 0,0 1 0,0-1-1,0 1 1,0-1 0,0 0 0,-1 1 0,1-1 0,0 1-1,0-1 1,0 1 0,-1-1 0,1 0 0,0 1-1,-1-1 1,1 0 0,-1 1 0,-9 15-1016,-2-2-2871,4-7-3114</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55.093"/>
    </inkml:context>
    <inkml:brush xml:id="br0">
      <inkml:brushProperty name="width" value="0.025" units="cm"/>
      <inkml:brushProperty name="height" value="0.025" units="cm"/>
    </inkml:brush>
  </inkml:definitions>
  <inkml:trace contextRef="#ctx0" brushRef="#br0">1 0 16752,'0'0'12791,"2"9"-12193,2 31-153,-3-18-273,2 1 0,9 37-1,-12-59-163,1 0 0,-1 0-1,0 0 1,1 0-1,-1 0 1,1 0 0,-1-1-1,1 1 1,-1 0 0,1 0-1,0 0 1,-1-1-1,1 1 1,0 0 0,-1 0-1,1-1 1,0 1-1,0-1 1,0 1 0,0-1-1,0 1 1,0-1-1,0 0 1,0 1 0,0-1-1,0 0 1,1 1 0,0-2 15,1 1 1,-1 0 0,1-1 0,-1 1 0,1-1 0,-1 0 0,1 1 0,-1-1 0,0 0 0,5-3 0,3-3 52,0 0 0,-1 0-1,13-14 1,13-20-14,-28 31-20,1 0 0,0 1 0,1-1 0,10-7 0,-16 41 572,-5-2-614,-1-2 0,-11 38 0,8-37 0,1-1 0,-4 42 0,8-61 0,1 0 0,0-1 0,0 1 0,0-1 0,0 1 0,0 0 0,0-1 0,0 1 0,0 0 0,0-1 0,0 1 0,0 0 0,0-1 0,0 1 0,1 0 0,-1-1 0,0 1 0,1 0 0,-1-1 0,0 1 0,1-1 0,-1 1 0,0-1 0,1 1 0,-1-1 0,1 1 0,-1-1 0,1 1 0,-1-1 0,1 0 0,-1 1 0,1-1 0,0 1 0,22-9 0,20-29 0,90-128 0,-127 160 0,-4 8 0,-5 20 0,-12 31 0,13-49 0,0 1 0,0 0 0,0 0 0,0 0 0,1 0 0,0 1 0,0-1 0,0 1 0,1-1 0,0 7 0,1-12 0,-1-1 0,1 1 0,-1-1 0,1 0 0,-1 0 0,1 1 0,-1-1 0,1 0 0,-1 0 0,1 1 0,-1-1 0,1 0 0,0 0 0,-1 0 0,1 0 0,-1 0 0,1 0 0,-1 0 0,1 0 0,-1 0 0,1 0 0,0 0 0,-1 0 0,1 0 0,-1-1 0,1 1 0,-1 0 0,1 0 0,-1-1 0,1 1 0,0-1 0,17-7 0,-3-4 0,-1-1 0,-1-1 0,0 0 0,0 0 0,-2-1 0,0-1 0,11-20 0,-24 85 0,-11-3 0,9-37 0,0 0 0,1 1 0,1 0 0,0 0 0,0 0 0,1 0 0,0 0 0,1 0 0,1 13 0,-1-22-114,0-1 1,1 1-1,-1-1 1,0 1-1,1-1 1,-1 1-1,1-1 0,-1 0 1,1 1-1,-1-1 1,1 0-1,-1 1 1,1-1-1,0 0 0,-1 0 1,1 0-1,-1 1 1,1-1-1,0 0 1,-1 0-1,1 0 0,-1 0 1,1 0-1,0 0 1,-1 0-1,1 0 1,-1-1-1,1 1 1,0 0-1,0 0 0,19-8-7170,-10-6-1417</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08.810"/>
    </inkml:context>
    <inkml:brush xml:id="br0">
      <inkml:brushProperty name="width" value="0.025" units="cm"/>
      <inkml:brushProperty name="height" value="0.025" units="cm"/>
    </inkml:brush>
  </inkml:definitions>
  <inkml:trace contextRef="#ctx0" brushRef="#br0">174 354 10954,'0'0'14366,"-12"-3"-12690,8 1-1575,-1 0 1,0 1-1,0 0 0,0 0 0,0 0 0,0 1 1,-1 0-1,1 0 0,0 0 0,0 1 0,0-1 1,0 1-1,0 0 0,0 1 0,0-1 0,1 1 1,-1 0-1,0 0 0,1 1 0,-1-1 0,1 1 1,-7 5-1,6-3 6,-1 0 1,1 1-1,0 0 1,1 0-1,-7 10 1,10-15-97,0 0 0,1 0 0,-1-1 0,0 1 0,1 0 1,-1 0-1,1 0 0,-1 0 0,1 0 0,-1 0 0,1 0 0,0 0 1,0 1-1,-1-1 0,1 0 0,0 0 0,0 0 0,0 0 0,0 0 1,0 0-1,0 0 0,1 0 0,-1 1 0,0-1 0,1 0 0,-1 0 1,0 0-1,1 0 0,-1 0 0,1 0 0,0 0 0,-1-1 0,1 1 1,0 0-1,-1 0 0,1 0 0,0 0 0,0-1 0,0 1 0,0 0 1,0-1-1,0 1 0,-1-1 0,2 1 0,-1-1 0,0 0 0,2 1 1,8 1 80,1 0 0,-1-2 1,1 1-1,-1-1 0,1-1 1,-1 0-1,1-1 0,-1 0 1,1 0-1,-1-1 0,0-1 1,0 0-1,-1-1 0,1 0 1,-1 0-1,0-1 0,13-10 1,-4 2-40,0-1 1,-1 0 0,-1-1 0,0-1 0,-1-1 0,-1 0-1,20-33 1,-24 32-26,-1-1-1,0-1 0,7-25 1,-14 36-22,0 0 1,0-1 0,-1 1 0,-1 0 0,0-1 0,0 1-1,-1-1 1,-2-20 0,1 30-11,1 0 1,0 0-1,-1-1 1,1 1-1,-1 0 0,1 0 1,-1 0-1,0 0 0,1 0 1,-1 0-1,0 0 1,0 0-1,0 0 0,1 0 1,-1 1-1,0-1 0,0 0 1,0 1-1,0-1 1,0 0-1,-1 1 0,1-1 1,0 1-1,0 0 0,0-1 1,0 1-1,-1 0 1,1 0-1,0 0 0,0 0 1,0 0-1,-1 0 0,1 0 1,0 0-1,0 0 1,0 0-1,-1 1 0,1-1 1,0 0-1,0 1 0,-2 0 1,-4 2-25,0-1 0,0 1 0,1 1 0,-1-1 0,-8 7 0,-4 4 23,1 1 0,-24 26 0,37-36 2,1 0-1,-1-1 1,1 2 0,1-1 0,-1 0-1,1 1 1,0 0 0,0 0-1,1 0 1,-1 0 0,1 0 0,1 0-1,-1 1 1,0 6 0,3-11 1,-1-1 1,0 1-1,1-1 1,0 0-1,-1 1 1,1-1-1,0 1 1,0-1 0,-1 0-1,1 0 1,0 1-1,0-1 1,1 0-1,-1 0 1,0 0-1,0 0 1,0 0-1,1 0 1,-1-1 0,0 1-1,1 0 1,-1-1-1,1 1 1,-1-1-1,1 1 1,2-1-1,52 11-118,-36-7-206,-14-4 200,-1 1 0,1 1 0,-1-1 0,1 1 0,-1 0 1,0 0-1,0 1 0,0 0 0,0 0 0,0 0 0,-1 0 0,1 1 0,-1-1 1,6 8-1,-7-7 121,-1 0 0,0 0 0,0 1 0,-1-1 0,1 0 1,-1 1-1,0 0 0,0-1 0,-1 1 0,1 0 0,-1-1 0,0 1 0,0 0 1,-1-1-1,1 1 0,-1 0 0,0-1 0,-2 7 0,-11 35 566,7-21-2700,0-2-7856</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55.763"/>
    </inkml:context>
    <inkml:brush xml:id="br0">
      <inkml:brushProperty name="width" value="0.025" units="cm"/>
      <inkml:brushProperty name="height" value="0.025" units="cm"/>
    </inkml:brush>
  </inkml:definitions>
  <inkml:trace contextRef="#ctx0" brushRef="#br0">82 0 15759,'0'0'6748,"0"11"-4971,-3 44 36,-13 69 0,9-81-841,1 1-1,2-1 0,2 1 1,6 62-1,7-73-971,-11-32 0,0 0 0,0 0 0,1-1 0,-1 1 0,1 0 0,-1 0 0,1-1 0,-1 1 0,1 0 0,-1 0 0,1-1 0,-1 1 0,1-1 0,0 1 0,-1-1 0,1 1 0,0-1 0,0 1 0,0-1 0,-1 1 0,1-1 0,0 0 0,0 0 0,0 1 0,0-1 0,-1 0 0,1 0 0,0 0 0,0 0 0,0 0 0,0 0 0,0 0 0,0 0 0,-1 0 0,3-1 0,-2-3-219,1-1-1,-1 0 1,0 0-1,0 1 1,-1-1 0,1 0-1,-1 0 1,0 0 0,-1 0-1,1 0 1,-2-5-1,2 7-83,-2-14-1099,-1 1-1,-1 0 1,0-1 0,-2 2 0,1-1-1,-9-15 1,9 21 1443,0 0 0,-1 1-1,0 0 1,-1 0 0,-14-15-1,21 23 84,0 1-1,0 0 1,0 0-1,0 0 1,0 0-1,-1 0 1,1 0 0,0-1-1,0 1 1,0 0-1,0 0 1,0 0-1,0 0 1,0 0-1,0 0 1,0-1 0,0 1-1,0 0 1,0 0-1,0 0 1,0 0-1,0 0 1,0-1-1,0 1 1,0 0 0,0 0-1,0 0 1,1 0-1,-1 0 1,0 0-1,0-1 1,0 1-1,0 0 1,0 0 0,0 0-1,0 0 1,0 0-1,0 0 1,1 0-1,-1 0 1,0 0-1,0 0 1,0-1-1,0 1 1,0 0 0,0 0-1,1 0 1,-1 0-1,0 0 1,0 0-1,0 0 1,0 0-1,0 0 1,0 0 0,1 0-1,-1 0 1,0 0-1,0 0 1,0 0-1,0 0 1,1 1-1,19-3 3025,41 3-3172,-34-1 760,86 0-2786,-104-2-957</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56.135"/>
    </inkml:context>
    <inkml:brush xml:id="br0">
      <inkml:brushProperty name="width" value="0.025" units="cm"/>
      <inkml:brushProperty name="height" value="0.025" units="cm"/>
    </inkml:brush>
  </inkml:definitions>
  <inkml:trace contextRef="#ctx0" brushRef="#br0">0 42 20083,'0'0'9289,"52"-42"-9193,-37 42-577,-4 2-3330,-5 3-4293</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59.663"/>
    </inkml:context>
    <inkml:brush xml:id="br0">
      <inkml:brushProperty name="width" value="0.025" units="cm"/>
      <inkml:brushProperty name="height" value="0.025" units="cm"/>
    </inkml:brush>
  </inkml:definitions>
  <inkml:trace contextRef="#ctx0" brushRef="#br0">11 505 4740,'-11'16'14114,"18"-30"-6235,18-30-2688,45-36-4952,51-63 172,-103 120-363,-1 0 1,-1-2-1,19-38 0,-51 100-48,0-3 0,-17 56 0,33-91 0,6-22 0,-6 23 0,0-1 0,0 1 0,0-1 0,0 0 0,0 1 0,1-1 0,-1 0 0,0 1 0,0-1 0,1 1 0,-1-1 0,0 1 0,1-1 0,-1 1 0,1-1 0,-1 1 0,1-1 0,-1 1 0,1-1 0,-1 1 0,1 0 0,-1-1 0,1 1 0,-1 0 0,1-1 0,0 1 0,-1 0 0,1 0 0,-1 0 0,1 0 0,1-1 0,1 17 0,-3-12 0,0-13 0,10-51-189,-7 53 174,-1 1-1,0-1 1,-1 0-1,1 0 1,-1 0-1,-1 0 1,1 0-1,-1 0 1,-1 1-1,1-1 1,-1 0-1,0 0 1,-4-12-1,-9 51 422,-17 76-406,-36 139 0,61-209 0,7-38 0,1 0 0,-1 0 0,0 0 0,1 0 0,-1-1 0,1 1 0,-1 0 0,1-1 0,-1 1 0,0-1 0,1 1 0,-1-1 0,0 0 0,0 1 0,2-3 0,25-18 0,-2-2 0,-1 0 0,44-54 0,55-93 0,-113 154 0,14-20 0,57-87 0,-104 153-3236,-24 12-6975,20-21 1077</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3:00.022"/>
    </inkml:context>
    <inkml:brush xml:id="br0">
      <inkml:brushProperty name="width" value="0.025" units="cm"/>
      <inkml:brushProperty name="height" value="0.025" units="cm"/>
    </inkml:brush>
  </inkml:definitions>
  <inkml:trace contextRef="#ctx0" brushRef="#br0">1 1 14189,'0'9'6791,"0"0"-4613,0 3 769,0 1-193,8 1-960,-4 1-225,1 2-1024,2 2-545,-4 3 0,3 3 0,-1 3-1281,-2-1-2339,3-5-2305,-2-7-3076</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3:00.364"/>
    </inkml:context>
    <inkml:brush xml:id="br0">
      <inkml:brushProperty name="width" value="0.025" units="cm"/>
      <inkml:brushProperty name="height" value="0.025" units="cm"/>
    </inkml:brush>
  </inkml:definitions>
  <inkml:trace contextRef="#ctx0" brushRef="#br0">139 7 21076,'0'0'9049,"-11"10"-8911,-2 2-130,1 1 0,0 1 0,1 0 0,1 1 0,0 0 0,1 1 0,-11 24 0,14-29 32,2 1-1,-1 0 0,1 0 0,1 0 0,0 0 0,1 0 0,0 1 1,0 17-1,2-29-29,0-1 1,0 1 0,0-1 0,0 1-1,1-1 1,-1 0 0,0 1 0,0-1-1,0 1 1,0-1 0,1 1 0,-1-1-1,0 0 1,0 1 0,1-1-1,-1 1 1,0-1 0,1 0 0,-1 1-1,0-1 1,1 0 0,-1 1 0,0-1-1,1 0 1,-1 0 0,1 0 0,-1 1-1,1-1 1,-1 0 0,1 0-1,-1 0 1,0 0 0,1 0 0,0 0-1,21-6 702,15-18 288,-26 14-1000,-1 1 0,0-2 0,0 1 0,-1-2 0,-1 1 0,0-1 0,0 0 0,-1-1 0,-1 1 0,0-2 0,-1 1 0,0 0 0,-1-1 0,0 0 0,-1 0 0,1-22 0,-3 34 0,-1 1 0,0 0 0,0 0 0,0 0 0,0 0 0,0 0 0,0-1 0,0 1 0,-1 0 0,1 0 0,0 0 0,-1 0 0,1 0 0,0 0 0,-1 0 0,1 0 0,-1 0 0,0 0 0,1 0 0,-1 0 0,0 0 0,0 0 0,1 0 0,-1 0 0,0 1 0,0-1 0,0 0 0,0 1 0,0-1 0,0 1 0,0-1 0,0 1 0,0-1 0,0 1 0,-1 0 0,1 0 0,0-1 0,0 1 0,0 0 0,0 0 0,0 0 0,-1 0 0,1 0 0,0 1 0,0-1 0,0 0 0,0 0 0,0 1 0,0-1 0,-2 2 0,-2-1 0,1 1 0,0 0 0,0 0 0,0 0 0,0 1 0,0-1 0,1 1 0,-1 0 0,1 0 0,-1 0 0,-4 7 0,-3 17-5448,11-26 5229,0 0 0,0-1 0,0 1 0,0 0 0,1-1 0,-1 1 0,0 0 0,0-1 0,0 1-1,1-1 1,-1 1 0,0 0 0,1-1 0,-1 1 0,0-1 0,1 1 0,-1-1 0,1 1 0,-1-1 0,1 1 0,-1-1 0,1 1-1,-1-1 1,1 0 0,0 1 0,-1-1 0,1 0 0,-1 0 0,1 1 0,0-1 0,-1 0 0,1 0 0,0 0 0,-1 0 0,1 0 0,0 0-1,-1 0 1,1 0 0,0 0 0,18 0-7222</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3:00.723"/>
    </inkml:context>
    <inkml:brush xml:id="br0">
      <inkml:brushProperty name="width" value="0.025" units="cm"/>
      <inkml:brushProperty name="height" value="0.025" units="cm"/>
    </inkml:brush>
  </inkml:definitions>
  <inkml:trace contextRef="#ctx0" brushRef="#br0">1 30 17489,'0'0'14285,"66"0"-13484,-25 0-609,5-8-192,0-1 0,-7 3 0,-8 1-1569,-8 3-1314,-14 2-993,-16 0-7238,-15 8-2179</inkml:trace>
  <inkml:trace contextRef="#ctx0" brushRef="#br0" timeOffset="1">16 117 9865,'0'0'19731,"56"43"-18674,-12-51-673,7-6-256,3-2-63,0 2-738,-9-4-4132,-2 0-3939</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3:01.143"/>
    </inkml:context>
    <inkml:brush xml:id="br0">
      <inkml:brushProperty name="width" value="0.025" units="cm"/>
      <inkml:brushProperty name="height" value="0.025" units="cm"/>
    </inkml:brush>
  </inkml:definitions>
  <inkml:trace contextRef="#ctx0" brushRef="#br0">1 339 1922,'0'0'22955,"11"-6"-21364,27-16-710,-2-2 1,0-1-1,44-42 1,-61 49-536,0 0 1,-1-2 0,-1 0-1,-1-1 1,0-1 0,-2 0-1,15-32 1,-62 126-347,10-25 0,-23 67 0,41-98-104,1 0 0,0 0 0,2 0 0,0 0 0,0 19-1,2-34-25,0 0-1,0 0 0,0 0 0,0 1 0,0-1 0,0 0 1,0 0-1,0 0 0,1 0 0,-1 1 0,0-1 0,1 0 0,-1 0 1,1 0-1,-1 0 0,1 0 0,0 0 0,-1 0 0,1 0 1,0 0-1,0 0 0,0 0 0,0-1 0,-1 1 0,1 0 1,0-1-1,2 2 0,-1-2-172,0 1-1,1-1 1,-1 0 0,0 1-1,1-1 1,-1 0-1,0-1 1,0 1 0,1 0-1,-1-1 1,0 1 0,1-1-1,1-1 1,7-2-1315,-1 0 1,0-1-1,0-1 0,-1 0 0,10-7 1,19-21-6439</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3:01.498"/>
    </inkml:context>
    <inkml:brush xml:id="br0">
      <inkml:brushProperty name="width" value="0.025" units="cm"/>
      <inkml:brushProperty name="height" value="0.025" units="cm"/>
    </inkml:brush>
  </inkml:definitions>
  <inkml:trace contextRef="#ctx0" brushRef="#br0">191 4 11339,'0'0'8541,"-12"10"-6245,-6 5-1883,2 0 0,0 1 1,1 1-1,0 1 0,2 0 1,-22 38-1,27-43-221,1 1 0,1-1 1,0 1-1,1 0 0,0 1 0,1-1 0,1 1 1,0 0-1,1 0 0,1 0 0,0 23 0,2-36-182,-1 0 1,1-1-1,-1 1 0,1 0 0,0 0 0,0-1 0,0 1 1,0-1-1,0 1 0,0-1 0,0 1 0,0-1 0,1 1 1,-1-1-1,0 0 0,1 0 0,-1 0 0,1 0 0,-1 0 1,1 0-1,0 0 0,-1 0 0,1-1 0,0 1 1,0-1-1,0 1 0,-1-1 0,1 0 0,0 0 0,0 1 1,0-1-1,0 0 0,-1-1 0,4 1 0,3-1 43,-1 0 0,1 0 0,0-1 0,-1 1 0,1-2 0,-1 1 0,8-5 0,-1 0 50,-1-1 1,0-1 0,-1 0 0,0-1 0,0 0-1,-1-1 1,0-1 0,-1 1 0,0-2-1,-1 1 1,-1-1 0,0 0 0,0-1 0,-2 0-1,1 0 1,-2-1 0,0 0 0,-1 0-1,0 0 1,-1 0 0,-1-1 0,0 1 0,-1-1-1,-2-15 1,2 29-91,-1-1 0,0 1 0,-1 0 1,1 0-1,0 0 0,-1-1 0,1 1 0,-1 0 0,0 0 0,0 0 0,1 0 1,-1 0-1,0 0 0,-1 0 0,1 1 0,0-1 0,-1 0 0,-2-2 0,2 3-11,1 0-1,0 0 0,-1 1 0,1-1 0,-1 1 0,0 0 0,1-1 1,-1 1-1,1 0 0,-1 0 0,0 0 0,1 0 0,-1 0 0,1 0 1,-1 0-1,0 1 0,1-1 0,-1 1 0,-2 0 0,-2 2-9,0 0 0,0 1 0,0-1-1,0 1 1,0 1 0,1-1 0,-1 1-1,1 0 1,1 0 0,-6 7 0,5-6-239,1 1 1,0-1-1,0 1 1,1 0 0,0 0-1,0 1 1,0-1-1,1 1 1,0-1 0,1 1-1,0 0 1,-1 12 0,2-19 16,0 0 1,1 0-1,-1 0 1,0 0-1,0 0 1,0 0-1,1 0 1,-1-1-1,0 1 1,1 0-1,-1 0 1,0 0-1,1 0 1,-1-1-1,1 1 1,0 0-1,-1 0 1,1-1-1,0 1 1,-1-1-1,1 1 1,0 0-1,0-1 1,-1 1-1,1-1 1,0 0-1,0 1 1,0-1-1,0 0 1,0 1-1,1-1 1,35 2-5795,-26-2 3852,22 0-3578</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3:01.839"/>
    </inkml:context>
    <inkml:brush xml:id="br0">
      <inkml:brushProperty name="width" value="0.025" units="cm"/>
      <inkml:brushProperty name="height" value="0.025" units="cm"/>
    </inkml:brush>
  </inkml:definitions>
  <inkml:trace contextRef="#ctx0" brushRef="#br0">256 13 16784,'0'0'7799,"-10"1"-5183,0 0-2388,1 1-1,0 0 1,1 1 0,-1 0-1,0 0 1,1 1 0,-1 0-1,1 0 1,0 1 0,1 0-1,-1 0 1,1 1-1,-13 13 1,-2 2 475,-30 38 1,47-53-629,0 0 0,1 0 0,0 0 0,0 1-1,1 0 1,0-1 0,0 1 0,0 1 0,1-1 0,0 0 0,0 1 0,0 10 0,2-17-75,1 0 0,-1 1 0,1-1 0,-1 0 0,1 1 0,-1-1 0,1 0 0,0 0 0,0 0 0,0 0 0,-1 1 0,1-1 0,0 0 0,0-1 0,1 1 0,-1 0 0,0 0 0,0 0 0,0-1 0,1 1 0,-1 0 0,0-1 0,0 1 0,1-1 0,-1 0 0,1 1 0,-1-1 0,0 0 0,1 0 0,-1 0 0,0 0 0,1 0 0,-1 0 0,1 0 0,1-1 0,7 1 0,-1-1 0,0 0 0,0-1 0,13-3 0,-6-2 0,1 0 0,-1-1 0,-1-1 0,1 0 0,-2-1 0,1 0 0,20-21 0,-25 23 0,-1-1 0,-1-1 0,1 0 0,-2 0 0,1 0 0,-1-1 0,-1 0 0,0 0 0,-1-1 0,0 1 0,5-18 0,-9 27 0,-1 1 0,1-1 0,-1 1 0,0-1 0,0 1 0,1-1 0,-1 0 0,0 1 0,0-1 0,-1 0 0,1 1 0,0-1 0,0 1 0,-1-1 0,1 0 0,-1 1 0,1-1 0,-1 1 0,0-1 0,-1-1 0,1 2 0,0 0 0,0 1 0,0-1 0,0 1 0,-1-1 0,1 1 0,0 0 0,0-1 0,0 1 0,0 0 0,-1 0 0,1 0 0,0 0 0,0 0 0,0 0 0,-1 0 0,1 0 0,0 1 0,0-1 0,-3 1 0,-4 2 0,0 1 0,0-1 0,0 2 0,0-1 0,-14 12 0,14-10 0,-52 46 0,57-49 0,0 0 0,0 0 0,0 1 0,0-1 0,0 1 0,1 0 0,0 0 0,-1 0 0,1 0 0,1 0 0,-1 0 0,1 0 0,-1 1 0,0 4 0,3-8-6,-1 0 0,1-1 1,-1 1-1,0-1 0,1 1 0,-1-1 1,1 1-1,-1-1 0,1 1 0,-1-1 1,1 1-1,0-1 0,-1 0 0,1 1 1,-1-1-1,1 0 0,0 1 0,-1-1 0,1 0 1,0 0-1,0 0 0,-1 0 0,1 0 1,0 0-1,-1 0 0,1 0 0,0 0 1,0 0-1,30 0-757,-22 0 182,35-4-4088,-2-13-3848,-14 0-1866</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3:02.277"/>
    </inkml:context>
    <inkml:brush xml:id="br0">
      <inkml:brushProperty name="width" value="0.025" units="cm"/>
      <inkml:brushProperty name="height" value="0.025" units="cm"/>
    </inkml:brush>
  </inkml:definitions>
  <inkml:trace contextRef="#ctx0" brushRef="#br0">202 48 21140,'0'0'9748,"-11"-4"-8152,5 1-1466,4 2-125,0 0 0,-1-1 0,1 1 0,-1 0 1,1 0-1,-1 1 0,0-1 0,1 0 0,-1 1 0,0 0 0,0-1 0,1 1 0,-1 0 0,0 1 1,0-1-1,1 0 0,-1 1 0,0-1 0,1 1 0,-1 0 0,1 0 0,-1 0 0,1 0 0,-1 1 0,1-1 1,0 1-1,-1-1 0,1 1 0,-2 2 0,-14 15-5,1 0 0,-23 36 0,36-49 0,0 0 0,0 0 0,1 0 0,0 1 0,0-1 0,1 1 0,0-1 0,0 1 0,0 0 0,1 0 0,0 0 0,0 0 0,1 0 0,1 13 0,0-19 0,0 1 0,0 0 0,0 0 0,0 0 0,0-1 0,0 1 0,1-1 0,-1 1 0,1-1 0,-1 1 0,1-1 0,-1 0 0,1 0 0,0 0 0,0 0 0,0 0 0,0 0 0,0 0 0,-1 0 0,1-1 0,0 1 0,1-1 0,-1 0 0,0 0 0,0 1 0,0-1 0,3-1 0,6 2 0,1-1 0,-1-1 0,21-3 0,-16-1 0,1 0 0,-1-1 0,0-1 0,0 0 0,-1-2 0,0 0 0,0 0 0,-1-1 0,0-1 0,-1 0 0,0-1 0,-1-1 0,0 0 0,17-26 0,-26 36 1,-1-1 1,0 0-1,-1 1 0,1-1 0,-1 0 1,1 0-1,-1-1 0,0 1 0,0 0 1,-1 0-1,0 0 0,1-1 0,-1 1 1,-1 0-1,1 0 0,-1-5 0,0 6-4,0 1-1,0 0 0,-1-1 0,1 1 0,0 0 0,-1 0 1,1 0-1,-1 0 0,0 0 0,0 1 0,0-1 1,0 0-1,0 1 0,0 0 0,0-1 0,0 1 1,0 0-1,-1 0 0,1 0 0,0 0 0,-1 0 0,1 1 1,-1-1-1,1 1 0,-1 0 0,1-1 0,-5 2 1,-32-2-2404,14 1-4774,9 2-2012</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09.419"/>
    </inkml:context>
    <inkml:brush xml:id="br0">
      <inkml:brushProperty name="width" value="0.025" units="cm"/>
      <inkml:brushProperty name="height" value="0.025" units="cm"/>
    </inkml:brush>
  </inkml:definitions>
  <inkml:trace contextRef="#ctx0" brushRef="#br0">231 53 5862,'0'0'12716,"-5"-7"-9625,3 3-2909,0 1 1,0 0 0,0 0-1,0 1 1,0-1 0,0 0-1,-1 1 1,0-1 0,1 1-1,-1 0 1,0 0 0,0 0-1,0 0 1,0 1 0,0-1-1,-1 1 1,1 0 0,0-1-1,-1 2 1,1-1 0,-1 0-1,1 1 1,-1-1 0,1 1-1,-1 0 1,1 0 0,-1 1-1,1-1 1,-1 1 0,1 0-1,-7 2 1,2 0-148,0 1 0,0 0 1,1 0-1,0 1 0,0 0 0,0 1 1,0-1-1,1 1 0,0 0 0,0 1 1,1 0-1,0-1 0,0 2 0,0-1 1,1 1-1,0-1 0,1 1 0,-1 0 0,2 0 1,-1 1-1,1-1 0,0 0 0,1 1 1,-1 12-1,2-20-29,0 0 0,0-1-1,0 1 1,1 0 0,-1 0 0,0 0 0,0 0-1,1 0 1,-1 0 0,0 0 0,1-1 0,-1 1 0,1 0-1,-1 0 1,1 0 0,0-1 0,-1 1 0,1 0 0,0-1-1,-1 1 1,1-1 0,0 1 0,0-1 0,-1 1-1,1-1 1,0 1 0,1-1 0,31 1 517,-25-3-355,1 0 1,-1 0 0,0-1-1,0 0 1,13-8-1,3-7-113,0-1-1,-2-1 0,0-1 1,-1-1-1,28-38 0,-57 73-108,-37 75 0,42-81 54,1-1-1,0 1 1,0-1 0,0 1-1,1 0 1,0 0 0,0 0-1,0 0 1,1 0 0,0-1-1,2 14 1,-1-19 5,0 0-1,0 0 1,0 0 0,0 0 0,0 0-1,0 0 1,0 0 0,0 0 0,0 0-1,1-1 1,-1 1 0,0 0 0,0-1-1,1 1 1,-1-1 0,0 1 0,1-1-1,-1 0 1,0 1 0,1-1 0,-1 0-1,1 0 1,-1 0 0,1 0-1,-1 0 1,0 0 0,3-1 0,39-7 198,-37 6-399,1-1-1,-1 0 0,0-1 0,-1 1 1,1-1-1,-1 0 0,1 0 0,7-9 1,15-25-6378,-15 13-125</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3:04.161"/>
    </inkml:context>
    <inkml:brush xml:id="br0">
      <inkml:brushProperty name="width" value="0.025" units="cm"/>
      <inkml:brushProperty name="height" value="0.025" units="cm"/>
    </inkml:brush>
  </inkml:definitions>
  <inkml:trace contextRef="#ctx0" brushRef="#br0">192 124 6438,'31'-28'9459,"-23"20"-8220,-1 0 0,0-1 1,0 0-1,-1 0 0,0 0 1,0-1-1,5-14 0,-11 23-1162,0 1 0,1 0 0,-1 0 0,0-1 0,0 1 0,0 0 0,0 0 0,0-1 0,0 1 0,0 0 0,0-1 0,0 1 0,0 0 1,0 0-1,0-1 0,0 1 0,0 0 0,0 0 0,0-1 0,0 1 0,-1 0 0,1 0 0,0-1 0,0 1 0,0 0 0,0 0 0,0-1 0,-1 1 0,1 0 0,0 0 0,0 0 0,0 0 0,-1-1 0,1 1 0,0 0 0,0 0 0,0 0 0,-1 0 0,1 0 0,0 0 0,-1-1 0,1 1 0,0 0 0,0 0 0,-1 0 1,1 0-1,-20 3 938,-19 13-788,14 1-5,1 1 1,1 1-1,0 1 0,-20 24 0,34-35-147,2 0 1,-1 1-1,1-1 1,0 1 0,1 1-1,0-1 1,1 1-1,0 0 1,1 1-1,0-1 1,1 1-1,-4 22 1,7-32-78,0 0-1,0 0 1,0 0-1,0 0 1,0 0-1,1 0 1,-1-1-1,1 1 1,-1 0-1,1 0 1,0 0-1,-1-1 1,1 1-1,0 0 1,0-1-1,0 1 1,1 0 0,-1-1-1,0 0 1,1 1-1,-1-1 1,1 0-1,-1 0 1,2 2-1,2-1-18,0 0 1,0 0-1,0 0 0,0-1 0,0 1 1,0-1-1,0 0 0,0-1 0,5 1 0,10-1-177,-1-1 0,0 0 0,0-1 0,20-6 0,40-16-3832,-30 0-4352,-27 5-2513</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3:04.706"/>
    </inkml:context>
    <inkml:brush xml:id="br0">
      <inkml:brushProperty name="width" value="0.025" units="cm"/>
      <inkml:brushProperty name="height" value="0.025" units="cm"/>
    </inkml:brush>
  </inkml:definitions>
  <inkml:trace contextRef="#ctx0" brushRef="#br0">0 63 15727,'0'0'12396,"73"-3"-11275,-28-2-289,7-2-159,3-2-257,-2-2-287,1 1-97,-7 4-289,-7-1-1152,-7 3-1826,-13 4-737,-12 0-736</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3:05.049"/>
    </inkml:context>
    <inkml:brush xml:id="br0">
      <inkml:brushProperty name="width" value="0.025" units="cm"/>
      <inkml:brushProperty name="height" value="0.025" units="cm"/>
    </inkml:brush>
  </inkml:definitions>
  <inkml:trace contextRef="#ctx0" brushRef="#br0">0 132 17360,'0'0'6535,"82"-9"-4005,-22-6-704,12-4-801,8-3-545,1 2-320,-2 5-160,-9 0-1601,-9 6-5126,-15 1-4003</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46.943"/>
    </inkml:context>
    <inkml:brush xml:id="br0">
      <inkml:brushProperty name="width" value="0.025" units="cm"/>
      <inkml:brushProperty name="height" value="0.025" units="cm"/>
    </inkml:brush>
  </inkml:definitions>
  <inkml:trace contextRef="#ctx0" brushRef="#br0">3 70 12043,'-1'-15'13099,"0"37"-10063,3 38-3278,-2-60 242,1 1 1,-1 0-1,1-1 1,-1 1-1,1-1 1,0 1-1,-1 0 0,1-1 1,0 1-1,0-1 1,-1 0-1,1 1 1,0-1-1,0 0 1,0 1-1,0-1 1,-1 0-1,1 0 1,0 0-1,0 0 1,0 0-1,0 0 0,0 0 1,0 0-1,-1 0 1,1 0-1,0 0 1,0 0-1,0-1 1,0 1-1,-1 0 1,1-1-1,0 1 1,0-1-1,0 1 1,-1-1-1,1 1 0,0-1 1,-1 1-1,2-2 1,29-22-52,-13 1 190,-2-2-1,21-40 1,-52 144 237,9-50-1015,1 0-1,-4 53 0,10-76-3347,4-5-2243</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48.436"/>
    </inkml:context>
    <inkml:brush xml:id="br0">
      <inkml:brushProperty name="width" value="0.025" units="cm"/>
      <inkml:brushProperty name="height" value="0.025" units="cm"/>
    </inkml:brush>
  </inkml:definitions>
  <inkml:trace contextRef="#ctx0" brushRef="#br0">132 0 11787,'0'0'16133,"-1"13"-14729,-16 68-127,10-57-1157,2 1-1,0 0 0,1 0 0,0 50 1,4-75-119,0 1 1,0 0-1,0-1 1,1 1-1,-1-1 1,0 1-1,0-1 1,0 1-1,1 0 1,-1-1-1,0 1 1,0-1-1,1 1 1,-1-1-1,1 1 1,-1-1 0,0 0-1,1 1 1,-1-1-1,1 1 1,-1-1-1,1 0 1,-1 1-1,1-1 1,-1 0-1,1 0 1,-1 1-1,1-1 1,0 0-1,-1 0 1,2 0-1,23-4 126,19-19 87,-19 2-197,-20 16-30,0 0 1,1 1-1,-1-1 0,1 1 0,0 0 0,0 1 1,0-1-1,0 1 0,0 1 0,1-1 0,0 1 1,8-2-1,-14 4 4,-1 0 1,1 1 0,-1-1 0,1 1-1,-1-1 1,1 1 0,-1-1-1,1 1 1,-1-1 0,0 1-1,1-1 1,-1 1 0,0-1 0,1 1-1,-1 0 1,0-1 0,0 1-1,0-1 1,0 1 0,1 0-1,-1-1 1,0 1 0,0 0 0,0-1-1,0 1 1,0-1 0,-1 1-1,1 1 1,-2 20 99,0-13-39,0-1 1,-1 0-1,0 0 0,0 0 0,-1-1 1,0 1-1,0-1 0,-1 0 0,0 0 1,0 0-1,0-1 0,-1 1 0,0-1 0,-13 9 1,12-9 0,-1 0 1,0-1-1,0 0 1,-1-1-1,1 1 1,-1-2-1,0 1 1,0-1-1,0 0 1,-1-1-1,1 0 1,-18 1-1,24-3-53,0 0 0,-1 0 0,1 0 0,0-1 0,0 1 0,-1-1 0,1 0 0,0 0 0,0 0 0,0 0 0,0 0 0,0-1 0,0 1 0,0-1 0,1 0 0,-1 0 0,1 0 0,-1 0 0,1 0 0,0-1 0,-1 1 0,1-1 0,0 1 0,1-1 0,-1 0 0,0 0 0,1 0 0,0 0 0,-1 0 0,1 0 0,0 0 0,1 0 0,-1 0 0,1-1 0,-1-5 0,1 8-121,1 0 0,-1 0 0,0 0 1,1 0-1,-1 1 0,0-1 0,1 0 0,-1 0 0,1 1 1,0-1-1,-1 0 0,1 1 0,-1-1 0,1 0 0,0 1 0,0-1 1,-1 1-1,1-1 0,0 1 0,0-1 0,0 1 0,-1 0 0,1 0 1,0-1-1,0 1 0,2 0 0,31-6-6606,-24 4 3974,16-2-5580</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48.779"/>
    </inkml:context>
    <inkml:brush xml:id="br0">
      <inkml:brushProperty name="width" value="0.025" units="cm"/>
      <inkml:brushProperty name="height" value="0.025" units="cm"/>
    </inkml:brush>
  </inkml:definitions>
  <inkml:trace contextRef="#ctx0" brushRef="#br0">3 98 12748,'0'0'13239,"-1"-10"-10911,0 8-2215,1-1 1,0 0-1,-1 0 0,1 0 1,0 1-1,0-1 1,0 0-1,1 0 0,-1 0 1,1 1-1,0-1 1,-1 0-1,1 1 0,0-1 1,1 0-1,-1 1 1,0-1-1,1 1 0,-1 0 1,1-1-1,0 1 1,0 0-1,0 0 1,0 0-1,0 0 0,0 1 1,1-1-1,-1 1 1,0-1-1,1 1 0,-1 0 1,1-1-1,0 1 1,-1 1-1,1-1 0,5-1 1,-1 0-86,1 0 0,0 1 0,-1 0 0,1 0 0,0 0 0,-1 1 0,11 1 0,-16-1-27,0 0 0,-1 1 0,1-1 0,0 1 0,0-1 0,0 1 0,-1-1 0,1 1-1,0 0 1,-1 0 0,1 0 0,-1 0 0,1 0 0,-1 1 0,1-1 0,-1 0 0,0 1 0,0-1 0,1 1 0,-1-1 0,0 1 0,0-1 0,-1 1 0,1 0 0,0-1-1,0 1 1,-1 0 0,1 0 0,-1 0 0,0-1 0,1 1 0,-1 0 0,0 3 0,-1 6-1,0-1 0,-1 0 0,0 0 0,-1 0 0,0 0 0,0 0 0,-1-1 0,0 1 0,-1-1 0,0 0 0,0 0 0,-9 9 0,5-3 0,0 0 0,0 0 0,-6 19 0,14-34 0,1 1 0,-1 0 0,1-1 0,-1 1 0,1 0 0,0-1 0,-1 1 0,1 0 0,0-1 0,0 1 0,-1 0 0,1 0 0,0-1 0,0 1 0,0 0 0,0 0 0,0-1 0,0 1 0,0 0 0,0 0 0,0-1 0,0 1 0,1 0 0,-1 0 0,0-1 0,0 1 0,1 0 0,-1-1 0,1 1 0,-1 0 0,0-1 0,1 1 0,-1 0 0,1-1 0,-1 1 0,1-1 0,0 1 0,-1-1 0,1 1 0,-1-1 0,1 0 0,0 1 0,-1-1 0,1 0 0,0 1 0,0-1 0,-1 0 0,1 0 0,0 0 0,0 0 0,-1 0 0,1 0 0,0 0 0,0 0 0,-1 0 0,1 0 0,0 0 0,0 0 0,-1 0 0,1 0 0,0-1 0,-1 1 0,1 0 0,0-1 0,0 0 0,50-20 0,-48 19-18,33-19-2258,-20 12-557,0-2 1,-1 0 0,14-14-1,-9 4-4747</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49.527"/>
    </inkml:context>
    <inkml:brush xml:id="br0">
      <inkml:brushProperty name="width" value="0.025" units="cm"/>
      <inkml:brushProperty name="height" value="0.025" units="cm"/>
    </inkml:brush>
  </inkml:definitions>
  <inkml:trace contextRef="#ctx0" brushRef="#br0">57 49 15310,'0'0'13154,"-9"2"-12380,-25 8-379,33-9-358,-1 0 0,1 0 1,0 1-1,0-1 0,0 0 0,1 0 0,-1 0 0,0 1 0,0-1 0,1 1 0,-1-1 0,1 0 0,-1 1 0,1-1 0,-1 1 0,1-1 0,0 1 0,0-1 0,0 1 0,0-1 0,0 1 0,0-1 0,0 1 0,1-1 1,-1 1-1,0-1 0,1 1 0,-1-1 0,1 1 0,0-1 0,-1 0 0,2 3 0,3-5 1,-1 0 0,0 0 0,1 0 1,-1 0-1,0-1 0,0 0 0,0 1 0,0-1 1,0-1-1,0 1 0,0-1 0,-1 1 1,1-1-1,-1 0 0,3-4 0,1 0-11,-1 1 0,-1-1 0,0 0 0,0 0 0,0-1 1,7-15-1,-23 47 774,4-10-771,0 1 1,2-1-1,-1 1 1,2 0-1,0 0 0,-3 26 1,7-41-30,1 1 1,-1 0-1,1-1 0,-1 1 1,1-1-1,-1 1 1,1-1-1,-1 1 0,1-1 1,-1 0-1,1 1 0,0-1 1,-1 0-1,1 1 1,0-1-1,-1 0 0,1 0 1,0 0-1,-1 0 0,1 1 1,0-1-1,-1 0 0,1 0 1,0 0-1,0 0 1,-1-1-1,1 1 0,0 0 1,-1 0-1,1 0 0,0 0 1,-1-1-1,1 1 1,0-1-1,28-8 47,-12-1-48,-1-1 0,0 0 0,-1-1 0,-1 0 0,0-1 0,0-1 0,-1-1 0,11-16 0,-22 24 0,-10 14 0,-2 0 0,15-18 0,5-14-326,5 27-11925,-10-2 3688</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49.902"/>
    </inkml:context>
    <inkml:brush xml:id="br0">
      <inkml:brushProperty name="width" value="0.025" units="cm"/>
      <inkml:brushProperty name="height" value="0.025" units="cm"/>
    </inkml:brush>
  </inkml:definitions>
  <inkml:trace contextRef="#ctx0" brushRef="#br0">1 1 21204,'0'0'11563,"34"0"-40743</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50.292"/>
    </inkml:context>
    <inkml:brush xml:id="br0">
      <inkml:brushProperty name="width" value="0.025" units="cm"/>
      <inkml:brushProperty name="height" value="0.025" units="cm"/>
    </inkml:brush>
  </inkml:definitions>
  <inkml:trace contextRef="#ctx0" brushRef="#br0">9 1 15535,'0'0'14157,"17"64"-13516,-20-21-417,-5 0-128,1-2-96,2-3 32,2-7-352,3-8-1282,0-7-1569,0-10-672</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50.668"/>
    </inkml:context>
    <inkml:brush xml:id="br0">
      <inkml:brushProperty name="width" value="0.025" units="cm"/>
      <inkml:brushProperty name="height" value="0.025" units="cm"/>
    </inkml:brush>
  </inkml:definitions>
  <inkml:trace contextRef="#ctx0" brushRef="#br0">43 120 18546,'0'0'8285,"-8"-8"-6460,-23-28-474,31 35-1316,-1 0 0,1 0 1,0 0-1,-1 0 0,1 0 0,0 0 1,-1 0-1,1 0 0,0 0 0,0 0 0,0 0 1,0 0-1,0 0 0,0 0 0,0 0 0,0 0 1,1 0-1,-1 0 0,0 0 0,1 0 0,-1 0 1,0 0-1,1 0 0,-1 0 0,1 0 0,0 0 1,-1 0-1,1 0 0,0 1 0,-1-1 1,1 0-1,0 1 0,0-1 0,0 0 0,1 0 1,33-18 140,-32 18-120,10-4-18,1 1 1,-1 1-1,1 0 0,-1 0 0,1 1 0,0 1 0,0 0 1,0 1-1,0 1 0,0 0 0,0 1 0,26 7 0,-33-7-34,0 0-1,-1 0 1,0 0-1,1 1 1,-1 0-1,0 0 1,0 1-1,-1 0 1,1 0-1,-1 0 1,0 1-1,0-1 1,0 1-1,-1 1 1,1-1-1,-1 0 1,-1 1 0,1 0-1,-1 0 1,0 0-1,0 0 1,-1 1-1,1-1 1,-1 1-1,-1-1 1,0 1-1,0 0 1,1 8-1,-2-8 19,0-1-1,-1 0 1,1 1 0,-1-1-1,0 0 1,-1 1 0,0-1 0,0 0-1,0 0 1,-1 0 0,1-1-1,-2 1 1,1 0 0,0-1-1,-9 9 1,3-5 17,0 0 1,0-1-1,-1 0 1,0-1-1,-1 0 0,0-1 1,-15 7-1,13-8-39,0 1 0,-1-2 0,-21 5 0,29-8 0,0 0 0,1 0 0,-1 0 0,0-1 0,0 0 0,0 0 0,0-1 0,0 0 0,1 0 0,-1 0 0,-7-3 0,12 4-91,0 0 1,1 0-1,-1 0 1,1 0-1,-1-1 1,1 1-1,-1 0 1,1 0-1,-1 0 1,1-1-1,-1 1 1,1 0-1,-1-1 1,1 1-1,0-1 1,-1 1-1,1 0 1,-1-1-1,1 1 1,0-1-1,-1 1 1,1-1-1,0 1 1,0-1-1,-1 1 1,1-1-1,0 1 1,0-1-1,0 1 1,0-1-1,0 1 1,0-1-1,0 0 1,0 1-1,0-1 1,0 1-1,0-1 1,0 1-1,0-1 1,0 1-1,0-1 1,1 1-1,-1-1 1,0 1-1,0-1 1,1 1-1,-1-1 1,1 0-1,23-15-7619,-2 6 765</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10.496"/>
    </inkml:context>
    <inkml:brush xml:id="br0">
      <inkml:brushProperty name="width" value="0.025" units="cm"/>
      <inkml:brushProperty name="height" value="0.025" units="cm"/>
    </inkml:brush>
  </inkml:definitions>
  <inkml:trace contextRef="#ctx0" brushRef="#br0">209 84 12011,'0'0'2328,"1"-8"-422,3-49 2108,-4 57-3955,-1 0 0,1-1 1,0 1-1,0 0 0,0 0 0,0 0 0,0-1 0,-1 1 1,1 0-1,0 0 0,0 0 0,0 0 0,-1 0 0,1-1 0,0 1 1,0 0-1,-1 0 0,1 0 0,0 0 0,0 0 0,-1 0 0,1 0 1,0 0-1,0 0 0,-1 0 0,1 0 0,0 0 0,0 0 0,-1 0 1,1 0-1,0 0 0,0 0 0,0 0 0,-1 0 0,1 0 1,0 1-1,0-1 0,-1 0 0,1 0 0,0 0 0,0 0 0,0 0 1,-1 1-1,1-1 0,0 0 0,0 0 0,0 0 0,0 1 0,0-1 1,-1 0-1,1 0 0,0 0 0,0 1 0,0-1 0,0 0 0,0 0 1,0 1-1,0-1 0,-13 15 583,-4 15-98,1 0 0,2 2 0,1 0 0,1 0 0,2 1 0,1 1 0,-5 41 0,8-25 261,2-1 0,2 1-1,2-1 1,10 72 0,-13-136-859,-2 0 0,0 0 0,-1 0 0,-10-20-1,8 21-3,2 0-1,-1 0 0,2 0 0,0-1 0,0 0 0,2 0 0,0 0 0,-2-26 0,5 40 47,0 0 0,1 0 0,-1 0 0,0 1 0,1-1 0,-1 0 0,1 0 0,-1 1 0,1-1 0,-1 0 0,1 1 0,-1-1 0,1 1 0,0-1 0,-1 1 0,1-1-1,0 1 1,-1-1 0,1 1 0,0-1 0,0 1 0,-1 0 0,1 0 0,0-1 0,0 1 0,0 0 0,0 0 0,31-5-122,-20 4 114,8-2-683,-1 0-1,1-2 1,-1 0 0,0-1-1,-1-1 1,0-1 0,27-15-1,-34 16 344,1-1 0,-2-1 1,1 0-1,-1 0 0,-1-1 0,1 0 0,-2 0 0,1-1 0,-2-1 0,1 1 1,9-23-1,2-10 1406,-2 0 0,11-48 1,-49 173 419,4 0 1,3 1 0,-5 138 0,33-270-485,-9-74-1746,-5 128 758,0 0 0,0 0 0,0-1 0,1 1 0,0 0 0,0 0 0,0-1 0,0 1 0,0-1 0,1 1 0,-1-1 0,1 1 0,0-1 0,0 0 0,0 0 0,1 0 0,-1 0 0,1 0 0,3 2 0,-1-1 25,0-1 1,0 0-1,0 0 0,0-1 1,1 1-1,-1-1 0,1 0 1,0-1-1,0 1 0,0-1 1,7 0-1,1 0 119,1-1 0,-1 0-1,0-1 1,1-1 0,-1 0 0,0-1 0,0-1-1,-1 0 1,22-9 0,-30 10-72,14-7 219,-19 10-282,0 0-1,0 0 1,0 1 0,0-1-1,-1 0 1,1 0 0,0 0-1,0 0 1,0 1 0,0-1-1,0 0 1,-1 0-1,1 0 1,0 1 0,0-1-1,0 0 1,0 0 0,0 0-1,0 1 1,0-1 0,0 0-1,0 0 1,0 1 0,0-1-1,0 0 1,0 0 0,0 0-1,0 1 1,0-1-1,0 0 1,0 0 0,0 0-1,0 1 1,0-1 0,1 0-1,-1 0 1,0 0 0,0 1-1,0-1 1,0 0 0,0 0-1,1 0 1,-1 0-1,0 1 1,0-1 0,0 0-1,0 0 1,1 0 0,-1 0-1,0 0 1,0 0 0,1 0-1,-1 0 1,0 0 0,0 1-1,0-1 1,1 0 0,-1 0-1,0 0 1,0 0-1,1 0 1,-1 0 0,0 0-1,1-1 1,-21 30-3,16-24 0,1-1 0,-1 1 0,1 0 0,0 0 0,0 0 0,1 1 0,0-1 0,-4 11 0,7-16 0,-1 1 0,1 0 0,0 0 0,-1-1 0,1 1 0,-1 0 0,1-1 0,0 1 0,0 0 0,-1-1 0,1 1 0,0-1 0,0 1 0,0-1 0,0 0 0,0 1 0,0-1 0,-1 0 0,1 0 0,0 0 0,0 1 0,0-1 0,0 0 0,0 0 0,0 0 0,0-1 0,0 1 0,0 0 0,0 0 0,0 0 0,0-1 0,1 1 0,38-7 0,-9-2 0,50-23 0,-58 22 0,0 0 0,1 2 0,0 0 0,33-5 0,-56 13-9,0-1 1,0 1-1,0 0 0,0 0 0,0 0 1,0 0-1,0 0 0,0 0 0,0 0 1,0 0-1,0 0 0,0 0 0,0 1 1,0-1-1,0 0 0,0 1 0,-1-1 1,1 1-1,0-1 0,0 1 0,0-1 1,0 1-1,-1-1 0,1 1 0,0 0 1,0 0-1,-1-1 0,1 1 0,-1 0 1,1 0-1,-1 0 0,1 0 0,-1-1 1,1 1-1,-1 0 0,0 0 0,1 0 1,-1 0-1,0 0 0,0 0 0,0 0 1,0 0-1,0 0 0,0 0 0,0 0 1,0 0-1,0 0 0,0 0 0,-1 0 1,1 0-1,0 0 0,-1 0 0,0 1 1,-1 5-469,0 0 0,0-1-1,-1 1 1,0-1 0,-1 0 0,-5 9 0,2-5-7178</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51.244"/>
    </inkml:context>
    <inkml:brush xml:id="br0">
      <inkml:brushProperty name="width" value="0.025" units="cm"/>
      <inkml:brushProperty name="height" value="0.025" units="cm"/>
    </inkml:brush>
  </inkml:definitions>
  <inkml:trace contextRef="#ctx0" brushRef="#br0">1 330 18802,'0'0'10330,"5"8"-9450,-2-4-815,-1 0 0,1-1 0,-1 1 0,1-1-1,0 0 1,0 0 0,1 0 0,-1-1 0,5 4-1,-6-5-43,0-1-1,0 1 0,0 0 0,0-1 1,1 1-1,-1-1 0,0 1 0,0-1 1,0 0-1,1 0 0,-1 0 0,0-1 1,0 1-1,1 0 0,-1-1 0,0 1 1,0-1-1,0 0 0,0 0 0,0 0 1,0 0-1,0 0 0,0 0 0,0-1 1,2-1-1,1 0 55,-1-1 0,0 1 1,0-1-1,0 0 0,0 0 0,0 0 1,-1 0-1,0-1 0,0 0 0,0 1 1,-1-1-1,1 0 0,-1 0 0,0 0 1,-1-1-1,1 1 0,-1 0 0,0-1 1,0 1-1,-1-9 0,0 14-75,0 0 0,0-1 0,0 1 0,0 0 0,0-1 0,0 1 0,-1 0 0,1-1 0,0 1 0,0 0 0,-1 0 0,1-1 0,0 1 0,0 0 0,-1 0 0,1-1 0,0 1 0,0 0 0,-1 0 0,1 0 0,0 0 0,-1 0 0,1-1 0,0 1 0,-1 0 0,1 0 0,0 0 0,-1 0 0,1 0 0,0 0 0,-1 0 0,1 0 0,-1 0 0,1 0 0,0 0 0,-1 0 0,1 0 0,0 1 0,-1-1 0,1 0 0,0 0 0,-1 0 0,1 0 0,0 0 0,0 1 0,-1-1 0,1 0 0,0 0 0,0 1 0,-1-1 0,1 1 0,-17 11 0,11-5 0,2 0 0,-1 0 0,1 0 0,0 1 0,0 0 0,1-1 0,0 1 0,1 0 0,0 1 0,0-1 0,-1 14 0,3-22 0,1 1 0,-1 0 0,0 0 0,1 0 0,-1 0 0,1-1 0,-1 1 0,1 0 0,0 0 0,-1-1 0,1 1 0,0 0 0,0-1 0,-1 1 0,1-1 0,0 1 0,0-1 0,0 1 0,-1-1 0,1 0 0,0 1 0,0-1 0,0 0 0,0 0 0,0 0 0,0 0 0,0 0 0,0 1 0,0-2 0,0 1 0,1 0 0,36-2 0,-26-1 0,0-1 0,0 0 0,0-1 0,-1 0 0,1 0 0,-1-1 0,-1-1 0,1 0 0,-1 0 0,10-10 0,-2 0 0,-1 0 0,0 0 0,-2-2 0,19-27 0,-18 21 0,20-43 0,-31 58 0,-1-1 0,0 0 0,-1 0 0,0 0 0,0 0 0,-2 0 0,2-16 0,-3 27 0,0 0 0,-1 0 0,1-1 0,0 1 0,0 0 0,0 0 0,0-1 0,-1 1 0,1 0 0,0 0 0,0-1 0,-1 1 0,1 0 0,0 0 0,-1 0 0,1 0 0,0-1 0,0 1 0,-1 0 0,1 0 0,0 0 0,-1 0 0,1 0 0,0 0 0,-1 0 0,1 0 0,0 0 0,-1 0 0,1 0 0,0 0 0,-1 0 0,1 0 0,0 0 0,-1 0 0,1 0 0,0 1 0,0-1 0,-1 0 0,1 0 0,0 0 0,-1 0 0,1 1 0,0-1 0,0 0 0,-1 0 0,1 1 0,0-1 0,0 0 0,0 0 0,-1 1 0,1-1 0,-16 13 0,-3 9 0,1 0 0,2 1 0,0 1 0,2 0 0,0 2 0,2-1 0,0 1 0,-11 42 0,1 20 0,-16 120 0,10-45 0,50-254-5797,2-15-4197,-13 44 3108</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51.587"/>
    </inkml:context>
    <inkml:brush xml:id="br0">
      <inkml:brushProperty name="width" value="0.025" units="cm"/>
      <inkml:brushProperty name="height" value="0.025" units="cm"/>
    </inkml:brush>
  </inkml:definitions>
  <inkml:trace contextRef="#ctx0" brushRef="#br0">138 1 18385,'0'0'13661,"-7"13"-13036,-11 20-562,-54 115-7,64-131-59,1 1-1,1 0 1,0 0 0,2 1 0,0 0-1,-2 29 1,6-47-37,0 0 1,0 0-1,0-1 0,0 1 1,0 0-1,0-1 0,0 1 0,1 0 1,-1-1-1,0 1 0,0 0 1,1-1-1,-1 1 0,0 0 1,1-1-1,-1 1 0,0-1 0,1 1 1,-1-1-1,1 1 0,-1-1 1,1 1-1,-1-1 0,1 1 1,0-1-1,-1 0 0,1 1 1,-1-1-1,1 0 0,0 1 0,0-1 1,27-2-3083,-20 0 1588,-1-1 1,0 0-1,1 0 1,12-9 0,5-7-5626</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52.386"/>
    </inkml:context>
    <inkml:brush xml:id="br0">
      <inkml:brushProperty name="width" value="0.025" units="cm"/>
      <inkml:brushProperty name="height" value="0.025" units="cm"/>
    </inkml:brush>
  </inkml:definitions>
  <inkml:trace contextRef="#ctx0" brushRef="#br0">105 257 14670,'0'0'15753,"-9"6"-15096,-2 0-552,1 1 0,0 1 0,1 0 0,-9 9 0,14-13-65,0 0 0,1-1 0,0 2 0,0-1 0,0 0 0,0 1 0,1-1-1,0 1 1,0 0 0,0 0 0,0-1 0,1 1 0,0 1 0,0-1 0,0 5 0,1-9-32,1 0 0,-1 0-1,1-1 1,0 1 0,-1 0 0,1-1 0,0 1 0,-1-1-1,1 1 1,0-1 0,0 1 0,0-1 0,-1 0 0,1 1 0,0-1-1,0 0 1,0 0 0,0 1 0,0-1 0,0 0 0,0 0 0,0 0-1,-1 0 1,1 0 0,0 0 0,0 0 0,0-1 0,0 1-1,0 0 1,0 0 0,0-1 0,0 0 0,36-8 229,-22 1-234,0-1 0,-1-1-1,0 0 1,0 0 0,-1-1-1,-1-1 1,0-1 0,0 1-1,17-27 1,-36 50-3,-38 67 0,41-69 0,0 0 0,0 0 0,1 0 0,0 0 0,1 0 0,0 1 0,-2 17 0,4-27-19,0 1 0,0 0 0,0 0 0,0-1 0,0 1 0,0 0-1,0 0 1,0-1 0,1 1 0,-1 0 0,0 0 0,0-1 0,1 1 0,-1 0 0,0-1 0,1 1 0,-1 0 0,1-1 0,-1 1 0,0-1-1,1 1 1,0-1 0,-1 1 0,1-1 0,-1 1 0,1-1 0,0 1 0,-1-1 0,1 0 0,0 1 0,25-4-1461,-18-1 707,0 0 0,-1 0 0,1 0 0,10-9 0,-2-2-1504,0-1 1,-1 0-1,-1-2 1,0 1-1,-2-2 1,13-22-1,16-42-1784,-4-1 4331,10-24 8871,-80 174-1223,-48 107-1939,73-151-5769,0 0 0,2 1 1,1-1-1,0 1 0,2 0 1,-1 29-1,22-90 393,-12 17-585,5-19 35,7-43-1,-17 82-89,0 27-289,-1-23 328,1-1-1,-1 0 1,1 1 0,-1-1 0,1 0-1,0 1 1,-1-1 0,1 0 0,1 0-1,-1 0 1,0 0 0,0 0 0,1 0 0,-1 0-1,1 0 1,0 0 0,-1-1 0,1 1-1,0-1 1,0 1 0,0-1 0,0 0-1,0 0 1,0 0 0,0 0 0,1 0-1,-1 0 1,0-1 0,1 1 0,-1-1-1,0 1 1,1-1 0,-1 0 0,1 0-1,3 0 1,1-1 18,-1 0 1,0-1-1,0 1 0,-1-1 0,1-1 1,0 1-1,-1-1 0,1 0 1,-1 0-1,0 0 0,0-1 0,0 0 1,4-4-1,54-68 405,-55 64-407,-56 105-18,47-91 0,-5 8 0,1 0 0,-1 1 0,2 0 0,-1 0 0,2 0 0,-1 0 0,2 1 0,-1-1 0,2 1 0,-2 15 0,4-26 0,-1 0 0,1-1 0,-1 1 0,0 0 0,1-1 0,0 1 0,-1-1 0,1 1 0,-1-1 0,1 1 0,-1-1 0,1 1 0,0-1 0,0 0 0,-1 1 0,1-1 0,0 0 0,-1 1 0,1-1 0,0 0 0,0 0 0,-1 0 0,1 0 0,0 0 0,0 0 0,0 0 0,-1 0 0,1 0 0,0 0 0,0 0 0,-1 0 0,1-1 0,0 1 0,0 0 0,-1-1 0,1 1 0,0 0 0,-1-1 0,2 0 0,28-15 0,-2-16-1989,-20 22 177,-1-1 0,-1 0 1,0 0-1,-1-1 0,7-22 0,0-10-5187</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52.737"/>
    </inkml:context>
    <inkml:brush xml:id="br0">
      <inkml:brushProperty name="width" value="0.025" units="cm"/>
      <inkml:brushProperty name="height" value="0.025" units="cm"/>
    </inkml:brush>
  </inkml:definitions>
  <inkml:trace contextRef="#ctx0" brushRef="#br0">1 1 15855,'0'0'16912</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53.329"/>
    </inkml:context>
    <inkml:brush xml:id="br0">
      <inkml:brushProperty name="width" value="0.025" units="cm"/>
      <inkml:brushProperty name="height" value="0.025" units="cm"/>
    </inkml:brush>
  </inkml:definitions>
  <inkml:trace contextRef="#ctx0" brushRef="#br0">81 11 14990,'0'0'14051,"-8"3"-13800,4-2-222,0 1 0,0 0 0,-1 0 0,1 0 0,1 0 0,-1 1 0,0-1 0,0 1 0,1 0 0,0 0-1,0 1 1,0-1 0,0 1 0,0-1 0,1 1 0,-1 0 0,1 0 0,0 0 0,0 0 0,0 1 0,1-1 0,0 0 0,0 1 0,0-1 0,0 1 0,1-1 0,-1 8 0,1-11-12,1-1 0,-1 1 0,0-1 0,1 0 0,-1 1 0,0-1 0,1 1 0,-1-1 0,1 0 0,-1 1 0,0-1 0,1 0 0,-1 1 0,1-1-1,-1 0 1,1 0 0,-1 0 0,1 1 0,-1-1 0,1 0 0,-1 0 0,1 0 0,-1 0 0,1 0 0,-1 0 0,1 0 0,-1 0 0,1 0 0,0 0 0,-1 0 0,2-1 0,19-2 540,-1-5-310,-1-1 0,0-1 0,28-19 0,-32 19-252,1 0-1,0 1 1,0 1-1,0 1 1,33-11-1,-48 18 2,-1 0-1,1 0 0,-1 0 0,1-1 0,-1 1 0,1 0 0,-1 0 0,1 0 0,-1 0 1,1 0-1,0 0 0,-1 0 0,1 0 0,-1 0 0,1 0 0,-1 1 0,1-1 0,-1 0 1,1 0-1,0 0 0,-1 1 0,1-1 0,-1 0 0,0 1 0,1-1 0,-1 0 0,1 1 1,-1-1-1,1 0 0,-1 1 0,0-1 0,1 1 0,-1-1 0,1 1 0,-3 22-75,-18 22 161,7-23 56,7-12-38,0 0 1,0 0 0,2 0-1,-5 13 1,9-23-98,0 0 0,0 0 0,0 1 0,0-1 1,0 0-1,0 0 0,0 0 0,0 0 0,0 1 0,0-1 1,0 0-1,0 0 0,0 0 0,0 1 0,0-1 0,1 0 0,-1 0 1,0 0-1,0 0 0,0 0 0,0 0 0,0 1 0,1-1 0,-1 0 1,0 0-1,0 0 0,0 0 0,0 0 0,1 0 0,-1 0 1,0 0-1,0 0 0,0 0 0,1 0 0,-1 0 0,0 0 0,0 0 1,0 0-1,1 0 0,-1 0 0,0 0 0,0 0 0,0 0 0,0 0 1,1 0-1,-1 0 0,0 0 0,0 0 0,0 0 0,1 0 1,-1-1-1,0 1 0,0 0 0,10-4 26,6-6-28,0-1 0,-1 0 0,-1-1 0,20-21 0,20-17 0,-54 50 0,1 0 0,-1-1 0,0 1 0,0 0 0,1 0 0,-1-1 0,0 1 0,1 0 0,-1-1 0,0 1 0,1 0 0,-1 0 0,1 0 0,-1 0 0,0-1 0,1 1 0,-1 0 0,1 0 0,-1 0 0,1 0 0,-1 0 0,0 0 0,1 0 0,-1 0 0,1 0 0,-1 0 0,0 0 0,1 0 0,-1 0 0,1 1 0,-1-1 0,0 0 0,1 0 0,2 15 0,-8 15 0,-36 53 0,41-83 0,0 0 0,0 1 0,0-1 0,0 0 0,0 0 0,0 1 0,1-1 0,-1 0 0,0 0 0,0 1 0,0-1 0,0 0 0,1 0 0,-1 1 0,0-1 0,0 0 0,0 0 0,1 0 0,-1 1 0,0-1 0,0 0 0,1 0 0,-1 0 0,0 0 0,0 0 0,1 1 0,-1-1 0,0 0 0,1 0 0,-1 0 0,0 0 0,1 0 0,-1 0 0,0 0 0,0 0 0,1 0 0,-1 0 0,0 0 0,1 0 0,-1 0 0,0-1 0,1 1 0,11-1 0,-5-1-518,1 0 0,-1-1-1,1 0 1,-1 0 0,0 0 0,8-6-1,-7 3-815,0 0-1,-1 0 0,0-1 0,0 0 0,-1-1 1,0 1-1,0-1 0,0 0 0,-1-1 1,-1 1-1,1-1 0,5-17 0,-6 13-6993</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53.657"/>
    </inkml:context>
    <inkml:brush xml:id="br0">
      <inkml:brushProperty name="width" value="0.025" units="cm"/>
      <inkml:brushProperty name="height" value="0.025" units="cm"/>
    </inkml:brush>
  </inkml:definitions>
  <inkml:trace contextRef="#ctx0" brushRef="#br0">94 1 1826,'0'0'29217,"-4"8"-28240,-23 49-558,15-37-354,2 1 1,0 1 0,1 0-1,-11 45 1,20-66-87,0-1-1,-1 1 1,1-1 0,0 1-1,0-1 1,0 1 0,0-1-1,0 1 1,0-1 0,0 1-1,0-1 1,0 1 0,0-1-1,0 1 1,0-1 0,0 1-1,0-1 1,1 1 0,-1-1-1,0 1 1,0-1 0,0 1-1,1-1 1,-1 1 0,0-1-1,1 0 1,-1 1 0,0-1-1,1 1 1,-1-1 0,1 0-1,0 1 1,15-7-1812,16-25-3547,-13 4-1560,1-4-2962</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54.557"/>
    </inkml:context>
    <inkml:brush xml:id="br0">
      <inkml:brushProperty name="width" value="0.025" units="cm"/>
      <inkml:brushProperty name="height" value="0.025" units="cm"/>
    </inkml:brush>
  </inkml:definitions>
  <inkml:trace contextRef="#ctx0" brushRef="#br0">0 61 14606,'0'0'11296,"11"4"-9065,-1 0-1878,0-1 0,0 0-1,0-1 1,0 0 0,0-1-1,0 0 1,12-1 0,-19 0-308,-1 0 0,1 0 1,-1 0-1,1-1 0,0 1 0,-1-1 1,1 0-1,-1 0 0,0 0 1,1 0-1,-1 0 0,0 0 1,1-1-1,-1 1 0,0-1 1,0 1-1,0-1 0,0 0 0,-1 0 1,1 0-1,0 0 0,-1 0 1,1 0-1,-1 0 0,0-1 1,0 1-1,0-1 0,0 1 1,0 0-1,0-1 0,-1 0 1,1 1-1,-1-1 0,0 1 0,0-1 1,0 1-1,0-1 0,0 0 1,-1-3-1,1 5-45,-1 1 0,1-1 0,-1 1 0,1-1 0,0 1 0,-1-1 0,1 1 0,-1-1 0,1 1 0,-1-1 0,1 1 0,-1 0 0,0-1 0,1 1 0,-1 0 0,0-1 0,1 1 0,-1 0 0,1 0 0,-1 0 0,0 0 0,1 0 0,-1-1 0,0 1 0,1 0 0,-1 1 0,0-1 0,0 0 0,1 0 0,-1 0 0,1 0 0,-1 0 0,0 1 0,1-1 0,-1 0 0,0 1 0,1-1 0,-1 0 0,0 1 0,-28 13 0,-16 36 0,43-48 0,0 1 0,0-1 0,0 1 0,0 0 0,0 0 0,1 0 0,-1 0 0,1 0 0,0 1 0,0-1 0,0 0 0,1 1 0,-1-1 0,1 0 0,0 1 0,0-1 0,0 5 0,1-8 0,0 1 0,-1 0 0,1-1 0,0 1 0,0 0 0,0-1 0,0 1 0,0-1 0,0 0 0,0 1 0,0-1 0,0 0 0,0 1 0,0-1 0,0 0 0,0 0 0,0 0 0,0 0 0,0 0 0,0 0 0,2 0 0,25-3 0,-28 3 0,16-3 0,-1-1 0,0 0 0,27-12 0,-31 10 0,1 1 0,0 1 0,1 0 0,-1 1 0,1 0 0,23-2 0,-35 6 0,0 0 0,0-1 0,-1 1 0,1 0 0,0-1 0,-1 1 0,1 0 0,0 0 0,-1 0 0,1-1 0,-1 1 0,0 0 0,1 0 0,-1 0 0,0 0 0,1 0 0,-1 0 0,0 0 0,0 0 0,0 0 0,0 0 0,0 0 0,0 0 0,0 0 0,0 0 0,0 0 0,0 0 0,-1 0 0,1 0 0,0 0 0,-1 0 0,1-1 0,-1 2 0,-11 37 0,12-38 0,-4 5 0,1 1 0,0-1 0,1 1 0,0 0 0,-2 8 0,6-12 0,4-7 0,5-7 0,2-8 0,0 0 0,-1-1 0,-2 0 0,0-1 0,12-34 0,-23 56 0,1 1 0,-1-1 0,1 0 0,-1 1 0,1-1 0,0 1 0,0-1 0,-1 1 0,1-1 0,0 1 0,0-1 0,1 1 0,-1-1 0,0 1 0,0-1 0,1 1 0,-1-1 0,1 1 0,-1-1 0,1 0 0,0 1 0,-1-1 0,1 0 0,0 1 0,1 0 0,0-1 0,1 0 0,-1 0 0,1 0 0,-1 0 0,1-1 0,-1 1 0,1-1 0,-1 1 0,1-1 0,0 0 0,-1 0 0,1 0 0,-1-1 0,1 1 0,-1-1 0,5-1 0,3-2 0,1 0 0,-1-1 0,0 0 0,-1-1 0,0 0 0,0-1 0,0 0 0,13-13 0,-18 16 0,-12 11 0,1 1 0,-1 1 0,1-1 0,1 1 0,-1 0 0,1 0 0,1 1 0,0 0 0,0 0 0,-3 12 0,8-21 0,0-1 0,0 1 0,0 0 0,0-1 0,0 1 0,0 0 0,0-1 0,0 1 0,0-1 0,0 1 0,1 0 0,-1-1 0,0 1 0,0 0 0,1-1 0,-1 1 0,0-1 0,1 1 0,-1-1 0,0 1 0,1-1 0,-1 1 0,1-1 0,-1 0 0,1 1 0,-1-1 0,1 1 0,0-1 0,-1 0 0,2 1 0,24 2 0,28-14 0,25-21 0,-63 23 0,1 2 0,0 0 0,0 1 0,0 1 0,23-4 0,-40 9 0,1 0 0,-1 1 0,0-1 0,1 1 0,-1-1 0,1 1 0,-1-1 0,0 1 0,1-1 0,-1 1 0,0-1 0,0 1 0,1-1 0,-1 1 0,0-1 0,0 1 0,0-1 0,0 1 0,0 0 0,0-1 0,0 1 0,0-1 0,0 1 0,0-1 0,0 1 0,0 0 0,0-1 0,0 1 0,0-1 0,0 1 0,-1-1 0,1 1 0,0-1 0,-1 1 0,1-1 0,0 1 0,-1-1 0,1 1 0,-1 0 0,-10 24 0,10-24 0,0 1 0,0-1 0,0 0 0,0 1 0,1-1 0,-1 0 0,0 1 0,1-1 0,-1 1 0,1-1 0,-1 1 0,1 0 0,0-1 0,-1 1 0,1-1 0,0 1 0,0 0 0,0-1 0,1 1 0,-1-1 0,1 3 0,0-3 0,0-1 0,0 1 0,0-1 0,0 0 0,0 1 0,0-1 0,0 0 0,0 0 0,0 1 0,0-1 0,0 0 0,0 0 0,0 0 0,0 0 0,0-1 0,0 1 0,1 0 0,-1 0 0,0-1 0,0 1 0,0 0 0,1-2 0,14-4 0,-1-1 0,23-14 0,-15 3-2929,-8-7-4717,-13 5-3592</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54.898"/>
    </inkml:context>
    <inkml:brush xml:id="br0">
      <inkml:brushProperty name="width" value="0.025" units="cm"/>
      <inkml:brushProperty name="height" value="0.025" units="cm"/>
    </inkml:brush>
  </inkml:definitions>
  <inkml:trace contextRef="#ctx0" brushRef="#br0">0 1 11243,'0'0'20915</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56.200"/>
    </inkml:context>
    <inkml:brush xml:id="br0">
      <inkml:brushProperty name="width" value="0.025" units="cm"/>
      <inkml:brushProperty name="height" value="0.025" units="cm"/>
    </inkml:brush>
  </inkml:definitions>
  <inkml:trace contextRef="#ctx0" brushRef="#br0">13 230 5862,'0'0'8754,"4"-9"-5187,17-26-343,-21 34-3118,0 1 1,-1 0-1,1 0 1,0 0-1,0-1 1,0 1-1,0 0 1,0 0-1,1 0 0,-1-1 1,0 1-1,0 0 1,0 0-1,0 0 1,0 0-1,0-1 1,0 1-1,0 0 1,0 0-1,0 0 0,0 0 1,1-1-1,-1 1 1,0 0-1,0 0 1,0 0-1,0 0 1,0 0-1,1 0 1,-1 0-1,0-1 1,0 1-1,0 0 0,1 0 1,-1 0-1,0 0 1,0 0-1,0 0 1,0 0-1,1 0 1,-1 0-1,0 0 1,0 0-1,0 0 0,1 0 1,-1 0-1,0 0 1,0 0-1,0 0 1,1 0-1,-1 0 1,0 0-1,0 1 1,0-1-1,0 0 0,1 0 1,-1 0-1,0 0 1,0 0-1,0 0 1,0 1-1,0-1 1,0 0-1,1 0 1,-1 0-1,0 0 0,0 1 1,3 21 2065,-6 30-789,-18 22-896,-2 9-408,23-82-79,0-1 0,-1 0 0,1 1 0,0-1 0,0 0 0,0 1 0,0-1 0,0 0 0,0 1 0,-1-1 0,1 0 0,0 1 0,0-1 0,0 0 0,0 1 0,0-1 0,0 0 0,0 1 0,0-1 0,1 1 0,-1-1 0,0 0 0,0 1 0,0-1 0,0 0 0,0 1 0,1-1 0,-1 0 0,0 0 0,0 1 0,0-1 0,1 0 0,-1 1 0,0-1 0,0 0 0,1 0 0,-1 0 0,0 1 0,1-1 0,-1 0 0,0 0 0,1 0 0,6-3 0,-7 3 0,14-11 0,-1-1 0,-1 0 0,0-1 0,-1 0 0,16-24 0,10-10 0,-25 32 0,-10 11 0,1 0 0,0 0 0,-1 0 0,1 1 0,1 0 0,-1-1 0,0 1 0,1 0 0,0 1 0,-1-1 0,1 1 0,8-4 0,-11 6 0,-1 1 0,1-1 0,-1 1 0,1 0 0,-1-1 0,0 1 0,1 0 0,-1 0 0,1-1 0,-1 1 0,0 0 0,0 0 0,1-1 0,-1 1 0,0 0 0,0 0 0,0 0 0,0-1 0,0 1 0,0 0 0,0 0 0,0 0 0,0-1 0,-1 1 0,1 1 0,-3 24 0,-2-11 0,-1-1 0,0 0 0,-1 0 0,-15 21 0,13-20 0,46-37 0,107-112 0,-152 165 0,-4-5 0,6-16 0,1 0 0,0 0 0,0 1 0,1 0 0,1 0 0,0 0 0,0 0 0,-1 18 0,4-28 0,0-1 0,0 1 0,0-1 0,0 1 0,0-1 0,0 1 0,0-1 0,0 1 0,0-1 0,0 1 0,1-1 0,-1 1 0,0-1 0,0 1 0,1-1 0,-1 1 0,0-1 0,1 0 0,-1 1 0,0-1 0,1 1 0,-1-1 0,0 0 0,1 1 0,-1-1 0,1 0 0,-1 0 0,1 1 0,-1-1 0,1 0 0,-1 0 0,1 0 0,0 1 0,22-4 0,20-18 0,-24 8 0,0-2 0,27-26 0,-40 34 0,1 0 0,-1 0 0,0-1 0,-1 1 0,0-1 0,0 0 0,-1-1 0,1 1 0,3-14 0,-23 67 0,11-33 0,-1 0 0,2 1 0,0-1 0,0 1 0,-1 22 0,4-34 0,0-1 0,0 1 0,-1 0 0,1 0 0,1-1 0,-1 1 0,0 0 0,0 0 0,0-1 0,0 1 0,0 0 0,1 0 0,-1-1 0,0 1 0,1 0 0,-1-1 0,1 1 0,-1 0 0,0-1 0,1 1 0,-1-1 0,1 1 0,0-1 0,-1 1 0,1-1 0,-1 1 0,1-1 0,0 1 0,-1-1 0,1 0 0,0 0 0,1 1 0,0-1 0,1 0 0,-1 0 0,0 0 0,1 0 0,-1 0 0,1-1 0,-1 1 0,0-1 0,1 0 0,3-1 0,47-31 0,-41 23-6,0-1 0,-1-1 1,-1 0-1,0-1 0,-1 0 0,0 0 0,9-20 1,1-9-27,17-53 1,-5 9 33,-59 173 105,15-56-107,3 0 0,0 1 0,2 0 0,1 1 0,2 0 0,-3 55 0,9-101 0,-1 4 0,0 0 0,0 0 0,-1 1 0,0-1 0,0 0 0,-1 0 0,-5-14 0,-9-10 0,11 25 0,1 1 0,0-1 0,0 0 0,1 0 0,0 0 0,1-1 0,-3-11 0,7 18 0,0 1 0,1-1 0,-1 1 0,1 0 0,-1 0 0,1 0 0,-1 1 0,1-1 0,-1 0 0,1 1 0,0 0 0,-1 0 0,1-1 0,0 2 0,4-1 0,1 0 0,29-1 56,-28 2-166,1-1 0,0 0 1,0-1-1,0 0 0,12-4 0,-21 5-231,0 0 0,0-1 1,0 1-1,-1-1 0,1 1 0,0-1 1,0 1-1,-1-1 0,1 0 1,0 1-1,-1-1 0,1 0 0,-1 1 1,1-1-1,-1 0 0,1 0 0,-1 1 1,1-1-1,-1 0 0,0 0 1,1 0-1,-1 0 0,0 0 0,0 0 1,0 1-1,0-1 0,0 0 0,0 0 1,0 0-1,0 0 0,0 0 1,0 0-1,-1-1 0,1 0-326,-1-15-7554</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56.542"/>
    </inkml:context>
    <inkml:brush xml:id="br0">
      <inkml:brushProperty name="width" value="0.025" units="cm"/>
      <inkml:brushProperty name="height" value="0.025" units="cm"/>
    </inkml:brush>
  </inkml:definitions>
  <inkml:trace contextRef="#ctx0" brushRef="#br0">33 19 9705,'-13'-7'8264,"2"3"-5990,5-1 481,3 3 1473,5 2-4196,11 0-192,4 2-1890,4 7-2146,1 4-2979</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11.243"/>
    </inkml:context>
    <inkml:brush xml:id="br0">
      <inkml:brushProperty name="width" value="0.025" units="cm"/>
      <inkml:brushProperty name="height" value="0.025" units="cm"/>
    </inkml:brush>
  </inkml:definitions>
  <inkml:trace contextRef="#ctx0" brushRef="#br0">7 190 16816,'-1'0'170,"1"0"1,-1 1-1,1-1 0,-1 1 1,1-1-1,-1 1 0,1-1 0,0 1 1,-1 0-1,1-1 0,0 1 1,-1-1-1,1 1 0,0 0 1,0-1-1,0 1 0,-1 0 1,1-1-1,0 1 0,0 0 1,0 0-1,0-1 0,0 1 1,0 0-1,0-1 0,1 1 1,-1 0-1,0-1 0,0 1 1,0 0-1,1-1 0,-1 1 1,0-1-1,1 1 0,-1 0 0,1-1 1,-1 1-1,0-1 0,1 1 1,-1-1-1,1 1 0,-1-1 1,1 0-1,0 1 0,-1-1 1,1 0-1,-1 1 0,1-1 1,0 0-1,-1 0 0,1 1 1,0-1-1,-1 0 0,1 0 1,0 0-1,-1 0 0,1 0 1,0 0-1,-1 0 0,1 0 0,1 0 1,3-1 188,-1 1 1,1 0-1,0-1 0,-1 0 1,1 0-1,-1-1 1,1 1-1,4-3 0,-3 0-283,0 0-1,0 0 1,-1-1-1,1 1 0,-1-1 1,0 0-1,-1-1 1,1 1-1,-1-1 1,0 0-1,-1 0 0,1 0 1,-1 0-1,0-1 1,-1 1-1,0-1 1,0 0-1,0 0 1,-1 0-1,1 0 0,-2 0 1,1-9-1,-1 15-75,0 0-1,0 0 1,0 0-1,0 0 1,-1 0-1,1 0 1,0 0 0,0 0-1,-1 0 1,1 0-1,-1 0 1,1 0-1,-1 0 1,1 0-1,-1 0 1,0 0-1,1 0 1,-1 0-1,0 1 1,1-1 0,-1 0-1,0 0 1,0 1-1,0-1 1,0 1-1,0-1 1,0 1-1,0-1 1,0 1-1,0 0 1,0-1-1,0 1 1,0 0 0,0 0-1,0 0 1,0 0-1,0 0 1,-1 0-1,1 0 1,0 0-1,0 0 1,0 0-1,0 1 1,0-1-1,0 0 1,0 1 0,0-1-1,-1 1 1,-2 1-26,-1-1 0,1 1 1,0 0-1,0 1 1,0-1-1,0 1 0,0-1 1,0 1-1,1 0 1,-5 5-1,1 2-1,1 0 0,-1 1 0,2-1 0,-8 21-1,11-26 17,0 0-1,1 0 0,-1-1 1,1 1-1,0 1 0,1-1 1,-1 0-1,1 0 0,0 0 1,1 0-1,-1 0 0,1 0 1,2 10-1,-2-13 3,1 0 0,-1 0 0,1 0-1,-1 0 1,1-1 0,0 1 0,-1 0 0,1-1 0,0 1 0,0-1-1,0 0 1,1 1 0,-1-1 0,0 0 0,0 0 0,1 0 0,-1-1-1,0 1 1,1-1 0,-1 1 0,4-1 0,60 3 14,-49-4 20,15 1-12,46-7 0,-67 6 3,1-2-1,-1 1 1,0-1-1,0-1 0,0 0 1,0-1-1,15-8 1,-25 12-5,0 1 0,0-1 1,0 0-1,0 0 1,0 0-1,0 0 1,0-1-1,0 1 0,0 0 1,0 0-1,0 0 1,-1-1-1,1 1 0,0 0 1,-1-1-1,1 1 1,-1-1-1,0 1 0,1-1 1,-1 1-1,0-1 1,0 1-1,0 0 0,0-1 1,0 1-1,0-1 1,-1 1-1,1-1 0,0 1 1,-1-1-1,1 1 1,-1 0-1,1-1 1,-1 1-1,0 0 0,0-1 1,-1-1-1,-4-6 103,-1 0-1,0 1 1,-1-1-1,-8-7 1,6 6-69,-77-75-45,89 84 0,0 1 0,0-1 0,0 1 0,0 0 0,1 0 0,-1 0 0,0 0 0,0 0 0,0 0 0,0 0 0,3 1 0,-3 0-1,42 8-4001,57 6 1,-89-14 2858,1 0 0,-1-1 1,0 0-1,0-1 0,1-1 0,-1 0 1,0 0-1,0-1 0,21-9 0,3-7-7003</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57.120"/>
    </inkml:context>
    <inkml:brush xml:id="br0">
      <inkml:brushProperty name="width" value="0.025" units="cm"/>
      <inkml:brushProperty name="height" value="0.025" units="cm"/>
    </inkml:brush>
  </inkml:definitions>
  <inkml:trace contextRef="#ctx0" brushRef="#br0">145 162 14894,'0'0'13629,"-10"-7"-11846,-30-22-998,38 28-776,1 1 1,0 0-1,0 0 0,-1 0 1,1 0-1,0-1 0,0 2 1,-1-1-1,1 0 1,0 0-1,-1 0 0,1 1 1,0-1-1,0 0 1,0 1-1,-1-1 0,1 1 1,0 0-1,0-1 1,0 1-1,0 0 0,0 0 1,0-1-1,0 1 1,0 0-1,0 0 0,0 0 1,1 0-1,-1 0 1,0 0-1,1 1 0,-1-1 1,1 0-1,-2 2 0,-1 3-1,-4 2 61,1 0 0,1 0 0,0 1 0,0 0 0,0 0 0,1 1 0,1-1 0,-1 1 0,2-1 0,-1 1 0,1 0 0,0 16 0,2-25-61,0 0-1,1 0 1,-1 0-1,0 0 1,1 0-1,0 0 1,-1 0 0,1 0-1,0 0 1,-1 0-1,1 0 1,0 0 0,0-1-1,0 1 1,0 0-1,0 0 1,0-1-1,0 1 1,0-1 0,0 1-1,0-1 1,0 1-1,0-1 1,0 0 0,0 1-1,0-1 1,1 0-1,-1 0 1,0 0 0,0 0-1,0 0 1,0 0-1,0 0 1,2-1 0,45-6 169,-34 1-177,0 0 0,0-1 0,-1 0 0,0-2 0,-1 1 0,0-1 0,0-1 0,13-13 0,3-7 0,45-60 0,-69 83 0,5-4 0,-1-1 0,0 0 0,-1-1 0,9-20 0,-16 33 0,0 0 0,0 0 0,0 0 0,0 0 0,-1 0 0,1 0 0,0 0 0,0 0 0,0 0 0,0 0 0,0 0 0,-1 0 0,1 0 0,0 0 0,0 0 0,0-1 0,0 1 0,0 0 0,0 0 0,0 0 0,-1 0 0,1 0 0,0 0 0,0 0 0,0 0 0,0-1 0,0 1 0,0 0 0,0 0 0,0 0 0,0 0 0,0 0 0,0-1 0,0 1 0,0 0 0,0 0 0,0 0 0,0 0 0,0 0 0,0-1 0,0 1 0,0 0 0,0 0 0,0 0 0,0 0 0,0 0 0,0-1 0,0 1 0,0 0 0,0 0 0,0 0 0,0 0 0,0 0 0,0 0 0,1 0 0,-1-1 0,0 1 0,-7 6 0,-11 15 0,1-1 0,-28 46 0,37-53 0,1 0 0,0 1 0,1-1 0,1 1 0,0 0 0,1 1 0,-2 14 0,5-27 0,1 0 0,0-1 0,0 1 0,0 0 0,0 0 0,0-1 0,0 1 0,0 0 0,1 0 0,-1-1 0,1 1 0,-1 0 0,1-1 0,0 1 0,0 0 0,-1-1 0,1 1 0,0-1 0,0 0 0,0 1 0,1-1 0,-1 0 0,0 1 0,3 1 0,0-1 0,-1-1 0,1 1 0,-1-1 0,1 1 0,0-1 0,0 0 0,-1-1 0,1 1 0,0-1 0,0 1 0,4-1 0,3-1 0,1 1 0,-1-2 0,1 0 0,-1 0 0,0-1 0,0 0 0,15-7 0,-17 6 0,-1-1 0,1 0 0,-1 0 0,0-1 0,0 0 0,0 0 0,-1-1 0,0 0 0,0 0 0,-1-1 0,0 0 0,0 0 0,-1-1 0,0 1 0,-1-1 0,1 0 0,-2 0 0,5-16 0,-7 24 0,-1 1 0,0-1 0,0 0 0,0 1 0,0-1 0,1 0 0,-1 1 0,0-1 0,0 1 0,0-1 0,0 0 0,0 1 0,-1-1 0,1 0 0,0 1 0,0-1 0,0 1 0,0-1 0,-1 0 0,1 1 0,0-1 0,-1 1 0,1-1 0,0 1 0,-1-1 0,1 1 0,-1-1 0,1 1 0,-1-1 0,1 1 0,-1 0 0,0-1 0,-20 5 0,-21 24 0,34-21 0,-43 43 0,47-46 0,1 0 0,-1 0 0,1 0 0,0 1 0,1 0 0,-1 0 0,1-1 0,0 1 0,0 1 0,-2 7 0,4-13 0,0 1 0,0 0 0,0 0 0,0 0 0,0-1 0,0 1 0,0 0 0,0 0 0,0 0 0,1-1 0,-1 1 0,0 0 0,1 0 0,-1-1 0,0 1 0,1 0 0,-1-1 0,1 1 0,-1 0 0,1-1 0,-1 1 0,1-1 0,0 1 0,-1-1 0,1 1 0,0-1 0,-1 1 0,1-1 0,0 0 0,0 1 0,-1-1 0,1 0 0,0 0 0,0 1 0,-1-1 0,1 0 0,1 0 0,37 1 0,-28-1 0,262 0 0,-272 0 0,-1 0 0,0 0 0,1-1 0,-1 1 0,1 0 0,-1 0 0,0 0 0,1 0 0,-1-1 0,0 1 0,1 0 0,-1 0 0,0-1 0,1 1 0,-1 0 0,0-1 0,0 1 0,1 0 0,-1-1 0,0 1 0,0 0 0,0-1 0,1 1 0,-1 0 0,0-1 0,0 1 0,0-1 0,0 1 0,0 0 0,0-1 0,0 1 0,0-1 0,0 1 0,0 0 0,0-1 0,0 1 0,0-1 0,0 1 0,0 0 0,-1-1 0,1 1 0,0-1 0,0 1 0,0 0 0,0-1 0,-1 1 0,1 0 0,0-1 0,-1 1 0,1 0 0,-1-1 0,-14-25 0,12 21 0,-7-11 0,3 5 0,-1 1 0,2-2 0,0 1 0,0-1 0,1 0 0,1 0 0,0 0 0,-3-15 0,9 26 0,0 0 0,0 0 0,-1 1 0,1 0 0,0-1 0,0 1 0,0 0 0,0 0 0,0 0 0,0 0 0,0 0 0,2 0 0,1 1 0,26 0-124,0 2 1,41 10-1,-40-7-1377,1-1 0,38 1 0,-12-6-10185</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58.547"/>
    </inkml:context>
    <inkml:brush xml:id="br0">
      <inkml:brushProperty name="width" value="0.025" units="cm"/>
      <inkml:brushProperty name="height" value="0.025" units="cm"/>
    </inkml:brush>
  </inkml:definitions>
  <inkml:trace contextRef="#ctx0" brushRef="#br0">1 121 12139,'0'0'16096,"12"-5"-14730,108-60-81,-60 30-1203,-55 33-82,-1-1 0,0 1 0,0 0 0,1 1-1,0-1 1,-1 1 0,6-2 0,-9 3 1,0 0 0,0 0 0,0 1 1,0-1-1,-1 0 0,1 0 0,0 0 0,0 1 0,-1-1 0,1 0 0,0 1 0,0-1 1,-1 1-1,1-1 0,0 1 0,-1-1 0,1 1 0,0-1 0,-1 1 0,1 0 0,-1-1 1,1 1-1,-1 0 0,0 0 0,1-1 0,-1 1 0,0 0 0,1 0 0,-1-1 0,0 1 1,0 0-1,0 0 0,0 0 0,1 0 0,-1-1 0,0 1 0,-1 0 0,1 0 0,0 0 1,0 0-1,0-1 0,0 1 0,-1 1 0,-1 14 136,-1 0 0,-1-1 0,0 1 0,-1-1-1,-1 0 1,0 0 0,-12 19 0,8-15 27,1 0 0,1 1 0,-8 28 0,16-48-164,0 0 0,0 1 0,0-1 0,0 0 0,0 0 0,0 0 0,0 0 0,0 0 0,0 1 0,0-1 0,0 0 0,0 0 0,0 0 0,0 0 0,0 1 0,0-1 0,0 0 0,0 0 0,0 0 0,0 0 0,0 0 0,0 0 0,0 1 0,0-1 0,0 0 0,0 0 0,1 0 0,-1 0 0,0 0 0,0 0 0,0 0 0,0 1 0,0-1 0,0 0 0,0 0 0,1 0 0,-1 0 0,0 0 0,0 0 0,0 0 0,0 0 0,0 0 0,1 0 0,-1 0 0,0 0 0,0 0 0,0 0 0,0 0 0,0 0 0,1 0 0,-1 0 0,0 0 0,0 0 0,0 0 0,0 0 0,0 0 0,1 0 0,-1 0 0,0 0 0,0 0 0,0-1 0,16-7 0,13-14 0,30-44 0,-42 45 0,0 1 0,1 1 0,2 1 0,34-26 0,-53 43 0,-1 1 0,1-1 0,0 1 0,-1-1 0,1 1 0,0-1 0,0 1 0,-1 0 0,1-1 0,0 1 0,0 0 0,-1 0 0,1 0 0,0 0 0,0-1 0,0 1 0,0 0 0,-1 0 0,1 1 0,0-1 0,0 0 0,0 0 0,0 0 0,-1 0 0,1 1 0,0-1 0,0 0 0,-1 1 0,1-1 0,0 1 0,0-1 0,-1 1 0,1-1 0,-1 1 0,1-1 0,0 1 0,-1-1 0,1 1 0,-1 0 0,1-1 0,-1 1 0,0 0 0,1 0 0,-1-1 0,0 1 0,1 0 0,-1 0 0,0 0 0,0-1 0,0 1 0,0 0 0,0 0 0,0 0 0,0 1 0,1 4 0,0 0 0,-1 0 0,0 0 0,0 0 0,-1 0 0,-2 10 0,2-11 0,-1-1 0,0 0 0,-1 0 0,1 0 0,-1 0 0,0-1 0,-4 5 0,-8 13 0,-10 23-3870,8 4-6375,16-36-6069</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36.557"/>
    </inkml:context>
    <inkml:brush xml:id="br0">
      <inkml:brushProperty name="width" value="0.025" units="cm"/>
      <inkml:brushProperty name="height" value="0.025" units="cm"/>
    </inkml:brush>
  </inkml:definitions>
  <inkml:trace contextRef="#ctx0" brushRef="#br0">1 1 9449,'0'0'22160,"11"3"-21274,26 4-793,1-2 0,67 0 1,-57-4-102,-8 4-3299,-29-3 653,-1-1 1,1 0-1,0-1 0,17-1 0,-17-2-9277</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36.898"/>
    </inkml:context>
    <inkml:brush xml:id="br0">
      <inkml:brushProperty name="width" value="0.025" units="cm"/>
      <inkml:brushProperty name="height" value="0.025" units="cm"/>
    </inkml:brush>
  </inkml:definitions>
  <inkml:trace contextRef="#ctx0" brushRef="#br0">0 0 12107,'0'0'13741,"13"1"-12326,26-1-424,0-1-616,0 2 1,0 1 0,68 14-1,-105-15-386,1 0 0,0 0 0,0 0 0,0 0 0,0 0 0,-1 1 0,1-1 0,-1 1 0,1 0 0,-1 0 0,1 0-1,-1 0 1,0 0 0,0 0 0,0 0 0,0 1 0,-1-1 0,1 1 0,-1 0 0,1-1 0,-1 1 0,0 0 0,0 0 0,0 0 0,0 0 0,-1 0 0,1 0 0,-1 0 0,0 0 0,1 0-1,-1 0 1,-1 0 0,1 0 0,0 0 0,-1 0 0,0 0 0,1 0 0,-1-1 0,-3 6 0,-2 7 76,0-1 1,-1 0-1,-1 0 1,0-1-1,-1 0 1,-13 15-1,-17 14 113,24-27-545,1 0 0,-17 25 0,28-35-3637</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38.173"/>
    </inkml:context>
    <inkml:brush xml:id="br0">
      <inkml:brushProperty name="width" value="0.025" units="cm"/>
      <inkml:brushProperty name="height" value="0.025" units="cm"/>
    </inkml:brush>
  </inkml:definitions>
  <inkml:trace contextRef="#ctx0" brushRef="#br0">55 0 11755,'0'0'7271,"-13"55"-4228,4-30-609,-1 2-576,3-1-289,-2-1-800,4-5-577,4-4-128,1-7-96,0-7-320,11-2-1089,7-9-449,5-14-897,0-4-1313,0-5-2210,-1-2-3843</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38.536"/>
    </inkml:context>
    <inkml:brush xml:id="br0">
      <inkml:brushProperty name="width" value="0.025" units="cm"/>
      <inkml:brushProperty name="height" value="0.025" units="cm"/>
    </inkml:brush>
  </inkml:definitions>
  <inkml:trace contextRef="#ctx0" brushRef="#br0">45 0 5765,'0'0'14830,"-5"68"-12523,-3-37-482,-5-1-704,3-1-256,5-3-384,2-8-257,3-5-160,0-12-2050,10-1-3619,5-15-6022</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39.294"/>
    </inkml:context>
    <inkml:brush xml:id="br0">
      <inkml:brushProperty name="width" value="0.025" units="cm"/>
      <inkml:brushProperty name="height" value="0.025" units="cm"/>
    </inkml:brush>
  </inkml:definitions>
  <inkml:trace contextRef="#ctx0" brushRef="#br0">0 417 7111,'0'0'19784,"11"-3"-17451,6-5-1944,-1-1 0,-1 0 0,1-1 0,-2 0 0,1-2 0,-1 1 0,-1-2 1,21-24-1,27-36-371,97-148 1,-158 221-19,0 1 0,0-1 0,0 0 0,0 0 0,0 0 0,0 0 0,0 1 0,1-1 0,-1 0 0,0 0 0,0 0 0,0 0 0,0 0 0,0 0 0,1 0 0,-1 0 0,0 1 0,0-1 0,0 0 0,0 0 0,1 0 0,-1 0 0,0 0 0,0 0 0,0 0 0,0 0 0,1 0 0,-1 0 0,0 0 0,0 0 0,0 0 0,1 0 0,-1 0 0,0 0 0,0 0 0,0 0 0,0-1 0,1 1 0,-1 0 0,0 0 0,0 0 0,0 0 0,0 0 0,0 0 0,0 0 0,1 0 0,-1-1 0,0 1 0,0 0 0,0 0 0,0 0 0,0 0 0,0-1 0,0 1 0,0 0 0,1 0 0,-3 29 0,-11 42 0,-68 229 0,79-273 107,4-19-214,2-18-320,0-17-4656,-4 24 3985,0-1 0,0 1 1,0 0-1,0-1 0,-1 1 1,0 0-1,0 0 0,0 0 1,0-1-1,-3-4 0,-9-8-5852</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39.666"/>
    </inkml:context>
    <inkml:brush xml:id="br0">
      <inkml:brushProperty name="width" value="0.025" units="cm"/>
      <inkml:brushProperty name="height" value="0.025" units="cm"/>
    </inkml:brush>
  </inkml:definitions>
  <inkml:trace contextRef="#ctx0" brushRef="#br0">0 59 12300,'0'0'19346,"52"-22"-19250,-11 16-96,-1-2-1730,2-2-3074,-5-3-4549</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40.026"/>
    </inkml:context>
    <inkml:brush xml:id="br0">
      <inkml:brushProperty name="width" value="0.025" units="cm"/>
      <inkml:brushProperty name="height" value="0.025" units="cm"/>
    </inkml:brush>
  </inkml:definitions>
  <inkml:trace contextRef="#ctx0" brushRef="#br0">112 0 9001,'0'0'19949,"-5"12"-18758,3-8-1109,-52 118 1540,45-99-1391,1 0-1,1 0 1,-8 47-1,15-70-230,0 0 0,0 1 0,0-1 0,0 1 0,0-1 0,0 1 0,0-1 0,0 0 0,0 1 0,0-1 0,0 1 0,1-1 0,-1 1 0,0-1 0,0 0 0,0 1 0,1-1 0,-1 1 0,0-1 0,0 0 0,1 1 0,-1-1 0,0 0 0,1 0 0,-1 1 0,0-1 0,1 0 0,-1 0 0,1 1 0,-1-1 0,0 0 0,1 0 0,-1 0 0,1 0 0,-1 0 0,1 1 0,-1-1 0,25-3 0,21-14 0,-36 11 0,-4 2 0,1 0 0,0 1 0,-1-1 0,1 1 0,1 1 0,-1-1 0,0 1 0,1 1 0,-1-1 0,1 1 0,-1 0 0,1 1 0,9 0 0,-16 1 0,1 0 0,-1 0 0,0 1 0,0-1 0,0 0 0,1 0 0,-1 1 0,0-1 0,-1 1 0,1-1 0,0 1 0,0-1 0,-1 1 0,1-1 0,-1 1 0,1 0 0,-1-1 0,0 1 0,1 0 0,-1-1 0,0 1 0,0 0 0,0 0 0,-1 1 0,-2 45 0,1-42 0,-1-1 0,1 0 0,-1 1 0,0-1 0,0 0 0,0 0 0,-1-1 0,0 1 0,0-1 0,0 0 0,0 0 0,-1 0 0,0 0 0,1-1 0,-1 0 0,-1 0 0,-6 3 0,6-3 0,1 0 0,-1-1 0,0 1 0,0-1 0,0-1 0,0 1 0,0-1 0,0 0 0,-1-1 0,1 1 0,0-1 0,-1 0 0,1-1 0,0 0 0,0 0 0,-8-2 0,11 2-128,1-1 0,0 1 0,-1 0 0,1-1 0,0 0 0,0 1 0,0-1 0,0 0 0,1 0 0,-1 0 0,0 0 0,1-1 0,-1 1 0,1 0 0,0 0 0,0-1 0,0 1 0,0-1 0,-1-3 0,2 3-487,-1 0-1,0 0 1,1-1 0,0 1-1,0 0 1,0 0-1,0-1 1,0 1 0,1 0-1,-1-1 1,1 1-1,0 0 1,0 0-1,0 0 1,3-5 0,8-9-18209</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40.757"/>
    </inkml:context>
    <inkml:brush xml:id="br0">
      <inkml:brushProperty name="width" value="0.025" units="cm"/>
      <inkml:brushProperty name="height" value="0.025" units="cm"/>
    </inkml:brush>
  </inkml:definitions>
  <inkml:trace contextRef="#ctx0" brushRef="#br0">0 87 10186,'0'0'8210,"5"-9"-5631,-1 3-2196,1 1 0,-1-1 1,1 1-1,1 0 1,-1 0-1,0 0 1,1 1-1,0-1 1,0 1-1,1 1 1,-1-1-1,1 1 1,0 1-1,-1-1 1,1 1-1,0 0 1,11-1-1,-1 0 320,0 2 0,34 0 0,-50 1-682,0-1 0,0 1 0,0 0 0,0 0 0,0 1 0,0-1 0,0 0 0,0 0 0,0 0 0,0 1 0,-1-1 0,1 0 0,0 1 1,0-1-1,0 1 0,0-1 0,-1 1 0,1-1 0,0 1 0,0 0 0,-1-1 0,1 1 0,-1 0 0,1-1 0,0 1 0,-1 0 0,1 0 0,-1 0 0,0 0 1,1-1-1,-1 3 0,1-1 56,-1 1 0,0 0 1,0 0-1,0 0 1,-1-1-1,1 1 0,-1 0 1,1 0-1,-1-1 0,-2 6 1,-2 2 157,0 0 0,0 0 0,-1 0 1,-11 13-1,-34 25-138,39-37-100,0-1-1,0 2 1,1 0-1,-14 19 1,24-30 3,1-1 0,0 1 0,-1-1 0,1 1 0,0-1 0,-1 1 0,1 0 0,0-1 0,0 1 0,0-1 0,0 1 0,-1 0 0,1-1 0,0 1 0,0 0 0,0-1 0,0 1 0,0 0 0,1-1 0,-1 1 0,0-1 0,0 1 0,0 0 0,0-1 0,1 1 0,-1-1 0,0 1 0,1 0 0,-1-1 0,0 1 0,1-1 0,-1 1 0,1-1 0,-1 0 0,1 1 0,-1-1 0,1 1 0,-1-1 0,1 0 0,-1 1 0,1-1 0,-1 0 0,1 0 0,0 1 0,-1-1 0,1 0 0,-1 0 0,1 0 0,0 0 0,-1 0 0,1 0 0,0 0 0,-1 0 0,1 0 0,0 0 0,49 0 0,-38 0 0,0 0-726,1 0-1,-1-1 1,0-1-1,0 1 1,0-2-1,0 0 1,0 0-1,-1-1 1,0-1-1,1 0 1,16-10-1,-15 1-6111,-9 0-3294</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11.881"/>
    </inkml:context>
    <inkml:brush xml:id="br0">
      <inkml:brushProperty name="width" value="0.025" units="cm"/>
      <inkml:brushProperty name="height" value="0.025" units="cm"/>
    </inkml:brush>
  </inkml:definitions>
  <inkml:trace contextRef="#ctx0" brushRef="#br0">102 1 12492,'0'0'8846,"-6"12"-8062,-10 24 34,3 1 0,1 0 1,-13 70-1,10 9 1282,1 193 1,32-336-969,-5-17-1007,-1 0 0,-2-1 0,-3 0-1,3-57 1,-8 85-109,-2 17-17,0 0-1,0 0 1,0 0-1,0 0 1,0 0-1,1 0 1,-1-1-1,0 1 1,0 0-1,0 0 1,0 0-1,1 0 1,-1 0-1,0 0 1,0 0-1,0 0 0,0 0 1,1 0-1,-1 0 1,0 0-1,0 0 1,0 0-1,0 0 1,1 0-1,-1 0 1,0 0-1,0 0 1,0 0-1,0 0 1,1 0-1,-1 0 1,0 1-1,0-1 1,0 0-1,0 0 1,1 0-1,-1 0 1,0 0-1,0 0 0,0 0 1,0 1-1,0-1 1,0 0-1,0 0 1,0 0-1,1 0 1,-1 1-1,0-1 1,0 0-1,0 0 1,0 0-1,0 0 1,0 1-1,0-1 1,0 0-1,0 0 1,0 0-1,0 0 1,0 1-1,0-1 0,15 22-51,12 13 39,-24-32 39,1-1 0,-1 0 1,1 0-1,0 0 0,-1 0 0,1 0 0,0-1 0,0 0 0,1 0 1,-1 0-1,0 0 0,0 0 0,0-1 0,1 0 0,-1 0 0,0 0 1,0 0-1,0-1 0,1 0 0,-1 0 0,0 0 0,0 0 0,0-1 1,0 1-1,0-1 0,-1 0 0,1 0 0,0 0 0,-1-1 0,6-4 1,-2 1 29,0 1 1,-1-2 0,0 1-1,0-1 1,0 0 0,-1 0-1,0 0 1,0-1 0,-1 0-1,0 0 1,-1 0 0,1 0-1,3-15 1,-11 43-56,0 1 0,0 0 0,0 28 0,4-48 0,1 0 0,-1 0 0,1 0 0,-1 0 0,1 0 0,-1 0 0,1 0 0,-1 0 0,1 0 0,0 0 0,0 0 0,-1-1 0,1 1 0,0 0 0,0 0 0,0-1 0,0 1 0,0 0 0,0-1 0,0 1 0,0-1 0,0 0 0,0 1 0,0-1 0,0 0 0,1 0 0,-1 1 0,0-1 0,0 0 0,0 0 0,0 0 0,0 0 0,1-1 0,-1 1 0,0 0 0,0 0 0,0-1 0,2 0 0,3 0 0,1 0 0,0 0 0,-1-1 0,1 0 0,9-5 0,0-3 0,0-1 0,-1-1 0,-1 0 0,0-1 0,0-1 0,-2 0 0,0 0 0,0-2 0,12-21 0,-31 50-739,1 1 1,1 0-1,0 0 0,0 0 1,2 1-1,-1-1 0,-1 28 0,5-40 244,0-2 192,0 1 1,0 0-1,0-1 1,0 1 0,0-1-1,0 1 1,0 0-1,0-1 1,0 1-1,0-1 1,0 1 0,0 0-1,0-1 1,0 1-1,1-1 1,-1 1-1,0-1 1,0 1 0,1-1-1,-1 1 1,0-1-1,1 1 1,-1-1-1,1 1 1,-1-1 0,0 0-1,1 1 1,-1-1-1,1 0 1,-1 1-1,1-1 1,-1 0 0,2 1-1,12 0-8249</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41.116"/>
    </inkml:context>
    <inkml:brush xml:id="br0">
      <inkml:brushProperty name="width" value="0.025" units="cm"/>
      <inkml:brushProperty name="height" value="0.025" units="cm"/>
    </inkml:brush>
  </inkml:definitions>
  <inkml:trace contextRef="#ctx0" brushRef="#br0">0 32 11531,'0'0'17104,"69"5"-16848,-19-5-128,5-5-448,-3-4-2563,-4-1-2241,-9-2-3941</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41.459"/>
    </inkml:context>
    <inkml:brush xml:id="br0">
      <inkml:brushProperty name="width" value="0.025" units="cm"/>
      <inkml:brushProperty name="height" value="0.025" units="cm"/>
    </inkml:brush>
  </inkml:definitions>
  <inkml:trace contextRef="#ctx0" brushRef="#br0">38 38 15182,'0'0'7672,"-6"9"-5014,-19 26-683,24-34-1900,1-1-1,-1 1 0,1-1 1,-1 1-1,1 0 1,-1-1-1,1 1 0,-1-1 1,1 1-1,0 0 0,-1-1 1,1 1-1,0 0 1,0 0-1,0-1 0,0 1 1,-1 0-1,1-1 0,0 1 1,0 0-1,0 0 0,0-1 1,0 1-1,1 0 1,-1 0-1,0-1 0,0 1 1,0 0-1,1-1 0,0 2 1,0-1-37,0-1 0,0 1 0,1-1 1,-1 0-1,0 0 0,0 1 0,1-1 0,-1 0 1,0 0-1,0 0 0,1 0 0,-1 0 0,0-1 1,0 1-1,2-1 0,44-16 184,-2-14-62,-37 24-142,1 0 0,-1 1-1,1 0 1,0 0 0,1 1-1,0 0 1,0 1-1,0 0 1,13-3 0,-22 7-6,0 0 1,0 0-1,0 0 1,0 1-1,0-1 1,-1 0 0,1 0-1,0 1 1,0-1-1,0 0 1,0 1-1,0-1 1,-1 1 0,1-1-1,0 1 1,-1 0-1,1-1 1,0 1-1,-1 0 1,1-1 0,0 1-1,-1 0 1,1 0-1,-1-1 1,0 1-1,1 0 1,-1 0 0,0 0-1,1 0 1,-1 0-1,0 0 1,0-1-1,0 1 1,0 0 0,0 0-1,0 0 1,0 1-1,0 44 749,-1-35-435,-8 85-86,10-95-240,-1-1 0,0 1 0,0 0 0,1-1 0,-1 1 0,1-1 0,-1 1 0,1 0 0,-1-1 0,1 1 0,-1-1 0,1 1 0,-1-1 0,1 1 0,0-1 0,-1 0 0,1 1 0,0-1 0,-1 0 0,1 1 0,0-1 0,-1 0 0,1 0 0,0 0 0,0 0 0,-1 0 0,1 1 0,0-1 0,0-1 0,-1 1 0,1 0 0,0 0 0,0 0 0,-1 0 0,1 0 0,0-1 0,0 1 0,-1 0 0,1-1 0,0 1 0,0-1 0,34-12 0,12-19 0,-37 24 0,0 0 0,1 0 0,0 1 0,1 1 0,0 0 0,0 0 0,0 1 0,0 1 0,1 0 0,17-3 0,-29 7 0,-1 0 1,1 0-1,-1 0 0,1 0 0,-1 0 1,1 0-1,-1 0 0,0 0 1,1 0-1,-1 1 0,1-1 1,-1 0-1,1 0 0,-1 0 0,1 1 1,-1-1-1,0 0 0,1 1 1,-1-1-1,0 0 0,1 1 0,-1-1 1,0 0-1,1 1 0,-1-1 1,0 1-1,0-1 0,0 0 0,1 1 1,-1-1-1,0 1 0,0-1 1,0 1-1,-1 22 10,-13 17-110,5-22-366,-6 11-2173,4-15-3534</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41.832"/>
    </inkml:context>
    <inkml:brush xml:id="br0">
      <inkml:brushProperty name="width" value="0.025" units="cm"/>
      <inkml:brushProperty name="height" value="0.025" units="cm"/>
    </inkml:brush>
  </inkml:definitions>
  <inkml:trace contextRef="#ctx0" brushRef="#br0">0 1 22934,'0'0'9833</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42.206"/>
    </inkml:context>
    <inkml:brush xml:id="br0">
      <inkml:brushProperty name="width" value="0.025" units="cm"/>
      <inkml:brushProperty name="height" value="0.025" units="cm"/>
    </inkml:brush>
  </inkml:definitions>
  <inkml:trace contextRef="#ctx0" brushRef="#br0">82 4 14830,'0'0'16992,"-3"-2"-16175,1 1-811,1 1 1,-1 0-1,0 0 1,0-1-1,0 1 0,0 0 1,0 1-1,1-1 1,-1 0-1,0 0 0,0 1 1,0-1-1,1 1 1,-1 0-1,0-1 0,0 1 1,1 0-1,-1 0 1,1 0-1,-1 0 0,1 0 1,-1 1-1,1-1 1,-2 2-1,1-1-8,-1 0 0,1 0 0,-1 1 0,1-1 0,0 1 0,0 0 0,0 0 0,0 0 0,0 0 0,1 0 0,-1 0 0,1 0 0,0 0 0,0 1 0,-1 2 0,2-5 2,1 0 0,-1 0 0,1 0 0,0-1 0,-1 1 0,1 0 0,-1-1 0,1 1 0,0 0 0,0-1 0,-1 1 0,1-1 0,0 1 0,0-1 0,0 1 0,0-1 0,-1 0 0,1 1 0,0-1 0,0 0 0,0 0 0,0 0 0,0 0 0,0 0 0,0 0 0,0 0 0,1 0 0,40 2 0,-27-2 0,-14 1-1,16 0-120,1 1 0,-1 2-1,19 5 1,-32-8 91,-1 0 0,1 1 0,-1-1-1,1 1 1,-1 0 0,1 0 0,-1 0 0,0 1 0,3 3 0,-4-5 25,-2 0 1,1 0 0,0 1 0,0-1 0,0 0 0,-1 1 0,1-1 0,0 0 0,-1 1-1,1-1 1,-1 1 0,0-1 0,0 1 0,1-1 0,-1 1 0,0-1 0,0 1 0,0-1-1,0 1 1,-1-1 0,1 1 0,0-1 0,-2 4 0,1-3 28,-1 1-1,0 0 1,0 0 0,0-1 0,-1 1-1,1-1 1,-1 0 0,1 0 0,-1 0-1,0 0 1,0 0 0,1 0 0,-1-1-1,-1 1 1,1-1 0,0 0 0,0 0-1,0 0 1,-6 0 0,-64 9 387,66-10-421,1 1 0,-1-1-1,1-1 1,0 0 0,-1 1 0,1-2 0,-12-3 0,16 4-34,1 1 1,-1-1 0,1 0-1,-1 0 1,1 0 0,0 0 0,-1-1-1,1 1 1,0 0 0,0 0 0,0-1-1,0 1 1,0-1 0,0 1-1,0-1 1,0 1 0,1-1 0,-1 0-1,1 1 1,-1-1 0,1 0-1,0 1 1,-1-1 0,1 0 0,0 1-1,0-1 1,0 0 0,0 0 0,1 1-1,-1-1 1,0 0 0,1 1-1,-1-1 1,2-2 0,-1 1-859,1-1 1,-1 1 0,1-1-1,0 1 1,0 0 0,1 0-1,-1 0 1,1 0 0,-1 0-1,1 1 1,0-1-1,4-2 1,22-16-9199</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42.628"/>
    </inkml:context>
    <inkml:brush xml:id="br0">
      <inkml:brushProperty name="width" value="0.025" units="cm"/>
      <inkml:brushProperty name="height" value="0.025" units="cm"/>
    </inkml:brush>
  </inkml:definitions>
  <inkml:trace contextRef="#ctx0" brushRef="#br0">32 77 17521,'0'0'13837,"8"-9"-12642,25-27-981,-32 35-214,0 0 0,0 0 0,0 0 0,-1 0 0,1 0 0,0 0 0,0 0 0,-1 0 0,1 0 0,-1 0 0,1 0 0,-1 0 0,0-1 0,1 1 0,-1 0 0,0 0 0,0-1 0,1 1 0,-1 0 0,0-1 0,-1 1 0,1-2 0,0 3 0,-1-1 0,1 1 0,-1 0 0,1-1 0,-1 1 0,1 0 0,-1 0 0,1-1 0,-1 1 0,1 0 0,-1 0 0,1 0 0,-1 0 0,1 0 0,-1 0 0,1 0 0,-1 0 0,0 0 0,1 0 0,-1 0 0,1 0 0,-1 0 0,1 0 0,-1 1 0,1-1 0,-1 0 0,1 0 0,-1 0 0,1 1 0,-1-1 0,1 0 0,-1 1 0,1-1 0,0 0 0,-1 1 0,0 0 0,-5 4 0,1 1 0,-1-1 0,1 1 0,0 1 0,1-1 0,-1 0 0,1 1 0,1 0 0,-1 0 0,1 0 0,0 1 0,1-1 0,-1 1 0,2-1 0,-1 1 0,0 8 0,2-15 0,1-1 0,-1 1 0,1 0 0,-1 0 0,1-1 0,-1 1 0,1 0 0,0-1 0,-1 1 0,1-1 0,0 1 0,-1-1 0,1 1 0,0-1 0,-1 1 0,1-1 0,0 0 0,0 1 0,0-1 0,0 0 0,-1 0 0,1 0 0,0 0 0,0 0 0,0 1 0,0-1 0,0-1 0,-1 1 0,2 0 0,29-2 0,-30 2 0,16-4 0,0-1 0,0-1 0,0 0 0,-1-2 0,0 1 0,0-2 0,15-11 0,28-14 0,-58 34 0,0-1 0,-1 1 0,1-1 0,0 1 0,0 0 0,-1-1 0,1 1 0,0 0 0,0-1 0,0 1 0,-1 0 0,1 0 0,0 0 0,0 0 0,0-1 0,0 1 0,-1 1 0,1-1 0,0 0 0,0 0 0,0 0 0,0 0 0,-1 0 0,1 1 0,0-1 0,0 0 0,0 1 0,-1-1 0,1 1 0,0-1 0,-1 1 0,1-1 0,0 1 0,-1-1 0,1 1 0,-1 0 0,1-1 0,-1 1 0,1 0 0,-1 0 0,1-1 0,-1 1 0,0 0 0,1 0 0,-1-1 0,0 1 0,0 0 0,1 0 0,-1 0 0,0 0 0,0-1 0,0 1 0,0 0 0,0 0 0,-1 1 0,1 12 0,0-1 0,-1 1 0,-4 14 0,1 4 0,4-31 0,1 0 0,-1-1 0,0 1 0,1 0 0,-1 0 0,1 0 0,-1 0 0,0-1 0,1 1 0,0 0 0,-1 0 0,1-1 0,0 1 0,-1 0 0,1-1 0,0 1 0,-1-1 0,1 1 0,0-1 0,0 1 0,0-1 0,0 1 0,0-1 0,-1 0 0,1 0 0,0 1 0,0-1 0,0 0 0,0 0 0,0 0 0,0 0 0,0 0 0,0 0 0,0 0 0,0-1 0,0 1 0,0 0 0,-1 0 0,1-1 0,0 1 0,0 0 0,1-2 0,42-13 0,-18-2-157,-19 12-274,-1 1-1,1-1 0,0 2 1,0-1-1,0 0 0,1 1 0,-1 1 1,1-1-1,12-1 0</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59.855"/>
    </inkml:context>
    <inkml:brush xml:id="br0">
      <inkml:brushProperty name="width" value="0.025" units="cm"/>
      <inkml:brushProperty name="height" value="0.025" units="cm"/>
    </inkml:brush>
  </inkml:definitions>
  <inkml:trace contextRef="#ctx0" brushRef="#br0">43 0 13068,'0'0'16560,"35"65"-15887,-35-27-449,-9 1-96,1 1-128,0 0 0,-2-4-64,4-1-929,-3-5-1569,2-5-1026,-2-9-1441,-2-9-2754</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00.215"/>
    </inkml:context>
    <inkml:brush xml:id="br0">
      <inkml:brushProperty name="width" value="0.025" units="cm"/>
      <inkml:brushProperty name="height" value="0.025" units="cm"/>
    </inkml:brush>
  </inkml:definitions>
  <inkml:trace contextRef="#ctx0" brushRef="#br0">1 97 10154,'0'0'15406,"52"-4"-14381,-6-1-352,7-4-449,4-2-160,2-2 0,-3 0-320,-11 1-1698,-9 3-897,-13-1-928,-12-1-1186</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00.543"/>
    </inkml:context>
    <inkml:brush xml:id="br0">
      <inkml:brushProperty name="width" value="0.025" units="cm"/>
      <inkml:brushProperty name="height" value="0.025" units="cm"/>
    </inkml:brush>
  </inkml:definitions>
  <inkml:trace contextRef="#ctx0" brushRef="#br0">1 52 18193,'0'0'8744,"85"-29"-8519,-30 22-129,5-1-64,-3 3-865,-6 3-3299,-9 2-2947</inkml:trace>
  <inkml:trace contextRef="#ctx0" brushRef="#br0" timeOffset="1">485 130 15855,'-5'8'4500,"3"-4"-4240,-4 3 573,1 0 0,0 1 0,0 0 0,1 0 0,1 0 0,-1 1 0,1-1 0,0 1 0,1 0 0,-2 10 0,5-18-815,-1 0 1,0 0 0,1 0 0,-1 0-1,1 0 1,-1 0 0,1 0 0,0 0-1,-1 0 1,1 0 0,0 0 0,0-1-1,0 1 1,-1 0 0,1 0 0,0-1-1,0 1 1,0-1 0,0 1 0,0-1-1,0 1 1,0-1 0,0 1 0,0-1-1,1 0 1,-1 0 0,0 0 0,0 0-1,0 0 1,0 0 0,0 0 0,0 0-1,1 0 1,-1 0 0,0 0 0,0-1-1,1 1 1,45-10 187,-24 0-207,0 0 1,38-25 0,-45 24-133,1 1 1,0 0-1,0 2 1,1 0 0,34-10-1,-51 18 137,-1 0 0,1 0-1,-1 0 1,1 0-1,0 0 1,-1 0 0,1 0-1,-1 0 1,1 0 0,0 0-1,-1 0 1,1 0-1,-1 0 1,1 0 0,-1 0-1,1 1 1,0-1-1,-1 0 1,1 0 0,-1 1-1,1-1 1,-1 0 0,0 1-1,1-1 1,-1 1-1,1-1 1,-1 0 0,1 1-1,-1-1 1,0 1 0,0-1-1,1 1 1,-1-1-1,0 1 1,0 0 0,1 0-1,-1 30 678,-20 39 599,18-64-1266,-8 43-922,19-67-25068</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01.150"/>
    </inkml:context>
    <inkml:brush xml:id="br0">
      <inkml:brushProperty name="width" value="0.025" units="cm"/>
      <inkml:brushProperty name="height" value="0.025" units="cm"/>
    </inkml:brush>
  </inkml:definitions>
  <inkml:trace contextRef="#ctx0" brushRef="#br0">79 45 14798,'0'0'2023,"4"-8"785,15-24-91,-19 32-2673,0-1-1,0 1 1,0 0-1,0 0 1,0-1-1,1 1 1,-1 0-1,0 0 1,0-1-1,0 1 1,1 0-1,-1 0 1,0 0-1,0-1 1,1 1-1,-1 0 1,0 0-1,0 0 1,1 0-1,-1 0 1,0-1-1,0 1 1,1 0-1,-1 0 1,0 0-1,1 0 1,-1 0-1,0 0 1,1 0-1,-1 0 1,0 0-1,0 0 1,1 0-1,-1 0 1,0 0-1,1 1 1,-1-1-1,0 0 1,0 0-1,1 0 1,-1 0-1,8 15 944,0 21 455,-8-35-1304,6 69 1408,-3 0 1,-9 105-1,0-8-158,-2-174-1561,-2-8-401,-94-200-3003,104 215 3605,0 0 1,0 0-1,-1-1 1,1 1-1,0 0 1,0-1 0,0 1-1,-1 0 1,1-1-1,0 1 1,0 0-1,0-1 1,0 1-1,0-1 1,0 1-1,0 0 1,0-1-1,0 1 1,0 0-1,0-1 1,0 1-1,0 0 1,0-1-1,0 1 1,0-1-1,0 1 1,1 0-1,-1-1 1,0 1-1,0 0 1,0-1 0,1 1-1,-1 0 1,0 0-1,0-1 1,1 1-1,-1-1 1,19 0 527,38 16-266,-35-9-149,63 6-461,-42-15-2533,-6-9-4378,-12-5-1028</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01.494"/>
    </inkml:context>
    <inkml:brush xml:id="br0">
      <inkml:brushProperty name="width" value="0.025" units="cm"/>
      <inkml:brushProperty name="height" value="0.025" units="cm"/>
    </inkml:brush>
  </inkml:definitions>
  <inkml:trace contextRef="#ctx0" brushRef="#br0">76 1 18321,'0'0'5803,"-3"10"-4207,-3 13-1331,-11 32 1091,2 1 1,3 0-1,2 1 1,-2 62-1,12-116-1535,0-1 0,0 1-1,0 0 1,0-1 0,1 1 0,-1-1-1,1 1 1,0-1 0,0 1 0,0-1-1,0 0 1,0 1 0,0-1 0,1 0 0,-1 0-1,1 0 1,-1 0 0,1 0 0,0 0-1,0 0 1,0-1 0,0 1 0,0-1-1,0 1 1,0-1 0,3 2 0,-1-2-259,-1 0 1,1 0-1,0 0 0,-1-1 1,1 1-1,0-1 1,-1 0-1,1 0 0,0 0 1,-1-1-1,1 1 0,0-1 1,-1 0-1,1 0 1,-1 0-1,1 0 0,-1-1 1,4-2-1,15-9-7516</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12.660"/>
    </inkml:context>
    <inkml:brush xml:id="br0">
      <inkml:brushProperty name="width" value="0.025" units="cm"/>
      <inkml:brushProperty name="height" value="0.025" units="cm"/>
    </inkml:brush>
  </inkml:definitions>
  <inkml:trace contextRef="#ctx0" brushRef="#br0">51 80 19891,'0'0'6155,"0"13"-5424,-4 29 605,-15 69 0,9-66-1073,3 0-1,-3 60 1,10-105-260,0 1 0,0 0 0,0 0 0,0 0 0,0 0 0,0 0 0,0 0 0,0 0 0,0-1 0,1 1 0,-1 0 1,0 0-1,1 0 0,-1 0 0,1-1 0,-1 1 0,1 0 0,-1 0 0,1-1 0,-1 1 0,1 0 0,0-1 0,-1 1 0,1-1 1,0 1-1,-1-1 0,3 1 0,-2 0 15,1-1-1,0 0 1,0 1 0,0-1 0,0 0-1,0 0 1,-1 0 0,1-1 0,0 1-1,0 0 1,0-1 0,2 0 0,4-2 35,0 0 0,-1-1 0,0 1 0,0-1 0,8-7 0,21-21 2,-2-1 0,-2-2 0,-1-1 0,-1-2-1,-2-1 1,24-46 0,-76 154-535,8-30 563,-13 48 1,26-75-28,0 1 1,0 1-1,2-1 1,-1 0-1,2 0 1,0 1-1,3 25 1,-3-37-40,1-1 0,-1 1 0,1-1 0,-1 1 0,1-1 0,-1 0 0,1 1 0,0-1 0,0 0 0,0 1 0,0-1 0,0 0 0,0 0 0,0 0 0,0 0 0,0 0 0,1 0 0,-1 0 0,0 0 0,0 0 0,1-1 0,-1 1 0,1 0 0,-1-1 0,1 1 0,-1-1 0,1 0 0,-1 1 0,1-1 0,-1 0 0,1 0 0,0 0 0,-1 0 0,1 0 0,-1-1 0,1 1 0,-1 0 0,1-1 0,-1 1 0,1-1 0,1 0 0,4-2 65,0 1 1,-1-1-1,0 0 0,1 0 0,-1-1 1,0 0-1,10-8 0,-1-4-82,-1-1 0,0 0 0,-1-1 0,-1 0 0,-1-1 0,16-35 0,39-130 0,-46 123 0,-8 12 0,-14 63 0,-2-1 0,0 0 0,-10 23 0,-9 25 0,16-34 0,1 0 0,2 0 0,0 0 0,2 1 0,1-1 0,1 1 0,6 48 0,8-40 0,-14-35 0,1 0 0,-1 0 0,0 0 0,1 0 0,-1 0 0,1 0 0,-1 0 0,1 0 0,0 0 0,-1-1 0,1 1 0,0 0 0,0 0 0,-1 0 0,1-1 0,0 1 0,0 0 0,0-1 0,0 1 0,0-1 0,0 1 0,0-1 0,0 0 0,0 1 0,0-1 0,0 0 0,0 0 0,0 1 0,0-1 0,2 0 0,-2-1 2,-1 0-1,1 0 1,0 0 0,-1 0 0,1 0-1,-1 0 1,1 0 0,-1-1-1,0 1 1,0 0 0,1 0 0,-1 0-1,0 0 1,0 0 0,0-1-1,0 1 1,0 0 0,0 0 0,0 0-1,-1 0 1,1 0 0,0-1-1,-1 1 1,1 0 0,-1 0 0,1 0-1,-1-1 1,-15-31-242,-2 7-300,-1 1 0,-1 1 0,-1 1 0,-1 0-1,-38-28 1,59 51 1058,96 6 1481,-49-2-2598,1-2-3433,-62-8-6981</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01.850"/>
    </inkml:context>
    <inkml:brush xml:id="br0">
      <inkml:brushProperty name="width" value="0.025" units="cm"/>
      <inkml:brushProperty name="height" value="0.025" units="cm"/>
    </inkml:brush>
  </inkml:definitions>
  <inkml:trace contextRef="#ctx0" brushRef="#br0">97 1 11050,'0'0'12631,"-9"1"-9748,5 0-2727,0 0-1,0 0 1,0 0 0,0 0-1,0 0 1,0 1 0,0 0-1,0 0 1,0 0 0,1 0 0,-1 1-1,1-1 1,0 1 0,-1 0-1,1 0 1,0 0 0,1 0-1,-1 1 1,1-1 0,-1 1 0,1-1-1,0 1 1,1 0 0,-1 0-1,0 0 1,1 0 0,0 0-1,0 0 1,0 7 0,0-10-149,1 0 1,0 1 0,0-1-1,-1 0 1,1 0-1,0 0 1,0 0 0,0 0-1,0 0 1,1 1-1,-1-1 1,0 0 0,0 0-1,1 0 1,-1 0-1,0 0 1,1 0 0,-1 0-1,1 0 1,0 0-1,-1 0 1,1 0 0,0 0-1,-1-1 1,1 1-1,0 0 1,0 0 0,0-1-1,0 1 1,0 0-1,0-1 1,0 1-1,0-1 1,0 1 0,0-1-1,0 0 1,0 1-1,0-1 1,0 0 0,0 0-1,0 0 1,1 0-1,-1 0 1,0 0 0,0 0-1,0 0 1,0 0-1,0 0 1,0-1 0,0 1-1,0-1 1,0 1-1,0 0 1,2-2 0,4-1 33,1 0 1,-2 0 0,1-1 0,0 0 0,-1 0 0,0-1 0,7-5 0,-2-2-220,-1 0 1,0 0 0,0-2 0,7-14-1,-27 53 60,-15 42 29,23-62 95,1-1 0,0 1 1,0 0-1,0 0 0,1 0 0,0 0 0,0 0 0,0 0 0,0-1 1,1 1-1,1 7 0,-1-11-18,0 0 0,0 0 0,0 0 0,0 0 0,0 0 0,0 0 0,0 0 1,0-1-1,0 1 0,1 0 0,-1-1 0,0 1 0,0-1 0,1 1 0,-1-1 0,0 1 0,1-1 0,-1 0 0,0 0 0,1 0 0,-1 0 1,0 0-1,1 0 0,-1 0 0,1 0 0,2-1 0,36-10-1967,-29 6 523,-1-2 0,0 0 0,0 0 0,-1-1 0,0 0 0,0 0 0,13-17 0,8-12-4416</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02.208"/>
    </inkml:context>
    <inkml:brush xml:id="br0">
      <inkml:brushProperty name="width" value="0.025" units="cm"/>
      <inkml:brushProperty name="height" value="0.025" units="cm"/>
    </inkml:brush>
  </inkml:definitions>
  <inkml:trace contextRef="#ctx0" brushRef="#br0">72 1 5765,'0'0'19811,"-5"13"-18829,-42 135 1540,41-127-2237,2 0 1,0 0 0,1 1 0,2-1-1,0 1 1,2 23 0,-1-44-277,0 0 1,0 0-1,0 0 1,0 0-1,0-1 0,0 1 1,1 0-1,-1 0 0,0-1 1,0 1-1,1 0 0,-1 0 1,0-1-1,1 1 0,-1 0 1,1-1-1,-1 1 1,1 0-1,-1-1 0,1 1 1,0-1-1,-1 1 0,1-1 1,0 1-1,-1-1 0,1 1 1,0-1-1,-1 0 1,1 1-1,0-1 0,0 0 1,0 0-1,-1 0 0,1 1 1,0-1-1,0 0 0,0 0 1,-1 0-1,1 0 1,0 0-1,0-1 0,0 1 1,-1 0-1,1 0 0,0 0 1,0-1-1,0 1 0,-1 0 1,1-1-1,0 1 0,-1-1 1,1 1-1,0-1 1,-1 1-1,1-1 0,-1 1 1,1-1-1,-1 0 0,1 1 1,-1-1-1,1 0 0,-1 1 1,1-1-1,-1 0 1,0 0-1,0 1 0,1-1 1,-1-1-1,5-14 3,-1 0 0,-1 0 0,-1-1 0,0 1 0,-1-1 0,-1 1 0,-2-28 0,2 43-14,0 1 0,0-1 0,0 1 0,0-1-1,1 1 1,-1-1 0,0 1 0,0-1 0,0 1 0,0-1-1,0 1 1,0-1 0,0 1 0,-1-1 0,1 1 0,0-1 0,0 1-1,0-1 1,0 1 0,-1-1 0,1 1 0,0-1 0,-1 1-1,1-1 1,0 1 0,-1 0 0,1-1 0,0 1 0,-1 0 0,1-1-1,-1 1 1,1 0 0,0-1 0,-1 1 0,1 0 0,-1 0-1,1 0 1,-1-1 0,1 1 0,-1 0 0,1 0 0,-1 0 0,0 0-1,0 0-7,0 1-1,0 0 0,1-1 0,-1 1 1,0 0-1,0 0 0,1-1 0,-1 1 1,1 0-1,-1 0 0,1 0 1,-1 0-1,1 0 0,-1 0 0,1 0 1,0 0-1,-1 0 0,1 0 0,0 0 1,0 0-1,0 1 0,-1 1 8,1 1 0,-1-1-1,1 0 1,0 0 0,0 0-1,1 1 1,-1-1 0,0 0-1,1 0 1,0 0 0,0 1 0,0-1-1,0 0 1,0 0 0,1-1-1,-1 1 1,1 0 0,0 0-1,0-1 1,4 5 0,-2-5 10,0 1 1,1-1 0,-1 0-1,1 0 1,-1-1 0,1 1-1,0-1 1,0 0-1,0 0 1,0-1 0,0 1-1,0-1 1,6-1 0,-2 0 23,0 0 1,-1-1 0,1 0-1,-1-1 1,1 0 0,-1 0 0,0-1-1,0 0 1,0 0 0,-1-1 0,1 0-1,-1-1 1,-1 1 0,1-1 0,-1 0-1,0-1 1,0 0 0,8-12 0,-21 48-86,0-13 140,1 0 1,0 0-1,1 0 0,1 0 0,1 1 0,0 0 0,-1 25 0,4-42-115,0 1 0,0-1 1,0 1-1,0-1 0,0 1 0,0-1 0,0 1 1,0-1-1,0 1 0,0-1 0,0 1 0,0-1 1,0 1-1,0-1 0,1 1 0,-1-1 0,0 1 1,0-1-1,1 1 0,-1-1 0,0 1 0,1-1 1,-1 0-1,0 1 0,1-1 0,-1 0 0,0 1 1,1-1-1,-1 0 0,1 0 0,-1 1 0,1-1 1,-1 0-1,1 0 0,-1 0 0,1 1 0,-1-1 1,1 0-1,-1 0 0,1 0 0,-1 0 0,1 0 1,-1 0-1,1 0 0,-1 0 0,1 0 0,-1 0 1,1-1-1,-1 1 0,1 0 0,-1 0 1,1 0-1,-1 0 0,1-1 0,-1 1 0,0 0 1,1-1-1,-1 1 0,1 0 0,-1-1 0,0 1 1,1 0-1,-1-1 0,27-26-3696,-22 19 1745,0-1-1,-1 0 0,-1 0 1,5-14-1,-1-13-5386</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02.582"/>
    </inkml:context>
    <inkml:brush xml:id="br0">
      <inkml:brushProperty name="width" value="0.025" units="cm"/>
      <inkml:brushProperty name="height" value="0.025" units="cm"/>
    </inkml:brush>
  </inkml:definitions>
  <inkml:trace contextRef="#ctx0" brushRef="#br0">21 0 769,'0'0'28891,"-21"55"-36066,29-51-5573</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02.940"/>
    </inkml:context>
    <inkml:brush xml:id="br0">
      <inkml:brushProperty name="width" value="0.025" units="cm"/>
      <inkml:brushProperty name="height" value="0.025" units="cm"/>
    </inkml:brush>
  </inkml:definitions>
  <inkml:trace contextRef="#ctx0" brushRef="#br0">85 1 11723,'0'0'16047,"-9"2"-15230,5 0-780,-1-1 0,1 1-1,0 0 1,0 0 0,0 0 0,0 1 0,0 0-1,1-1 1,-1 1 0,1 0 0,0 1 0,-1-1-1,1 1 1,1-1 0,-1 1 0,1 0 0,-1 0-1,1 0 1,0 0 0,0 0 0,1 1 0,0-1-1,-1 0 1,1 1 0,1-1 0,-1 1 0,0 8-1,2-12-25,-1 0-1,0 0 0,0 0 1,1-1-1,-1 1 0,0 0 1,1 0-1,-1-1 0,1 1 1,-1 0-1,1-1 0,-1 1 1,1-1-1,-1 1 0,1 0 1,0-1-1,-1 1 0,1-1 1,0 0-1,-1 1 0,1-1 1,0 0-1,0 1 0,0-1 1,-1 0-1,1 0 0,0 1 1,0-1-1,0 0 0,-1 0 1,1 0-1,0 0 0,0 0 1,0 0-1,0 0 0,1-1 0,35-5 468,-23 0-373,0 0 0,-1-1 0,16-10 0,-21 11-105,1 0 1,-1 1-1,1 0 0,0 1 0,1 0 0,-1 0 0,1 1 0,-1 0 0,21-2 1,-29 5-8,0 1 0,0 0 0,0 0 0,0 0 0,0 0 0,0 0 0,0 0 0,0 0 0,0 0 0,0 0 0,-1 0 0,1 0 0,0 1 0,-1-1 0,1 0 0,-1 0 0,1 1 0,-1-1 0,0 0 0,1 1 0,-1-1 0,0 1 0,0-1 0,0 0 0,0 1 0,0-1 0,-1 3 0,-1 49 227,2-48-202,-4 45 863,25-54-278,49-42-3945,-18 11-4195,-20 16 949</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03.283"/>
    </inkml:context>
    <inkml:brush xml:id="br0">
      <inkml:brushProperty name="width" value="0.025" units="cm"/>
      <inkml:brushProperty name="height" value="0.025" units="cm"/>
    </inkml:brush>
  </inkml:definitions>
  <inkml:trace contextRef="#ctx0" brushRef="#br0">161 0 14958,'0'0'14211,"-10"0"-12263,-4 1-1642,0 0-1,1 1 0,-20 4 1,27-4-267,-1 0-1,0 0 1,1 0 0,0 1 0,-1 0 0,1 0 0,0 1 0,1-1 0,-1 1 0,-7 7 0,13-10-40,0-1 0,-1 0 0,1 0 0,0 0 0,0 0 0,0 0 0,0 0 0,0 0 0,0 1 0,0-1 0,0 0 0,-1 0 0,1 0 0,0 0 0,0 0 0,0 1 0,0-1 0,0 0 0,0 0 0,0 0 0,0 0 0,0 0 0,0 1-1,0-1 1,0 0 0,0 0 0,0 0 0,0 0 0,0 0 0,0 1 0,0-1 0,0 0 0,1 0 0,-1 0 0,0 0 0,0 0 0,0 1 0,0-1 0,0 0 0,0 0 0,0 0 0,0 0 0,1 0 0,-1 0 0,0 0 0,0 0 0,0 1 0,0-1 0,0 0 0,0 0 0,1 0 0,13 3-138,21-2-273,-29-2 301,-4 1 48,79 4-1920,-75-3 1853,0 0 0,0 0 0,0 1 0,0-1 0,0 1 0,-1 1 0,1-1 0,-1 1 0,1 0 0,8 7 0,-12-10 154,-1 1-1,0 0 0,0 0 0,-1 0 0,1 0 1,0 0-1,0 0 0,0 0 0,-1 0 1,1 0-1,0 0 0,-1 0 0,1 0 1,-1 1-1,1-1 0,-1 0 0,0 0 0,0 1 1,1-1-1,-1 0 0,0 0 0,0 1 1,0-1-1,0 0 0,-1 1 0,1-1 0,-1 2 1,0 0 96,-1 0 0,1-1 0,-1 1 0,0-1 0,0 1 0,0-1 0,0 0 0,0 0 0,0 0 1,-1 0-1,-3 2 0,-5 4 300,-1-2-1,0 1 1,-1-2 0,-14 6 0,24-10-642,0 0 0,0 0 0,0 0-1,0 0 1,-1-1 0,1 1 0,0-1 0,0 0 0,-1 0-1,1 0 1,0 0 0,-6-1 0,8 0-95,0 0 0,-1 0 0,1 0 0,0 0 0,0 0 0,0 0 0,0 0 0,0-1 0,0 1 1,0 0-1,0-1 0,0 1 0,1 0 0,-1-1 0,0 1 0,1-1 0,0 1 0,-1-1 0,1 1 0,0-1 0,-1 1 0,1-1 0,0 0 0,0 1 0,0-1 0,1-2 1,-1-18-13671</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05.933"/>
    </inkml:context>
    <inkml:brush xml:id="br0">
      <inkml:brushProperty name="width" value="0.025" units="cm"/>
      <inkml:brushProperty name="height" value="0.025" units="cm"/>
    </inkml:brush>
  </inkml:definitions>
  <inkml:trace contextRef="#ctx0" brushRef="#br0">146 125 14830,'28'-56'7299,"-26"52"-6722,-1 0-1,1 0 1,-1 0-1,0 0 0,-1 0 1,1-1-1,-1 1 1,0 0-1,0 0 0,0-1 1,0 1-1,-2-7 1,2 11-533,-1-1-1,1 1 1,0-1 0,-1 1 0,1-1 0,-1 1 0,1-1 0,-1 1 0,1-1-1,-1 1 1,0 0 0,1-1 0,-1 1 0,1 0 0,-1 0 0,0-1-1,1 1 1,-1 0 0,0 0 0,1 0 0,-1 0 0,0 0 0,1 0 0,-1 0-1,0 0 1,1 0 0,-1 0 0,0 0 0,1 0 0,-2 1 0,-21 7 619,16-2-658,0 0 0,1 0 1,0 1-1,0 0 0,0 0 0,1 0 0,0 1 1,0 0-1,-4 10 0,-31 80 119,34-81-51,2 1-1,-1 0 1,2-1 0,0 1-1,2 0 1,-1 20 0,2-31-50,1 0 0,0 0-1,0 0 1,0 0 0,1 0 0,-1 0 0,2-1 0,-1 1 0,1-1 0,0 1 0,0-1 0,1 0 0,0 0 0,0 0 0,0-1 0,1 0 0,0 1 0,7 4 0,-8-11-23,-5-9 0,-4-10 0,-15-25 0,12 30 0,0-1 0,2 0 0,0 0 0,0-1 0,2 0 0,0 0 0,-3-30 0,10 46 0,0 1 0,0-1 0,0 1 0,0 0 0,0 0 0,0 0 0,0 0 0,0 0 0,0 1 0,0-1 0,0 1 0,3 1 0,-5-2 0,54 9-2276,-26-6-1790,1-2 1,46-4 0,-39-3-3308</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06.277"/>
    </inkml:context>
    <inkml:brush xml:id="br0">
      <inkml:brushProperty name="width" value="0.025" units="cm"/>
      <inkml:brushProperty name="height" value="0.025" units="cm"/>
    </inkml:brush>
  </inkml:definitions>
  <inkml:trace contextRef="#ctx0" brushRef="#br0">129 1 15375,'0'0'10676,"-9"2"-8951,1 2-1507,0 0 0,1 0 0,-1 1 0,1-1 0,0 2 0,0-1 0,0 1 0,1 0 0,0 1 0,0-1 0,1 1 0,0 0 1,0 1-1,0-1 0,1 1 0,0 0 0,1 0 0,0 0 0,-4 17 0,6-25-212,1 1-1,0 0 1,0-1-1,-1 1 1,1 0-1,0 0 1,0-1-1,0 1 1,0 0 0,0 0-1,0-1 1,0 1-1,0 0 1,1 0-1,-1-1 1,0 1-1,0 0 1,0 0-1,1-1 1,-1 1 0,0 0-1,1-1 1,-1 1-1,1-1 1,-1 1-1,1 0 1,-1-1-1,1 1 1,-1-1-1,1 1 1,0-1 0,-1 0-1,2 1 1,-1-1 8,1 0 1,0 0 0,0 0 0,-1 0-1,1-1 1,0 1 0,-1 0 0,1-1-1,0 0 1,-1 1 0,1-1 0,-1 0-1,3-1 1,47-37 220,-29 16-235,27-37 0,-34 40 0,-12 37-358,-4 9-63,-5-4 189,3-15-193,1 1-1,0 0 1,0 0 0,1 0 0,0 1-1,1-1 1,-1 0 0,2 0 0,0 9-1,0-16 163,0-1 0,-1 1 0,1 0 0,0-1 0,0 1 0,0-1 0,0 1 0,0-1 0,0 1 0,0-1 0,0 0 0,0 0 0,0 1 0,0-1 0,0 0 0,0 0 0,0 0 0,0 0 0,0 0 0,0 0 0,0 0 0,0 0 0,0-1 1,0 1-1,0 0 0,0-1 0,0 1 0,0-1 0,0 1 0,0-1 0,-1 1 0,1-1 0,1 0 0,18-17-5070</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06.650"/>
    </inkml:context>
    <inkml:brush xml:id="br0">
      <inkml:brushProperty name="width" value="0.025" units="cm"/>
      <inkml:brushProperty name="height" value="0.025" units="cm"/>
    </inkml:brush>
  </inkml:definitions>
  <inkml:trace contextRef="#ctx0" brushRef="#br0">119 1 8360,'0'0'18706,"-4"10"-17863,-35 93 608,22-64-599,2 0-1,2 1 1,-17 83 0,30-121-852,-1 0 0,1 0 0,0 0 0,0 0 0,0 0 0,1 0 0,-1 1 0,0-1 0,1 0 0,-1 0 0,2 3 0,-1-4 0,-1-1 0,0 1 0,1-1 0,-1 1 0,1-1 0,-1 1 0,1-1 0,-1 1 0,1-1 0,-1 1 0,1-1 0,-1 0 0,1 1 0,0-1 0,-1 0 0,1 1 0,0-1 0,-1 0 0,1 0 0,0 0 0,-1 0 0,1 0 0,1 0 0,1 0 0,1-1 0,-1 0 0,1 0 0,-1 0 0,0 0 0,0-1 0,1 0 0,-1 1 0,0-1 0,-1 0 0,1 0 0,4-4 0,27-24 0,-1-2 0,-2-1 0,-1-2 0,46-68 0,-69 89-1564,-9 10-2221,-18 16-4991,8-2 1024</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06.993"/>
    </inkml:context>
    <inkml:brush xml:id="br0">
      <inkml:brushProperty name="width" value="0.025" units="cm"/>
      <inkml:brushProperty name="height" value="0.025" units="cm"/>
    </inkml:brush>
  </inkml:definitions>
  <inkml:trace contextRef="#ctx0" brushRef="#br0">12 0 11275,'0'0'8520,"-12"67"-5317,12-45-1185,0 1-64,0-5-193,3-4-832,9-3-705,3-8-96,9-3-992,5-3-1699,0-13 129,2-7-1250,-2-4-1505,-4-4-640</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07.443"/>
    </inkml:context>
    <inkml:brush xml:id="br0">
      <inkml:brushProperty name="width" value="0.025" units="cm"/>
      <inkml:brushProperty name="height" value="0.025" units="cm"/>
    </inkml:brush>
  </inkml:definitions>
  <inkml:trace contextRef="#ctx0" brushRef="#br0">152 0 13453,'0'0'12230,"-3"12"-10709,-22 63 131,12-38-1017,0 0 0,3 1 0,1 0 0,2 1 0,-2 39 0,9-77-1329,-2-23-6348,-2 2 4003,0 0-1,-14-37 1,3 27 4571,-5 5 7021,22 27-8343,0 0 0,0 0 0,0 0 1,0-1-1,1 1 0,-1 0 1,0-1-1,1 0 0,-1 1 1,1-1-1,-1 0 0,1 0 1,4 0-1,-4 0-32,51 12 115,10-10-3284,-56-3 2218,0 0 0,0-1 0,0 0 0,-1 0 0,1-1 0,0 0 0,0 0 0,-1-1 0,0 0 0,1 0 0,-1-1-1,12-7 1,1-14-690,-17 5 5393,-3 20-3765,-1-1 1,0 1 0,1 0-1,-1-1 1,0 1 0,1 0-1,-1 0 1,0 0 0,1-1-1,-1 1 1,0 0 0,0 0-1,1 0 1,-1 0 0,0 0-1,0 0 1,1 0 0,-1 0-1,0 1 1,0-1 0,1 0-1,-1 0 1,0 1-1,1-1 1,-1 0 0,0 1-1,1-1 1,-2 1 0,-19 9 1196,17-7-1087,-4 1 318,0 2-1,0-1 0,0 1 0,0 1 1,1-1-1,0 1 0,1 0 0,-1 1 1,1 0-1,-6 10 0,12-17-573,0 0 0,0-1 0,0 1 0,0 0 0,0 0 0,1-1 0,-1 1-1,0 0 1,0-1 0,1 1 0,-1 0 0,0-1 0,1 1 0,-1-1 0,1 1 0,-1 0 0,1-1 0,-1 1 0,1-1 0,-1 1 0,1-1-1,-1 0 1,1 1 0,0-1 0,-1 0 0,1 1 0,0-1 0,-1 0 0,1 0 0,0 1 0,0-1 0,-1 0 0,1 0 0,0 0 0,-1 0 0,1 0-1,0 0 1,0 0 0,-1 0 0,2-1 0,44 1 99,-34 0-78,34-2-30,-33 0-10,0 1 0,1 1 0,-1 0 0,0 0 1,1 1-1,-1 1 0,0 0 0,0 1 0,16 6 0,-29-9 3,1 0-1,-1 0 1,1 1 0,-1-1 0,1 0-1,-1 1 1,1-1 0,-1 0 0,1 1 0,-1-1-1,0 1 1,1-1 0,-1 1 0,0-1-1,1 1 1,-1-1 0,0 1 0,0-1-1,1 1 1,-1-1 0,0 1 0,0 0-1,0-1 1,0 1 0,0-1 0,0 1-1,0 0 1,0 0 0,-3 0 31,-2-9-20,-1-13-14,2 0 0,0-1 0,2 1 0,0-1 0,2-34 0,0 52 0,1 3 0,-1 1 0,1-1 0,-1 0 0,1 1 0,0-1 0,0 0 0,-1 1 0,1-1 0,0 1 0,0-1 0,0 1 0,0-1 0,-1 1 0,1 0 0,0-1 0,0 1 0,0 0 0,0 0 0,0 0 0,0 0 0,0 0 0,0 0 0,0 0 0,0 0 0,0 0 0,0 0 0,0 0 0,1 1 0,39 4 0,-35-4 0,27 3-1178,52 1 0,-75-5-199,1-1 0,-1 0 0,0 0 0,1-1 0,13-5 0,6-7-19427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17.052"/>
    </inkml:context>
    <inkml:brush xml:id="br0">
      <inkml:brushProperty name="width" value="0.025" units="cm"/>
      <inkml:brushProperty name="height" value="0.025" units="cm"/>
    </inkml:brush>
  </inkml:definitions>
  <inkml:trace contextRef="#ctx0" brushRef="#br0">134 1 20628,'0'0'5317,"-17"63"-4260,14-35-513,2 1-448,1 0-576,-2 2-1090,1-3-384,-3-1 257,0-6 95,-5-5-191,2-5-1955,-4-10-4708</inkml:trace>
  <inkml:trace contextRef="#ctx0" brushRef="#br0" timeOffset="1">0 121 10794,'0'0'13901,"1"-57"-11498,20 51-866,5-1-640,12 3-577,5 2-256,9 2-64,0 0-1313,1 0-3812,-4 0-7879</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12.988"/>
    </inkml:context>
    <inkml:brush xml:id="br0">
      <inkml:brushProperty name="width" value="0.025" units="cm"/>
      <inkml:brushProperty name="height" value="0.025" units="cm"/>
    </inkml:brush>
  </inkml:definitions>
  <inkml:trace contextRef="#ctx0" brushRef="#br0">1 30 12364,'0'0'11595,"72"-30"-10570,-19 30-225,7 0-607,6 7-1090,-4-5-5509</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16.607"/>
    </inkml:context>
    <inkml:brush xml:id="br0">
      <inkml:brushProperty name="width" value="0.025" units="cm"/>
      <inkml:brushProperty name="height" value="0.025" units="cm"/>
    </inkml:brush>
  </inkml:definitions>
  <inkml:trace contextRef="#ctx0" brushRef="#br0">0 182 14798,'0'0'8771,"11"-3"-7714,51-7 81,98-5 0,-19 4-974,445-64-623,-390 45-2523,-4-4-4030,-175 30 2629</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09.975"/>
    </inkml:context>
    <inkml:brush xml:id="br0">
      <inkml:brushProperty name="width" value="0.025" units="cm"/>
      <inkml:brushProperty name="height" value="0.025" units="cm"/>
    </inkml:brush>
  </inkml:definitions>
  <inkml:trace contextRef="#ctx0" brushRef="#br0">6 453 15599,'-1'0'370,"1"1"1,-1 0 0,1 0 0,-1 0-1,1 0 1,-1 0 0,1 0 0,0 0-1,-1 0 1,1 0 0,0 0 0,0 1-1,0-1 1,-1 0 0,1 0 0,1 0-1,-1 0 1,0 0 0,0 2 0,1-3-200,-1 0-1,1 0 1,-1 1 0,1-1 0,-1 0 0,1 0 0,0 0 0,-1 0 0,1 0 0,-1 0 0,1 0 0,-1 0 0,1 0 0,0 0 0,-1 0 0,1 0 0,-1 0 0,1 0 0,-1 0 0,1-1 0,-1 1 0,1 0 0,0 0 0,0-1 0,41-26 2612,4-14-2398,-1-1 0,-3-3 0,-1-1 1,-2-3-1,-3 0 0,60-109 0,-85 142-385,-15 35 0,-12 33 0,-7 9 0,9-25 0,1 0 0,2 0 0,-7 47 0,21-75-2622,12-12-6442,-5-6 283</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10.476"/>
    </inkml:context>
    <inkml:brush xml:id="br0">
      <inkml:brushProperty name="width" value="0.025" units="cm"/>
      <inkml:brushProperty name="height" value="0.025" units="cm"/>
    </inkml:brush>
  </inkml:definitions>
  <inkml:trace contextRef="#ctx0" brushRef="#br0">215 59 17873,'0'0'7191,"1"-9"-3817,2-25-1175,-3 34-2161,0-1 0,0 0 0,0 1 0,0-1 0,0 0 0,0 1 0,0-1-1,-1 0 1,1 1 0,0-1 0,0 1 0,-1-1 0,1 0 0,-1 1 0,1-1 0,0 1 0,-1-1 0,1 1 0,-1 0 0,1-1 0,-1 1 0,1-1 0,-1 1-1,1 0 1,-1-1 0,1 1 0,-1 0 0,0 0 0,1-1 0,-1 1 0,0 0 0,1 0 0,-1 0 0,0 0 0,1 0 0,-1 0 0,1 0 0,-1 0-1,-1 0 1,-23 4 575,16 0-613,1 0 0,0 0 0,1 1 0,-1 0 0,1 0 0,0 1 0,0 0 0,1 0 0,0 0 0,-9 12 0,1 0 0,1 1 0,1 0 0,-10 22 0,18-33 0,0 0 0,0 1 0,1 0 0,0 0 0,1-1 0,0 2 0,0-1 0,1 0 0,0 17 0,1-25 0,0 1 0,0-1 0,0 0 0,0 0 0,1 0 0,-1 0 0,0 1 0,1-1 0,-1 0 0,1 0 0,0 0 0,-1 0 0,1 0 0,0 0 0,-1 0 0,1 0 0,0 0 0,0-1 0,0 1 0,0 0 0,0 0 0,0-1 0,0 1 0,0-1 0,2 2 0,0-1 0,1 0 0,-1-1 0,1 1 0,0 0 0,-1-1 0,1 0 0,0 0 0,6-1 0,0 0 0,-1-1 0,1 0 0,0 0 0,0-1 0,15-8 0,-13 4 0,0 0 0,-1-1 0,0-1 0,0 0 0,-1 0 0,0-1 0,-1 0 0,15-21 0,-19 23 0,0 0 0,0 0 0,-1 0 0,0-1 0,-1 1 0,0-1 0,0 0 0,-1 0 0,0 0 0,0 0 0,-1 0 0,0-1 0,-2-17 0,1 26-105,1 1 0,-1-1 0,-1 1 0,1-1 0,0 1 0,0-1 0,0 1 0,0-1 0,0 0 0,0 1 0,0-1 0,-1 1-1,1 0 1,0-1 0,0 1 0,-1-1 0,1 1 0,0-1 0,-1 1 0,1 0 0,-1-1 0,1 1 0,0-1 0,-1 1 0,1 0 0,-1 0 0,1-1 0,-1 1 0,1 0 0,-1 0 0,0-1 0,0 1-171,1 0 0,-1 0-1,1 0 1,-1 0 0,1 0 0,-1 1 0,1-1 0,-1 0 0,1 0 0,-1 0 0,1 0 0,-1 1-1,1-1 1,-1 0 0,1 0 0,-1 1 0,1-1 0,-1 0 0,1 1 0,0-1 0,-1 1 0,1-1-1,-1 0 1,1 1 0,0-1 0,0 1 0,-1-1 0,1 1 0,0-1 0,0 1 0,0-1 0,-1 1-1,1-1 1,0 1 0,0 0 0,0-1 0,0 1 0,0-1 0,0 1 0,0-1 0,0 1 0,0-1-1,0 1 1,1-1 0,-1 1 0,0-1 0,0 1 0,0-1 0,1 1 0,-1-1 0,0 1-1,1-1 1,-1 1 0,0-1 0,1 1 0,-1-1 0,0 0 0,1 1 0,-1-1 0,1 0 0,-1 1-1,1-1 1,10 3-9333</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10.850"/>
    </inkml:context>
    <inkml:brush xml:id="br0">
      <inkml:brushProperty name="width" value="0.025" units="cm"/>
      <inkml:brushProperty name="height" value="0.025" units="cm"/>
    </inkml:brush>
  </inkml:definitions>
  <inkml:trace contextRef="#ctx0" brushRef="#br0">69 0 13965,'0'0'11067,"-5"9"-9460,-5 13-773,1-7-329,1 1 1,0 0-1,2 1 0,0 0 1,1 0-1,-6 32 1,11-48-498,1 0 0,0 0 0,0 0 0,-1 0 0,1 0 0,0 0 0,0-1 0,0 1 0,0 0 0,0 0 0,0-1 0,0 1 0,0 0 0,0-1 0,0 1 0,1-1 0,-1 0 0,0 1 0,0-1 0,0 0 0,1 0 0,-1 0 0,0 0 0,0 0 0,1 0 0,-1 0 0,0 0 0,0 0 0,0-1 0,1 1 0,1-1 0,44-7-3,32-7-521,-74 15 506,0-1-1,-1 1 0,1 0 0,0 0 0,0 0 1,-1 1-1,1-1 0,-1 1 0,1 0 0,0 1 1,-1-1-1,0 1 0,1 0 0,5 3 0,-9-4 34,1 0 0,-1 1-1,0-1 1,1 1 0,-1-1-1,0 1 1,0 0 0,0-1-1,0 1 1,0 0 0,0 0-1,-1 0 1,1 0 0,-1 0-1,1-1 1,-1 1 0,0 0-1,1 0 1,-1 0 0,0 0-1,0 0 1,0 0 0,-1 0-1,1 0 1,-1 0 0,1 0-1,-1 0 1,1 0 0,-1 0-1,0 0 1,0-1 0,0 1 0,0 0-1,0-1 1,-2 3 0,-2 3 136,-1-1 1,1 0-1,-1 0 1,0 0-1,-1-1 1,1 0-1,-8 5 1,5-5-168,0 1 1,-1-2-1,1 1 1,-1-1-1,0 0 1,0-1-1,0-1 0,0 1 1,-1-1-1,1-1 1,-18 0-1,27-1-149,-1 0 0,1 0 0,0 0 0,0-1 0,-1 1 0,1-1 0,0 1 0,0-1 0,0 1 0,0-1 0,0 0 0,0 1 0,0-1 0,0 0 0,0 0 0,0 0 0,0 0 0,0 0 0,-1-1 0,1-2-832,-1 1 0,0-1-1,1 0 1,0 0 0,-1 0 0,2 0-1,-1 0 1,0-5 0,-1-30-8353</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11.191"/>
    </inkml:context>
    <inkml:brush xml:id="br0">
      <inkml:brushProperty name="width" value="0.025" units="cm"/>
      <inkml:brushProperty name="height" value="0.025" units="cm"/>
    </inkml:brush>
  </inkml:definitions>
  <inkml:trace contextRef="#ctx0" brushRef="#br0">1 1 8616,'0'0'14990,"66"6"-12972,-40-1-769,3 0-576,2-4-577,2 0-1409,1-1-3075,0 0-2371</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11.550"/>
    </inkml:context>
    <inkml:brush xml:id="br0">
      <inkml:brushProperty name="width" value="0.025" units="cm"/>
      <inkml:brushProperty name="height" value="0.025" units="cm"/>
    </inkml:brush>
  </inkml:definitions>
  <inkml:trace contextRef="#ctx0" brushRef="#br0">116 1 18289,'0'0'2990,"-10"12"-172,-8 9-1474,1 0-1,-19 32 0,31-46-1060,1 1 0,-1 1 0,2-1 0,-1 0 0,1 1 0,0 0 0,1 0 0,0 0 0,0 0 0,1 0 0,1 0 0,-1 0 0,2 10 0,-1-17-274,0-1 0,1 1 0,-1 0 0,1-1-1,-1 1 1,1-1 0,0 1 0,-1-1 0,1 1 0,0-1 0,0 1 0,0-1-1,0 0 1,0 1 0,1-1 0,-1 0 0,0 0 0,0 0 0,1 0 0,-1 0-1,4 1 1,-2 0 10,1-1 0,0 0 0,0 0 0,0 0 0,0 0-1,0-1 1,0 0 0,0 0 0,5 0 0,-1-1 12,1 0 0,0 0 0,-1-1-1,1 0 1,-1-1 0,0 1 0,0-2 0,10-4 0,-9 2-30,-1 0 0,1 0-1,-1-1 1,-1 0 0,1 0 0,-1 0-1,-1-1 1,1 0 0,-1-1 0,-1 0-1,1 1 1,-2-2 0,1 1 0,-1 0-1,-1-1 1,1 0 0,-2 0 0,1 0-1,-1 0 1,0-15 0,-2 24-1,0-1 0,0 0 0,0 1 0,-1-1 0,1 0 0,0 1 0,-1-1 0,1 0 0,-1 1 0,0-1 0,0 1 0,1-1 0,-1 1 0,0 0 0,0-1 0,0 1 0,-1 0 0,1-1 0,0 1 0,0 0 0,-3-2 0,0 1 0,0 0 0,0 1 0,0-1 0,0 0 0,0 1 0,0 0 0,0 0 0,-7 0 0,-2 0 0,1 0 0,0 2 0,-1-1 0,1 1 0,-18 5 0,-18 12 113,46-16-144,0-1-1,0 0 1,0 0-1,0 1 1,0-1-1,0 1 1,0 0-1,0 0 1,0 0-1,1 0 1,-1 0-1,1 0 1,0 0-1,-1 0 1,1 0-1,0 1 1,-1 3-1,2 2-2713,8-4-4514,11-3-4256</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11.877"/>
    </inkml:context>
    <inkml:brush xml:id="br0">
      <inkml:brushProperty name="width" value="0.025" units="cm"/>
      <inkml:brushProperty name="height" value="0.025" units="cm"/>
    </inkml:brush>
  </inkml:definitions>
  <inkml:trace contextRef="#ctx0" brushRef="#br0">211 1 11275,'0'0'18070,"-9"0"-17216,4 0-829,-1 1 0,0 0 0,0 0 0,1 1 0,-1-1 0,1 1 0,-1 1 0,1-1-1,0 1 1,0 0 0,0 0 0,0 0 0,0 1 0,1 0 0,0 0 0,0 0 0,-6 7 0,9-9-19,-65 74 1126,62-70-1050,-1 0-1,1 0 1,1 0 0,-1 0 0,1 1-1,0 0 1,0-1 0,1 1 0,0 0-1,0 1 1,0 10 0,2-18-82,0 1 0,0 0 0,0 0 0,1 0 0,-1 0 0,0 0 0,1 0 0,-1-1 0,1 1 0,-1 0 0,1 0 0,0 0 0,-1-1 0,1 1 0,-1 0 0,1-1 0,0 1 0,0-1 0,-1 1 0,1-1 0,0 1 0,0-1 0,0 0 0,0 1 0,0-1 0,-1 0 0,1 1 0,0-1 0,0 0 0,0 0 0,2 0 0,37 1 0,-30-1 0,21 1-776,0-1 0,0-2 0,-1-1 1,1-1-1,53-15 0,-84 19 444,1 0 0,0 0 1,-1-1-1,1 1 0,0 0 0,-1 0 1,1-1-1,-1 1 0,1 0 1,-1-1-1,1 1 0,0-1 0,-1 1 1,0-1-1,1 1 0,-1-1 0,1 1 1,-1-1-1,0 1 0,1-1 0,-1 0 1,0 1-1,1-1 0,-1 1 0,0-1 1,0 0-1,0 0 0,1-7-6864</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12.232"/>
    </inkml:context>
    <inkml:brush xml:id="br0">
      <inkml:brushProperty name="width" value="0.025" units="cm"/>
      <inkml:brushProperty name="height" value="0.025" units="cm"/>
    </inkml:brush>
  </inkml:definitions>
  <inkml:trace contextRef="#ctx0" brushRef="#br0">0 34 12524,'0'0'15599,"88"-15"-14735,-38 7-479,2 2-129,-1 2-32,-3 4-64,-6 0-96,-6 0-32,-10 0-1121,-8 0-1633,-13 0-898,-5 4-1280</inkml:trace>
  <inkml:trace contextRef="#ctx0" brushRef="#br0" timeOffset="1">21 105 15310,'0'0'7784,"64"1"-6471,-18-7-224,6-5-352,6-1-513,0 2-192,-5 1-1121,-8-2-3683,-9 1-7624</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12.854"/>
    </inkml:context>
    <inkml:brush xml:id="br0">
      <inkml:brushProperty name="width" value="0.025" units="cm"/>
      <inkml:brushProperty name="height" value="0.025" units="cm"/>
    </inkml:brush>
  </inkml:definitions>
  <inkml:trace contextRef="#ctx0" brushRef="#br0">1 228 13933,'0'0'12177,"10"-1"-11296,295-39 3372,1 0-3595,534-20-618,233-26-421,-1176 90 1650,51-7-9900,42 1-1827</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13.588"/>
    </inkml:context>
    <inkml:brush xml:id="br0">
      <inkml:brushProperty name="width" value="0.025" units="cm"/>
      <inkml:brushProperty name="height" value="0.025" units="cm"/>
    </inkml:brush>
  </inkml:definitions>
  <inkml:trace contextRef="#ctx0" brushRef="#br0">46 257 12780,'0'0'2589,"-5"8"-352,0-1-1573,-21 34 1109,17-7 3461,24-39-2490,0-7-1985,-1-1-1,-1 0 1,0-1 0,17-24-1,0 1-483,5-4-142,-13 13-24,1 0 0,1 2 0,2 1 0,47-36 0,-72 61-109,-1-1 0,0 1 0,1-1 0,-1 1 0,0 0 0,1-1 0,-1 1 0,1 0 0,-1-1 0,1 1 0,-1 0 0,1 0 0,-1 0 0,1-1 0,-1 1 0,1 0 0,-1 0 0,1 0 0,-1 0 0,1 0 0,0 0 0,-1 0 0,1 0 0,-1 0 0,1 0 0,-1 0 0,1 0 0,-1 1 0,1-1 0,-1 0 0,1 0 0,-1 0 0,1 1 0,-1-1 0,1 0 0,-1 1 0,0-1 0,1 0 0,-1 1 0,1-1 0,-1 0 0,0 1 0,1-1 0,-1 1 0,0-1 0,0 1 0,1-1 0,-1 1 0,0-1 0,0 1 0,0-1 0,1 1 0,-1-1 0,0 1 0,0-1 0,0 1 0,0 0 0,0-1 0,0 1 0,0-1 0,0 1 0,-1-1 0,1 1 0,0-1 0,0 1 0,0-1 0,0 1 0,-1 0 0,-9 42 0,-75 161 0,83-191-2374,2-12 2252,0-1 0,0 0 1,0 0-1,0 0 0,0 1 1,0-1-1,1 0 0,-1 0 0,0 0 1,0 0-1,0 1 0,0-1 1,0 0-1,1 0 0,-1 0 1,0 0-1,0 0 0,0 1 0,0-1 1,1 0-1,-1 0 0,0 0 1,0 0-1,0 0 0,1 0 1,-1 0-1,0 0 0,0 0 0,0 0 1,1 0-1,-1 0 0,0 0 1,0 0-1,1 0 0,-1 0 1,0 0-1,0 0 0,0 0 0,1 0 1,-1 0-1,0 0 0,0 0 1,0 0-1,1-1 0,-1 1 1,0 0-1,0 0 0,0 0 0,0 0 1,1 0-1,-1-1 0,0 1 1,11-9-9472</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13.611"/>
    </inkml:context>
    <inkml:brush xml:id="br0">
      <inkml:brushProperty name="width" value="0.025" units="cm"/>
      <inkml:brushProperty name="height" value="0.025" units="cm"/>
    </inkml:brush>
  </inkml:definitions>
  <inkml:trace contextRef="#ctx0" brushRef="#br0">286 0 18097,'-8'1'1409,"1"0"-1263,1 0-1,0 1 1,0-1-1,0 1 0,0 1 1,0-1-1,1 1 1,-1 0-1,1 0 1,0 1-1,0-1 0,0 1 1,0 1-1,0-1 1,1 0-1,0 1 0,0 0 1,0 0-1,1 0 1,-4 8-1,-23 34 212,2 1 0,-33 80 0,51-104-9,2 0 0,0 1 0,2-1 0,0 1 0,2 0 0,1 1-1,-1 46 1,4-71-300,0 1 0,0 0 0,0 0 0,1-1 0,-1 1 0,0 0 0,1-1 0,-1 1 0,1 0 0,-1-1 0,1 1 0,0-1 0,-1 1 0,1-1 0,0 1 0,0-1 0,0 0 0,1 1 0,-1-1 0,0 0 0,0 0 0,1 0 0,-1 0 0,0 0 0,1 0 0,-1 0 0,1 0 0,-1 0 0,1-1 0,0 1 0,-1-1-1,1 1 1,0-1 0,-1 0 0,1 1 0,0-1 0,-1 0 0,1 0 0,0 0 0,0-1 0,-1 1 0,1 0 0,3-2 0,1 1 156,-1-1-1,1 0 1,0 0-1,-1 0 1,0-1 0,1 0-1,-1 0 1,0 0-1,0-1 1,-1 1-1,8-8 1,-6 4-109,-1 1-1,0-1 1,0 0 0,-1-1-1,1 1 1,-2-1 0,1 0-1,-1 0 1,0 0 0,-1 0 0,0 0-1,0-1 1,0 1 0,-1-1-1,-1 1 1,0-1 0,0 0-1,-2-12 1,2 19-95,-1 0 0,0-1 0,1 1 0,-1 0 0,0 0 0,0 1 0,0-1 0,-1 0 0,1 0 0,0 0 0,-1 1 0,1-1 0,-1 1 0,1-1 0,-1 1 0,0 0 0,0-1 0,1 1 0,-1 0 0,0 0 0,0 0 0,0 1 0,0-1 0,0 0 0,-1 1 0,1-1 0,0 1 0,0 0 0,0 0 0,0 0 0,0 0 0,-1 0 0,1 0 0,0 0 0,0 1 0,-3 0 0,1 0 0,1-1 0,-1 1 0,0 0 0,1 1 0,-1-1 0,1 1 0,0-1 0,-1 1 0,1 0 0,0 0 0,0 1 0,0-1 0,0 1 0,1-1 0,-1 1 0,1 0 0,-1 0 0,1 0 0,0 0 0,-2 5 0,3-7 0,0 1 0,1-1 0,-1 1 0,1-1 0,0 0 0,-1 1 0,1-1 0,0 1 0,0-1 0,0 1 0,0-1 0,0 1 0,0-1 0,0 1 0,0-1 0,1 0 0,-1 1 0,0-1 0,1 1 0,-1-1 0,1 0 0,0 1 0,0-1 0,-1 0 0,1 0 0,0 0 0,0 1 0,0-1 0,2 1 0,0 0 0,0 0 0,1-1 0,-1 0 0,0 1 0,1-1 0,-1 0 0,1-1 0,-1 1 0,1-1 0,0 1 0,6-2 0,7 1 0,-1-2 0,1 0 0,0-2 0,21-6 0,1-5 0,-1-2 0,0-2 0,60-40 0,-98 58 0,0 1 0,1 0 0,-1-1 0,0 1 0,1 0 0,-1-1 0,0 1 0,1 0 0,-1 0 0,1-1 0,-1 1 0,1 0 0,-1 0 0,0 0 0,1 0 0,-1-1 0,1 1 0,-1 0 0,1 0 0,-1 0 0,1 0 0,-1 0 0,1 0 0,-1 1 0,1-1 0,-1 0 0,1 0 0,-1 0 0,1 0 0,-1 0 0,0 1 0,1-1 0,-1 0 0,1 0 0,-1 1 0,0-1 0,1 0 0,-1 1 0,0-1 0,1 0 0,-1 1 0,3 25 0,-15 35 0,-7-2 0,12-42 0,1 0 0,1 0 0,0 1 0,2 0 0,-3 25 0,6-42-4,0-1 1,0 1-1,0-1 0,1 0 0,-1 1 1,0-1-1,0 1 0,0-1 0,1 0 1,-1 1-1,0-1 0,0 0 1,1 1-1,-1-1 0,0 0 0,1 0 1,-1 1-1,0-1 0,1 0 1,-1 0-1,0 1 0,1-1 0,-1 0 1,1 0-1,-1 0 0,1 0 0,-1 0 1,0 0-1,1 0 0,-1 0 1,1 0-1,-1 0 0,0 0 0,1 0 1,-1 0-1,1 0 0,0 0 1,16-4-1084,-11 1-328,0-2-1,0 1 0,0-1 1,-1 0-1,0 0 0,0 0 1,0-1-1,0 1 0,-1-1 1,6-11-1,10-18-10291</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14.304"/>
    </inkml:context>
    <inkml:brush xml:id="br0">
      <inkml:brushProperty name="width" value="0.025" units="cm"/>
      <inkml:brushProperty name="height" value="0.025" units="cm"/>
    </inkml:brush>
  </inkml:definitions>
  <inkml:trace contextRef="#ctx0" brushRef="#br0">42 0 12075,'0'0'18968,"-1"8"-17815,-1 9-934,-1-1 0,-9 27 1,6-24-461,1 0 1,1 1-1,0-1 1,-1 28-1,8-65-13404,-3 9 3615</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14.644"/>
    </inkml:context>
    <inkml:brush xml:id="br0">
      <inkml:brushProperty name="width" value="0.025" units="cm"/>
      <inkml:brushProperty name="height" value="0.025" units="cm"/>
    </inkml:brush>
  </inkml:definitions>
  <inkml:trace contextRef="#ctx0" brushRef="#br0">1 15 14990,'0'0'17361,"69"3"-16945,-36-3-416,0 0 0,1 0 0,1 0 0,-5-1-3075,-2-5-3651,-6-5-7464</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17.823"/>
    </inkml:context>
    <inkml:brush xml:id="br0">
      <inkml:brushProperty name="width" value="0.025" units="cm"/>
      <inkml:brushProperty name="height" value="0.025" units="cm"/>
    </inkml:brush>
  </inkml:definitions>
  <inkml:trace contextRef="#ctx0" brushRef="#br0">20 82 9833,'0'0'15460,"7"-10"-13698,-3 4-1593,0 1 1,0 0-1,0 0 0,1 1 1,0-1-1,-1 1 0,2 0 1,-1 0-1,0 1 0,1-1 1,0 1-1,0 0 0,0 1 1,0-1-1,0 1 0,0 1 1,11-3-1,-16 4-144,13-2 105,0 0-1,1 1 1,26 2 0,-38-1-124,-1 0 1,1 1-1,-1-1 1,1 1 0,-1 0-1,0 0 1,1-1-1,-1 2 1,0-1-1,0 0 1,0 0 0,1 1-1,1 1 1,-3-1-3,0-1 0,0 0 0,0 0 0,-1 1 0,1-1 0,-1 1 0,1-1 0,-1 0 0,1 1 0,-1-1 0,0 1 0,1 0 0,-1-1 0,0 1 0,0-1 0,0 1 1,0-1-1,-1 1 0,1-1 0,0 1 0,-1-1 0,1 1 0,-1-1 0,0 2 0,-1 2 81,-1 1 0,0-1 0,-1 0 0,1 0 0,-1 0-1,0-1 1,0 0 0,0 1 0,0-1 0,-9 6 0,-58 35 510,49-31-378,-31 20-36,90-30-181,6-6-9,-20 0-14,1 1-1,36 4 0,-56-3 17,0 1-1,1-1 1,-1 1 0,0 0 0,1 1 0,-1-1-1,0 1 1,0-1 0,0 1 0,0 1 0,0-1-1,-1 0 1,1 1 0,-1 0 0,1 0 0,-1 0-1,0 0 1,0 0 0,4 6 0,-6-7 6,-1-1-1,1 1 1,0 0 0,0 0-1,-1 0 1,1 0 0,-1-1 0,1 1-1,-1 0 1,0 0 0,0 0-1,1 0 1,-2 0 0,1 0 0,0 0-1,0 0 1,-1 0 0,1 0 0,-1 0-1,1 0 1,-2 1 0,0 1 9,0-1 1,0 0-1,0 0 0,-1 0 1,0 0-1,1 0 1,-1 0-1,0-1 0,-7 5 1,-3 1 24,-1-1 1,1 0 0,-1-1-1,-20 6 1,6-5-34,-1 0 0,1-2 0,-1-1 0,0-1 0,-31-1 0,52-6-32,15-5-184,15-7-1490,35-15-9200,-25 12 2274</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18.196"/>
    </inkml:context>
    <inkml:brush xml:id="br0">
      <inkml:brushProperty name="width" value="0.025" units="cm"/>
      <inkml:brushProperty name="height" value="0.025" units="cm"/>
    </inkml:brush>
  </inkml:definitions>
  <inkml:trace contextRef="#ctx0" brushRef="#br0">237 0 16271,'0'0'11766,"-7"9"-10122,-122 124 1256,30-45-3739,97-102-14151,4-2 5637</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18.849"/>
    </inkml:context>
    <inkml:brush xml:id="br0">
      <inkml:brushProperty name="width" value="0.025" units="cm"/>
      <inkml:brushProperty name="height" value="0.025" units="cm"/>
    </inkml:brush>
  </inkml:definitions>
  <inkml:trace contextRef="#ctx0" brushRef="#br0">151 1 15663,'0'0'8979,"-5"1"-7933,0 0-551,1-1-1,-1 2 1,1-1-1,0 0 1,-1 1-1,1 0 1,0 0 0,0 0-1,0 1 1,-3 2-1,2-3-97,4-2-314,-1 1 0,0-1 0,1 1-1,-1 0 1,0-1 0,1 1 0,-1 0 0,0 0-1,1 0 1,0 0 0,-1 1 0,1-1-1,0 0 1,-3 3 0,-8 14-83,-27 46 0,37-59 0,-1-1 0,1 1 0,1 0 0,-1 0 0,1 0 0,0 0 0,0 0 0,0 0 0,1 0 0,0 0 0,0 10 0,1-14 0,-1 0 0,1 0 0,0 0 0,-1 0 0,1 0 0,0 0 0,-1 0 0,1 0 0,0 0 0,0-1 0,0 1 0,0 0 0,0-1 0,0 1 0,0-1 0,0 1 0,0-1 0,0 1 0,0-1 0,0 1 0,0-1 0,0 0 0,1 0 0,-1 0 0,0 0 0,2 0 0,38 1 0,-32-1 0,-1-1 0,1-1 0,0 0 0,-1 0 0,1 0 0,-1-1 0,0 0 0,0-1 0,0 0 0,0 0 0,0-1 0,9-7 0,-14 10 0,1-1 0,-1 1 0,0-1 0,0 1 0,0-1 0,-1 0 0,1 0 0,0 0 0,-1 0 0,0-1 0,0 1 0,0-1 0,0 1 0,-1-1 0,1 0 0,-1 0 0,0 0 0,0 0 0,0 0 0,-1 0 0,1 0 0,-1 0 0,0 0 0,0 0 0,-1 0 0,1 0 0,-2-5 0,0 6 0,0 0 0,1 0 0,-1 0 0,-1 1 0,1-1 0,0 1 0,-1 0 0,1 0 0,-1 0 0,0 0 0,1 0 0,-1 0 0,0 1 0,0-1 0,0 1 0,-1 0 0,1 0 0,0 0 0,0 0 0,-1 0 0,-3 1 0,-73-6 0,77 6-107,1 0 1,-1 0-1,0 0 1,1 0-1,-1 1 1,0-1-1,1 1 1,-1 0-1,1 0 1,-1 0-1,-3 2 0,5-2-42,1-1-1,-1 1 0,0 0 1,0-1-1,1 1 0,-1 0 0,0 0 1,1-1-1,-1 1 0,0 0 0,1 0 1,0 0-1,-1 0 0,1 0 1,-1 0-1,1 0 0,0 0 0,0 0 1,-1 0-1,1 2 0,1 0-202,-1-1 1,1 1-1,0-1 0,0 1 1,-1-1-1,2 0 0,-1 1 0,0-1 1,0 0-1,1 0 0,-1 0 0,1 0 1,0 0-1,0 0 0,0 0 1,0 0-1,0-1 0,0 1 0,0-1 1,0 1-1,4 0 0,18 10-7025</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19.222"/>
    </inkml:context>
    <inkml:brush xml:id="br0">
      <inkml:brushProperty name="width" value="0.025" units="cm"/>
      <inkml:brushProperty name="height" value="0.025" units="cm"/>
    </inkml:brush>
  </inkml:definitions>
  <inkml:trace contextRef="#ctx0" brushRef="#br0">230 28 16912,'0'0'8589,"-11"3"-6031,-9 3-1992,0 0 1,0 2 0,0 0 0,-26 16 0,39-21-468,1 1-1,-1 0 1,1 0 0,0 1-1,1-1 1,-1 1 0,1 1-1,0-1 1,0 1-1,0-1 1,1 1 0,0 1-1,0-1 1,0 1 0,1-1-1,0 1 1,1 0-1,-3 8 1,5-14-99,0 0 0,0 0 0,0 0 0,0 0 0,0 0 0,0 0 0,1 0 0,-1 0 0,0 0 0,1 0 0,-1 0 0,0 0 0,1 0 0,-1 0 0,1-1 0,-1 1 0,1 0 0,0 0 0,-1-1 0,1 1 0,0 0 0,0-1 0,-1 1 0,1 0 0,0-1 0,0 1 0,0-1 0,0 0 0,-1 1 0,1-1 0,0 0 0,0 1 0,0-1 0,0 0 0,0 0 0,0 0 0,0 0 0,2 0 0,43-2 0,-40 2 0,8-3 0,0 0 0,0-1 0,-1 0 0,0-1 0,0 0 0,0-1 0,23-15 0,-27 15 0,0 1 0,-1-1 0,0-1 0,0 0 0,-1 0 0,1 0 0,-2-1 0,1 0 0,-1-1 0,0 1 0,7-16 0,-12 23 0,0-1 0,-1 0 0,1 0 0,0 1 0,-1-1 0,0 0 0,1 0 0,-1 0 0,0 1 0,0-1 0,0 0 0,0 0 0,0 0 0,0 0 0,-1 0 0,1 1 0,0-1 0,-1 0 1,0 0-1,1 1 0,-1-1 0,0 0 0,0 1 0,0-1 0,-1-1 0,-1 1-14,1 0-1,0 0 1,-1 1 0,1-1 0,-1 1 0,1 0 0,-1 0 0,1 0 0,-1 0 0,0 0 0,0 0-1,0 1 1,1-1 0,-6 1 0,3-1-97,0 1-1,1 0 1,-1 0-1,1 1 1,-1-1-1,1 1 1,-1 0-1,1 0 1,-1 0-1,1 1 1,-1-1-1,1 1 1,0 0 0,0 0-1,0 1 1,0-1-1,1 1 1,-1 0-1,1 0 1,-4 4-1</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19.675"/>
    </inkml:context>
    <inkml:brush xml:id="br0">
      <inkml:brushProperty name="width" value="0.025" units="cm"/>
      <inkml:brushProperty name="height" value="0.025" units="cm"/>
    </inkml:brush>
  </inkml:definitions>
  <inkml:trace contextRef="#ctx0" brushRef="#br0">0 31 17424,'0'0'8072,"93"0"-6022,-37-4-288,9-2-833,3 0-577,-1 0-288,-3 1-64,-7 2-737,-14 3-1697,-8 0-2050,-16 0-1250</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20.033"/>
    </inkml:context>
    <inkml:brush xml:id="br0">
      <inkml:brushProperty name="width" value="0.025" units="cm"/>
      <inkml:brushProperty name="height" value="0.025" units="cm"/>
    </inkml:brush>
  </inkml:definitions>
  <inkml:trace contextRef="#ctx0" brushRef="#br0">0 71 6598,'0'0'15599,"83"17"-13357,-18-17-929,15-3-704,10-9-449,6 0-96,1-5-993,-7-2-4388,-4-6-11819</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48.772"/>
    </inkml:context>
    <inkml:brush xml:id="br0">
      <inkml:brushProperty name="width" value="0.025" units="cm"/>
      <inkml:brushProperty name="height" value="0.025" units="cm"/>
    </inkml:brush>
  </inkml:definitions>
  <inkml:trace contextRef="#ctx0" brushRef="#br0">1 406 12908,'0'0'14739,"9"-4"-13249,13-8-1199,0-1 0,-1-1 0,-1-1 0,0-1 0,-1 0 1,-1-2-1,21-26 0,116-156 313,-130 166-169,-12 17-216,-13 17-218,0 0 0,0 0 0,0-1-1,0 1 1,1 0 0,-1 0 0,0 0 0,0 0-1,0 0 1,0-1 0,0 1 0,0 0 0,0 0-1,1 0 1,-1 0 0,0 0 0,0 0 0,0 0-1,0 0 1,1 0 0,-1-1 0,0 1 0,0 0-1,0 0 1,0 0 0,1 0 0,-1 0 0,0 0-1,0 0 1,0 0 0,1 0 0,-1 0 0,0 0-1,0 0 1,0 1 0,0-1 0,1 0 0,-1 0-1,0 0 1,0 0 0,0 0 0,0 0-1,0 0 1,1 0 0,-1 0 0,0 1 0,0-1-1,0 0 1,0 0 0,0 0 0,0 0 0,0 0-1,1 1 1,-1-1 0,0 0 0,0 0 0,0 0-1,0 0 1,0 1 0,0-1 0,0 0 0,0 0-1,0 0 1,0 0 0,0 1 0,0-1 0,1 11-12,-1-11 11,-3 24 0,-1-1 0,-1 0 0,-1 0 0,-1 0 0,-1-1 0,-1 0 0,-16 27 0,-3 13 0,24-52-7,-1 1 0,1 0 0,1-1 1,0 2-1,0-1 0,-1 20 0,9-21-1400,12-8-5251,-13-2 4665,11-1-6158</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49.318"/>
    </inkml:context>
    <inkml:brush xml:id="br0">
      <inkml:brushProperty name="width" value="0.025" units="cm"/>
      <inkml:brushProperty name="height" value="0.025" units="cm"/>
    </inkml:brush>
  </inkml:definitions>
  <inkml:trace contextRef="#ctx0" brushRef="#br0">222 17 13869,'0'0'11926,"-9"-4"-9604,4 1-2082,3 2-184,0 0 1,0 0-1,0 0 0,0 0 1,0 0-1,0 0 1,-1 1-1,1-1 1,0 1-1,0-1 1,-1 1-1,1 0 0,0 0 1,-1 0-1,1 0 1,0 0-1,0 1 1,-1-1-1,1 1 0,0-1 1,0 1-1,0 0 1,-1 0-1,1 0 1,0 0-1,0 0 0,1 0 1,-1 0-1,-2 3 1,-13 11 128,2 2-1,0 0 1,1 1 0,-22 35 0,29-42-69,1 1 1,1 0 0,0 0 0,0 0 0,1 0 0,1 1 0,0 0 0,1 0 0,-2 23-1,4-34-110,0-1-1,0 1 0,0-1 0,0 1 0,0 0 0,1-1 0,-1 1 0,0-1 0,1 1 1,-1-1-1,1 1 0,0-1 0,-1 1 0,1-1 0,0 0 0,0 1 0,0-1 0,0 0 1,0 0-1,0 0 0,0 0 0,1 0 0,-1 0 0,0 0 0,0 0 0,3 1 1,0-1 11,-1 0 1,1 0-1,0 0 1,-1-1-1,1 1 1,0-1-1,0 0 1,0 0-1,-1-1 1,1 1-1,4-2 1,4 0 21,0-1 1,-1-1-1,1 0 1,-1-1-1,1 0 1,13-10-1,-12 6-39,0-1 0,-1 0 0,-1-1 0,0 0 0,0 0 0,12-18 0,-18 21 0,0 0 0,-1-1 0,0 1 0,0-1 0,0 1 0,-1-1 0,-1 0 0,1 0 0,-1-1 0,-1 1 0,1-17 0,-2 24-69,0 0 1,-1 1-1,1-1 1,0 0-1,-1 0 1,0 1-1,1-1 1,-1 0-1,0 1 1,0-1-1,0 0 1,0 1-1,0-1 1,0 1-1,0 0 1,0-1-1,0 1 1,-1 0-1,1 0 1,-1 0-1,1 0 1,-1 0-1,1 0 0,-1 0 1,0 0-1,1 1 1,-1-1-1,0 1 1,0-1-1,1 1 1,-1 0-1,0-1 1,0 1-1,0 0 1,1 0-1,-1 0 1,-2 1-1,2-1-68,0 0 1,0 0-1,1 0 0,-1 0 0,0 1 1,0-1-1,1 1 0,-1-1 0,0 1 0,1 0 1,-1-1-1,0 1 0,1 0 0,-1 0 1,1 0-1,0 0 0,-1 0 0,1 1 0,0-1 1,-1 0-1,1 1 0,0-1 0,0 0 1,0 1-1,0 0 0,1-1 0,-1 1 0,0-1 1,1 1-1,-1 0 0,1 0 0,-1-1 0,1 1 1,0 0-1,0 0 0,0-1 0,0 1 1,0 2-1,4 5-6878,9-1-4457</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14.733"/>
    </inkml:context>
    <inkml:brush xml:id="br0">
      <inkml:brushProperty name="width" value="0.025" units="cm"/>
      <inkml:brushProperty name="height" value="0.025" units="cm"/>
    </inkml:brush>
  </inkml:definitions>
  <inkml:trace contextRef="#ctx0" brushRef="#br0">129 466 12460,'0'0'15001,"-9"5"-14153,-5 6-672,1 0 0,0 0 0,-23 26-1,32-33-120,0 1 0,0 0 0,0-1 0,1 1 0,-1 0 0,1 1 0,0-1 0,1 1 0,-1-1 0,1 1 0,0 0 0,1 0 0,0 0 0,-1 0 0,2 0 0,-1 0 0,1 9 0,1-13-32,0 0 0,1 0 0,-1 0 0,0 0 0,1-1 0,0 1 0,-1 0 0,1-1 0,0 1 0,0-1 0,0 0 0,0 1 0,0-1 1,0 0-1,0 0 0,0-1 0,0 1 0,0 0 0,1-1 0,-1 1 0,5 0 0,50 5 383,-48-5-325,0-1 1,0 0-1,0 0 1,0-1-1,0 0 1,0-1-1,0 0 1,0-1-1,0 1 1,-1-2-1,13-6 1,-16 7-36,0-1 0,0 0 0,0 0 0,-1 0 0,0-1 0,1 1 0,-2-1 0,1 0 0,-1-1 0,1 1 0,-2 0 0,1-1 0,0 0 0,-1 0 0,0 1 0,-1-1 0,1 0 0,0-8 0,1-14-46,-1-1 0,-1 0 0,-1 0 0,-2 1 0,-6-33 0,9 9 0,1 18 0,-9 78 0,5-28 0,1 1 0,2 29 0,-1-44 0,0-1 0,1 1 0,-1 0 0,1-1 0,-1 1 0,1 0 0,0-1 0,-1 1 0,1-1 0,0 1 0,0-1 0,0 1 0,0-1 0,1 0 0,-1 0 0,0 0 0,1 1 0,-1-1 0,0 0 0,1 0 0,-1-1 0,1 1 0,-1 0 0,1 0 0,0-1 0,-1 1 0,1-1 0,0 0 0,-1 1 0,1-1 0,0 0 0,0 0 0,-1 0 0,1 0 0,0 0 0,-1 0 0,1-1 0,0 1 0,-1 0 0,1-1 0,2 0 0,3-1 0,0-1 0,0 1 0,0-1 0,-1 0 0,1 0 0,0-1 0,-1 0 0,8-7 0,10-11 0,-2-2 0,0-1 0,-2 0 0,0-1 0,-2-2 0,-1 0 0,-1 0 0,-2-2 0,20-54 0,-32 76 0,0-1 0,0 1 0,-1-1 0,0-14 0,0 23 0,-1-1 0,0 1 0,0 0 0,0-1 0,0 1 0,-1 0 0,1-1 0,0 1 0,0 0 0,0 0 0,0-1 0,0 1 0,0 0 0,0-1 0,0 1 0,-1 0 0,1 0 0,0-1 0,0 1 0,0 0 0,-1 0 0,1-1 0,0 1 0,0 0 0,-1 0 0,1 0 0,0 0 0,0-1 0,-1 1 0,1 0 0,0 0 0,0 0 0,-1 0 0,1 0 0,0 0 0,-1 0 0,1 0 0,-1 0 0,-16 4 0,-13 15 0,13-1 0,0 0 0,1 0 0,1 2 0,1 0 0,0 0 0,-12 27 0,19-34 0,1 1 0,1 0 0,-1 0 0,2 0 0,0 1 0,1 0 0,1-1 0,0 1 0,0 0 0,2 0 0,1 21 0,1-29-130,0 0-1,1 0 1,-1-1-1,1 1 1,1-1-1,-1 0 1,1 0-1,0 0 1,1 0 0,-1-1-1,1 0 1,0 1-1,0-2 1,1 1-1,-1-1 1,1 0 0,0 0-1,13 6 1,-8-4-313,2 0 1,-1-1-1,1 0 1,-1-1 0,1 0-1,1-1 1,-1-1-1,0 0 1,17 0-1,-27-2-392,1 0 0,-1 0 0,0-1-1,1 1 1,-1-1 0,0 0 0,0 0-1,0 0 1,0-1 0,0 1 0,0-1-1,4-3 1,17-12-8534</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49.693"/>
    </inkml:context>
    <inkml:brush xml:id="br0">
      <inkml:brushProperty name="width" value="0.025" units="cm"/>
      <inkml:brushProperty name="height" value="0.025" units="cm"/>
    </inkml:brush>
  </inkml:definitions>
  <inkml:trace contextRef="#ctx0" brushRef="#br0">0 262 14734,'0'0'14243,"9"-1"-12941,1-1-1171,-1 0 0,1-1 0,0 0 0,-1-1-1,0 0 1,0-1 0,0 0 0,0 0 0,-1-1-1,0 0 1,0 0 0,10-11 0,20-20 188,34-44 0,-62 69-197,6-9-92,-12 15-30,0 1-1,0 0 1,0 0-1,1 0 1,0 0-1,8-5 1,-13 10 0,0 0 0,1 0 0,-1 0 0,0 0 0,0 0 0,1 0 0,-1 0 0,0 0 0,0 0 0,1 0 0,-1 0 0,0 0 0,0 0 0,1 1 0,-1-1 0,0 0 0,0 0 0,0 0 0,1 0 0,-1 1 0,0-1 0,0 0 0,0 0 0,1 0 0,-1 1 0,0-1 0,0 0 0,0 0 0,0 1 0,0-1 0,0 0 0,0 0 0,0 1 0,0-1 0,1 0 0,-1 0 0,0 1 0,0-1 0,0 0 0,0 0 0,0 1 0,-1-1 0,1 0 0,0 0 0,0 1 0,0-1 0,0 0 0,0 0 0,0 1 0,0-1 0,-2 18 0,-3 0 0,0 0 0,-1 0 0,-1-1 0,-1 0 0,-18 29 0,16-30 0,1-1 0,1 2 0,1-1 0,0 1 0,1 1 0,-5 23 0,11-41-138,-1 1 0,1 0 0,0 0 0,0 0 0,0-1 0,0 1 0,0 0 1,0 0-1,0 0 0,0-1 0,0 1 0,0 0 0,0 0 0,1 0 0,-1-1 0,0 1 0,0 0 0,1 0 0,-1-1 0,1 1 0,-1 0 0,1 0 1,-1-1-1,1 1 0,-1-1 0,1 1 0,-1 0 0,1-1 0,0 1 0,-1-1 0,1 0 0,0 1 0,0-1 0,-1 1 0,1-1 0,1 1 1,1-1-525,-1 0 0,1 0 0,-1 0 0,0 0 0,1-1 0,-1 1 0,1-1 0,-1 1 0,0-1 0,1 0 0,-1 0 0,0 0 0,3-1 0,18-15-9182</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50.220"/>
    </inkml:context>
    <inkml:brush xml:id="br0">
      <inkml:brushProperty name="width" value="0.025" units="cm"/>
      <inkml:brushProperty name="height" value="0.025" units="cm"/>
    </inkml:brush>
  </inkml:definitions>
  <inkml:trace contextRef="#ctx0" brushRef="#br0">198 3 20211,'0'0'3764,"-11"0"-668,11 0-3067,-6-1 162,-1 0 1,1 1-1,0 0 1,-1 0-1,1 1 0,0-1 1,-1 2-1,1-1 1,0 1-1,0-1 0,0 2 1,0-1-1,1 1 1,-1 0-1,1 0 1,-10 7-1,8-5-103,1 1 1,0 0-1,0 0 1,1 0-1,-1 1 0,1-1 1,1 2-1,-1-1 0,1 0 1,1 1-1,-1-1 1,1 1-1,1 0 0,-1 1 1,1-1-1,1 0 1,-1 9-1,2-16-79,0 0 1,0 0-1,0-1 0,0 1 0,0 0 1,0 0-1,1 0 0,-1 0 1,0-1-1,1 1 0,-1 0 1,1 0-1,-1-1 0,1 1 0,-1 0 1,1-1-1,-1 1 0,1 0 1,0-1-1,-1 1 0,1-1 1,0 1-1,0-1 0,-1 1 1,1-1-1,0 0 0,0 1 0,0-1 1,0 1-1,36 1 207,-26-3-169,-1-1 0,1 0 1,-1-1-1,18-7 0,-12 2-49,-1 0 0,1-2 0,-2 0-1,1 0 1,-1-2 0,-1 0 0,0 0-1,-1-1 1,0-1 0,-1 0 0,13-21 0,-51 86-10,17-36 25,1 0 0,1 0 0,1 1 0,0 1 0,1-1 0,0 1-1,2 0 1,0 0 0,-3 28 0,8-41-13,-1-1 0,1 1 0,0-1 0,0 0 0,1 1 0,-1-1 0,1 0 0,-1 0 0,1 0 0,0 0 0,0 0 0,1-1 0,-1 1 0,0 0 0,1-1 0,0 0 0,4 4 0,-4-5 0,-1 1 0,0 0 0,1-1 0,-1 1 0,0 0 0,0 0 0,0 0 0,0 0 0,-1 0 0,1 1 0,-1-1 0,1 0 0,-1 1 0,0-1 0,0 1 0,0 0 0,0-1 0,0 1 0,-1 0 0,1 0 0,-1-1 0,0 1 0,1 0 0,-1 0 0,-1 4 0,0-4 0,-1-1 0,1-1 0,0 1 0,-1 0 0,0 0 0,1 0 0,-1-1 0,0 1 0,0-1 0,0 1 0,0-1 0,0 0 0,0 0 0,0 0 0,0 0 0,-1 0 0,1 0 0,0-1 0,-1 1 0,1-1 0,-4 1 0,-54 4 0,57-5 0,-18 1 0,-49-1 0,66-1 0,0 1 0,0-1 0,0 1 0,0-2 0,0 1 0,0 0 0,0-1 0,1 1 0,-1-1 0,0 0 0,1 0 0,0-1 0,-6-4 0,8 7-6,1-1 0,-1 1 0,1 0 0,0-1 0,-1 1 0,1 0 0,0-1 1,-1 1-1,1-1 0,0 1 0,0-1 0,0 1 0,-1-1 0,1 1 0,0-1 0,0 1 0,0-1 0,0 1 0,0-1 0,0 1 0,0-1 0,0 1 0,0-1 1,0 1-1,0-1 0,0 1 0,0-1 0,0 1 0,1-1 0,-1 1 0,0-1 0,0 1 0,0-1 0,1 1 0,-1 0 0,0-1 0,1 1 0,-1-1 1,0 1-1,1 0 0,-1-1 0,1 1 0,-1 0 0,0-1 0,1 1 0,-1 0 0,1 0 0,-1-1 0,1 1 0,-1 0 0,1 0 0,-1 0 0,2 0 0,34-9-1756,-29 8 850,26-4-4992,3 0-2750</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50.545"/>
    </inkml:context>
    <inkml:brush xml:id="br0">
      <inkml:brushProperty name="width" value="0.025" units="cm"/>
      <inkml:brushProperty name="height" value="0.025" units="cm"/>
    </inkml:brush>
  </inkml:definitions>
  <inkml:trace contextRef="#ctx0" brushRef="#br0">72 0 10410,'0'0'20467,"-20"49"-18577,7-27-1890,0 1 0,0-1 0,6 0 0,1-4 0,6-5 0,0-7-416,6-6-4165,7 0-2401,2-14-4966</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50.918"/>
    </inkml:context>
    <inkml:brush xml:id="br0">
      <inkml:brushProperty name="width" value="0.025" units="cm"/>
      <inkml:brushProperty name="height" value="0.025" units="cm"/>
    </inkml:brush>
  </inkml:definitions>
  <inkml:trace contextRef="#ctx0" brushRef="#br0">120 0 20371,'0'0'11147,"-4"10"-10063,-103 207-919,106-214-165,-1-1 0,1 1 0,0 0 0,0-1 0,0 1 0,1 0 0,-1 0 0,1 0 0,-1 0 0,1 0 0,0 0 0,0 0 0,0 0 0,1-1 0,-1 1 0,2 4 0,-1-6 0,0 1 0,0-1 0,0 1 0,1-1 0,-1 0 0,0 1 0,1-1 0,-1 0 0,1 0 0,-1 0 0,1 0 0,0 0 0,-1 0 0,1-1 0,0 1 0,0 0 0,0-1 0,-1 0 0,1 1 0,0-1 0,0 0 0,0 0 0,0 0 0,3 0 0,13 0-451,0-1 0,1-1 0,31-6 0,-35 4-589,0-1 0,0 0 0,-1-1 0,25-13 0,-17 4-6754</inkml:trace>
  <inkml:trace contextRef="#ctx0" brushRef="#br0" timeOffset="1">232 185 19090,'0'0'9801,"-48"56"-6694,38-34-2338,3 3-769,4-3 0,3-1 0,0 0 0,11-3 0,6-3 0,6-2-192,0-6-3908,5-6-3491,-3-1-5189</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51.280"/>
    </inkml:context>
    <inkml:brush xml:id="br0">
      <inkml:brushProperty name="width" value="0.025" units="cm"/>
      <inkml:brushProperty name="height" value="0.025" units="cm"/>
    </inkml:brush>
  </inkml:definitions>
  <inkml:trace contextRef="#ctx0" brushRef="#br0">1 58 21140,'0'0'6374,"9"-8"-4169,-2 1-1851,-4 3-212,1 1-1,0-1 0,0 1 1,0-1-1,0 1 0,1 0 1,-1 1-1,1-1 0,0 1 1,-1 0-1,1 0 0,0 0 1,0 1-1,0 0 0,7-1 1,5 1-86,1 0 1,0 2-1,0 0 1,0 1 0,-1 0-1,25 8 1,-38-10-56,-1 2 0,1-1 0,0 0 0,-1 1 0,1-1 0,-1 1 0,1 0 0,-1 0 0,0 1 0,0-1 0,0 1 0,0-1 0,0 1 0,0 0 0,-1 0 0,0 0 0,1 0 0,-1 1 0,0-1 0,-1 1 0,1-1 0,-1 1 0,1 0 0,-1-1 0,0 1 0,0 0 0,-1 0 0,1 0 0,-1 0 0,0 0 0,0 0 0,0 0 0,0-1 0,-1 1 0,-1 4 0,0 1-1,-1 0 0,-1 0 0,1 0 0,-2 0 0,1-1 0,-1 0 0,0 0 0,-1 0 0,0 0 0,-9 9 0,-14 11 0,-35 28 0,40-36 0,7-7 0,12-9 0,-1 0 0,1 0 0,0 0 0,0 1 0,1 0 0,-1 0 0,1 0 0,0 0 0,-5 10 0,9-15 0,0 1 0,0-1 0,0 1 0,0-1 0,0 1 0,0-1 0,0 1 0,0-1 0,0 1 0,1-1 0,-1 1 0,0-1 0,0 1 0,0-1 0,0 0 0,1 1 0,-1-1 0,0 1 0,0-1 0,1 0 0,-1 1 0,0-1 0,1 0 0,-1 1 0,0-1 0,1 0 0,-1 1 0,1-1 0,-1 0 0,1 0 0,-1 1 0,0-1 0,1 0 0,-1 0 0,1 0 0,-1 0 0,1 0 0,-1 0 0,1 0 0,-1 0 0,1 0 0,-1 0 0,2 0 0,28 1 0,-23-1 0,24 0-1061,1-1 0,0-2 0,61-13 0,-7-8-7091</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52.723"/>
    </inkml:context>
    <inkml:brush xml:id="br0">
      <inkml:brushProperty name="width" value="0.025" units="cm"/>
      <inkml:brushProperty name="height" value="0.025" units="cm"/>
    </inkml:brush>
  </inkml:definitions>
  <inkml:trace contextRef="#ctx0" brushRef="#br0">422 0 10570,'0'0'9438,"-14"2"-6891,-22 8-1314,1 0 0,1 3 0,0 0 0,-56 33 1,85-44-1150,-85 55 1417,80-51-1254,1 2-1,0-1 0,0 1 0,1 1 1,0 0-1,-12 16 0,19-24-237,0 0 0,0 0 1,1 0-1,-1 0 0,0 0 0,0 0 0,1 0 0,-1 1 0,0-1 0,1 0 0,0 0 0,-1 0 0,1 1 0,0-1 0,-1 0 0,1 0 1,0 1-1,0-1 0,0 0 0,0 0 0,0 1 0,0-1 0,0 0 0,1 1 0,-1-1 0,0 0 0,1 0 0,-1 0 0,1 1 0,0-1 1,-1 0-1,1 0 0,0 0 0,-1 0 0,1 0 0,0 0 0,0 0 0,0 0 0,0 0 0,0-1 0,0 1 0,0 0 0,0-1 0,0 1 1,0 0-1,1-1 0,-1 1 0,0-1 0,0 0 0,1 1 0,-1-1 0,2 0 0,10 2 39,1 0 0,-1-1 0,1-1 0,16-1 0,-10 0-32,69-4-618,0-4 0,113-26-1,-150 24 61,-38 8-1060,-10 0-1696,-30-3-21547</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53.063"/>
    </inkml:context>
    <inkml:brush xml:id="br0">
      <inkml:brushProperty name="width" value="0.025" units="cm"/>
      <inkml:brushProperty name="height" value="0.025" units="cm"/>
    </inkml:brush>
  </inkml:definitions>
  <inkml:trace contextRef="#ctx0" brushRef="#br0">1 99 19282,'0'0'8104,"95"-29"-6471,-21 12 1,13 0-641,4 2-481,-6 5-415,-7 3-1,-16 4-289,-17 3-1440,-19 0-1346,-14 8-2530,-12 1-1922</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53.390"/>
    </inkml:context>
    <inkml:brush xml:id="br0">
      <inkml:brushProperty name="width" value="0.025" units="cm"/>
      <inkml:brushProperty name="height" value="0.025" units="cm"/>
    </inkml:brush>
  </inkml:definitions>
  <inkml:trace contextRef="#ctx0" brushRef="#br0">1 144 17072,'0'0'7527,"77"-9"-5509,-2-9-448,20-1-898,16-2-512,10-2-224,-1-4-3715,-4 0-6823</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06.992"/>
    </inkml:context>
    <inkml:brush xml:id="br0">
      <inkml:brushProperty name="width" value="0.025" units="cm"/>
      <inkml:brushProperty name="height" value="0.025" units="cm"/>
    </inkml:brush>
  </inkml:definitions>
  <inkml:trace contextRef="#ctx0" brushRef="#br0">1 44 21588,'0'0'10955,"74"-13"-10731,-33 5-224,2-1 0,-2 3 0,-1 2 0,-7 1 0,-4 3 0,-7 0 0,-4 0-929,-6 3-608,-4 5-898,-6 2-1889,-2-1-1922,-4-2-5060</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07.364"/>
    </inkml:context>
    <inkml:brush xml:id="br0">
      <inkml:brushProperty name="width" value="0.025" units="cm"/>
      <inkml:brushProperty name="height" value="0.025" units="cm"/>
    </inkml:brush>
  </inkml:definitions>
  <inkml:trace contextRef="#ctx0" brushRef="#br0">0 8 17713,'0'0'14958,"58"14"-14862,-21-17-96,3-3 0,0-2 0,1 4 0,-5 3 0,-6 1 0,-6 0-5029,-7 0-6117</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15.078"/>
    </inkml:context>
    <inkml:brush xml:id="br0">
      <inkml:brushProperty name="width" value="0.025" units="cm"/>
      <inkml:brushProperty name="height" value="0.025" units="cm"/>
    </inkml:brush>
  </inkml:definitions>
  <inkml:trace contextRef="#ctx0" brushRef="#br0">157 255 13132,'0'-1'401,"1"-1"-1,-1 1 0,0-1 1,0 1-1,0-1 0,-1 1 0,1-1 1,0 1-1,0 0 0,-1-1 0,1 1 1,-1-1-1,0 1 0,1 0 1,-1-1-1,0 1 0,0 0 0,1 0 1,-1 0-1,0-1 0,0 1 1,0 0-1,-2-1 0,2 2-188,-1-1 0,1 1 0,-1 0-1,1-1 1,-1 1 0,0 0 0,1 0 0,-1 0 0,1 0 0,-1 0-1,1 0 1,-1 1 0,0-1 0,1 1 0,-1-1 0,1 1-1,-3 0 1,-3 3-33,0-1 0,1 2 0,-1-1 0,1 0 0,0 1 0,0 0 0,-8 10 0,6-5 79,0 1 0,2-1-1,-1 2 1,-6 14 0,11-21-106,0 0 0,0 0 0,0 0 0,1 0 0,0 0 0,0 1 0,0-1 0,1 0 0,0 0 0,0 1 0,0-1 0,1 0-1,1 7 1,-1-10-121,0 0 0,0-1-1,0 1 1,0-1-1,1 1 1,-1-1 0,0 1-1,1-1 1,-1 0-1,1 1 1,0-1-1,-1 0 1,1 0 0,0 0-1,0 0 1,0-1-1,0 1 1,0-1 0,0 1-1,0-1 1,0 1-1,0-1 1,0 0 0,0 0-1,3 0 1,5 0 83,-1 0 0,1-1 1,-1 0-1,13-3 0,-6-1-114,0-1 0,0 0 0,-1-1 0,0-1 0,0 0 0,-1-2 0,27-20 0,-19 11 0,-1-1 0,-1-1 0,33-44 0,-42 50 0,0-1 0,-1 0 0,-1-1 0,0 0 0,-2-1 0,0 1 0,0-2 0,-2 1 0,0 0 0,2-28 0,-7 46 0,1-1 0,-1 1 0,0 0 0,0-1 0,0 1 0,0-1 0,0 1 0,0-1 0,0 1 0,0-1 0,0 1 0,0 0 0,0-1 0,0 1 0,0-1 0,-1 1 0,1 0 0,0-1 0,0 1 0,0-1 0,-1 1 0,1 0 0,0-1 0,0 1 0,-1 0 0,1-1 0,0 1 0,-1 0 0,1-1 0,0 1 0,-1 0 0,1 0 0,0-1 0,-1 1 0,1 0 0,-1 0 0,1 0 0,-1-1 0,-17 10 0,-16 24 0,18-13 0,1 1 0,0 0 0,2 2 0,1-1 0,-15 38 0,22-48 0,1 1 0,0-1 0,1 1 0,0 0 0,1 0 0,1 0 0,0 0 0,0 0 0,2 0 0,-1 0 0,2 1 0,5 23 0,-5-31-74,1 1 1,0-1-1,0 0 1,1 0-1,0 0 1,0-1-1,0 1 1,1-1-1,0 0 0,0 0 1,0-1-1,0 0 1,1 1-1,0-2 1,0 1-1,0-1 1,11 5-1,26 4-6546</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07.999"/>
    </inkml:context>
    <inkml:brush xml:id="br0">
      <inkml:brushProperty name="width" value="0.025" units="cm"/>
      <inkml:brushProperty name="height" value="0.025" units="cm"/>
    </inkml:brush>
  </inkml:definitions>
  <inkml:trace contextRef="#ctx0" brushRef="#br0">0 465 10698,'0'0'17008,"10"-12"-15241,57-68-943,-5-4-1,-2-1 1,59-119-1,-116 204-823,-3 11 0,-3 14 0,-104 318 0,106-341-280,0 1 0,1 0 0,-1 0 0,0 0 0,1 0 0,0 0 0,0 0 0,0 0 0,0 1 0,0-1 0,1 0 0,-1 0 0,3 5 0,-3-7 124,0-1 0,1 1 0,-1-1-1,1 1 1,-1-1 0,1 1 0,-1-1-1,1 1 1,-1-1 0,1 1 0,0-1-1,-1 0 1,1 1 0,0-1 0,-1 0 0,1 1-1,0-1 1,-1 0 0,1 0 0,0 0-1,-1 0 1,2 0 0,26-8-3365,-1-10-3798</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08.356"/>
    </inkml:context>
    <inkml:brush xml:id="br0">
      <inkml:brushProperty name="width" value="0.025" units="cm"/>
      <inkml:brushProperty name="height" value="0.025" units="cm"/>
    </inkml:brush>
  </inkml:definitions>
  <inkml:trace contextRef="#ctx0" brushRef="#br0">138 0 19058,'0'0'3059,"-8"11"-417,-10 15-1408,1 2-1,1 0 0,-17 40 0,24-48-1051,1 1 1,2 0-1,0 0 0,1 1 0,1-1 1,-2 34-1,5-53-164,1-1 0,0 1-1,0-1 1,0 1 0,0-1 0,0 1 0,0 0 0,0-1-1,0 1 1,1-1 0,-1 1 0,0-1 0,1 1 0,-1-1 0,1 1-1,0-1 1,0 0 0,-1 1 0,1-1 0,0 0 0,0 0-1,0 1 1,0-1 0,0 0 0,1 0 0,-1 0 0,0 0-1,0 0 1,1-1 0,-1 1 0,1 0 0,-1-1 0,1 1-1,-1 0 1,0-1 0,1 0 0,0 1 0,-1-1 0,1 0-1,-1 0 1,1 0 0,-1 0 0,1 0 0,-1 0 0,1 0-1,0-1 1,-1 1 0,1-1 0,-1 1 0,1-1 0,0 0 0,6-2 78,0 0 1,0 0 0,-1-1 0,1 0 0,-1-1 0,0 0-1,0 0 1,8-8 0,-4 1-97,-1-1 0,0-1 0,-1 0 0,0-1 0,-1 1 0,0-1 0,-2-1 0,0 0 0,0 1 0,-2-2 0,0 1 0,0-1 0,-2 1 0,0-1 0,-1-33 0,-1 48 0,1 1 0,-1-1 0,0 1 0,0-1 0,0 1 0,0-1 0,0 0 0,0 1 0,-1-1 0,1 1 0,0-1 0,-1 1 0,1-1 0,-1 1 0,1-1 0,-1 1 0,0 0 0,0-1 0,1 1 0,-1 0 0,0 0 0,0-1 0,0 1 0,-1 0 0,1 0 0,0 0 0,0 0 0,-1 0 0,1 1 0,0-1 0,-1 0 0,1 1 0,-1-1 0,1 0 0,-1 1 0,1 0 0,-1-1 0,1 1 0,-1 0 0,1 0 0,-1 0 0,1 0 0,-4 0 0,0 1 0,1 1 0,-1-1 0,0 1 0,0 0 0,1 0 0,-1 0 0,1 0 0,0 1 0,0 0 0,0 0 0,0 0 0,-6 7 0,-27 38-3708,35-45 3241,0 1 0,0-1 0,1 0-1,-1 1 1,1-1 0,-1 1-1,1 0 1,1-1 0,-1 1 0,0 0-1,1 0 1,0-1 0,0 8-1,4-7-6578,10-4-3717</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08.852"/>
    </inkml:context>
    <inkml:brush xml:id="br0">
      <inkml:brushProperty name="width" value="0.025" units="cm"/>
      <inkml:brushProperty name="height" value="0.025" units="cm"/>
    </inkml:brush>
  </inkml:definitions>
  <inkml:trace contextRef="#ctx0" brushRef="#br0">135 125 15439,'0'0'3219,"1"-11"288,1-5-2077,0-11 284,-1-4 3619,-12 33-3293,3 4-2029,1 1 1,0 0 0,1 0 0,0 1 0,0 0 0,1 0 0,0 0-1,-5 11 1,-32 73-33,41-90 21,-4 10 0,0 1 0,1-1 0,1 1 0,0 0 0,0 0 0,0 15 0,3-28 0,0 1 0,0 0 0,0 0 0,0 0 0,0 0 0,0 0 0,1 0 0,-1 0 0,0-1 0,0 1 0,1 0 0,-1 0 0,1 0 0,-1-1 0,1 1 0,-1 0 0,1 0 0,-1-1 0,1 1 0,-1 0 0,1-1 0,0 1 0,0-1 0,-1 1 0,1-1 0,0 1 0,0-1 0,-1 1 0,1-1 0,0 0 0,0 0 0,0 1 0,0-1 0,0 0 0,0 0 0,-1 0 0,1 0 0,0 0 0,0 0 0,0 0 0,0 0 0,0 0 0,0 0 0,0-1 0,1 0 0,4 0 0,-1 0 0,1-1 0,-1 0 0,0 0 0,0 0 0,8-5 0,0-2 0,1-1 0,-2-1 0,1 0 0,-2 0 0,0-1 0,0-1 0,-1 0 0,0 0 0,-1-1 0,-1 0 0,0-1 0,-1 0 0,-1 0 0,0 0 0,-1-1 0,0 0 0,-2 0 0,0 0 0,2-30 0,-5 46 0,0-1 0,0 0 0,0 0 0,0 1 0,0-1 0,0 0 0,0 0 0,0 1 0,-1-1 0,1 0 0,0 1 0,0-1 0,-1 0 0,1 1 0,0-1 0,-1 0 0,1 1 0,0-1 0,-1 0 0,1 1 0,-1-1 0,1 1 0,-1-1 0,0 1 0,1-1 0,-1 1 0,1 0 0,-1-1 0,0 1 0,1 0 0,-1-1 0,0 1 0,0 0 0,1 0 0,-1 0 0,0 0 0,0-1 0,1 1 0,-1 0 0,0 0 0,1 0 0,-1 1 0,0-1 0,0 0 0,1 0 0,-1 0 0,0 0 0,0 1 0,1-1 0,-2 1 0,-3 1 0,1 0 0,-1 0 0,1 0 0,-1 1 0,1-1 0,-6 6 0,-3 2-2,1 1 0,0 0 0,1 1 0,0 1 0,1-1 0,0 2 0,1-1 0,1 1 1,0 1-1,-9 21 0,17-36-116,0 1 0,0-1 0,0 0 0,-1 1 0,1-1 0,0 0 0,0 1 0,0-1 0,0 1 0,0-1 0,0 1 0,0-1 0,0 0 0,0 1 0,0-1 0,0 1 0,0-1 0,0 0 0,0 1 0,1-1 0,-1 1 0,0-1 0,0 0 0,0 1 0,1-1 0,-1 0 0,0 1 0,0-1 0,1 0 0,-1 1 0,0-1 0,0 0 0,1 0 0,-1 1 0,1-1 0,-1 0 0,0 0 0,1 1 0,18-4-4383,20-18-5583,-11 2-1553</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09.196"/>
    </inkml:context>
    <inkml:brush xml:id="br0">
      <inkml:brushProperty name="width" value="0.025" units="cm"/>
      <inkml:brushProperty name="height" value="0.025" units="cm"/>
    </inkml:brush>
  </inkml:definitions>
  <inkml:trace contextRef="#ctx0" brushRef="#br0">177 8 12043,'0'0'6198,"-9"0"-1991,4 0-3841,0 1 1,0-1-1,0 1 1,0 0-1,1 0 1,-1 0-1,0 1 1,0 0-1,1 0 1,-1 0-1,1 0 1,0 1-1,0 0 1,0 0-1,0 0 1,0 0-1,0 0 1,1 1-1,-4 4 1,-4 5-14,1 1 0,1 0 1,0 1-1,-11 25 1,17-35-273,0 2 1,0-1-1,1 0 1,0 0-1,1 1 1,-1-1-1,1 1 1,1 0-1,-1-1 1,1 1-1,0 0 1,1-1-1,-1 1 1,4 11-1,-3-15-81,0-1 0,1 0 0,-1 0 0,1-1 0,0 1 0,-1 0 0,1 0 0,0-1 0,0 1 0,0-1 0,0 0 0,0 0 0,0 1 0,0-1 0,1 0 0,-1-1 0,0 1 0,1 0 0,-1-1 0,0 1 0,1-1 0,-1 0 0,1 0 0,-1 0 0,1 0 0,-1 0 0,0 0 0,1-1 0,2 0 0,3 0 0,1-1 0,-1 0 0,0 0 0,-1-1 0,1 0 0,0 0 0,9-6 0,-7 3 0,0-1 0,-1 0 0,0-1 0,0 0 0,0 0 0,-1-1 0,0 0 0,-1 0 0,0-1 0,-1 0 0,1 0 0,-2-1 0,0 0 0,0 0 0,-1 0 0,0 0 0,-1-1 0,0 1 0,-1-1 0,1-12 0,-3 22 0,0 0 0,0 1 0,0-1 0,0 0 0,0 0 0,-1 1 0,1-1 0,-1 0 0,1 1 0,-1-1 0,1 1 0,-1-1 0,0 0 0,0 1 0,0-1 0,0 1 0,0 0 0,0-1 0,0 1 0,0 0 0,-1 0 0,1-1 0,-2 0 0,0 1 0,1 0 0,-1 0 0,1 0 0,-1 1 0,0-1 0,1 1 0,-1-1 0,0 1 0,0 0 0,1 0 0,-1 0 0,0 1 0,-4 0 0,0 0 0,-1 1 0,1 0 0,0 1 0,-1 0 0,1 0 0,0 1 0,1-1 0,-1 1 0,-10 9 0,-7 17-2857,21-26 1828,0 1 0,1 0 0,0 0 0,0 0 0,0 0 0,0 0 0,1 1 0,-1 5 0,1 3-7416</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09.555"/>
    </inkml:context>
    <inkml:brush xml:id="br0">
      <inkml:brushProperty name="width" value="0.025" units="cm"/>
      <inkml:brushProperty name="height" value="0.025" units="cm"/>
    </inkml:brush>
  </inkml:definitions>
  <inkml:trace contextRef="#ctx0" brushRef="#br0">179 2 17969,'0'0'13896,"0"-1"-13169,-7 4-552,-24 22-175,-34 33 0,56-49 0,1 0 0,0 0 0,0 1 0,1 0 0,0 0 0,0 1 0,1-1 0,-7 20 0,12-28 0,1-1 0,0 0 0,-1 0 0,1 0 0,0 0 0,0 0 0,0 0 0,0 0 0,0 1 0,0-1 0,0 0 0,0 0 0,0 0 0,0 0 0,1 0 0,-1 0 0,0 0 0,1 0 0,-1 0 0,1 0 0,-1 0 0,1 0 0,0 0 0,-1 0 0,1 0 0,0 0 0,0 0 0,1 1 0,1-1 0,0 1 0,0-1 0,-1 0 0,1 0 0,0 0 0,0 0 0,0-1 0,0 1 0,1-1 0,4 0 0,9 0 0,-1-1 0,1-1 0,18-4 0,44-15-3,-72 19-123,-1 0-1,0-1 0,1 0 0,-1 0 0,0 0 1,-1-1-1,1 1 0,-1-1 0,9-9 0,-9-5-10635,-6 8 2039</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09.896"/>
    </inkml:context>
    <inkml:brush xml:id="br0">
      <inkml:brushProperty name="width" value="0.025" units="cm"/>
      <inkml:brushProperty name="height" value="0.025" units="cm"/>
    </inkml:brush>
  </inkml:definitions>
  <inkml:trace contextRef="#ctx0" brushRef="#br0">0 35 13901,'0'0'11627,"56"9"-9193,-17-10-1056,9-8-481,2-1-97,-2 2-255,-6-1-385,-9 5-256,-6 2-1249,-13 2-1282,-10 0-1633</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10.286"/>
    </inkml:context>
    <inkml:brush xml:id="br0">
      <inkml:brushProperty name="width" value="0.025" units="cm"/>
      <inkml:brushProperty name="height" value="0.025" units="cm"/>
    </inkml:brush>
  </inkml:definitions>
  <inkml:trace contextRef="#ctx0" brushRef="#br0">1 59 15439,'0'0'13516,"86"10"-12555,-39-20-512,4-2-321,-1 3-96,-4-3-1121,-7 2-5349,-5-5-9449</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10.627"/>
    </inkml:context>
    <inkml:brush xml:id="br0">
      <inkml:brushProperty name="width" value="0.025" units="cm"/>
      <inkml:brushProperty name="height" value="0.025" units="cm"/>
    </inkml:brush>
  </inkml:definitions>
  <inkml:trace contextRef="#ctx0" brushRef="#br0">180 0 13261,'0'0'14974,"-5"13"-14291,-37 84-89,-47 118 1451,79-185-1843,1 1-1,2 0 1,1 0 0,1 0-1,-1 44 1,6-71-288,0 0-1,0 0 1,0 1 0,0-1 0,0 0-1,1 0 1,0 0 0,0 0-1,0 0 1,0 0 0,1 0 0,0 0-1,-1 0 1,1 0 0,1-1 0,-1 1-1,0-1 1,1 0 0,0 1-1,0-1 1,0 0 0,0-1 0,0 1-1,1-1 1,-1 1 0,1-1-1,-1 0 1,1 0 0,0 0 0,0-1-1,0 1 1,0-1 0,0 0-1,0 0 1,0-1 0,6 1 0,20 0-7036</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10.983"/>
    </inkml:context>
    <inkml:brush xml:id="br0">
      <inkml:brushProperty name="width" value="0.025" units="cm"/>
      <inkml:brushProperty name="height" value="0.025" units="cm"/>
    </inkml:brush>
  </inkml:definitions>
  <inkml:trace contextRef="#ctx0" brushRef="#br0">0 392 14830,'0'0'13789,"11"-3"-11493,7-4-2117,-1 0 0,1-1 1,-1-1-1,-1-1 0,1 0 1,-2-2-1,23-19 0,103-108 239,-104 98-418,50-73 0,-110 171 0,10-31 0,-23 50 0,-35 106 0,71-181-50,-1 1-1,1-1 1,-1 0-1,1 0 1,-1 0-1,1 0 1,0 1-1,-1-1 1,1 0-1,0 0 1,0 0-1,0 1 1,0-1-1,0 0 1,0 0-1,0 1 1,1-1 0,-1 0-1,0 0 1,1 0-1,-1 1 1,1-1-1,-1 0 1,1 0-1,-1 0 1,1 0-1,0 0 1,0 0-1,-1 0 1,1 0-1,0 0 1,1 1-1,0-2-184,0 0 0,0 0-1,0 0 1,-1 0 0,1 0-1,0 0 1,0 0 0,0-1-1,-1 1 1,1-1 0,0 1-1,-1-1 1,1 0-1,0 0 1,-1 1 0,1-1-1,-1 0 1,1-1 0,-1 1-1,0 0 1,1 0 0,0-2-1,18-18-8412</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11.326"/>
    </inkml:context>
    <inkml:brush xml:id="br0">
      <inkml:brushProperty name="width" value="0.025" units="cm"/>
      <inkml:brushProperty name="height" value="0.025" units="cm"/>
    </inkml:brush>
  </inkml:definitions>
  <inkml:trace contextRef="#ctx0" brushRef="#br0">204 1 21588,'0'0'8136,"-45"64"-6534,26-29-577,2 2-609,3 1-416,6-3 0,5-1 0,3-7 0,0-3 0,0-6-448,4-5-738,0-5-479</inkml:trace>
  <inkml:trace contextRef="#ctx0" brushRef="#br0" timeOffset="1">0 202 19859,'0'0'12908,"58"-26"-12908,-15 18 0,3 2 0,3-1 0,-4 3 0,-8 1-2819,-2 0-3651,-10-1-3972</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16.414"/>
    </inkml:context>
    <inkml:brush xml:id="br0">
      <inkml:brushProperty name="width" value="0.025" units="cm"/>
      <inkml:brushProperty name="height" value="0.025" units="cm"/>
    </inkml:brush>
  </inkml:definitions>
  <inkml:trace contextRef="#ctx0" brushRef="#br0">257 59 14253,'0'0'3417,"-2"-9"-545,2 7-2793,0 0 54,0 0 1,0 0-1,0 0 1,-1 1-1,1-1 1,0 0-1,-1 0 1,1 0-1,-1 0 1,0 0-1,1 1 1,-1-1-1,0 0 1,0 1-1,0-1 1,-1 0-1,1 1 1,0-1-1,-1 1 1,1 0-1,0 0 1,-1-1-1,0 1 1,1 0-1,-1 0 1,0 0-1,1 0 1,-1 1-1,0-1 1,0 0-1,0 1 1,0-1-1,1 1 1,-1 0-1,0 0 1,0 0-1,0 0 0,0 0 1,0 0-1,0 0 1,0 0-1,0 1 1,-2 0-1,-3 2 60,-1 0 0,1 1 0,0 0 0,0 0 0,0 1 0,1 0 0,0 0 0,0 0 0,0 1 0,0 0 0,1 0 0,0 0-1,-7 13 1,-4 6 49,1 2 1,-15 36-1,22-46-57,2 1 0,0 0 0,1 0 0,0 0 0,2 0 0,0 1 0,1-1 0,1 33 0,1-49-180,0 0-1,0 1 1,1-1 0,-1 0-1,1 0 1,0 1-1,0-1 1,-1 0 0,1 0-1,1 0 1,-1 0 0,0 0-1,0 0 1,1-1-1,-1 1 1,1 0 0,-1-1-1,1 1 1,0-1-1,3 3 1,-1-2 6,-1 0 0,2-1-1,-1 1 1,0-1 0,0 0 0,0 0 0,0 0-1,1-1 1,-1 1 0,6-1 0,2-1 17,0 0 1,-1 0-1,1-1 1,-1-1-1,0 0 0,0 0 1,17-8-1,36-27 58,-60 36-68,-1 0 0,0-1 0,1 0 0,-1 0 0,0 0 1,0 0-1,0 0 0,-1-1 0,1 1 0,-1-1 0,0 0 1,0 0-1,0 0 0,2-7 0,-4 10-12,0 0-1,0 1 1,0-1 0,0 1-1,0-1 1,0 0 0,0 1-1,-1-1 1,1 1 0,0-1-1,0 0 1,-1 1 0,1-1-1,0 1 1,-1-1 0,1 1-1,-1-1 1,1 1 0,-1 0-1,1-1 1,0 1 0,-1-1-1,1 1 1,-1 0 0,0-1-1,1 1 1,-1 0 0,1 0-1,-1 0 1,1-1-1,-1 1 1,0 0 0,1 0-1,-1 0 1,0 0 0,1 0-1,-1 0 1,1 0 0,-1 0-1,0 0 1,1 0 0,-1 1-1,0-1 1,-31 5-36,18 1 46,0 1 0,0 0 0,1 0 0,0 1 0,0 1 0,1 0 0,0 1 0,1 0 0,-14 16 0,25-26-16,0 0 0,0 0 0,0 0 0,0 1 0,0-1 0,0 0 0,0 0 0,0 0 0,0 0 0,0 0 0,0 1 0,0-1 0,0 0 0,0 0 0,0 0 0,0 0 0,0 0 0,0 1 0,0-1 0,0 0 0,0 0 0,0 0 0,0 0 0,0 1 0,0-1 0,0 0 0,0 0 0,0 0 0,0 0 0,0 0 0,0 0 0,0 1 0,1-1 0,-1 0 0,0 0 0,0 0 0,0 0 0,0 0 0,0 0 0,0 0 0,1 0 0,-1 0 0,0 0 0,0 0 0,0 1 0,0-1 0,0 0 0,1 0 0,-1 0 0,0 0 0,0 0 0,0 0 0,0 0 0,0 0 0,1 0 0,-1 0 0,0-1 0,0 1 0,0 0 0,0 0 0,0 0 0,1 0 0,-1 0 0,0 0 0,0 0 0,0 0 0,0 0 0,0 0 0,1-1 0,10-1 0,9-8 0,0-1 0,19-14 0,-29 17 0,0 1 0,1 0 0,0 1 0,0 0 0,0 0 0,1 1 0,-1 1 0,1 0 0,1 0 0,-1 1 0,23-2 0,-34 6-2,0-1-1,1 0 1,-1 1-1,0-1 1,0 1-1,0-1 1,0 1 0,0 0-1,0 0 1,0-1-1,0 1 1,0 0-1,-1 0 1,1 0 0,0 0-1,0 0 1,-1 0-1,1 0 1,0 0-1,-1 0 1,1 0 0,-1 0-1,0 1 1,1-1-1,-1 0 1,0 0 0,0 0-1,0 0 1,0 1-1,0 1 1,1 48-101,-1-38 94,-5 53-39,16-72-3027,22-40-5989,-13 13 1515</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11.710"/>
    </inkml:context>
    <inkml:brush xml:id="br0">
      <inkml:brushProperty name="width" value="0.025" units="cm"/>
      <inkml:brushProperty name="height" value="0.025" units="cm"/>
    </inkml:brush>
  </inkml:definitions>
  <inkml:trace contextRef="#ctx0" brushRef="#br0">0 147 20724,'0'0'5920,"9"-4"-3507,-1-1-2080,1 1 0,-1 1 0,1 0 0,0 0 0,0 1 0,10-2 0,-17 4-301,0 0-1,-1-1 0,1 1 1,0 0-1,0 0 0,0 0 1,0 0-1,-1 1 0,1-1 1,0 0-1,0 1 0,0-1 1,-1 1-1,1 0 0,0-1 1,-1 1-1,1 0 0,0 0 1,-1 0-1,1 0 0,-1 1 1,0-1-1,1 0 0,-1 1 1,0-1-1,0 0 0,0 1 1,0 0-1,0-1 0,0 1 1,0-1-1,0 1 0,-1 0 1,1 0-1,-1 0 0,1-1 1,-1 1-1,0 0 0,1 0 1,-1 0-1,0 0 0,0-1 1,-1 4-1,-1 12-31,-1 1 0,0-1 0,-12 30 0,33-101 0,10-58 0,-9 34 0,-19 76-20,0 1-1,0 0 1,1 0-1,-1 0 1,1 0-1,-1 0 1,1 0 0,-1 0-1,1 0 1,0 0-1,-1 0 1,1 0-1,0 0 1,0 0 0,0 1-1,0-1 1,0 0-1,-1 1 1,1-1 0,1 0-1,-1 1 1,0-1-1,0 1 1,0 0-1,0-1 1,0 1 0,0 0-1,0-1 1,1 1-1,-1 0 1,0 0-1,0 0 1,0 0 0,0 0-1,2 1 1,50 16-2203,-7-2-1268,-28-14-4970,-3-1-5969</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12.083"/>
    </inkml:context>
    <inkml:brush xml:id="br0">
      <inkml:brushProperty name="width" value="0.025" units="cm"/>
      <inkml:brushProperty name="height" value="0.025" units="cm"/>
    </inkml:brush>
  </inkml:definitions>
  <inkml:trace contextRef="#ctx0" brushRef="#br0">261 1 19923,'0'0'10153,"2"11"-7894,10 50-1841,-4-28-365,4 47 1,-11-68-64,-1-1-1,0 1 1,0-1 0,-1 1-1,-1-1 1,0 0 0,-1 0-1,-5 16 1,-5 3-76,-1 0 0,-1-1 0,-1-1 0,-2-1 0,-1 0 0,-1-1 0,-1-1 0,-1-1 0,-41 34 1,31-38-5692,6-13-6773</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12.474"/>
    </inkml:context>
    <inkml:brush xml:id="br0">
      <inkml:brushProperty name="width" value="0.025" units="cm"/>
      <inkml:brushProperty name="height" value="0.025" units="cm"/>
    </inkml:brush>
  </inkml:definitions>
  <inkml:trace contextRef="#ctx0" brushRef="#br0">26 54 13196,'0'0'2787,"4"-9"443,13-26 560,-17 34-3710,0 1 0,0 0-1,0-1 1,0 1 0,0 0 0,1-1-1,-1 1 1,0-1 0,0 1 0,0 0-1,0-1 1,0 1 0,1 0 0,-1-1 0,0 1-1,0 0 1,0 0 0,1-1 0,-1 1-1,0 0 1,1 0 0,-1-1 0,0 1-1,0 0 1,1 0 0,-1-1 0,0 1-1,1 0 1,-1 0 0,1 0 0,-1 0-1,0 0 1,1 0 0,-1 0 0,0 0 0,1 0-1,-1 0 1,1 0 0,-1 0 0,0 0-1,1 0 1,-1 0 0,0 0 0,1 0-1,-1 0 1,1 0 0,-1 1 0,0-1-1,1 0 1,-1 0 0,0 0 0,0 1-1,1-1 1,-1 0 0,0 0 0,1 1-1,-1-1 1,0 0 0,0 1 0,0-1 0,1 0-1,-1 0 1,0 1 0,6 19 1127,-6-20-1156,5 33 754,-2 1 0,-1-1 0,-5 64-1,-26 98-1540,27-186 101,-7 28-2396,9-36 2598,-1 0 1,1 1 0,-1-1 0,1 0-1,-1 0 1,0 1 0,1-1 0,-1 0-1,0 0 1,0 0 0,0 0 0,0 0 0,0 0-1,0 0 1,0-1 0,0 1 0,0 0-1,-1 0 1,1-1 0,0 1 0,0-1-1,-2 1 1,-11 0-7175</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12.814"/>
    </inkml:context>
    <inkml:brush xml:id="br0">
      <inkml:brushProperty name="width" value="0.025" units="cm"/>
      <inkml:brushProperty name="height" value="0.025" units="cm"/>
    </inkml:brush>
  </inkml:definitions>
  <inkml:trace contextRef="#ctx0" brushRef="#br0">0 118 8072,'0'0'9080,"1"10"-5946,2 17-1428,0 0 1,2 0-1,1 0 1,1-1-1,17 40 1,-23-64-1683,-1 0 0,1-1 0,0 1 0,0 0 0,0-1 0,0 1 0,0-1 0,1 0 0,-1 1 0,0-1 1,1 0-1,-1 0 0,1 1 0,-1-1 0,1 0 0,-1 0 0,1-1 0,0 1 0,0 0 0,-1-1 0,1 1 0,0-1 0,2 1 0,-1-1 28,1 0 1,-1-1-1,0 1 0,0-1 0,0 0 0,0 0 0,0 0 0,0 0 0,0-1 0,-1 1 1,1-1-1,4-3 0,8-7 187,0-1-1,-2-1 1,22-26 0,-26 29-207,-1 2-28,140-180-2875,-114 137-4672</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13.313"/>
    </inkml:context>
    <inkml:brush xml:id="br0">
      <inkml:brushProperty name="width" value="0.025" units="cm"/>
      <inkml:brushProperty name="height" value="0.025" units="cm"/>
    </inkml:brush>
  </inkml:definitions>
  <inkml:trace contextRef="#ctx0" brushRef="#br0">22 1 22197,'0'0'2466,"0"83"385,0-42-705,0 4-1409,-1 2-321,0-4 1,1-2-289,0-1-96,0-5-160,0-3-1698,0-9-2979,-8-5-1537,-4-10-7495</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13.657"/>
    </inkml:context>
    <inkml:brush xml:id="br0">
      <inkml:brushProperty name="width" value="0.025" units="cm"/>
      <inkml:brushProperty name="height" value="0.025" units="cm"/>
    </inkml:brush>
  </inkml:definitions>
  <inkml:trace contextRef="#ctx0" brushRef="#br0">0 129 18834,'9'-8'2808,"6"-5"-1707,1 0 0,0 2 1,0-1-1,1 2 0,1 0 0,22-8 0,-11 9-670,0 2-1,1 0 0,0 2 0,0 2 0,1 0 0,40 3 0,-65 0-410,1 0-1,-1 1 1,0 0-1,0 0 1,0 0 0,1 1-1,-2 0 1,1 0-1,0 1 1,0-1-1,-1 1 1,1 0-1,6 6 1,-9-7-15,0 1 0,-1 0-1,1 0 1,-1 0 0,0 0 0,0 0 0,0 1 0,0-1-1,-1 0 1,1 1 0,-1 0 0,0-1 0,0 1 0,0 0-1,-1-1 1,1 1 0,-1 0 0,0 0 0,0-1 0,0 1-1,0 0 1,-1 0 0,-1 5 0,-1 1-3,0 0 0,0-1 0,-1 0 0,0 0 0,-1 0-1,0 0 1,-1 0 0,1-1 0,-11 11 0,-12 11-2,-32 26-1,7-6-1,38-34 2,-31 33 0,44-47 0,0 0 0,0 1 0,1-1 0,-1 1 0,1-1 0,-1 1 0,1 0 0,0-1 0,0 1 0,0 0 0,1 0 0,-1 0 0,1 0 0,-1-1 0,1 1 0,0 0 0,0 6 0,1-8 0,0 0 0,0 1 0,0-1 0,0 0 0,0 0 0,0 0 0,0 0 0,1 0 0,-1 0 0,0 0 0,1-1 0,-1 1 0,0 0 0,1-1 0,-1 1 0,1-1 0,-1 1 0,1-1 0,-1 0 0,1 1 0,1-1 0,42 4 0,-37-3 0,49 2-3031,30-6-9371,-55-4-3619</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14.014"/>
    </inkml:context>
    <inkml:brush xml:id="br0">
      <inkml:brushProperty name="width" value="0.025" units="cm"/>
      <inkml:brushProperty name="height" value="0.025" units="cm"/>
    </inkml:brush>
  </inkml:definitions>
  <inkml:trace contextRef="#ctx0" brushRef="#br0">29 91 19026,'0'0'8573,"-6"9"-7019,-16 28-1015,22-37-532,0 1 0,0-1 0,0 1 0,-1-1 0,1 1 1,0-1-1,0 1 0,0-1 0,0 1 0,1-1 0,-1 1 0,0-1 0,0 1 0,0-1 0,0 1 0,0-1 0,1 1 0,-1-1 0,0 1 1,1-1-1,-1 1 0,0-1 0,1 1 0,-1-1 0,0 0 0,1 1 0,-1-1 0,1 0 0,-1 1 0,0-1 0,1 0 0,-1 1 0,1-1 1,-1 0-1,1 0 0,-1 0 0,1 0 0,-1 1 0,2-1 0,22 3 282,-21-3-226,7 1 47,0-1 0,0-1 0,0 0 0,0 0 0,-1 0 0,1-2 0,-1 1 0,1-1 0,-1 0 0,0-1 0,13-7 0,-17 8-61,-1 0 0,1 0-1,-1 0 1,0-1 0,0 0-1,0 1 1,-1-1 0,1-1-1,-1 1 1,0 0 0,0-1-1,0 1 1,-1-1 0,0 0 0,0 0-1,0 0 1,0 0 0,-1-1-1,0 1 1,0 0 0,0 0-1,-1-9 1,0 14-49,0-1 0,0 0 0,0 1 0,0-1 0,0 0 0,0 0 0,0 1 0,0-1 0,0 0 0,-1 1 0,1-1 0,0 0 0,-1 1 0,1-1 0,0 1 0,-1-1 0,1 0 0,-1 1 0,1-1 0,-1 1 0,1-1 0,-1 1 0,1 0 0,-1-1 0,1 1 0,-1-1 0,1 1 0,-1 0 0,0-1 0,1 1 0,-2 0 0,-26 2 0,21 0 0,-1 1 0,0 0 0,1 1 0,0 0 0,-7 4 0,-4 7 0,1 0 0,0 1 0,-19 24 0,31-34 0,-1 1 0,1 0 0,1 0 0,-1 1 0,1-1 0,1 1 0,-1 0 0,1 0 0,1 0 0,-1 0 0,1 1 0,-1 10 0,4-17-87,-1 0 0,0 0-1,1 0 1,-1 0 0,1 0 0,0-1 0,0 1 0,0 0-1,0 0 1,0 0 0,0-1 0,0 1 0,1 0 0,-1-1-1,0 1 1,1-1 0,0 0 0,-1 1 0,1-1 0,0 0-1,-1 0 1,1 0 0,0 0 0,0-1 0,0 1 0,0 0-1,0-1 1,0 1 0,0-1 0,0 0 0,0 1 0,0-1-1,0 0 1,2-1 0,9 2-1397,-1 0-1,0-2 0,1 1 1,19-5-1,4-6-8669</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14.369"/>
    </inkml:context>
    <inkml:brush xml:id="br0">
      <inkml:brushProperty name="width" value="0.025" units="cm"/>
      <inkml:brushProperty name="height" value="0.025" units="cm"/>
    </inkml:brush>
  </inkml:definitions>
  <inkml:trace contextRef="#ctx0" brushRef="#br0">202 9 20980,'0'0'2941,"-10"-1"337,4 0-3120,1 0 0,-1 0 0,0 1 0,1 0 0,-1 1-1,0-1 1,1 1 0,-1 0 0,0 0 0,1 1 0,-1-1 0,1 1 0,0 1 0,0-1 0,0 1 0,0 0-1,0 0 1,-4 4 0,1-1-76,0 0-1,1 1 1,0 0 0,1 0-1,-1 1 1,1 0-1,1 0 1,-1 0 0,2 1-1,-1 0 1,1 0-1,0 0 1,-4 16 0,8-24-69,1 0 0,-1 0-1,0-1 1,0 1 0,0 0 0,1 0 0,-1 0 0,0-1 0,1 1 0,-1 0 0,1 0 0,-1-1 0,1 1 0,-1 0 0,1-1 0,-1 1 0,1-1 0,-1 1-1,1-1 1,0 1 0,0-1 0,-1 1 0,1-1 0,0 1 0,0-1 0,-1 0 0,1 0 0,0 1 0,0-1 0,0 0 0,-1 0 0,1 0 0,0 0 0,0 0-1,0 0 1,0 0 0,0 0 0,-1 0 0,1 0 0,1-1 0,39-7 642,-30 3-631,1-1 1,-1 0-1,0-1 1,-1 0-1,0-1 1,0 0-1,-1-1 1,16-17-1,-10 8-17,0-1-1,19-32 1,-52 82-155,8-16-338,1-1 1,1 2 0,0-1-1,1 1 1,1 1-1,0-1 1,1 1 0,1 0-1,-3 28 1,8-40-4827,7-4-1478</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14.695"/>
    </inkml:context>
    <inkml:brush xml:id="br0">
      <inkml:brushProperty name="width" value="0.025" units="cm"/>
      <inkml:brushProperty name="height" value="0.025" units="cm"/>
    </inkml:brush>
  </inkml:definitions>
  <inkml:trace contextRef="#ctx0" brushRef="#br0">135 0 23350,'0'0'5264,"-1"10"-3721,-5 26-1237,-2 0 1,-2 0 0,-1-1 0,-17 35 0,14-36-128,1 0 1,1 1-1,3 0 0,0 1 1,-3 41-1,12-76-308,-1 0 1,1 0-1,0-1 0,0 1 1,0 0-1,0 0 0,0 0 1,0 0-1,0-1 1,0 1-1,0 0 0,0 0 1,1 0-1,-1-1 0,0 1 1,0 0-1,1 0 0,-1-1 1,1 1-1,-1 0 0,1-1 1,-1 1-1,1 0 1,-1-1-1,1 1 0,-1-1 1,1 1-1,0 0 0,-1-1 1,1 0-1,0 1 0,-1-1 1,1 1-1,0-1 0,0 0 1,0 0-1,-1 1 1,1-1-1,0 0 0,0 0 1,0 0-1,-1 0 0,1 0 1,0 0-1,0 0 0,0 0 1,0 0-1,-1 0 0,1-1 1,1 1-1,10-3-6667</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15.083"/>
    </inkml:context>
    <inkml:brush xml:id="br0">
      <inkml:brushProperty name="width" value="0.025" units="cm"/>
      <inkml:brushProperty name="height" value="0.025" units="cm"/>
    </inkml:brush>
  </inkml:definitions>
  <inkml:trace contextRef="#ctx0" brushRef="#br0">72 40 17136,'0'0'11515,"9"-6"-9545,-6 3-1712,40-21 1035,-41 23-1267,0 0 0,0 0 0,0 0 0,0 1 0,1-1-1,-1 1 1,0-1 0,0 1 0,1 0 0,-1 0 0,0 0 0,1 0-1,-1 0 1,0 0 0,0 1 0,1-1 0,-1 1 0,0-1 0,0 1-1,0 0 1,0 0 0,4 2 0,-4-1-26,-1 0 0,1-1 0,-1 1 0,0 0 0,0 0 0,0 0 0,0 0 0,0 0 0,0 0 0,0 0 0,-1 0 0,1 0 0,-1 0 0,1 0 0,-1 0 0,0 1 0,0-1 0,0 0 0,0 0 0,0 0 0,0 0 0,-1 1 0,1-1 0,-1 0 0,0 0 0,1 0 0,-1 0 0,0 0 0,0 0 0,0 0 0,-1 0 0,1-1 0,0 1 0,-2 1 0,-6 9 0,0-1 0,0 0 0,-18 16 0,-20 10 0,34-27 0,0 0 0,1 0 0,0 1 0,-15 18 0,27-29 0,0 0 0,-1 0 0,1 1 0,0-1 0,0 0 0,-1 1 0,1-1 0,0 0 0,0 1 0,-1-1 0,1 1 0,0-1 0,0 0 0,0 1 0,0-1 0,0 1 0,-1-1 0,1 1 0,0-1 0,0 0 0,0 1 0,0-1 0,0 1 0,0-1 0,1 1 0,-1-1 0,0 0 0,0 1 0,0-1 0,0 1 0,0-1 0,1 0 0,-1 1 0,0-1 0,0 0 0,1 1 0,-1-1 0,0 0 0,0 1 0,1-1 0,-1 0 0,0 1 0,1-1 0,-1 0 0,0 0 0,1 0 0,-1 1 0,1-1 0,-1 0 0,0 0 0,1 0 0,-1 0 0,1 0 0,-1 0 0,1 0 0,-1 0 0,0 0 0,1 0 0,-1 0 0,1 0 0,36 0 0,-25-1 0,12 0-279,0-1 0,-1-2 0,1 0 0,-1-2-1,1 0 1,33-16 0,-43 13-4278,-8-4-3420,-5 2-3800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17.039"/>
    </inkml:context>
    <inkml:brush xml:id="br0">
      <inkml:brushProperty name="width" value="0.025" units="cm"/>
      <inkml:brushProperty name="height" value="0.025" units="cm"/>
    </inkml:brush>
  </inkml:definitions>
  <inkml:trace contextRef="#ctx0" brushRef="#br0">74 1 16592,'0'0'7020,"-1"12"-3673,-6 15-1841,-16 46 0,12-46-807,2 1 0,1 0 0,-7 51 0,17-64-699,4-19 0,6-22 0,-8 7-28,-1-1-1,0 0 1,-1-22 0,6-46-89,-8 88 114,0 0 0,0 0 0,0 0 0,0 0-1,0 0 1,1-1 0,-1 1 0,0 0 0,0 0-1,0 0 1,0 0 0,0 0 0,0 0-1,0 0 1,0 0 0,0 0 0,0 0 0,0-1-1,0 1 1,0 0 0,0 0 0,0 0 0,0 0-1,1 0 1,-1 0 0,0 0 0,0 0-1,0 0 1,0 0 0,0 0 0,0 0 0,0 0-1,0 0 1,0 0 0,1 0 0,-1 0 0,0 0-1,0 0 1,0 0 0,0 0 0,0 0 0,0 0-1,0 0 1,0 0 0,1 0 0,-1 0-1,0 0 1,0 0 0,0 0 0,0 0 0,0 0-1,0 0 1,0 0 0,0 0 0,0 0 0,0 0-1,1 0 1,-1 1 0,0-1 0,0 0-1,0 0 1,0 0 0,0 0 0,0 0 0,0 0-1,0 0 1,0 0 0,9 12 68,-8-9-43,1 0 1,0 0-1,0 0 0,0-1 0,0 1 0,0-1 0,1 0 0,-1 1 0,1-1 0,-1 0 0,5 2 1,-2-3-19,0 0 1,1 0-1,-1 0 1,0-1 0,1 0-1,-1 0 1,0 0-1,1-1 1,-1 0 0,0 0-1,0 0 1,1 0-1,-1-1 1,0 0 0,0 0-1,0 0 1,4-4-1,6-3 5,-1-2 0,-1 0-1,24-23 1,-35 62-9,-12 13 0,7-32 0,0 0 0,1 0 0,0 0 0,0 0 0,1 0 0,0 0 0,1 0 0,0 0 0,1 0 0,1 15 0,-1-23 0,0-1 0,-1 1 0,1 0 0,0 0 0,-1 0 0,1 0 0,0-1 0,0 1 0,0 0 0,-1-1 0,1 1 0,0-1 0,0 1 0,0-1 0,0 1 0,0-1 0,0 1 0,0-1 0,0 0 0,0 0 0,1 0 0,-1 0 0,0 1 0,0-1 0,0-1 0,0 1 0,0 0 0,0 0 0,0 0 0,0 0 0,0-1 0,0 1 0,2-1 0,34-17 0,-21 6 0,-1-1 0,-1-1 0,0-1 0,-1 0 0,-1-1 0,0 0 0,-1 0 0,-1-2 0,0 1 0,7-21 0,-25 57 0,1 0 0,1 1 0,1-1 0,1 1 0,0 0 0,-1 27 0,5-46-1,0 1-1,1-1 1,-1 0-1,0 0 1,0 0-1,1 1 1,-1-1-1,1 0 1,-1 0-1,1 0 1,-1 0-1,1 0 1,-1 0 0,1 0-1,0 0 1,0 0-1,0 0 1,-1 0-1,1-1 1,0 1-1,0 0 1,0-1-1,0 1 1,0 0 0,0-1-1,2 1 1,1 0-25,-1 0 1,1 0-1,0 0 0,0-1 1,-1 1-1,1-1 1,0 0-1,0 0 1,4-1-1,-3 0-91,-1 1 1,1-1-1,-1 0 0,0 0 0,1 0 1,-1-1-1,0 1 0,0-1 0,0 0 1,0 0-1,0-1 0,0 1 0,-1-1 1,1 0-1,-1 0 0,6-6 1,-2-14-4908,-6-5-2727</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15.423"/>
    </inkml:context>
    <inkml:brush xml:id="br0">
      <inkml:brushProperty name="width" value="0.025" units="cm"/>
      <inkml:brushProperty name="height" value="0.025" units="cm"/>
    </inkml:brush>
  </inkml:definitions>
  <inkml:trace contextRef="#ctx0" brushRef="#br0">1 10 14382,'0'0'16143,"51"0"-16015,-19 0-897,-3 0-2242,0-1-3106,-3-8-5542</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15.766"/>
    </inkml:context>
    <inkml:brush xml:id="br0">
      <inkml:brushProperty name="width" value="0.025" units="cm"/>
      <inkml:brushProperty name="height" value="0.025" units="cm"/>
    </inkml:brush>
  </inkml:definitions>
  <inkml:trace contextRef="#ctx0" brushRef="#br0">72 1 7687,'0'0'15519,"-8"10"-12546,1-3-2391,1-1-55,-1 0 0,2 1 0,-1 0 0,1 0 0,0 0-1,0 1 1,1 0 0,0 0 0,-6 15 0,10-23-520,0 0 0,0 1 0,0-1 1,0 0-1,0 1 0,0-1 0,0 0 0,0 0 0,1 1 0,-1-1 0,0 0 0,0 1 0,0-1 0,0 0 0,0 0 0,0 1 0,1-1 0,-1 0 0,0 0 0,0 1 1,0-1-1,1 0 0,-1 0 0,0 1 0,0-1 0,1 0 0,-1 0 0,0 0 0,0 0 0,1 0 0,-1 1 0,0-1 0,1 0 0,-1 0 0,0 0 0,0 0 0,1 0 1,18-1 228,16-8-4,17-20-232,-41 22 0,0 0 0,1 1 0,0 0 0,0 0 0,0 2 0,15-5 0,-27 9 0,1 0 0,-1 0 0,0 0 0,0 0 0,1 0 0,-1 0 0,0 0 0,1 0 0,-1 0 0,0 0 0,0 0 0,1 0 0,-1 0 0,0 0 0,0 0 0,1 0 0,-1 0 0,0 0 0,0 0 0,1 0 0,-1 1 0,0-1 0,0 0 0,0 0 0,1 0 0,-1 0 0,0 1 0,0-1 0,0 0 0,1 0 0,-1 0 0,0 1 0,0-1 0,0 0 0,0 0 0,0 1 0,0-1 0,0 0 0,1 0 0,-1 1 0,-3 15 0,-13 18 0,14-31 0,-1 2 0,-9 30 0,17-25 0,16-10 0,25-15-334,-38 11 189,1 1 0,-1 0-1,1 1 1,0 0 0,0 0 0,11 0-1,-31 7-2335,3 0-946,1-3-5302</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16.093"/>
    </inkml:context>
    <inkml:brush xml:id="br0">
      <inkml:brushProperty name="width" value="0.025" units="cm"/>
      <inkml:brushProperty name="height" value="0.025" units="cm"/>
    </inkml:brush>
  </inkml:definitions>
  <inkml:trace contextRef="#ctx0" brushRef="#br0">0 1 20243,'0'0'10549,"11"1"-10410,31 8 44,39 18-8209,-19-6 67,-61-20 8193,-1-1-1,0 0 1,1 0-1,-1 0 1,0 0 0,1 0-1,-1 1 1,0-1-1,1 0 1,-1 0-1,0 0 1,1 1 0,-1-1-1,0 0 1,0 1-1,1-1 1,-1 0 0,0 1-1,0-1 1,1 0-1,-1 1 1,0-1 0,0 0-1,0 1 1,0-1-1,0 0 1,0 1 0,0-1-1,0 1 1,1-1-1,-1 0 1,0 1 0,-1-1-1,1 1 1,-7 16 3958,-21 14-1522,24-28-2141,-5 7-205,3-5-199,1-1 0,0 1-1,1 0 1,-1 0 0,1 1 0,0-1 0,0 1-1,1 0 1,-1 0 0,1 0 0,1 0-1,-1 1 1,-2 10 0,6-17-125,-1 1 0,1 0 0,-1 0 0,1-1 0,-1 1 0,1 0-1,-1-1 1,1 1 0,0-1 0,-1 1 0,1-1 0,0 1 0,0-1 0,-1 1 0,1-1 0,0 0 0,0 1 0,0-1 0,-1 0-1,1 0 1,0 0 0,0 1 0,0-1 0,0 0 0,-1 0 0,1 0 0,0 0 0,1-1 0,34 1-197,-27 0 12,-5 0-123,7 0-206,0 0 0,-1 1 0,1 0 0,17 4 1,-26-5 539,-1 1 0,0-1 0,1 1 1,-1-1-1,0 1 0,1 0 0,-1-1 0,0 1 1,0 0-1,0 0 0,0 0 0,0 0 1,0 0-1,0 0 0,0 0 0,0 0 1,0 0-1,1 3 0,-2-3 98,0 1 1,0-1-1,0 1 0,0 0 0,0-1 0,0 1 1,0 0-1,0-1 0,-1 1 0,1 0 0,-1-1 0,1 1 1,-1-1-1,0 1 0,1-1 0,-1 1 0,0-1 1,0 0-1,0 1 0,-2 1 0,-3 3-85,1 0-1,-1 0 0,0-1 1,-1 0-1,0 0 1,1-1-1,-1 0 1,-1 0-1,1 0 0,-1-1 1,1 0-1,-9 2 1,1-1-726,-1-1 1,1 0-1,-1-1 1,1 0-1,-22-2 1,13-1-9729</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46.785"/>
    </inkml:context>
    <inkml:brush xml:id="br0">
      <inkml:brushProperty name="width" value="0.025" units="cm"/>
      <inkml:brushProperty name="height" value="0.025" units="cm"/>
      <inkml:brushProperty name="color" value="#FF0066"/>
    </inkml:brush>
  </inkml:definitions>
  <inkml:trace contextRef="#ctx0" brushRef="#br0">8268 881 9321,'0'0'6673,"-2"-10"-9054,1 7 2369,1-1 8,0 1-1,-1-1 0,0 1 1,0-1-1,0 1 1,0 0-1,-1 0 0,1-1 1,-1 1-1,1 0 1,-1 0-1,0 0 0,-1 1 1,1-1-1,0 0 1,-1 1-1,1 0 0,-1-1 1,0 1-1,0 0 1,0 0-1,-5-2 0,-91-36 787,-1 5 0,-117-25-1,136 38-408,-1056-208 2150,-18 85-1335,721 95-1136,-1717-92 34,1877 144-97,1 12 0,-377 68 1,429-36 17,-216 77 0,300-75 47,3 6 0,-214 118 0,315-152-40,0 1 1,1 1 0,1 2 0,2 1-1,0 1 1,2 2 0,-47 60-1,63-73-17,1 1-1,1 0 0,0 0 1,2 1-1,0 0 0,0 1 1,2 0-1,0 0 0,1 0 1,1 0-1,0 0 0,2 1 1,0-1-1,1 1 0,1 0 1,1-1-1,0 0 0,9 31 1,-3-24 15,2 0 1,0-1-1,2 0 1,1-1-1,0-1 1,2 0-1,1 0 1,0-2-1,2 0 1,27 25-1,7 0 67,1-3 0,110 67 0,-49-44 15,2-6 0,191 70 0,-133-71-6,230 44 0,-28-39 25,436 17-1,859-53 75,-155-97 60,-5-60-215,-1356 115-23,-52 6-9,708-78 19,-550 48 36,272-78-1,-458 97 164,89-38-1,-145 50-48,0-1 0,0-1 0,-1 0 0,0-2 0,-1 0 0,0-1 0,-1 0 0,0-1 0,24-30 0,-34 36-111,0-1 0,0 1 1,-1-1-1,-1-1 0,0 1 0,0-1 1,-1 1-1,0-1 0,0 0 1,-1 0-1,0-1 0,-1 1 0,-1 0 1,1 0-1,-2-1 0,1 1 0,-1 0 1,-1 0-1,0-1 0,0 1 1,-1 0-1,0 1 0,-1-1 0,-6-11 1,-3-3-59,-2 1 0,0 0 0,-1 1 0,-1 1 0,-1 1 0,-1 0 0,-1 2 0,-24-19 0,-40-25 134,-3 3-1,-152-77 1,-206-63 1045,135 82-907,-542-129-1,-346 31-232,401 133-836,263 64-2863,273 18-56,-1 0-2092</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14.137"/>
    </inkml:context>
    <inkml:brush xml:id="br0">
      <inkml:brushProperty name="width" value="0.025" units="cm"/>
      <inkml:brushProperty name="height" value="0.025" units="cm"/>
      <inkml:brushProperty name="color" value="#FF0066"/>
    </inkml:brush>
  </inkml:definitions>
  <inkml:trace contextRef="#ctx0" brushRef="#br0">249 221 7143,'8'4'6501,"33"-4"-3543,16-8-1232,85-24-1,-3 1-734,26 11 227,311 2-1,-203 14-1127,284-20 1052,430-8 2131,-928 33-3211,-31 1-1,0-2 0,48-5 0,-75 5-48,-1 0-1,1 0 1,-1 0-1,1 0 1,0 0-1,-1 0 1,1 0-1,0 0 1,-1 0-1,1 0 0,0 0 1,-1 0-1,1-1 1,-1 1-1,1 0 1,0-1-1,-1 1 1,1 0-1,-1-1 1,1 1-1,-1 0 1,1-1-1,-1 1 0,1-1 1,-1 1-1,0-1 1,1 1-1,-1-1 1,1 0-1,-1 1 1,0-1-1,0 1 1,1-1-1,-1 0 1,0 1-1,0-1 0,0 0 1,0 1-1,0-1 1,0 1-1,0-1 1,0 0-1,0 1 1,0-1-1,0 0 1,0 1-1,-1-2 1,0 1-18,1 0 1,-1-1-1,0 1 0,0 0 1,-1 0-1,1 0 1,0 0-1,0 0 1,-1 0-1,1 0 1,0 0-1,-1 1 0,1-1 1,0 1-1,-1-1 1,1 1-1,-1-1 1,1 1-1,-4-1 1,-495-12-1510,196 10 844,-822 12-440,479 58 664,9 56 48,592-112 390,34-7-2,31-6-4,699-86-50,329 47-78,-767 33 124,754-33-526,-990 41-1645,76-13 0,-62-1-3075</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28.407"/>
    </inkml:context>
    <inkml:brush xml:id="br0">
      <inkml:brushProperty name="width" value="0.025" units="cm"/>
      <inkml:brushProperty name="height" value="0.025" units="cm"/>
      <inkml:brushProperty name="color" value="#FF0066"/>
    </inkml:brush>
  </inkml:definitions>
  <inkml:trace contextRef="#ctx0" brushRef="#br0">3062 234 8840,'-9'-3'1879,"-105"-48"1942,73 30-3216,-1 3 0,0 1 0,-67-17 0,60 25-192,-1 3 0,-1 2 0,-63 2 0,-154 22-196,88-5-111,-301-3 157,246-11-224,-272 36 1,489-34-42,-134 17 6,-288 80-1,430-97-6,0 0-1,0 1 1,1 1-1,0-1 0,0 1 1,0 1-1,0 0 1,1 0-1,0 0 1,-14 16-1,17-15-1,0 0 1,0 1-1,0 0 0,1 0 0,1 1 0,-1-1 1,1 1-1,0 0 0,1 0 0,0 0 0,1 0 1,-1 13-1,0-4 7,2 0 0,0 0 0,0 0 1,2 0-1,0 0 0,1 0 0,1 0 0,6 17 1,-4-21 40,0-1 1,1 0 0,0 0 0,1-1 0,0 0 0,1 0-1,1-1 1,-1 0 0,2-1 0,16 14 0,22 12 231,1-1 0,1-3 0,70 32 0,175 59 456,-140-71-468,2-7 0,2-7-1,301 33 1,-343-64-90,0-5 0,1-6-1,-2-4 1,1-5-1,114-30 1,605-103 83,-794 141-252,40-6 33,99-27 0,-160 32-18,1-1 1,-1-1-1,-1 0 1,1-2-1,-1-1 1,-1-1-1,0 0 1,-1-2-1,22-19 0,-33 25 28,-1-1 0,0 0 0,0 0-1,-1 0 1,0-1 0,0 0 0,-1-1-1,-1 1 1,1-1 0,-2 0-1,0 0 1,0 0 0,-1 0 0,0-1-1,-1 1 1,0-1 0,-1 1-1,0-1 1,-1 1 0,0-1 0,-4-14-1,-1 0 45,-1 0-1,-1 0 1,-2 1-1,0 1 0,-1-1 1,-2 2-1,0 0 1,-20-24-1,10 17-55,-2 2 0,-1 1 0,-1 1 0,-1 1 0,-1 1 0,-1 2 0,-2 1 0,0 1-1,-1 2 1,0 2 0,-2 0 0,0 3 0,-43-12 0,0 4-508,-124-16 1,-85 7-4257,233 25 3209,-79-8-3813</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14.965"/>
    </inkml:context>
    <inkml:brush xml:id="br0">
      <inkml:brushProperty name="width" value="0.025" units="cm"/>
      <inkml:brushProperty name="height" value="0.025" units="cm"/>
      <inkml:brushProperty name="color" value="#FF0066"/>
    </inkml:brush>
  </inkml:definitions>
  <inkml:trace contextRef="#ctx0" brushRef="#br0">3387 280 6342,'0'0'6064,"-4"-9"-5359,1 4-663,0-1 1,0 1-1,-1-1 1,1 1-1,-1 0 0,-1 0 1,1 1-1,-1-1 0,0 1 1,0 0-1,0 0 1,0 1-1,-1-1 0,1 1 1,-9-3-1,-35-14 305,-1 3-1,-1 1 1,-65-11 0,-163-13-357,155 25 683,-203-22-203,-617 12 0,812 34-667,-182 35 1,-123 57 124,384-87 227,0 3 1,1 1-1,-63 33 1,100-44-89,0 2 0,0-1 1,1 2-1,0 0 1,1 1-1,0 0 1,1 1-1,0 1 1,0 0-1,2 0 1,0 1-1,0 0 1,1 1-1,-12 27 1,19-35-63,-1 0 0,1 0 1,1 0-1,-1 0 1,1 0-1,0 0 0,1 1 1,0-1-1,0 0 1,0 1-1,1-1 0,0 0 1,1 0-1,4 14 1,-2-12-5,0-1 0,1 1 0,0 0 1,0-1-1,1 0 0,1-1 1,-1 1-1,1-1 0,14 11 1,9 4 27,1-3 0,1 0 0,1-2 1,59 22-1,94 34 150,3-8 0,2-9 1,3-8-1,1-9 0,3-8 0,295 8 0,-489-39-179,552-10 89,-474 3-68,-1-4-1,0-3 1,-1-4 0,137-50 0,-135 34 7,-2-4 0,-2-3 0,-2-3 0,-1-4 0,-3-3 0,-2-3 0,63-63 0,-114 98 111,0-1 1,31-43 0,-46 56-95,1 0 0,-1 0 0,0 0 1,-1-1-1,0 0 0,0 0 0,-1 0 0,0 0 1,0 0-1,-1 0 0,0 0 0,0-1 0,-1-15 0,-1 21-56,0 0-1,1 0 0,-1-1 1,0 1-1,-1 0 0,1 1 1,0-1-1,-1 0 1,0 0-1,0 1 0,0-1 1,0 1-1,0-1 0,0 1 1,0 0-1,-1 0 0,1 0 1,-1 0-1,0 0 0,1 1 1,-1-1-1,0 1 0,0 0 1,0-1-1,0 1 0,0 1 1,0-1-1,-4 0 0,-12-2-470,1 1 0,-1 0 0,-32 2 0,28 1-225,-64 0-2907,-13 4-3086</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37.555"/>
    </inkml:context>
    <inkml:brush xml:id="br0">
      <inkml:brushProperty name="width" value="0.025" units="cm"/>
      <inkml:brushProperty name="height" value="0.025" units="cm"/>
      <inkml:brushProperty name="color" value="#FF0066"/>
    </inkml:brush>
  </inkml:definitions>
  <inkml:trace contextRef="#ctx0" brushRef="#br0">933 243 8584,'0'0'-865,"2"-10"3615,1 0-2172,-1 1 0,0-1 0,0 0 1,-1 0-1,0-13 0,-1 19-349,-1-1 0,0 1 0,1 0 0,-2-1 0,1 1 0,0 0 0,-1 0 0,0 0 0,1 0 0,-2 0 0,1 0 0,0 0 0,-1 1 0,0-1 0,0 1 0,0 0 0,-4-4 0,-7-3-33,0 1 0,0 0 0,0 1 1,-1 1-1,-1 0 0,1 1 0,-1 0 0,0 2 1,0 0-1,0 0 0,-32-1 0,16 3-89,-1 1 0,1 2-1,-1 1 1,1 2 0,-37 8 0,46-6 1,0 0 1,0 1-1,1 2 1,0 0-1,1 1 1,0 1-1,0 1 1,1 1 0,1 1-1,0 1 1,1 0-1,1 1 1,0 1-1,1 1 1,1 0-1,1 1 1,0 1-1,1 0 1,2 0 0,-17 40-1,15-30-103,2 0 0,1 2 0,1-1-1,1 1 1,2 0 0,1 0 0,0 66 0,6-85-3,0 1 0,0-1 0,2 1 0,0-1 0,0 0 1,1 0-1,1 0 0,0 0 0,11 18 0,-11-23-1,1 0-1,0 0 1,1 0 0,0-1-1,0 0 1,1 0-1,0-1 1,0 0 0,0 0-1,1-1 1,-1 0 0,1 0-1,1-1 1,11 4-1,1-2 66,1-1 0,-1-1 0,1-1 0,0-1 0,0-1-1,0-1 1,0-1 0,0-1 0,0-1 0,-1-1-1,1-1 1,22-8 0,8-5 202,0-3 0,-2-1 0,87-53 0,-100 51 222,-1-2 0,-1-1 0,-2-1 0,-1-2 0,-1-2 0,-2 0 0,27-39 0,-41 50-315,-2 0 0,0-1-1,-2-1 1,0 0 0,-2 0 0,-1-1 0,0-1 0,-2 0 0,-1 0 0,-1 0 0,-1 0 0,-1-1-1,-1-39 1,-2 60-171,0 0 0,-1 0 0,0 0 0,0 0 0,0 0 0,-1 0 0,1 0 0,-1 1 0,0-1 0,-1 1 0,1-1 0,-1 1 0,0 0 0,0 0 0,0 0 0,-6-5 0,2 3-7,0 1 0,0 1 1,0-1-1,0 1 0,-1 0 1,0 1-1,0 0 0,0 0 1,-9-2-1,-13 0-5,1 1 0,0 1 0,-1 2-1,-46 3 1,59 0-32,0 1 0,1 0-1,0 1 1,0 0 0,0 2-1,0 0 1,1 0 0,0 2-1,0 0 1,1 0 0,0 1-1,0 1 1,1 1 0,1 0-1,-13 14 1,11-11-421,1 2 0,1 0 0,1 0 1,0 1-1,-10 22 0,13-23-586,2 0-1,0 0 1,1 1 0,0 0 0,1 1 0,-1 16-1,4-9-5560</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40.945"/>
    </inkml:context>
    <inkml:brush xml:id="br0">
      <inkml:brushProperty name="width" value="0.025" units="cm"/>
      <inkml:brushProperty name="height" value="0.025" units="cm"/>
      <inkml:brushProperty name="color" value="#FF0066"/>
    </inkml:brush>
  </inkml:definitions>
  <inkml:trace contextRef="#ctx0" brushRef="#br0">2756 166 7976,'-10'-7'1516,"-25"-14"-993,0 2 0,-1 2 0,-1 1 0,-1 1 0,0 3 1,-1 1-1,0 1 0,-57-5 0,-40 2 1463,-164 4 0,182 13-1959,0 5 1,0 5-1,1 6 1,-219 66-1,164-27 22,3 8-1,-243 133 1,368-177-38,1 2 1,2 2-1,0 1 1,-52 49-1,83-67-12,0 1-1,0 0 0,2 1 1,-1 0-1,1 1 0,1-1 1,0 1-1,-6 20 0,10-23-1,0 1-1,0-1 0,2 1 1,-1 0-1,1 0 0,1 0 0,0 0 1,1 0-1,0 0 0,0 0 1,1-1-1,6 18 0,-3-15 6,1 0-1,0 0 0,1 0 0,1-1 0,0 0 0,0 0 0,1-1 0,1 0 0,0-1 0,0 0 0,1-1 0,0 0 0,1 0 0,0-1 0,17 8 0,7 3 9,1-2-1,1-2 1,0-2-1,50 12 1,-22-11-5,1-3 1,95 3 0,140-12 31,-155-4 10,841 18 166,-968-15-205,89 3-5,142-12 0,-215 4 19,0-2 0,-1-1 1,1-2-1,-1-1 1,-1-2-1,0-1 0,60-34 1,-58 26-14,-1-2 1,-2-2 0,0-1-1,-1-1 1,30-35 0,-49 47 39,-2 1-1,0-2 1,0 0 0,-1 0 0,13-33 0,-19 39 82,0-1 0,-1 0 0,0 0 0,-1-1 0,-1 1 1,1 0-1,-2-1 0,0 1 0,0-1 0,-3-17 0,0 19-37,0 1 0,0-1 0,-1 1 0,0 0-1,-1 0 1,0 1 0,-1-1 0,1 1 0,-1 0-1,-1 1 1,0-1 0,0 1 0,-11-9 0,-13-8-13,0 2 1,-36-20 0,1 5-7,-1 3 0,-1 2 0,-2 4 0,-145-38 0,158 53 11,0 3 0,-1 2 0,0 3 0,0 3 0,0 2 0,0 3 0,-62 10 0,82-6-81,1 1 0,-1 2 1,2 1-1,0 3 0,0 0 1,1 2-1,1 2 0,1 1 1,0 2-1,2 1 0,0 2 1,-34 33-1,30-10-49,33-45-188,1 1-1,0-1 1,-1 1 0,1-1-1,0 1 1,1 0 0,-1-1 0,0 1-1,1 0 1,0 0 0,0-1-1,-1 1 1,2 0 0,-1 0 0,0-1-1,0 1 1,1 0 0,1 3-1,2-2-3952,1-4-3951</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43.215"/>
    </inkml:context>
    <inkml:brush xml:id="br0">
      <inkml:brushProperty name="width" value="0.025" units="cm"/>
      <inkml:brushProperty name="height" value="0.025" units="cm"/>
      <inkml:brushProperty name="color" value="#FF0066"/>
    </inkml:brush>
  </inkml:definitions>
  <inkml:trace contextRef="#ctx0" brushRef="#br0">182 34 5926,'0'0'16837,"-7"-6"-14841,-27-18-373,33 24-1553,0-1 0,-1 1 0,1-1-1,0 1 1,0 0 0,-1-1 0,1 1-1,0 0 1,0 0 0,-1 0 0,1 0-1,0 0 1,-1 0 0,1 0 0,0 0-1,-1 1 1,1-1 0,0 0 0,0 1-1,0-1 1,-1 1 0,1-1 0,0 1-1,0 0 1,0-1 0,0 1 0,0 0-1,-1 1 1,-22 29 721,20-25-599,-9 13 164,2 1 0,1 1 0,-14 35-1,20-44-302,0-1 0,1 1 0,0 0 0,1 0 0,1 0 0,0 0 0,0 1 0,3 20 0,-2-31-42,0-1 1,1 1-1,-1 0 0,0 0 0,1-1 1,0 1-1,-1 0 0,1-1 0,0 1 1,0 0-1,0-1 0,0 1 0,0-1 0,0 1 1,0-1-1,1 0 0,-1 0 0,0 1 1,1-1-1,-1 0 0,1 0 0,0 0 0,-1-1 1,1 1-1,-1 0 0,1-1 0,0 1 1,0-1-1,-1 1 0,1-1 0,0 0 0,0 0 1,0 1-1,0-1 0,-1-1 0,1 1 1,0 0-1,0 0 0,0-1 0,-1 1 0,1-1 1,0 1-1,2-2 0,4-1 96,-1 0 0,0 0 0,1 0 0,-1-1 0,-1 0 0,1-1 1,-1 1-1,12-11 0,-9 5-106,-1 0 0,-1-1 0,1 1 0,-2-1 1,1-1-1,-2 1 0,0-1 0,0 0 0,-1-1 1,0 1-1,-1-1 0,0 1 0,-1-1 0,-1 0 0,0 0 1,-1 0-1,-2-19 0,2 30 1,0 1 0,-1 0 1,1 0-1,0 0 0,-1 0 0,1 0 1,-1 0-1,0 1 0,1-1 0,-1 0 0,0 0 1,1 0-1,-1 0 0,0 1 0,0-1 1,0 0-1,0 1 0,0-1 0,1 1 0,-1-1 1,0 1-1,0-1 0,-1 1 0,1 0 1,0-1-1,0 1 0,0 0 0,0 0 0,0 0 1,0 0-1,0 0 0,0 0 0,0 0 1,0 0-1,0 0 0,-1 1 0,1-1 0,0 0 1,0 1-1,0-1 0,0 1 0,0-1 1,0 1-1,-1 0 0,0 0-21,1 0 0,-1 0-1,0 0 1,1 0 0,-1 0 0,0 0-1,1 0 1,-1 0 0,1 1 0,0-1-1,-1 1 1,1-1 0,0 1 0,0-1-1,0 1 1,0 0 0,0-1 0,1 1-1,-1 0 1,0 0 0,1 0 0,-1 0-1,1 0 1,0 0 0,-1 3 0,2-4-211,0 0 1,-1-1 0,1 1 0,0 0 0,0-1 0,0 1-1,0-1 1,0 1 0,0-1 0,0 1 0,-1-1-1,1 0 1,0 1 0,0-1 0,1 0 0,-1 0-1,0 0 1,0 0 0,0 0 0,0 0 0,0 0 0,0 0-1,1-1 1,28-1-3378,-19-1 1296,0-1 0,1 1-1,18-11 1,-22 11 725,33-15-6742</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17.396"/>
    </inkml:context>
    <inkml:brush xml:id="br0">
      <inkml:brushProperty name="width" value="0.025" units="cm"/>
      <inkml:brushProperty name="height" value="0.025" units="cm"/>
    </inkml:brush>
  </inkml:definitions>
  <inkml:trace contextRef="#ctx0" brushRef="#br0">0 1 20019,'0'0'9289,"76"20"-17521,-48-12-1409</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44.023"/>
    </inkml:context>
    <inkml:brush xml:id="br0">
      <inkml:brushProperty name="width" value="0.025" units="cm"/>
      <inkml:brushProperty name="height" value="0.025" units="cm"/>
      <inkml:brushProperty name="color" value="#FF0066"/>
    </inkml:brush>
  </inkml:definitions>
  <inkml:trace contextRef="#ctx0" brushRef="#br0">150 162 11339,'0'0'15534,"-10"13"-13703,-69 110 605,69-106-2203,1 0-1,1 1 0,0 0 1,1 0-1,1 1 1,-5 28-1,10-46-232,1 0 0,0 0 0,0-1 0,0 1 0,0 0 0,0 0 0,0 0 0,0 0 0,0-1 0,0 1 0,0 0 0,0 0 0,0 0 0,1-1 0,-1 1 0,0 0 0,1 0 0,-1 0 0,1-1 0,-1 1 0,0 0 0,1-1 0,0 1 0,-1 0 0,1-1 0,-1 1 0,1-1 0,0 1 0,-1-1 0,1 1 0,0-1 0,0 1 0,-1-1 0,1 0 0,0 0 0,0 1 0,0-1 0,-1 0 0,1 0 0,0 0 0,0 0 0,0 0 0,0 0 0,-1 0 0,1 0 0,0 0 0,0 0 0,0 0 0,0 0 0,-1-1 0,1 1 0,0 0 0,0-1 0,-1 1 0,1 0 0,0-1 0,0 1 0,0-1 0,6-3 0,1 1 0,-1-1 0,0 0 0,13-10 0,5-9 0,-1 0 0,-1-2 0,-1-1 0,-1-1 0,31-51 0,-28 35 0,-3-1 0,-1 0 0,20-67 0,-55 146 0,-37 66 0,13-28 0,24-45 0,-31 69 0,42-87 0,1 0 0,0 0 0,0 0 0,1 0 0,0 0 0,1 0 0,0 20 0,2-28 0,-1-1 0,1 0 0,-1 0 0,1 0 0,0 0 0,0 0 0,0 0 0,0 0 0,0 0 0,0 0 0,0 0 0,0 0 0,0-1 0,0 1 0,0 0 0,0-1 0,1 1 0,-1-1 0,0 1 0,0-1 0,1 0 0,-1 1 0,0-1 0,0 0 0,1 0 0,-1 0 0,0 0 0,1 0 0,-1 0 0,0-1 0,3 1 0,45-9 0,-37 4-13,-1-2 1,1 1-1,-2-2 0,1 1 1,-1-1-1,0-1 0,-1 0 1,0 0-1,0-1 1,-1 0-1,0-1 0,-1 0 1,0 0-1,-1 0 0,0-1 1,-1 0-1,-1 0 0,6-18 1,-12 30 27,1 0 0,-1 0 0,1 1 0,-1-1 0,1 1 0,-1 0 0,1-1 0,0 1 0,-1 0 0,1 0 0,0 0 0,0 0 0,-1 0 0,1 0 0,-1 1 0,-39 30-15,32-26 0,0 0 0,1 0 0,0 1 0,0 0 0,1 0 0,0 1 0,-7 10 0,13-16 0,-1 0 0,1 1 0,0-1 0,1 1 0,-1 0 0,0-1 0,1 1 0,0-1 0,-1 1 0,1 0 0,0-1 0,0 1 0,1 0 0,-1-1 0,1 1 0,-1 0 0,1-1 0,0 1 0,0-1 0,0 1 0,0-1 0,0 1 0,0-1 0,1 0 0,-1 0 0,1 0 0,0 0 0,-1 0 0,1 0 0,0 0 0,0 0 0,1-1 0,-1 1 0,0-1 0,0 1 0,4 0 0,-4 0 0,1 0 0,0-1 0,-1 1 0,1-1 0,0 0 0,0 0 0,0 0 0,0 0 0,0-1 0,0 1 0,0-1 0,1 0 0,-1 1 0,0-1 0,0-1 0,0 1 0,0 0 0,0-1 0,0 0 0,0 0 0,0 0 0,0 0 0,0 0 0,0 0 0,0-1 0,-1 1 0,1-1 0,0 0 0,-1 0 0,3-2 0,0-2 0,0 0 0,-1 0 0,1-1 0,-1 1 0,0-1 0,-1 0 0,0 0 0,0 0 0,-1 0 0,1-1 0,0-8 0,-9 15-4842</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44.617"/>
    </inkml:context>
    <inkml:brush xml:id="br0">
      <inkml:brushProperty name="width" value="0.025" units="cm"/>
      <inkml:brushProperty name="height" value="0.025" units="cm"/>
      <inkml:brushProperty name="color" value="#FF0066"/>
    </inkml:brush>
  </inkml:definitions>
  <inkml:trace contextRef="#ctx0" brushRef="#br0">39 42 6278,'4'-42'22688,"-4"63"-20264,-2-1-2192,0 1 1,-2-1 0,-9 32 0,7-31-85,1 0 1,-5 43 0,13-63-149,5-9 0,4-10 0,-4 0 0,0 0 0,-1-1 0,-1-1 0,5-29 0,4-11 0,-14 59 0,0 1 0,0-1 0,1 1 0,-1-1 0,0 1 0,0-1 0,1 1 0,-1 0 0,0 0 0,1 0 0,-1 0 0,1 0 0,-1 0 0,0 0 0,1 0 0,-1 0 0,0 1 0,1-1 0,-1 1 0,0-1 0,0 1 0,3 1 0,8 1 0,17-2-1089,-8-3-2520,9-3-5274</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45.224"/>
    </inkml:context>
    <inkml:brush xml:id="br0">
      <inkml:brushProperty name="width" value="0.025" units="cm"/>
      <inkml:brushProperty name="height" value="0.025" units="cm"/>
      <inkml:brushProperty name="color" value="#FF0066"/>
    </inkml:brush>
  </inkml:definitions>
  <inkml:trace contextRef="#ctx0" brushRef="#br0">154 66 14894,'0'0'8227,"1"-9"-5051,-1-28-891,0 36-2224,0 0 1,0 0-1,0 0 1,0 1-1,0-1 0,-1 0 1,1 0-1,0 0 1,0 1-1,-1-1 1,1 0-1,-1 0 1,1 1-1,0-1 0,-1 0 1,0 1-1,1-1 1,-1 0-1,1 1 1,-1-1-1,0 1 1,1-1-1,-1 1 1,0 0-1,1-1 0,-1 1 1,0-1-1,0 1 1,1 0-1,-1 0 1,0-1-1,0 1 1,0 0-1,0 0 1,1 0-1,-1 0 0,0 0 1,0 0-1,0 0 1,0 0-1,1 1 1,-1-1-1,0 0 1,0 0-1,1 1 0,-1-1 1,-1 1-1,-31 20 273,22-7-312,0 1 0,2 0 0,0 0 0,0 1 0,2 0 1,0 0-1,1 1 0,0 0 0,1 0 0,1 0 0,1 1 0,1 0 0,-1 21 0,3-37-15,0-1-1,0 1 0,-1-1 0,2 1 0,-1 0 1,0-1-1,0 1 0,0-1 0,1 1 0,-1-1 0,1 0 1,-1 1-1,1-1 0,-1 1 0,1-1 0,0 0 0,0 1 1,0-1-1,0 0 0,0 0 0,0 0 0,0 0 1,0 0-1,0 0 0,0 0 0,1 0 0,-1 0 0,0 0 1,1-1-1,-1 1 0,0-1 0,1 1 0,-1-1 1,1 1-1,-1-1 0,1 0 0,-1 0 0,1 1 0,-1-1 1,1 0-1,0-1 0,-1 1 0,1 0 0,-1 0 1,1-1-1,-1 1 0,2-1 0,5-1 28,0-1 1,0 1-1,0-1 0,-1-1 1,1 0-1,-1 0 0,12-9 1,3-6-33,-2 0 0,0-1-1,-1-1 1,-2-1 0,0-1 0,-1-1 0,-1 0 0,-1 0 0,-2-2 0,11-27 0,-54 123 37,20-50-95,1 2 1,1-1-1,1 1 1,1 1-1,1 0 0,1 0 1,-4 35-1,9-57-112,0 0 0,0 0 1,0 0-1,0 0 0,0 0 0,0 0 0,0 0 0,0 0 0,0 0 0,0 0 0,0 0 0,1 0 0,-1 0 0,0 0 0,1 0 1,-1 0-1,1 0 0,-1 0 0,1 0 0,-1 0 0,1 0 0,0-1 0,-1 1 0,1 0 0,0 0 0,0-1 0,0 1 0,0-1 1,-1 1-1,1 0 0,0-1 0,0 0 0,0 1 0,0-1 0,0 0 0,0 1 0,0-1 0,0 0 0,0 0 0,0 0 0,1 0 1,-1 0-1,0 0 0,0 0 0,0 0 0,0 0 0,0 0 0,0-1 0,0 1 0,0 0 0,0-1 0,0 1 0,0-1 0,-1 1 1,1-1-1,0 0 0,1 0 0,7-4-1293,-1 0 1,0 0-1,-1 0 1,1-1-1,7-8 0,17-22-7112</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45.581"/>
    </inkml:context>
    <inkml:brush xml:id="br0">
      <inkml:brushProperty name="width" value="0.025" units="cm"/>
      <inkml:brushProperty name="height" value="0.025" units="cm"/>
      <inkml:brushProperty name="color" value="#FF0066"/>
    </inkml:brush>
  </inkml:definitions>
  <inkml:trace contextRef="#ctx0" brushRef="#br0">85 59 10570,'0'0'14777,"-3"14"-12946,-26 88-454,16-63-683,2 0 0,1 1 0,-8 73 0,18-111-693,0-1-1,0 1 1,0-1-1,0 1 1,0-1-1,0 0 1,0 1-1,0-1 1,0 1 0,1-1-1,-1 0 1,1 1-1,-1-1 1,1 0-1,-1 1 1,1-1 0,0 0-1,0 0 1,0 1-1,-1-1 1,1 0-1,2 2 1,-1-3 10,-1 1 0,1-1 0,-1 0 0,0 1 0,1-1 0,-1 0 0,1 0 0,-1 0 0,1 0 0,-1 0 1,0 0-1,1-1 0,-1 1 0,1 0 0,-1-1 0,0 1 0,1-1 0,1 0 0,5-3 49,-1-1 1,0 1-1,1-1 1,-2-1-1,1 1 1,7-9-1,1-3-29,-1-1 0,0-1 0,-1 0-1,-2-1 1,15-31 0,32-110 127,-28 72 124,-83 258-117,46-149-165,-1-3 0,1 1 0,1 0 0,1 1 0,1-1 0,0 1 0,-1 22 0,5-40-88,0 0 1,0 0-1,0 0 1,1 0-1,-1-1 1,0 1-1,0 0 1,1 0-1,-1 0 1,1 0-1,-1-1 1,1 1-1,-1 0 1,1 0-1,-1-1 1,1 1-1,-1 0 1,1-1-1,0 1 1,0-1-1,-1 1 1,1-1-1,0 1 1,0-1-1,-1 1 1,1-1-1,0 0 1,0 1-1,0-1 0,0 0 1,0 0-1,0 0 1,0 0-1,-1 0 1,1 0-1,0 0 1,0 0-1,0 0 1,0 0-1,1-1 1,-1 1-131,12 1-7155</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46.155"/>
    </inkml:context>
    <inkml:brush xml:id="br0">
      <inkml:brushProperty name="width" value="0.025" units="cm"/>
      <inkml:brushProperty name="height" value="0.025" units="cm"/>
      <inkml:brushProperty name="color" value="#FF0066"/>
    </inkml:brush>
  </inkml:definitions>
  <inkml:trace contextRef="#ctx0" brushRef="#br0">107 1 21524,'0'0'11104,"-1"6"-13042,0 7 1792,1 0 0,1-1 0,0 1 0,1 0 0,0 0 0,1-1 0,0 1 0,1-1 0,10 22 0,-2-1 117,-2-7 72,-2 0 1,0 0-1,-2 1 0,-1 0 1,-1 0-1,-1 1 1,-1 51-1,-3-76 18,1-1-1,-1 1 1,0 0 0,0 0 0,0 0-1,0-1 1,0 1 0,0 0 0,-1-1-1,1 1 1,-1-1 0,0 0 0,0 1-1,0-1 1,0 0 0,0 0-1,0 0 1,-1-1 0,1 1 0,0 0-1,-1-1 1,0 0 0,1 1 0,-1-1-1,0 0 1,0 0 0,1-1 0,-1 1-1,0 0 1,0-1 0,0 0 0,0 0-1,0 0 1,0 0 0,0 0-1,0 0 1,0-1 0,1 0 0,-1 1-1,0-1 1,0 0 0,1 0 0,-1-1-1,0 1 1,1-1 0,-1 1 0,1-1-1,0 0 1,-1 1 0,1-1 0,0-1-1,-2-2 1,-5-4-381,0-2 1,1 1-1,1-1 0,0 0 0,0-1 1,-8-19-1,13 27 150,1 0-1,-1 0 1,1 0 0,0-1-1,0 1 1,0 0 0,0-1-1,1 1 1,0-1 0,0 1-1,0-1 1,0 1 0,1-1-1,-1 1 1,1 0 0,0-1-1,1 1 1,-1 0 0,1 0-1,0 0 1,0 0 0,0 0-1,4-5 1,19-17-4352,7 1-1606</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46.859"/>
    </inkml:context>
    <inkml:brush xml:id="br0">
      <inkml:brushProperty name="width" value="0.025" units="cm"/>
      <inkml:brushProperty name="height" value="0.025" units="cm"/>
      <inkml:brushProperty name="color" value="#FF0066"/>
    </inkml:brush>
  </inkml:definitions>
  <inkml:trace contextRef="#ctx0" brushRef="#br0">92 97 16656,'0'0'15524,"1"-8"-15028,-1 4-454,3-54 29,-3 57-71,0 0-1,0 0 1,0 0 0,0 0-1,0 0 1,0 0-1,0 0 1,0 0 0,0 0-1,0 0 1,-1 1-1,1-1 1,0 0 0,-1 0-1,1 0 1,-1 0-1,1 0 1,-1 0 0,1 1-1,-1-1 1,0 0 0,1 0-1,-1 1 1,0-1-1,0 1 1,1-1 0,-1 0-1,0 1 1,0-1-1,0 1 1,0 0 0,0-1-1,0 1 1,1 0-1,-1-1 1,0 1 0,0 0-1,0 0 1,0 0-1,0 0 1,0 0 0,0 0-1,0 0 1,0 0-1,0 1 1,0-1 0,0 0-1,0 0 1,0 1-1,0-1 1,0 1 0,1-1-1,-1 1 1,0-1-1,-1 2 1,-2 1 0,0 0 0,0 1 0,0 0 0,1-1 0,-1 2 0,1-1 0,0 0 0,0 1 0,0-1 0,1 1 0,-1 0 0,1 0 0,-2 9 0,1-4 0,0 0 0,1-1 0,0 1 0,1 0 0,0 0 0,0 16 0,2-24-7,-1-1 0,1 1 1,-1 0-1,1 0 0,0 0 0,-1-1 1,1 1-1,0 0 0,0-1 0,0 1 0,1-1 1,-1 1-1,0-1 0,0 0 0,1 1 1,-1-1-1,1 0 0,-1 0 0,1 0 0,0 0 1,-1 0-1,1 0 0,0-1 0,0 1 1,-1-1-1,1 1 0,0-1 0,0 1 0,0-1 1,0 0-1,0 0 0,-1 0 0,1 0 1,0 0-1,0-1 0,0 1 0,3-1 0,2 0-27,0 0-1,0-1 1,-1 1-1,1-1 1,0-1-1,-1 1 0,1-1 1,-1 0-1,8-6 1,2-5-102,-1-1 1,-1-1-1,0-1 0,15-24 1,-1 3 17,-18 28-213,-4 11 179,-5 25 235,-14 35 558,10-51-495,1-1 1,0 0 0,0 1 0,1-1 0,-1 12-1,2-20-141,1-1 0,-1 1-1,0 0 1,1-1-1,-1 1 1,1 0-1,-1-1 1,1 1-1,-1 0 1,1-1 0,-1 1-1,1-1 1,0 1-1,-1-1 1,1 1-1,0-1 1,-1 1-1,1-1 1,0 0 0,0 1-1,-1-1 1,1 0-1,0 0 1,0 0-1,0 0 1,-1 1-1,1-1 1,0 0 0,0 0-1,0-1 1,-1 1-1,1 0 1,0 0-1,0 0 1,0 0-1,-1-1 1,1 1 0,0 0-1,0-1 1,1 0-1,36-13 87,17-25-91,-44 30 0,-1 1 0,2 0 0,-1 0 0,1 1 0,0 0 0,0 2 0,1-1 0,21-6 0,-33 13 0,0-1 0,-1 0 0,1 1 0,-1-1 0,1 0 0,0 1 0,-1-1 0,1 1 0,-1-1 0,1 1 0,-1-1 0,0 1 0,1-1 0,-1 1 0,1 0 0,-1-1 0,0 1 0,1 0 0,-1-1 0,0 1 0,0 0 0,0-1 0,1 1 0,-1 0 0,0-1 0,0 1 0,0 0 0,0-1 0,0 1 0,0 0 0,-1-1 0,1 2 0,-1 28 0,1-29 0,-12 72 0,14-73 0,0 1 0,0-1 0,0 1 0,0-1 0,1 0 0,-1 0 0,0 0 0,0-1 0,0 1 0,0 0 0,0-1 0,0 1 0,0-1 0,3-1 0,7-5 0,0 0 0,0-1 0,0-1 0,-1 0 0,12-12 0,-15 13 0,0 0 0,0 1 0,1 0 0,0 0 0,1 1 0,-1 0 0,1 1 0,0 0 0,20-7 0,-29 12 0,-1-1 0,1 1 0,-1 0 0,1 0 0,-1 0 0,1 0 0,0 0 0,-1 0 0,1 0 0,-1 0 0,1 0 0,-1 0 0,1 0 0,-1 0 0,1 0 0,-1 1 0,1-1 0,-1 0 0,1 0 0,-1 0 0,0 1 0,1-1 0,-1 0 0,1 1 0,-1-1 0,1 0 0,-1 1 0,0-1 0,1 0 0,-1 1 0,0-1 0,0 1 0,1-1 0,-1 1 0,0-1 0,0 1 0,0-1 0,1 1 0,-1 0 0,-3 29 0,-19 27 0,19-48-439,6-8-841,10-9-3578,4-7-2594</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47.480"/>
    </inkml:context>
    <inkml:brush xml:id="br0">
      <inkml:brushProperty name="width" value="0.025" units="cm"/>
      <inkml:brushProperty name="height" value="0.025" units="cm"/>
      <inkml:brushProperty name="color" value="#FF0066"/>
    </inkml:brush>
  </inkml:definitions>
  <inkml:trace contextRef="#ctx0" brushRef="#br0">25 103 17969,'0'0'11744,"12"4"-11434,37 12-112,-46-16-187,-1 1 0,0-1 1,0 0-1,0 0 0,0-1 1,0 1-1,0 0 0,1-1 0,-1 1 1,0-1-1,0 0 0,0 1 1,0-1-1,-1 0 0,1 0 1,0-1-1,0 1 0,-1 0 1,1 0-1,0-1 0,-1 1 1,1-1-1,-1 0 0,0 1 1,1-1-1,-1 0 0,0 0 1,0 0-1,0 1 0,0-4 1,2-1 63,-1 0 1,0-1-1,0 1 1,-1-1-1,1 0 1,-2 1 0,1-9-1,-1 14-74,0 0-1,0 0 0,0 0 1,0-1-1,0 1 1,0 0-1,-1 0 1,1 0-1,0 0 0,-1-1 1,1 1-1,-1 0 1,1 0-1,-1 0 0,0 0 1,1 0-1,-1 0 1,0 0-1,0 1 1,0-1-1,0 0 0,0 0 1,0 1-1,0-1 1,0 0-1,0 1 0,0-1 1,0 1-1,0-1 1,0 1-1,0 0 1,0-1-1,-1 1 0,1 0 1,0 0-1,0 0 1,0 0-1,-1 0 1,1 0-1,0 0 0,0 0 1,0 0-1,0 1 1,-1-1-1,1 1 0,-2 0 1,-2 0 9,0 1 0,0 0 1,0-1-1,0 2 0,1-1 1,-1 1-1,0-1 0,1 1 1,-7 6-1,3 1 146,0-1-1,1 2 1,0-1-1,-9 18 1,14-25-126,1 0 0,-1 0 0,1 0 0,-1 0 0,1 1 0,0-1 0,1 0 0,-1 0 0,0 1 0,1-1 0,0 1 0,0-1 0,0 0 0,0 1 0,0-1 0,1 1 0,0-1 0,-1 0 0,1 0 0,0 1 0,1-1 0,1 3 0,-1-3-30,0-1 1,1 0-1,0-1 0,-1 1 0,1 0 1,0-1-1,0 1 0,0-1 0,0 0 1,0 0-1,0 0 0,0 0 0,0-1 1,1 1-1,-1-1 0,0 0 1,0 0-1,0 0 0,5-1 0,-1 1-3,1-1 0,-1 0-1,1 0 1,-1-1 0,0 0-1,1 0 1,8-5 0,43-36-378,-51 35 333,1 1-1,1 0 1,-1 0-1,1 1 1,1 0-1,-1 0 0,13-4 1,-23 10 51,1 0 0,0-1 0,-1 1 0,1 0-1,0 0 1,0-1 0,-1 1 0,1 0 0,0 0 0,-1 0 0,1 0 0,0 0 0,0 0 0,-1 0 0,1 0-1,0 0 1,0 0 0,-1 1 0,1-1 0,0 0 0,-1 0 0,1 1 0,0-1 0,-1 0 0,1 1-1,0-1 1,-1 1 0,1-1 0,-1 1 0,1-1 0,-1 1 0,1-1 0,-1 1 0,1-1 0,-1 1 0,1 0-1,-1 0 1,2 33 298,-2-3-40,0-30-257,0 0 1,0 0-1,0 0 0,0 0 0,1-1 0,-1 1 0,0 0 0,1 0 0,-1-1 0,0 1 0,1 0 0,-1-1 0,1 1 0,-1 0 0,1-1 0,0 1 0,-1 0 0,1-1 0,0 1 1,-1-1-1,1 1 0,0-1 0,-1 0 0,1 1 0,0-1 0,0 0 0,0 0 0,0 1 0,6 0-4,-1-1 0,1 0 0,-1 0 0,0-1 0,1 1 0,-1-1 0,0-1 0,1 1 0,-1-1 0,7-3 0,64-33 0,-29 14 0,-39 19 0,1 1 0,1 0 0,-1 0 0,0 1 0,1 1 0,-1 0 0,17-1 0,-26 3 0,0 0 0,0 1 0,-1-1 0,1 1 0,0-1 0,0 1 0,-1-1 0,1 1 0,0 0 0,-1-1 0,1 1 0,0 0 0,-1 0 0,1-1 0,-1 1 0,0 0 0,1 0 0,-1 0 0,1 0 0,-1 0 0,0 0 0,0-1 0,0 1 0,1 0 0,-1 0 0,0 0 0,0 0 0,0 0 0,-1 2 0,1 39 0,-1-31 0,1-10 0,0-1 1,0 0-1,0 0 0,0 0 1,0 1-1,0-1 1,0 0-1,0 0 0,1 1 1,-1-1-1,0 0 0,0 0 1,0 0-1,0 1 1,0-1-1,0 0 0,0 0 1,0 0-1,1 0 0,-1 1 1,0-1-1,0 0 1,0 0-1,0 0 0,1 0 1,-1 0-1,0 1 0,0-1 1,0 0-1,1 0 1,-1 0-1,0 0 0,0 0 1,0 0-1,1 0 0,-1 0 1,0 0-1,0 0 0,0 0 1,1 0-1,-1 0 1,0 0-1,0 0 0,1 0 1,-1 0-1,0 0 0,0 0 1,0 0-1,1 0 1,-1 0-1,0-1 0,0 1 1,0 0-1,1 0 0,-1 0 1,0 0-1,0 0 1,0 0-1,0-1 0,1 1 1,9-8-115,5-16-3049,-6-4-4970,-4 1-1812</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47.856"/>
    </inkml:context>
    <inkml:brush xml:id="br0">
      <inkml:brushProperty name="width" value="0.025" units="cm"/>
      <inkml:brushProperty name="height" value="0.025" units="cm"/>
      <inkml:brushProperty name="color" value="#FF0066"/>
    </inkml:brush>
  </inkml:definitions>
  <inkml:trace contextRef="#ctx0" brushRef="#br0">1 1 11531,'0'0'21236,"70"26"-27001,-45-26-6503</inkml:trace>
  <inkml:trace contextRef="#ctx0" brushRef="#br0" timeOffset="1">351 108 18193,'0'0'12044</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48.231"/>
    </inkml:context>
    <inkml:brush xml:id="br0">
      <inkml:brushProperty name="width" value="0.025" units="cm"/>
      <inkml:brushProperty name="height" value="0.025" units="cm"/>
      <inkml:brushProperty name="color" value="#FF0066"/>
    </inkml:brush>
  </inkml:definitions>
  <inkml:trace contextRef="#ctx0" brushRef="#br0">0 0 18225,'0'0'12236</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50.280"/>
    </inkml:context>
    <inkml:brush xml:id="br0">
      <inkml:brushProperty name="width" value="0.025" units="cm"/>
      <inkml:brushProperty name="height" value="0.025" units="cm"/>
      <inkml:brushProperty name="color" value="#FF0066"/>
    </inkml:brush>
  </inkml:definitions>
  <inkml:trace contextRef="#ctx0" brushRef="#br0">0 289 9001,'0'0'20643,"10"1"-19442,-6-1-1097,1 0-1,0-1 1,-1 1-1,1-1 1,-1 0 0,1 0-1,-1 0 1,0-1-1,1 1 1,-1-1-1,0 0 1,0-1-1,6-3 1,5-6 46,0-1 0,18-21 1,-2 2-135,17-17-14,60-79 1,-118 166-3,-14 10-19,-27 66-226,45-101 145,2 1 0,0 0-1,0 0 1,1 1-1,1-1 1,0 17 0,2-30-30,0 0 1,0-1-1,0 1 1,0 0 0,0 0-1,0-1 1,1 1-1,-1 0 1,0-1-1,0 1 1,1 0 0,-1-1-1,1 1 1,-1 0-1,0-1 1,1 1-1,-1-1 1,1 1 0,-1-1-1,1 1 1,0-1-1,-1 1 1,1-1 0,-1 0-1,1 1 1,0-1-1,-1 0 1,1 1-1,0-1 1,-1 0 0,1 0-1,0 0 1,0 0-1,-1 0 1,1 1-1,0-1 1,0-1 0,-1 1-1,1 0 1,0 0-1,-1 0 1,1 0-1,0 0 1,0-1 0,-1 1-1,1 0 1,0-1-1,-1 1 1,1 0-1,-1-1 1,1 1 0,0-1-1,0 0 1,37-23-6799,-9-6-1859</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17.754"/>
    </inkml:context>
    <inkml:brush xml:id="br0">
      <inkml:brushProperty name="width" value="0.025" units="cm"/>
      <inkml:brushProperty name="height" value="0.025" units="cm"/>
    </inkml:brush>
  </inkml:definitions>
  <inkml:trace contextRef="#ctx0" brushRef="#br0">150 323 18001,'0'0'3603,"-9"2"-672,-1 2-2467,0 0-1,1 0 0,-1 1 1,1 0-1,0 0 1,0 1-1,1 1 0,-11 9 1,14-11-301,1 0 1,0-1-1,0 2 1,0-1-1,0 0 1,1 1-1,0 0 1,0 0-1,0 0 1,1 0 0,0 0-1,0 0 1,1 1-1,0-1 1,0 1-1,0 9 1,1-14-156,0 0 0,0 1 0,0-1 0,0 0 0,1 1 1,-1-1-1,1 0 0,0 1 0,0-1 0,0 0 0,0 0 0,0 0 1,0 0-1,0 0 0,1 0 0,-1 0 0,1 0 0,-1-1 0,1 1 1,0 0-1,-1-1 0,4 2 0,0 0 8,0-1 0,-1 0 0,1 0 0,0-1 0,0 1 0,0-1 0,0 0 0,0-1 1,0 1-1,7-1 0,-1 0-58,0-1 1,0 0 0,0 0 0,0-1 0,0-1 0,-1 0-1,1 0 1,-1-1 0,16-8 0,-15 4-7,0 0 0,-1-1 0,0 1 0,0-2 1,-1 0-1,10-13 0,-8 6-1660,0 0 0,-1-1 0,0 0-1,-2-1 1,0 0 0,6-24 0,8-59-4395,-15 33 5300,-3 14 3278,-4 2 3694,1 53-5950,-1-1 1,0 1 0,0-1-1,0 0 1,0 1 0,0-1-1,0 0 1,0 1 0,0-1-1,0 0 1,-1 1-1,1-1 1,0 1 0,0-1-1,-1 0 1,1 1 0,0-1-1,-1 1 1,1-1 0,0 1-1,-1-1 1,1 1-1,-1-1 1,1 1 0,-1 0-1,0-2 1,-14 7 1743,-11 23-1875,-52 122 1875,68-127-1575,1 1-1,1 0 1,0 1 0,-4 38 0,11-60-388,0-1 0,1 0 0,0 0 0,-1 1 0,1-1 0,0 0 0,0 1 0,0-1 0,0 0 0,1 0 0,-1 1 0,1-1 0,-1 0 0,1 0 0,0 1 0,0-1 0,0 0 0,0 0 0,0 0 0,0 0 0,1 0 0,-1-1 0,1 1 0,-1 0 0,1-1 0,0 1 0,-1-1 0,5 3 0,-1-2 0,0-1 0,1 0 0,-1 0 0,0-1 0,1 1 0,-1-1 0,1 0 0,-1 0 0,1-1 0,-1 0 0,9-2 0,35-14 0,-41 13 0,0 1 0,1 0 0,-1 0 0,0 1 0,1 0 0,14-2 0,-23 4 0,1 1 0,-1-1 0,1 0 0,-1 0 0,1 0 0,-1 0 0,1 0 0,-1 1 0,1-1 0,-1 0 0,1 0 0,-1 1 0,1-1 0,-1 0 0,0 1 0,1-1 0,-1 0 0,1 1 0,-1-1 0,0 1 0,1-1 0,-1 0 0,0 1 0,0-1 0,0 1 0,1-1 0,-1 1 0,0-1 0,0 1 0,0-1 0,0 1 0,0 0 0,0 26 0,-13 22 0,10-39-67,-4 12-974,5-19-301,2-11-794,4-10-6699</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50.697"/>
    </inkml:context>
    <inkml:brush xml:id="br0">
      <inkml:brushProperty name="width" value="0.025" units="cm"/>
      <inkml:brushProperty name="height" value="0.025" units="cm"/>
      <inkml:brushProperty name="color" value="#FF0066"/>
    </inkml:brush>
  </inkml:definitions>
  <inkml:trace contextRef="#ctx0" brushRef="#br0">77 0 7431,'0'0'1185,"-7"9"555,-12 19 516,14-20-248,1 0 0,-1 0-1,2 1 1,0-1-1,0 1 1,-2 10-1,-3 19-535,4-23-893,1 0 0,0 0 0,1 0-1,1 0 1,0 0 0,1 0-1,2 21 1,-1-35-579,-1 1 0,0-1 0,0 0 0,1 1 0,-1-1 0,1 0 0,-1 1 0,1-1 0,0 0 0,-1 0 0,1 1 0,0-1 0,0 0 0,0 0 0,0 0 0,0 0 0,0 0 0,0 0 0,0-1 0,0 1 0,0 0 0,1 0 0,-1-1 0,0 1 0,0-1 0,1 1 0,-1-1 0,1 1 0,-1-1 0,0 0 0,1 0 0,-1 0 0,0 0 0,1 0 0,-1 0 0,1 0 0,-1 0 0,0 0 0,1-1 0,-1 1 0,1-1 0,1 0 0,2-1 0,1 0 0,-1-1 0,0 1 0,0-1 0,0 0 0,0 0 0,-1-1 0,8-7 0,-3 1 0,0-1 0,-1 0 0,-1-1 0,0 0 0,0 0 0,7-20 0,-11 25 0,-1 0 0,0-1 0,0 1 0,0 0 0,-1 0 0,0-1 0,0 1 0,-1-1 0,0 1 0,-1-1 0,1 1 0,-1-1 0,-4-12 0,3 17 0,0 0 0,0 0 0,-1 0 0,1 1 0,-1-1 0,0 1 0,0 0 0,0-1 0,0 1 0,0 1 0,0-1 0,0 0 0,-1 1 0,1 0 0,0-1 0,-1 1 0,0 1 0,-5-2 0,7 2 0,-1-1 0,0 1 0,0 0 0,0 0 0,0 0 0,0 0 0,0 0 0,0 1 0,0-1 0,-4 3 0,6-3 0,-1 1 0,1-1 0,0 1 0,0 0 0,0-1 0,0 1 0,0 0 0,1 0 0,-1 0 0,0-1 0,0 1 0,0 0 0,1 0 0,-1 0 0,0 0 0,1 1 0,-1-1 0,1 0 0,0 0 0,-1 0 0,1 0 0,0 0 0,-1 1 0,1-1 0,0 2 0,0-3-85,0 1 1,0-1-1,1 1 0,-1 0 0,0-1 1,0 1-1,1 0 0,-1-1 0,0 1 1,1-1-1,-1 1 0,0-1 1,1 1-1,-1-1 0,1 1 0,-1-1 1,1 1-1,-1-1 0,1 0 0,-1 1 1,1-1-1,-1 0 0,1 1 1,0-1-1,-1 0 0,1 0 0,-1 0 1,1 1-1,0-1 0,-1 0 0,1 0 1,0 0-1,0 0 0,29 0-6003,-22 0 3825,17 0-5819</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52.082"/>
    </inkml:context>
    <inkml:brush xml:id="br0">
      <inkml:brushProperty name="width" value="0.025" units="cm"/>
      <inkml:brushProperty name="height" value="0.025" units="cm"/>
      <inkml:brushProperty name="color" value="#FF0066"/>
    </inkml:brush>
  </inkml:definitions>
  <inkml:trace contextRef="#ctx0" brushRef="#br0">152 60 8168,'2'-2'1006,"-1"-1"0,1 0 1,0 0-1,-1 0 0,0 0 0,0 0 1,0 0-1,0 0 0,-1 0 0,1 0 1,-1 0-1,1-1 0,-1 1 1,-1-4-1,1 7-828,0-1 0,0 1-1,0-1 1,0 0 0,-1 1 0,1-1 0,0 1 0,-1-1 0,1 1-1,0-1 1,-1 1 0,1 0 0,0-1 0,-1 1 0,1-1 0,-1 1-1,1 0 1,-1-1 0,1 1 0,-1 0 0,1 0 0,-1-1 0,1 1 0,-1 0-1,0 0 1,1 0 0,-1 0 0,0-1 0,-1 1-104,-1 1 0,1-1 0,-1 0 0,1 1 0,0 0 0,-1-1 0,1 1 0,0 0 0,-1 0 0,1 0 0,-2 2 0,-6 3 56,1 1 1,0 0 0,1 0-1,-1 1 1,1 0 0,1 0-1,0 1 1,0 0 0,-9 16-1,12-18-36,0 1-1,0-1 1,0 1-1,1 0 1,0 0-1,0 0 1,1 1-1,0-1 1,1 1-1,0-1 1,0 1 0,1-1-1,0 11 1,1-17-85,-1-1 0,1 0 0,0 0 1,-1 0-1,1 0 0,0 0 0,0 0 1,0 0-1,0 0 0,0 0 0,0 0 1,0 0-1,0 0 0,0-1 0,0 1 1,1 0-1,-1-1 0,0 1 0,0-1 1,1 1-1,-1-1 0,0 0 0,1 1 1,-1-1-1,0 0 0,1 0 0,-1 0 1,0 0-1,1 0 0,-1-1 0,0 1 1,2-1-1,46-10 235,-38 6-223,0-1-1,0-1 0,-1 0 1,0 0-1,0-1 0,-1 0 1,0-1-1,14-16 0,-17 18-12,-1 0 0,0-1 0,0 1 0,-1-1 0,0 1 0,0-1 0,-1-1 0,0 1-1,0 0 1,-1-1 0,0 1 0,0-1 0,-1-10 0,0 18-10,-1 0-1,0 0 1,0 0-1,0 0 1,0 0-1,0 0 1,-1 0-1,1 0 1,0 0 0,0 0-1,-1 0 1,1 1-1,-1-1 1,1 0-1,0 0 1,-1 0 0,0 0-1,1 0 1,-1 1-1,1-1 1,-1 0-1,0 0 1,0 1-1,1-1 1,-1 1 0,0-1-1,0 1 1,0-1-1,0 1 1,0-1-1,-1 0 1,-1 1-17,0 0 0,0 0 0,0 0-1,0 0 1,0 0 0,0 0 0,0 1 0,0 0 0,0-1 0,-4 3 0,-4 1-93,1 1 0,0 0-1,0 0 1,1 1 0,-10 7 0,-3 10-1358,13-4-3050,10-15-492,7-3-1859</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52.425"/>
    </inkml:context>
    <inkml:brush xml:id="br0">
      <inkml:brushProperty name="width" value="0.025" units="cm"/>
      <inkml:brushProperty name="height" value="0.025" units="cm"/>
      <inkml:brushProperty name="color" value="#FF0066"/>
    </inkml:brush>
  </inkml:definitions>
  <inkml:trace contextRef="#ctx0" brushRef="#br0">234 1 11435,'0'0'6683,"-11"1"-3223,-2 1-2805,1 1 1,-1 0 0,0 1-1,1 0 1,0 1 0,0 0-1,1 1 1,-1 0 0,1 1-1,-16 13 1,17-12-272,1 1-1,0 0 1,0 1 0,-8 13-1,14-20-266,0 1-1,1 0 0,0 1 0,0-1 1,0 0-1,1 1 0,-1-1 0,1 1 1,0-1-1,1 1 0,-1-1 0,1 1 1,-1 0-1,2 9 0,0-12-107,0 0 0,0 0 1,0 0-1,0 0 0,1 0 0,-1 0 0,1 0 0,-1-1 0,1 1 1,0 0-1,-1-1 0,1 1 0,0-1 0,0 0 0,0 0 1,0 0-1,0 0 0,1 0 0,-1 0 0,0 0 0,0 0 1,1-1-1,-1 0 0,0 1 0,0-1 0,1 0 0,-1 0 0,5 0 1,5 0-1,1 0 1,-1-1 0,0 0 0,17-4 0,-20 2-10,1 0 0,-1 0 0,0-1 0,0 0 0,-1-1 0,1 0 0,-1-1 0,0 1 0,13-14 0,-17 16 0,-1 0 0,0-1 0,1 1 0,-1-1 0,-1 0 0,1 0 0,0 0 0,-1-1 0,0 1 0,0 0 0,0-1 0,-1 0 0,0 1 0,0-1 0,0 0 0,0 1 0,0-1 0,-1 0 0,0 0 0,0 0 0,-2-9 0,1 12 0,0-1 0,-1 1 0,1-1 0,-1 1 0,0 0 0,0-1 0,0 1 0,0 0 0,0 0 0,0 1 0,0-1 0,0 0 0,-1 1 0,1-1 0,-1 1 0,1 0 0,-1 0 0,0 0 0,1 0 0,-1 0 0,0 1 0,-4-1 0,-8-2 0,1 1 0,-29 0 0,22 3-2888,20-1 2425,0 1 0,0-1 0,0 0 0,1 1 0,-1-1 0,0 1 0,0-1 0,0 1 0,0-1 0,1 1 0,-1 0 0,0-1 0,0 1 1,1 0-1,-1 0 0,0 0 0,0 1 0,-2 7-12883</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53.626"/>
    </inkml:context>
    <inkml:brush xml:id="br0">
      <inkml:brushProperty name="width" value="0.025" units="cm"/>
      <inkml:brushProperty name="height" value="0.025" units="cm"/>
      <inkml:brushProperty name="color" value="#FF0066"/>
    </inkml:brush>
  </inkml:definitions>
  <inkml:trace contextRef="#ctx0" brushRef="#br0">147 55 5862,'26'-55'24414,"-26"55"-24212,-20 27 694,7-8-853,-78 128 734,83-131-706,0-1 1,2 2 0,0-1-1,0 1 1,2 0 0,0 0-1,-2 31 1,5-45-70,1-1 0,0 1 0,0 0 0,1-1-1,-1 1 1,1-1 0,-1 1 0,1 0 0,0-1 0,0 1 0,0-1 0,0 0-1,0 1 1,1-1 0,-1 0 0,1 0 0,-1 1 0,1-1 0,0 0 0,2 2-1,1-1-7,-1-1 0,0 1 0,1-1-1,-1 0 1,1 0 0,0 0 0,0-1-1,-1 1 1,1-1 0,7 0 0,7 1-311,0-2 1,0 0-1,0-1 0,35-6 1,-14-4-5231,-4-1-4526</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54.358"/>
    </inkml:context>
    <inkml:brush xml:id="br0">
      <inkml:brushProperty name="width" value="0.025" units="cm"/>
      <inkml:brushProperty name="height" value="0.025" units="cm"/>
      <inkml:brushProperty name="color" value="#FF0066"/>
    </inkml:brush>
  </inkml:definitions>
  <inkml:trace contextRef="#ctx0" brushRef="#br0">0 293 13741,'0'0'16837,"12"-5"-15545,12-7-1164,0-1 0,-1-1 1,-1-2-1,0 0 0,-1-1 0,25-27 0,58-77-128,-76 87 0,-28 34 0,0 0 0,0 0 0,0 0 0,0 1 0,0-1 0,0 0 0,0 0 0,0 0 0,0 0 0,0 0 0,0 0 0,0 0 0,0 1 0,0-1 0,0 0 0,0 0 0,0 0 0,0 0 0,1 0 0,-1 0 0,0 0 0,0 0 0,0 0 0,0 1 0,0-1 0,0 0 0,0 0 0,1 0 0,-1 0 0,0 0 0,0 0 0,0 0 0,0 0 0,0 0 0,0 0 0,1 0 0,-1 0 0,0 0 0,0 0 0,0 0 0,0 0 0,0 0 0,0 0 0,1 0 0,-1 0 0,0 0 0,0 0 0,0-1 0,0 1 0,0 0 0,0 0 0,0 0 0,1 0 0,-1 0 0,0 0 0,0 0 0,0 0 0,0 0 0,0-1 0,0 1 0,0 0 0,0 0 0,0 9 0,-4 9 0,-1-1 0,-1-1 0,0 1 0,-1-1 0,-14 23 0,12-22 0,0-1 0,1 2 0,1-1 0,-7 29 0,14-45-76,0-1 0,0 0 0,0 0 0,0 1-1,0-1 1,0 0 0,0 0 0,0 1 0,0-1 0,0 0 0,1 0 0,-1 0-1,0 1 1,0-1 0,0 0 0,1 0 0,-1 0 0,0 1 0,0-1 0,0 0 0,1 0-1,-1 0 1,0 0 0,0 0 0,1 0 0,-1 0 0,0 0 0,0 1 0,1-1-1,-1 0 1,0 0 0,0 0 0,1 0 0,-1 0 0,0 0 0,0 0 0,1 0-1,-1-1 1,0 1 0,0 0 0,1 0 0,-1 0 0,0 0 0,0 0 0,1 0 0,-1 0-1,0-1 1,0 1 0,0 0 0,1 0 0,-1 0 0,0 0 0,0-1 0,0 1-1,1 0 1,14-9-9007,-1-5-2587</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54.717"/>
    </inkml:context>
    <inkml:brush xml:id="br0">
      <inkml:brushProperty name="width" value="0.025" units="cm"/>
      <inkml:brushProperty name="height" value="0.025" units="cm"/>
      <inkml:brushProperty name="color" value="#FF0066"/>
    </inkml:brush>
  </inkml:definitions>
  <inkml:trace contextRef="#ctx0" brushRef="#br0">35 0 21204,'0'0'7095,"-1"12"-6049,-13 106 493,-1-10-2022,11-39-2964</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55.061"/>
    </inkml:context>
    <inkml:brush xml:id="br0">
      <inkml:brushProperty name="width" value="0.025" units="cm"/>
      <inkml:brushProperty name="height" value="0.025" units="cm"/>
      <inkml:brushProperty name="color" value="#FF0066"/>
    </inkml:brush>
  </inkml:definitions>
  <inkml:trace contextRef="#ctx0" brushRef="#br0">1 14 14286,'0'0'15790,"61"-9"-14893,-24 9-576,1 0-225,4 0-96,-5 0-1346,0 0-3650,1-5-5702</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09.108"/>
    </inkml:context>
    <inkml:brush xml:id="br0">
      <inkml:brushProperty name="width" value="0.025" units="cm"/>
      <inkml:brushProperty name="height" value="0.025" units="cm"/>
      <inkml:brushProperty name="color" value="#FF0066"/>
    </inkml:brush>
  </inkml:definitions>
  <inkml:trace contextRef="#ctx0" brushRef="#br0">5 0 1922,'0'0'30701,"7"4"-30573,-5-4-127,-1 1 0,1 0 0,0 0 0,-1 0 0,1 0-1,-1 0 1,1 0 0,-1 1 0,1-1 0,-1 0 0,0 1 0,0-1 0,0 1 0,0-1 0,0 1 0,0-1-1,0 1 1,0 0 0,0 0 0,-1-1 0,1 3 0,-1 3-2,0-1 1,0 0-1,-1 0 1,0 0-1,0 0 1,0 0-1,-4 7 1,-4 15 0,5-16 0,0-1 0,1 1 0,0 0 0,0 0 0,2 0 0,-1 0 0,1 20 0,2-31 0,0 0 0,-1-1 0,1 1 0,0 0 0,-1-1 0,1 1 0,0 0 0,0-1 0,0 1 0,-1-1 0,1 1 0,0-1 0,0 1 0,0-1 0,0 0 0,0 0 0,0 1 0,0-1 0,0 0 0,0 0 0,0 0 0,0 0 0,0 0 0,0 0 0,0 0 0,0 0 0,0-1 0,0 1 0,0 0 0,1-1 0,34-9 0,-32 9-20,77-42-4896,-75 39 4133,0 0 0,0 0 0,0-1 0,0 0 0,-1 0 0,1 0 0,-1-1 0,-1 0 0,1 0 0,4-7 0,-3-8-8794</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09.447"/>
    </inkml:context>
    <inkml:brush xml:id="br0">
      <inkml:brushProperty name="width" value="0.025" units="cm"/>
      <inkml:brushProperty name="height" value="0.025" units="cm"/>
      <inkml:brushProperty name="color" value="#FF0066"/>
    </inkml:brush>
  </inkml:definitions>
  <inkml:trace contextRef="#ctx0" brushRef="#br0">34 17 15439,'0'0'17328,"-34"-16"-17328,42 25 0,2 1 0,-5-6-5285</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10.861"/>
    </inkml:context>
    <inkml:brush xml:id="br0">
      <inkml:brushProperty name="width" value="0.025" units="cm"/>
      <inkml:brushProperty name="height" value="0.025" units="cm"/>
      <inkml:brushProperty name="color" value="#FF0066"/>
    </inkml:brush>
  </inkml:definitions>
  <inkml:trace contextRef="#ctx0" brushRef="#br0">0 1 3075,'0'0'-609</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18.501"/>
    </inkml:context>
    <inkml:brush xml:id="br0">
      <inkml:brushProperty name="width" value="0.025" units="cm"/>
      <inkml:brushProperty name="height" value="0.025" units="cm"/>
    </inkml:brush>
  </inkml:definitions>
  <inkml:trace contextRef="#ctx0" brushRef="#br0">4 144 15727,'0'0'10922,"11"5"-9085,-3-2-1446,-5-1-280,-1 0-1,1 0 1,0-1-1,0 0 1,1 1 0,-1-1-1,0 0 1,0-1-1,0 1 1,1 0-1,-1-1 1,0 0 0,1 0-1,-1 0 1,1 0-1,-1 0 1,0-1-1,1 0 1,-1 1 0,0-1-1,4-2 1,5-4 112,0 0 0,-1-1 0,1 0-1,16-17 1,-24 21-202,0 0-1,-1 0 0,0 0 0,1 0 0,-1 0 0,-1-1 0,1 1 0,-1-1 0,0 0 0,0 0 0,0 0 0,0 0 0,-1 0 0,0 0 1,1-8-1,-2 12-19,0 0-1,0 0 1,0 0 0,0 0 0,0 1 0,-1-1 0,1 0-1,0 0 1,0 0 0,-1 0 0,1 0 0,0 1 0,-1-1 0,1 0-1,-1 0 1,1 1 0,-1-1 0,1 0 0,-1 0 0,0 1 0,1-1-1,-1 1 1,0-1 0,1 1 0,-1-1 0,0 1 0,0-1 0,0 1-1,1 0 1,-2-1 0,-1 0-5,0 1 1,0 0-1,0-1 0,0 1 0,0 0 1,0 1-1,0-1 0,0 0 1,-4 2-1,-1 0-14,0 1 1,0-1-1,0 2 1,1-1-1,-1 1 1,-8 6-1,8-3 25,-1 0 0,1 1-1,0 1 1,1-1 0,0 1 0,0 0-1,1 1 1,0 0 0,1 0 0,0 0-1,0 1 1,1-1 0,1 1 0,0 0-1,0 0 1,1 0 0,1 0 0,-1 12-1,2-22-5,1 0 0,-1 0 0,0 0 0,1 0 0,-1 0 0,1 0 0,0 0 0,-1 0 0,1-1 0,0 1 0,0 0 0,-1 0 0,1-1 0,0 1 0,0-1 0,0 1 0,0 0-1,0-1 1,0 0 0,0 1 0,0-1 0,0 1 0,0-1 0,0 0 0,0 0 0,0 0 0,0 0 0,0 0 0,0 0 0,0 0 0,0 0 0,0 0 0,0 0 0,2-1 0,42-6-8,-14-4-81,40-19 1,-54 20 32,1 2 0,0 1 0,0 0 1,1 1-1,0 1 0,0 1 0,34-4 0,-52 8 61,1 0 0,-1 1 0,0-1 0,0 0 0,1 1 0,-1-1 0,0 0 0,0 1 0,0-1 0,0 1 0,1 0 0,-1-1 0,0 1 0,0 0 0,0 0 0,0 0 0,-1 0 0,1 0 0,0 0 0,0 0 0,0 0 0,-1 0 0,1 0 0,-1 0 0,1 0 0,-1 1 0,1-1 0,-1 0 0,1 0 0,-1 1 0,0-1 0,0 0 0,0 2 0,1 51 350,-2-35-302,1-19-54,0 1 0,0-1 0,1 1 0,-1-1 0,0 0 0,0 1 0,1-1 0,-1 1 0,0-1 0,0 0 0,1 0 0,-1 1 0,0-1 0,1 0 0,-1 1 0,1-1 0,-1 0 0,0 0 0,1 0 0,-1 1 0,1-1 0,-1 0 0,0 0 0,1 0 0,-1 0 0,1 0 0,-1 0 0,1 0 0,-1 0 0,0 0 0,1 0 0,-1 0 0,1 0 0,-1 0 0,1 0 0,-1 0 0,0-1 0,1 1 0,-1 0 0,1 0 0,-1 0 0,0-1 0,1 1 0,-1 0 0,0 0 0,1-1 0,-1 1 0,0 0 0,1-1 0,-1 0 0,22-13 0,-2-2 0,42-30 0,-57 43 0,0 0 0,0 0 0,0 0 0,1 1 0,-1 0 0,1 0 0,0 1 0,-1-1 0,1 1 0,8 0 0,-13 1 5,0 1 0,0-1 0,-1 1 0,1 0-1,0-1 1,0 1 0,-1 0 0,1 0 0,0-1 0,-1 1 0,1 0 0,-1 0-1,1 0 1,-1 0 0,0 0 0,1 0 0,-1 0 0,0 0 0,0-1 0,1 1 0,-1 0-1,0 0 1,0 0 0,0 0 0,0 0 0,0 0 0,-1 2 0,1 37-291,0-30-152,0-10 230,0 0 0,0 0 1,0 1-1,-1-1 0,1 0 0,0 0 1,1 0-1,-1 1 0,0-1 0,0 0 1,0 0-1,0 0 0,0 1 0,0-1 1,0 0-1,0 0 0,0 0 1,0 0-1,0 1 0,0-1 0,1 0 1,-1 0-1,0 0 0,0 0 0,0 1 1,0-1-1,1 0 0,-1 0 0,0 0 1,0 0-1,0 0 0,0 0 0,1 0 1,-1 0-1,0 1 0,0-1 0,0 0 1,1 0-1,-1 0 0,0 0 1,0 0-1,0 0 0,1 0 0,-1 0 1,0 0-1,0 0 0,0 0 0,1-1 1,-1 1-1,0 0 0,0 0 0,0 0 1,1 0-1,-1 0 0,0 0 0,0 0 1,1-1-1,8-3-15631</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11.533"/>
    </inkml:context>
    <inkml:brush xml:id="br0">
      <inkml:brushProperty name="width" value="0.025" units="cm"/>
      <inkml:brushProperty name="height" value="0.025" units="cm"/>
      <inkml:brushProperty name="color" value="#FF0066"/>
    </inkml:brush>
  </inkml:definitions>
  <inkml:trace contextRef="#ctx0" brushRef="#br0">69 54 2402,'0'0'13512,"-1"-8"-11382,-1-26-342,2 33-1645,0 1 0,0-1-1,0 0 1,1 1 0,-1-1 0,0 1 0,1-1-1,-1 1 1,0-1 0,1 1 0,-1-1-1,0 1 1,1-1 0,-1 1 0,1 0 0,-1-1-1,1 1 1,-1-1 0,1 1 0,-1 0 0,1 0-1,0-1 1,-1 1 0,1 0 0,-1 0-1,1 0 1,0 0 0,-1 0 0,1-1 0,-1 1-1,1 0 1,0 0 0,-1 1 0,1-1-1,0 0 1,-1 0 0,1 0 0,-1 0 0,1 0-1,-1 1 1,2-1 0,23 8 2204,-19-4-2182,-1 1 1,1 0-1,-1 1 1,0-1-1,-1 1 1,1 0-1,-1 0 1,-1 0-1,1 1 1,-1 0-1,0-1 1,0 1-1,-1 0 1,0 0-1,2 15 1,0-3 222,-2 1 1,0 0 0,-1 0-1,-3 34 1,0-42-389,0 0 0,-1 0 0,0 0 0,-1 0 0,0-1 0,-1 0 0,-1 0 0,1 0 0,-1 0 0,-1-1 0,-8 10 0,-2-1 0,0 0 0,-1-2 0,-1 0 0,-26 19 0,41-31-2217,11-8-5277,10-11-5376</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12.927"/>
    </inkml:context>
    <inkml:brush xml:id="br0">
      <inkml:brushProperty name="width" value="0.025" units="cm"/>
      <inkml:brushProperty name="height" value="0.025" units="cm"/>
      <inkml:brushProperty name="color" value="#FF0066"/>
    </inkml:brush>
  </inkml:definitions>
  <inkml:trace contextRef="#ctx0" brushRef="#br0">67 275 3619,'-9'2'8035,"-1"0"-6349,-21 7-485,14-6 4859,213-10-1069,98-20-2907,11 0-1611,445-18-271,520-36-25,-403 23-545,-836 56 475,-6 1 118,0-1 0,0-1 0,0-1 0,0-1 0,-1-2 0,26-9 0,-40 11-344</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13.875"/>
    </inkml:context>
    <inkml:brush xml:id="br0">
      <inkml:brushProperty name="width" value="0.025" units="cm"/>
      <inkml:brushProperty name="height" value="0.025" units="cm"/>
      <inkml:brushProperty name="color" value="#FF0066"/>
    </inkml:brush>
  </inkml:definitions>
  <inkml:trace contextRef="#ctx0" brushRef="#br0">2 316 16207,'0'0'5760,"-1"8"-3827,1-6-1802,0 0 0,-1 0 0,1 0 0,0 0 0,0 0 0,1 0 1,-1 0-1,0 0 0,0-1 0,1 1 0,0 0 0,-1 0 0,1 0 0,0 0 0,1 2 0,0-3-13,0 0-1,-1 0 1,1 0-1,0 0 1,0-1-1,-1 1 1,1-1-1,0 1 1,0-1-1,0 0 0,0 0 1,0 0-1,-1 0 1,1 0-1,0 0 1,0 0-1,0 0 1,0-1-1,0 1 1,-1-1-1,1 0 1,0 1-1,3-3 1,13-5 267,1 0 0,-1-1 0,-1-1 1,0-1-1,26-20 0,73-74 1254,46-65-1639,-162 170 0,1 0 0,-1-1 0,0 1 0,0 0 0,0-1 0,1 1 0,-1 0 0,0-1 0,0 1 0,1 0 0,-1 0 0,0-1 0,0 1 0,1 0 0,-1 0 0,0 0 0,1-1 0,-1 1 0,0 0 0,1 0 0,-1 0 0,1 0 0,-1 0 0,0 0 0,1 0 0,-1 0 0,0 0 0,1 0 0,-1 0 0,1 0 0,-1 0 0,0 0 0,1 0 0,-1 0 0,0 0 0,1 0 0,-1 0 0,0 1 0,1-1 0,-1 0 0,0 0 0,1 0 0,-1 1 0,0-1 0,1 0 0,-1 1 0,3 23 0,-10 32 0,-26 34 0,25-71 0,0 1 0,1 0 0,1 1 0,-6 33 0,12-54-88,0 1 0,0 0 0,0 0 1,0 0-1,0 0 0,0 0 0,1 0 0,-1-1 0,0 1 0,0 0 1,1 0-1,-1 0 0,1-1 0,-1 1 0,1 0 0,-1 0 1,1-1-1,-1 1 0,1-1 0,0 1 0,-1 0 0,1-1 0,0 1 1,-1-1-1,1 1 0,0-1 0,0 0 0,-1 1 0,1-1 0,0 0 1,0 1-1,0-1 0,0 0 0,-1 0 0,1 0 0,0 0 1,0 0-1,0 0 0,0 0 0,0 0 0,0 0 0,-1 0 0,1 0 1,0-1-1,1 1 0,42-14-7188,-14-5 79</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14.232"/>
    </inkml:context>
    <inkml:brush xml:id="br0">
      <inkml:brushProperty name="width" value="0.025" units="cm"/>
      <inkml:brushProperty name="height" value="0.025" units="cm"/>
      <inkml:brushProperty name="color" value="#FF0066"/>
    </inkml:brush>
  </inkml:definitions>
  <inkml:trace contextRef="#ctx0" brushRef="#br0">93 0 15695,'0'0'14195,"-4"12"-12973,-13 31-875,-35 106 553,47-131-842,0 0 0,2 0 1,0 1-1,1-1 0,1 1 1,1 27-1,0-45-140,0-1 0,0 1 0,1 0 0,-1-1 0,0 1 0,0-1 0,0 1 0,1 0 0,-1-1 0,0 1 0,1-1 0,-1 1 0,0-1 0,1 1 0,-1-1 0,1 1 0,-1-1 0,1 1 0,-1-1 0,1 0 0,-1 1 0,1-1 0,-1 0 0,1 1-1,0-1 1,-1 0 0,1 0 0,-1 1 0,2-1 0,-1 0-168,-1 0-1,1 0 0,0 0 0,0 0 1,0 0-1,0 0 0,0 0 0,-1 0 1,1 0-1,0 0 0,0-1 0,0 1 1,0 0-1,-1-1 0,1 1 0,0 0 1,0-1-1,-1 1 0,1-1 0,0 1 1,-1-1-1,1 0 0,0 1 0,-1-1 1,1 0-1,-1 1 0,1-1 0,-1 0 1,1 0-1,-1 1 0,1-2 0,0-15-7137</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14.559"/>
    </inkml:context>
    <inkml:brush xml:id="br0">
      <inkml:brushProperty name="width" value="0.025" units="cm"/>
      <inkml:brushProperty name="height" value="0.025" units="cm"/>
      <inkml:brushProperty name="color" value="#FF0066"/>
    </inkml:brush>
  </inkml:definitions>
  <inkml:trace contextRef="#ctx0" brushRef="#br0">0 38 16464,'0'0'16303,"79"4"-16303,-34-4 0,1 0 0,2-2 0,-2-7-673,-4-3-3491,-11-6-3235</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15.042"/>
    </inkml:context>
    <inkml:brush xml:id="br0">
      <inkml:brushProperty name="width" value="0.025" units="cm"/>
      <inkml:brushProperty name="height" value="0.025" units="cm"/>
      <inkml:brushProperty name="color" value="#FF0066"/>
    </inkml:brush>
  </inkml:definitions>
  <inkml:trace contextRef="#ctx0" brushRef="#br0">1 1 2755,'0'0'-161</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15.417"/>
    </inkml:context>
    <inkml:brush xml:id="br0">
      <inkml:brushProperty name="width" value="0.025" units="cm"/>
      <inkml:brushProperty name="height" value="0.025" units="cm"/>
      <inkml:brushProperty name="color" value="#FF0066"/>
    </inkml:brush>
  </inkml:definitions>
  <inkml:trace contextRef="#ctx0" brushRef="#br0">1 76 5733,'21'-23'19,"5"-4"5702,0 1 3989,-24 33-3380,-2 28-4364,-3-10-1359,-2-1 1,-1 0-1,-15 38 0,11-36-801,2 0 0,-7 40 0,14-66 63,1 1 0,0-1 1,0 1-1,-1 0 1,1-1-1,0 1 0,0-1 1,0 1-1,0 0 1,0-1-1,0 1 0,0-1 1,0 1-1,0 0 0,0-1 1,0 1-1,0-1 1,1 1-1,-1-1 0,0 1 1,0-1-1,1 1 1,-1 0-1,0-1 0,1 1 1,-1-1-1,0 0 1,1 1-1,-1-1 0,1 1 1,-1-1-1,1 1 1,17-9-2820,15-26-1449,15-40-5712,-22 30 1420</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15.760"/>
    </inkml:context>
    <inkml:brush xml:id="br0">
      <inkml:brushProperty name="width" value="0.025" units="cm"/>
      <inkml:brushProperty name="height" value="0.025" units="cm"/>
      <inkml:brushProperty name="color" value="#FF0066"/>
    </inkml:brush>
  </inkml:definitions>
  <inkml:trace contextRef="#ctx0" brushRef="#br0">415 180 11563,'0'0'10661,"-3"13"-8334,-31 73 367,-11 28-134,40-98-2279,0-1 0,1 1 0,1 0 0,1 0 0,-1 17 0,3-33-293,0 0 1,0 1-1,-1-1 1,1 0-1,0 0 0,0 0 1,0 1-1,0-1 0,0 0 1,0 0-1,0 1 1,1-1-1,-1 0 0,0 0 1,0 0-1,0 1 0,0-1 1,0 0-1,0 0 0,0 0 1,0 1-1,0-1 1,1 0-1,-1 0 0,0 0 1,0 0-1,0 1 0,0-1 1,1 0-1,-1 0 0,0 0 1,0 0-1,0 0 1,1 0-1,-1 0 0,0 1 1,0-1-1,0 0 0,1 0 1,-1 0-1,0 0 0,0 0 1,1 0-1,10-7-871,9-14-2153,-18 14 1506,0 0 1,0 0-1,0 0 0,-1 0 0,0 0 0,0-11 0,0-20-7967</inkml:trace>
  <inkml:trace contextRef="#ctx0" brushRef="#br0" timeOffset="1">83 68 17360,'0'0'2851,"-58"0"576,41 0-192,10 0-32,17 0-2434,23 1 128,13-1 128,14 0-1025,8-1 0,10-11 0,1 1 0,1 1 0,-1 1 0,-7 1-865,-15 0-4196,-13-2-4484</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16.364"/>
    </inkml:context>
    <inkml:brush xml:id="br0">
      <inkml:brushProperty name="width" value="0.025" units="cm"/>
      <inkml:brushProperty name="height" value="0.025" units="cm"/>
      <inkml:brushProperty name="color" value="#FF0066"/>
    </inkml:brush>
  </inkml:definitions>
  <inkml:trace contextRef="#ctx0" brushRef="#br0">0 24 11883,'0'0'15375,"49"5"-13806,0-5-448,13 0-320,2-2-385,1-6-351,-7 3-33,-7-1-513,-10 4-1120,-12 2-1987,-12-2-1857,-12-2-4388</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16.709"/>
    </inkml:context>
    <inkml:brush xml:id="br0">
      <inkml:brushProperty name="width" value="0.025" units="cm"/>
      <inkml:brushProperty name="height" value="0.025" units="cm"/>
      <inkml:brushProperty name="color" value="#FF0066"/>
    </inkml:brush>
  </inkml:definitions>
  <inkml:trace contextRef="#ctx0" brushRef="#br0">0 80 19955,'0'0'1858,"63"0"1505,-15-9-769,10-3-960,-1-1-385,7 2-961,-2 1-288,1 2-2114,-8 1-3459,-1-3-5574</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18.890"/>
    </inkml:context>
    <inkml:brush xml:id="br0">
      <inkml:brushProperty name="width" value="0.025" units="cm"/>
      <inkml:brushProperty name="height" value="0.025" units="cm"/>
    </inkml:brush>
  </inkml:definitions>
  <inkml:trace contextRef="#ctx0" brushRef="#br0">32 1 17457,'0'0'9908,"-1"14"-8189,-13 136 1370,5-91-2904,4 1 1,2 93 0,3-152-298,1 0 0,-1 0 0,0 0 1,1 0-1,-1 0 0,1 0 1,-1 0-1,1 0 0,-1 0 1,1-1-1,0 1 0,-1 0 0,1 0 1,0 0-1,0-1 0,0 1 1,-1-1-1,1 1 0,0 0 0,0-1 1,0 1-1,0-1 0,0 0 1,0 1-1,0-1 0,0 0 0,0 1 1,0-1-1,0 0 0,0 0 1,0 0-1,0 0 0,1 0 0,-1 0 1,0-1-1,0 1 0,0 0 1,0 0-1,0-1 0,0 1 1,0 0-1,0-1 0,1 0 0,45-20-9535,-16 0 705</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18.159"/>
    </inkml:context>
    <inkml:brush xml:id="br0">
      <inkml:brushProperty name="width" value="0.025" units="cm"/>
      <inkml:brushProperty name="height" value="0.025" units="cm"/>
      <inkml:brushProperty name="color" value="#FF0066"/>
    </inkml:brush>
  </inkml:definitions>
  <inkml:trace contextRef="#ctx0" brushRef="#br0">1 487 4260,'0'0'25987,"9"-12"-25346,42-55-239,231-334 1032,-282 401-1433,0 0 0,0 0-1,0-1 1,0 1 0,0 0 0,0 0-1,0-1 1,0 1 0,0 0-1,0 0 1,0 0 0,0-1 0,0 1-1,0 0 1,0 0 0,0 0-1,1-1 1,-1 1 0,0 0 0,0 0-1,0 0 1,0 0 0,0-1-1,1 1 1,-1 0 0,0 0 0,0 0-1,0 0 1,0 0 0,1-1-1,-1 1 1,0 0 0,0 0 0,0 0-1,1 0 1,-1 0 0,0 0-1,0 0 1,0 0 0,1 0 0,-1 0-1,0 0 1,0 0 0,1 0-1,-1 0 1,0 0 0,0 0 0,0 0-1,1 0 1,-1 0 0,0 0-1,0 1 1,0-1 0,1 0 0,-1 0-1,0 0 1,0 0 0,0 0-1,1 1 1,0 18 10,-6 30-22,-5-9 11,-2-1 0,-19 44 0,-9 28 0,40-110-81,-1 0 1,1 0-1,-1 1 1,1-1-1,0 0 1,0 1-1,-1-1 1,1 0-1,0 0 1,0 1-1,0-1 1,1 0-1,-1 1 0,0-1 1,0 0-1,1 1 1,0 1-1,-1-2-60,1-1-1,-1 0 1,1 1-1,-1-1 1,1 0-1,0 1 1,-1-1-1,1 0 1,-1 1-1,1-1 1,0 0-1,-1 0 1,1 0-1,0 0 1,-1 0-1,1 1 1,-1-1-1,1 0 1,0 0-1,-1-1 1,1 1-1,0 0 1,-1 0-1,2 0 1,3-2-918,0 0 0,0 0 0,-1 0 0,1-1 0,0 1 1,-1-1-1,6-5 0,17-16-6751</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18.534"/>
    </inkml:context>
    <inkml:brush xml:id="br0">
      <inkml:brushProperty name="width" value="0.025" units="cm"/>
      <inkml:brushProperty name="height" value="0.025" units="cm"/>
      <inkml:brushProperty name="color" value="#FF0066"/>
    </inkml:brush>
  </inkml:definitions>
  <inkml:trace contextRef="#ctx0" brushRef="#br0">163 14 18898,'0'0'8104,"-11"6"-5889,-1 2-2007,1 0 0,0 0 1,0 1-1,1 0 0,0 1 0,0 0 0,1 1 1,0 0-1,-7 13 0,10-16-157,1 2 0,0-1 0,0 0 0,1 1 0,0 0-1,1 0 1,0 1 0,1-1 0,0 0 0,0 1 0,1-1 0,0 20 0,2-28-51,-1-1 0,0 1 0,1-1 0,-1 1 0,1-1 0,-1 0 0,1 1 0,-1-1 0,1 0 1,0 1-1,0-1 0,0 0 0,0 0 0,0 0 0,0 0 0,0 0 0,0 0 0,0 0 0,0 0 0,1 0 0,-1 0 0,3 0 0,-1 0 7,1 0 0,-1 0 0,1 0 0,-1 0 0,1-1 0,0 0-1,-1 0 1,1 0 0,4-1 0,1 0 46,-1 0-1,1-1 1,-1 0 0,0-1-1,0 0 1,0 0-1,11-7 1,-7 3-38,-1-1 0,-1-1 0,0 1 0,0-2 0,0 1 0,-1-2 0,-1 1 0,0-1 0,0 0 0,-1-1 0,-1 1 0,0-1 0,0-1 0,-1 1 0,-1-1 0,0 0 0,-1 0 0,0 0 0,-1-1 0,1-13 0,-3 25-15,0 1 0,0-1 0,0 1 0,0-1 0,0 1 0,0-1 0,0 1 0,-1-1 0,1 1 0,0-1 0,-1 1 0,0-1 0,1 1 0,-1-1 0,0 1 0,1 0 0,-1-1 0,0 1 0,0 0 0,0 0 0,0 0 0,-2-1 0,2 1 0,0 1 0,-1-1 0,1 1 0,0 0 0,-1-1 0,1 1 0,0 0 0,-1 0 0,1 0 0,-1 0 0,1 1 0,0-1 0,-1 0 0,1 0 0,0 1 0,-1-1 0,1 1 0,0-1 0,-2 2 0,-3 1 0,1 0 0,-1 1 0,1-1 0,0 1 0,0 1 0,0-1 0,0 1 0,-7 10 0,8-9-860,0 1 0,1-1 0,0 1-1,0 0 1,-2 10 0,4-16 673,1 0 0,-1 0 0,1 0 0,-1 0-1,1 0 1,0 0 0,0 1 0,0-1 0,-1 0 0,1 0 0,0 0 0,0 0-1,1 0 1,-1 1 0,0-1 0,0 0 0,0 0 0,1 0 0,-1 0 0,1 0-1,-1 0 1,1 0 0,-1 0 0,1 0 0,0 0 0,-1 0 0,1 0 0,0 0-1,0 0 1,-1-1 0,1 1 0,0 0 0,0-1 0,0 1 0,0 0-1,0-1 1,0 1 0,0-1 0,0 0 0,0 1 0,2-1 0,22 1-5867,5-1-1617</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18.882"/>
    </inkml:context>
    <inkml:brush xml:id="br0">
      <inkml:brushProperty name="width" value="0.025" units="cm"/>
      <inkml:brushProperty name="height" value="0.025" units="cm"/>
      <inkml:brushProperty name="color" value="#FF0066"/>
    </inkml:brush>
  </inkml:definitions>
  <inkml:trace contextRef="#ctx0" brushRef="#br0">75 109 5157,'9'-9'4596,"-1"2"-3430,30-32 3077,-15 6 2114,-37 55 724,-9 5-5345,-23 32-1376,40-50-274,-38 69 1086,41-72-1091,0 1 1,0 0-1,1 0 0,0 0 1,0 0-1,1 1 0,-1-1 0,2 0 1,-1 12-1,1-18-81,1 0 0,-1 0 0,1 0 0,-1 0 0,1 0 0,0 0 0,-1 0 0,1 0 0,0 0 0,0 0 0,-1-1 0,1 1 0,0 0 0,0-1 0,0 1 0,0 0 0,0-1 0,0 1 0,0-1 0,0 0 0,0 1 0,1-1 0,-1 0 0,0 1 0,0-1 0,0 0 0,0 0 0,0 0 0,0 0 0,1 0 0,-1 0 0,0-1 0,0 1 0,0 0 0,0-1 0,0 1 0,2-1 0,46-16 0,-31 6 0,-1-1 0,-1-1 0,0 0 0,0-1 0,-1-1 0,21-27 0,-27 31 0,-1 0 0,-1 0 0,0-1 0,0 0 0,-1-1 0,-1 1 0,0-1 0,0 0 0,-2 0 0,0-1 0,2-13 0,-5 26 0,0 1 0,1 0 0,-1-1 0,0 1 0,0-1 0,0 1 0,0-1 0,0 1 0,0-1 0,0 1 0,0-1 0,0 1 0,0 0 0,0-1 0,-1 1 0,1-1 0,0 1 0,0-1 0,0 1 0,0 0 0,-1-1 0,1 1 0,0 0 0,0-1 0,-1 1 0,1-1 0,0 1 0,-1 0 0,1 0 0,0-1 0,-1 1 0,1 0 0,-1 0 0,0-1 0,-14 7 0,-14 19 0,28-24 0,-16 16 0,0 0 0,2 0 0,0 2 0,1 0 0,1 1 0,0 0 0,-12 29 0,25-49-29,-1 1-1,1-1 1,0 1 0,0 0-1,0-1 1,-1 1 0,1 0-1,0-1 1,0 1-1,0 0 1,0-1 0,0 1-1,0 0 1,0-1 0,0 1-1,0 0 1,1-1 0,-1 1-1,0 0 1,0-1 0,1 1-1,-1-1 1,0 1 0,0 0-1,1-1 1,-1 1 0,1-1-1,-1 1 1,1-1-1,0 1 1,22 3-2168,-17-5 1354,1 0-1,0 0 1,-1-1-1,1 0 1,10-5-1,8-8-3768,0-3-1698</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19.318"/>
    </inkml:context>
    <inkml:brush xml:id="br0">
      <inkml:brushProperty name="width" value="0.025" units="cm"/>
      <inkml:brushProperty name="height" value="0.025" units="cm"/>
      <inkml:brushProperty name="color" value="#FF0066"/>
    </inkml:brush>
  </inkml:definitions>
  <inkml:trace contextRef="#ctx0" brushRef="#br0">148 1 11050,'0'0'19203,"-10"8"-18173,-4 5-895,1 0 0,0 1 0,1 1 0,0 0 0,1 1-1,1 0 1,0 1 0,1 0 0,1 0 0,-10 33 0,16-45-135,1-1 0,0 1 0,0-1 0,0 1 0,0 0 0,1 0 0,0-1 0,0 1 0,0 0 0,1 0 0,0 6 0,0-10 0,0 1 0,0-1 0,0 1 0,1-1 0,-1 1 0,0-1 0,1 0 0,-1 1 0,1-1 0,-1 0 0,1 0 0,-1 0 0,1 0 0,0-1 0,-1 1 0,1 0 0,0-1 0,0 1 0,0-1 0,-1 0 0,1 1 0,0-1 0,0 0 0,0 0 0,0 0 0,0 0 0,-1 0 0,1-1 0,4 0 0,3-1 0,0 0 0,0-1 0,-1 0 0,1 0 0,-1-1 0,1 0 0,-1 0 0,0-1 0,0 0 0,-1-1 0,14-12 0,-5 3 0,0-2 0,-1 0 0,23-33 0,-10-5 0,-26 51 0,-1 0 0,0 0 0,0 0 0,0 0 0,0 0 0,-1 0 0,1 0 0,-1 0 0,0 0 0,0 0 0,-1 0 0,-1-8 0,2 11 3,-1 0-1,1 1 1,-1-1-1,0 0 1,1 0 0,-1 0-1,0 1 1,1-1-1,-1 0 1,0 1 0,0-1-1,0 1 1,0-1-1,0 1 1,0-1 0,0 1-1,0 0 1,0-1-1,0 1 1,0 0 0,0 0-1,0 0 1,0-1-1,0 1 1,0 0 0,0 1-1,0-1 1,0 0-1,0 0 1,0 0 0,0 1-1,0-1 1,0 0-1,0 1 1,0-1 0,-1 1-1,-33 19-482,21-8-956,-6 7-5088,6-12-2653</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19.879"/>
    </inkml:context>
    <inkml:brush xml:id="br0">
      <inkml:brushProperty name="width" value="0.025" units="cm"/>
      <inkml:brushProperty name="height" value="0.025" units="cm"/>
      <inkml:brushProperty name="color" value="#FF0066"/>
    </inkml:brush>
  </inkml:definitions>
  <inkml:trace contextRef="#ctx0" brushRef="#br0">225 83 10762,'6'-9'3977,"-1"3"-2991,19-28 1814,-15 5 2949,-9 28-5661,0 1-1,-1 0 1,1 0 0,0-1 0,0 1 0,0 0 0,-1 0 0,1 0-1,0-1 1,0 1 0,0 0 0,-1 0 0,1 0 0,0 0 0,0 0 0,-1-1-1,1 1 1,0 0 0,-1 0 0,1 0 0,0 0 0,0 0 0,-1 0 0,1 0-1,0 0 1,-1 0 0,1 0 0,0 0 0,0 0 0,-1 0 0,1 0-1,0 0 1,-1 0 0,1 1 0,0-1 0,0 0 0,-1 0 0,1 0 0,0 0-1,0 0 1,0 1 0,-1-1 0,1 0 0,0 0 0,0 0 0,0 1 0,-1-1-1,1 0 1,0 1 0,-14 12 237,0 1 0,1 0-1,0 1 1,2 0 0,0 1 0,0 0 0,-11 26-1,5-13 100,-65 127 299,73-134-664,0 0 0,1 1 1,2 0-1,0 0 0,-3 32 0,8-52-54,1 1 0,-1 0-1,1 0 1,0 0 0,0 0 0,1 0 0,-1 0-1,1-1 1,0 1 0,0 0 0,0 0-1,1-1 1,-1 1 0,1-1 0,0 1 0,3 4-1,-2-5-28,0 0 1,0-1-1,0 0 0,1 1 0,-1-1 0,1 0 0,-1-1 0,1 1 0,0-1 0,0 0 0,0 1 0,0-2 0,0 1 0,0 0 0,0-1 0,4 0 0,5 1-1046,0-1 0,0 0-1,0-1 1,-1 0 0,25-7-1,14-11-6370</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20.253"/>
    </inkml:context>
    <inkml:brush xml:id="br0">
      <inkml:brushProperty name="width" value="0.025" units="cm"/>
      <inkml:brushProperty name="height" value="0.025" units="cm"/>
      <inkml:brushProperty name="color" value="#FF0066"/>
    </inkml:brush>
  </inkml:definitions>
  <inkml:trace contextRef="#ctx0" brushRef="#br0">13 242 16400,'0'0'7228,"-4"8"-5509,3-6-1572,-1 1 1,1-1 0,0 0-1,0 1 1,1-1-1,-1 1 1,1-1 0,-1 0-1,1 1 1,0-1-1,0 5 1,0-7-90,0 1 0,0-1 0,0 1 0,1-1 0,-1 1 0,0-1 1,0 1-1,1-1 0,-1 0 0,0 1 0,1-1 0,-1 0 0,0 1 0,1-1 0,-1 0 0,1 1 0,-1-1 0,1 0 0,-1 0 0,0 1 0,1-1 0,-1 0 0,1 0 0,-1 0 0,1 0 1,0 1-1,29-6 1562,-18 0-1423,1-1 1,-1 0-1,-1 0 0,1-2 1,-1 1-1,-1-1 0,17-16 1,62-72 684,3-25-882,-89 123 0,-3 10 0,-3 13 0,-9 11 0,-25 51 0,21-53 0,-17 54 0,33-88-49,-1 1 0,1-1 0,0 0 0,-1 1 0,1-1 0,0 1 0,0-1 0,-1 1 0,1-1 0,0 1 0,0-1 0,0 1 0,0 0 0,-1-1 0,1 1 0,0-1 0,0 1 0,0-1 0,0 1 0,0 0 0,1-1 0,-1 1 0,0-1 0,0 1 0,0-1 0,0 1 0,1-1 0,-1 1 0,0-1 0,0 1 0,1-1 0,-1 1 0,0-1 0,1 1 0,-1-1 0,1 0 0,-1 1 0,1-1 0,-1 0 0,0 1 0,1-1 0,-1 0 0,1 0 0,-1 1 0,1-1 0,0 0 0,-1 0 0,1 0 0,-1 0 0,1 1 0,-1-1 0,1 0 0,-1 0 0,1 0 0,0 0 0,-1 0 0,1-1 0,-1 1 0,1 0 0,-1 0 0,1 0 0,-1 0 0,1-1 0,-1 1 0,1 0 0,0-1 0,36-20-6309,-10-2-1329,2-7-4357</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20.598"/>
    </inkml:context>
    <inkml:brush xml:id="br0">
      <inkml:brushProperty name="width" value="0.025" units="cm"/>
      <inkml:brushProperty name="height" value="0.025" units="cm"/>
      <inkml:brushProperty name="color" value="#FF0066"/>
    </inkml:brush>
  </inkml:definitions>
  <inkml:trace contextRef="#ctx0" brushRef="#br0">247 0 20595,'0'0'7047,"-48"68"-4837,22-30-929,0 3-159,3 1-610,5 1-512,2-6 0,13-3 0,2-9 0,1-3-801,0-8-576,6-6-769,0-5-1538</inkml:trace>
  <inkml:trace contextRef="#ctx0" brushRef="#br0" timeOffset="1">1 234 20019,'0'0'12011,"70"-44"-11274,-34 36-737,7 0 0,6 3-512,-4-4-2563,-1 3-3684,-3-3-7078</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21.110"/>
    </inkml:context>
    <inkml:brush xml:id="br0">
      <inkml:brushProperty name="width" value="0.025" units="cm"/>
      <inkml:brushProperty name="height" value="0.025" units="cm"/>
      <inkml:brushProperty name="color" value="#FF0066"/>
    </inkml:brush>
  </inkml:definitions>
  <inkml:trace contextRef="#ctx0" brushRef="#br0">1 191 13357,'0'0'17093,"9"-7"-15812,-2 1-1201,0 0 0,1 1-1,-1 0 1,1 1 0,0 0-1,0 0 1,1 0 0,-1 1-1,1 0 1,0 1 0,0 0-1,13-1 1,-20 3-80,4-1 0,0 1 0,0-1 0,0 1 0,0 1 0,0-1 0,0 1 0,9 2 0,-14-2 0,0 0 0,1-1 0,-1 1 0,0 0 0,1 0 0,-1 0 0,0 1 0,0-1 0,0 0 0,0 0 0,0 1 0,0-1 0,0 0 0,0 1 0,-1-1 0,1 1 0,-1-1 0,1 1 0,-1-1 0,1 1 0,-1 0 0,0-1 0,0 1 0,0-1 0,0 1 0,0 0 0,0-1 0,0 1 0,0-1 0,-1 1 0,1 0 0,-1 2 0,-4 9 0,0 0 0,-1 0 0,0 0 0,-1-1 0,0 1 0,-1-2 0,-1 1 0,1-1 0,-17 15 0,57-97 0,2-21 0,-28 73 0,1-1 0,0 1 0,1 1 0,1-1 0,1 2 0,13-20 0,-22 36 0,-1 0 0,1 1 0,-1-1 0,1 0 0,0 1 0,-1-1 0,1 1 0,-1-1 0,1 1 0,0 0 0,0-1 0,-1 1 0,1-1 0,0 1 0,0 0 0,-1 0 0,1 0 0,0-1 0,0 1 0,0 0 0,-1 0 0,1 0 0,0 0 0,0 0 0,0 0 0,-1 0 0,1 1 0,0-1 0,0 0 0,-1 0 0,1 1 0,0-1 0,1 1 0,23 21 0,-7-5 0,26 3-2825,-34-18 751,1 0 0,0 0-1,0-1 1,16 1 0,-2-2-9329</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21.467"/>
    </inkml:context>
    <inkml:brush xml:id="br0">
      <inkml:brushProperty name="width" value="0.025" units="cm"/>
      <inkml:brushProperty name="height" value="0.025" units="cm"/>
      <inkml:brushProperty name="color" value="#FF0066"/>
    </inkml:brush>
  </inkml:definitions>
  <inkml:trace contextRef="#ctx0" brushRef="#br0">302 1 17072,'0'0'13485,"41"59"-11275,-29-32-2210,-3 8 0,-9 6 0,0 7 0,-18 7 0,-10 6 0,-15 2 0,-6 1 0,-4-3 0,-4-9 0,0-11-1986,-2-9-10666</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23.755"/>
    </inkml:context>
    <inkml:brush xml:id="br0">
      <inkml:brushProperty name="width" value="0.025" units="cm"/>
      <inkml:brushProperty name="height" value="0.025" units="cm"/>
      <inkml:brushProperty name="color" value="#FF0066"/>
    </inkml:brush>
  </inkml:definitions>
  <inkml:trace contextRef="#ctx0" brushRef="#br0">84 1406 16848,'0'0'1762,"-67"28"-866,51-24 354,16-10 703,29-31 97,32-25-1441,30-22 64,28-20-289,27-18-256,16-9-64,7-3 0,-6 3-256,-8 7-384,-17 7-129,-17 4-1089,-21 11-928,-20 11-2243,-19 12-3843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30.10.2025</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98926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089762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09242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90575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953551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17482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492095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485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57308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857027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0121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2414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146483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06198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6983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967783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51721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43511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26</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26</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8447761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3608298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06028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29</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29</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7019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3197242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30</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30</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1171240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31</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31</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5023031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32</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32</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5474331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D5AD5D0-AE5A-4A2A-850B-1A291916B2C7}" type="slidenum">
              <a:rPr lang="de-DE" sz="1200">
                <a:solidFill>
                  <a:srgbClr val="000000"/>
                </a:solidFill>
                <a:latin typeface="Sparkasse Rg" pitchFamily="34" charset="0"/>
              </a:rPr>
              <a:pPr eaLnBrk="1" hangingPunct="1"/>
              <a:t>33</a:t>
            </a:fld>
            <a:endParaRPr lang="de-DE" sz="1200">
              <a:solidFill>
                <a:srgbClr val="000000"/>
              </a:solidFill>
              <a:latin typeface="Sparkasse Rg" pitchFamily="34" charset="0"/>
            </a:endParaRPr>
          </a:p>
        </p:txBody>
      </p:sp>
      <p:sp>
        <p:nvSpPr>
          <p:cNvPr id="44339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75EDB5B-D3E5-48FF-8F21-84AF21E8E21D}" type="slidenum">
              <a:rPr lang="de-DE" sz="1200">
                <a:solidFill>
                  <a:srgbClr val="000000"/>
                </a:solidFill>
                <a:latin typeface="Sparkasse Rg" pitchFamily="34" charset="0"/>
              </a:rPr>
              <a:pPr algn="r" eaLnBrk="1" hangingPunct="1">
                <a:buClrTx/>
                <a:buFontTx/>
                <a:buNone/>
              </a:pPr>
              <a:t>33</a:t>
            </a:fld>
            <a:endParaRPr lang="de-DE" sz="1200">
              <a:solidFill>
                <a:srgbClr val="000000"/>
              </a:solidFill>
              <a:latin typeface="Sparkasse Rg" pitchFamily="34" charset="0"/>
            </a:endParaRPr>
          </a:p>
        </p:txBody>
      </p:sp>
      <p:sp>
        <p:nvSpPr>
          <p:cNvPr id="44339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339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81916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60133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795377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7845837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29745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7819545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55411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26718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45527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525640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90846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73644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30.10.2025</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30.10.2025</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30.10.2025</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30.10.2025</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30.10.2025</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30.10.2025</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30.10.2025</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30.10.2025</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30.10.2025</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30.10.2025</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30.10.2025</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30.10.2025</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7" Type="http://schemas.openxmlformats.org/officeDocument/2006/relationships/customXml" Target="../ink/ink58.xml"/><Relationship Id="rId299" Type="http://schemas.openxmlformats.org/officeDocument/2006/relationships/customXml" Target="../ink/ink149.xml"/><Relationship Id="rId21" Type="http://schemas.openxmlformats.org/officeDocument/2006/relationships/customXml" Target="../ink/ink10.xml"/><Relationship Id="rId63" Type="http://schemas.openxmlformats.org/officeDocument/2006/relationships/customXml" Target="../ink/ink31.xml"/><Relationship Id="rId159" Type="http://schemas.openxmlformats.org/officeDocument/2006/relationships/customXml" Target="../ink/ink79.xml"/><Relationship Id="rId324" Type="http://schemas.openxmlformats.org/officeDocument/2006/relationships/customXml" Target="../ink/ink162.xml"/><Relationship Id="rId366" Type="http://schemas.openxmlformats.org/officeDocument/2006/relationships/customXml" Target="../ink/ink184.xml"/><Relationship Id="rId170" Type="http://schemas.openxmlformats.org/officeDocument/2006/relationships/image" Target="../media/image84.png"/><Relationship Id="rId226" Type="http://schemas.openxmlformats.org/officeDocument/2006/relationships/image" Target="../media/image112.png"/><Relationship Id="rId268" Type="http://schemas.openxmlformats.org/officeDocument/2006/relationships/image" Target="../media/image133.png"/><Relationship Id="rId32" Type="http://schemas.openxmlformats.org/officeDocument/2006/relationships/image" Target="../media/image15.png"/><Relationship Id="rId74" Type="http://schemas.openxmlformats.org/officeDocument/2006/relationships/image" Target="../media/image36.png"/><Relationship Id="rId128" Type="http://schemas.openxmlformats.org/officeDocument/2006/relationships/image" Target="../media/image63.png"/><Relationship Id="rId335" Type="http://schemas.openxmlformats.org/officeDocument/2006/relationships/image" Target="../media/image166.png"/><Relationship Id="rId5" Type="http://schemas.openxmlformats.org/officeDocument/2006/relationships/customXml" Target="../ink/ink2.xml"/><Relationship Id="rId181" Type="http://schemas.openxmlformats.org/officeDocument/2006/relationships/customXml" Target="../ink/ink90.xml"/><Relationship Id="rId237" Type="http://schemas.openxmlformats.org/officeDocument/2006/relationships/customXml" Target="../ink/ink118.xml"/><Relationship Id="rId279" Type="http://schemas.openxmlformats.org/officeDocument/2006/relationships/customXml" Target="../ink/ink139.xml"/><Relationship Id="rId43" Type="http://schemas.openxmlformats.org/officeDocument/2006/relationships/customXml" Target="../ink/ink21.xml"/><Relationship Id="rId139" Type="http://schemas.openxmlformats.org/officeDocument/2006/relationships/customXml" Target="../ink/ink69.xml"/><Relationship Id="rId290" Type="http://schemas.openxmlformats.org/officeDocument/2006/relationships/image" Target="../media/image144.png"/><Relationship Id="rId304" Type="http://schemas.openxmlformats.org/officeDocument/2006/relationships/customXml" Target="../ink/ink152.xml"/><Relationship Id="rId346" Type="http://schemas.openxmlformats.org/officeDocument/2006/relationships/customXml" Target="../ink/ink174.xml"/><Relationship Id="rId85" Type="http://schemas.openxmlformats.org/officeDocument/2006/relationships/customXml" Target="../ink/ink42.xml"/><Relationship Id="rId150" Type="http://schemas.openxmlformats.org/officeDocument/2006/relationships/image" Target="../media/image74.png"/><Relationship Id="rId192" Type="http://schemas.openxmlformats.org/officeDocument/2006/relationships/image" Target="../media/image95.png"/><Relationship Id="rId206" Type="http://schemas.openxmlformats.org/officeDocument/2006/relationships/image" Target="../media/image102.png"/><Relationship Id="rId248" Type="http://schemas.openxmlformats.org/officeDocument/2006/relationships/image" Target="../media/image123.png"/><Relationship Id="rId12" Type="http://schemas.openxmlformats.org/officeDocument/2006/relationships/image" Target="../media/image5.png"/><Relationship Id="rId108" Type="http://schemas.openxmlformats.org/officeDocument/2006/relationships/image" Target="../media/image53.png"/><Relationship Id="rId315" Type="http://schemas.openxmlformats.org/officeDocument/2006/relationships/image" Target="../media/image156.png"/><Relationship Id="rId357" Type="http://schemas.openxmlformats.org/officeDocument/2006/relationships/image" Target="../media/image176.png"/><Relationship Id="rId54" Type="http://schemas.openxmlformats.org/officeDocument/2006/relationships/image" Target="../media/image26.png"/><Relationship Id="rId96" Type="http://schemas.openxmlformats.org/officeDocument/2006/relationships/image" Target="../media/image47.png"/><Relationship Id="rId161" Type="http://schemas.openxmlformats.org/officeDocument/2006/relationships/customXml" Target="../ink/ink80.xml"/><Relationship Id="rId217" Type="http://schemas.openxmlformats.org/officeDocument/2006/relationships/customXml" Target="../ink/ink108.xml"/><Relationship Id="rId259" Type="http://schemas.openxmlformats.org/officeDocument/2006/relationships/customXml" Target="../ink/ink129.xml"/><Relationship Id="rId23" Type="http://schemas.openxmlformats.org/officeDocument/2006/relationships/customXml" Target="../ink/ink11.xml"/><Relationship Id="rId119" Type="http://schemas.openxmlformats.org/officeDocument/2006/relationships/customXml" Target="../ink/ink59.xml"/><Relationship Id="rId270" Type="http://schemas.openxmlformats.org/officeDocument/2006/relationships/image" Target="../media/image134.png"/><Relationship Id="rId326" Type="http://schemas.openxmlformats.org/officeDocument/2006/relationships/customXml" Target="../ink/ink163.xml"/><Relationship Id="rId65" Type="http://schemas.openxmlformats.org/officeDocument/2006/relationships/customXml" Target="../ink/ink32.xml"/><Relationship Id="rId130" Type="http://schemas.openxmlformats.org/officeDocument/2006/relationships/image" Target="../media/image64.png"/><Relationship Id="rId368" Type="http://schemas.openxmlformats.org/officeDocument/2006/relationships/customXml" Target="../ink/ink185.xml"/><Relationship Id="rId172" Type="http://schemas.openxmlformats.org/officeDocument/2006/relationships/image" Target="../media/image85.png"/><Relationship Id="rId228" Type="http://schemas.openxmlformats.org/officeDocument/2006/relationships/image" Target="../media/image113.png"/><Relationship Id="rId281" Type="http://schemas.openxmlformats.org/officeDocument/2006/relationships/customXml" Target="../ink/ink140.xml"/><Relationship Id="rId337" Type="http://schemas.openxmlformats.org/officeDocument/2006/relationships/customXml" Target="../ink/ink169.xml"/><Relationship Id="rId34" Type="http://schemas.openxmlformats.org/officeDocument/2006/relationships/image" Target="../media/image16.png"/><Relationship Id="rId76" Type="http://schemas.openxmlformats.org/officeDocument/2006/relationships/image" Target="../media/image37.png"/><Relationship Id="rId141" Type="http://schemas.openxmlformats.org/officeDocument/2006/relationships/customXml" Target="../ink/ink70.xml"/><Relationship Id="rId7" Type="http://schemas.openxmlformats.org/officeDocument/2006/relationships/customXml" Target="../ink/ink3.xml"/><Relationship Id="rId183" Type="http://schemas.openxmlformats.org/officeDocument/2006/relationships/customXml" Target="../ink/ink91.xml"/><Relationship Id="rId239" Type="http://schemas.openxmlformats.org/officeDocument/2006/relationships/customXml" Target="../ink/ink119.xml"/><Relationship Id="rId250" Type="http://schemas.openxmlformats.org/officeDocument/2006/relationships/image" Target="../media/image124.png"/><Relationship Id="rId292" Type="http://schemas.openxmlformats.org/officeDocument/2006/relationships/image" Target="../media/image145.png"/><Relationship Id="rId306" Type="http://schemas.openxmlformats.org/officeDocument/2006/relationships/customXml" Target="../ink/ink153.xml"/><Relationship Id="rId45" Type="http://schemas.openxmlformats.org/officeDocument/2006/relationships/customXml" Target="../ink/ink22.xml"/><Relationship Id="rId87" Type="http://schemas.openxmlformats.org/officeDocument/2006/relationships/customXml" Target="../ink/ink43.xml"/><Relationship Id="rId110" Type="http://schemas.openxmlformats.org/officeDocument/2006/relationships/image" Target="../media/image54.png"/><Relationship Id="rId348" Type="http://schemas.openxmlformats.org/officeDocument/2006/relationships/customXml" Target="../ink/ink175.xml"/><Relationship Id="rId152" Type="http://schemas.openxmlformats.org/officeDocument/2006/relationships/image" Target="../media/image75.png"/><Relationship Id="rId194" Type="http://schemas.openxmlformats.org/officeDocument/2006/relationships/image" Target="../media/image96.png"/><Relationship Id="rId208" Type="http://schemas.openxmlformats.org/officeDocument/2006/relationships/image" Target="../media/image103.png"/><Relationship Id="rId261" Type="http://schemas.openxmlformats.org/officeDocument/2006/relationships/customXml" Target="../ink/ink130.xml"/><Relationship Id="rId14" Type="http://schemas.openxmlformats.org/officeDocument/2006/relationships/image" Target="../media/image6.png"/><Relationship Id="rId56" Type="http://schemas.openxmlformats.org/officeDocument/2006/relationships/image" Target="../media/image27.png"/><Relationship Id="rId317" Type="http://schemas.openxmlformats.org/officeDocument/2006/relationships/image" Target="../media/image157.png"/><Relationship Id="rId359" Type="http://schemas.openxmlformats.org/officeDocument/2006/relationships/image" Target="../media/image177.png"/><Relationship Id="rId98" Type="http://schemas.openxmlformats.org/officeDocument/2006/relationships/image" Target="../media/image48.png"/><Relationship Id="rId121" Type="http://schemas.openxmlformats.org/officeDocument/2006/relationships/customXml" Target="../ink/ink60.xml"/><Relationship Id="rId163" Type="http://schemas.openxmlformats.org/officeDocument/2006/relationships/customXml" Target="../ink/ink81.xml"/><Relationship Id="rId219" Type="http://schemas.openxmlformats.org/officeDocument/2006/relationships/customXml" Target="../ink/ink109.xml"/><Relationship Id="rId370" Type="http://schemas.openxmlformats.org/officeDocument/2006/relationships/customXml" Target="../ink/ink186.xml"/><Relationship Id="rId230" Type="http://schemas.openxmlformats.org/officeDocument/2006/relationships/image" Target="../media/image114.png"/><Relationship Id="rId25" Type="http://schemas.openxmlformats.org/officeDocument/2006/relationships/customXml" Target="../ink/ink12.xml"/><Relationship Id="rId67" Type="http://schemas.openxmlformats.org/officeDocument/2006/relationships/customXml" Target="../ink/ink33.xml"/><Relationship Id="rId272" Type="http://schemas.openxmlformats.org/officeDocument/2006/relationships/image" Target="../media/image135.png"/><Relationship Id="rId328" Type="http://schemas.openxmlformats.org/officeDocument/2006/relationships/customXml" Target="../ink/ink164.xml"/><Relationship Id="rId132" Type="http://schemas.openxmlformats.org/officeDocument/2006/relationships/image" Target="../media/image65.png"/><Relationship Id="rId174" Type="http://schemas.openxmlformats.org/officeDocument/2006/relationships/image" Target="../media/image86.png"/><Relationship Id="rId241" Type="http://schemas.openxmlformats.org/officeDocument/2006/relationships/customXml" Target="../ink/ink120.xml"/><Relationship Id="rId36" Type="http://schemas.openxmlformats.org/officeDocument/2006/relationships/image" Target="../media/image17.png"/><Relationship Id="rId283" Type="http://schemas.openxmlformats.org/officeDocument/2006/relationships/customXml" Target="../ink/ink141.xml"/><Relationship Id="rId339" Type="http://schemas.openxmlformats.org/officeDocument/2006/relationships/image" Target="../media/image167.png"/><Relationship Id="rId78" Type="http://schemas.openxmlformats.org/officeDocument/2006/relationships/image" Target="../media/image38.png"/><Relationship Id="rId99" Type="http://schemas.openxmlformats.org/officeDocument/2006/relationships/customXml" Target="../ink/ink49.xml"/><Relationship Id="rId101" Type="http://schemas.openxmlformats.org/officeDocument/2006/relationships/customXml" Target="../ink/ink50.xml"/><Relationship Id="rId122" Type="http://schemas.openxmlformats.org/officeDocument/2006/relationships/image" Target="../media/image60.png"/><Relationship Id="rId143" Type="http://schemas.openxmlformats.org/officeDocument/2006/relationships/customXml" Target="../ink/ink71.xml"/><Relationship Id="rId164" Type="http://schemas.openxmlformats.org/officeDocument/2006/relationships/image" Target="../media/image81.png"/><Relationship Id="rId185" Type="http://schemas.openxmlformats.org/officeDocument/2006/relationships/customXml" Target="../ink/ink92.xml"/><Relationship Id="rId350" Type="http://schemas.openxmlformats.org/officeDocument/2006/relationships/customXml" Target="../ink/ink176.xml"/><Relationship Id="rId371" Type="http://schemas.openxmlformats.org/officeDocument/2006/relationships/image" Target="../media/image183.png"/><Relationship Id="rId9" Type="http://schemas.openxmlformats.org/officeDocument/2006/relationships/customXml" Target="../ink/ink4.xml"/><Relationship Id="rId210" Type="http://schemas.openxmlformats.org/officeDocument/2006/relationships/image" Target="../media/image104.png"/><Relationship Id="rId26" Type="http://schemas.openxmlformats.org/officeDocument/2006/relationships/image" Target="../media/image12.png"/><Relationship Id="rId231" Type="http://schemas.openxmlformats.org/officeDocument/2006/relationships/customXml" Target="../ink/ink115.xml"/><Relationship Id="rId252" Type="http://schemas.openxmlformats.org/officeDocument/2006/relationships/image" Target="../media/image125.png"/><Relationship Id="rId273" Type="http://schemas.openxmlformats.org/officeDocument/2006/relationships/customXml" Target="../ink/ink136.xml"/><Relationship Id="rId294" Type="http://schemas.openxmlformats.org/officeDocument/2006/relationships/image" Target="../media/image146.png"/><Relationship Id="rId308" Type="http://schemas.openxmlformats.org/officeDocument/2006/relationships/customXml" Target="../ink/ink154.xml"/><Relationship Id="rId329" Type="http://schemas.openxmlformats.org/officeDocument/2006/relationships/image" Target="../media/image163.png"/><Relationship Id="rId47" Type="http://schemas.openxmlformats.org/officeDocument/2006/relationships/customXml" Target="../ink/ink23.xml"/><Relationship Id="rId68" Type="http://schemas.openxmlformats.org/officeDocument/2006/relationships/image" Target="../media/image33.png"/><Relationship Id="rId89" Type="http://schemas.openxmlformats.org/officeDocument/2006/relationships/customXml" Target="../ink/ink44.xml"/><Relationship Id="rId112" Type="http://schemas.openxmlformats.org/officeDocument/2006/relationships/image" Target="../media/image55.png"/><Relationship Id="rId133" Type="http://schemas.openxmlformats.org/officeDocument/2006/relationships/customXml" Target="../ink/ink66.xml"/><Relationship Id="rId154" Type="http://schemas.openxmlformats.org/officeDocument/2006/relationships/image" Target="../media/image76.png"/><Relationship Id="rId175" Type="http://schemas.openxmlformats.org/officeDocument/2006/relationships/customXml" Target="../ink/ink87.xml"/><Relationship Id="rId340" Type="http://schemas.openxmlformats.org/officeDocument/2006/relationships/customXml" Target="../ink/ink171.xml"/><Relationship Id="rId361" Type="http://schemas.openxmlformats.org/officeDocument/2006/relationships/image" Target="../media/image178.png"/><Relationship Id="rId196" Type="http://schemas.openxmlformats.org/officeDocument/2006/relationships/image" Target="../media/image97.png"/><Relationship Id="rId200" Type="http://schemas.openxmlformats.org/officeDocument/2006/relationships/image" Target="../media/image99.png"/><Relationship Id="rId16" Type="http://schemas.openxmlformats.org/officeDocument/2006/relationships/image" Target="../media/image7.png"/><Relationship Id="rId221" Type="http://schemas.openxmlformats.org/officeDocument/2006/relationships/customXml" Target="../ink/ink110.xml"/><Relationship Id="rId242" Type="http://schemas.openxmlformats.org/officeDocument/2006/relationships/image" Target="../media/image120.png"/><Relationship Id="rId263" Type="http://schemas.openxmlformats.org/officeDocument/2006/relationships/customXml" Target="../ink/ink131.xml"/><Relationship Id="rId284" Type="http://schemas.openxmlformats.org/officeDocument/2006/relationships/image" Target="../media/image141.png"/><Relationship Id="rId319" Type="http://schemas.openxmlformats.org/officeDocument/2006/relationships/image" Target="../media/image158.png"/><Relationship Id="rId37" Type="http://schemas.openxmlformats.org/officeDocument/2006/relationships/customXml" Target="../ink/ink18.xml"/><Relationship Id="rId58" Type="http://schemas.openxmlformats.org/officeDocument/2006/relationships/image" Target="../media/image28.png"/><Relationship Id="rId79" Type="http://schemas.openxmlformats.org/officeDocument/2006/relationships/customXml" Target="../ink/ink39.xml"/><Relationship Id="rId102" Type="http://schemas.openxmlformats.org/officeDocument/2006/relationships/image" Target="../media/image50.png"/><Relationship Id="rId123" Type="http://schemas.openxmlformats.org/officeDocument/2006/relationships/customXml" Target="../ink/ink61.xml"/><Relationship Id="rId144" Type="http://schemas.openxmlformats.org/officeDocument/2006/relationships/image" Target="../media/image71.png"/><Relationship Id="rId330" Type="http://schemas.openxmlformats.org/officeDocument/2006/relationships/customXml" Target="../ink/ink165.xml"/><Relationship Id="rId90" Type="http://schemas.openxmlformats.org/officeDocument/2006/relationships/image" Target="../media/image44.png"/><Relationship Id="rId165" Type="http://schemas.openxmlformats.org/officeDocument/2006/relationships/customXml" Target="../ink/ink82.xml"/><Relationship Id="rId186" Type="http://schemas.openxmlformats.org/officeDocument/2006/relationships/image" Target="../media/image92.png"/><Relationship Id="rId351" Type="http://schemas.openxmlformats.org/officeDocument/2006/relationships/image" Target="../media/image173.png"/><Relationship Id="rId372" Type="http://schemas.openxmlformats.org/officeDocument/2006/relationships/customXml" Target="../ink/ink187.xml"/><Relationship Id="rId211" Type="http://schemas.openxmlformats.org/officeDocument/2006/relationships/customXml" Target="../ink/ink105.xml"/><Relationship Id="rId232" Type="http://schemas.openxmlformats.org/officeDocument/2006/relationships/image" Target="../media/image115.png"/><Relationship Id="rId253" Type="http://schemas.openxmlformats.org/officeDocument/2006/relationships/customXml" Target="../ink/ink126.xml"/><Relationship Id="rId274" Type="http://schemas.openxmlformats.org/officeDocument/2006/relationships/image" Target="../media/image136.png"/><Relationship Id="rId295" Type="http://schemas.openxmlformats.org/officeDocument/2006/relationships/customXml" Target="../ink/ink147.xml"/><Relationship Id="rId309" Type="http://schemas.openxmlformats.org/officeDocument/2006/relationships/image" Target="../media/image153.png"/><Relationship Id="rId27" Type="http://schemas.openxmlformats.org/officeDocument/2006/relationships/customXml" Target="../ink/ink13.xml"/><Relationship Id="rId48" Type="http://schemas.openxmlformats.org/officeDocument/2006/relationships/image" Target="../media/image23.png"/><Relationship Id="rId69" Type="http://schemas.openxmlformats.org/officeDocument/2006/relationships/customXml" Target="../ink/ink34.xml"/><Relationship Id="rId113" Type="http://schemas.openxmlformats.org/officeDocument/2006/relationships/customXml" Target="../ink/ink56.xml"/><Relationship Id="rId134" Type="http://schemas.openxmlformats.org/officeDocument/2006/relationships/image" Target="../media/image66.png"/><Relationship Id="rId320" Type="http://schemas.openxmlformats.org/officeDocument/2006/relationships/customXml" Target="../ink/ink160.xml"/><Relationship Id="rId80" Type="http://schemas.openxmlformats.org/officeDocument/2006/relationships/image" Target="../media/image39.png"/><Relationship Id="rId155" Type="http://schemas.openxmlformats.org/officeDocument/2006/relationships/customXml" Target="../ink/ink77.xml"/><Relationship Id="rId176" Type="http://schemas.openxmlformats.org/officeDocument/2006/relationships/image" Target="../media/image87.png"/><Relationship Id="rId197" Type="http://schemas.openxmlformats.org/officeDocument/2006/relationships/customXml" Target="../ink/ink98.xml"/><Relationship Id="rId341" Type="http://schemas.openxmlformats.org/officeDocument/2006/relationships/image" Target="../media/image168.png"/><Relationship Id="rId362" Type="http://schemas.openxmlformats.org/officeDocument/2006/relationships/customXml" Target="../ink/ink182.xml"/><Relationship Id="rId201" Type="http://schemas.openxmlformats.org/officeDocument/2006/relationships/customXml" Target="../ink/ink100.xml"/><Relationship Id="rId222" Type="http://schemas.openxmlformats.org/officeDocument/2006/relationships/image" Target="../media/image110.png"/><Relationship Id="rId243" Type="http://schemas.openxmlformats.org/officeDocument/2006/relationships/customXml" Target="../ink/ink121.xml"/><Relationship Id="rId264" Type="http://schemas.openxmlformats.org/officeDocument/2006/relationships/image" Target="../media/image131.png"/><Relationship Id="rId285" Type="http://schemas.openxmlformats.org/officeDocument/2006/relationships/customXml" Target="../ink/ink142.xml"/><Relationship Id="rId17" Type="http://schemas.openxmlformats.org/officeDocument/2006/relationships/customXml" Target="../ink/ink8.xml"/><Relationship Id="rId38" Type="http://schemas.openxmlformats.org/officeDocument/2006/relationships/image" Target="../media/image18.png"/><Relationship Id="rId59" Type="http://schemas.openxmlformats.org/officeDocument/2006/relationships/customXml" Target="../ink/ink29.xml"/><Relationship Id="rId103" Type="http://schemas.openxmlformats.org/officeDocument/2006/relationships/customXml" Target="../ink/ink51.xml"/><Relationship Id="rId124" Type="http://schemas.openxmlformats.org/officeDocument/2006/relationships/image" Target="../media/image61.png"/><Relationship Id="rId310" Type="http://schemas.openxmlformats.org/officeDocument/2006/relationships/customXml" Target="../ink/ink155.xml"/><Relationship Id="rId70" Type="http://schemas.openxmlformats.org/officeDocument/2006/relationships/image" Target="../media/image34.png"/><Relationship Id="rId91" Type="http://schemas.openxmlformats.org/officeDocument/2006/relationships/customXml" Target="../ink/ink45.xml"/><Relationship Id="rId145" Type="http://schemas.openxmlformats.org/officeDocument/2006/relationships/customXml" Target="../ink/ink72.xml"/><Relationship Id="rId166" Type="http://schemas.openxmlformats.org/officeDocument/2006/relationships/image" Target="../media/image82.png"/><Relationship Id="rId187" Type="http://schemas.openxmlformats.org/officeDocument/2006/relationships/customXml" Target="../ink/ink93.xml"/><Relationship Id="rId331" Type="http://schemas.openxmlformats.org/officeDocument/2006/relationships/image" Target="../media/image164.png"/><Relationship Id="rId352" Type="http://schemas.openxmlformats.org/officeDocument/2006/relationships/customXml" Target="../ink/ink177.xml"/><Relationship Id="rId373" Type="http://schemas.openxmlformats.org/officeDocument/2006/relationships/image" Target="../media/image184.png"/><Relationship Id="rId1" Type="http://schemas.openxmlformats.org/officeDocument/2006/relationships/slideLayout" Target="../slideLayouts/slideLayout7.xml"/><Relationship Id="rId212" Type="http://schemas.openxmlformats.org/officeDocument/2006/relationships/image" Target="../media/image105.png"/><Relationship Id="rId233" Type="http://schemas.openxmlformats.org/officeDocument/2006/relationships/customXml" Target="../ink/ink116.xml"/><Relationship Id="rId254" Type="http://schemas.openxmlformats.org/officeDocument/2006/relationships/image" Target="../media/image126.png"/><Relationship Id="rId28" Type="http://schemas.openxmlformats.org/officeDocument/2006/relationships/image" Target="../media/image13.png"/><Relationship Id="rId49" Type="http://schemas.openxmlformats.org/officeDocument/2006/relationships/customXml" Target="../ink/ink24.xml"/><Relationship Id="rId114" Type="http://schemas.openxmlformats.org/officeDocument/2006/relationships/image" Target="../media/image56.png"/><Relationship Id="rId275" Type="http://schemas.openxmlformats.org/officeDocument/2006/relationships/customXml" Target="../ink/ink137.xml"/><Relationship Id="rId296" Type="http://schemas.openxmlformats.org/officeDocument/2006/relationships/image" Target="../media/image147.png"/><Relationship Id="rId300" Type="http://schemas.openxmlformats.org/officeDocument/2006/relationships/image" Target="../media/image149.png"/><Relationship Id="rId60" Type="http://schemas.openxmlformats.org/officeDocument/2006/relationships/image" Target="../media/image29.png"/><Relationship Id="rId81" Type="http://schemas.openxmlformats.org/officeDocument/2006/relationships/customXml" Target="../ink/ink40.xml"/><Relationship Id="rId135" Type="http://schemas.openxmlformats.org/officeDocument/2006/relationships/customXml" Target="../ink/ink67.xml"/><Relationship Id="rId156" Type="http://schemas.openxmlformats.org/officeDocument/2006/relationships/image" Target="../media/image77.png"/><Relationship Id="rId177" Type="http://schemas.openxmlformats.org/officeDocument/2006/relationships/customXml" Target="../ink/ink88.xml"/><Relationship Id="rId198" Type="http://schemas.openxmlformats.org/officeDocument/2006/relationships/image" Target="../media/image98.png"/><Relationship Id="rId321" Type="http://schemas.openxmlformats.org/officeDocument/2006/relationships/image" Target="../media/image159.png"/><Relationship Id="rId342" Type="http://schemas.openxmlformats.org/officeDocument/2006/relationships/customXml" Target="../ink/ink172.xml"/><Relationship Id="rId363" Type="http://schemas.openxmlformats.org/officeDocument/2006/relationships/image" Target="../media/image179.png"/><Relationship Id="rId202" Type="http://schemas.openxmlformats.org/officeDocument/2006/relationships/image" Target="../media/image100.png"/><Relationship Id="rId223" Type="http://schemas.openxmlformats.org/officeDocument/2006/relationships/customXml" Target="../ink/ink111.xml"/><Relationship Id="rId244" Type="http://schemas.openxmlformats.org/officeDocument/2006/relationships/image" Target="../media/image121.png"/><Relationship Id="rId18" Type="http://schemas.openxmlformats.org/officeDocument/2006/relationships/image" Target="../media/image8.png"/><Relationship Id="rId39" Type="http://schemas.openxmlformats.org/officeDocument/2006/relationships/customXml" Target="../ink/ink19.xml"/><Relationship Id="rId265" Type="http://schemas.openxmlformats.org/officeDocument/2006/relationships/customXml" Target="../ink/ink132.xml"/><Relationship Id="rId286" Type="http://schemas.openxmlformats.org/officeDocument/2006/relationships/image" Target="../media/image142.png"/><Relationship Id="rId50" Type="http://schemas.openxmlformats.org/officeDocument/2006/relationships/image" Target="../media/image24.png"/><Relationship Id="rId104" Type="http://schemas.openxmlformats.org/officeDocument/2006/relationships/image" Target="../media/image51.png"/><Relationship Id="rId125" Type="http://schemas.openxmlformats.org/officeDocument/2006/relationships/customXml" Target="../ink/ink62.xml"/><Relationship Id="rId146" Type="http://schemas.openxmlformats.org/officeDocument/2006/relationships/image" Target="../media/image72.png"/><Relationship Id="rId167" Type="http://schemas.openxmlformats.org/officeDocument/2006/relationships/customXml" Target="../ink/ink83.xml"/><Relationship Id="rId188" Type="http://schemas.openxmlformats.org/officeDocument/2006/relationships/image" Target="../media/image93.png"/><Relationship Id="rId311" Type="http://schemas.openxmlformats.org/officeDocument/2006/relationships/image" Target="../media/image154.png"/><Relationship Id="rId332" Type="http://schemas.openxmlformats.org/officeDocument/2006/relationships/customXml" Target="../ink/ink166.xml"/><Relationship Id="rId353" Type="http://schemas.openxmlformats.org/officeDocument/2006/relationships/image" Target="../media/image174.png"/><Relationship Id="rId374" Type="http://schemas.openxmlformats.org/officeDocument/2006/relationships/customXml" Target="../ink/ink188.xml"/><Relationship Id="rId71" Type="http://schemas.openxmlformats.org/officeDocument/2006/relationships/customXml" Target="../ink/ink35.xml"/><Relationship Id="rId92" Type="http://schemas.openxmlformats.org/officeDocument/2006/relationships/image" Target="../media/image45.png"/><Relationship Id="rId213" Type="http://schemas.openxmlformats.org/officeDocument/2006/relationships/customXml" Target="../ink/ink106.xml"/><Relationship Id="rId234" Type="http://schemas.openxmlformats.org/officeDocument/2006/relationships/image" Target="../media/image116.png"/><Relationship Id="rId2" Type="http://schemas.openxmlformats.org/officeDocument/2006/relationships/notesSlide" Target="../notesSlides/notesSlide1.xml"/><Relationship Id="rId29" Type="http://schemas.openxmlformats.org/officeDocument/2006/relationships/customXml" Target="../ink/ink14.xml"/><Relationship Id="rId255" Type="http://schemas.openxmlformats.org/officeDocument/2006/relationships/customXml" Target="../ink/ink127.xml"/><Relationship Id="rId276" Type="http://schemas.openxmlformats.org/officeDocument/2006/relationships/image" Target="../media/image137.png"/><Relationship Id="rId297" Type="http://schemas.openxmlformats.org/officeDocument/2006/relationships/customXml" Target="../ink/ink148.xml"/><Relationship Id="rId40" Type="http://schemas.openxmlformats.org/officeDocument/2006/relationships/image" Target="../media/image19.png"/><Relationship Id="rId115" Type="http://schemas.openxmlformats.org/officeDocument/2006/relationships/customXml" Target="../ink/ink57.xml"/><Relationship Id="rId136" Type="http://schemas.openxmlformats.org/officeDocument/2006/relationships/image" Target="../media/image67.png"/><Relationship Id="rId157" Type="http://schemas.openxmlformats.org/officeDocument/2006/relationships/customXml" Target="../ink/ink78.xml"/><Relationship Id="rId178" Type="http://schemas.openxmlformats.org/officeDocument/2006/relationships/image" Target="../media/image88.png"/><Relationship Id="rId301" Type="http://schemas.openxmlformats.org/officeDocument/2006/relationships/customXml" Target="../ink/ink150.xml"/><Relationship Id="rId322" Type="http://schemas.openxmlformats.org/officeDocument/2006/relationships/customXml" Target="../ink/ink161.xml"/><Relationship Id="rId343" Type="http://schemas.openxmlformats.org/officeDocument/2006/relationships/image" Target="../media/image169.png"/><Relationship Id="rId364" Type="http://schemas.openxmlformats.org/officeDocument/2006/relationships/customXml" Target="../ink/ink183.xml"/><Relationship Id="rId61" Type="http://schemas.openxmlformats.org/officeDocument/2006/relationships/customXml" Target="../ink/ink30.xml"/><Relationship Id="rId82" Type="http://schemas.openxmlformats.org/officeDocument/2006/relationships/image" Target="../media/image40.png"/><Relationship Id="rId199" Type="http://schemas.openxmlformats.org/officeDocument/2006/relationships/customXml" Target="../ink/ink99.xml"/><Relationship Id="rId203" Type="http://schemas.openxmlformats.org/officeDocument/2006/relationships/customXml" Target="../ink/ink101.xml"/><Relationship Id="rId19" Type="http://schemas.openxmlformats.org/officeDocument/2006/relationships/customXml" Target="../ink/ink9.xml"/><Relationship Id="rId224" Type="http://schemas.openxmlformats.org/officeDocument/2006/relationships/image" Target="../media/image111.png"/><Relationship Id="rId245" Type="http://schemas.openxmlformats.org/officeDocument/2006/relationships/customXml" Target="../ink/ink122.xml"/><Relationship Id="rId266" Type="http://schemas.openxmlformats.org/officeDocument/2006/relationships/image" Target="../media/image132.png"/><Relationship Id="rId287" Type="http://schemas.openxmlformats.org/officeDocument/2006/relationships/customXml" Target="../ink/ink143.xml"/><Relationship Id="rId30" Type="http://schemas.openxmlformats.org/officeDocument/2006/relationships/image" Target="../media/image14.png"/><Relationship Id="rId105" Type="http://schemas.openxmlformats.org/officeDocument/2006/relationships/customXml" Target="../ink/ink52.xml"/><Relationship Id="rId126" Type="http://schemas.openxmlformats.org/officeDocument/2006/relationships/image" Target="../media/image62.png"/><Relationship Id="rId147" Type="http://schemas.openxmlformats.org/officeDocument/2006/relationships/customXml" Target="../ink/ink73.xml"/><Relationship Id="rId168" Type="http://schemas.openxmlformats.org/officeDocument/2006/relationships/image" Target="../media/image83.png"/><Relationship Id="rId312" Type="http://schemas.openxmlformats.org/officeDocument/2006/relationships/customXml" Target="../ink/ink156.xml"/><Relationship Id="rId333" Type="http://schemas.openxmlformats.org/officeDocument/2006/relationships/image" Target="../media/image165.png"/><Relationship Id="rId354" Type="http://schemas.openxmlformats.org/officeDocument/2006/relationships/customXml" Target="../ink/ink178.xml"/><Relationship Id="rId51" Type="http://schemas.openxmlformats.org/officeDocument/2006/relationships/customXml" Target="../ink/ink25.xml"/><Relationship Id="rId72" Type="http://schemas.openxmlformats.org/officeDocument/2006/relationships/image" Target="../media/image35.png"/><Relationship Id="rId93" Type="http://schemas.openxmlformats.org/officeDocument/2006/relationships/customXml" Target="../ink/ink46.xml"/><Relationship Id="rId189" Type="http://schemas.openxmlformats.org/officeDocument/2006/relationships/customXml" Target="../ink/ink94.xml"/><Relationship Id="rId375" Type="http://schemas.openxmlformats.org/officeDocument/2006/relationships/image" Target="../media/image185.png"/><Relationship Id="rId3" Type="http://schemas.openxmlformats.org/officeDocument/2006/relationships/customXml" Target="../ink/ink1.xml"/><Relationship Id="rId214" Type="http://schemas.openxmlformats.org/officeDocument/2006/relationships/image" Target="../media/image106.png"/><Relationship Id="rId235" Type="http://schemas.openxmlformats.org/officeDocument/2006/relationships/customXml" Target="../ink/ink117.xml"/><Relationship Id="rId256" Type="http://schemas.openxmlformats.org/officeDocument/2006/relationships/image" Target="../media/image127.png"/><Relationship Id="rId277" Type="http://schemas.openxmlformats.org/officeDocument/2006/relationships/customXml" Target="../ink/ink138.xml"/><Relationship Id="rId298" Type="http://schemas.openxmlformats.org/officeDocument/2006/relationships/image" Target="../media/image148.png"/><Relationship Id="rId116" Type="http://schemas.openxmlformats.org/officeDocument/2006/relationships/image" Target="../media/image57.png"/><Relationship Id="rId137" Type="http://schemas.openxmlformats.org/officeDocument/2006/relationships/customXml" Target="../ink/ink68.xml"/><Relationship Id="rId158" Type="http://schemas.openxmlformats.org/officeDocument/2006/relationships/image" Target="../media/image78.png"/><Relationship Id="rId302" Type="http://schemas.openxmlformats.org/officeDocument/2006/relationships/image" Target="../media/image150.png"/><Relationship Id="rId323" Type="http://schemas.openxmlformats.org/officeDocument/2006/relationships/image" Target="../media/image160.png"/><Relationship Id="rId344" Type="http://schemas.openxmlformats.org/officeDocument/2006/relationships/customXml" Target="../ink/ink173.xml"/><Relationship Id="rId20" Type="http://schemas.openxmlformats.org/officeDocument/2006/relationships/image" Target="../media/image9.png"/><Relationship Id="rId41" Type="http://schemas.openxmlformats.org/officeDocument/2006/relationships/customXml" Target="../ink/ink20.xml"/><Relationship Id="rId62" Type="http://schemas.openxmlformats.org/officeDocument/2006/relationships/image" Target="../media/image30.png"/><Relationship Id="rId83" Type="http://schemas.openxmlformats.org/officeDocument/2006/relationships/customXml" Target="../ink/ink41.xml"/><Relationship Id="rId179" Type="http://schemas.openxmlformats.org/officeDocument/2006/relationships/customXml" Target="../ink/ink89.xml"/><Relationship Id="rId365" Type="http://schemas.openxmlformats.org/officeDocument/2006/relationships/image" Target="../media/image180.png"/><Relationship Id="rId190" Type="http://schemas.openxmlformats.org/officeDocument/2006/relationships/image" Target="../media/image94.png"/><Relationship Id="rId204" Type="http://schemas.openxmlformats.org/officeDocument/2006/relationships/image" Target="../media/image101.png"/><Relationship Id="rId225" Type="http://schemas.openxmlformats.org/officeDocument/2006/relationships/customXml" Target="../ink/ink112.xml"/><Relationship Id="rId246" Type="http://schemas.openxmlformats.org/officeDocument/2006/relationships/image" Target="../media/image122.png"/><Relationship Id="rId267" Type="http://schemas.openxmlformats.org/officeDocument/2006/relationships/customXml" Target="../ink/ink133.xml"/><Relationship Id="rId288" Type="http://schemas.openxmlformats.org/officeDocument/2006/relationships/image" Target="../media/image143.png"/><Relationship Id="rId106" Type="http://schemas.openxmlformats.org/officeDocument/2006/relationships/image" Target="../media/image52.png"/><Relationship Id="rId127" Type="http://schemas.openxmlformats.org/officeDocument/2006/relationships/customXml" Target="../ink/ink63.xml"/><Relationship Id="rId313" Type="http://schemas.openxmlformats.org/officeDocument/2006/relationships/image" Target="../media/image155.png"/><Relationship Id="rId10" Type="http://schemas.openxmlformats.org/officeDocument/2006/relationships/image" Target="../media/image4.png"/><Relationship Id="rId31" Type="http://schemas.openxmlformats.org/officeDocument/2006/relationships/customXml" Target="../ink/ink15.xml"/><Relationship Id="rId52" Type="http://schemas.openxmlformats.org/officeDocument/2006/relationships/image" Target="../media/image25.png"/><Relationship Id="rId73" Type="http://schemas.openxmlformats.org/officeDocument/2006/relationships/customXml" Target="../ink/ink36.xml"/><Relationship Id="rId94" Type="http://schemas.openxmlformats.org/officeDocument/2006/relationships/image" Target="../media/image46.png"/><Relationship Id="rId148" Type="http://schemas.openxmlformats.org/officeDocument/2006/relationships/image" Target="../media/image73.png"/><Relationship Id="rId169" Type="http://schemas.openxmlformats.org/officeDocument/2006/relationships/customXml" Target="../ink/ink84.xml"/><Relationship Id="rId334" Type="http://schemas.openxmlformats.org/officeDocument/2006/relationships/customXml" Target="../ink/ink167.xml"/><Relationship Id="rId355" Type="http://schemas.openxmlformats.org/officeDocument/2006/relationships/image" Target="../media/image175.png"/><Relationship Id="rId4" Type="http://schemas.openxmlformats.org/officeDocument/2006/relationships/image" Target="../media/image1.png"/><Relationship Id="rId180" Type="http://schemas.openxmlformats.org/officeDocument/2006/relationships/image" Target="../media/image89.png"/><Relationship Id="rId215" Type="http://schemas.openxmlformats.org/officeDocument/2006/relationships/customXml" Target="../ink/ink107.xml"/><Relationship Id="rId236" Type="http://schemas.openxmlformats.org/officeDocument/2006/relationships/image" Target="../media/image117.png"/><Relationship Id="rId257" Type="http://schemas.openxmlformats.org/officeDocument/2006/relationships/customXml" Target="../ink/ink128.xml"/><Relationship Id="rId278" Type="http://schemas.openxmlformats.org/officeDocument/2006/relationships/image" Target="../media/image138.png"/><Relationship Id="rId303" Type="http://schemas.openxmlformats.org/officeDocument/2006/relationships/customXml" Target="../ink/ink151.xml"/><Relationship Id="rId42" Type="http://schemas.openxmlformats.org/officeDocument/2006/relationships/image" Target="../media/image20.png"/><Relationship Id="rId84" Type="http://schemas.openxmlformats.org/officeDocument/2006/relationships/image" Target="../media/image41.png"/><Relationship Id="rId138" Type="http://schemas.openxmlformats.org/officeDocument/2006/relationships/image" Target="../media/image68.png"/><Relationship Id="rId345" Type="http://schemas.openxmlformats.org/officeDocument/2006/relationships/image" Target="../media/image170.png"/><Relationship Id="rId191" Type="http://schemas.openxmlformats.org/officeDocument/2006/relationships/customXml" Target="../ink/ink95.xml"/><Relationship Id="rId205" Type="http://schemas.openxmlformats.org/officeDocument/2006/relationships/customXml" Target="../ink/ink102.xml"/><Relationship Id="rId247" Type="http://schemas.openxmlformats.org/officeDocument/2006/relationships/customXml" Target="../ink/ink123.xml"/><Relationship Id="rId107" Type="http://schemas.openxmlformats.org/officeDocument/2006/relationships/customXml" Target="../ink/ink53.xml"/><Relationship Id="rId289" Type="http://schemas.openxmlformats.org/officeDocument/2006/relationships/customXml" Target="../ink/ink144.xml"/><Relationship Id="rId11" Type="http://schemas.openxmlformats.org/officeDocument/2006/relationships/customXml" Target="../ink/ink5.xml"/><Relationship Id="rId53" Type="http://schemas.openxmlformats.org/officeDocument/2006/relationships/customXml" Target="../ink/ink26.xml"/><Relationship Id="rId149" Type="http://schemas.openxmlformats.org/officeDocument/2006/relationships/customXml" Target="../ink/ink74.xml"/><Relationship Id="rId314" Type="http://schemas.openxmlformats.org/officeDocument/2006/relationships/customXml" Target="../ink/ink157.xml"/><Relationship Id="rId356" Type="http://schemas.openxmlformats.org/officeDocument/2006/relationships/customXml" Target="../ink/ink179.xml"/><Relationship Id="rId95" Type="http://schemas.openxmlformats.org/officeDocument/2006/relationships/customXml" Target="../ink/ink47.xml"/><Relationship Id="rId160" Type="http://schemas.openxmlformats.org/officeDocument/2006/relationships/image" Target="../media/image79.png"/><Relationship Id="rId216" Type="http://schemas.openxmlformats.org/officeDocument/2006/relationships/image" Target="../media/image107.png"/><Relationship Id="rId258" Type="http://schemas.openxmlformats.org/officeDocument/2006/relationships/image" Target="../media/image128.png"/><Relationship Id="rId22" Type="http://schemas.openxmlformats.org/officeDocument/2006/relationships/image" Target="../media/image10.png"/><Relationship Id="rId64" Type="http://schemas.openxmlformats.org/officeDocument/2006/relationships/image" Target="../media/image31.png"/><Relationship Id="rId118" Type="http://schemas.openxmlformats.org/officeDocument/2006/relationships/image" Target="../media/image58.png"/><Relationship Id="rId325" Type="http://schemas.openxmlformats.org/officeDocument/2006/relationships/image" Target="../media/image161.png"/><Relationship Id="rId367" Type="http://schemas.openxmlformats.org/officeDocument/2006/relationships/image" Target="../media/image181.png"/><Relationship Id="rId171" Type="http://schemas.openxmlformats.org/officeDocument/2006/relationships/customXml" Target="../ink/ink85.xml"/><Relationship Id="rId227" Type="http://schemas.openxmlformats.org/officeDocument/2006/relationships/customXml" Target="../ink/ink113.xml"/><Relationship Id="rId269" Type="http://schemas.openxmlformats.org/officeDocument/2006/relationships/customXml" Target="../ink/ink134.xml"/><Relationship Id="rId33" Type="http://schemas.openxmlformats.org/officeDocument/2006/relationships/customXml" Target="../ink/ink16.xml"/><Relationship Id="rId129" Type="http://schemas.openxmlformats.org/officeDocument/2006/relationships/customXml" Target="../ink/ink64.xml"/><Relationship Id="rId280" Type="http://schemas.openxmlformats.org/officeDocument/2006/relationships/image" Target="../media/image139.png"/><Relationship Id="rId336" Type="http://schemas.openxmlformats.org/officeDocument/2006/relationships/customXml" Target="../ink/ink168.xml"/><Relationship Id="rId75" Type="http://schemas.openxmlformats.org/officeDocument/2006/relationships/customXml" Target="../ink/ink37.xml"/><Relationship Id="rId140" Type="http://schemas.openxmlformats.org/officeDocument/2006/relationships/image" Target="../media/image69.png"/><Relationship Id="rId182" Type="http://schemas.openxmlformats.org/officeDocument/2006/relationships/image" Target="../media/image90.png"/><Relationship Id="rId6" Type="http://schemas.openxmlformats.org/officeDocument/2006/relationships/image" Target="../media/image2.png"/><Relationship Id="rId238" Type="http://schemas.openxmlformats.org/officeDocument/2006/relationships/image" Target="../media/image118.png"/><Relationship Id="rId291" Type="http://schemas.openxmlformats.org/officeDocument/2006/relationships/customXml" Target="../ink/ink145.xml"/><Relationship Id="rId305" Type="http://schemas.openxmlformats.org/officeDocument/2006/relationships/image" Target="../media/image151.png"/><Relationship Id="rId347" Type="http://schemas.openxmlformats.org/officeDocument/2006/relationships/image" Target="../media/image171.png"/><Relationship Id="rId44" Type="http://schemas.openxmlformats.org/officeDocument/2006/relationships/image" Target="../media/image21.png"/><Relationship Id="rId86" Type="http://schemas.openxmlformats.org/officeDocument/2006/relationships/image" Target="../media/image42.png"/><Relationship Id="rId151" Type="http://schemas.openxmlformats.org/officeDocument/2006/relationships/customXml" Target="../ink/ink75.xml"/><Relationship Id="rId193" Type="http://schemas.openxmlformats.org/officeDocument/2006/relationships/customXml" Target="../ink/ink96.xml"/><Relationship Id="rId207" Type="http://schemas.openxmlformats.org/officeDocument/2006/relationships/customXml" Target="../ink/ink103.xml"/><Relationship Id="rId249" Type="http://schemas.openxmlformats.org/officeDocument/2006/relationships/customXml" Target="../ink/ink124.xml"/><Relationship Id="rId13" Type="http://schemas.openxmlformats.org/officeDocument/2006/relationships/customXml" Target="../ink/ink6.xml"/><Relationship Id="rId109" Type="http://schemas.openxmlformats.org/officeDocument/2006/relationships/customXml" Target="../ink/ink54.xml"/><Relationship Id="rId260" Type="http://schemas.openxmlformats.org/officeDocument/2006/relationships/image" Target="../media/image129.png"/><Relationship Id="rId316" Type="http://schemas.openxmlformats.org/officeDocument/2006/relationships/customXml" Target="../ink/ink158.xml"/><Relationship Id="rId55" Type="http://schemas.openxmlformats.org/officeDocument/2006/relationships/customXml" Target="../ink/ink27.xml"/><Relationship Id="rId97" Type="http://schemas.openxmlformats.org/officeDocument/2006/relationships/customXml" Target="../ink/ink48.xml"/><Relationship Id="rId120" Type="http://schemas.openxmlformats.org/officeDocument/2006/relationships/image" Target="../media/image59.png"/><Relationship Id="rId358" Type="http://schemas.openxmlformats.org/officeDocument/2006/relationships/customXml" Target="../ink/ink180.xml"/><Relationship Id="rId162" Type="http://schemas.openxmlformats.org/officeDocument/2006/relationships/image" Target="../media/image80.png"/><Relationship Id="rId218" Type="http://schemas.openxmlformats.org/officeDocument/2006/relationships/image" Target="../media/image108.png"/><Relationship Id="rId271" Type="http://schemas.openxmlformats.org/officeDocument/2006/relationships/customXml" Target="../ink/ink135.xml"/><Relationship Id="rId24" Type="http://schemas.openxmlformats.org/officeDocument/2006/relationships/image" Target="../media/image11.png"/><Relationship Id="rId66" Type="http://schemas.openxmlformats.org/officeDocument/2006/relationships/image" Target="../media/image32.png"/><Relationship Id="rId131" Type="http://schemas.openxmlformats.org/officeDocument/2006/relationships/customXml" Target="../ink/ink65.xml"/><Relationship Id="rId327" Type="http://schemas.openxmlformats.org/officeDocument/2006/relationships/image" Target="../media/image162.png"/><Relationship Id="rId369" Type="http://schemas.openxmlformats.org/officeDocument/2006/relationships/image" Target="../media/image182.png"/><Relationship Id="rId173" Type="http://schemas.openxmlformats.org/officeDocument/2006/relationships/customXml" Target="../ink/ink86.xml"/><Relationship Id="rId229" Type="http://schemas.openxmlformats.org/officeDocument/2006/relationships/customXml" Target="../ink/ink114.xml"/><Relationship Id="rId240" Type="http://schemas.openxmlformats.org/officeDocument/2006/relationships/image" Target="../media/image119.png"/><Relationship Id="rId35" Type="http://schemas.openxmlformats.org/officeDocument/2006/relationships/customXml" Target="../ink/ink17.xml"/><Relationship Id="rId77" Type="http://schemas.openxmlformats.org/officeDocument/2006/relationships/customXml" Target="../ink/ink38.xml"/><Relationship Id="rId100" Type="http://schemas.openxmlformats.org/officeDocument/2006/relationships/image" Target="../media/image49.png"/><Relationship Id="rId282" Type="http://schemas.openxmlformats.org/officeDocument/2006/relationships/image" Target="../media/image140.png"/><Relationship Id="rId338" Type="http://schemas.openxmlformats.org/officeDocument/2006/relationships/customXml" Target="../ink/ink170.xml"/><Relationship Id="rId8" Type="http://schemas.openxmlformats.org/officeDocument/2006/relationships/image" Target="../media/image3.png"/><Relationship Id="rId142" Type="http://schemas.openxmlformats.org/officeDocument/2006/relationships/image" Target="../media/image70.png"/><Relationship Id="rId184" Type="http://schemas.openxmlformats.org/officeDocument/2006/relationships/image" Target="../media/image91.png"/><Relationship Id="rId251" Type="http://schemas.openxmlformats.org/officeDocument/2006/relationships/customXml" Target="../ink/ink125.xml"/><Relationship Id="rId46" Type="http://schemas.openxmlformats.org/officeDocument/2006/relationships/image" Target="../media/image22.png"/><Relationship Id="rId293" Type="http://schemas.openxmlformats.org/officeDocument/2006/relationships/customXml" Target="../ink/ink146.xml"/><Relationship Id="rId307" Type="http://schemas.openxmlformats.org/officeDocument/2006/relationships/image" Target="../media/image152.png"/><Relationship Id="rId349" Type="http://schemas.openxmlformats.org/officeDocument/2006/relationships/image" Target="../media/image172.png"/><Relationship Id="rId88" Type="http://schemas.openxmlformats.org/officeDocument/2006/relationships/image" Target="../media/image43.png"/><Relationship Id="rId111" Type="http://schemas.openxmlformats.org/officeDocument/2006/relationships/customXml" Target="../ink/ink55.xml"/><Relationship Id="rId153" Type="http://schemas.openxmlformats.org/officeDocument/2006/relationships/customXml" Target="../ink/ink76.xml"/><Relationship Id="rId195" Type="http://schemas.openxmlformats.org/officeDocument/2006/relationships/customXml" Target="../ink/ink97.xml"/><Relationship Id="rId209" Type="http://schemas.openxmlformats.org/officeDocument/2006/relationships/customXml" Target="../ink/ink104.xml"/><Relationship Id="rId360" Type="http://schemas.openxmlformats.org/officeDocument/2006/relationships/customXml" Target="../ink/ink181.xml"/><Relationship Id="rId220" Type="http://schemas.openxmlformats.org/officeDocument/2006/relationships/image" Target="../media/image109.png"/><Relationship Id="rId15" Type="http://schemas.openxmlformats.org/officeDocument/2006/relationships/customXml" Target="../ink/ink7.xml"/><Relationship Id="rId57" Type="http://schemas.openxmlformats.org/officeDocument/2006/relationships/customXml" Target="../ink/ink28.xml"/><Relationship Id="rId262" Type="http://schemas.openxmlformats.org/officeDocument/2006/relationships/image" Target="../media/image130.png"/><Relationship Id="rId318" Type="http://schemas.openxmlformats.org/officeDocument/2006/relationships/customXml" Target="../ink/ink159.xml"/></Relationships>
</file>

<file path=ppt/slides/_rels/slide10.xml.rels><?xml version="1.0" encoding="UTF-8" standalone="yes"?>
<Relationships xmlns="http://schemas.openxmlformats.org/package/2006/relationships"><Relationship Id="rId117" Type="http://schemas.openxmlformats.org/officeDocument/2006/relationships/customXml" Target="../ink/ink1184.xml"/><Relationship Id="rId21" Type="http://schemas.openxmlformats.org/officeDocument/2006/relationships/customXml" Target="../ink/ink1136.xml"/><Relationship Id="rId42" Type="http://schemas.openxmlformats.org/officeDocument/2006/relationships/image" Target="../media/image1109.png"/><Relationship Id="rId63" Type="http://schemas.openxmlformats.org/officeDocument/2006/relationships/customXml" Target="../ink/ink1157.xml"/><Relationship Id="rId84" Type="http://schemas.openxmlformats.org/officeDocument/2006/relationships/image" Target="../media/image1129.png"/><Relationship Id="rId138" Type="http://schemas.openxmlformats.org/officeDocument/2006/relationships/image" Target="../media/image1156.png"/><Relationship Id="rId159" Type="http://schemas.openxmlformats.org/officeDocument/2006/relationships/customXml" Target="../ink/ink1205.xml"/><Relationship Id="rId170" Type="http://schemas.openxmlformats.org/officeDocument/2006/relationships/image" Target="../media/image1172.png"/><Relationship Id="rId191" Type="http://schemas.openxmlformats.org/officeDocument/2006/relationships/customXml" Target="../ink/ink1221.xml"/><Relationship Id="rId107" Type="http://schemas.openxmlformats.org/officeDocument/2006/relationships/customXml" Target="../ink/ink1179.xml"/><Relationship Id="rId11" Type="http://schemas.openxmlformats.org/officeDocument/2006/relationships/customXml" Target="../ink/ink1131.xml"/><Relationship Id="rId32" Type="http://schemas.openxmlformats.org/officeDocument/2006/relationships/image" Target="../media/image1104.png"/><Relationship Id="rId53" Type="http://schemas.openxmlformats.org/officeDocument/2006/relationships/customXml" Target="../ink/ink1152.xml"/><Relationship Id="rId74" Type="http://schemas.openxmlformats.org/officeDocument/2006/relationships/image" Target="../media/image1124.png"/><Relationship Id="rId128" Type="http://schemas.openxmlformats.org/officeDocument/2006/relationships/image" Target="../media/image1151.png"/><Relationship Id="rId149" Type="http://schemas.openxmlformats.org/officeDocument/2006/relationships/customXml" Target="../ink/ink1200.xml"/><Relationship Id="rId5" Type="http://schemas.openxmlformats.org/officeDocument/2006/relationships/customXml" Target="../ink/ink1128.xml"/><Relationship Id="rId95" Type="http://schemas.openxmlformats.org/officeDocument/2006/relationships/customXml" Target="../ink/ink1173.xml"/><Relationship Id="rId160" Type="http://schemas.openxmlformats.org/officeDocument/2006/relationships/image" Target="../media/image1167.png"/><Relationship Id="rId181" Type="http://schemas.openxmlformats.org/officeDocument/2006/relationships/customXml" Target="../ink/ink1216.xml"/><Relationship Id="rId22" Type="http://schemas.openxmlformats.org/officeDocument/2006/relationships/image" Target="../media/image1099.png"/><Relationship Id="rId43" Type="http://schemas.openxmlformats.org/officeDocument/2006/relationships/customXml" Target="../ink/ink1147.xml"/><Relationship Id="rId64" Type="http://schemas.openxmlformats.org/officeDocument/2006/relationships/image" Target="../media/image1120.png"/><Relationship Id="rId118" Type="http://schemas.openxmlformats.org/officeDocument/2006/relationships/image" Target="../media/image1146.png"/><Relationship Id="rId139" Type="http://schemas.openxmlformats.org/officeDocument/2006/relationships/customXml" Target="../ink/ink1195.xml"/><Relationship Id="rId85" Type="http://schemas.openxmlformats.org/officeDocument/2006/relationships/customXml" Target="../ink/ink1168.xml"/><Relationship Id="rId150" Type="http://schemas.openxmlformats.org/officeDocument/2006/relationships/image" Target="../media/image1162.png"/><Relationship Id="rId171" Type="http://schemas.openxmlformats.org/officeDocument/2006/relationships/customXml" Target="../ink/ink1211.xml"/><Relationship Id="rId192" Type="http://schemas.openxmlformats.org/officeDocument/2006/relationships/image" Target="../media/image1183.png"/><Relationship Id="rId12" Type="http://schemas.openxmlformats.org/officeDocument/2006/relationships/image" Target="../media/image1094.png"/><Relationship Id="rId33" Type="http://schemas.openxmlformats.org/officeDocument/2006/relationships/customXml" Target="../ink/ink1142.xml"/><Relationship Id="rId108" Type="http://schemas.openxmlformats.org/officeDocument/2006/relationships/image" Target="../media/image1141.png"/><Relationship Id="rId129" Type="http://schemas.openxmlformats.org/officeDocument/2006/relationships/customXml" Target="../ink/ink1190.xml"/><Relationship Id="rId54" Type="http://schemas.openxmlformats.org/officeDocument/2006/relationships/image" Target="../media/image1115.png"/><Relationship Id="rId75" Type="http://schemas.openxmlformats.org/officeDocument/2006/relationships/customXml" Target="../ink/ink1163.xml"/><Relationship Id="rId96" Type="http://schemas.openxmlformats.org/officeDocument/2006/relationships/image" Target="../media/image1135.png"/><Relationship Id="rId140" Type="http://schemas.openxmlformats.org/officeDocument/2006/relationships/image" Target="../media/image1157.png"/><Relationship Id="rId161" Type="http://schemas.openxmlformats.org/officeDocument/2006/relationships/customXml" Target="../ink/ink1206.xml"/><Relationship Id="rId182" Type="http://schemas.openxmlformats.org/officeDocument/2006/relationships/image" Target="../media/image1178.png"/><Relationship Id="rId6" Type="http://schemas.openxmlformats.org/officeDocument/2006/relationships/image" Target="../media/image1091.png"/><Relationship Id="rId23" Type="http://schemas.openxmlformats.org/officeDocument/2006/relationships/customXml" Target="../ink/ink1137.xml"/><Relationship Id="rId119" Type="http://schemas.openxmlformats.org/officeDocument/2006/relationships/customXml" Target="../ink/ink1185.xml"/><Relationship Id="rId44" Type="http://schemas.openxmlformats.org/officeDocument/2006/relationships/image" Target="../media/image1110.png"/><Relationship Id="rId65" Type="http://schemas.openxmlformats.org/officeDocument/2006/relationships/customXml" Target="../ink/ink1158.xml"/><Relationship Id="rId86" Type="http://schemas.openxmlformats.org/officeDocument/2006/relationships/image" Target="../media/image1130.png"/><Relationship Id="rId130" Type="http://schemas.openxmlformats.org/officeDocument/2006/relationships/image" Target="../media/image1152.png"/><Relationship Id="rId151" Type="http://schemas.openxmlformats.org/officeDocument/2006/relationships/customXml" Target="../ink/ink1201.xml"/><Relationship Id="rId172" Type="http://schemas.openxmlformats.org/officeDocument/2006/relationships/image" Target="../media/image1173.png"/><Relationship Id="rId193" Type="http://schemas.openxmlformats.org/officeDocument/2006/relationships/customXml" Target="../ink/ink1222.xml"/><Relationship Id="rId13" Type="http://schemas.openxmlformats.org/officeDocument/2006/relationships/customXml" Target="../ink/ink1132.xml"/><Relationship Id="rId109" Type="http://schemas.openxmlformats.org/officeDocument/2006/relationships/customXml" Target="../ink/ink1180.xml"/><Relationship Id="rId34" Type="http://schemas.openxmlformats.org/officeDocument/2006/relationships/image" Target="../media/image1105.png"/><Relationship Id="rId55" Type="http://schemas.openxmlformats.org/officeDocument/2006/relationships/customXml" Target="../ink/ink1153.xml"/><Relationship Id="rId76" Type="http://schemas.openxmlformats.org/officeDocument/2006/relationships/image" Target="../media/image1125.png"/><Relationship Id="rId97" Type="http://schemas.openxmlformats.org/officeDocument/2006/relationships/customXml" Target="../ink/ink1174.xml"/><Relationship Id="rId120" Type="http://schemas.openxmlformats.org/officeDocument/2006/relationships/image" Target="../media/image1147.png"/><Relationship Id="rId141" Type="http://schemas.openxmlformats.org/officeDocument/2006/relationships/customXml" Target="../ink/ink1196.xml"/><Relationship Id="rId7" Type="http://schemas.openxmlformats.org/officeDocument/2006/relationships/customXml" Target="../ink/ink1129.xml"/><Relationship Id="rId162" Type="http://schemas.openxmlformats.org/officeDocument/2006/relationships/image" Target="../media/image1168.png"/><Relationship Id="rId183" Type="http://schemas.openxmlformats.org/officeDocument/2006/relationships/customXml" Target="../ink/ink1217.xml"/><Relationship Id="rId2" Type="http://schemas.openxmlformats.org/officeDocument/2006/relationships/notesSlide" Target="../notesSlides/notesSlide10.xml"/><Relationship Id="rId29" Type="http://schemas.openxmlformats.org/officeDocument/2006/relationships/customXml" Target="../ink/ink1140.xml"/><Relationship Id="rId24" Type="http://schemas.openxmlformats.org/officeDocument/2006/relationships/image" Target="../media/image1100.png"/><Relationship Id="rId40" Type="http://schemas.openxmlformats.org/officeDocument/2006/relationships/image" Target="../media/image1108.png"/><Relationship Id="rId45" Type="http://schemas.openxmlformats.org/officeDocument/2006/relationships/customXml" Target="../ink/ink1148.xml"/><Relationship Id="rId66" Type="http://schemas.openxmlformats.org/officeDocument/2006/relationships/image" Target="../media/image1073.png"/><Relationship Id="rId87" Type="http://schemas.openxmlformats.org/officeDocument/2006/relationships/customXml" Target="../ink/ink1169.xml"/><Relationship Id="rId110" Type="http://schemas.openxmlformats.org/officeDocument/2006/relationships/image" Target="../media/image1142.png"/><Relationship Id="rId115" Type="http://schemas.openxmlformats.org/officeDocument/2006/relationships/customXml" Target="../ink/ink1183.xml"/><Relationship Id="rId131" Type="http://schemas.openxmlformats.org/officeDocument/2006/relationships/customXml" Target="../ink/ink1191.xml"/><Relationship Id="rId136" Type="http://schemas.openxmlformats.org/officeDocument/2006/relationships/image" Target="../media/image1155.png"/><Relationship Id="rId157" Type="http://schemas.openxmlformats.org/officeDocument/2006/relationships/customXml" Target="../ink/ink1204.xml"/><Relationship Id="rId178" Type="http://schemas.openxmlformats.org/officeDocument/2006/relationships/image" Target="../media/image1176.png"/><Relationship Id="rId61" Type="http://schemas.openxmlformats.org/officeDocument/2006/relationships/customXml" Target="../ink/ink1156.xml"/><Relationship Id="rId82" Type="http://schemas.openxmlformats.org/officeDocument/2006/relationships/image" Target="../media/image1128.png"/><Relationship Id="rId152" Type="http://schemas.openxmlformats.org/officeDocument/2006/relationships/image" Target="../media/image1163.png"/><Relationship Id="rId173" Type="http://schemas.openxmlformats.org/officeDocument/2006/relationships/customXml" Target="../ink/ink1212.xml"/><Relationship Id="rId194" Type="http://schemas.openxmlformats.org/officeDocument/2006/relationships/image" Target="../media/image1184.png"/><Relationship Id="rId199" Type="http://schemas.openxmlformats.org/officeDocument/2006/relationships/customXml" Target="../ink/ink1225.xml"/><Relationship Id="rId19" Type="http://schemas.openxmlformats.org/officeDocument/2006/relationships/customXml" Target="../ink/ink1135.xml"/><Relationship Id="rId14" Type="http://schemas.openxmlformats.org/officeDocument/2006/relationships/image" Target="../media/image1095.png"/><Relationship Id="rId30" Type="http://schemas.openxmlformats.org/officeDocument/2006/relationships/image" Target="../media/image1103.png"/><Relationship Id="rId35" Type="http://schemas.openxmlformats.org/officeDocument/2006/relationships/customXml" Target="../ink/ink1143.xml"/><Relationship Id="rId56" Type="http://schemas.openxmlformats.org/officeDocument/2006/relationships/image" Target="../media/image1116.png"/><Relationship Id="rId77" Type="http://schemas.openxmlformats.org/officeDocument/2006/relationships/customXml" Target="../ink/ink1164.xml"/><Relationship Id="rId100" Type="http://schemas.openxmlformats.org/officeDocument/2006/relationships/image" Target="../media/image1137.png"/><Relationship Id="rId105" Type="http://schemas.openxmlformats.org/officeDocument/2006/relationships/customXml" Target="../ink/ink1178.xml"/><Relationship Id="rId126" Type="http://schemas.openxmlformats.org/officeDocument/2006/relationships/image" Target="../media/image1150.png"/><Relationship Id="rId147" Type="http://schemas.openxmlformats.org/officeDocument/2006/relationships/customXml" Target="../ink/ink1199.xml"/><Relationship Id="rId168" Type="http://schemas.openxmlformats.org/officeDocument/2006/relationships/image" Target="../media/image1171.png"/><Relationship Id="rId8" Type="http://schemas.openxmlformats.org/officeDocument/2006/relationships/image" Target="../media/image1092.png"/><Relationship Id="rId51" Type="http://schemas.openxmlformats.org/officeDocument/2006/relationships/customXml" Target="../ink/ink1151.xml"/><Relationship Id="rId72" Type="http://schemas.openxmlformats.org/officeDocument/2006/relationships/image" Target="../media/image1123.png"/><Relationship Id="rId93" Type="http://schemas.openxmlformats.org/officeDocument/2006/relationships/customXml" Target="../ink/ink1172.xml"/><Relationship Id="rId98" Type="http://schemas.openxmlformats.org/officeDocument/2006/relationships/image" Target="../media/image1136.png"/><Relationship Id="rId121" Type="http://schemas.openxmlformats.org/officeDocument/2006/relationships/customXml" Target="../ink/ink1186.xml"/><Relationship Id="rId142" Type="http://schemas.openxmlformats.org/officeDocument/2006/relationships/image" Target="../media/image1158.png"/><Relationship Id="rId163" Type="http://schemas.openxmlformats.org/officeDocument/2006/relationships/customXml" Target="../ink/ink1207.xml"/><Relationship Id="rId184" Type="http://schemas.openxmlformats.org/officeDocument/2006/relationships/image" Target="../media/image1179.png"/><Relationship Id="rId189" Type="http://schemas.openxmlformats.org/officeDocument/2006/relationships/customXml" Target="../ink/ink1220.xml"/><Relationship Id="rId3" Type="http://schemas.openxmlformats.org/officeDocument/2006/relationships/customXml" Target="../ink/ink1127.xml"/><Relationship Id="rId25" Type="http://schemas.openxmlformats.org/officeDocument/2006/relationships/customXml" Target="../ink/ink1138.xml"/><Relationship Id="rId46" Type="http://schemas.openxmlformats.org/officeDocument/2006/relationships/image" Target="../media/image1111.png"/><Relationship Id="rId67" Type="http://schemas.openxmlformats.org/officeDocument/2006/relationships/customXml" Target="../ink/ink1159.xml"/><Relationship Id="rId116" Type="http://schemas.openxmlformats.org/officeDocument/2006/relationships/image" Target="../media/image1145.png"/><Relationship Id="rId137" Type="http://schemas.openxmlformats.org/officeDocument/2006/relationships/customXml" Target="../ink/ink1194.xml"/><Relationship Id="rId158" Type="http://schemas.openxmlformats.org/officeDocument/2006/relationships/image" Target="../media/image1166.png"/><Relationship Id="rId20" Type="http://schemas.openxmlformats.org/officeDocument/2006/relationships/image" Target="../media/image1098.png"/><Relationship Id="rId41" Type="http://schemas.openxmlformats.org/officeDocument/2006/relationships/customXml" Target="../ink/ink1146.xml"/><Relationship Id="rId62" Type="http://schemas.openxmlformats.org/officeDocument/2006/relationships/image" Target="../media/image1119.png"/><Relationship Id="rId83" Type="http://schemas.openxmlformats.org/officeDocument/2006/relationships/customXml" Target="../ink/ink1167.xml"/><Relationship Id="rId88" Type="http://schemas.openxmlformats.org/officeDocument/2006/relationships/image" Target="../media/image1131.png"/><Relationship Id="rId111" Type="http://schemas.openxmlformats.org/officeDocument/2006/relationships/customXml" Target="../ink/ink1181.xml"/><Relationship Id="rId132" Type="http://schemas.openxmlformats.org/officeDocument/2006/relationships/image" Target="../media/image1153.png"/><Relationship Id="rId153" Type="http://schemas.openxmlformats.org/officeDocument/2006/relationships/customXml" Target="../ink/ink1202.xml"/><Relationship Id="rId174" Type="http://schemas.openxmlformats.org/officeDocument/2006/relationships/image" Target="../media/image1174.png"/><Relationship Id="rId179" Type="http://schemas.openxmlformats.org/officeDocument/2006/relationships/customXml" Target="../ink/ink1215.xml"/><Relationship Id="rId195" Type="http://schemas.openxmlformats.org/officeDocument/2006/relationships/customXml" Target="../ink/ink1223.xml"/><Relationship Id="rId190" Type="http://schemas.openxmlformats.org/officeDocument/2006/relationships/image" Target="../media/image1182.png"/><Relationship Id="rId15" Type="http://schemas.openxmlformats.org/officeDocument/2006/relationships/customXml" Target="../ink/ink1133.xml"/><Relationship Id="rId36" Type="http://schemas.openxmlformats.org/officeDocument/2006/relationships/image" Target="../media/image1106.png"/><Relationship Id="rId57" Type="http://schemas.openxmlformats.org/officeDocument/2006/relationships/customXml" Target="../ink/ink1154.xml"/><Relationship Id="rId106" Type="http://schemas.openxmlformats.org/officeDocument/2006/relationships/image" Target="../media/image1140.png"/><Relationship Id="rId127" Type="http://schemas.openxmlformats.org/officeDocument/2006/relationships/customXml" Target="../ink/ink1189.xml"/><Relationship Id="rId10" Type="http://schemas.openxmlformats.org/officeDocument/2006/relationships/image" Target="../media/image1093.png"/><Relationship Id="rId31" Type="http://schemas.openxmlformats.org/officeDocument/2006/relationships/customXml" Target="../ink/ink1141.xml"/><Relationship Id="rId52" Type="http://schemas.openxmlformats.org/officeDocument/2006/relationships/image" Target="../media/image1114.png"/><Relationship Id="rId73" Type="http://schemas.openxmlformats.org/officeDocument/2006/relationships/customXml" Target="../ink/ink1162.xml"/><Relationship Id="rId78" Type="http://schemas.openxmlformats.org/officeDocument/2006/relationships/image" Target="../media/image1126.png"/><Relationship Id="rId94" Type="http://schemas.openxmlformats.org/officeDocument/2006/relationships/image" Target="../media/image1134.png"/><Relationship Id="rId99" Type="http://schemas.openxmlformats.org/officeDocument/2006/relationships/customXml" Target="../ink/ink1175.xml"/><Relationship Id="rId101" Type="http://schemas.openxmlformats.org/officeDocument/2006/relationships/customXml" Target="../ink/ink1176.xml"/><Relationship Id="rId122" Type="http://schemas.openxmlformats.org/officeDocument/2006/relationships/image" Target="../media/image1148.png"/><Relationship Id="rId143" Type="http://schemas.openxmlformats.org/officeDocument/2006/relationships/customXml" Target="../ink/ink1197.xml"/><Relationship Id="rId148" Type="http://schemas.openxmlformats.org/officeDocument/2006/relationships/image" Target="../media/image1161.png"/><Relationship Id="rId164" Type="http://schemas.openxmlformats.org/officeDocument/2006/relationships/image" Target="../media/image1169.png"/><Relationship Id="rId169" Type="http://schemas.openxmlformats.org/officeDocument/2006/relationships/customXml" Target="../ink/ink1210.xml"/><Relationship Id="rId185" Type="http://schemas.openxmlformats.org/officeDocument/2006/relationships/customXml" Target="../ink/ink1218.xml"/><Relationship Id="rId4" Type="http://schemas.openxmlformats.org/officeDocument/2006/relationships/image" Target="../media/image10900.png"/><Relationship Id="rId9" Type="http://schemas.openxmlformats.org/officeDocument/2006/relationships/customXml" Target="../ink/ink1130.xml"/><Relationship Id="rId180" Type="http://schemas.openxmlformats.org/officeDocument/2006/relationships/image" Target="../media/image1177.png"/><Relationship Id="rId26" Type="http://schemas.openxmlformats.org/officeDocument/2006/relationships/image" Target="../media/image1101.png"/><Relationship Id="rId47" Type="http://schemas.openxmlformats.org/officeDocument/2006/relationships/customXml" Target="../ink/ink1149.xml"/><Relationship Id="rId68" Type="http://schemas.openxmlformats.org/officeDocument/2006/relationships/image" Target="../media/image1121.png"/><Relationship Id="rId89" Type="http://schemas.openxmlformats.org/officeDocument/2006/relationships/customXml" Target="../ink/ink1170.xml"/><Relationship Id="rId112" Type="http://schemas.openxmlformats.org/officeDocument/2006/relationships/image" Target="../media/image1143.png"/><Relationship Id="rId133" Type="http://schemas.openxmlformats.org/officeDocument/2006/relationships/customXml" Target="../ink/ink1192.xml"/><Relationship Id="rId154" Type="http://schemas.openxmlformats.org/officeDocument/2006/relationships/image" Target="../media/image1164.png"/><Relationship Id="rId175" Type="http://schemas.openxmlformats.org/officeDocument/2006/relationships/customXml" Target="../ink/ink1213.xml"/><Relationship Id="rId196" Type="http://schemas.openxmlformats.org/officeDocument/2006/relationships/image" Target="../media/image1185.png"/><Relationship Id="rId200" Type="http://schemas.openxmlformats.org/officeDocument/2006/relationships/image" Target="../media/image1187.png"/><Relationship Id="rId16" Type="http://schemas.openxmlformats.org/officeDocument/2006/relationships/image" Target="../media/image1096.png"/><Relationship Id="rId37" Type="http://schemas.openxmlformats.org/officeDocument/2006/relationships/customXml" Target="../ink/ink1144.xml"/><Relationship Id="rId58" Type="http://schemas.openxmlformats.org/officeDocument/2006/relationships/image" Target="../media/image1117.png"/><Relationship Id="rId79" Type="http://schemas.openxmlformats.org/officeDocument/2006/relationships/customXml" Target="../ink/ink1165.xml"/><Relationship Id="rId102" Type="http://schemas.openxmlformats.org/officeDocument/2006/relationships/image" Target="../media/image1138.png"/><Relationship Id="rId123" Type="http://schemas.openxmlformats.org/officeDocument/2006/relationships/customXml" Target="../ink/ink1187.xml"/><Relationship Id="rId144" Type="http://schemas.openxmlformats.org/officeDocument/2006/relationships/image" Target="../media/image1159.png"/><Relationship Id="rId90" Type="http://schemas.openxmlformats.org/officeDocument/2006/relationships/image" Target="../media/image1132.png"/><Relationship Id="rId165" Type="http://schemas.openxmlformats.org/officeDocument/2006/relationships/customXml" Target="../ink/ink1208.xml"/><Relationship Id="rId186" Type="http://schemas.openxmlformats.org/officeDocument/2006/relationships/image" Target="../media/image1180.png"/><Relationship Id="rId27" Type="http://schemas.openxmlformats.org/officeDocument/2006/relationships/customXml" Target="../ink/ink1139.xml"/><Relationship Id="rId48" Type="http://schemas.openxmlformats.org/officeDocument/2006/relationships/image" Target="../media/image1112.png"/><Relationship Id="rId69" Type="http://schemas.openxmlformats.org/officeDocument/2006/relationships/customXml" Target="../ink/ink1160.xml"/><Relationship Id="rId113" Type="http://schemas.openxmlformats.org/officeDocument/2006/relationships/customXml" Target="../ink/ink1182.xml"/><Relationship Id="rId134" Type="http://schemas.openxmlformats.org/officeDocument/2006/relationships/image" Target="../media/image1154.png"/><Relationship Id="rId80" Type="http://schemas.openxmlformats.org/officeDocument/2006/relationships/image" Target="../media/image1127.png"/><Relationship Id="rId155" Type="http://schemas.openxmlformats.org/officeDocument/2006/relationships/customXml" Target="../ink/ink1203.xml"/><Relationship Id="rId176" Type="http://schemas.openxmlformats.org/officeDocument/2006/relationships/image" Target="../media/image1175.png"/><Relationship Id="rId197" Type="http://schemas.openxmlformats.org/officeDocument/2006/relationships/customXml" Target="../ink/ink1224.xml"/><Relationship Id="rId201" Type="http://schemas.openxmlformats.org/officeDocument/2006/relationships/customXml" Target="../ink/ink1226.xml"/><Relationship Id="rId17" Type="http://schemas.openxmlformats.org/officeDocument/2006/relationships/customXml" Target="../ink/ink1134.xml"/><Relationship Id="rId38" Type="http://schemas.openxmlformats.org/officeDocument/2006/relationships/image" Target="../media/image1107.png"/><Relationship Id="rId59" Type="http://schemas.openxmlformats.org/officeDocument/2006/relationships/customXml" Target="../ink/ink1155.xml"/><Relationship Id="rId103" Type="http://schemas.openxmlformats.org/officeDocument/2006/relationships/customXml" Target="../ink/ink1177.xml"/><Relationship Id="rId124" Type="http://schemas.openxmlformats.org/officeDocument/2006/relationships/image" Target="../media/image1149.png"/><Relationship Id="rId70" Type="http://schemas.openxmlformats.org/officeDocument/2006/relationships/image" Target="../media/image1122.png"/><Relationship Id="rId91" Type="http://schemas.openxmlformats.org/officeDocument/2006/relationships/customXml" Target="../ink/ink1171.xml"/><Relationship Id="rId145" Type="http://schemas.openxmlformats.org/officeDocument/2006/relationships/customXml" Target="../ink/ink1198.xml"/><Relationship Id="rId166" Type="http://schemas.openxmlformats.org/officeDocument/2006/relationships/image" Target="../media/image1170.png"/><Relationship Id="rId187" Type="http://schemas.openxmlformats.org/officeDocument/2006/relationships/customXml" Target="../ink/ink1219.xml"/><Relationship Id="rId1" Type="http://schemas.openxmlformats.org/officeDocument/2006/relationships/slideLayout" Target="../slideLayouts/slideLayout7.xml"/><Relationship Id="rId28" Type="http://schemas.openxmlformats.org/officeDocument/2006/relationships/image" Target="../media/image1102.png"/><Relationship Id="rId49" Type="http://schemas.openxmlformats.org/officeDocument/2006/relationships/customXml" Target="../ink/ink1150.xml"/><Relationship Id="rId114" Type="http://schemas.openxmlformats.org/officeDocument/2006/relationships/image" Target="../media/image1144.png"/><Relationship Id="rId60" Type="http://schemas.openxmlformats.org/officeDocument/2006/relationships/image" Target="../media/image1118.png"/><Relationship Id="rId81" Type="http://schemas.openxmlformats.org/officeDocument/2006/relationships/customXml" Target="../ink/ink1166.xml"/><Relationship Id="rId135" Type="http://schemas.openxmlformats.org/officeDocument/2006/relationships/customXml" Target="../ink/ink1193.xml"/><Relationship Id="rId156" Type="http://schemas.openxmlformats.org/officeDocument/2006/relationships/image" Target="../media/image1165.png"/><Relationship Id="rId177" Type="http://schemas.openxmlformats.org/officeDocument/2006/relationships/customXml" Target="../ink/ink1214.xml"/><Relationship Id="rId198" Type="http://schemas.openxmlformats.org/officeDocument/2006/relationships/image" Target="../media/image1186.png"/><Relationship Id="rId202" Type="http://schemas.openxmlformats.org/officeDocument/2006/relationships/image" Target="../media/image1188.png"/><Relationship Id="rId18" Type="http://schemas.openxmlformats.org/officeDocument/2006/relationships/image" Target="../media/image1097.png"/><Relationship Id="rId39" Type="http://schemas.openxmlformats.org/officeDocument/2006/relationships/customXml" Target="../ink/ink1145.xml"/><Relationship Id="rId50" Type="http://schemas.openxmlformats.org/officeDocument/2006/relationships/image" Target="../media/image1113.png"/><Relationship Id="rId104" Type="http://schemas.openxmlformats.org/officeDocument/2006/relationships/image" Target="../media/image1139.png"/><Relationship Id="rId125" Type="http://schemas.openxmlformats.org/officeDocument/2006/relationships/customXml" Target="../ink/ink1188.xml"/><Relationship Id="rId146" Type="http://schemas.openxmlformats.org/officeDocument/2006/relationships/image" Target="../media/image1160.png"/><Relationship Id="rId167" Type="http://schemas.openxmlformats.org/officeDocument/2006/relationships/customXml" Target="../ink/ink1209.xml"/><Relationship Id="rId188" Type="http://schemas.openxmlformats.org/officeDocument/2006/relationships/image" Target="../media/image1181.png"/><Relationship Id="rId71" Type="http://schemas.openxmlformats.org/officeDocument/2006/relationships/customXml" Target="../ink/ink1161.xml"/><Relationship Id="rId92" Type="http://schemas.openxmlformats.org/officeDocument/2006/relationships/image" Target="../media/image1133.png"/></Relationships>
</file>

<file path=ppt/slides/_rels/slide11.xml.rels><?xml version="1.0" encoding="UTF-8" standalone="yes"?>
<Relationships xmlns="http://schemas.openxmlformats.org/package/2006/relationships"><Relationship Id="rId117" Type="http://schemas.openxmlformats.org/officeDocument/2006/relationships/image" Target="../media/image1244.png"/><Relationship Id="rId21" Type="http://schemas.openxmlformats.org/officeDocument/2006/relationships/image" Target="../media/image1197.png"/><Relationship Id="rId324" Type="http://schemas.openxmlformats.org/officeDocument/2006/relationships/customXml" Target="../ink/ink1389.xml"/><Relationship Id="rId531" Type="http://schemas.openxmlformats.org/officeDocument/2006/relationships/image" Target="../media/image1449.png"/><Relationship Id="rId170" Type="http://schemas.openxmlformats.org/officeDocument/2006/relationships/customXml" Target="../ink/ink1310.xml"/><Relationship Id="rId268" Type="http://schemas.openxmlformats.org/officeDocument/2006/relationships/customXml" Target="../ink/ink1361.xml"/><Relationship Id="rId475" Type="http://schemas.openxmlformats.org/officeDocument/2006/relationships/image" Target="../media/image1421.png"/><Relationship Id="rId32" Type="http://schemas.openxmlformats.org/officeDocument/2006/relationships/customXml" Target="../ink/ink1241.xml"/><Relationship Id="rId128" Type="http://schemas.openxmlformats.org/officeDocument/2006/relationships/customXml" Target="../ink/ink1289.xml"/><Relationship Id="rId335" Type="http://schemas.openxmlformats.org/officeDocument/2006/relationships/image" Target="../media/image1351.png"/><Relationship Id="rId542" Type="http://schemas.openxmlformats.org/officeDocument/2006/relationships/customXml" Target="../ink/ink1498.xml"/><Relationship Id="rId181" Type="http://schemas.openxmlformats.org/officeDocument/2006/relationships/customXml" Target="../ink/ink1316.xml"/><Relationship Id="rId402" Type="http://schemas.openxmlformats.org/officeDocument/2006/relationships/customXml" Target="../ink/ink1428.xml"/><Relationship Id="rId279" Type="http://schemas.openxmlformats.org/officeDocument/2006/relationships/image" Target="../media/image1323.png"/><Relationship Id="rId486" Type="http://schemas.openxmlformats.org/officeDocument/2006/relationships/customXml" Target="../ink/ink1470.xml"/><Relationship Id="rId43" Type="http://schemas.openxmlformats.org/officeDocument/2006/relationships/image" Target="../media/image1207.png"/><Relationship Id="rId139" Type="http://schemas.openxmlformats.org/officeDocument/2006/relationships/image" Target="../media/image1255.png"/><Relationship Id="rId346" Type="http://schemas.openxmlformats.org/officeDocument/2006/relationships/customXml" Target="../ink/ink1400.xml"/><Relationship Id="rId553" Type="http://schemas.openxmlformats.org/officeDocument/2006/relationships/image" Target="../media/image1460.png"/><Relationship Id="rId192" Type="http://schemas.openxmlformats.org/officeDocument/2006/relationships/customXml" Target="../ink/ink1322.xml"/><Relationship Id="rId206" Type="http://schemas.openxmlformats.org/officeDocument/2006/relationships/image" Target="../media/image1287.png"/><Relationship Id="rId413" Type="http://schemas.openxmlformats.org/officeDocument/2006/relationships/image" Target="../media/image1390.png"/><Relationship Id="rId497" Type="http://schemas.openxmlformats.org/officeDocument/2006/relationships/image" Target="../media/image1432.png"/><Relationship Id="rId357" Type="http://schemas.openxmlformats.org/officeDocument/2006/relationships/image" Target="../media/image1362.png"/><Relationship Id="rId54" Type="http://schemas.openxmlformats.org/officeDocument/2006/relationships/customXml" Target="../ink/ink1252.xml"/><Relationship Id="rId217" Type="http://schemas.openxmlformats.org/officeDocument/2006/relationships/customXml" Target="../ink/ink1335.xml"/><Relationship Id="rId564" Type="http://schemas.openxmlformats.org/officeDocument/2006/relationships/customXml" Target="../ink/ink1509.xml"/><Relationship Id="rId424" Type="http://schemas.openxmlformats.org/officeDocument/2006/relationships/customXml" Target="../ink/ink1439.xml"/><Relationship Id="rId270" Type="http://schemas.openxmlformats.org/officeDocument/2006/relationships/customXml" Target="../ink/ink1362.xml"/><Relationship Id="rId65" Type="http://schemas.openxmlformats.org/officeDocument/2006/relationships/image" Target="../media/image1218.png"/><Relationship Id="rId130" Type="http://schemas.openxmlformats.org/officeDocument/2006/relationships/customXml" Target="../ink/ink1290.xml"/><Relationship Id="rId368" Type="http://schemas.openxmlformats.org/officeDocument/2006/relationships/customXml" Target="../ink/ink1411.xml"/><Relationship Id="rId575" Type="http://schemas.openxmlformats.org/officeDocument/2006/relationships/image" Target="../media/image1471.png"/><Relationship Id="rId228" Type="http://schemas.openxmlformats.org/officeDocument/2006/relationships/image" Target="../media/image1298.png"/><Relationship Id="rId435" Type="http://schemas.openxmlformats.org/officeDocument/2006/relationships/image" Target="../media/image1401.png"/><Relationship Id="rId281" Type="http://schemas.openxmlformats.org/officeDocument/2006/relationships/image" Target="../media/image1324.png"/><Relationship Id="rId502" Type="http://schemas.openxmlformats.org/officeDocument/2006/relationships/customXml" Target="../ink/ink1478.xml"/><Relationship Id="rId76" Type="http://schemas.openxmlformats.org/officeDocument/2006/relationships/customXml" Target="../ink/ink1263.xml"/><Relationship Id="rId141" Type="http://schemas.openxmlformats.org/officeDocument/2006/relationships/image" Target="../media/image1256.png"/><Relationship Id="rId379" Type="http://schemas.openxmlformats.org/officeDocument/2006/relationships/image" Target="../media/image1373.png"/><Relationship Id="rId586" Type="http://schemas.openxmlformats.org/officeDocument/2006/relationships/customXml" Target="../ink/ink1520.xml"/><Relationship Id="rId7" Type="http://schemas.openxmlformats.org/officeDocument/2006/relationships/image" Target="../media/image1190.png"/><Relationship Id="rId239" Type="http://schemas.openxmlformats.org/officeDocument/2006/relationships/customXml" Target="../ink/ink1346.xml"/><Relationship Id="rId446" Type="http://schemas.openxmlformats.org/officeDocument/2006/relationships/customXml" Target="../ink/ink1450.xml"/><Relationship Id="rId292" Type="http://schemas.openxmlformats.org/officeDocument/2006/relationships/customXml" Target="../ink/ink1373.xml"/><Relationship Id="rId306" Type="http://schemas.openxmlformats.org/officeDocument/2006/relationships/customXml" Target="../ink/ink1380.xml"/><Relationship Id="rId87" Type="http://schemas.openxmlformats.org/officeDocument/2006/relationships/image" Target="../media/image1229.png"/><Relationship Id="rId513" Type="http://schemas.openxmlformats.org/officeDocument/2006/relationships/image" Target="../media/image1440.png"/><Relationship Id="rId597" Type="http://schemas.openxmlformats.org/officeDocument/2006/relationships/image" Target="../media/image1482.png"/><Relationship Id="rId152" Type="http://schemas.openxmlformats.org/officeDocument/2006/relationships/customXml" Target="../ink/ink1301.xml"/><Relationship Id="rId457" Type="http://schemas.openxmlformats.org/officeDocument/2006/relationships/image" Target="../media/image1412.png"/><Relationship Id="rId14" Type="http://schemas.openxmlformats.org/officeDocument/2006/relationships/customXml" Target="../ink/ink1232.xml"/><Relationship Id="rId317" Type="http://schemas.openxmlformats.org/officeDocument/2006/relationships/image" Target="../media/image1342.png"/><Relationship Id="rId524" Type="http://schemas.openxmlformats.org/officeDocument/2006/relationships/customXml" Target="../ink/ink1489.xml"/><Relationship Id="rId98" Type="http://schemas.openxmlformats.org/officeDocument/2006/relationships/customXml" Target="../ink/ink1274.xml"/><Relationship Id="rId121" Type="http://schemas.openxmlformats.org/officeDocument/2006/relationships/image" Target="../media/image1246.png"/><Relationship Id="rId163" Type="http://schemas.openxmlformats.org/officeDocument/2006/relationships/image" Target="../media/image1267.png"/><Relationship Id="rId219" Type="http://schemas.openxmlformats.org/officeDocument/2006/relationships/customXml" Target="../ink/ink1336.xml"/><Relationship Id="rId370" Type="http://schemas.openxmlformats.org/officeDocument/2006/relationships/customXml" Target="../ink/ink1412.xml"/><Relationship Id="rId426" Type="http://schemas.openxmlformats.org/officeDocument/2006/relationships/customXml" Target="../ink/ink1440.xml"/><Relationship Id="rId230" Type="http://schemas.openxmlformats.org/officeDocument/2006/relationships/image" Target="../media/image1299.png"/><Relationship Id="rId468" Type="http://schemas.openxmlformats.org/officeDocument/2006/relationships/customXml" Target="../ink/ink1461.xml"/><Relationship Id="rId25" Type="http://schemas.openxmlformats.org/officeDocument/2006/relationships/image" Target="../media/image1199.png"/><Relationship Id="rId67" Type="http://schemas.openxmlformats.org/officeDocument/2006/relationships/image" Target="../media/image1219.png"/><Relationship Id="rId272" Type="http://schemas.openxmlformats.org/officeDocument/2006/relationships/customXml" Target="../ink/ink1363.xml"/><Relationship Id="rId328" Type="http://schemas.openxmlformats.org/officeDocument/2006/relationships/customXml" Target="../ink/ink1391.xml"/><Relationship Id="rId535" Type="http://schemas.openxmlformats.org/officeDocument/2006/relationships/image" Target="../media/image1451.png"/><Relationship Id="rId577" Type="http://schemas.openxmlformats.org/officeDocument/2006/relationships/image" Target="../media/image1472.png"/><Relationship Id="rId132" Type="http://schemas.openxmlformats.org/officeDocument/2006/relationships/customXml" Target="../ink/ink1291.xml"/><Relationship Id="rId174" Type="http://schemas.openxmlformats.org/officeDocument/2006/relationships/image" Target="../media/image1272.png"/><Relationship Id="rId381" Type="http://schemas.openxmlformats.org/officeDocument/2006/relationships/image" Target="../media/image1374.png"/><Relationship Id="rId602" Type="http://schemas.openxmlformats.org/officeDocument/2006/relationships/customXml" Target="../ink/ink1528.xml"/><Relationship Id="rId241" Type="http://schemas.openxmlformats.org/officeDocument/2006/relationships/customXml" Target="../ink/ink1347.xml"/><Relationship Id="rId437" Type="http://schemas.openxmlformats.org/officeDocument/2006/relationships/image" Target="../media/image1402.png"/><Relationship Id="rId479" Type="http://schemas.openxmlformats.org/officeDocument/2006/relationships/image" Target="../media/image1423.png"/><Relationship Id="rId36" Type="http://schemas.openxmlformats.org/officeDocument/2006/relationships/customXml" Target="../ink/ink1243.xml"/><Relationship Id="rId283" Type="http://schemas.openxmlformats.org/officeDocument/2006/relationships/image" Target="../media/image1325.png"/><Relationship Id="rId339" Type="http://schemas.openxmlformats.org/officeDocument/2006/relationships/image" Target="../media/image1353.png"/><Relationship Id="rId490" Type="http://schemas.openxmlformats.org/officeDocument/2006/relationships/customXml" Target="../ink/ink1472.xml"/><Relationship Id="rId504" Type="http://schemas.openxmlformats.org/officeDocument/2006/relationships/customXml" Target="../ink/ink1479.xml"/><Relationship Id="rId546" Type="http://schemas.openxmlformats.org/officeDocument/2006/relationships/customXml" Target="../ink/ink1500.xml"/><Relationship Id="rId78" Type="http://schemas.openxmlformats.org/officeDocument/2006/relationships/customXml" Target="../ink/ink1264.xml"/><Relationship Id="rId101" Type="http://schemas.openxmlformats.org/officeDocument/2006/relationships/image" Target="../media/image1236.png"/><Relationship Id="rId143" Type="http://schemas.openxmlformats.org/officeDocument/2006/relationships/image" Target="../media/image1257.png"/><Relationship Id="rId185" Type="http://schemas.openxmlformats.org/officeDocument/2006/relationships/customXml" Target="../ink/ink1318.xml"/><Relationship Id="rId350" Type="http://schemas.openxmlformats.org/officeDocument/2006/relationships/customXml" Target="../ink/ink1402.xml"/><Relationship Id="rId406" Type="http://schemas.openxmlformats.org/officeDocument/2006/relationships/customXml" Target="../ink/ink1430.xml"/><Relationship Id="rId588" Type="http://schemas.openxmlformats.org/officeDocument/2006/relationships/customXml" Target="../ink/ink1521.xml"/><Relationship Id="rId9" Type="http://schemas.openxmlformats.org/officeDocument/2006/relationships/image" Target="../media/image1191.png"/><Relationship Id="rId210" Type="http://schemas.openxmlformats.org/officeDocument/2006/relationships/image" Target="../media/image1289.png"/><Relationship Id="rId392" Type="http://schemas.openxmlformats.org/officeDocument/2006/relationships/customXml" Target="../ink/ink1423.xml"/><Relationship Id="rId448" Type="http://schemas.openxmlformats.org/officeDocument/2006/relationships/customXml" Target="../ink/ink1451.xml"/><Relationship Id="rId252" Type="http://schemas.openxmlformats.org/officeDocument/2006/relationships/image" Target="../media/image1310.png"/><Relationship Id="rId294" Type="http://schemas.openxmlformats.org/officeDocument/2006/relationships/customXml" Target="../ink/ink1374.xml"/><Relationship Id="rId308" Type="http://schemas.openxmlformats.org/officeDocument/2006/relationships/customXml" Target="../ink/ink1381.xml"/><Relationship Id="rId515" Type="http://schemas.openxmlformats.org/officeDocument/2006/relationships/image" Target="../media/image1441.png"/><Relationship Id="rId47" Type="http://schemas.openxmlformats.org/officeDocument/2006/relationships/image" Target="../media/image1209.png"/><Relationship Id="rId89" Type="http://schemas.openxmlformats.org/officeDocument/2006/relationships/image" Target="../media/image1230.png"/><Relationship Id="rId112" Type="http://schemas.openxmlformats.org/officeDocument/2006/relationships/customXml" Target="../ink/ink1281.xml"/><Relationship Id="rId154" Type="http://schemas.openxmlformats.org/officeDocument/2006/relationships/customXml" Target="../ink/ink1302.xml"/><Relationship Id="rId361" Type="http://schemas.openxmlformats.org/officeDocument/2006/relationships/image" Target="../media/image1364.png"/><Relationship Id="rId557" Type="http://schemas.openxmlformats.org/officeDocument/2006/relationships/image" Target="../media/image1462.png"/><Relationship Id="rId599" Type="http://schemas.openxmlformats.org/officeDocument/2006/relationships/image" Target="../media/image1483.png"/><Relationship Id="rId196" Type="http://schemas.openxmlformats.org/officeDocument/2006/relationships/customXml" Target="../ink/ink1324.xml"/><Relationship Id="rId417" Type="http://schemas.openxmlformats.org/officeDocument/2006/relationships/image" Target="../media/image1392.png"/><Relationship Id="rId459" Type="http://schemas.openxmlformats.org/officeDocument/2006/relationships/image" Target="../media/image1413.png"/><Relationship Id="rId16" Type="http://schemas.openxmlformats.org/officeDocument/2006/relationships/customXml" Target="../ink/ink1233.xml"/><Relationship Id="rId221" Type="http://schemas.openxmlformats.org/officeDocument/2006/relationships/customXml" Target="../ink/ink1337.xml"/><Relationship Id="rId263" Type="http://schemas.openxmlformats.org/officeDocument/2006/relationships/image" Target="../media/image1315.png"/><Relationship Id="rId319" Type="http://schemas.openxmlformats.org/officeDocument/2006/relationships/image" Target="../media/image1343.png"/><Relationship Id="rId470" Type="http://schemas.openxmlformats.org/officeDocument/2006/relationships/customXml" Target="../ink/ink1462.xml"/><Relationship Id="rId526" Type="http://schemas.openxmlformats.org/officeDocument/2006/relationships/customXml" Target="../ink/ink1490.xml"/><Relationship Id="rId58" Type="http://schemas.openxmlformats.org/officeDocument/2006/relationships/customXml" Target="../ink/ink1254.xml"/><Relationship Id="rId123" Type="http://schemas.openxmlformats.org/officeDocument/2006/relationships/image" Target="../media/image1247.png"/><Relationship Id="rId330" Type="http://schemas.openxmlformats.org/officeDocument/2006/relationships/customXml" Target="../ink/ink1392.xml"/><Relationship Id="rId568" Type="http://schemas.openxmlformats.org/officeDocument/2006/relationships/customXml" Target="../ink/ink1511.xml"/><Relationship Id="rId165" Type="http://schemas.openxmlformats.org/officeDocument/2006/relationships/image" Target="../media/image1268.png"/><Relationship Id="rId372" Type="http://schemas.openxmlformats.org/officeDocument/2006/relationships/customXml" Target="../ink/ink1413.xml"/><Relationship Id="rId428" Type="http://schemas.openxmlformats.org/officeDocument/2006/relationships/customXml" Target="../ink/ink1441.xml"/><Relationship Id="rId232" Type="http://schemas.openxmlformats.org/officeDocument/2006/relationships/image" Target="../media/image1300.png"/><Relationship Id="rId274" Type="http://schemas.openxmlformats.org/officeDocument/2006/relationships/customXml" Target="../ink/ink1364.xml"/><Relationship Id="rId481" Type="http://schemas.openxmlformats.org/officeDocument/2006/relationships/image" Target="../media/image1424.png"/><Relationship Id="rId27" Type="http://schemas.openxmlformats.org/officeDocument/2006/relationships/image" Target="../media/image1200.png"/><Relationship Id="rId69" Type="http://schemas.openxmlformats.org/officeDocument/2006/relationships/image" Target="../media/image1220.png"/><Relationship Id="rId134" Type="http://schemas.openxmlformats.org/officeDocument/2006/relationships/customXml" Target="../ink/ink1292.xml"/><Relationship Id="rId537" Type="http://schemas.openxmlformats.org/officeDocument/2006/relationships/image" Target="../media/image1452.png"/><Relationship Id="rId579" Type="http://schemas.openxmlformats.org/officeDocument/2006/relationships/image" Target="../media/image1473.png"/><Relationship Id="rId80" Type="http://schemas.openxmlformats.org/officeDocument/2006/relationships/customXml" Target="../ink/ink1265.xml"/><Relationship Id="rId176" Type="http://schemas.openxmlformats.org/officeDocument/2006/relationships/image" Target="../media/image1273.png"/><Relationship Id="rId341" Type="http://schemas.openxmlformats.org/officeDocument/2006/relationships/image" Target="../media/image1354.png"/><Relationship Id="rId383" Type="http://schemas.openxmlformats.org/officeDocument/2006/relationships/image" Target="../media/image1375.png"/><Relationship Id="rId439" Type="http://schemas.openxmlformats.org/officeDocument/2006/relationships/image" Target="../media/image1403.png"/><Relationship Id="rId590" Type="http://schemas.openxmlformats.org/officeDocument/2006/relationships/customXml" Target="../ink/ink1522.xml"/><Relationship Id="rId604" Type="http://schemas.openxmlformats.org/officeDocument/2006/relationships/customXml" Target="../ink/ink1529.xml"/><Relationship Id="rId201" Type="http://schemas.openxmlformats.org/officeDocument/2006/relationships/customXml" Target="../ink/ink1327.xml"/><Relationship Id="rId243" Type="http://schemas.openxmlformats.org/officeDocument/2006/relationships/customXml" Target="../ink/ink1348.xml"/><Relationship Id="rId285" Type="http://schemas.openxmlformats.org/officeDocument/2006/relationships/image" Target="../media/image1326.png"/><Relationship Id="rId450" Type="http://schemas.openxmlformats.org/officeDocument/2006/relationships/customXml" Target="../ink/ink1452.xml"/><Relationship Id="rId506" Type="http://schemas.openxmlformats.org/officeDocument/2006/relationships/customXml" Target="../ink/ink1480.xml"/><Relationship Id="rId38" Type="http://schemas.openxmlformats.org/officeDocument/2006/relationships/customXml" Target="../ink/ink1244.xml"/><Relationship Id="rId103" Type="http://schemas.openxmlformats.org/officeDocument/2006/relationships/image" Target="../media/image1237.png"/><Relationship Id="rId310" Type="http://schemas.openxmlformats.org/officeDocument/2006/relationships/customXml" Target="../ink/ink1382.xml"/><Relationship Id="rId492" Type="http://schemas.openxmlformats.org/officeDocument/2006/relationships/customXml" Target="../ink/ink1473.xml"/><Relationship Id="rId548" Type="http://schemas.openxmlformats.org/officeDocument/2006/relationships/customXml" Target="../ink/ink1501.xml"/><Relationship Id="rId91" Type="http://schemas.openxmlformats.org/officeDocument/2006/relationships/image" Target="../media/image1231.png"/><Relationship Id="rId145" Type="http://schemas.openxmlformats.org/officeDocument/2006/relationships/image" Target="../media/image1258.png"/><Relationship Id="rId187" Type="http://schemas.openxmlformats.org/officeDocument/2006/relationships/customXml" Target="../ink/ink1319.xml"/><Relationship Id="rId352" Type="http://schemas.openxmlformats.org/officeDocument/2006/relationships/customXml" Target="../ink/ink1403.xml"/><Relationship Id="rId394" Type="http://schemas.openxmlformats.org/officeDocument/2006/relationships/customXml" Target="../ink/ink1424.xml"/><Relationship Id="rId408" Type="http://schemas.openxmlformats.org/officeDocument/2006/relationships/customXml" Target="../ink/ink1431.xml"/><Relationship Id="rId212" Type="http://schemas.openxmlformats.org/officeDocument/2006/relationships/image" Target="../media/image1290.png"/><Relationship Id="rId254" Type="http://schemas.openxmlformats.org/officeDocument/2006/relationships/image" Target="../media/image1311.png"/><Relationship Id="rId49" Type="http://schemas.openxmlformats.org/officeDocument/2006/relationships/image" Target="../media/image1210.png"/><Relationship Id="rId114" Type="http://schemas.openxmlformats.org/officeDocument/2006/relationships/customXml" Target="../ink/ink1282.xml"/><Relationship Id="rId296" Type="http://schemas.openxmlformats.org/officeDocument/2006/relationships/customXml" Target="../ink/ink1375.xml"/><Relationship Id="rId461" Type="http://schemas.openxmlformats.org/officeDocument/2006/relationships/image" Target="../media/image1414.png"/><Relationship Id="rId517" Type="http://schemas.openxmlformats.org/officeDocument/2006/relationships/image" Target="../media/image1442.png"/><Relationship Id="rId559" Type="http://schemas.openxmlformats.org/officeDocument/2006/relationships/image" Target="../media/image1463.png"/><Relationship Id="rId60" Type="http://schemas.openxmlformats.org/officeDocument/2006/relationships/customXml" Target="../ink/ink1255.xml"/><Relationship Id="rId156" Type="http://schemas.openxmlformats.org/officeDocument/2006/relationships/customXml" Target="../ink/ink1303.xml"/><Relationship Id="rId198" Type="http://schemas.openxmlformats.org/officeDocument/2006/relationships/image" Target="../media/image1283.png"/><Relationship Id="rId321" Type="http://schemas.openxmlformats.org/officeDocument/2006/relationships/image" Target="../media/image1344.png"/><Relationship Id="rId363" Type="http://schemas.openxmlformats.org/officeDocument/2006/relationships/image" Target="../media/image1365.png"/><Relationship Id="rId419" Type="http://schemas.openxmlformats.org/officeDocument/2006/relationships/image" Target="../media/image1393.png"/><Relationship Id="rId570" Type="http://schemas.openxmlformats.org/officeDocument/2006/relationships/customXml" Target="../ink/ink1512.xml"/><Relationship Id="rId223" Type="http://schemas.openxmlformats.org/officeDocument/2006/relationships/customXml" Target="../ink/ink1338.xml"/><Relationship Id="rId430" Type="http://schemas.openxmlformats.org/officeDocument/2006/relationships/customXml" Target="../ink/ink1442.xml"/><Relationship Id="rId18" Type="http://schemas.openxmlformats.org/officeDocument/2006/relationships/customXml" Target="../ink/ink1234.xml"/><Relationship Id="rId265" Type="http://schemas.openxmlformats.org/officeDocument/2006/relationships/image" Target="../media/image1316.png"/><Relationship Id="rId472" Type="http://schemas.openxmlformats.org/officeDocument/2006/relationships/customXml" Target="../ink/ink1463.xml"/><Relationship Id="rId528" Type="http://schemas.openxmlformats.org/officeDocument/2006/relationships/customXml" Target="../ink/ink1491.xml"/><Relationship Id="rId125" Type="http://schemas.openxmlformats.org/officeDocument/2006/relationships/image" Target="../media/image1248.png"/><Relationship Id="rId167" Type="http://schemas.openxmlformats.org/officeDocument/2006/relationships/image" Target="../media/image1269.png"/><Relationship Id="rId332" Type="http://schemas.openxmlformats.org/officeDocument/2006/relationships/customXml" Target="../ink/ink1393.xml"/><Relationship Id="rId374" Type="http://schemas.openxmlformats.org/officeDocument/2006/relationships/customXml" Target="../ink/ink1414.xml"/><Relationship Id="rId581" Type="http://schemas.openxmlformats.org/officeDocument/2006/relationships/image" Target="../media/image1474.png"/><Relationship Id="rId71" Type="http://schemas.openxmlformats.org/officeDocument/2006/relationships/image" Target="../media/image1221.png"/><Relationship Id="rId234" Type="http://schemas.openxmlformats.org/officeDocument/2006/relationships/image" Target="../media/image1301.png"/><Relationship Id="rId2" Type="http://schemas.openxmlformats.org/officeDocument/2006/relationships/notesSlide" Target="../notesSlides/notesSlide11.xml"/><Relationship Id="rId29" Type="http://schemas.openxmlformats.org/officeDocument/2006/relationships/image" Target="../media/image1201.png"/><Relationship Id="rId276" Type="http://schemas.openxmlformats.org/officeDocument/2006/relationships/customXml" Target="../ink/ink1365.xml"/><Relationship Id="rId441" Type="http://schemas.openxmlformats.org/officeDocument/2006/relationships/image" Target="../media/image1404.png"/><Relationship Id="rId483" Type="http://schemas.openxmlformats.org/officeDocument/2006/relationships/image" Target="../media/image1425.png"/><Relationship Id="rId539" Type="http://schemas.openxmlformats.org/officeDocument/2006/relationships/image" Target="../media/image1453.png"/><Relationship Id="rId40" Type="http://schemas.openxmlformats.org/officeDocument/2006/relationships/customXml" Target="../ink/ink1245.xml"/><Relationship Id="rId136" Type="http://schemas.openxmlformats.org/officeDocument/2006/relationships/customXml" Target="../ink/ink1293.xml"/><Relationship Id="rId178" Type="http://schemas.openxmlformats.org/officeDocument/2006/relationships/image" Target="../media/image1274.png"/><Relationship Id="rId301" Type="http://schemas.openxmlformats.org/officeDocument/2006/relationships/image" Target="../media/image1334.png"/><Relationship Id="rId343" Type="http://schemas.openxmlformats.org/officeDocument/2006/relationships/image" Target="../media/image1355.png"/><Relationship Id="rId550" Type="http://schemas.openxmlformats.org/officeDocument/2006/relationships/customXml" Target="../ink/ink1502.xml"/><Relationship Id="rId82" Type="http://schemas.openxmlformats.org/officeDocument/2006/relationships/customXml" Target="../ink/ink1266.xml"/><Relationship Id="rId203" Type="http://schemas.openxmlformats.org/officeDocument/2006/relationships/customXml" Target="../ink/ink1328.xml"/><Relationship Id="rId385" Type="http://schemas.openxmlformats.org/officeDocument/2006/relationships/image" Target="../media/image1376.png"/><Relationship Id="rId592" Type="http://schemas.openxmlformats.org/officeDocument/2006/relationships/customXml" Target="../ink/ink1523.xml"/><Relationship Id="rId606" Type="http://schemas.openxmlformats.org/officeDocument/2006/relationships/customXml" Target="../ink/ink1530.xml"/><Relationship Id="rId245" Type="http://schemas.openxmlformats.org/officeDocument/2006/relationships/customXml" Target="../ink/ink1349.xml"/><Relationship Id="rId287" Type="http://schemas.openxmlformats.org/officeDocument/2006/relationships/image" Target="../media/image1327.png"/><Relationship Id="rId410" Type="http://schemas.openxmlformats.org/officeDocument/2006/relationships/customXml" Target="../ink/ink1432.xml"/><Relationship Id="rId452" Type="http://schemas.openxmlformats.org/officeDocument/2006/relationships/customXml" Target="../ink/ink1453.xml"/><Relationship Id="rId494" Type="http://schemas.openxmlformats.org/officeDocument/2006/relationships/customXml" Target="../ink/ink1474.xml"/><Relationship Id="rId508" Type="http://schemas.openxmlformats.org/officeDocument/2006/relationships/customXml" Target="../ink/ink1481.xml"/><Relationship Id="rId105" Type="http://schemas.openxmlformats.org/officeDocument/2006/relationships/image" Target="../media/image1238.png"/><Relationship Id="rId147" Type="http://schemas.openxmlformats.org/officeDocument/2006/relationships/image" Target="../media/image1259.png"/><Relationship Id="rId312" Type="http://schemas.openxmlformats.org/officeDocument/2006/relationships/customXml" Target="../ink/ink1383.xml"/><Relationship Id="rId354" Type="http://schemas.openxmlformats.org/officeDocument/2006/relationships/customXml" Target="../ink/ink1404.xml"/><Relationship Id="rId51" Type="http://schemas.openxmlformats.org/officeDocument/2006/relationships/image" Target="../media/image1211.png"/><Relationship Id="rId93" Type="http://schemas.openxmlformats.org/officeDocument/2006/relationships/image" Target="../media/image1232.png"/><Relationship Id="rId189" Type="http://schemas.openxmlformats.org/officeDocument/2006/relationships/customXml" Target="../ink/ink1320.xml"/><Relationship Id="rId396" Type="http://schemas.openxmlformats.org/officeDocument/2006/relationships/customXml" Target="../ink/ink1425.xml"/><Relationship Id="rId561" Type="http://schemas.openxmlformats.org/officeDocument/2006/relationships/image" Target="../media/image1464.png"/><Relationship Id="rId214" Type="http://schemas.openxmlformats.org/officeDocument/2006/relationships/image" Target="../media/image1291.png"/><Relationship Id="rId256" Type="http://schemas.openxmlformats.org/officeDocument/2006/relationships/image" Target="../media/image1312.png"/><Relationship Id="rId298" Type="http://schemas.openxmlformats.org/officeDocument/2006/relationships/customXml" Target="../ink/ink1376.xml"/><Relationship Id="rId421" Type="http://schemas.openxmlformats.org/officeDocument/2006/relationships/image" Target="../media/image1394.png"/><Relationship Id="rId463" Type="http://schemas.openxmlformats.org/officeDocument/2006/relationships/image" Target="../media/image1415.png"/><Relationship Id="rId519" Type="http://schemas.openxmlformats.org/officeDocument/2006/relationships/image" Target="../media/image1443.png"/><Relationship Id="rId116" Type="http://schemas.openxmlformats.org/officeDocument/2006/relationships/customXml" Target="../ink/ink1283.xml"/><Relationship Id="rId158" Type="http://schemas.openxmlformats.org/officeDocument/2006/relationships/customXml" Target="../ink/ink1304.xml"/><Relationship Id="rId323" Type="http://schemas.openxmlformats.org/officeDocument/2006/relationships/image" Target="../media/image1345.png"/><Relationship Id="rId530" Type="http://schemas.openxmlformats.org/officeDocument/2006/relationships/customXml" Target="../ink/ink1492.xml"/><Relationship Id="rId20" Type="http://schemas.openxmlformats.org/officeDocument/2006/relationships/customXml" Target="../ink/ink1235.xml"/><Relationship Id="rId62" Type="http://schemas.openxmlformats.org/officeDocument/2006/relationships/customXml" Target="../ink/ink1256.xml"/><Relationship Id="rId365" Type="http://schemas.openxmlformats.org/officeDocument/2006/relationships/image" Target="../media/image1366.png"/><Relationship Id="rId572" Type="http://schemas.openxmlformats.org/officeDocument/2006/relationships/customXml" Target="../ink/ink1513.xml"/><Relationship Id="rId225" Type="http://schemas.openxmlformats.org/officeDocument/2006/relationships/customXml" Target="../ink/ink1339.xml"/><Relationship Id="rId267" Type="http://schemas.openxmlformats.org/officeDocument/2006/relationships/image" Target="../media/image1317.png"/><Relationship Id="rId432" Type="http://schemas.openxmlformats.org/officeDocument/2006/relationships/customXml" Target="../ink/ink1443.xml"/><Relationship Id="rId474" Type="http://schemas.openxmlformats.org/officeDocument/2006/relationships/customXml" Target="../ink/ink1464.xml"/><Relationship Id="rId127" Type="http://schemas.openxmlformats.org/officeDocument/2006/relationships/image" Target="../media/image1249.png"/><Relationship Id="rId31" Type="http://schemas.openxmlformats.org/officeDocument/2006/relationships/image" Target="../media/image1073.png"/><Relationship Id="rId73" Type="http://schemas.openxmlformats.org/officeDocument/2006/relationships/image" Target="../media/image1222.png"/><Relationship Id="rId169" Type="http://schemas.openxmlformats.org/officeDocument/2006/relationships/image" Target="../media/image1270.png"/><Relationship Id="rId334" Type="http://schemas.openxmlformats.org/officeDocument/2006/relationships/customXml" Target="../ink/ink1394.xml"/><Relationship Id="rId376" Type="http://schemas.openxmlformats.org/officeDocument/2006/relationships/customXml" Target="../ink/ink1415.xml"/><Relationship Id="rId541" Type="http://schemas.openxmlformats.org/officeDocument/2006/relationships/image" Target="../media/image1454.png"/><Relationship Id="rId583" Type="http://schemas.openxmlformats.org/officeDocument/2006/relationships/image" Target="../media/image1475.png"/><Relationship Id="rId4" Type="http://schemas.openxmlformats.org/officeDocument/2006/relationships/customXml" Target="../ink/ink1227.xml"/><Relationship Id="rId180" Type="http://schemas.openxmlformats.org/officeDocument/2006/relationships/image" Target="../media/image1275.png"/><Relationship Id="rId236" Type="http://schemas.openxmlformats.org/officeDocument/2006/relationships/image" Target="../media/image1302.png"/><Relationship Id="rId278" Type="http://schemas.openxmlformats.org/officeDocument/2006/relationships/customXml" Target="../ink/ink1366.xml"/><Relationship Id="rId401" Type="http://schemas.openxmlformats.org/officeDocument/2006/relationships/image" Target="../media/image1384.png"/><Relationship Id="rId443" Type="http://schemas.openxmlformats.org/officeDocument/2006/relationships/image" Target="../media/image1405.png"/><Relationship Id="rId303" Type="http://schemas.openxmlformats.org/officeDocument/2006/relationships/image" Target="../media/image1335.png"/><Relationship Id="rId485" Type="http://schemas.openxmlformats.org/officeDocument/2006/relationships/image" Target="../media/image1426.png"/><Relationship Id="rId42" Type="http://schemas.openxmlformats.org/officeDocument/2006/relationships/customXml" Target="../ink/ink1246.xml"/><Relationship Id="rId84" Type="http://schemas.openxmlformats.org/officeDocument/2006/relationships/customXml" Target="../ink/ink1267.xml"/><Relationship Id="rId138" Type="http://schemas.openxmlformats.org/officeDocument/2006/relationships/customXml" Target="../ink/ink1294.xml"/><Relationship Id="rId345" Type="http://schemas.openxmlformats.org/officeDocument/2006/relationships/image" Target="../media/image1356.png"/><Relationship Id="rId387" Type="http://schemas.openxmlformats.org/officeDocument/2006/relationships/image" Target="../media/image1377.png"/><Relationship Id="rId510" Type="http://schemas.openxmlformats.org/officeDocument/2006/relationships/customXml" Target="../ink/ink1482.xml"/><Relationship Id="rId552" Type="http://schemas.openxmlformats.org/officeDocument/2006/relationships/customXml" Target="../ink/ink1503.xml"/><Relationship Id="rId594" Type="http://schemas.openxmlformats.org/officeDocument/2006/relationships/customXml" Target="../ink/ink1524.xml"/><Relationship Id="rId191" Type="http://schemas.openxmlformats.org/officeDocument/2006/relationships/image" Target="../media/image1280.png"/><Relationship Id="rId205" Type="http://schemas.openxmlformats.org/officeDocument/2006/relationships/customXml" Target="../ink/ink1329.xml"/><Relationship Id="rId247" Type="http://schemas.openxmlformats.org/officeDocument/2006/relationships/customXml" Target="../ink/ink1350.xml"/><Relationship Id="rId412" Type="http://schemas.openxmlformats.org/officeDocument/2006/relationships/customXml" Target="../ink/ink1433.xml"/><Relationship Id="rId107" Type="http://schemas.openxmlformats.org/officeDocument/2006/relationships/image" Target="../media/image1239.png"/><Relationship Id="rId289" Type="http://schemas.openxmlformats.org/officeDocument/2006/relationships/image" Target="../media/image1328.png"/><Relationship Id="rId454" Type="http://schemas.openxmlformats.org/officeDocument/2006/relationships/customXml" Target="../ink/ink1454.xml"/><Relationship Id="rId496" Type="http://schemas.openxmlformats.org/officeDocument/2006/relationships/customXml" Target="../ink/ink1475.xml"/><Relationship Id="rId11" Type="http://schemas.openxmlformats.org/officeDocument/2006/relationships/image" Target="../media/image1192.png"/><Relationship Id="rId53" Type="http://schemas.openxmlformats.org/officeDocument/2006/relationships/image" Target="../media/image1212.png"/><Relationship Id="rId149" Type="http://schemas.openxmlformats.org/officeDocument/2006/relationships/image" Target="../media/image1260.png"/><Relationship Id="rId314" Type="http://schemas.openxmlformats.org/officeDocument/2006/relationships/customXml" Target="../ink/ink1384.xml"/><Relationship Id="rId356" Type="http://schemas.openxmlformats.org/officeDocument/2006/relationships/customXml" Target="../ink/ink1405.xml"/><Relationship Id="rId398" Type="http://schemas.openxmlformats.org/officeDocument/2006/relationships/customXml" Target="../ink/ink1426.xml"/><Relationship Id="rId521" Type="http://schemas.openxmlformats.org/officeDocument/2006/relationships/image" Target="../media/image1444.png"/><Relationship Id="rId563" Type="http://schemas.openxmlformats.org/officeDocument/2006/relationships/image" Target="../media/image1465.png"/><Relationship Id="rId95" Type="http://schemas.openxmlformats.org/officeDocument/2006/relationships/image" Target="../media/image1233.png"/><Relationship Id="rId160" Type="http://schemas.openxmlformats.org/officeDocument/2006/relationships/customXml" Target="../ink/ink1305.xml"/><Relationship Id="rId216" Type="http://schemas.openxmlformats.org/officeDocument/2006/relationships/image" Target="../media/image1292.png"/><Relationship Id="rId423" Type="http://schemas.openxmlformats.org/officeDocument/2006/relationships/image" Target="../media/image1395.png"/><Relationship Id="rId258" Type="http://schemas.openxmlformats.org/officeDocument/2006/relationships/customXml" Target="../ink/ink1356.xml"/><Relationship Id="rId465" Type="http://schemas.openxmlformats.org/officeDocument/2006/relationships/image" Target="../media/image1416.png"/><Relationship Id="rId22" Type="http://schemas.openxmlformats.org/officeDocument/2006/relationships/customXml" Target="../ink/ink1236.xml"/><Relationship Id="rId64" Type="http://schemas.openxmlformats.org/officeDocument/2006/relationships/customXml" Target="../ink/ink1257.xml"/><Relationship Id="rId118" Type="http://schemas.openxmlformats.org/officeDocument/2006/relationships/customXml" Target="../ink/ink1284.xml"/><Relationship Id="rId325" Type="http://schemas.openxmlformats.org/officeDocument/2006/relationships/image" Target="../media/image1346.png"/><Relationship Id="rId367" Type="http://schemas.openxmlformats.org/officeDocument/2006/relationships/image" Target="../media/image1367.png"/><Relationship Id="rId532" Type="http://schemas.openxmlformats.org/officeDocument/2006/relationships/customXml" Target="../ink/ink1493.xml"/><Relationship Id="rId574" Type="http://schemas.openxmlformats.org/officeDocument/2006/relationships/customXml" Target="../ink/ink1514.xml"/><Relationship Id="rId171" Type="http://schemas.openxmlformats.org/officeDocument/2006/relationships/customXml" Target="../ink/ink1311.xml"/><Relationship Id="rId227" Type="http://schemas.openxmlformats.org/officeDocument/2006/relationships/customXml" Target="../ink/ink1340.xml"/><Relationship Id="rId269" Type="http://schemas.openxmlformats.org/officeDocument/2006/relationships/image" Target="../media/image1318.png"/><Relationship Id="rId434" Type="http://schemas.openxmlformats.org/officeDocument/2006/relationships/customXml" Target="../ink/ink1444.xml"/><Relationship Id="rId476" Type="http://schemas.openxmlformats.org/officeDocument/2006/relationships/customXml" Target="../ink/ink1465.xml"/><Relationship Id="rId33" Type="http://schemas.openxmlformats.org/officeDocument/2006/relationships/image" Target="../media/image1202.png"/><Relationship Id="rId129" Type="http://schemas.openxmlformats.org/officeDocument/2006/relationships/image" Target="../media/image1250.png"/><Relationship Id="rId280" Type="http://schemas.openxmlformats.org/officeDocument/2006/relationships/customXml" Target="../ink/ink1367.xml"/><Relationship Id="rId336" Type="http://schemas.openxmlformats.org/officeDocument/2006/relationships/customXml" Target="../ink/ink1395.xml"/><Relationship Id="rId501" Type="http://schemas.openxmlformats.org/officeDocument/2006/relationships/image" Target="../media/image1434.png"/><Relationship Id="rId543" Type="http://schemas.openxmlformats.org/officeDocument/2006/relationships/image" Target="../media/image1455.png"/><Relationship Id="rId75" Type="http://schemas.openxmlformats.org/officeDocument/2006/relationships/image" Target="../media/image1223.png"/><Relationship Id="rId140" Type="http://schemas.openxmlformats.org/officeDocument/2006/relationships/customXml" Target="../ink/ink1295.xml"/><Relationship Id="rId182" Type="http://schemas.openxmlformats.org/officeDocument/2006/relationships/image" Target="../media/image1276.png"/><Relationship Id="rId378" Type="http://schemas.openxmlformats.org/officeDocument/2006/relationships/customXml" Target="../ink/ink1416.xml"/><Relationship Id="rId403" Type="http://schemas.openxmlformats.org/officeDocument/2006/relationships/image" Target="../media/image1385.png"/><Relationship Id="rId585" Type="http://schemas.openxmlformats.org/officeDocument/2006/relationships/image" Target="../media/image1476.png"/><Relationship Id="rId6" Type="http://schemas.openxmlformats.org/officeDocument/2006/relationships/customXml" Target="../ink/ink1228.xml"/><Relationship Id="rId238" Type="http://schemas.openxmlformats.org/officeDocument/2006/relationships/image" Target="../media/image1303.png"/><Relationship Id="rId445" Type="http://schemas.openxmlformats.org/officeDocument/2006/relationships/image" Target="../media/image1406.png"/><Relationship Id="rId487" Type="http://schemas.openxmlformats.org/officeDocument/2006/relationships/image" Target="../media/image1427.png"/><Relationship Id="rId291" Type="http://schemas.openxmlformats.org/officeDocument/2006/relationships/image" Target="../media/image1329.png"/><Relationship Id="rId305" Type="http://schemas.openxmlformats.org/officeDocument/2006/relationships/image" Target="../media/image1336.png"/><Relationship Id="rId347" Type="http://schemas.openxmlformats.org/officeDocument/2006/relationships/image" Target="../media/image1357.png"/><Relationship Id="rId512" Type="http://schemas.openxmlformats.org/officeDocument/2006/relationships/customXml" Target="../ink/ink1483.xml"/><Relationship Id="rId44" Type="http://schemas.openxmlformats.org/officeDocument/2006/relationships/customXml" Target="../ink/ink1247.xml"/><Relationship Id="rId86" Type="http://schemas.openxmlformats.org/officeDocument/2006/relationships/customXml" Target="../ink/ink1268.xml"/><Relationship Id="rId151" Type="http://schemas.openxmlformats.org/officeDocument/2006/relationships/image" Target="../media/image1261.png"/><Relationship Id="rId389" Type="http://schemas.openxmlformats.org/officeDocument/2006/relationships/image" Target="../media/image1378.png"/><Relationship Id="rId554" Type="http://schemas.openxmlformats.org/officeDocument/2006/relationships/customXml" Target="../ink/ink1504.xml"/><Relationship Id="rId596" Type="http://schemas.openxmlformats.org/officeDocument/2006/relationships/customXml" Target="../ink/ink1525.xml"/><Relationship Id="rId193" Type="http://schemas.openxmlformats.org/officeDocument/2006/relationships/image" Target="../media/image1281.png"/><Relationship Id="rId207" Type="http://schemas.openxmlformats.org/officeDocument/2006/relationships/customXml" Target="../ink/ink1330.xml"/><Relationship Id="rId249" Type="http://schemas.openxmlformats.org/officeDocument/2006/relationships/customXml" Target="../ink/ink1351.xml"/><Relationship Id="rId414" Type="http://schemas.openxmlformats.org/officeDocument/2006/relationships/customXml" Target="../ink/ink1434.xml"/><Relationship Id="rId456" Type="http://schemas.openxmlformats.org/officeDocument/2006/relationships/customXml" Target="../ink/ink1455.xml"/><Relationship Id="rId498" Type="http://schemas.openxmlformats.org/officeDocument/2006/relationships/customXml" Target="../ink/ink1476.xml"/><Relationship Id="rId13" Type="http://schemas.openxmlformats.org/officeDocument/2006/relationships/image" Target="../media/image1193.png"/><Relationship Id="rId109" Type="http://schemas.openxmlformats.org/officeDocument/2006/relationships/image" Target="../media/image1240.png"/><Relationship Id="rId260" Type="http://schemas.openxmlformats.org/officeDocument/2006/relationships/customXml" Target="../ink/ink1357.xml"/><Relationship Id="rId316" Type="http://schemas.openxmlformats.org/officeDocument/2006/relationships/customXml" Target="../ink/ink1385.xml"/><Relationship Id="rId523" Type="http://schemas.openxmlformats.org/officeDocument/2006/relationships/image" Target="../media/image1445.png"/><Relationship Id="rId55" Type="http://schemas.openxmlformats.org/officeDocument/2006/relationships/image" Target="../media/image1213.png"/><Relationship Id="rId97" Type="http://schemas.openxmlformats.org/officeDocument/2006/relationships/image" Target="../media/image1234.png"/><Relationship Id="rId120" Type="http://schemas.openxmlformats.org/officeDocument/2006/relationships/customXml" Target="../ink/ink1285.xml"/><Relationship Id="rId358" Type="http://schemas.openxmlformats.org/officeDocument/2006/relationships/customXml" Target="../ink/ink1406.xml"/><Relationship Id="rId565" Type="http://schemas.openxmlformats.org/officeDocument/2006/relationships/image" Target="../media/image1466.png"/><Relationship Id="rId162" Type="http://schemas.openxmlformats.org/officeDocument/2006/relationships/customXml" Target="../ink/ink1306.xml"/><Relationship Id="rId218" Type="http://schemas.openxmlformats.org/officeDocument/2006/relationships/image" Target="../media/image1293.png"/><Relationship Id="rId425" Type="http://schemas.openxmlformats.org/officeDocument/2006/relationships/image" Target="../media/image1396.png"/><Relationship Id="rId467" Type="http://schemas.openxmlformats.org/officeDocument/2006/relationships/image" Target="../media/image1417.png"/><Relationship Id="rId271" Type="http://schemas.openxmlformats.org/officeDocument/2006/relationships/image" Target="../media/image1319.png"/><Relationship Id="rId24" Type="http://schemas.openxmlformats.org/officeDocument/2006/relationships/customXml" Target="../ink/ink1237.xml"/><Relationship Id="rId66" Type="http://schemas.openxmlformats.org/officeDocument/2006/relationships/customXml" Target="../ink/ink1258.xml"/><Relationship Id="rId131" Type="http://schemas.openxmlformats.org/officeDocument/2006/relationships/image" Target="../media/image1251.png"/><Relationship Id="rId327" Type="http://schemas.openxmlformats.org/officeDocument/2006/relationships/image" Target="../media/image1347.png"/><Relationship Id="rId369" Type="http://schemas.openxmlformats.org/officeDocument/2006/relationships/image" Target="../media/image1368.png"/><Relationship Id="rId534" Type="http://schemas.openxmlformats.org/officeDocument/2006/relationships/customXml" Target="../ink/ink1494.xml"/><Relationship Id="rId576" Type="http://schemas.openxmlformats.org/officeDocument/2006/relationships/customXml" Target="../ink/ink1515.xml"/><Relationship Id="rId173" Type="http://schemas.openxmlformats.org/officeDocument/2006/relationships/customXml" Target="../ink/ink1312.xml"/><Relationship Id="rId229" Type="http://schemas.openxmlformats.org/officeDocument/2006/relationships/customXml" Target="../ink/ink1341.xml"/><Relationship Id="rId380" Type="http://schemas.openxmlformats.org/officeDocument/2006/relationships/customXml" Target="../ink/ink1417.xml"/><Relationship Id="rId436" Type="http://schemas.openxmlformats.org/officeDocument/2006/relationships/customXml" Target="../ink/ink1445.xml"/><Relationship Id="rId601" Type="http://schemas.openxmlformats.org/officeDocument/2006/relationships/image" Target="../media/image1484.png"/><Relationship Id="rId240" Type="http://schemas.openxmlformats.org/officeDocument/2006/relationships/image" Target="../media/image1304.png"/><Relationship Id="rId478" Type="http://schemas.openxmlformats.org/officeDocument/2006/relationships/customXml" Target="../ink/ink1466.xml"/><Relationship Id="rId35" Type="http://schemas.openxmlformats.org/officeDocument/2006/relationships/image" Target="../media/image1203.png"/><Relationship Id="rId77" Type="http://schemas.openxmlformats.org/officeDocument/2006/relationships/image" Target="../media/image1224.png"/><Relationship Id="rId100" Type="http://schemas.openxmlformats.org/officeDocument/2006/relationships/customXml" Target="../ink/ink1275.xml"/><Relationship Id="rId282" Type="http://schemas.openxmlformats.org/officeDocument/2006/relationships/customXml" Target="../ink/ink1368.xml"/><Relationship Id="rId338" Type="http://schemas.openxmlformats.org/officeDocument/2006/relationships/customXml" Target="../ink/ink1396.xml"/><Relationship Id="rId503" Type="http://schemas.openxmlformats.org/officeDocument/2006/relationships/image" Target="../media/image1435.png"/><Relationship Id="rId545" Type="http://schemas.openxmlformats.org/officeDocument/2006/relationships/image" Target="../media/image1456.png"/><Relationship Id="rId587" Type="http://schemas.openxmlformats.org/officeDocument/2006/relationships/image" Target="../media/image1477.png"/><Relationship Id="rId8" Type="http://schemas.openxmlformats.org/officeDocument/2006/relationships/customXml" Target="../ink/ink1229.xml"/><Relationship Id="rId142" Type="http://schemas.openxmlformats.org/officeDocument/2006/relationships/customXml" Target="../ink/ink1296.xml"/><Relationship Id="rId184" Type="http://schemas.openxmlformats.org/officeDocument/2006/relationships/image" Target="../media/image1277.png"/><Relationship Id="rId391" Type="http://schemas.openxmlformats.org/officeDocument/2006/relationships/image" Target="../media/image1379.png"/><Relationship Id="rId405" Type="http://schemas.openxmlformats.org/officeDocument/2006/relationships/image" Target="../media/image1386.png"/><Relationship Id="rId447" Type="http://schemas.openxmlformats.org/officeDocument/2006/relationships/image" Target="../media/image1407.png"/><Relationship Id="rId251" Type="http://schemas.openxmlformats.org/officeDocument/2006/relationships/customXml" Target="../ink/ink1352.xml"/><Relationship Id="rId489" Type="http://schemas.openxmlformats.org/officeDocument/2006/relationships/image" Target="../media/image1428.png"/><Relationship Id="rId46" Type="http://schemas.openxmlformats.org/officeDocument/2006/relationships/customXml" Target="../ink/ink1248.xml"/><Relationship Id="rId293" Type="http://schemas.openxmlformats.org/officeDocument/2006/relationships/image" Target="../media/image1330.png"/><Relationship Id="rId307" Type="http://schemas.openxmlformats.org/officeDocument/2006/relationships/image" Target="../media/image1337.png"/><Relationship Id="rId349" Type="http://schemas.openxmlformats.org/officeDocument/2006/relationships/image" Target="../media/image1358.png"/><Relationship Id="rId514" Type="http://schemas.openxmlformats.org/officeDocument/2006/relationships/customXml" Target="../ink/ink1484.xml"/><Relationship Id="rId556" Type="http://schemas.openxmlformats.org/officeDocument/2006/relationships/customXml" Target="../ink/ink1505.xml"/><Relationship Id="rId88" Type="http://schemas.openxmlformats.org/officeDocument/2006/relationships/customXml" Target="../ink/ink1269.xml"/><Relationship Id="rId111" Type="http://schemas.openxmlformats.org/officeDocument/2006/relationships/image" Target="../media/image1241.png"/><Relationship Id="rId153" Type="http://schemas.openxmlformats.org/officeDocument/2006/relationships/image" Target="../media/image1262.png"/><Relationship Id="rId195" Type="http://schemas.openxmlformats.org/officeDocument/2006/relationships/image" Target="../media/image1282.png"/><Relationship Id="rId209" Type="http://schemas.openxmlformats.org/officeDocument/2006/relationships/customXml" Target="../ink/ink1331.xml"/><Relationship Id="rId360" Type="http://schemas.openxmlformats.org/officeDocument/2006/relationships/customXml" Target="../ink/ink1407.xml"/><Relationship Id="rId416" Type="http://schemas.openxmlformats.org/officeDocument/2006/relationships/customXml" Target="../ink/ink1435.xml"/><Relationship Id="rId598" Type="http://schemas.openxmlformats.org/officeDocument/2006/relationships/customXml" Target="../ink/ink1526.xml"/><Relationship Id="rId220" Type="http://schemas.openxmlformats.org/officeDocument/2006/relationships/image" Target="../media/image1294.png"/><Relationship Id="rId458" Type="http://schemas.openxmlformats.org/officeDocument/2006/relationships/customXml" Target="../ink/ink1456.xml"/><Relationship Id="rId15" Type="http://schemas.openxmlformats.org/officeDocument/2006/relationships/image" Target="../media/image1194.png"/><Relationship Id="rId57" Type="http://schemas.openxmlformats.org/officeDocument/2006/relationships/image" Target="../media/image1214.png"/><Relationship Id="rId262" Type="http://schemas.openxmlformats.org/officeDocument/2006/relationships/customXml" Target="../ink/ink1358.xml"/><Relationship Id="rId318" Type="http://schemas.openxmlformats.org/officeDocument/2006/relationships/customXml" Target="../ink/ink1386.xml"/><Relationship Id="rId525" Type="http://schemas.openxmlformats.org/officeDocument/2006/relationships/image" Target="../media/image1446.png"/><Relationship Id="rId567" Type="http://schemas.openxmlformats.org/officeDocument/2006/relationships/image" Target="../media/image1467.png"/><Relationship Id="rId99" Type="http://schemas.openxmlformats.org/officeDocument/2006/relationships/image" Target="../media/image1235.png"/><Relationship Id="rId122" Type="http://schemas.openxmlformats.org/officeDocument/2006/relationships/customXml" Target="../ink/ink1286.xml"/><Relationship Id="rId164" Type="http://schemas.openxmlformats.org/officeDocument/2006/relationships/customXml" Target="../ink/ink1307.xml"/><Relationship Id="rId371" Type="http://schemas.openxmlformats.org/officeDocument/2006/relationships/image" Target="../media/image1369.png"/><Relationship Id="rId427" Type="http://schemas.openxmlformats.org/officeDocument/2006/relationships/image" Target="../media/image1397.png"/><Relationship Id="rId469" Type="http://schemas.openxmlformats.org/officeDocument/2006/relationships/image" Target="../media/image1418.png"/><Relationship Id="rId26" Type="http://schemas.openxmlformats.org/officeDocument/2006/relationships/customXml" Target="../ink/ink1238.xml"/><Relationship Id="rId231" Type="http://schemas.openxmlformats.org/officeDocument/2006/relationships/customXml" Target="../ink/ink1342.xml"/><Relationship Id="rId273" Type="http://schemas.openxmlformats.org/officeDocument/2006/relationships/image" Target="../media/image1320.png"/><Relationship Id="rId329" Type="http://schemas.openxmlformats.org/officeDocument/2006/relationships/image" Target="../media/image1348.png"/><Relationship Id="rId480" Type="http://schemas.openxmlformats.org/officeDocument/2006/relationships/customXml" Target="../ink/ink1467.xml"/><Relationship Id="rId536" Type="http://schemas.openxmlformats.org/officeDocument/2006/relationships/customXml" Target="../ink/ink1495.xml"/><Relationship Id="rId68" Type="http://schemas.openxmlformats.org/officeDocument/2006/relationships/customXml" Target="../ink/ink1259.xml"/><Relationship Id="rId133" Type="http://schemas.openxmlformats.org/officeDocument/2006/relationships/image" Target="../media/image1252.png"/><Relationship Id="rId175" Type="http://schemas.openxmlformats.org/officeDocument/2006/relationships/customXml" Target="../ink/ink1313.xml"/><Relationship Id="rId340" Type="http://schemas.openxmlformats.org/officeDocument/2006/relationships/customXml" Target="../ink/ink1397.xml"/><Relationship Id="rId578" Type="http://schemas.openxmlformats.org/officeDocument/2006/relationships/customXml" Target="../ink/ink1516.xml"/><Relationship Id="rId200" Type="http://schemas.openxmlformats.org/officeDocument/2006/relationships/image" Target="../media/image1284.png"/><Relationship Id="rId382" Type="http://schemas.openxmlformats.org/officeDocument/2006/relationships/customXml" Target="../ink/ink1418.xml"/><Relationship Id="rId438" Type="http://schemas.openxmlformats.org/officeDocument/2006/relationships/customXml" Target="../ink/ink1446.xml"/><Relationship Id="rId603" Type="http://schemas.openxmlformats.org/officeDocument/2006/relationships/image" Target="../media/image1485.png"/><Relationship Id="rId242" Type="http://schemas.openxmlformats.org/officeDocument/2006/relationships/image" Target="../media/image1305.png"/><Relationship Id="rId284" Type="http://schemas.openxmlformats.org/officeDocument/2006/relationships/customXml" Target="../ink/ink1369.xml"/><Relationship Id="rId491" Type="http://schemas.openxmlformats.org/officeDocument/2006/relationships/image" Target="../media/image1429.png"/><Relationship Id="rId505" Type="http://schemas.openxmlformats.org/officeDocument/2006/relationships/image" Target="../media/image1436.png"/><Relationship Id="rId37" Type="http://schemas.openxmlformats.org/officeDocument/2006/relationships/image" Target="../media/image1204.png"/><Relationship Id="rId79" Type="http://schemas.openxmlformats.org/officeDocument/2006/relationships/image" Target="../media/image1225.png"/><Relationship Id="rId102" Type="http://schemas.openxmlformats.org/officeDocument/2006/relationships/customXml" Target="../ink/ink1276.xml"/><Relationship Id="rId144" Type="http://schemas.openxmlformats.org/officeDocument/2006/relationships/customXml" Target="../ink/ink1297.xml"/><Relationship Id="rId547" Type="http://schemas.openxmlformats.org/officeDocument/2006/relationships/image" Target="../media/image1457.png"/><Relationship Id="rId589" Type="http://schemas.openxmlformats.org/officeDocument/2006/relationships/image" Target="../media/image1478.png"/><Relationship Id="rId90" Type="http://schemas.openxmlformats.org/officeDocument/2006/relationships/customXml" Target="../ink/ink1270.xml"/><Relationship Id="rId186" Type="http://schemas.openxmlformats.org/officeDocument/2006/relationships/image" Target="../media/image1278.png"/><Relationship Id="rId351" Type="http://schemas.openxmlformats.org/officeDocument/2006/relationships/image" Target="../media/image1359.png"/><Relationship Id="rId393" Type="http://schemas.openxmlformats.org/officeDocument/2006/relationships/image" Target="../media/image1380.png"/><Relationship Id="rId407" Type="http://schemas.openxmlformats.org/officeDocument/2006/relationships/image" Target="../media/image1387.png"/><Relationship Id="rId449" Type="http://schemas.openxmlformats.org/officeDocument/2006/relationships/image" Target="../media/image1408.png"/><Relationship Id="rId211" Type="http://schemas.openxmlformats.org/officeDocument/2006/relationships/customXml" Target="../ink/ink1332.xml"/><Relationship Id="rId253" Type="http://schemas.openxmlformats.org/officeDocument/2006/relationships/customXml" Target="../ink/ink1353.xml"/><Relationship Id="rId295" Type="http://schemas.openxmlformats.org/officeDocument/2006/relationships/image" Target="../media/image1331.png"/><Relationship Id="rId309" Type="http://schemas.openxmlformats.org/officeDocument/2006/relationships/image" Target="../media/image1338.png"/><Relationship Id="rId460" Type="http://schemas.openxmlformats.org/officeDocument/2006/relationships/customXml" Target="../ink/ink1457.xml"/><Relationship Id="rId516" Type="http://schemas.openxmlformats.org/officeDocument/2006/relationships/customXml" Target="../ink/ink1485.xml"/><Relationship Id="rId48" Type="http://schemas.openxmlformats.org/officeDocument/2006/relationships/customXml" Target="../ink/ink1249.xml"/><Relationship Id="rId113" Type="http://schemas.openxmlformats.org/officeDocument/2006/relationships/image" Target="../media/image1242.png"/><Relationship Id="rId320" Type="http://schemas.openxmlformats.org/officeDocument/2006/relationships/customXml" Target="../ink/ink1387.xml"/><Relationship Id="rId558" Type="http://schemas.openxmlformats.org/officeDocument/2006/relationships/customXml" Target="../ink/ink1506.xml"/><Relationship Id="rId155" Type="http://schemas.openxmlformats.org/officeDocument/2006/relationships/image" Target="../media/image1263.png"/><Relationship Id="rId197" Type="http://schemas.openxmlformats.org/officeDocument/2006/relationships/customXml" Target="../ink/ink1325.xml"/><Relationship Id="rId362" Type="http://schemas.openxmlformats.org/officeDocument/2006/relationships/customXml" Target="../ink/ink1408.xml"/><Relationship Id="rId418" Type="http://schemas.openxmlformats.org/officeDocument/2006/relationships/customXml" Target="../ink/ink1436.xml"/><Relationship Id="rId222" Type="http://schemas.openxmlformats.org/officeDocument/2006/relationships/image" Target="../media/image1295.png"/><Relationship Id="rId264" Type="http://schemas.openxmlformats.org/officeDocument/2006/relationships/customXml" Target="../ink/ink1359.xml"/><Relationship Id="rId471" Type="http://schemas.openxmlformats.org/officeDocument/2006/relationships/image" Target="../media/image1419.png"/><Relationship Id="rId17" Type="http://schemas.openxmlformats.org/officeDocument/2006/relationships/image" Target="../media/image1195.png"/><Relationship Id="rId59" Type="http://schemas.openxmlformats.org/officeDocument/2006/relationships/image" Target="../media/image1215.png"/><Relationship Id="rId124" Type="http://schemas.openxmlformats.org/officeDocument/2006/relationships/customXml" Target="../ink/ink1287.xml"/><Relationship Id="rId527" Type="http://schemas.openxmlformats.org/officeDocument/2006/relationships/image" Target="../media/image1447.png"/><Relationship Id="rId569" Type="http://schemas.openxmlformats.org/officeDocument/2006/relationships/image" Target="../media/image1468.png"/><Relationship Id="rId70" Type="http://schemas.openxmlformats.org/officeDocument/2006/relationships/customXml" Target="../ink/ink1260.xml"/><Relationship Id="rId166" Type="http://schemas.openxmlformats.org/officeDocument/2006/relationships/customXml" Target="../ink/ink1308.xml"/><Relationship Id="rId331" Type="http://schemas.openxmlformats.org/officeDocument/2006/relationships/image" Target="../media/image1349.png"/><Relationship Id="rId373" Type="http://schemas.openxmlformats.org/officeDocument/2006/relationships/image" Target="../media/image1370.png"/><Relationship Id="rId429" Type="http://schemas.openxmlformats.org/officeDocument/2006/relationships/image" Target="../media/image1398.png"/><Relationship Id="rId580" Type="http://schemas.openxmlformats.org/officeDocument/2006/relationships/customXml" Target="../ink/ink1517.xml"/><Relationship Id="rId1" Type="http://schemas.openxmlformats.org/officeDocument/2006/relationships/slideLayout" Target="../slideLayouts/slideLayout7.xml"/><Relationship Id="rId233" Type="http://schemas.openxmlformats.org/officeDocument/2006/relationships/customXml" Target="../ink/ink1343.xml"/><Relationship Id="rId440" Type="http://schemas.openxmlformats.org/officeDocument/2006/relationships/customXml" Target="../ink/ink1447.xml"/><Relationship Id="rId28" Type="http://schemas.openxmlformats.org/officeDocument/2006/relationships/customXml" Target="../ink/ink1239.xml"/><Relationship Id="rId275" Type="http://schemas.openxmlformats.org/officeDocument/2006/relationships/image" Target="../media/image1321.png"/><Relationship Id="rId300" Type="http://schemas.openxmlformats.org/officeDocument/2006/relationships/customXml" Target="../ink/ink1377.xml"/><Relationship Id="rId482" Type="http://schemas.openxmlformats.org/officeDocument/2006/relationships/customXml" Target="../ink/ink1468.xml"/><Relationship Id="rId538" Type="http://schemas.openxmlformats.org/officeDocument/2006/relationships/customXml" Target="../ink/ink1496.xml"/><Relationship Id="rId81" Type="http://schemas.openxmlformats.org/officeDocument/2006/relationships/image" Target="../media/image1226.png"/><Relationship Id="rId135" Type="http://schemas.openxmlformats.org/officeDocument/2006/relationships/image" Target="../media/image1253.png"/><Relationship Id="rId177" Type="http://schemas.openxmlformats.org/officeDocument/2006/relationships/customXml" Target="../ink/ink1314.xml"/><Relationship Id="rId342" Type="http://schemas.openxmlformats.org/officeDocument/2006/relationships/customXml" Target="../ink/ink1398.xml"/><Relationship Id="rId384" Type="http://schemas.openxmlformats.org/officeDocument/2006/relationships/customXml" Target="../ink/ink1419.xml"/><Relationship Id="rId591" Type="http://schemas.openxmlformats.org/officeDocument/2006/relationships/image" Target="../media/image1479.png"/><Relationship Id="rId605" Type="http://schemas.openxmlformats.org/officeDocument/2006/relationships/image" Target="../media/image1486.png"/><Relationship Id="rId202" Type="http://schemas.openxmlformats.org/officeDocument/2006/relationships/image" Target="../media/image1285.png"/><Relationship Id="rId244" Type="http://schemas.openxmlformats.org/officeDocument/2006/relationships/image" Target="../media/image1306.png"/><Relationship Id="rId39" Type="http://schemas.openxmlformats.org/officeDocument/2006/relationships/image" Target="../media/image1205.png"/><Relationship Id="rId286" Type="http://schemas.openxmlformats.org/officeDocument/2006/relationships/customXml" Target="../ink/ink1370.xml"/><Relationship Id="rId451" Type="http://schemas.openxmlformats.org/officeDocument/2006/relationships/image" Target="../media/image1409.png"/><Relationship Id="rId493" Type="http://schemas.openxmlformats.org/officeDocument/2006/relationships/image" Target="../media/image1430.png"/><Relationship Id="rId507" Type="http://schemas.openxmlformats.org/officeDocument/2006/relationships/image" Target="../media/image1437.png"/><Relationship Id="rId549" Type="http://schemas.openxmlformats.org/officeDocument/2006/relationships/image" Target="../media/image1458.png"/><Relationship Id="rId50" Type="http://schemas.openxmlformats.org/officeDocument/2006/relationships/customXml" Target="../ink/ink1250.xml"/><Relationship Id="rId104" Type="http://schemas.openxmlformats.org/officeDocument/2006/relationships/customXml" Target="../ink/ink1277.xml"/><Relationship Id="rId146" Type="http://schemas.openxmlformats.org/officeDocument/2006/relationships/customXml" Target="../ink/ink1298.xml"/><Relationship Id="rId188" Type="http://schemas.openxmlformats.org/officeDocument/2006/relationships/image" Target="../media/image1279.png"/><Relationship Id="rId311" Type="http://schemas.openxmlformats.org/officeDocument/2006/relationships/image" Target="../media/image1339.png"/><Relationship Id="rId353" Type="http://schemas.openxmlformats.org/officeDocument/2006/relationships/image" Target="../media/image1360.png"/><Relationship Id="rId395" Type="http://schemas.openxmlformats.org/officeDocument/2006/relationships/image" Target="../media/image1381.png"/><Relationship Id="rId409" Type="http://schemas.openxmlformats.org/officeDocument/2006/relationships/image" Target="../media/image1388.png"/><Relationship Id="rId560" Type="http://schemas.openxmlformats.org/officeDocument/2006/relationships/customXml" Target="../ink/ink1507.xml"/><Relationship Id="rId92" Type="http://schemas.openxmlformats.org/officeDocument/2006/relationships/customXml" Target="../ink/ink1271.xml"/><Relationship Id="rId213" Type="http://schemas.openxmlformats.org/officeDocument/2006/relationships/customXml" Target="../ink/ink1333.xml"/><Relationship Id="rId420" Type="http://schemas.openxmlformats.org/officeDocument/2006/relationships/customXml" Target="../ink/ink1437.xml"/><Relationship Id="rId255" Type="http://schemas.openxmlformats.org/officeDocument/2006/relationships/customXml" Target="../ink/ink1354.xml"/><Relationship Id="rId297" Type="http://schemas.openxmlformats.org/officeDocument/2006/relationships/image" Target="../media/image1332.png"/><Relationship Id="rId462" Type="http://schemas.openxmlformats.org/officeDocument/2006/relationships/customXml" Target="../ink/ink1458.xml"/><Relationship Id="rId518" Type="http://schemas.openxmlformats.org/officeDocument/2006/relationships/customXml" Target="../ink/ink1486.xml"/><Relationship Id="rId115" Type="http://schemas.openxmlformats.org/officeDocument/2006/relationships/image" Target="../media/image1243.png"/><Relationship Id="rId157" Type="http://schemas.openxmlformats.org/officeDocument/2006/relationships/image" Target="../media/image1264.png"/><Relationship Id="rId322" Type="http://schemas.openxmlformats.org/officeDocument/2006/relationships/customXml" Target="../ink/ink1388.xml"/><Relationship Id="rId364" Type="http://schemas.openxmlformats.org/officeDocument/2006/relationships/customXml" Target="../ink/ink1409.xml"/><Relationship Id="rId61" Type="http://schemas.openxmlformats.org/officeDocument/2006/relationships/image" Target="../media/image1216.png"/><Relationship Id="rId199" Type="http://schemas.openxmlformats.org/officeDocument/2006/relationships/customXml" Target="../ink/ink1326.xml"/><Relationship Id="rId571" Type="http://schemas.openxmlformats.org/officeDocument/2006/relationships/image" Target="../media/image1469.png"/><Relationship Id="rId19" Type="http://schemas.openxmlformats.org/officeDocument/2006/relationships/image" Target="../media/image1196.png"/><Relationship Id="rId224" Type="http://schemas.openxmlformats.org/officeDocument/2006/relationships/image" Target="../media/image1296.png"/><Relationship Id="rId266" Type="http://schemas.openxmlformats.org/officeDocument/2006/relationships/customXml" Target="../ink/ink1360.xml"/><Relationship Id="rId431" Type="http://schemas.openxmlformats.org/officeDocument/2006/relationships/image" Target="../media/image1399.png"/><Relationship Id="rId473" Type="http://schemas.openxmlformats.org/officeDocument/2006/relationships/image" Target="../media/image1420.png"/><Relationship Id="rId529" Type="http://schemas.openxmlformats.org/officeDocument/2006/relationships/image" Target="../media/image1448.png"/><Relationship Id="rId30" Type="http://schemas.openxmlformats.org/officeDocument/2006/relationships/customXml" Target="../ink/ink1240.xml"/><Relationship Id="rId126" Type="http://schemas.openxmlformats.org/officeDocument/2006/relationships/customXml" Target="../ink/ink1288.xml"/><Relationship Id="rId168" Type="http://schemas.openxmlformats.org/officeDocument/2006/relationships/customXml" Target="../ink/ink1309.xml"/><Relationship Id="rId333" Type="http://schemas.openxmlformats.org/officeDocument/2006/relationships/image" Target="../media/image1350.png"/><Relationship Id="rId540" Type="http://schemas.openxmlformats.org/officeDocument/2006/relationships/customXml" Target="../ink/ink1497.xml"/><Relationship Id="rId72" Type="http://schemas.openxmlformats.org/officeDocument/2006/relationships/customXml" Target="../ink/ink1261.xml"/><Relationship Id="rId375" Type="http://schemas.openxmlformats.org/officeDocument/2006/relationships/image" Target="../media/image1371.png"/><Relationship Id="rId582" Type="http://schemas.openxmlformats.org/officeDocument/2006/relationships/customXml" Target="../ink/ink1518.xml"/><Relationship Id="rId3" Type="http://schemas.openxmlformats.org/officeDocument/2006/relationships/image" Target="../media/image1189.png"/><Relationship Id="rId235" Type="http://schemas.openxmlformats.org/officeDocument/2006/relationships/customXml" Target="../ink/ink1344.xml"/><Relationship Id="rId277" Type="http://schemas.openxmlformats.org/officeDocument/2006/relationships/image" Target="../media/image1322.png"/><Relationship Id="rId400" Type="http://schemas.openxmlformats.org/officeDocument/2006/relationships/customXml" Target="../ink/ink1427.xml"/><Relationship Id="rId442" Type="http://schemas.openxmlformats.org/officeDocument/2006/relationships/customXml" Target="../ink/ink1448.xml"/><Relationship Id="rId484" Type="http://schemas.openxmlformats.org/officeDocument/2006/relationships/customXml" Target="../ink/ink1469.xml"/><Relationship Id="rId137" Type="http://schemas.openxmlformats.org/officeDocument/2006/relationships/image" Target="../media/image1254.png"/><Relationship Id="rId302" Type="http://schemas.openxmlformats.org/officeDocument/2006/relationships/customXml" Target="../ink/ink1378.xml"/><Relationship Id="rId344" Type="http://schemas.openxmlformats.org/officeDocument/2006/relationships/customXml" Target="../ink/ink1399.xml"/><Relationship Id="rId41" Type="http://schemas.openxmlformats.org/officeDocument/2006/relationships/image" Target="../media/image1206.png"/><Relationship Id="rId83" Type="http://schemas.openxmlformats.org/officeDocument/2006/relationships/image" Target="../media/image1227.png"/><Relationship Id="rId179" Type="http://schemas.openxmlformats.org/officeDocument/2006/relationships/customXml" Target="../ink/ink1315.xml"/><Relationship Id="rId386" Type="http://schemas.openxmlformats.org/officeDocument/2006/relationships/customXml" Target="../ink/ink1420.xml"/><Relationship Id="rId551" Type="http://schemas.openxmlformats.org/officeDocument/2006/relationships/image" Target="../media/image1459.png"/><Relationship Id="rId593" Type="http://schemas.openxmlformats.org/officeDocument/2006/relationships/image" Target="../media/image1480.png"/><Relationship Id="rId607" Type="http://schemas.openxmlformats.org/officeDocument/2006/relationships/image" Target="../media/image1487.png"/><Relationship Id="rId190" Type="http://schemas.openxmlformats.org/officeDocument/2006/relationships/customXml" Target="../ink/ink1321.xml"/><Relationship Id="rId204" Type="http://schemas.openxmlformats.org/officeDocument/2006/relationships/image" Target="../media/image1286.png"/><Relationship Id="rId246" Type="http://schemas.openxmlformats.org/officeDocument/2006/relationships/image" Target="../media/image1307.png"/><Relationship Id="rId288" Type="http://schemas.openxmlformats.org/officeDocument/2006/relationships/customXml" Target="../ink/ink1371.xml"/><Relationship Id="rId411" Type="http://schemas.openxmlformats.org/officeDocument/2006/relationships/image" Target="../media/image1389.png"/><Relationship Id="rId453" Type="http://schemas.openxmlformats.org/officeDocument/2006/relationships/image" Target="../media/image1410.png"/><Relationship Id="rId509" Type="http://schemas.openxmlformats.org/officeDocument/2006/relationships/image" Target="../media/image1438.png"/><Relationship Id="rId106" Type="http://schemas.openxmlformats.org/officeDocument/2006/relationships/customXml" Target="../ink/ink1278.xml"/><Relationship Id="rId313" Type="http://schemas.openxmlformats.org/officeDocument/2006/relationships/image" Target="../media/image1340.png"/><Relationship Id="rId495" Type="http://schemas.openxmlformats.org/officeDocument/2006/relationships/image" Target="../media/image1431.png"/><Relationship Id="rId10" Type="http://schemas.openxmlformats.org/officeDocument/2006/relationships/customXml" Target="../ink/ink1230.xml"/><Relationship Id="rId52" Type="http://schemas.openxmlformats.org/officeDocument/2006/relationships/customXml" Target="../ink/ink1251.xml"/><Relationship Id="rId94" Type="http://schemas.openxmlformats.org/officeDocument/2006/relationships/customXml" Target="../ink/ink1272.xml"/><Relationship Id="rId148" Type="http://schemas.openxmlformats.org/officeDocument/2006/relationships/customXml" Target="../ink/ink1299.xml"/><Relationship Id="rId355" Type="http://schemas.openxmlformats.org/officeDocument/2006/relationships/image" Target="../media/image1361.png"/><Relationship Id="rId397" Type="http://schemas.openxmlformats.org/officeDocument/2006/relationships/image" Target="../media/image1382.png"/><Relationship Id="rId520" Type="http://schemas.openxmlformats.org/officeDocument/2006/relationships/customXml" Target="../ink/ink1487.xml"/><Relationship Id="rId562" Type="http://schemas.openxmlformats.org/officeDocument/2006/relationships/customXml" Target="../ink/ink1508.xml"/><Relationship Id="rId215" Type="http://schemas.openxmlformats.org/officeDocument/2006/relationships/customXml" Target="../ink/ink1334.xml"/><Relationship Id="rId257" Type="http://schemas.openxmlformats.org/officeDocument/2006/relationships/customXml" Target="../ink/ink1355.xml"/><Relationship Id="rId422" Type="http://schemas.openxmlformats.org/officeDocument/2006/relationships/customXml" Target="../ink/ink1438.xml"/><Relationship Id="rId464" Type="http://schemas.openxmlformats.org/officeDocument/2006/relationships/customXml" Target="../ink/ink1459.xml"/><Relationship Id="rId299" Type="http://schemas.openxmlformats.org/officeDocument/2006/relationships/image" Target="../media/image1333.png"/><Relationship Id="rId63" Type="http://schemas.openxmlformats.org/officeDocument/2006/relationships/image" Target="../media/image1217.png"/><Relationship Id="rId159" Type="http://schemas.openxmlformats.org/officeDocument/2006/relationships/image" Target="../media/image1265.png"/><Relationship Id="rId366" Type="http://schemas.openxmlformats.org/officeDocument/2006/relationships/customXml" Target="../ink/ink1410.xml"/><Relationship Id="rId573" Type="http://schemas.openxmlformats.org/officeDocument/2006/relationships/image" Target="../media/image1470.png"/><Relationship Id="rId226" Type="http://schemas.openxmlformats.org/officeDocument/2006/relationships/image" Target="../media/image1297.png"/><Relationship Id="rId433" Type="http://schemas.openxmlformats.org/officeDocument/2006/relationships/image" Target="../media/image1400.png"/><Relationship Id="rId74" Type="http://schemas.openxmlformats.org/officeDocument/2006/relationships/customXml" Target="../ink/ink1262.xml"/><Relationship Id="rId377" Type="http://schemas.openxmlformats.org/officeDocument/2006/relationships/image" Target="../media/image1372.png"/><Relationship Id="rId500" Type="http://schemas.openxmlformats.org/officeDocument/2006/relationships/customXml" Target="../ink/ink1477.xml"/><Relationship Id="rId584" Type="http://schemas.openxmlformats.org/officeDocument/2006/relationships/customXml" Target="../ink/ink1519.xml"/><Relationship Id="rId5" Type="http://schemas.openxmlformats.org/officeDocument/2006/relationships/image" Target="../media/image11890.png"/><Relationship Id="rId237" Type="http://schemas.openxmlformats.org/officeDocument/2006/relationships/customXml" Target="../ink/ink1345.xml"/><Relationship Id="rId444" Type="http://schemas.openxmlformats.org/officeDocument/2006/relationships/customXml" Target="../ink/ink1449.xml"/><Relationship Id="rId290" Type="http://schemas.openxmlformats.org/officeDocument/2006/relationships/customXml" Target="../ink/ink1372.xml"/><Relationship Id="rId304" Type="http://schemas.openxmlformats.org/officeDocument/2006/relationships/customXml" Target="../ink/ink1379.xml"/><Relationship Id="rId388" Type="http://schemas.openxmlformats.org/officeDocument/2006/relationships/customXml" Target="../ink/ink1421.xml"/><Relationship Id="rId511" Type="http://schemas.openxmlformats.org/officeDocument/2006/relationships/image" Target="../media/image1439.png"/><Relationship Id="rId85" Type="http://schemas.openxmlformats.org/officeDocument/2006/relationships/image" Target="../media/image1228.png"/><Relationship Id="rId150" Type="http://schemas.openxmlformats.org/officeDocument/2006/relationships/customXml" Target="../ink/ink1300.xml"/><Relationship Id="rId595" Type="http://schemas.openxmlformats.org/officeDocument/2006/relationships/image" Target="../media/image1481.png"/><Relationship Id="rId248" Type="http://schemas.openxmlformats.org/officeDocument/2006/relationships/image" Target="../media/image1308.png"/><Relationship Id="rId455" Type="http://schemas.openxmlformats.org/officeDocument/2006/relationships/image" Target="../media/image1411.png"/><Relationship Id="rId12" Type="http://schemas.openxmlformats.org/officeDocument/2006/relationships/customXml" Target="../ink/ink1231.xml"/><Relationship Id="rId108" Type="http://schemas.openxmlformats.org/officeDocument/2006/relationships/customXml" Target="../ink/ink1279.xml"/><Relationship Id="rId315" Type="http://schemas.openxmlformats.org/officeDocument/2006/relationships/image" Target="../media/image1341.png"/><Relationship Id="rId522" Type="http://schemas.openxmlformats.org/officeDocument/2006/relationships/customXml" Target="../ink/ink1488.xml"/><Relationship Id="rId96" Type="http://schemas.openxmlformats.org/officeDocument/2006/relationships/customXml" Target="../ink/ink1273.xml"/><Relationship Id="rId161" Type="http://schemas.openxmlformats.org/officeDocument/2006/relationships/image" Target="../media/image1266.png"/><Relationship Id="rId399" Type="http://schemas.openxmlformats.org/officeDocument/2006/relationships/image" Target="../media/image1383.png"/><Relationship Id="rId259" Type="http://schemas.openxmlformats.org/officeDocument/2006/relationships/image" Target="../media/image1313.png"/><Relationship Id="rId466" Type="http://schemas.openxmlformats.org/officeDocument/2006/relationships/customXml" Target="../ink/ink1460.xml"/><Relationship Id="rId23" Type="http://schemas.openxmlformats.org/officeDocument/2006/relationships/image" Target="../media/image1198.png"/><Relationship Id="rId119" Type="http://schemas.openxmlformats.org/officeDocument/2006/relationships/image" Target="../media/image1245.png"/><Relationship Id="rId326" Type="http://schemas.openxmlformats.org/officeDocument/2006/relationships/customXml" Target="../ink/ink1390.xml"/><Relationship Id="rId533" Type="http://schemas.openxmlformats.org/officeDocument/2006/relationships/image" Target="../media/image1450.png"/><Relationship Id="rId172" Type="http://schemas.openxmlformats.org/officeDocument/2006/relationships/image" Target="../media/image1271.png"/><Relationship Id="rId477" Type="http://schemas.openxmlformats.org/officeDocument/2006/relationships/image" Target="../media/image1422.png"/><Relationship Id="rId600" Type="http://schemas.openxmlformats.org/officeDocument/2006/relationships/customXml" Target="../ink/ink1527.xml"/><Relationship Id="rId337" Type="http://schemas.openxmlformats.org/officeDocument/2006/relationships/image" Target="../media/image1352.png"/><Relationship Id="rId34" Type="http://schemas.openxmlformats.org/officeDocument/2006/relationships/customXml" Target="../ink/ink1242.xml"/><Relationship Id="rId544" Type="http://schemas.openxmlformats.org/officeDocument/2006/relationships/customXml" Target="../ink/ink1499.xml"/><Relationship Id="rId183" Type="http://schemas.openxmlformats.org/officeDocument/2006/relationships/customXml" Target="../ink/ink1317.xml"/><Relationship Id="rId390" Type="http://schemas.openxmlformats.org/officeDocument/2006/relationships/customXml" Target="../ink/ink1422.xml"/><Relationship Id="rId404" Type="http://schemas.openxmlformats.org/officeDocument/2006/relationships/customXml" Target="../ink/ink1429.xml"/><Relationship Id="rId250" Type="http://schemas.openxmlformats.org/officeDocument/2006/relationships/image" Target="../media/image1309.png"/><Relationship Id="rId488" Type="http://schemas.openxmlformats.org/officeDocument/2006/relationships/customXml" Target="../ink/ink1471.xml"/><Relationship Id="rId45" Type="http://schemas.openxmlformats.org/officeDocument/2006/relationships/image" Target="../media/image1208.png"/><Relationship Id="rId110" Type="http://schemas.openxmlformats.org/officeDocument/2006/relationships/customXml" Target="../ink/ink1280.xml"/><Relationship Id="rId348" Type="http://schemas.openxmlformats.org/officeDocument/2006/relationships/customXml" Target="../ink/ink1401.xml"/><Relationship Id="rId555" Type="http://schemas.openxmlformats.org/officeDocument/2006/relationships/image" Target="../media/image1461.png"/><Relationship Id="rId194" Type="http://schemas.openxmlformats.org/officeDocument/2006/relationships/customXml" Target="../ink/ink1323.xml"/><Relationship Id="rId208" Type="http://schemas.openxmlformats.org/officeDocument/2006/relationships/image" Target="../media/image1288.png"/><Relationship Id="rId415" Type="http://schemas.openxmlformats.org/officeDocument/2006/relationships/image" Target="../media/image1391.png"/><Relationship Id="rId261" Type="http://schemas.openxmlformats.org/officeDocument/2006/relationships/image" Target="../media/image1314.png"/><Relationship Id="rId499" Type="http://schemas.openxmlformats.org/officeDocument/2006/relationships/image" Target="../media/image1433.png"/><Relationship Id="rId56" Type="http://schemas.openxmlformats.org/officeDocument/2006/relationships/customXml" Target="../ink/ink1253.xml"/><Relationship Id="rId359" Type="http://schemas.openxmlformats.org/officeDocument/2006/relationships/image" Target="../media/image1363.png"/><Relationship Id="rId566" Type="http://schemas.openxmlformats.org/officeDocument/2006/relationships/customXml" Target="../ink/ink1510.xml"/></Relationships>
</file>

<file path=ppt/slides/_rels/slide12.xml.rels><?xml version="1.0" encoding="UTF-8" standalone="yes"?>
<Relationships xmlns="http://schemas.openxmlformats.org/package/2006/relationships"><Relationship Id="rId26" Type="http://schemas.openxmlformats.org/officeDocument/2006/relationships/image" Target="../media/image1499.png"/><Relationship Id="rId21" Type="http://schemas.openxmlformats.org/officeDocument/2006/relationships/customXml" Target="../ink/ink1540.xml"/><Relationship Id="rId42" Type="http://schemas.openxmlformats.org/officeDocument/2006/relationships/image" Target="../media/image1507.png"/><Relationship Id="rId47" Type="http://schemas.openxmlformats.org/officeDocument/2006/relationships/customXml" Target="../ink/ink1553.xml"/><Relationship Id="rId63" Type="http://schemas.openxmlformats.org/officeDocument/2006/relationships/customXml" Target="../ink/ink1561.xml"/><Relationship Id="rId68" Type="http://schemas.openxmlformats.org/officeDocument/2006/relationships/image" Target="../media/image1520.png"/><Relationship Id="rId84" Type="http://schemas.openxmlformats.org/officeDocument/2006/relationships/image" Target="../media/image1528.png"/><Relationship Id="rId89" Type="http://schemas.openxmlformats.org/officeDocument/2006/relationships/customXml" Target="../ink/ink1574.xml"/><Relationship Id="rId16" Type="http://schemas.openxmlformats.org/officeDocument/2006/relationships/image" Target="../media/image1494.png"/><Relationship Id="rId11" Type="http://schemas.openxmlformats.org/officeDocument/2006/relationships/customXml" Target="../ink/ink1535.xml"/><Relationship Id="rId32" Type="http://schemas.openxmlformats.org/officeDocument/2006/relationships/image" Target="../media/image1502.png"/><Relationship Id="rId37" Type="http://schemas.openxmlformats.org/officeDocument/2006/relationships/customXml" Target="../ink/ink1548.xml"/><Relationship Id="rId53" Type="http://schemas.openxmlformats.org/officeDocument/2006/relationships/customXml" Target="../ink/ink1556.xml"/><Relationship Id="rId58" Type="http://schemas.openxmlformats.org/officeDocument/2006/relationships/image" Target="../media/image1515.png"/><Relationship Id="rId74" Type="http://schemas.openxmlformats.org/officeDocument/2006/relationships/image" Target="../media/image1523.png"/><Relationship Id="rId79" Type="http://schemas.openxmlformats.org/officeDocument/2006/relationships/customXml" Target="../ink/ink1569.xml"/><Relationship Id="rId102" Type="http://schemas.openxmlformats.org/officeDocument/2006/relationships/image" Target="../media/image1537.png"/><Relationship Id="rId5" Type="http://schemas.openxmlformats.org/officeDocument/2006/relationships/customXml" Target="../ink/ink1532.xml"/><Relationship Id="rId90" Type="http://schemas.openxmlformats.org/officeDocument/2006/relationships/image" Target="../media/image1531.png"/><Relationship Id="rId95" Type="http://schemas.openxmlformats.org/officeDocument/2006/relationships/customXml" Target="../ink/ink1577.xml"/><Relationship Id="rId22" Type="http://schemas.openxmlformats.org/officeDocument/2006/relationships/image" Target="../media/image1497.png"/><Relationship Id="rId27" Type="http://schemas.openxmlformats.org/officeDocument/2006/relationships/customXml" Target="../ink/ink1543.xml"/><Relationship Id="rId43" Type="http://schemas.openxmlformats.org/officeDocument/2006/relationships/customXml" Target="../ink/ink1551.xml"/><Relationship Id="rId48" Type="http://schemas.openxmlformats.org/officeDocument/2006/relationships/image" Target="../media/image1510.png"/><Relationship Id="rId64" Type="http://schemas.openxmlformats.org/officeDocument/2006/relationships/image" Target="../media/image1518.png"/><Relationship Id="rId69" Type="http://schemas.openxmlformats.org/officeDocument/2006/relationships/customXml" Target="../ink/ink1564.xml"/><Relationship Id="rId80" Type="http://schemas.openxmlformats.org/officeDocument/2006/relationships/image" Target="../media/image1526.png"/><Relationship Id="rId85" Type="http://schemas.openxmlformats.org/officeDocument/2006/relationships/customXml" Target="../ink/ink1572.xml"/><Relationship Id="rId12" Type="http://schemas.openxmlformats.org/officeDocument/2006/relationships/image" Target="../media/image1492.png"/><Relationship Id="rId17" Type="http://schemas.openxmlformats.org/officeDocument/2006/relationships/customXml" Target="../ink/ink1538.xml"/><Relationship Id="rId25" Type="http://schemas.openxmlformats.org/officeDocument/2006/relationships/customXml" Target="../ink/ink1542.xml"/><Relationship Id="rId33" Type="http://schemas.openxmlformats.org/officeDocument/2006/relationships/customXml" Target="../ink/ink1546.xml"/><Relationship Id="rId38" Type="http://schemas.openxmlformats.org/officeDocument/2006/relationships/image" Target="../media/image1505.png"/><Relationship Id="rId46" Type="http://schemas.openxmlformats.org/officeDocument/2006/relationships/image" Target="../media/image1509.png"/><Relationship Id="rId59" Type="http://schemas.openxmlformats.org/officeDocument/2006/relationships/customXml" Target="../ink/ink1559.xml"/><Relationship Id="rId67" Type="http://schemas.openxmlformats.org/officeDocument/2006/relationships/customXml" Target="../ink/ink1563.xml"/><Relationship Id="rId20" Type="http://schemas.openxmlformats.org/officeDocument/2006/relationships/image" Target="../media/image1496.png"/><Relationship Id="rId41" Type="http://schemas.openxmlformats.org/officeDocument/2006/relationships/customXml" Target="../ink/ink1550.xml"/><Relationship Id="rId54" Type="http://schemas.openxmlformats.org/officeDocument/2006/relationships/image" Target="../media/image1513.png"/><Relationship Id="rId62" Type="http://schemas.openxmlformats.org/officeDocument/2006/relationships/image" Target="../media/image1517.png"/><Relationship Id="rId70" Type="http://schemas.openxmlformats.org/officeDocument/2006/relationships/image" Target="../media/image1521.png"/><Relationship Id="rId75" Type="http://schemas.openxmlformats.org/officeDocument/2006/relationships/customXml" Target="../ink/ink1567.xml"/><Relationship Id="rId83" Type="http://schemas.openxmlformats.org/officeDocument/2006/relationships/customXml" Target="../ink/ink1571.xml"/><Relationship Id="rId88" Type="http://schemas.openxmlformats.org/officeDocument/2006/relationships/image" Target="../media/image1530.png"/><Relationship Id="rId91" Type="http://schemas.openxmlformats.org/officeDocument/2006/relationships/customXml" Target="../ink/ink1575.xml"/><Relationship Id="rId96" Type="http://schemas.openxmlformats.org/officeDocument/2006/relationships/image" Target="../media/image1534.png"/><Relationship Id="rId1" Type="http://schemas.openxmlformats.org/officeDocument/2006/relationships/slideLayout" Target="../slideLayouts/slideLayout7.xml"/><Relationship Id="rId6" Type="http://schemas.openxmlformats.org/officeDocument/2006/relationships/image" Target="../media/image1489.png"/><Relationship Id="rId15" Type="http://schemas.openxmlformats.org/officeDocument/2006/relationships/customXml" Target="../ink/ink1537.xml"/><Relationship Id="rId23" Type="http://schemas.openxmlformats.org/officeDocument/2006/relationships/customXml" Target="../ink/ink1541.xml"/><Relationship Id="rId28" Type="http://schemas.openxmlformats.org/officeDocument/2006/relationships/image" Target="../media/image1500.png"/><Relationship Id="rId36" Type="http://schemas.openxmlformats.org/officeDocument/2006/relationships/image" Target="../media/image1504.png"/><Relationship Id="rId49" Type="http://schemas.openxmlformats.org/officeDocument/2006/relationships/customXml" Target="../ink/ink1554.xml"/><Relationship Id="rId57" Type="http://schemas.openxmlformats.org/officeDocument/2006/relationships/customXml" Target="../ink/ink1558.xml"/><Relationship Id="rId10" Type="http://schemas.openxmlformats.org/officeDocument/2006/relationships/image" Target="../media/image1491.png"/><Relationship Id="rId31" Type="http://schemas.openxmlformats.org/officeDocument/2006/relationships/customXml" Target="../ink/ink1545.xml"/><Relationship Id="rId44" Type="http://schemas.openxmlformats.org/officeDocument/2006/relationships/image" Target="../media/image1508.png"/><Relationship Id="rId52" Type="http://schemas.openxmlformats.org/officeDocument/2006/relationships/image" Target="../media/image1512.png"/><Relationship Id="rId60" Type="http://schemas.openxmlformats.org/officeDocument/2006/relationships/image" Target="../media/image1516.png"/><Relationship Id="rId65" Type="http://schemas.openxmlformats.org/officeDocument/2006/relationships/customXml" Target="../ink/ink1562.xml"/><Relationship Id="rId73" Type="http://schemas.openxmlformats.org/officeDocument/2006/relationships/customXml" Target="../ink/ink1566.xml"/><Relationship Id="rId78" Type="http://schemas.openxmlformats.org/officeDocument/2006/relationships/image" Target="../media/image1525.png"/><Relationship Id="rId81" Type="http://schemas.openxmlformats.org/officeDocument/2006/relationships/customXml" Target="../ink/ink1570.xml"/><Relationship Id="rId86" Type="http://schemas.openxmlformats.org/officeDocument/2006/relationships/image" Target="../media/image1529.png"/><Relationship Id="rId94" Type="http://schemas.openxmlformats.org/officeDocument/2006/relationships/image" Target="../media/image1533.png"/><Relationship Id="rId99" Type="http://schemas.openxmlformats.org/officeDocument/2006/relationships/customXml" Target="../ink/ink1579.xml"/><Relationship Id="rId101" Type="http://schemas.openxmlformats.org/officeDocument/2006/relationships/customXml" Target="../ink/ink1580.xml"/><Relationship Id="rId4" Type="http://schemas.openxmlformats.org/officeDocument/2006/relationships/image" Target="../media/image1488.png"/><Relationship Id="rId9" Type="http://schemas.openxmlformats.org/officeDocument/2006/relationships/customXml" Target="../ink/ink1534.xml"/><Relationship Id="rId13" Type="http://schemas.openxmlformats.org/officeDocument/2006/relationships/customXml" Target="../ink/ink1536.xml"/><Relationship Id="rId18" Type="http://schemas.openxmlformats.org/officeDocument/2006/relationships/image" Target="../media/image1495.png"/><Relationship Id="rId39" Type="http://schemas.openxmlformats.org/officeDocument/2006/relationships/customXml" Target="../ink/ink1549.xml"/><Relationship Id="rId34" Type="http://schemas.openxmlformats.org/officeDocument/2006/relationships/image" Target="../media/image1503.png"/><Relationship Id="rId50" Type="http://schemas.openxmlformats.org/officeDocument/2006/relationships/image" Target="../media/image1511.png"/><Relationship Id="rId55" Type="http://schemas.openxmlformats.org/officeDocument/2006/relationships/customXml" Target="../ink/ink1557.xml"/><Relationship Id="rId76" Type="http://schemas.openxmlformats.org/officeDocument/2006/relationships/image" Target="../media/image1524.png"/><Relationship Id="rId97" Type="http://schemas.openxmlformats.org/officeDocument/2006/relationships/customXml" Target="../ink/ink1578.xml"/><Relationship Id="rId7" Type="http://schemas.openxmlformats.org/officeDocument/2006/relationships/customXml" Target="../ink/ink1533.xml"/><Relationship Id="rId71" Type="http://schemas.openxmlformats.org/officeDocument/2006/relationships/customXml" Target="../ink/ink1565.xml"/><Relationship Id="rId92" Type="http://schemas.openxmlformats.org/officeDocument/2006/relationships/image" Target="../media/image1532.png"/><Relationship Id="rId2" Type="http://schemas.openxmlformats.org/officeDocument/2006/relationships/notesSlide" Target="../notesSlides/notesSlide12.xml"/><Relationship Id="rId29" Type="http://schemas.openxmlformats.org/officeDocument/2006/relationships/customXml" Target="../ink/ink1544.xml"/><Relationship Id="rId24" Type="http://schemas.openxmlformats.org/officeDocument/2006/relationships/image" Target="../media/image1498.png"/><Relationship Id="rId40" Type="http://schemas.openxmlformats.org/officeDocument/2006/relationships/image" Target="../media/image1506.png"/><Relationship Id="rId45" Type="http://schemas.openxmlformats.org/officeDocument/2006/relationships/customXml" Target="../ink/ink1552.xml"/><Relationship Id="rId66" Type="http://schemas.openxmlformats.org/officeDocument/2006/relationships/image" Target="../media/image1519.png"/><Relationship Id="rId87" Type="http://schemas.openxmlformats.org/officeDocument/2006/relationships/customXml" Target="../ink/ink1573.xml"/><Relationship Id="rId61" Type="http://schemas.openxmlformats.org/officeDocument/2006/relationships/customXml" Target="../ink/ink1560.xml"/><Relationship Id="rId82" Type="http://schemas.openxmlformats.org/officeDocument/2006/relationships/image" Target="../media/image1527.png"/><Relationship Id="rId19" Type="http://schemas.openxmlformats.org/officeDocument/2006/relationships/customXml" Target="../ink/ink1539.xml"/><Relationship Id="rId14" Type="http://schemas.openxmlformats.org/officeDocument/2006/relationships/image" Target="../media/image1493.png"/><Relationship Id="rId30" Type="http://schemas.openxmlformats.org/officeDocument/2006/relationships/image" Target="../media/image1501.png"/><Relationship Id="rId35" Type="http://schemas.openxmlformats.org/officeDocument/2006/relationships/customXml" Target="../ink/ink1547.xml"/><Relationship Id="rId56" Type="http://schemas.openxmlformats.org/officeDocument/2006/relationships/image" Target="../media/image1514.png"/><Relationship Id="rId77" Type="http://schemas.openxmlformats.org/officeDocument/2006/relationships/customXml" Target="../ink/ink1568.xml"/><Relationship Id="rId100" Type="http://schemas.openxmlformats.org/officeDocument/2006/relationships/image" Target="../media/image1536.png"/><Relationship Id="rId8" Type="http://schemas.openxmlformats.org/officeDocument/2006/relationships/image" Target="../media/image1490.png"/><Relationship Id="rId51" Type="http://schemas.openxmlformats.org/officeDocument/2006/relationships/customXml" Target="../ink/ink1555.xml"/><Relationship Id="rId72" Type="http://schemas.openxmlformats.org/officeDocument/2006/relationships/image" Target="../media/image1522.png"/><Relationship Id="rId93" Type="http://schemas.openxmlformats.org/officeDocument/2006/relationships/customXml" Target="../ink/ink1576.xml"/><Relationship Id="rId98" Type="http://schemas.openxmlformats.org/officeDocument/2006/relationships/image" Target="../media/image1535.png"/><Relationship Id="rId3" Type="http://schemas.openxmlformats.org/officeDocument/2006/relationships/customXml" Target="../ink/ink1531.xml"/></Relationships>
</file>

<file path=ppt/slides/_rels/slide13.xml.rels><?xml version="1.0" encoding="UTF-8" standalone="yes"?>
<Relationships xmlns="http://schemas.openxmlformats.org/package/2006/relationships"><Relationship Id="rId8" Type="http://schemas.openxmlformats.org/officeDocument/2006/relationships/image" Target="../media/image1539.png"/><Relationship Id="rId13" Type="http://schemas.openxmlformats.org/officeDocument/2006/relationships/customXml" Target="../ink/ink1586.xml"/><Relationship Id="rId18" Type="http://schemas.openxmlformats.org/officeDocument/2006/relationships/image" Target="../media/image1544.png"/><Relationship Id="rId26" Type="http://schemas.openxmlformats.org/officeDocument/2006/relationships/image" Target="../media/image1548.png"/><Relationship Id="rId3" Type="http://schemas.openxmlformats.org/officeDocument/2006/relationships/customXml" Target="../ink/ink1581.xml"/><Relationship Id="rId21" Type="http://schemas.openxmlformats.org/officeDocument/2006/relationships/customXml" Target="../ink/ink1590.xml"/><Relationship Id="rId7" Type="http://schemas.openxmlformats.org/officeDocument/2006/relationships/customXml" Target="../ink/ink1583.xml"/><Relationship Id="rId12" Type="http://schemas.openxmlformats.org/officeDocument/2006/relationships/image" Target="../media/image1541.png"/><Relationship Id="rId17" Type="http://schemas.openxmlformats.org/officeDocument/2006/relationships/customXml" Target="../ink/ink1588.xml"/><Relationship Id="rId25" Type="http://schemas.openxmlformats.org/officeDocument/2006/relationships/customXml" Target="../ink/ink1592.xml"/><Relationship Id="rId2" Type="http://schemas.openxmlformats.org/officeDocument/2006/relationships/notesSlide" Target="../notesSlides/notesSlide13.xml"/><Relationship Id="rId16" Type="http://schemas.openxmlformats.org/officeDocument/2006/relationships/image" Target="../media/image1543.png"/><Relationship Id="rId20" Type="http://schemas.openxmlformats.org/officeDocument/2006/relationships/image" Target="../media/image1545.png"/><Relationship Id="rId1" Type="http://schemas.openxmlformats.org/officeDocument/2006/relationships/slideLayout" Target="../slideLayouts/slideLayout7.xml"/><Relationship Id="rId6" Type="http://schemas.openxmlformats.org/officeDocument/2006/relationships/image" Target="../media/image1073.png"/><Relationship Id="rId11" Type="http://schemas.openxmlformats.org/officeDocument/2006/relationships/customXml" Target="../ink/ink1585.xml"/><Relationship Id="rId24" Type="http://schemas.openxmlformats.org/officeDocument/2006/relationships/image" Target="../media/image1547.png"/><Relationship Id="rId5" Type="http://schemas.openxmlformats.org/officeDocument/2006/relationships/customXml" Target="../ink/ink1582.xml"/><Relationship Id="rId15" Type="http://schemas.openxmlformats.org/officeDocument/2006/relationships/customXml" Target="../ink/ink1587.xml"/><Relationship Id="rId23" Type="http://schemas.openxmlformats.org/officeDocument/2006/relationships/customXml" Target="../ink/ink1591.xml"/><Relationship Id="rId10" Type="http://schemas.openxmlformats.org/officeDocument/2006/relationships/image" Target="../media/image1540.png"/><Relationship Id="rId19" Type="http://schemas.openxmlformats.org/officeDocument/2006/relationships/customXml" Target="../ink/ink1589.xml"/><Relationship Id="rId4" Type="http://schemas.openxmlformats.org/officeDocument/2006/relationships/image" Target="../media/image1538.png"/><Relationship Id="rId9" Type="http://schemas.openxmlformats.org/officeDocument/2006/relationships/customXml" Target="../ink/ink1584.xml"/><Relationship Id="rId14" Type="http://schemas.openxmlformats.org/officeDocument/2006/relationships/image" Target="../media/image1542.png"/><Relationship Id="rId22" Type="http://schemas.openxmlformats.org/officeDocument/2006/relationships/image" Target="../media/image1546.png"/></Relationships>
</file>

<file path=ppt/slides/_rels/slide14.xml.rels><?xml version="1.0" encoding="UTF-8" standalone="yes"?>
<Relationships xmlns="http://schemas.openxmlformats.org/package/2006/relationships"><Relationship Id="rId26" Type="http://schemas.openxmlformats.org/officeDocument/2006/relationships/customXml" Target="../ink/ink1604.xml"/><Relationship Id="rId21" Type="http://schemas.openxmlformats.org/officeDocument/2006/relationships/image" Target="../media/image1557.png"/><Relationship Id="rId42" Type="http://schemas.openxmlformats.org/officeDocument/2006/relationships/customXml" Target="../ink/ink1612.xml"/><Relationship Id="rId47" Type="http://schemas.openxmlformats.org/officeDocument/2006/relationships/image" Target="../media/image1569.png"/><Relationship Id="rId63" Type="http://schemas.openxmlformats.org/officeDocument/2006/relationships/image" Target="../media/image1577.png"/><Relationship Id="rId68" Type="http://schemas.openxmlformats.org/officeDocument/2006/relationships/customXml" Target="../ink/ink1625.xml"/><Relationship Id="rId84" Type="http://schemas.openxmlformats.org/officeDocument/2006/relationships/customXml" Target="../ink/ink1633.xml"/><Relationship Id="rId89" Type="http://schemas.openxmlformats.org/officeDocument/2006/relationships/image" Target="../media/image1590.png"/><Relationship Id="rId112" Type="http://schemas.openxmlformats.org/officeDocument/2006/relationships/customXml" Target="../ink/ink1647.xml"/><Relationship Id="rId16" Type="http://schemas.openxmlformats.org/officeDocument/2006/relationships/customXml" Target="../ink/ink1599.xml"/><Relationship Id="rId107" Type="http://schemas.openxmlformats.org/officeDocument/2006/relationships/image" Target="../media/image1599.png"/><Relationship Id="rId11" Type="http://schemas.openxmlformats.org/officeDocument/2006/relationships/image" Target="../media/image1552.png"/><Relationship Id="rId32" Type="http://schemas.openxmlformats.org/officeDocument/2006/relationships/customXml" Target="../ink/ink1607.xml"/><Relationship Id="rId37" Type="http://schemas.openxmlformats.org/officeDocument/2006/relationships/image" Target="../media/image1564.png"/><Relationship Id="rId53" Type="http://schemas.openxmlformats.org/officeDocument/2006/relationships/image" Target="../media/image1572.png"/><Relationship Id="rId58" Type="http://schemas.openxmlformats.org/officeDocument/2006/relationships/customXml" Target="../ink/ink1620.xml"/><Relationship Id="rId74" Type="http://schemas.openxmlformats.org/officeDocument/2006/relationships/customXml" Target="../ink/ink1628.xml"/><Relationship Id="rId79" Type="http://schemas.openxmlformats.org/officeDocument/2006/relationships/image" Target="../media/image1585.png"/><Relationship Id="rId102" Type="http://schemas.openxmlformats.org/officeDocument/2006/relationships/customXml" Target="../ink/ink1642.xml"/><Relationship Id="rId5" Type="http://schemas.openxmlformats.org/officeDocument/2006/relationships/image" Target="../media/image1549.png"/><Relationship Id="rId90" Type="http://schemas.openxmlformats.org/officeDocument/2006/relationships/customXml" Target="../ink/ink1636.xml"/><Relationship Id="rId95" Type="http://schemas.openxmlformats.org/officeDocument/2006/relationships/image" Target="../media/image1593.png"/><Relationship Id="rId22" Type="http://schemas.openxmlformats.org/officeDocument/2006/relationships/customXml" Target="../ink/ink1602.xml"/><Relationship Id="rId27" Type="http://schemas.openxmlformats.org/officeDocument/2006/relationships/image" Target="../media/image1073.png"/><Relationship Id="rId43" Type="http://schemas.openxmlformats.org/officeDocument/2006/relationships/image" Target="../media/image1567.png"/><Relationship Id="rId48" Type="http://schemas.openxmlformats.org/officeDocument/2006/relationships/customXml" Target="../ink/ink1615.xml"/><Relationship Id="rId64" Type="http://schemas.openxmlformats.org/officeDocument/2006/relationships/customXml" Target="../ink/ink1623.xml"/><Relationship Id="rId69" Type="http://schemas.openxmlformats.org/officeDocument/2006/relationships/image" Target="../media/image1580.png"/><Relationship Id="rId113" Type="http://schemas.openxmlformats.org/officeDocument/2006/relationships/image" Target="../media/image1602.png"/><Relationship Id="rId80" Type="http://schemas.openxmlformats.org/officeDocument/2006/relationships/customXml" Target="../ink/ink1631.xml"/><Relationship Id="rId85" Type="http://schemas.openxmlformats.org/officeDocument/2006/relationships/image" Target="../media/image1588.png"/><Relationship Id="rId12" Type="http://schemas.openxmlformats.org/officeDocument/2006/relationships/customXml" Target="../ink/ink1597.xml"/><Relationship Id="rId17" Type="http://schemas.openxmlformats.org/officeDocument/2006/relationships/image" Target="../media/image1555.png"/><Relationship Id="rId33" Type="http://schemas.openxmlformats.org/officeDocument/2006/relationships/image" Target="../media/image1562.png"/><Relationship Id="rId38" Type="http://schemas.openxmlformats.org/officeDocument/2006/relationships/customXml" Target="../ink/ink1610.xml"/><Relationship Id="rId59" Type="http://schemas.openxmlformats.org/officeDocument/2006/relationships/image" Target="../media/image1575.png"/><Relationship Id="rId103" Type="http://schemas.openxmlformats.org/officeDocument/2006/relationships/image" Target="../media/image1597.png"/><Relationship Id="rId108" Type="http://schemas.openxmlformats.org/officeDocument/2006/relationships/customXml" Target="../ink/ink1645.xml"/><Relationship Id="rId54" Type="http://schemas.openxmlformats.org/officeDocument/2006/relationships/customXml" Target="../ink/ink1618.xml"/><Relationship Id="rId70" Type="http://schemas.openxmlformats.org/officeDocument/2006/relationships/customXml" Target="../ink/ink1626.xml"/><Relationship Id="rId75" Type="http://schemas.openxmlformats.org/officeDocument/2006/relationships/image" Target="../media/image1583.png"/><Relationship Id="rId91" Type="http://schemas.openxmlformats.org/officeDocument/2006/relationships/image" Target="../media/image1591.png"/><Relationship Id="rId96" Type="http://schemas.openxmlformats.org/officeDocument/2006/relationships/customXml" Target="../ink/ink1639.xml"/><Relationship Id="rId1" Type="http://schemas.openxmlformats.org/officeDocument/2006/relationships/slideLayout" Target="../slideLayouts/slideLayout7.xml"/><Relationship Id="rId6" Type="http://schemas.openxmlformats.org/officeDocument/2006/relationships/customXml" Target="../ink/ink1594.xml"/><Relationship Id="rId15" Type="http://schemas.openxmlformats.org/officeDocument/2006/relationships/image" Target="../media/image1554.png"/><Relationship Id="rId23" Type="http://schemas.openxmlformats.org/officeDocument/2006/relationships/image" Target="../media/image1558.png"/><Relationship Id="rId28" Type="http://schemas.openxmlformats.org/officeDocument/2006/relationships/customXml" Target="../ink/ink1605.xml"/><Relationship Id="rId36" Type="http://schemas.openxmlformats.org/officeDocument/2006/relationships/customXml" Target="../ink/ink1609.xml"/><Relationship Id="rId49" Type="http://schemas.openxmlformats.org/officeDocument/2006/relationships/image" Target="../media/image1570.png"/><Relationship Id="rId57" Type="http://schemas.openxmlformats.org/officeDocument/2006/relationships/image" Target="../media/image1574.png"/><Relationship Id="rId106" Type="http://schemas.openxmlformats.org/officeDocument/2006/relationships/customXml" Target="../ink/ink1644.xml"/><Relationship Id="rId114" Type="http://schemas.openxmlformats.org/officeDocument/2006/relationships/customXml" Target="../ink/ink1648.xml"/><Relationship Id="rId10" Type="http://schemas.openxmlformats.org/officeDocument/2006/relationships/customXml" Target="../ink/ink1596.xml"/><Relationship Id="rId31" Type="http://schemas.openxmlformats.org/officeDocument/2006/relationships/image" Target="../media/image1561.png"/><Relationship Id="rId44" Type="http://schemas.openxmlformats.org/officeDocument/2006/relationships/customXml" Target="../ink/ink1613.xml"/><Relationship Id="rId52" Type="http://schemas.openxmlformats.org/officeDocument/2006/relationships/customXml" Target="../ink/ink1617.xml"/><Relationship Id="rId60" Type="http://schemas.openxmlformats.org/officeDocument/2006/relationships/customXml" Target="../ink/ink1621.xml"/><Relationship Id="rId65" Type="http://schemas.openxmlformats.org/officeDocument/2006/relationships/image" Target="../media/image1578.png"/><Relationship Id="rId73" Type="http://schemas.openxmlformats.org/officeDocument/2006/relationships/image" Target="../media/image1582.png"/><Relationship Id="rId78" Type="http://schemas.openxmlformats.org/officeDocument/2006/relationships/customXml" Target="../ink/ink1630.xml"/><Relationship Id="rId81" Type="http://schemas.openxmlformats.org/officeDocument/2006/relationships/image" Target="../media/image1586.png"/><Relationship Id="rId86" Type="http://schemas.openxmlformats.org/officeDocument/2006/relationships/customXml" Target="../ink/ink1634.xml"/><Relationship Id="rId94" Type="http://schemas.openxmlformats.org/officeDocument/2006/relationships/customXml" Target="../ink/ink1638.xml"/><Relationship Id="rId99" Type="http://schemas.openxmlformats.org/officeDocument/2006/relationships/image" Target="../media/image1595.png"/><Relationship Id="rId101" Type="http://schemas.openxmlformats.org/officeDocument/2006/relationships/image" Target="../media/image1596.png"/><Relationship Id="rId4" Type="http://schemas.openxmlformats.org/officeDocument/2006/relationships/customXml" Target="../ink/ink1593.xml"/><Relationship Id="rId9" Type="http://schemas.openxmlformats.org/officeDocument/2006/relationships/image" Target="../media/image1551.png"/><Relationship Id="rId13" Type="http://schemas.openxmlformats.org/officeDocument/2006/relationships/image" Target="../media/image1553.png"/><Relationship Id="rId18" Type="http://schemas.openxmlformats.org/officeDocument/2006/relationships/customXml" Target="../ink/ink1600.xml"/><Relationship Id="rId39" Type="http://schemas.openxmlformats.org/officeDocument/2006/relationships/image" Target="../media/image1565.png"/><Relationship Id="rId109" Type="http://schemas.openxmlformats.org/officeDocument/2006/relationships/image" Target="../media/image1600.png"/><Relationship Id="rId34" Type="http://schemas.openxmlformats.org/officeDocument/2006/relationships/customXml" Target="../ink/ink1608.xml"/><Relationship Id="rId50" Type="http://schemas.openxmlformats.org/officeDocument/2006/relationships/customXml" Target="../ink/ink1616.xml"/><Relationship Id="rId55" Type="http://schemas.openxmlformats.org/officeDocument/2006/relationships/image" Target="../media/image1573.png"/><Relationship Id="rId76" Type="http://schemas.openxmlformats.org/officeDocument/2006/relationships/customXml" Target="../ink/ink1629.xml"/><Relationship Id="rId97" Type="http://schemas.openxmlformats.org/officeDocument/2006/relationships/image" Target="../media/image1594.png"/><Relationship Id="rId104" Type="http://schemas.openxmlformats.org/officeDocument/2006/relationships/customXml" Target="../ink/ink1643.xml"/><Relationship Id="rId7" Type="http://schemas.openxmlformats.org/officeDocument/2006/relationships/image" Target="../media/image1550.png"/><Relationship Id="rId71" Type="http://schemas.openxmlformats.org/officeDocument/2006/relationships/image" Target="../media/image1581.png"/><Relationship Id="rId92" Type="http://schemas.openxmlformats.org/officeDocument/2006/relationships/customXml" Target="../ink/ink1637.xml"/><Relationship Id="rId2" Type="http://schemas.openxmlformats.org/officeDocument/2006/relationships/notesSlide" Target="../notesSlides/notesSlide14.xml"/><Relationship Id="rId29" Type="http://schemas.openxmlformats.org/officeDocument/2006/relationships/image" Target="../media/image1560.png"/><Relationship Id="rId24" Type="http://schemas.openxmlformats.org/officeDocument/2006/relationships/customXml" Target="../ink/ink1603.xml"/><Relationship Id="rId40" Type="http://schemas.openxmlformats.org/officeDocument/2006/relationships/customXml" Target="../ink/ink1611.xml"/><Relationship Id="rId45" Type="http://schemas.openxmlformats.org/officeDocument/2006/relationships/image" Target="../media/image1568.png"/><Relationship Id="rId66" Type="http://schemas.openxmlformats.org/officeDocument/2006/relationships/customXml" Target="../ink/ink1624.xml"/><Relationship Id="rId87" Type="http://schemas.openxmlformats.org/officeDocument/2006/relationships/image" Target="../media/image1589.png"/><Relationship Id="rId110" Type="http://schemas.openxmlformats.org/officeDocument/2006/relationships/customXml" Target="../ink/ink1646.xml"/><Relationship Id="rId115" Type="http://schemas.openxmlformats.org/officeDocument/2006/relationships/image" Target="../media/image1603.png"/><Relationship Id="rId61" Type="http://schemas.openxmlformats.org/officeDocument/2006/relationships/image" Target="../media/image1576.png"/><Relationship Id="rId82" Type="http://schemas.openxmlformats.org/officeDocument/2006/relationships/customXml" Target="../ink/ink1632.xml"/><Relationship Id="rId19" Type="http://schemas.openxmlformats.org/officeDocument/2006/relationships/image" Target="../media/image1556.png"/><Relationship Id="rId14" Type="http://schemas.openxmlformats.org/officeDocument/2006/relationships/customXml" Target="../ink/ink1598.xml"/><Relationship Id="rId30" Type="http://schemas.openxmlformats.org/officeDocument/2006/relationships/customXml" Target="../ink/ink1606.xml"/><Relationship Id="rId35" Type="http://schemas.openxmlformats.org/officeDocument/2006/relationships/image" Target="../media/image1563.png"/><Relationship Id="rId56" Type="http://schemas.openxmlformats.org/officeDocument/2006/relationships/customXml" Target="../ink/ink1619.xml"/><Relationship Id="rId77" Type="http://schemas.openxmlformats.org/officeDocument/2006/relationships/image" Target="../media/image1584.png"/><Relationship Id="rId100" Type="http://schemas.openxmlformats.org/officeDocument/2006/relationships/customXml" Target="../ink/ink1641.xml"/><Relationship Id="rId105" Type="http://schemas.openxmlformats.org/officeDocument/2006/relationships/image" Target="../media/image1598.png"/><Relationship Id="rId8" Type="http://schemas.openxmlformats.org/officeDocument/2006/relationships/customXml" Target="../ink/ink1595.xml"/><Relationship Id="rId51" Type="http://schemas.openxmlformats.org/officeDocument/2006/relationships/image" Target="../media/image1571.png"/><Relationship Id="rId72" Type="http://schemas.openxmlformats.org/officeDocument/2006/relationships/customXml" Target="../ink/ink1627.xml"/><Relationship Id="rId93" Type="http://schemas.openxmlformats.org/officeDocument/2006/relationships/image" Target="../media/image1592.png"/><Relationship Id="rId98" Type="http://schemas.openxmlformats.org/officeDocument/2006/relationships/customXml" Target="../ink/ink1640.xml"/><Relationship Id="rId3" Type="http://schemas.openxmlformats.org/officeDocument/2006/relationships/image" Target="../media/image4500.png"/><Relationship Id="rId25" Type="http://schemas.openxmlformats.org/officeDocument/2006/relationships/image" Target="../media/image1559.png"/><Relationship Id="rId46" Type="http://schemas.openxmlformats.org/officeDocument/2006/relationships/customXml" Target="../ink/ink1614.xml"/><Relationship Id="rId67" Type="http://schemas.openxmlformats.org/officeDocument/2006/relationships/image" Target="../media/image1579.png"/><Relationship Id="rId20" Type="http://schemas.openxmlformats.org/officeDocument/2006/relationships/customXml" Target="../ink/ink1601.xml"/><Relationship Id="rId41" Type="http://schemas.openxmlformats.org/officeDocument/2006/relationships/image" Target="../media/image1566.png"/><Relationship Id="rId62" Type="http://schemas.openxmlformats.org/officeDocument/2006/relationships/customXml" Target="../ink/ink1622.xml"/><Relationship Id="rId83" Type="http://schemas.openxmlformats.org/officeDocument/2006/relationships/image" Target="../media/image1587.png"/><Relationship Id="rId88" Type="http://schemas.openxmlformats.org/officeDocument/2006/relationships/customXml" Target="../ink/ink1635.xml"/><Relationship Id="rId111" Type="http://schemas.openxmlformats.org/officeDocument/2006/relationships/image" Target="../media/image1601.png"/></Relationships>
</file>

<file path=ppt/slides/_rels/slide15.xml.rels><?xml version="1.0" encoding="UTF-8" standalone="yes"?>
<Relationships xmlns="http://schemas.openxmlformats.org/package/2006/relationships"><Relationship Id="rId117" Type="http://schemas.openxmlformats.org/officeDocument/2006/relationships/image" Target="../media/image1659.png"/><Relationship Id="rId21" Type="http://schemas.openxmlformats.org/officeDocument/2006/relationships/image" Target="../media/image1612.png"/><Relationship Id="rId324" Type="http://schemas.openxmlformats.org/officeDocument/2006/relationships/image" Target="../media/image1762.png"/><Relationship Id="rId531" Type="http://schemas.openxmlformats.org/officeDocument/2006/relationships/image" Target="../media/image1865.png"/><Relationship Id="rId170" Type="http://schemas.openxmlformats.org/officeDocument/2006/relationships/customXml" Target="../ink/ink1732.xml"/><Relationship Id="rId268" Type="http://schemas.openxmlformats.org/officeDocument/2006/relationships/image" Target="../media/image1734.png"/><Relationship Id="rId475" Type="http://schemas.openxmlformats.org/officeDocument/2006/relationships/image" Target="../media/image1837.png"/><Relationship Id="rId32" Type="http://schemas.openxmlformats.org/officeDocument/2006/relationships/customXml" Target="../ink/ink1663.xml"/><Relationship Id="rId128" Type="http://schemas.openxmlformats.org/officeDocument/2006/relationships/customXml" Target="../ink/ink1711.xml"/><Relationship Id="rId335" Type="http://schemas.openxmlformats.org/officeDocument/2006/relationships/customXml" Target="../ink/ink1815.xml"/><Relationship Id="rId542" Type="http://schemas.openxmlformats.org/officeDocument/2006/relationships/customXml" Target="../ink/ink1919.xml"/><Relationship Id="rId181" Type="http://schemas.openxmlformats.org/officeDocument/2006/relationships/image" Target="../media/image1691.png"/><Relationship Id="rId402" Type="http://schemas.openxmlformats.org/officeDocument/2006/relationships/customXml" Target="../ink/ink1849.xml"/><Relationship Id="rId279" Type="http://schemas.openxmlformats.org/officeDocument/2006/relationships/customXml" Target="../ink/ink1787.xml"/><Relationship Id="rId486" Type="http://schemas.openxmlformats.org/officeDocument/2006/relationships/customXml" Target="../ink/ink1891.xml"/><Relationship Id="rId43" Type="http://schemas.openxmlformats.org/officeDocument/2006/relationships/image" Target="../media/image1622.png"/><Relationship Id="rId139" Type="http://schemas.openxmlformats.org/officeDocument/2006/relationships/image" Target="../media/image1670.png"/><Relationship Id="rId346" Type="http://schemas.openxmlformats.org/officeDocument/2006/relationships/customXml" Target="../ink/ink1821.xml"/><Relationship Id="rId192" Type="http://schemas.openxmlformats.org/officeDocument/2006/relationships/customXml" Target="../ink/ink1743.xml"/><Relationship Id="rId206" Type="http://schemas.openxmlformats.org/officeDocument/2006/relationships/customXml" Target="../ink/ink1750.xml"/><Relationship Id="rId413" Type="http://schemas.openxmlformats.org/officeDocument/2006/relationships/image" Target="../media/image1806.png"/><Relationship Id="rId497" Type="http://schemas.openxmlformats.org/officeDocument/2006/relationships/image" Target="../media/image1848.png"/><Relationship Id="rId12" Type="http://schemas.openxmlformats.org/officeDocument/2006/relationships/customXml" Target="../ink/ink1653.xml"/><Relationship Id="rId108" Type="http://schemas.openxmlformats.org/officeDocument/2006/relationships/customXml" Target="../ink/ink1701.xml"/><Relationship Id="rId315" Type="http://schemas.openxmlformats.org/officeDocument/2006/relationships/customXml" Target="../ink/ink1805.xml"/><Relationship Id="rId357" Type="http://schemas.openxmlformats.org/officeDocument/2006/relationships/image" Target="../media/image1778.png"/><Relationship Id="rId522" Type="http://schemas.openxmlformats.org/officeDocument/2006/relationships/customXml" Target="../ink/ink1909.xml"/><Relationship Id="rId54" Type="http://schemas.openxmlformats.org/officeDocument/2006/relationships/customXml" Target="../ink/ink1674.xml"/><Relationship Id="rId96" Type="http://schemas.openxmlformats.org/officeDocument/2006/relationships/customXml" Target="../ink/ink1695.xml"/><Relationship Id="rId161" Type="http://schemas.openxmlformats.org/officeDocument/2006/relationships/image" Target="../media/image1681.png"/><Relationship Id="rId217" Type="http://schemas.openxmlformats.org/officeDocument/2006/relationships/image" Target="../media/image1709.png"/><Relationship Id="rId399" Type="http://schemas.openxmlformats.org/officeDocument/2006/relationships/image" Target="../media/image1799.png"/><Relationship Id="rId259" Type="http://schemas.openxmlformats.org/officeDocument/2006/relationships/customXml" Target="../ink/ink1777.xml"/><Relationship Id="rId424" Type="http://schemas.openxmlformats.org/officeDocument/2006/relationships/customXml" Target="../ink/ink1860.xml"/><Relationship Id="rId466" Type="http://schemas.openxmlformats.org/officeDocument/2006/relationships/customXml" Target="../ink/ink1881.xml"/><Relationship Id="rId23" Type="http://schemas.openxmlformats.org/officeDocument/2006/relationships/image" Target="../media/image1613.png"/><Relationship Id="rId119" Type="http://schemas.openxmlformats.org/officeDocument/2006/relationships/image" Target="../media/image1660.png"/><Relationship Id="rId270" Type="http://schemas.openxmlformats.org/officeDocument/2006/relationships/image" Target="../media/image1735.png"/><Relationship Id="rId326" Type="http://schemas.openxmlformats.org/officeDocument/2006/relationships/image" Target="../media/image1763.png"/><Relationship Id="rId533" Type="http://schemas.openxmlformats.org/officeDocument/2006/relationships/image" Target="../media/image1866.png"/><Relationship Id="rId65" Type="http://schemas.openxmlformats.org/officeDocument/2006/relationships/image" Target="../media/image1633.png"/><Relationship Id="rId130" Type="http://schemas.openxmlformats.org/officeDocument/2006/relationships/customXml" Target="../ink/ink1712.xml"/><Relationship Id="rId368" Type="http://schemas.openxmlformats.org/officeDocument/2006/relationships/customXml" Target="../ink/ink1832.xml"/><Relationship Id="rId172" Type="http://schemas.openxmlformats.org/officeDocument/2006/relationships/customXml" Target="../ink/ink1733.xml"/><Relationship Id="rId228" Type="http://schemas.openxmlformats.org/officeDocument/2006/relationships/customXml" Target="../ink/ink1761.xml"/><Relationship Id="rId435" Type="http://schemas.openxmlformats.org/officeDocument/2006/relationships/image" Target="../media/image1817.png"/><Relationship Id="rId477" Type="http://schemas.openxmlformats.org/officeDocument/2006/relationships/image" Target="../media/image1838.png"/><Relationship Id="rId281" Type="http://schemas.openxmlformats.org/officeDocument/2006/relationships/customXml" Target="../ink/ink1788.xml"/><Relationship Id="rId337" Type="http://schemas.openxmlformats.org/officeDocument/2006/relationships/customXml" Target="../ink/ink1816.xml"/><Relationship Id="rId502" Type="http://schemas.openxmlformats.org/officeDocument/2006/relationships/customXml" Target="../ink/ink1899.xml"/><Relationship Id="rId34" Type="http://schemas.openxmlformats.org/officeDocument/2006/relationships/customXml" Target="../ink/ink1664.xml"/><Relationship Id="rId76" Type="http://schemas.openxmlformats.org/officeDocument/2006/relationships/customXml" Target="../ink/ink1685.xml"/><Relationship Id="rId141" Type="http://schemas.openxmlformats.org/officeDocument/2006/relationships/image" Target="../media/image1671.png"/><Relationship Id="rId379" Type="http://schemas.openxmlformats.org/officeDocument/2006/relationships/image" Target="../media/image1789.png"/><Relationship Id="rId544" Type="http://schemas.openxmlformats.org/officeDocument/2006/relationships/customXml" Target="../ink/ink1920.xml"/><Relationship Id="rId7" Type="http://schemas.openxmlformats.org/officeDocument/2006/relationships/image" Target="../media/image1605.png"/><Relationship Id="rId183" Type="http://schemas.openxmlformats.org/officeDocument/2006/relationships/image" Target="../media/image1692.png"/><Relationship Id="rId239" Type="http://schemas.openxmlformats.org/officeDocument/2006/relationships/customXml" Target="../ink/ink1767.xml"/><Relationship Id="rId390" Type="http://schemas.openxmlformats.org/officeDocument/2006/relationships/customXml" Target="../ink/ink1843.xml"/><Relationship Id="rId404" Type="http://schemas.openxmlformats.org/officeDocument/2006/relationships/customXml" Target="../ink/ink1850.xml"/><Relationship Id="rId446" Type="http://schemas.openxmlformats.org/officeDocument/2006/relationships/customXml" Target="../ink/ink1871.xml"/><Relationship Id="rId250" Type="http://schemas.openxmlformats.org/officeDocument/2006/relationships/image" Target="../media/image1725.png"/><Relationship Id="rId292" Type="http://schemas.openxmlformats.org/officeDocument/2006/relationships/image" Target="../media/image1746.png"/><Relationship Id="rId306" Type="http://schemas.openxmlformats.org/officeDocument/2006/relationships/image" Target="../media/image1753.png"/><Relationship Id="rId488" Type="http://schemas.openxmlformats.org/officeDocument/2006/relationships/customXml" Target="../ink/ink1892.xml"/><Relationship Id="rId45" Type="http://schemas.openxmlformats.org/officeDocument/2006/relationships/image" Target="../media/image1623.png"/><Relationship Id="rId87" Type="http://schemas.openxmlformats.org/officeDocument/2006/relationships/image" Target="../media/image1644.png"/><Relationship Id="rId110" Type="http://schemas.openxmlformats.org/officeDocument/2006/relationships/customXml" Target="../ink/ink1702.xml"/><Relationship Id="rId348" Type="http://schemas.openxmlformats.org/officeDocument/2006/relationships/customXml" Target="../ink/ink1822.xml"/><Relationship Id="rId513" Type="http://schemas.openxmlformats.org/officeDocument/2006/relationships/image" Target="../media/image1856.png"/><Relationship Id="rId152" Type="http://schemas.openxmlformats.org/officeDocument/2006/relationships/customXml" Target="../ink/ink1723.xml"/><Relationship Id="rId194" Type="http://schemas.openxmlformats.org/officeDocument/2006/relationships/customXml" Target="../ink/ink1744.xml"/><Relationship Id="rId208" Type="http://schemas.openxmlformats.org/officeDocument/2006/relationships/customXml" Target="../ink/ink1751.xml"/><Relationship Id="rId415" Type="http://schemas.openxmlformats.org/officeDocument/2006/relationships/image" Target="../media/image1807.png"/><Relationship Id="rId457" Type="http://schemas.openxmlformats.org/officeDocument/2006/relationships/image" Target="../media/image1828.png"/><Relationship Id="rId261" Type="http://schemas.openxmlformats.org/officeDocument/2006/relationships/customXml" Target="../ink/ink1778.xml"/><Relationship Id="rId499" Type="http://schemas.openxmlformats.org/officeDocument/2006/relationships/image" Target="../media/image1849.png"/><Relationship Id="rId14" Type="http://schemas.openxmlformats.org/officeDocument/2006/relationships/customXml" Target="../ink/ink1654.xml"/><Relationship Id="rId56" Type="http://schemas.openxmlformats.org/officeDocument/2006/relationships/customXml" Target="../ink/ink1675.xml"/><Relationship Id="rId317" Type="http://schemas.openxmlformats.org/officeDocument/2006/relationships/customXml" Target="../ink/ink1806.xml"/><Relationship Id="rId359" Type="http://schemas.openxmlformats.org/officeDocument/2006/relationships/image" Target="../media/image1779.png"/><Relationship Id="rId524" Type="http://schemas.openxmlformats.org/officeDocument/2006/relationships/customXml" Target="../ink/ink1910.xml"/><Relationship Id="rId98" Type="http://schemas.openxmlformats.org/officeDocument/2006/relationships/customXml" Target="../ink/ink1696.xml"/><Relationship Id="rId121" Type="http://schemas.openxmlformats.org/officeDocument/2006/relationships/image" Target="../media/image1661.png"/><Relationship Id="rId163" Type="http://schemas.openxmlformats.org/officeDocument/2006/relationships/image" Target="../media/image1682.png"/><Relationship Id="rId219" Type="http://schemas.openxmlformats.org/officeDocument/2006/relationships/image" Target="../media/image1710.png"/><Relationship Id="rId370" Type="http://schemas.openxmlformats.org/officeDocument/2006/relationships/customXml" Target="../ink/ink1833.xml"/><Relationship Id="rId426" Type="http://schemas.openxmlformats.org/officeDocument/2006/relationships/customXml" Target="../ink/ink1861.xml"/><Relationship Id="rId230" Type="http://schemas.openxmlformats.org/officeDocument/2006/relationships/customXml" Target="../ink/ink1762.xml"/><Relationship Id="rId468" Type="http://schemas.openxmlformats.org/officeDocument/2006/relationships/customXml" Target="../ink/ink1882.xml"/><Relationship Id="rId25" Type="http://schemas.openxmlformats.org/officeDocument/2006/relationships/image" Target="../media/image1073.png"/><Relationship Id="rId67" Type="http://schemas.openxmlformats.org/officeDocument/2006/relationships/image" Target="../media/image1634.png"/><Relationship Id="rId272" Type="http://schemas.openxmlformats.org/officeDocument/2006/relationships/image" Target="../media/image1736.png"/><Relationship Id="rId328" Type="http://schemas.openxmlformats.org/officeDocument/2006/relationships/image" Target="../media/image1764.png"/><Relationship Id="rId535" Type="http://schemas.openxmlformats.org/officeDocument/2006/relationships/image" Target="../media/image1867.png"/><Relationship Id="rId132" Type="http://schemas.openxmlformats.org/officeDocument/2006/relationships/customXml" Target="../ink/ink1713.xml"/><Relationship Id="rId174" Type="http://schemas.openxmlformats.org/officeDocument/2006/relationships/customXml" Target="../ink/ink1734.xml"/><Relationship Id="rId381" Type="http://schemas.openxmlformats.org/officeDocument/2006/relationships/image" Target="../media/image1790.png"/><Relationship Id="rId241" Type="http://schemas.openxmlformats.org/officeDocument/2006/relationships/customXml" Target="../ink/ink1768.xml"/><Relationship Id="rId437" Type="http://schemas.openxmlformats.org/officeDocument/2006/relationships/image" Target="../media/image1818.png"/><Relationship Id="rId479" Type="http://schemas.openxmlformats.org/officeDocument/2006/relationships/image" Target="../media/image1839.png"/><Relationship Id="rId36" Type="http://schemas.openxmlformats.org/officeDocument/2006/relationships/customXml" Target="../ink/ink1665.xml"/><Relationship Id="rId283" Type="http://schemas.openxmlformats.org/officeDocument/2006/relationships/customXml" Target="../ink/ink1789.xml"/><Relationship Id="rId339" Type="http://schemas.openxmlformats.org/officeDocument/2006/relationships/customXml" Target="../ink/ink1817.xml"/><Relationship Id="rId490" Type="http://schemas.openxmlformats.org/officeDocument/2006/relationships/customXml" Target="../ink/ink1893.xml"/><Relationship Id="rId504" Type="http://schemas.openxmlformats.org/officeDocument/2006/relationships/customXml" Target="../ink/ink1900.xml"/><Relationship Id="rId546" Type="http://schemas.openxmlformats.org/officeDocument/2006/relationships/customXml" Target="../ink/ink1921.xml"/><Relationship Id="rId78" Type="http://schemas.openxmlformats.org/officeDocument/2006/relationships/customXml" Target="../ink/ink1686.xml"/><Relationship Id="rId101" Type="http://schemas.openxmlformats.org/officeDocument/2006/relationships/image" Target="../media/image1651.png"/><Relationship Id="rId143" Type="http://schemas.openxmlformats.org/officeDocument/2006/relationships/image" Target="../media/image1672.png"/><Relationship Id="rId185" Type="http://schemas.openxmlformats.org/officeDocument/2006/relationships/image" Target="../media/image1693.png"/><Relationship Id="rId350" Type="http://schemas.openxmlformats.org/officeDocument/2006/relationships/customXml" Target="../ink/ink1823.xml"/><Relationship Id="rId406" Type="http://schemas.openxmlformats.org/officeDocument/2006/relationships/customXml" Target="../ink/ink1851.xml"/><Relationship Id="rId9" Type="http://schemas.openxmlformats.org/officeDocument/2006/relationships/image" Target="../media/image1606.png"/><Relationship Id="rId210" Type="http://schemas.openxmlformats.org/officeDocument/2006/relationships/customXml" Target="../ink/ink1752.xml"/><Relationship Id="rId392" Type="http://schemas.openxmlformats.org/officeDocument/2006/relationships/customXml" Target="../ink/ink1844.xml"/><Relationship Id="rId448" Type="http://schemas.openxmlformats.org/officeDocument/2006/relationships/customXml" Target="../ink/ink1872.xml"/><Relationship Id="rId252" Type="http://schemas.openxmlformats.org/officeDocument/2006/relationships/image" Target="../media/image1726.png"/><Relationship Id="rId294" Type="http://schemas.openxmlformats.org/officeDocument/2006/relationships/image" Target="../media/image1747.png"/><Relationship Id="rId308" Type="http://schemas.openxmlformats.org/officeDocument/2006/relationships/image" Target="../media/image1754.png"/><Relationship Id="rId515" Type="http://schemas.openxmlformats.org/officeDocument/2006/relationships/image" Target="../media/image1857.png"/><Relationship Id="rId47" Type="http://schemas.openxmlformats.org/officeDocument/2006/relationships/image" Target="../media/image1624.png"/><Relationship Id="rId89" Type="http://schemas.openxmlformats.org/officeDocument/2006/relationships/image" Target="../media/image1645.png"/><Relationship Id="rId112" Type="http://schemas.openxmlformats.org/officeDocument/2006/relationships/customXml" Target="../ink/ink1703.xml"/><Relationship Id="rId154" Type="http://schemas.openxmlformats.org/officeDocument/2006/relationships/customXml" Target="../ink/ink1724.xml"/><Relationship Id="rId361" Type="http://schemas.openxmlformats.org/officeDocument/2006/relationships/image" Target="../media/image1780.png"/><Relationship Id="rId196" Type="http://schemas.openxmlformats.org/officeDocument/2006/relationships/customXml" Target="../ink/ink1745.xml"/><Relationship Id="rId417" Type="http://schemas.openxmlformats.org/officeDocument/2006/relationships/image" Target="../media/image1808.png"/><Relationship Id="rId459" Type="http://schemas.openxmlformats.org/officeDocument/2006/relationships/image" Target="../media/image1829.png"/><Relationship Id="rId16" Type="http://schemas.openxmlformats.org/officeDocument/2006/relationships/customXml" Target="../ink/ink1655.xml"/><Relationship Id="rId221" Type="http://schemas.openxmlformats.org/officeDocument/2006/relationships/image" Target="../media/image1711.png"/><Relationship Id="rId263" Type="http://schemas.openxmlformats.org/officeDocument/2006/relationships/customXml" Target="../ink/ink1779.xml"/><Relationship Id="rId319" Type="http://schemas.openxmlformats.org/officeDocument/2006/relationships/customXml" Target="../ink/ink1807.xml"/><Relationship Id="rId470" Type="http://schemas.openxmlformats.org/officeDocument/2006/relationships/customXml" Target="../ink/ink1883.xml"/><Relationship Id="rId526" Type="http://schemas.openxmlformats.org/officeDocument/2006/relationships/customXml" Target="../ink/ink1911.xml"/><Relationship Id="rId58" Type="http://schemas.openxmlformats.org/officeDocument/2006/relationships/customXml" Target="../ink/ink1676.xml"/><Relationship Id="rId123" Type="http://schemas.openxmlformats.org/officeDocument/2006/relationships/image" Target="../media/image1662.png"/><Relationship Id="rId330" Type="http://schemas.openxmlformats.org/officeDocument/2006/relationships/image" Target="../media/image1765.png"/><Relationship Id="rId165" Type="http://schemas.openxmlformats.org/officeDocument/2006/relationships/image" Target="../media/image1683.png"/><Relationship Id="rId372" Type="http://schemas.openxmlformats.org/officeDocument/2006/relationships/customXml" Target="../ink/ink1834.xml"/><Relationship Id="rId428" Type="http://schemas.openxmlformats.org/officeDocument/2006/relationships/customXml" Target="../ink/ink1862.xml"/><Relationship Id="rId232" Type="http://schemas.openxmlformats.org/officeDocument/2006/relationships/customXml" Target="../ink/ink1763.xml"/><Relationship Id="rId274" Type="http://schemas.openxmlformats.org/officeDocument/2006/relationships/image" Target="../media/image1737.png"/><Relationship Id="rId481" Type="http://schemas.openxmlformats.org/officeDocument/2006/relationships/image" Target="../media/image1840.png"/><Relationship Id="rId27" Type="http://schemas.openxmlformats.org/officeDocument/2006/relationships/image" Target="../media/image1614.png"/><Relationship Id="rId69" Type="http://schemas.openxmlformats.org/officeDocument/2006/relationships/image" Target="../media/image1635.png"/><Relationship Id="rId134" Type="http://schemas.openxmlformats.org/officeDocument/2006/relationships/customXml" Target="../ink/ink1714.xml"/><Relationship Id="rId537" Type="http://schemas.openxmlformats.org/officeDocument/2006/relationships/image" Target="../media/image1868.png"/><Relationship Id="rId80" Type="http://schemas.openxmlformats.org/officeDocument/2006/relationships/customXml" Target="../ink/ink1687.xml"/><Relationship Id="rId176" Type="http://schemas.openxmlformats.org/officeDocument/2006/relationships/customXml" Target="../ink/ink1735.xml"/><Relationship Id="rId341" Type="http://schemas.openxmlformats.org/officeDocument/2006/relationships/customXml" Target="../ink/ink1818.xml"/><Relationship Id="rId383" Type="http://schemas.openxmlformats.org/officeDocument/2006/relationships/image" Target="../media/image1791.png"/><Relationship Id="rId439" Type="http://schemas.openxmlformats.org/officeDocument/2006/relationships/image" Target="../media/image1819.png"/><Relationship Id="rId201" Type="http://schemas.openxmlformats.org/officeDocument/2006/relationships/image" Target="../media/image1701.png"/><Relationship Id="rId243" Type="http://schemas.openxmlformats.org/officeDocument/2006/relationships/customXml" Target="../ink/ink1769.xml"/><Relationship Id="rId285" Type="http://schemas.openxmlformats.org/officeDocument/2006/relationships/customXml" Target="../ink/ink1790.xml"/><Relationship Id="rId450" Type="http://schemas.openxmlformats.org/officeDocument/2006/relationships/customXml" Target="../ink/ink1873.xml"/><Relationship Id="rId506" Type="http://schemas.openxmlformats.org/officeDocument/2006/relationships/customXml" Target="../ink/ink1901.xml"/><Relationship Id="rId38" Type="http://schemas.openxmlformats.org/officeDocument/2006/relationships/customXml" Target="../ink/ink1666.xml"/><Relationship Id="rId103" Type="http://schemas.openxmlformats.org/officeDocument/2006/relationships/image" Target="../media/image1652.png"/><Relationship Id="rId310" Type="http://schemas.openxmlformats.org/officeDocument/2006/relationships/image" Target="../media/image1755.png"/><Relationship Id="rId492" Type="http://schemas.openxmlformats.org/officeDocument/2006/relationships/customXml" Target="../ink/ink1894.xml"/><Relationship Id="rId548" Type="http://schemas.openxmlformats.org/officeDocument/2006/relationships/customXml" Target="../ink/ink1922.xml"/><Relationship Id="rId91" Type="http://schemas.openxmlformats.org/officeDocument/2006/relationships/image" Target="../media/image1646.png"/><Relationship Id="rId145" Type="http://schemas.openxmlformats.org/officeDocument/2006/relationships/image" Target="../media/image1673.png"/><Relationship Id="rId187" Type="http://schemas.openxmlformats.org/officeDocument/2006/relationships/image" Target="../media/image1694.png"/><Relationship Id="rId352" Type="http://schemas.openxmlformats.org/officeDocument/2006/relationships/customXml" Target="../ink/ink1824.xml"/><Relationship Id="rId394" Type="http://schemas.openxmlformats.org/officeDocument/2006/relationships/customXml" Target="../ink/ink1845.xml"/><Relationship Id="rId408" Type="http://schemas.openxmlformats.org/officeDocument/2006/relationships/customXml" Target="../ink/ink1852.xml"/><Relationship Id="rId212" Type="http://schemas.openxmlformats.org/officeDocument/2006/relationships/customXml" Target="../ink/ink1753.xml"/><Relationship Id="rId254" Type="http://schemas.openxmlformats.org/officeDocument/2006/relationships/image" Target="../media/image1727.png"/><Relationship Id="rId49" Type="http://schemas.openxmlformats.org/officeDocument/2006/relationships/image" Target="../media/image1625.png"/><Relationship Id="rId114" Type="http://schemas.openxmlformats.org/officeDocument/2006/relationships/customXml" Target="../ink/ink1704.xml"/><Relationship Id="rId296" Type="http://schemas.openxmlformats.org/officeDocument/2006/relationships/image" Target="../media/image1748.png"/><Relationship Id="rId461" Type="http://schemas.openxmlformats.org/officeDocument/2006/relationships/image" Target="../media/image1830.png"/><Relationship Id="rId517" Type="http://schemas.openxmlformats.org/officeDocument/2006/relationships/image" Target="../media/image1858.png"/><Relationship Id="rId60" Type="http://schemas.openxmlformats.org/officeDocument/2006/relationships/customXml" Target="../ink/ink1677.xml"/><Relationship Id="rId156" Type="http://schemas.openxmlformats.org/officeDocument/2006/relationships/customXml" Target="../ink/ink1725.xml"/><Relationship Id="rId198" Type="http://schemas.openxmlformats.org/officeDocument/2006/relationships/customXml" Target="../ink/ink1746.xml"/><Relationship Id="rId321" Type="http://schemas.openxmlformats.org/officeDocument/2006/relationships/customXml" Target="../ink/ink1808.xml"/><Relationship Id="rId363" Type="http://schemas.openxmlformats.org/officeDocument/2006/relationships/image" Target="../media/image1781.png"/><Relationship Id="rId419" Type="http://schemas.openxmlformats.org/officeDocument/2006/relationships/image" Target="../media/image1809.png"/><Relationship Id="rId223" Type="http://schemas.openxmlformats.org/officeDocument/2006/relationships/image" Target="../media/image1712.png"/><Relationship Id="rId430" Type="http://schemas.openxmlformats.org/officeDocument/2006/relationships/customXml" Target="../ink/ink1863.xml"/><Relationship Id="rId18" Type="http://schemas.openxmlformats.org/officeDocument/2006/relationships/customXml" Target="../ink/ink1656.xml"/><Relationship Id="rId265" Type="http://schemas.openxmlformats.org/officeDocument/2006/relationships/customXml" Target="../ink/ink1780.xml"/><Relationship Id="rId472" Type="http://schemas.openxmlformats.org/officeDocument/2006/relationships/customXml" Target="../ink/ink1884.xml"/><Relationship Id="rId528" Type="http://schemas.openxmlformats.org/officeDocument/2006/relationships/customXml" Target="../ink/ink1912.xml"/><Relationship Id="rId125" Type="http://schemas.openxmlformats.org/officeDocument/2006/relationships/image" Target="../media/image1663.png"/><Relationship Id="rId167" Type="http://schemas.openxmlformats.org/officeDocument/2006/relationships/image" Target="../media/image1684.png"/><Relationship Id="rId332" Type="http://schemas.openxmlformats.org/officeDocument/2006/relationships/image" Target="../media/image1766.png"/><Relationship Id="rId374" Type="http://schemas.openxmlformats.org/officeDocument/2006/relationships/customXml" Target="../ink/ink1835.xml"/><Relationship Id="rId71" Type="http://schemas.openxmlformats.org/officeDocument/2006/relationships/image" Target="../media/image1636.png"/><Relationship Id="rId234" Type="http://schemas.openxmlformats.org/officeDocument/2006/relationships/image" Target="../media/image1717.png"/><Relationship Id="rId2" Type="http://schemas.openxmlformats.org/officeDocument/2006/relationships/notesSlide" Target="../notesSlides/notesSlide15.xml"/><Relationship Id="rId29" Type="http://schemas.openxmlformats.org/officeDocument/2006/relationships/image" Target="../media/image1615.png"/><Relationship Id="rId276" Type="http://schemas.openxmlformats.org/officeDocument/2006/relationships/image" Target="../media/image1738.png"/><Relationship Id="rId441" Type="http://schemas.openxmlformats.org/officeDocument/2006/relationships/image" Target="../media/image1820.png"/><Relationship Id="rId483" Type="http://schemas.openxmlformats.org/officeDocument/2006/relationships/image" Target="../media/image1841.png"/><Relationship Id="rId539" Type="http://schemas.openxmlformats.org/officeDocument/2006/relationships/image" Target="../media/image1869.png"/><Relationship Id="rId40" Type="http://schemas.openxmlformats.org/officeDocument/2006/relationships/customXml" Target="../ink/ink1667.xml"/><Relationship Id="rId136" Type="http://schemas.openxmlformats.org/officeDocument/2006/relationships/customXml" Target="../ink/ink1715.xml"/><Relationship Id="rId178" Type="http://schemas.openxmlformats.org/officeDocument/2006/relationships/customXml" Target="../ink/ink1736.xml"/><Relationship Id="rId301" Type="http://schemas.openxmlformats.org/officeDocument/2006/relationships/customXml" Target="../ink/ink1798.xml"/><Relationship Id="rId343" Type="http://schemas.openxmlformats.org/officeDocument/2006/relationships/customXml" Target="../ink/ink1819.xml"/><Relationship Id="rId82" Type="http://schemas.openxmlformats.org/officeDocument/2006/relationships/customXml" Target="../ink/ink1688.xml"/><Relationship Id="rId203" Type="http://schemas.openxmlformats.org/officeDocument/2006/relationships/image" Target="../media/image1702.png"/><Relationship Id="rId385" Type="http://schemas.openxmlformats.org/officeDocument/2006/relationships/image" Target="../media/image1792.png"/><Relationship Id="rId245" Type="http://schemas.openxmlformats.org/officeDocument/2006/relationships/customXml" Target="../ink/ink1770.xml"/><Relationship Id="rId287" Type="http://schemas.openxmlformats.org/officeDocument/2006/relationships/customXml" Target="../ink/ink1791.xml"/><Relationship Id="rId410" Type="http://schemas.openxmlformats.org/officeDocument/2006/relationships/customXml" Target="../ink/ink1853.xml"/><Relationship Id="rId452" Type="http://schemas.openxmlformats.org/officeDocument/2006/relationships/customXml" Target="../ink/ink1874.xml"/><Relationship Id="rId494" Type="http://schemas.openxmlformats.org/officeDocument/2006/relationships/customXml" Target="../ink/ink1895.xml"/><Relationship Id="rId508" Type="http://schemas.openxmlformats.org/officeDocument/2006/relationships/customXml" Target="../ink/ink1902.xml"/><Relationship Id="rId105" Type="http://schemas.openxmlformats.org/officeDocument/2006/relationships/image" Target="../media/image1653.png"/><Relationship Id="rId147" Type="http://schemas.openxmlformats.org/officeDocument/2006/relationships/image" Target="../media/image1674.png"/><Relationship Id="rId312" Type="http://schemas.openxmlformats.org/officeDocument/2006/relationships/image" Target="../media/image1756.png"/><Relationship Id="rId354" Type="http://schemas.openxmlformats.org/officeDocument/2006/relationships/customXml" Target="../ink/ink1825.xml"/><Relationship Id="rId51" Type="http://schemas.openxmlformats.org/officeDocument/2006/relationships/image" Target="../media/image1626.png"/><Relationship Id="rId93" Type="http://schemas.openxmlformats.org/officeDocument/2006/relationships/image" Target="../media/image1647.png"/><Relationship Id="rId189" Type="http://schemas.openxmlformats.org/officeDocument/2006/relationships/image" Target="../media/image1695.png"/><Relationship Id="rId396" Type="http://schemas.openxmlformats.org/officeDocument/2006/relationships/customXml" Target="../ink/ink1846.xml"/><Relationship Id="rId214" Type="http://schemas.openxmlformats.org/officeDocument/2006/relationships/customXml" Target="../ink/ink1754.xml"/><Relationship Id="rId256" Type="http://schemas.openxmlformats.org/officeDocument/2006/relationships/image" Target="../media/image1728.png"/><Relationship Id="rId298" Type="http://schemas.openxmlformats.org/officeDocument/2006/relationships/image" Target="../media/image1749.png"/><Relationship Id="rId421" Type="http://schemas.openxmlformats.org/officeDocument/2006/relationships/image" Target="../media/image1810.png"/><Relationship Id="rId463" Type="http://schemas.openxmlformats.org/officeDocument/2006/relationships/image" Target="../media/image1831.png"/><Relationship Id="rId519" Type="http://schemas.openxmlformats.org/officeDocument/2006/relationships/image" Target="../media/image1859.png"/><Relationship Id="rId116" Type="http://schemas.openxmlformats.org/officeDocument/2006/relationships/customXml" Target="../ink/ink1705.xml"/><Relationship Id="rId158" Type="http://schemas.openxmlformats.org/officeDocument/2006/relationships/customXml" Target="../ink/ink1726.xml"/><Relationship Id="rId323" Type="http://schemas.openxmlformats.org/officeDocument/2006/relationships/customXml" Target="../ink/ink1809.xml"/><Relationship Id="rId530" Type="http://schemas.openxmlformats.org/officeDocument/2006/relationships/customXml" Target="../ink/ink1913.xml"/><Relationship Id="rId20" Type="http://schemas.openxmlformats.org/officeDocument/2006/relationships/customXml" Target="../ink/ink1657.xml"/><Relationship Id="rId62" Type="http://schemas.openxmlformats.org/officeDocument/2006/relationships/customXml" Target="../ink/ink1678.xml"/><Relationship Id="rId365" Type="http://schemas.openxmlformats.org/officeDocument/2006/relationships/image" Target="../media/image1782.png"/><Relationship Id="rId225" Type="http://schemas.openxmlformats.org/officeDocument/2006/relationships/image" Target="../media/image1713.png"/><Relationship Id="rId267" Type="http://schemas.openxmlformats.org/officeDocument/2006/relationships/customXml" Target="../ink/ink1781.xml"/><Relationship Id="rId432" Type="http://schemas.openxmlformats.org/officeDocument/2006/relationships/customXml" Target="../ink/ink1864.xml"/><Relationship Id="rId474" Type="http://schemas.openxmlformats.org/officeDocument/2006/relationships/customXml" Target="../ink/ink1885.xml"/><Relationship Id="rId127" Type="http://schemas.openxmlformats.org/officeDocument/2006/relationships/image" Target="../media/image1664.png"/><Relationship Id="rId31" Type="http://schemas.openxmlformats.org/officeDocument/2006/relationships/image" Target="../media/image1616.png"/><Relationship Id="rId73" Type="http://schemas.openxmlformats.org/officeDocument/2006/relationships/image" Target="../media/image1637.png"/><Relationship Id="rId169" Type="http://schemas.openxmlformats.org/officeDocument/2006/relationships/image" Target="../media/image1685.png"/><Relationship Id="rId334" Type="http://schemas.openxmlformats.org/officeDocument/2006/relationships/image" Target="../media/image1767.png"/><Relationship Id="rId376" Type="http://schemas.openxmlformats.org/officeDocument/2006/relationships/customXml" Target="../ink/ink1836.xml"/><Relationship Id="rId541" Type="http://schemas.openxmlformats.org/officeDocument/2006/relationships/image" Target="../media/image1870.png"/><Relationship Id="rId4" Type="http://schemas.openxmlformats.org/officeDocument/2006/relationships/customXml" Target="../ink/ink1649.xml"/><Relationship Id="rId180" Type="http://schemas.openxmlformats.org/officeDocument/2006/relationships/customXml" Target="../ink/ink1737.xml"/><Relationship Id="rId236" Type="http://schemas.openxmlformats.org/officeDocument/2006/relationships/image" Target="../media/image1718.png"/><Relationship Id="rId278" Type="http://schemas.openxmlformats.org/officeDocument/2006/relationships/image" Target="../media/image1739.png"/><Relationship Id="rId401" Type="http://schemas.openxmlformats.org/officeDocument/2006/relationships/image" Target="../media/image1800.png"/><Relationship Id="rId443" Type="http://schemas.openxmlformats.org/officeDocument/2006/relationships/image" Target="../media/image1821.png"/><Relationship Id="rId303" Type="http://schemas.openxmlformats.org/officeDocument/2006/relationships/customXml" Target="../ink/ink1799.xml"/><Relationship Id="rId485" Type="http://schemas.openxmlformats.org/officeDocument/2006/relationships/image" Target="../media/image1842.png"/><Relationship Id="rId42" Type="http://schemas.openxmlformats.org/officeDocument/2006/relationships/customXml" Target="../ink/ink1668.xml"/><Relationship Id="rId84" Type="http://schemas.openxmlformats.org/officeDocument/2006/relationships/customXml" Target="../ink/ink1689.xml"/><Relationship Id="rId138" Type="http://schemas.openxmlformats.org/officeDocument/2006/relationships/customXml" Target="../ink/ink1716.xml"/><Relationship Id="rId345" Type="http://schemas.openxmlformats.org/officeDocument/2006/relationships/customXml" Target="../ink/ink1820.xml"/><Relationship Id="rId387" Type="http://schemas.openxmlformats.org/officeDocument/2006/relationships/image" Target="../media/image1793.png"/><Relationship Id="rId510" Type="http://schemas.openxmlformats.org/officeDocument/2006/relationships/customXml" Target="../ink/ink1903.xml"/><Relationship Id="rId191" Type="http://schemas.openxmlformats.org/officeDocument/2006/relationships/image" Target="../media/image1696.png"/><Relationship Id="rId205" Type="http://schemas.openxmlformats.org/officeDocument/2006/relationships/image" Target="../media/image1703.png"/><Relationship Id="rId247" Type="http://schemas.openxmlformats.org/officeDocument/2006/relationships/customXml" Target="../ink/ink1771.xml"/><Relationship Id="rId412" Type="http://schemas.openxmlformats.org/officeDocument/2006/relationships/customXml" Target="../ink/ink1854.xml"/><Relationship Id="rId107" Type="http://schemas.openxmlformats.org/officeDocument/2006/relationships/image" Target="../media/image1654.png"/><Relationship Id="rId289" Type="http://schemas.openxmlformats.org/officeDocument/2006/relationships/customXml" Target="../ink/ink1792.xml"/><Relationship Id="rId454" Type="http://schemas.openxmlformats.org/officeDocument/2006/relationships/customXml" Target="../ink/ink1875.xml"/><Relationship Id="rId496" Type="http://schemas.openxmlformats.org/officeDocument/2006/relationships/customXml" Target="../ink/ink1896.xml"/><Relationship Id="rId11" Type="http://schemas.openxmlformats.org/officeDocument/2006/relationships/image" Target="../media/image1607.png"/><Relationship Id="rId53" Type="http://schemas.openxmlformats.org/officeDocument/2006/relationships/image" Target="../media/image1627.png"/><Relationship Id="rId149" Type="http://schemas.openxmlformats.org/officeDocument/2006/relationships/image" Target="../media/image1675.png"/><Relationship Id="rId314" Type="http://schemas.openxmlformats.org/officeDocument/2006/relationships/image" Target="../media/image1757.png"/><Relationship Id="rId356" Type="http://schemas.openxmlformats.org/officeDocument/2006/relationships/customXml" Target="../ink/ink1826.xml"/><Relationship Id="rId398" Type="http://schemas.openxmlformats.org/officeDocument/2006/relationships/customXml" Target="../ink/ink1847.xml"/><Relationship Id="rId521" Type="http://schemas.openxmlformats.org/officeDocument/2006/relationships/image" Target="../media/image1860.png"/><Relationship Id="rId95" Type="http://schemas.openxmlformats.org/officeDocument/2006/relationships/image" Target="../media/image1648.png"/><Relationship Id="rId160" Type="http://schemas.openxmlformats.org/officeDocument/2006/relationships/customXml" Target="../ink/ink1727.xml"/><Relationship Id="rId216" Type="http://schemas.openxmlformats.org/officeDocument/2006/relationships/customXml" Target="../ink/ink1755.xml"/><Relationship Id="rId423" Type="http://schemas.openxmlformats.org/officeDocument/2006/relationships/image" Target="../media/image1811.png"/><Relationship Id="rId258" Type="http://schemas.openxmlformats.org/officeDocument/2006/relationships/image" Target="../media/image1729.png"/><Relationship Id="rId465" Type="http://schemas.openxmlformats.org/officeDocument/2006/relationships/image" Target="../media/image1832.png"/><Relationship Id="rId22" Type="http://schemas.openxmlformats.org/officeDocument/2006/relationships/customXml" Target="../ink/ink1658.xml"/><Relationship Id="rId64" Type="http://schemas.openxmlformats.org/officeDocument/2006/relationships/customXml" Target="../ink/ink1679.xml"/><Relationship Id="rId118" Type="http://schemas.openxmlformats.org/officeDocument/2006/relationships/customXml" Target="../ink/ink1706.xml"/><Relationship Id="rId325" Type="http://schemas.openxmlformats.org/officeDocument/2006/relationships/customXml" Target="../ink/ink1810.xml"/><Relationship Id="rId367" Type="http://schemas.openxmlformats.org/officeDocument/2006/relationships/image" Target="../media/image1783.png"/><Relationship Id="rId532" Type="http://schemas.openxmlformats.org/officeDocument/2006/relationships/customXml" Target="../ink/ink1914.xml"/><Relationship Id="rId171" Type="http://schemas.openxmlformats.org/officeDocument/2006/relationships/image" Target="../media/image1686.png"/><Relationship Id="rId227" Type="http://schemas.openxmlformats.org/officeDocument/2006/relationships/image" Target="../media/image1714.png"/><Relationship Id="rId269" Type="http://schemas.openxmlformats.org/officeDocument/2006/relationships/customXml" Target="../ink/ink1782.xml"/><Relationship Id="rId434" Type="http://schemas.openxmlformats.org/officeDocument/2006/relationships/customXml" Target="../ink/ink1865.xml"/><Relationship Id="rId476" Type="http://schemas.openxmlformats.org/officeDocument/2006/relationships/customXml" Target="../ink/ink1886.xml"/><Relationship Id="rId33" Type="http://schemas.openxmlformats.org/officeDocument/2006/relationships/image" Target="../media/image1617.png"/><Relationship Id="rId129" Type="http://schemas.openxmlformats.org/officeDocument/2006/relationships/image" Target="../media/image1665.png"/><Relationship Id="rId280" Type="http://schemas.openxmlformats.org/officeDocument/2006/relationships/image" Target="../media/image1740.png"/><Relationship Id="rId336" Type="http://schemas.openxmlformats.org/officeDocument/2006/relationships/image" Target="../media/image1768.png"/><Relationship Id="rId501" Type="http://schemas.openxmlformats.org/officeDocument/2006/relationships/image" Target="../media/image1850.png"/><Relationship Id="rId543" Type="http://schemas.openxmlformats.org/officeDocument/2006/relationships/image" Target="../media/image1871.png"/><Relationship Id="rId75" Type="http://schemas.openxmlformats.org/officeDocument/2006/relationships/image" Target="../media/image1638.png"/><Relationship Id="rId140" Type="http://schemas.openxmlformats.org/officeDocument/2006/relationships/customXml" Target="../ink/ink1717.xml"/><Relationship Id="rId182" Type="http://schemas.openxmlformats.org/officeDocument/2006/relationships/customXml" Target="../ink/ink1738.xml"/><Relationship Id="rId378" Type="http://schemas.openxmlformats.org/officeDocument/2006/relationships/customXml" Target="../ink/ink1837.xml"/><Relationship Id="rId403" Type="http://schemas.openxmlformats.org/officeDocument/2006/relationships/image" Target="../media/image1801.png"/><Relationship Id="rId6" Type="http://schemas.openxmlformats.org/officeDocument/2006/relationships/customXml" Target="../ink/ink1650.xml"/><Relationship Id="rId238" Type="http://schemas.openxmlformats.org/officeDocument/2006/relationships/image" Target="../media/image1719.png"/><Relationship Id="rId445" Type="http://schemas.openxmlformats.org/officeDocument/2006/relationships/image" Target="../media/image1822.png"/><Relationship Id="rId487" Type="http://schemas.openxmlformats.org/officeDocument/2006/relationships/image" Target="../media/image1843.png"/><Relationship Id="rId291" Type="http://schemas.openxmlformats.org/officeDocument/2006/relationships/customXml" Target="../ink/ink1793.xml"/><Relationship Id="rId305" Type="http://schemas.openxmlformats.org/officeDocument/2006/relationships/customXml" Target="../ink/ink1800.xml"/><Relationship Id="rId347" Type="http://schemas.openxmlformats.org/officeDocument/2006/relationships/image" Target="../media/image1773.png"/><Relationship Id="rId512" Type="http://schemas.openxmlformats.org/officeDocument/2006/relationships/customXml" Target="../ink/ink1904.xml"/><Relationship Id="rId44" Type="http://schemas.openxmlformats.org/officeDocument/2006/relationships/customXml" Target="../ink/ink1669.xml"/><Relationship Id="rId86" Type="http://schemas.openxmlformats.org/officeDocument/2006/relationships/customXml" Target="../ink/ink1690.xml"/><Relationship Id="rId151" Type="http://schemas.openxmlformats.org/officeDocument/2006/relationships/image" Target="../media/image1676.png"/><Relationship Id="rId389" Type="http://schemas.openxmlformats.org/officeDocument/2006/relationships/image" Target="../media/image1794.png"/><Relationship Id="rId193" Type="http://schemas.openxmlformats.org/officeDocument/2006/relationships/image" Target="../media/image1697.png"/><Relationship Id="rId207" Type="http://schemas.openxmlformats.org/officeDocument/2006/relationships/image" Target="../media/image1704.png"/><Relationship Id="rId249" Type="http://schemas.openxmlformats.org/officeDocument/2006/relationships/customXml" Target="../ink/ink1772.xml"/><Relationship Id="rId414" Type="http://schemas.openxmlformats.org/officeDocument/2006/relationships/customXml" Target="../ink/ink1855.xml"/><Relationship Id="rId456" Type="http://schemas.openxmlformats.org/officeDocument/2006/relationships/customXml" Target="../ink/ink1876.xml"/><Relationship Id="rId498" Type="http://schemas.openxmlformats.org/officeDocument/2006/relationships/customXml" Target="../ink/ink1897.xml"/><Relationship Id="rId13" Type="http://schemas.openxmlformats.org/officeDocument/2006/relationships/image" Target="../media/image1608.png"/><Relationship Id="rId109" Type="http://schemas.openxmlformats.org/officeDocument/2006/relationships/image" Target="../media/image1655.png"/><Relationship Id="rId260" Type="http://schemas.openxmlformats.org/officeDocument/2006/relationships/image" Target="../media/image1730.png"/><Relationship Id="rId316" Type="http://schemas.openxmlformats.org/officeDocument/2006/relationships/image" Target="../media/image1758.png"/><Relationship Id="rId523" Type="http://schemas.openxmlformats.org/officeDocument/2006/relationships/image" Target="../media/image1861.png"/><Relationship Id="rId55" Type="http://schemas.openxmlformats.org/officeDocument/2006/relationships/image" Target="../media/image1628.png"/><Relationship Id="rId97" Type="http://schemas.openxmlformats.org/officeDocument/2006/relationships/image" Target="../media/image1649.png"/><Relationship Id="rId120" Type="http://schemas.openxmlformats.org/officeDocument/2006/relationships/customXml" Target="../ink/ink1707.xml"/><Relationship Id="rId358" Type="http://schemas.openxmlformats.org/officeDocument/2006/relationships/customXml" Target="../ink/ink1827.xml"/><Relationship Id="rId162" Type="http://schemas.openxmlformats.org/officeDocument/2006/relationships/customXml" Target="../ink/ink1728.xml"/><Relationship Id="rId218" Type="http://schemas.openxmlformats.org/officeDocument/2006/relationships/customXml" Target="../ink/ink1756.xml"/><Relationship Id="rId425" Type="http://schemas.openxmlformats.org/officeDocument/2006/relationships/image" Target="../media/image1812.png"/><Relationship Id="rId467" Type="http://schemas.openxmlformats.org/officeDocument/2006/relationships/image" Target="../media/image1833.png"/><Relationship Id="rId271" Type="http://schemas.openxmlformats.org/officeDocument/2006/relationships/customXml" Target="../ink/ink1783.xml"/><Relationship Id="rId24" Type="http://schemas.openxmlformats.org/officeDocument/2006/relationships/customXml" Target="../ink/ink1659.xml"/><Relationship Id="rId66" Type="http://schemas.openxmlformats.org/officeDocument/2006/relationships/customXml" Target="../ink/ink1680.xml"/><Relationship Id="rId131" Type="http://schemas.openxmlformats.org/officeDocument/2006/relationships/image" Target="../media/image1666.png"/><Relationship Id="rId327" Type="http://schemas.openxmlformats.org/officeDocument/2006/relationships/customXml" Target="../ink/ink1811.xml"/><Relationship Id="rId369" Type="http://schemas.openxmlformats.org/officeDocument/2006/relationships/image" Target="../media/image1784.png"/><Relationship Id="rId534" Type="http://schemas.openxmlformats.org/officeDocument/2006/relationships/customXml" Target="../ink/ink1915.xml"/><Relationship Id="rId173" Type="http://schemas.openxmlformats.org/officeDocument/2006/relationships/image" Target="../media/image1687.png"/><Relationship Id="rId229" Type="http://schemas.openxmlformats.org/officeDocument/2006/relationships/image" Target="../media/image1715.png"/><Relationship Id="rId380" Type="http://schemas.openxmlformats.org/officeDocument/2006/relationships/customXml" Target="../ink/ink1838.xml"/><Relationship Id="rId436" Type="http://schemas.openxmlformats.org/officeDocument/2006/relationships/customXml" Target="../ink/ink1866.xml"/><Relationship Id="rId240" Type="http://schemas.openxmlformats.org/officeDocument/2006/relationships/image" Target="../media/image1720.png"/><Relationship Id="rId478" Type="http://schemas.openxmlformats.org/officeDocument/2006/relationships/customXml" Target="../ink/ink1887.xml"/><Relationship Id="rId35" Type="http://schemas.openxmlformats.org/officeDocument/2006/relationships/image" Target="../media/image1618.png"/><Relationship Id="rId77" Type="http://schemas.openxmlformats.org/officeDocument/2006/relationships/image" Target="../media/image1639.png"/><Relationship Id="rId100" Type="http://schemas.openxmlformats.org/officeDocument/2006/relationships/customXml" Target="../ink/ink1697.xml"/><Relationship Id="rId282" Type="http://schemas.openxmlformats.org/officeDocument/2006/relationships/image" Target="../media/image1741.png"/><Relationship Id="rId338" Type="http://schemas.openxmlformats.org/officeDocument/2006/relationships/image" Target="../media/image1769.png"/><Relationship Id="rId503" Type="http://schemas.openxmlformats.org/officeDocument/2006/relationships/image" Target="../media/image1851.png"/><Relationship Id="rId545" Type="http://schemas.openxmlformats.org/officeDocument/2006/relationships/image" Target="../media/image1872.png"/><Relationship Id="rId8" Type="http://schemas.openxmlformats.org/officeDocument/2006/relationships/customXml" Target="../ink/ink1651.xml"/><Relationship Id="rId142" Type="http://schemas.openxmlformats.org/officeDocument/2006/relationships/customXml" Target="../ink/ink1718.xml"/><Relationship Id="rId184" Type="http://schemas.openxmlformats.org/officeDocument/2006/relationships/customXml" Target="../ink/ink1739.xml"/><Relationship Id="rId391" Type="http://schemas.openxmlformats.org/officeDocument/2006/relationships/image" Target="../media/image1795.png"/><Relationship Id="rId405" Type="http://schemas.openxmlformats.org/officeDocument/2006/relationships/image" Target="../media/image1802.png"/><Relationship Id="rId447" Type="http://schemas.openxmlformats.org/officeDocument/2006/relationships/image" Target="../media/image1823.png"/><Relationship Id="rId251" Type="http://schemas.openxmlformats.org/officeDocument/2006/relationships/customXml" Target="../ink/ink1773.xml"/><Relationship Id="rId489" Type="http://schemas.openxmlformats.org/officeDocument/2006/relationships/image" Target="../media/image1844.png"/><Relationship Id="rId46" Type="http://schemas.openxmlformats.org/officeDocument/2006/relationships/customXml" Target="../ink/ink1670.xml"/><Relationship Id="rId293" Type="http://schemas.openxmlformats.org/officeDocument/2006/relationships/customXml" Target="../ink/ink1794.xml"/><Relationship Id="rId307" Type="http://schemas.openxmlformats.org/officeDocument/2006/relationships/customXml" Target="../ink/ink1801.xml"/><Relationship Id="rId349" Type="http://schemas.openxmlformats.org/officeDocument/2006/relationships/image" Target="../media/image1774.png"/><Relationship Id="rId514" Type="http://schemas.openxmlformats.org/officeDocument/2006/relationships/customXml" Target="../ink/ink1905.xml"/><Relationship Id="rId88" Type="http://schemas.openxmlformats.org/officeDocument/2006/relationships/customXml" Target="../ink/ink1691.xml"/><Relationship Id="rId111" Type="http://schemas.openxmlformats.org/officeDocument/2006/relationships/image" Target="../media/image1656.png"/><Relationship Id="rId153" Type="http://schemas.openxmlformats.org/officeDocument/2006/relationships/image" Target="../media/image1677.png"/><Relationship Id="rId195" Type="http://schemas.openxmlformats.org/officeDocument/2006/relationships/image" Target="../media/image1698.png"/><Relationship Id="rId209" Type="http://schemas.openxmlformats.org/officeDocument/2006/relationships/image" Target="../media/image1705.png"/><Relationship Id="rId360" Type="http://schemas.openxmlformats.org/officeDocument/2006/relationships/customXml" Target="../ink/ink1828.xml"/><Relationship Id="rId416" Type="http://schemas.openxmlformats.org/officeDocument/2006/relationships/customXml" Target="../ink/ink1856.xml"/><Relationship Id="rId220" Type="http://schemas.openxmlformats.org/officeDocument/2006/relationships/customXml" Target="../ink/ink1757.xml"/><Relationship Id="rId458" Type="http://schemas.openxmlformats.org/officeDocument/2006/relationships/customXml" Target="../ink/ink1877.xml"/><Relationship Id="rId15" Type="http://schemas.openxmlformats.org/officeDocument/2006/relationships/image" Target="../media/image1609.png"/><Relationship Id="rId57" Type="http://schemas.openxmlformats.org/officeDocument/2006/relationships/image" Target="../media/image1629.png"/><Relationship Id="rId262" Type="http://schemas.openxmlformats.org/officeDocument/2006/relationships/image" Target="../media/image1731.png"/><Relationship Id="rId318" Type="http://schemas.openxmlformats.org/officeDocument/2006/relationships/image" Target="../media/image1759.png"/><Relationship Id="rId525" Type="http://schemas.openxmlformats.org/officeDocument/2006/relationships/image" Target="../media/image1862.png"/><Relationship Id="rId99" Type="http://schemas.openxmlformats.org/officeDocument/2006/relationships/image" Target="../media/image1650.png"/><Relationship Id="rId122" Type="http://schemas.openxmlformats.org/officeDocument/2006/relationships/customXml" Target="../ink/ink1708.xml"/><Relationship Id="rId164" Type="http://schemas.openxmlformats.org/officeDocument/2006/relationships/customXml" Target="../ink/ink1729.xml"/><Relationship Id="rId371" Type="http://schemas.openxmlformats.org/officeDocument/2006/relationships/image" Target="../media/image1785.png"/><Relationship Id="rId427" Type="http://schemas.openxmlformats.org/officeDocument/2006/relationships/image" Target="../media/image1813.png"/><Relationship Id="rId469" Type="http://schemas.openxmlformats.org/officeDocument/2006/relationships/image" Target="../media/image1834.png"/><Relationship Id="rId26" Type="http://schemas.openxmlformats.org/officeDocument/2006/relationships/customXml" Target="../ink/ink1660.xml"/><Relationship Id="rId231" Type="http://schemas.openxmlformats.org/officeDocument/2006/relationships/image" Target="../media/image1716.png"/><Relationship Id="rId273" Type="http://schemas.openxmlformats.org/officeDocument/2006/relationships/customXml" Target="../ink/ink1784.xml"/><Relationship Id="rId329" Type="http://schemas.openxmlformats.org/officeDocument/2006/relationships/customXml" Target="../ink/ink1812.xml"/><Relationship Id="rId480" Type="http://schemas.openxmlformats.org/officeDocument/2006/relationships/customXml" Target="../ink/ink1888.xml"/><Relationship Id="rId536" Type="http://schemas.openxmlformats.org/officeDocument/2006/relationships/customXml" Target="../ink/ink1916.xml"/><Relationship Id="rId68" Type="http://schemas.openxmlformats.org/officeDocument/2006/relationships/customXml" Target="../ink/ink1681.xml"/><Relationship Id="rId133" Type="http://schemas.openxmlformats.org/officeDocument/2006/relationships/image" Target="../media/image1667.png"/><Relationship Id="rId175" Type="http://schemas.openxmlformats.org/officeDocument/2006/relationships/image" Target="../media/image1688.png"/><Relationship Id="rId340" Type="http://schemas.openxmlformats.org/officeDocument/2006/relationships/image" Target="../media/image1770.png"/><Relationship Id="rId200" Type="http://schemas.openxmlformats.org/officeDocument/2006/relationships/customXml" Target="../ink/ink1747.xml"/><Relationship Id="rId382" Type="http://schemas.openxmlformats.org/officeDocument/2006/relationships/customXml" Target="../ink/ink1839.xml"/><Relationship Id="rId438" Type="http://schemas.openxmlformats.org/officeDocument/2006/relationships/customXml" Target="../ink/ink1867.xml"/><Relationship Id="rId242" Type="http://schemas.openxmlformats.org/officeDocument/2006/relationships/image" Target="../media/image1721.png"/><Relationship Id="rId284" Type="http://schemas.openxmlformats.org/officeDocument/2006/relationships/image" Target="../media/image1742.png"/><Relationship Id="rId491" Type="http://schemas.openxmlformats.org/officeDocument/2006/relationships/image" Target="../media/image1845.png"/><Relationship Id="rId505" Type="http://schemas.openxmlformats.org/officeDocument/2006/relationships/image" Target="../media/image1852.png"/><Relationship Id="rId37" Type="http://schemas.openxmlformats.org/officeDocument/2006/relationships/image" Target="../media/image1619.png"/><Relationship Id="rId79" Type="http://schemas.openxmlformats.org/officeDocument/2006/relationships/image" Target="../media/image1640.png"/><Relationship Id="rId102" Type="http://schemas.openxmlformats.org/officeDocument/2006/relationships/customXml" Target="../ink/ink1698.xml"/><Relationship Id="rId144" Type="http://schemas.openxmlformats.org/officeDocument/2006/relationships/customXml" Target="../ink/ink1719.xml"/><Relationship Id="rId547" Type="http://schemas.openxmlformats.org/officeDocument/2006/relationships/image" Target="../media/image1873.png"/><Relationship Id="rId90" Type="http://schemas.openxmlformats.org/officeDocument/2006/relationships/customXml" Target="../ink/ink1692.xml"/><Relationship Id="rId186" Type="http://schemas.openxmlformats.org/officeDocument/2006/relationships/customXml" Target="../ink/ink1740.xml"/><Relationship Id="rId351" Type="http://schemas.openxmlformats.org/officeDocument/2006/relationships/image" Target="../media/image1775.png"/><Relationship Id="rId393" Type="http://schemas.openxmlformats.org/officeDocument/2006/relationships/image" Target="../media/image1796.png"/><Relationship Id="rId407" Type="http://schemas.openxmlformats.org/officeDocument/2006/relationships/image" Target="../media/image1803.png"/><Relationship Id="rId449" Type="http://schemas.openxmlformats.org/officeDocument/2006/relationships/image" Target="../media/image1824.png"/><Relationship Id="rId211" Type="http://schemas.openxmlformats.org/officeDocument/2006/relationships/image" Target="../media/image1706.png"/><Relationship Id="rId253" Type="http://schemas.openxmlformats.org/officeDocument/2006/relationships/customXml" Target="../ink/ink1774.xml"/><Relationship Id="rId295" Type="http://schemas.openxmlformats.org/officeDocument/2006/relationships/customXml" Target="../ink/ink1795.xml"/><Relationship Id="rId309" Type="http://schemas.openxmlformats.org/officeDocument/2006/relationships/customXml" Target="../ink/ink1802.xml"/><Relationship Id="rId460" Type="http://schemas.openxmlformats.org/officeDocument/2006/relationships/customXml" Target="../ink/ink1878.xml"/><Relationship Id="rId516" Type="http://schemas.openxmlformats.org/officeDocument/2006/relationships/customXml" Target="../ink/ink1906.xml"/><Relationship Id="rId48" Type="http://schemas.openxmlformats.org/officeDocument/2006/relationships/customXml" Target="../ink/ink1671.xml"/><Relationship Id="rId113" Type="http://schemas.openxmlformats.org/officeDocument/2006/relationships/image" Target="../media/image1657.png"/><Relationship Id="rId320" Type="http://schemas.openxmlformats.org/officeDocument/2006/relationships/image" Target="../media/image1760.png"/><Relationship Id="rId155" Type="http://schemas.openxmlformats.org/officeDocument/2006/relationships/image" Target="../media/image1678.png"/><Relationship Id="rId197" Type="http://schemas.openxmlformats.org/officeDocument/2006/relationships/image" Target="../media/image1699.png"/><Relationship Id="rId362" Type="http://schemas.openxmlformats.org/officeDocument/2006/relationships/customXml" Target="../ink/ink1829.xml"/><Relationship Id="rId418" Type="http://schemas.openxmlformats.org/officeDocument/2006/relationships/customXml" Target="../ink/ink1857.xml"/><Relationship Id="rId222" Type="http://schemas.openxmlformats.org/officeDocument/2006/relationships/customXml" Target="../ink/ink1758.xml"/><Relationship Id="rId264" Type="http://schemas.openxmlformats.org/officeDocument/2006/relationships/image" Target="../media/image1732.png"/><Relationship Id="rId471" Type="http://schemas.openxmlformats.org/officeDocument/2006/relationships/image" Target="../media/image1835.png"/><Relationship Id="rId17" Type="http://schemas.openxmlformats.org/officeDocument/2006/relationships/image" Target="../media/image1610.png"/><Relationship Id="rId59" Type="http://schemas.openxmlformats.org/officeDocument/2006/relationships/image" Target="../media/image1630.png"/><Relationship Id="rId124" Type="http://schemas.openxmlformats.org/officeDocument/2006/relationships/customXml" Target="../ink/ink1709.xml"/><Relationship Id="rId527" Type="http://schemas.openxmlformats.org/officeDocument/2006/relationships/image" Target="../media/image1863.png"/><Relationship Id="rId70" Type="http://schemas.openxmlformats.org/officeDocument/2006/relationships/customXml" Target="../ink/ink1682.xml"/><Relationship Id="rId166" Type="http://schemas.openxmlformats.org/officeDocument/2006/relationships/customXml" Target="../ink/ink1730.xml"/><Relationship Id="rId331" Type="http://schemas.openxmlformats.org/officeDocument/2006/relationships/customXml" Target="../ink/ink1813.xml"/><Relationship Id="rId373" Type="http://schemas.openxmlformats.org/officeDocument/2006/relationships/image" Target="../media/image1786.png"/><Relationship Id="rId429" Type="http://schemas.openxmlformats.org/officeDocument/2006/relationships/image" Target="../media/image1814.png"/><Relationship Id="rId1" Type="http://schemas.openxmlformats.org/officeDocument/2006/relationships/slideLayout" Target="../slideLayouts/slideLayout7.xml"/><Relationship Id="rId233" Type="http://schemas.openxmlformats.org/officeDocument/2006/relationships/customXml" Target="../ink/ink1764.xml"/><Relationship Id="rId440" Type="http://schemas.openxmlformats.org/officeDocument/2006/relationships/customXml" Target="../ink/ink1868.xml"/><Relationship Id="rId28" Type="http://schemas.openxmlformats.org/officeDocument/2006/relationships/customXml" Target="../ink/ink1661.xml"/><Relationship Id="rId275" Type="http://schemas.openxmlformats.org/officeDocument/2006/relationships/customXml" Target="../ink/ink1785.xml"/><Relationship Id="rId300" Type="http://schemas.openxmlformats.org/officeDocument/2006/relationships/image" Target="../media/image1750.png"/><Relationship Id="rId482" Type="http://schemas.openxmlformats.org/officeDocument/2006/relationships/customXml" Target="../ink/ink1889.xml"/><Relationship Id="rId538" Type="http://schemas.openxmlformats.org/officeDocument/2006/relationships/customXml" Target="../ink/ink1917.xml"/><Relationship Id="rId81" Type="http://schemas.openxmlformats.org/officeDocument/2006/relationships/image" Target="../media/image1641.png"/><Relationship Id="rId135" Type="http://schemas.openxmlformats.org/officeDocument/2006/relationships/image" Target="../media/image1668.png"/><Relationship Id="rId177" Type="http://schemas.openxmlformats.org/officeDocument/2006/relationships/image" Target="../media/image1689.png"/><Relationship Id="rId342" Type="http://schemas.openxmlformats.org/officeDocument/2006/relationships/image" Target="../media/image1771.png"/><Relationship Id="rId384" Type="http://schemas.openxmlformats.org/officeDocument/2006/relationships/customXml" Target="../ink/ink1840.xml"/><Relationship Id="rId202" Type="http://schemas.openxmlformats.org/officeDocument/2006/relationships/customXml" Target="../ink/ink1748.xml"/><Relationship Id="rId244" Type="http://schemas.openxmlformats.org/officeDocument/2006/relationships/image" Target="../media/image1722.png"/><Relationship Id="rId39" Type="http://schemas.openxmlformats.org/officeDocument/2006/relationships/image" Target="../media/image1620.png"/><Relationship Id="rId286" Type="http://schemas.openxmlformats.org/officeDocument/2006/relationships/image" Target="../media/image1743.png"/><Relationship Id="rId451" Type="http://schemas.openxmlformats.org/officeDocument/2006/relationships/image" Target="../media/image1825.png"/><Relationship Id="rId493" Type="http://schemas.openxmlformats.org/officeDocument/2006/relationships/image" Target="../media/image1846.png"/><Relationship Id="rId507" Type="http://schemas.openxmlformats.org/officeDocument/2006/relationships/image" Target="../media/image1853.png"/><Relationship Id="rId549" Type="http://schemas.openxmlformats.org/officeDocument/2006/relationships/image" Target="../media/image1874.png"/><Relationship Id="rId50" Type="http://schemas.openxmlformats.org/officeDocument/2006/relationships/customXml" Target="../ink/ink1672.xml"/><Relationship Id="rId104" Type="http://schemas.openxmlformats.org/officeDocument/2006/relationships/customXml" Target="../ink/ink1699.xml"/><Relationship Id="rId146" Type="http://schemas.openxmlformats.org/officeDocument/2006/relationships/customXml" Target="../ink/ink1720.xml"/><Relationship Id="rId188" Type="http://schemas.openxmlformats.org/officeDocument/2006/relationships/customXml" Target="../ink/ink1741.xml"/><Relationship Id="rId311" Type="http://schemas.openxmlformats.org/officeDocument/2006/relationships/customXml" Target="../ink/ink1803.xml"/><Relationship Id="rId353" Type="http://schemas.openxmlformats.org/officeDocument/2006/relationships/image" Target="../media/image1776.png"/><Relationship Id="rId395" Type="http://schemas.openxmlformats.org/officeDocument/2006/relationships/image" Target="../media/image1797.png"/><Relationship Id="rId409" Type="http://schemas.openxmlformats.org/officeDocument/2006/relationships/image" Target="../media/image1804.png"/><Relationship Id="rId92" Type="http://schemas.openxmlformats.org/officeDocument/2006/relationships/customXml" Target="../ink/ink1693.xml"/><Relationship Id="rId213" Type="http://schemas.openxmlformats.org/officeDocument/2006/relationships/image" Target="../media/image1707.png"/><Relationship Id="rId420" Type="http://schemas.openxmlformats.org/officeDocument/2006/relationships/customXml" Target="../ink/ink1858.xml"/><Relationship Id="rId255" Type="http://schemas.openxmlformats.org/officeDocument/2006/relationships/customXml" Target="../ink/ink1775.xml"/><Relationship Id="rId297" Type="http://schemas.openxmlformats.org/officeDocument/2006/relationships/customXml" Target="../ink/ink1796.xml"/><Relationship Id="rId462" Type="http://schemas.openxmlformats.org/officeDocument/2006/relationships/customXml" Target="../ink/ink1879.xml"/><Relationship Id="rId518" Type="http://schemas.openxmlformats.org/officeDocument/2006/relationships/customXml" Target="../ink/ink1907.xml"/><Relationship Id="rId115" Type="http://schemas.openxmlformats.org/officeDocument/2006/relationships/image" Target="../media/image1658.png"/><Relationship Id="rId157" Type="http://schemas.openxmlformats.org/officeDocument/2006/relationships/image" Target="../media/image1679.png"/><Relationship Id="rId322" Type="http://schemas.openxmlformats.org/officeDocument/2006/relationships/image" Target="../media/image1761.png"/><Relationship Id="rId364" Type="http://schemas.openxmlformats.org/officeDocument/2006/relationships/customXml" Target="../ink/ink1830.xml"/><Relationship Id="rId61" Type="http://schemas.openxmlformats.org/officeDocument/2006/relationships/image" Target="../media/image1631.png"/><Relationship Id="rId199" Type="http://schemas.openxmlformats.org/officeDocument/2006/relationships/image" Target="../media/image1700.png"/><Relationship Id="rId19" Type="http://schemas.openxmlformats.org/officeDocument/2006/relationships/image" Target="../media/image1611.png"/><Relationship Id="rId224" Type="http://schemas.openxmlformats.org/officeDocument/2006/relationships/customXml" Target="../ink/ink1759.xml"/><Relationship Id="rId266" Type="http://schemas.openxmlformats.org/officeDocument/2006/relationships/image" Target="../media/image1733.png"/><Relationship Id="rId431" Type="http://schemas.openxmlformats.org/officeDocument/2006/relationships/image" Target="../media/image1815.png"/><Relationship Id="rId473" Type="http://schemas.openxmlformats.org/officeDocument/2006/relationships/image" Target="../media/image1836.png"/><Relationship Id="rId529" Type="http://schemas.openxmlformats.org/officeDocument/2006/relationships/image" Target="../media/image1864.png"/><Relationship Id="rId30" Type="http://schemas.openxmlformats.org/officeDocument/2006/relationships/customXml" Target="../ink/ink1662.xml"/><Relationship Id="rId126" Type="http://schemas.openxmlformats.org/officeDocument/2006/relationships/customXml" Target="../ink/ink1710.xml"/><Relationship Id="rId168" Type="http://schemas.openxmlformats.org/officeDocument/2006/relationships/customXml" Target="../ink/ink1731.xml"/><Relationship Id="rId333" Type="http://schemas.openxmlformats.org/officeDocument/2006/relationships/customXml" Target="../ink/ink1814.xml"/><Relationship Id="rId540" Type="http://schemas.openxmlformats.org/officeDocument/2006/relationships/customXml" Target="../ink/ink1918.xml"/><Relationship Id="rId72" Type="http://schemas.openxmlformats.org/officeDocument/2006/relationships/customXml" Target="../ink/ink1683.xml"/><Relationship Id="rId375" Type="http://schemas.openxmlformats.org/officeDocument/2006/relationships/image" Target="../media/image1787.png"/><Relationship Id="rId3" Type="http://schemas.openxmlformats.org/officeDocument/2006/relationships/image" Target="../media/image4600.png"/><Relationship Id="rId235" Type="http://schemas.openxmlformats.org/officeDocument/2006/relationships/customXml" Target="../ink/ink1765.xml"/><Relationship Id="rId277" Type="http://schemas.openxmlformats.org/officeDocument/2006/relationships/customXml" Target="../ink/ink1786.xml"/><Relationship Id="rId400" Type="http://schemas.openxmlformats.org/officeDocument/2006/relationships/customXml" Target="../ink/ink1848.xml"/><Relationship Id="rId442" Type="http://schemas.openxmlformats.org/officeDocument/2006/relationships/customXml" Target="../ink/ink1869.xml"/><Relationship Id="rId484" Type="http://schemas.openxmlformats.org/officeDocument/2006/relationships/customXml" Target="../ink/ink1890.xml"/><Relationship Id="rId137" Type="http://schemas.openxmlformats.org/officeDocument/2006/relationships/image" Target="../media/image1669.png"/><Relationship Id="rId302" Type="http://schemas.openxmlformats.org/officeDocument/2006/relationships/image" Target="../media/image1751.png"/><Relationship Id="rId344" Type="http://schemas.openxmlformats.org/officeDocument/2006/relationships/image" Target="../media/image1772.png"/><Relationship Id="rId41" Type="http://schemas.openxmlformats.org/officeDocument/2006/relationships/image" Target="../media/image1621.png"/><Relationship Id="rId83" Type="http://schemas.openxmlformats.org/officeDocument/2006/relationships/image" Target="../media/image1642.png"/><Relationship Id="rId179" Type="http://schemas.openxmlformats.org/officeDocument/2006/relationships/image" Target="../media/image1690.png"/><Relationship Id="rId386" Type="http://schemas.openxmlformats.org/officeDocument/2006/relationships/customXml" Target="../ink/ink1841.xml"/><Relationship Id="rId190" Type="http://schemas.openxmlformats.org/officeDocument/2006/relationships/customXml" Target="../ink/ink1742.xml"/><Relationship Id="rId204" Type="http://schemas.openxmlformats.org/officeDocument/2006/relationships/customXml" Target="../ink/ink1749.xml"/><Relationship Id="rId246" Type="http://schemas.openxmlformats.org/officeDocument/2006/relationships/image" Target="../media/image1723.png"/><Relationship Id="rId288" Type="http://schemas.openxmlformats.org/officeDocument/2006/relationships/image" Target="../media/image1744.png"/><Relationship Id="rId411" Type="http://schemas.openxmlformats.org/officeDocument/2006/relationships/image" Target="../media/image1805.png"/><Relationship Id="rId453" Type="http://schemas.openxmlformats.org/officeDocument/2006/relationships/image" Target="../media/image1826.png"/><Relationship Id="rId509" Type="http://schemas.openxmlformats.org/officeDocument/2006/relationships/image" Target="../media/image1854.png"/><Relationship Id="rId106" Type="http://schemas.openxmlformats.org/officeDocument/2006/relationships/customXml" Target="../ink/ink1700.xml"/><Relationship Id="rId313" Type="http://schemas.openxmlformats.org/officeDocument/2006/relationships/customXml" Target="../ink/ink1804.xml"/><Relationship Id="rId495" Type="http://schemas.openxmlformats.org/officeDocument/2006/relationships/image" Target="../media/image1847.png"/><Relationship Id="rId10" Type="http://schemas.openxmlformats.org/officeDocument/2006/relationships/customXml" Target="../ink/ink1652.xml"/><Relationship Id="rId52" Type="http://schemas.openxmlformats.org/officeDocument/2006/relationships/customXml" Target="../ink/ink1673.xml"/><Relationship Id="rId94" Type="http://schemas.openxmlformats.org/officeDocument/2006/relationships/customXml" Target="../ink/ink1694.xml"/><Relationship Id="rId148" Type="http://schemas.openxmlformats.org/officeDocument/2006/relationships/customXml" Target="../ink/ink1721.xml"/><Relationship Id="rId355" Type="http://schemas.openxmlformats.org/officeDocument/2006/relationships/image" Target="../media/image1777.png"/><Relationship Id="rId397" Type="http://schemas.openxmlformats.org/officeDocument/2006/relationships/image" Target="../media/image1798.png"/><Relationship Id="rId520" Type="http://schemas.openxmlformats.org/officeDocument/2006/relationships/customXml" Target="../ink/ink1908.xml"/><Relationship Id="rId215" Type="http://schemas.openxmlformats.org/officeDocument/2006/relationships/image" Target="../media/image1708.png"/><Relationship Id="rId257" Type="http://schemas.openxmlformats.org/officeDocument/2006/relationships/customXml" Target="../ink/ink1776.xml"/><Relationship Id="rId422" Type="http://schemas.openxmlformats.org/officeDocument/2006/relationships/customXml" Target="../ink/ink1859.xml"/><Relationship Id="rId464" Type="http://schemas.openxmlformats.org/officeDocument/2006/relationships/customXml" Target="../ink/ink1880.xml"/><Relationship Id="rId299" Type="http://schemas.openxmlformats.org/officeDocument/2006/relationships/customXml" Target="../ink/ink1797.xml"/><Relationship Id="rId63" Type="http://schemas.openxmlformats.org/officeDocument/2006/relationships/image" Target="../media/image1632.png"/><Relationship Id="rId159" Type="http://schemas.openxmlformats.org/officeDocument/2006/relationships/image" Target="../media/image1680.png"/><Relationship Id="rId366" Type="http://schemas.openxmlformats.org/officeDocument/2006/relationships/customXml" Target="../ink/ink1831.xml"/><Relationship Id="rId226" Type="http://schemas.openxmlformats.org/officeDocument/2006/relationships/customXml" Target="../ink/ink1760.xml"/><Relationship Id="rId433" Type="http://schemas.openxmlformats.org/officeDocument/2006/relationships/image" Target="../media/image1816.png"/><Relationship Id="rId74" Type="http://schemas.openxmlformats.org/officeDocument/2006/relationships/customXml" Target="../ink/ink1684.xml"/><Relationship Id="rId377" Type="http://schemas.openxmlformats.org/officeDocument/2006/relationships/image" Target="../media/image1788.png"/><Relationship Id="rId500" Type="http://schemas.openxmlformats.org/officeDocument/2006/relationships/customXml" Target="../ink/ink1898.xml"/><Relationship Id="rId5" Type="http://schemas.openxmlformats.org/officeDocument/2006/relationships/image" Target="../media/image1604.png"/><Relationship Id="rId237" Type="http://schemas.openxmlformats.org/officeDocument/2006/relationships/customXml" Target="../ink/ink1766.xml"/><Relationship Id="rId444" Type="http://schemas.openxmlformats.org/officeDocument/2006/relationships/customXml" Target="../ink/ink1870.xml"/><Relationship Id="rId290" Type="http://schemas.openxmlformats.org/officeDocument/2006/relationships/image" Target="../media/image1745.png"/><Relationship Id="rId304" Type="http://schemas.openxmlformats.org/officeDocument/2006/relationships/image" Target="../media/image1752.png"/><Relationship Id="rId388" Type="http://schemas.openxmlformats.org/officeDocument/2006/relationships/customXml" Target="../ink/ink1842.xml"/><Relationship Id="rId511" Type="http://schemas.openxmlformats.org/officeDocument/2006/relationships/image" Target="../media/image1855.png"/><Relationship Id="rId85" Type="http://schemas.openxmlformats.org/officeDocument/2006/relationships/image" Target="../media/image1643.png"/><Relationship Id="rId150" Type="http://schemas.openxmlformats.org/officeDocument/2006/relationships/customXml" Target="../ink/ink1722.xml"/><Relationship Id="rId248" Type="http://schemas.openxmlformats.org/officeDocument/2006/relationships/image" Target="../media/image1724.png"/><Relationship Id="rId455" Type="http://schemas.openxmlformats.org/officeDocument/2006/relationships/image" Target="../media/image1827.png"/></Relationships>
</file>

<file path=ppt/slides/_rels/slide16.xml.rels><?xml version="1.0" encoding="UTF-8" standalone="yes"?>
<Relationships xmlns="http://schemas.openxmlformats.org/package/2006/relationships"><Relationship Id="rId8" Type="http://schemas.openxmlformats.org/officeDocument/2006/relationships/image" Target="../media/image1877.png"/><Relationship Id="rId13" Type="http://schemas.openxmlformats.org/officeDocument/2006/relationships/customXml" Target="../ink/ink1928.xml"/><Relationship Id="rId18" Type="http://schemas.openxmlformats.org/officeDocument/2006/relationships/image" Target="../media/image1882.png"/><Relationship Id="rId3" Type="http://schemas.openxmlformats.org/officeDocument/2006/relationships/customXml" Target="../ink/ink1923.xml"/><Relationship Id="rId7" Type="http://schemas.openxmlformats.org/officeDocument/2006/relationships/customXml" Target="../ink/ink1925.xml"/><Relationship Id="rId12" Type="http://schemas.openxmlformats.org/officeDocument/2006/relationships/image" Target="../media/image1879.png"/><Relationship Id="rId17" Type="http://schemas.openxmlformats.org/officeDocument/2006/relationships/customXml" Target="../ink/ink1930.xml"/><Relationship Id="rId2" Type="http://schemas.openxmlformats.org/officeDocument/2006/relationships/notesSlide" Target="../notesSlides/notesSlide16.xml"/><Relationship Id="rId16" Type="http://schemas.openxmlformats.org/officeDocument/2006/relationships/image" Target="../media/image1881.png"/><Relationship Id="rId1" Type="http://schemas.openxmlformats.org/officeDocument/2006/relationships/slideLayout" Target="../slideLayouts/slideLayout7.xml"/><Relationship Id="rId6" Type="http://schemas.openxmlformats.org/officeDocument/2006/relationships/image" Target="../media/image1876.png"/><Relationship Id="rId11" Type="http://schemas.openxmlformats.org/officeDocument/2006/relationships/customXml" Target="../ink/ink1927.xml"/><Relationship Id="rId5" Type="http://schemas.openxmlformats.org/officeDocument/2006/relationships/customXml" Target="../ink/ink1924.xml"/><Relationship Id="rId15" Type="http://schemas.openxmlformats.org/officeDocument/2006/relationships/customXml" Target="../ink/ink1929.xml"/><Relationship Id="rId10" Type="http://schemas.openxmlformats.org/officeDocument/2006/relationships/image" Target="../media/image1878.png"/><Relationship Id="rId4" Type="http://schemas.openxmlformats.org/officeDocument/2006/relationships/image" Target="../media/image1875.png"/><Relationship Id="rId9" Type="http://schemas.openxmlformats.org/officeDocument/2006/relationships/customXml" Target="../ink/ink1926.xml"/><Relationship Id="rId14" Type="http://schemas.openxmlformats.org/officeDocument/2006/relationships/image" Target="../media/image1880.png"/></Relationships>
</file>

<file path=ppt/slides/_rels/slide17.xml.rels><?xml version="1.0" encoding="UTF-8" standalone="yes"?>
<Relationships xmlns="http://schemas.openxmlformats.org/package/2006/relationships"><Relationship Id="rId3" Type="http://schemas.openxmlformats.org/officeDocument/2006/relationships/customXml" Target="../ink/ink1931.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884.png"/><Relationship Id="rId5" Type="http://schemas.openxmlformats.org/officeDocument/2006/relationships/customXml" Target="../ink/ink1932.xml"/><Relationship Id="rId4" Type="http://schemas.openxmlformats.org/officeDocument/2006/relationships/image" Target="../media/image1883.png"/></Relationships>
</file>

<file path=ppt/slides/_rels/slide18.xml.rels><?xml version="1.0" encoding="UTF-8" standalone="yes"?>
<Relationships xmlns="http://schemas.openxmlformats.org/package/2006/relationships"><Relationship Id="rId13" Type="http://schemas.openxmlformats.org/officeDocument/2006/relationships/image" Target="../media/image1889.png"/><Relationship Id="rId18" Type="http://schemas.openxmlformats.org/officeDocument/2006/relationships/customXml" Target="../ink/ink1940.xml"/><Relationship Id="rId26" Type="http://schemas.openxmlformats.org/officeDocument/2006/relationships/customXml" Target="../ink/ink1944.xml"/><Relationship Id="rId39" Type="http://schemas.openxmlformats.org/officeDocument/2006/relationships/image" Target="../media/image1902.png"/><Relationship Id="rId21" Type="http://schemas.openxmlformats.org/officeDocument/2006/relationships/image" Target="../media/image1893.png"/><Relationship Id="rId34" Type="http://schemas.openxmlformats.org/officeDocument/2006/relationships/customXml" Target="../ink/ink1948.xml"/><Relationship Id="rId42" Type="http://schemas.openxmlformats.org/officeDocument/2006/relationships/customXml" Target="../ink/ink1952.xml"/><Relationship Id="rId47" Type="http://schemas.openxmlformats.org/officeDocument/2006/relationships/image" Target="../media/image1906.png"/><Relationship Id="rId50" Type="http://schemas.openxmlformats.org/officeDocument/2006/relationships/customXml" Target="../ink/ink1956.xml"/><Relationship Id="rId7" Type="http://schemas.openxmlformats.org/officeDocument/2006/relationships/image" Target="../media/image1886.png"/><Relationship Id="rId2" Type="http://schemas.openxmlformats.org/officeDocument/2006/relationships/notesSlide" Target="../notesSlides/notesSlide18.xml"/><Relationship Id="rId16" Type="http://schemas.openxmlformats.org/officeDocument/2006/relationships/customXml" Target="../ink/ink1939.xml"/><Relationship Id="rId29" Type="http://schemas.openxmlformats.org/officeDocument/2006/relationships/image" Target="../media/image1897.png"/><Relationship Id="rId11" Type="http://schemas.openxmlformats.org/officeDocument/2006/relationships/image" Target="../media/image1888.png"/><Relationship Id="rId24" Type="http://schemas.openxmlformats.org/officeDocument/2006/relationships/customXml" Target="../ink/ink1943.xml"/><Relationship Id="rId32" Type="http://schemas.openxmlformats.org/officeDocument/2006/relationships/customXml" Target="../ink/ink1947.xml"/><Relationship Id="rId37" Type="http://schemas.openxmlformats.org/officeDocument/2006/relationships/image" Target="../media/image1901.png"/><Relationship Id="rId40" Type="http://schemas.openxmlformats.org/officeDocument/2006/relationships/customXml" Target="../ink/ink1951.xml"/><Relationship Id="rId45" Type="http://schemas.openxmlformats.org/officeDocument/2006/relationships/image" Target="../media/image1905.png"/><Relationship Id="rId5" Type="http://schemas.openxmlformats.org/officeDocument/2006/relationships/image" Target="../media/image1885.png"/><Relationship Id="rId15" Type="http://schemas.openxmlformats.org/officeDocument/2006/relationships/image" Target="../media/image1890.png"/><Relationship Id="rId23" Type="http://schemas.openxmlformats.org/officeDocument/2006/relationships/image" Target="../media/image1894.png"/><Relationship Id="rId28" Type="http://schemas.openxmlformats.org/officeDocument/2006/relationships/customXml" Target="../ink/ink1945.xml"/><Relationship Id="rId36" Type="http://schemas.openxmlformats.org/officeDocument/2006/relationships/customXml" Target="../ink/ink1949.xml"/><Relationship Id="rId49" Type="http://schemas.openxmlformats.org/officeDocument/2006/relationships/image" Target="../media/image1907.png"/><Relationship Id="rId10" Type="http://schemas.openxmlformats.org/officeDocument/2006/relationships/customXml" Target="../ink/ink1936.xml"/><Relationship Id="rId19" Type="http://schemas.openxmlformats.org/officeDocument/2006/relationships/image" Target="../media/image1892.png"/><Relationship Id="rId31" Type="http://schemas.openxmlformats.org/officeDocument/2006/relationships/image" Target="../media/image1898.png"/><Relationship Id="rId44" Type="http://schemas.openxmlformats.org/officeDocument/2006/relationships/customXml" Target="../ink/ink1953.xml"/><Relationship Id="rId4" Type="http://schemas.openxmlformats.org/officeDocument/2006/relationships/customXml" Target="../ink/ink1933.xml"/><Relationship Id="rId9" Type="http://schemas.openxmlformats.org/officeDocument/2006/relationships/image" Target="../media/image1887.png"/><Relationship Id="rId14" Type="http://schemas.openxmlformats.org/officeDocument/2006/relationships/customXml" Target="../ink/ink1938.xml"/><Relationship Id="rId22" Type="http://schemas.openxmlformats.org/officeDocument/2006/relationships/customXml" Target="../ink/ink1942.xml"/><Relationship Id="rId27" Type="http://schemas.openxmlformats.org/officeDocument/2006/relationships/image" Target="../media/image1896.png"/><Relationship Id="rId30" Type="http://schemas.openxmlformats.org/officeDocument/2006/relationships/customXml" Target="../ink/ink1946.xml"/><Relationship Id="rId35" Type="http://schemas.openxmlformats.org/officeDocument/2006/relationships/image" Target="../media/image1900.png"/><Relationship Id="rId43" Type="http://schemas.openxmlformats.org/officeDocument/2006/relationships/image" Target="../media/image1904.png"/><Relationship Id="rId48" Type="http://schemas.openxmlformats.org/officeDocument/2006/relationships/customXml" Target="../ink/ink1955.xml"/><Relationship Id="rId8" Type="http://schemas.openxmlformats.org/officeDocument/2006/relationships/customXml" Target="../ink/ink1935.xml"/><Relationship Id="rId51" Type="http://schemas.openxmlformats.org/officeDocument/2006/relationships/image" Target="../media/image1908.png"/><Relationship Id="rId3" Type="http://schemas.openxmlformats.org/officeDocument/2006/relationships/image" Target="../media/image1190.emf"/><Relationship Id="rId12" Type="http://schemas.openxmlformats.org/officeDocument/2006/relationships/customXml" Target="../ink/ink1937.xml"/><Relationship Id="rId17" Type="http://schemas.openxmlformats.org/officeDocument/2006/relationships/image" Target="../media/image1891.png"/><Relationship Id="rId25" Type="http://schemas.openxmlformats.org/officeDocument/2006/relationships/image" Target="../media/image1895.png"/><Relationship Id="rId33" Type="http://schemas.openxmlformats.org/officeDocument/2006/relationships/image" Target="../media/image1899.png"/><Relationship Id="rId38" Type="http://schemas.openxmlformats.org/officeDocument/2006/relationships/customXml" Target="../ink/ink1950.xml"/><Relationship Id="rId46" Type="http://schemas.openxmlformats.org/officeDocument/2006/relationships/customXml" Target="../ink/ink1954.xml"/><Relationship Id="rId20" Type="http://schemas.openxmlformats.org/officeDocument/2006/relationships/customXml" Target="../ink/ink1941.xml"/><Relationship Id="rId41" Type="http://schemas.openxmlformats.org/officeDocument/2006/relationships/image" Target="../media/image1903.png"/><Relationship Id="rId1" Type="http://schemas.openxmlformats.org/officeDocument/2006/relationships/slideLayout" Target="../slideLayouts/slideLayout7.xml"/><Relationship Id="rId6" Type="http://schemas.openxmlformats.org/officeDocument/2006/relationships/customXml" Target="../ink/ink1934.xml"/></Relationships>
</file>

<file path=ppt/slides/_rels/slide19.xml.rels><?xml version="1.0" encoding="UTF-8" standalone="yes"?>
<Relationships xmlns="http://schemas.openxmlformats.org/package/2006/relationships"><Relationship Id="rId8" Type="http://schemas.openxmlformats.org/officeDocument/2006/relationships/image" Target="../media/image1911.png"/><Relationship Id="rId3" Type="http://schemas.openxmlformats.org/officeDocument/2006/relationships/customXml" Target="../ink/ink1957.xml"/><Relationship Id="rId7" Type="http://schemas.openxmlformats.org/officeDocument/2006/relationships/customXml" Target="../ink/ink1959.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910.png"/><Relationship Id="rId5" Type="http://schemas.openxmlformats.org/officeDocument/2006/relationships/customXml" Target="../ink/ink1958.xml"/><Relationship Id="rId4" Type="http://schemas.openxmlformats.org/officeDocument/2006/relationships/image" Target="../media/image1909.png"/></Relationships>
</file>

<file path=ppt/slides/_rels/slide2.xml.rels><?xml version="1.0" encoding="UTF-8" standalone="yes"?>
<Relationships xmlns="http://schemas.openxmlformats.org/package/2006/relationships"><Relationship Id="rId8" Type="http://schemas.openxmlformats.org/officeDocument/2006/relationships/image" Target="../media/image188.png"/><Relationship Id="rId3" Type="http://schemas.openxmlformats.org/officeDocument/2006/relationships/customXml" Target="../ink/ink189.xml"/><Relationship Id="rId7" Type="http://schemas.openxmlformats.org/officeDocument/2006/relationships/customXml" Target="../ink/ink19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87.png"/><Relationship Id="rId5" Type="http://schemas.openxmlformats.org/officeDocument/2006/relationships/customXml" Target="../ink/ink190.xml"/><Relationship Id="rId10" Type="http://schemas.openxmlformats.org/officeDocument/2006/relationships/image" Target="../media/image189.png"/><Relationship Id="rId4" Type="http://schemas.openxmlformats.org/officeDocument/2006/relationships/image" Target="../media/image186.png"/><Relationship Id="rId9" Type="http://schemas.openxmlformats.org/officeDocument/2006/relationships/customXml" Target="../ink/ink192.xml"/></Relationships>
</file>

<file path=ppt/slides/_rels/slide20.xml.rels><?xml version="1.0" encoding="UTF-8" standalone="yes"?>
<Relationships xmlns="http://schemas.openxmlformats.org/package/2006/relationships"><Relationship Id="rId117" Type="http://schemas.openxmlformats.org/officeDocument/2006/relationships/customXml" Target="../ink/ink2018.xml"/><Relationship Id="rId671" Type="http://schemas.openxmlformats.org/officeDocument/2006/relationships/image" Target="../media/image2243.png"/><Relationship Id="rId769" Type="http://schemas.openxmlformats.org/officeDocument/2006/relationships/image" Target="../media/image2292.png"/><Relationship Id="rId21" Type="http://schemas.openxmlformats.org/officeDocument/2006/relationships/image" Target="../media/image1919.png"/><Relationship Id="rId324" Type="http://schemas.openxmlformats.org/officeDocument/2006/relationships/image" Target="../media/image2070.png"/><Relationship Id="rId531" Type="http://schemas.openxmlformats.org/officeDocument/2006/relationships/customXml" Target="../ink/ink2225.xml"/><Relationship Id="rId629" Type="http://schemas.openxmlformats.org/officeDocument/2006/relationships/image" Target="../media/image2222.png"/><Relationship Id="rId170" Type="http://schemas.openxmlformats.org/officeDocument/2006/relationships/image" Target="../media/image1993.png"/><Relationship Id="rId836" Type="http://schemas.openxmlformats.org/officeDocument/2006/relationships/customXml" Target="../ink/ink2378.xml"/><Relationship Id="rId268" Type="http://schemas.openxmlformats.org/officeDocument/2006/relationships/image" Target="../media/image2042.png"/><Relationship Id="rId475" Type="http://schemas.openxmlformats.org/officeDocument/2006/relationships/customXml" Target="../ink/ink2197.xml"/><Relationship Id="rId682" Type="http://schemas.openxmlformats.org/officeDocument/2006/relationships/customXml" Target="../ink/ink2301.xml"/><Relationship Id="rId32" Type="http://schemas.openxmlformats.org/officeDocument/2006/relationships/customXml" Target="../ink/ink1975.xml"/><Relationship Id="rId128" Type="http://schemas.openxmlformats.org/officeDocument/2006/relationships/image" Target="../media/image1972.png"/><Relationship Id="rId335" Type="http://schemas.openxmlformats.org/officeDocument/2006/relationships/customXml" Target="../ink/ink2127.xml"/><Relationship Id="rId542" Type="http://schemas.openxmlformats.org/officeDocument/2006/relationships/image" Target="../media/image2179.png"/><Relationship Id="rId181" Type="http://schemas.openxmlformats.org/officeDocument/2006/relationships/customXml" Target="../ink/ink2050.xml"/><Relationship Id="rId402" Type="http://schemas.openxmlformats.org/officeDocument/2006/relationships/image" Target="../media/image2109.png"/><Relationship Id="rId847" Type="http://schemas.openxmlformats.org/officeDocument/2006/relationships/image" Target="../media/image2331.png"/><Relationship Id="rId279" Type="http://schemas.openxmlformats.org/officeDocument/2006/relationships/customXml" Target="../ink/ink2099.xml"/><Relationship Id="rId486" Type="http://schemas.openxmlformats.org/officeDocument/2006/relationships/image" Target="../media/image2151.png"/><Relationship Id="rId693" Type="http://schemas.openxmlformats.org/officeDocument/2006/relationships/image" Target="../media/image2254.png"/><Relationship Id="rId707" Type="http://schemas.openxmlformats.org/officeDocument/2006/relationships/image" Target="../media/image2261.png"/><Relationship Id="rId43" Type="http://schemas.openxmlformats.org/officeDocument/2006/relationships/image" Target="../media/image1930.png"/><Relationship Id="rId139" Type="http://schemas.openxmlformats.org/officeDocument/2006/relationships/customXml" Target="../ink/ink2029.xml"/><Relationship Id="rId346" Type="http://schemas.openxmlformats.org/officeDocument/2006/relationships/image" Target="../media/image2081.png"/><Relationship Id="rId553" Type="http://schemas.openxmlformats.org/officeDocument/2006/relationships/customXml" Target="../ink/ink2236.xml"/><Relationship Id="rId760" Type="http://schemas.openxmlformats.org/officeDocument/2006/relationships/customXml" Target="../ink/ink2340.xml"/><Relationship Id="rId192" Type="http://schemas.openxmlformats.org/officeDocument/2006/relationships/image" Target="../media/image2004.png"/><Relationship Id="rId206" Type="http://schemas.openxmlformats.org/officeDocument/2006/relationships/image" Target="../media/image2011.png"/><Relationship Id="rId413" Type="http://schemas.openxmlformats.org/officeDocument/2006/relationships/customXml" Target="../ink/ink2166.xml"/><Relationship Id="rId858" Type="http://schemas.openxmlformats.org/officeDocument/2006/relationships/customXml" Target="../ink/ink2389.xml"/><Relationship Id="rId497" Type="http://schemas.openxmlformats.org/officeDocument/2006/relationships/customXml" Target="../ink/ink2208.xml"/><Relationship Id="rId620" Type="http://schemas.openxmlformats.org/officeDocument/2006/relationships/customXml" Target="../ink/ink2270.xml"/><Relationship Id="rId718" Type="http://schemas.openxmlformats.org/officeDocument/2006/relationships/customXml" Target="../ink/ink2319.xml"/><Relationship Id="rId357" Type="http://schemas.openxmlformats.org/officeDocument/2006/relationships/customXml" Target="../ink/ink2138.xml"/><Relationship Id="rId54" Type="http://schemas.openxmlformats.org/officeDocument/2006/relationships/customXml" Target="../ink/ink1986.xml"/><Relationship Id="rId217" Type="http://schemas.openxmlformats.org/officeDocument/2006/relationships/customXml" Target="../ink/ink2068.xml"/><Relationship Id="rId564" Type="http://schemas.openxmlformats.org/officeDocument/2006/relationships/image" Target="../media/image2190.png"/><Relationship Id="rId771" Type="http://schemas.openxmlformats.org/officeDocument/2006/relationships/image" Target="../media/image2293.png"/><Relationship Id="rId869" Type="http://schemas.openxmlformats.org/officeDocument/2006/relationships/image" Target="../media/image2342.png"/><Relationship Id="rId424" Type="http://schemas.openxmlformats.org/officeDocument/2006/relationships/image" Target="../media/image2120.png"/><Relationship Id="rId631" Type="http://schemas.openxmlformats.org/officeDocument/2006/relationships/image" Target="../media/image2223.png"/><Relationship Id="rId729" Type="http://schemas.openxmlformats.org/officeDocument/2006/relationships/image" Target="../media/image2272.png"/><Relationship Id="rId270" Type="http://schemas.openxmlformats.org/officeDocument/2006/relationships/image" Target="../media/image2043.png"/><Relationship Id="rId65" Type="http://schemas.openxmlformats.org/officeDocument/2006/relationships/image" Target="../media/image1941.png"/><Relationship Id="rId130" Type="http://schemas.openxmlformats.org/officeDocument/2006/relationships/image" Target="../media/image1973.png"/><Relationship Id="rId368" Type="http://schemas.openxmlformats.org/officeDocument/2006/relationships/image" Target="../media/image2092.png"/><Relationship Id="rId575" Type="http://schemas.openxmlformats.org/officeDocument/2006/relationships/customXml" Target="../ink/ink2247.xml"/><Relationship Id="rId782" Type="http://schemas.openxmlformats.org/officeDocument/2006/relationships/customXml" Target="../ink/ink2351.xml"/><Relationship Id="rId228" Type="http://schemas.openxmlformats.org/officeDocument/2006/relationships/image" Target="../media/image2022.png"/><Relationship Id="rId435" Type="http://schemas.openxmlformats.org/officeDocument/2006/relationships/customXml" Target="../ink/ink2177.xml"/><Relationship Id="rId642" Type="http://schemas.openxmlformats.org/officeDocument/2006/relationships/customXml" Target="../ink/ink2281.xml"/><Relationship Id="rId281" Type="http://schemas.openxmlformats.org/officeDocument/2006/relationships/customXml" Target="../ink/ink2100.xml"/><Relationship Id="rId502" Type="http://schemas.openxmlformats.org/officeDocument/2006/relationships/image" Target="../media/image2159.png"/><Relationship Id="rId76" Type="http://schemas.openxmlformats.org/officeDocument/2006/relationships/image" Target="../media/image1946.png"/><Relationship Id="rId141" Type="http://schemas.openxmlformats.org/officeDocument/2006/relationships/customXml" Target="../ink/ink2030.xml"/><Relationship Id="rId379" Type="http://schemas.openxmlformats.org/officeDocument/2006/relationships/customXml" Target="../ink/ink2149.xml"/><Relationship Id="rId586" Type="http://schemas.openxmlformats.org/officeDocument/2006/relationships/image" Target="../media/image2201.png"/><Relationship Id="rId793" Type="http://schemas.openxmlformats.org/officeDocument/2006/relationships/image" Target="../media/image2304.png"/><Relationship Id="rId807" Type="http://schemas.openxmlformats.org/officeDocument/2006/relationships/image" Target="../media/image2311.png"/><Relationship Id="rId7" Type="http://schemas.openxmlformats.org/officeDocument/2006/relationships/customXml" Target="../ink/ink1962.xml"/><Relationship Id="rId239" Type="http://schemas.openxmlformats.org/officeDocument/2006/relationships/customXml" Target="../ink/ink2079.xml"/><Relationship Id="rId446" Type="http://schemas.openxmlformats.org/officeDocument/2006/relationships/image" Target="../media/image2131.png"/><Relationship Id="rId653" Type="http://schemas.openxmlformats.org/officeDocument/2006/relationships/image" Target="../media/image2234.png"/><Relationship Id="rId292" Type="http://schemas.openxmlformats.org/officeDocument/2006/relationships/image" Target="../media/image2054.png"/><Relationship Id="rId306" Type="http://schemas.openxmlformats.org/officeDocument/2006/relationships/image" Target="../media/image2061.png"/><Relationship Id="rId860" Type="http://schemas.openxmlformats.org/officeDocument/2006/relationships/customXml" Target="../ink/ink2390.xml"/><Relationship Id="rId87" Type="http://schemas.openxmlformats.org/officeDocument/2006/relationships/customXml" Target="../ink/ink2003.xml"/><Relationship Id="rId513" Type="http://schemas.openxmlformats.org/officeDocument/2006/relationships/customXml" Target="../ink/ink2216.xml"/><Relationship Id="rId597" Type="http://schemas.openxmlformats.org/officeDocument/2006/relationships/customXml" Target="../ink/ink2258.xml"/><Relationship Id="rId720" Type="http://schemas.openxmlformats.org/officeDocument/2006/relationships/customXml" Target="../ink/ink2320.xml"/><Relationship Id="rId818" Type="http://schemas.openxmlformats.org/officeDocument/2006/relationships/customXml" Target="../ink/ink2369.xml"/><Relationship Id="rId152" Type="http://schemas.openxmlformats.org/officeDocument/2006/relationships/image" Target="../media/image1984.png"/><Relationship Id="rId457" Type="http://schemas.openxmlformats.org/officeDocument/2006/relationships/customXml" Target="../ink/ink2188.xml"/><Relationship Id="rId664" Type="http://schemas.openxmlformats.org/officeDocument/2006/relationships/customXml" Target="../ink/ink2292.xml"/><Relationship Id="rId871" Type="http://schemas.openxmlformats.org/officeDocument/2006/relationships/image" Target="../media/image2343.png"/><Relationship Id="rId14" Type="http://schemas.openxmlformats.org/officeDocument/2006/relationships/customXml" Target="../ink/ink1966.xml"/><Relationship Id="rId317" Type="http://schemas.openxmlformats.org/officeDocument/2006/relationships/customXml" Target="../ink/ink2118.xml"/><Relationship Id="rId524" Type="http://schemas.openxmlformats.org/officeDocument/2006/relationships/image" Target="../media/image2170.png"/><Relationship Id="rId731" Type="http://schemas.openxmlformats.org/officeDocument/2006/relationships/image" Target="../media/image2273.png"/><Relationship Id="rId98" Type="http://schemas.openxmlformats.org/officeDocument/2006/relationships/image" Target="../media/image1957.png"/><Relationship Id="rId163" Type="http://schemas.openxmlformats.org/officeDocument/2006/relationships/customXml" Target="../ink/ink2041.xml"/><Relationship Id="rId370" Type="http://schemas.openxmlformats.org/officeDocument/2006/relationships/image" Target="../media/image2093.png"/><Relationship Id="rId829" Type="http://schemas.openxmlformats.org/officeDocument/2006/relationships/image" Target="../media/image2322.png"/><Relationship Id="rId230" Type="http://schemas.openxmlformats.org/officeDocument/2006/relationships/image" Target="../media/image2023.png"/><Relationship Id="rId468" Type="http://schemas.openxmlformats.org/officeDocument/2006/relationships/image" Target="../media/image2142.png"/><Relationship Id="rId675" Type="http://schemas.openxmlformats.org/officeDocument/2006/relationships/image" Target="../media/image2245.png"/><Relationship Id="rId25" Type="http://schemas.openxmlformats.org/officeDocument/2006/relationships/image" Target="../media/image1921.png"/><Relationship Id="rId328" Type="http://schemas.openxmlformats.org/officeDocument/2006/relationships/image" Target="../media/image2072.png"/><Relationship Id="rId535" Type="http://schemas.openxmlformats.org/officeDocument/2006/relationships/customXml" Target="../ink/ink2227.xml"/><Relationship Id="rId742" Type="http://schemas.openxmlformats.org/officeDocument/2006/relationships/customXml" Target="../ink/ink2331.xml"/><Relationship Id="rId174" Type="http://schemas.openxmlformats.org/officeDocument/2006/relationships/image" Target="../media/image1995.png"/><Relationship Id="rId381" Type="http://schemas.openxmlformats.org/officeDocument/2006/relationships/customXml" Target="../ink/ink2150.xml"/><Relationship Id="rId602" Type="http://schemas.openxmlformats.org/officeDocument/2006/relationships/image" Target="../media/image2209.png"/><Relationship Id="rId241" Type="http://schemas.openxmlformats.org/officeDocument/2006/relationships/customXml" Target="../ink/ink2080.xml"/><Relationship Id="rId479" Type="http://schemas.openxmlformats.org/officeDocument/2006/relationships/customXml" Target="../ink/ink2199.xml"/><Relationship Id="rId686" Type="http://schemas.openxmlformats.org/officeDocument/2006/relationships/customXml" Target="../ink/ink2303.xml"/><Relationship Id="rId36" Type="http://schemas.openxmlformats.org/officeDocument/2006/relationships/customXml" Target="../ink/ink1977.xml"/><Relationship Id="rId339" Type="http://schemas.openxmlformats.org/officeDocument/2006/relationships/customXml" Target="../ink/ink2129.xml"/><Relationship Id="rId546" Type="http://schemas.openxmlformats.org/officeDocument/2006/relationships/image" Target="../media/image2181.png"/><Relationship Id="rId753" Type="http://schemas.openxmlformats.org/officeDocument/2006/relationships/image" Target="../media/image2284.png"/><Relationship Id="rId101" Type="http://schemas.openxmlformats.org/officeDocument/2006/relationships/customXml" Target="../ink/ink2010.xml"/><Relationship Id="rId185" Type="http://schemas.openxmlformats.org/officeDocument/2006/relationships/customXml" Target="../ink/ink2052.xml"/><Relationship Id="rId406" Type="http://schemas.openxmlformats.org/officeDocument/2006/relationships/image" Target="../media/image2111.png"/><Relationship Id="rId392" Type="http://schemas.openxmlformats.org/officeDocument/2006/relationships/image" Target="../media/image2104.png"/><Relationship Id="rId613" Type="http://schemas.openxmlformats.org/officeDocument/2006/relationships/customXml" Target="../ink/ink2266.xml"/><Relationship Id="rId697" Type="http://schemas.openxmlformats.org/officeDocument/2006/relationships/image" Target="../media/image2256.png"/><Relationship Id="rId820" Type="http://schemas.openxmlformats.org/officeDocument/2006/relationships/customXml" Target="../ink/ink2370.xml"/><Relationship Id="rId252" Type="http://schemas.openxmlformats.org/officeDocument/2006/relationships/image" Target="../media/image2034.png"/><Relationship Id="rId47" Type="http://schemas.openxmlformats.org/officeDocument/2006/relationships/image" Target="../media/image1932.png"/><Relationship Id="rId112" Type="http://schemas.openxmlformats.org/officeDocument/2006/relationships/image" Target="../media/image1964.png"/><Relationship Id="rId557" Type="http://schemas.openxmlformats.org/officeDocument/2006/relationships/customXml" Target="../ink/ink2238.xml"/><Relationship Id="rId764" Type="http://schemas.openxmlformats.org/officeDocument/2006/relationships/customXml" Target="../ink/ink2342.xml"/><Relationship Id="rId196" Type="http://schemas.openxmlformats.org/officeDocument/2006/relationships/image" Target="../media/image2006.png"/><Relationship Id="rId417" Type="http://schemas.openxmlformats.org/officeDocument/2006/relationships/customXml" Target="../ink/ink2168.xml"/><Relationship Id="rId624" Type="http://schemas.openxmlformats.org/officeDocument/2006/relationships/customXml" Target="../ink/ink2272.xml"/><Relationship Id="rId831" Type="http://schemas.openxmlformats.org/officeDocument/2006/relationships/image" Target="../media/image2323.png"/><Relationship Id="rId263" Type="http://schemas.openxmlformats.org/officeDocument/2006/relationships/customXml" Target="../ink/ink2091.xml"/><Relationship Id="rId470" Type="http://schemas.openxmlformats.org/officeDocument/2006/relationships/image" Target="../media/image2143.png"/><Relationship Id="rId58" Type="http://schemas.openxmlformats.org/officeDocument/2006/relationships/customXml" Target="../ink/ink1988.xml"/><Relationship Id="rId123" Type="http://schemas.openxmlformats.org/officeDocument/2006/relationships/customXml" Target="../ink/ink2021.xml"/><Relationship Id="rId330" Type="http://schemas.openxmlformats.org/officeDocument/2006/relationships/image" Target="../media/image2073.png"/><Relationship Id="rId568" Type="http://schemas.openxmlformats.org/officeDocument/2006/relationships/image" Target="../media/image2192.png"/><Relationship Id="rId775" Type="http://schemas.openxmlformats.org/officeDocument/2006/relationships/image" Target="../media/image2295.png"/><Relationship Id="rId428" Type="http://schemas.openxmlformats.org/officeDocument/2006/relationships/image" Target="../media/image2122.png"/><Relationship Id="rId635" Type="http://schemas.openxmlformats.org/officeDocument/2006/relationships/image" Target="../media/image2225.png"/><Relationship Id="rId842" Type="http://schemas.openxmlformats.org/officeDocument/2006/relationships/customXml" Target="../ink/ink2381.xml"/><Relationship Id="rId274" Type="http://schemas.openxmlformats.org/officeDocument/2006/relationships/image" Target="../media/image2045.png"/><Relationship Id="rId481" Type="http://schemas.openxmlformats.org/officeDocument/2006/relationships/customXml" Target="../ink/ink2200.xml"/><Relationship Id="rId702" Type="http://schemas.openxmlformats.org/officeDocument/2006/relationships/customXml" Target="../ink/ink2311.xml"/><Relationship Id="rId69" Type="http://schemas.openxmlformats.org/officeDocument/2006/relationships/customXml" Target="../ink/ink1994.xml"/><Relationship Id="rId134" Type="http://schemas.openxmlformats.org/officeDocument/2006/relationships/image" Target="../media/image1975.png"/><Relationship Id="rId579" Type="http://schemas.openxmlformats.org/officeDocument/2006/relationships/customXml" Target="../ink/ink2249.xml"/><Relationship Id="rId786" Type="http://schemas.openxmlformats.org/officeDocument/2006/relationships/customXml" Target="../ink/ink2353.xml"/><Relationship Id="rId341" Type="http://schemas.openxmlformats.org/officeDocument/2006/relationships/customXml" Target="../ink/ink2130.xml"/><Relationship Id="rId439" Type="http://schemas.openxmlformats.org/officeDocument/2006/relationships/customXml" Target="../ink/ink2179.xml"/><Relationship Id="rId646" Type="http://schemas.openxmlformats.org/officeDocument/2006/relationships/customXml" Target="../ink/ink2283.xml"/><Relationship Id="rId201" Type="http://schemas.openxmlformats.org/officeDocument/2006/relationships/customXml" Target="../ink/ink2060.xml"/><Relationship Id="rId285" Type="http://schemas.openxmlformats.org/officeDocument/2006/relationships/customXml" Target="../ink/ink2102.xml"/><Relationship Id="rId506" Type="http://schemas.openxmlformats.org/officeDocument/2006/relationships/image" Target="../media/image2161.png"/><Relationship Id="rId853" Type="http://schemas.openxmlformats.org/officeDocument/2006/relationships/image" Target="../media/image2334.png"/><Relationship Id="rId492" Type="http://schemas.openxmlformats.org/officeDocument/2006/relationships/image" Target="../media/image2154.png"/><Relationship Id="rId713" Type="http://schemas.openxmlformats.org/officeDocument/2006/relationships/image" Target="../media/image2264.png"/><Relationship Id="rId797" Type="http://schemas.openxmlformats.org/officeDocument/2006/relationships/image" Target="../media/image2306.png"/><Relationship Id="rId145" Type="http://schemas.openxmlformats.org/officeDocument/2006/relationships/customXml" Target="../ink/ink2032.xml"/><Relationship Id="rId352" Type="http://schemas.openxmlformats.org/officeDocument/2006/relationships/image" Target="../media/image2084.png"/><Relationship Id="rId212" Type="http://schemas.openxmlformats.org/officeDocument/2006/relationships/image" Target="../media/image2014.png"/><Relationship Id="rId657" Type="http://schemas.openxmlformats.org/officeDocument/2006/relationships/image" Target="../media/image2236.png"/><Relationship Id="rId864" Type="http://schemas.openxmlformats.org/officeDocument/2006/relationships/customXml" Target="../ink/ink2392.xml"/><Relationship Id="rId296" Type="http://schemas.openxmlformats.org/officeDocument/2006/relationships/image" Target="../media/image2056.png"/><Relationship Id="rId517" Type="http://schemas.openxmlformats.org/officeDocument/2006/relationships/customXml" Target="../ink/ink2218.xml"/><Relationship Id="rId724" Type="http://schemas.openxmlformats.org/officeDocument/2006/relationships/customXml" Target="../ink/ink2322.xml"/><Relationship Id="rId60" Type="http://schemas.openxmlformats.org/officeDocument/2006/relationships/customXml" Target="../ink/ink1989.xml"/><Relationship Id="rId156" Type="http://schemas.openxmlformats.org/officeDocument/2006/relationships/image" Target="../media/image1986.png"/><Relationship Id="rId363" Type="http://schemas.openxmlformats.org/officeDocument/2006/relationships/customXml" Target="../ink/ink2141.xml"/><Relationship Id="rId570" Type="http://schemas.openxmlformats.org/officeDocument/2006/relationships/image" Target="../media/image2193.png"/><Relationship Id="rId223" Type="http://schemas.openxmlformats.org/officeDocument/2006/relationships/customXml" Target="../ink/ink2071.xml"/><Relationship Id="rId430" Type="http://schemas.openxmlformats.org/officeDocument/2006/relationships/image" Target="../media/image2123.png"/><Relationship Id="rId668" Type="http://schemas.openxmlformats.org/officeDocument/2006/relationships/customXml" Target="../ink/ink2294.xml"/><Relationship Id="rId18" Type="http://schemas.openxmlformats.org/officeDocument/2006/relationships/customXml" Target="../ink/ink1968.xml"/><Relationship Id="rId528" Type="http://schemas.openxmlformats.org/officeDocument/2006/relationships/image" Target="../media/image2172.png"/><Relationship Id="rId735" Type="http://schemas.openxmlformats.org/officeDocument/2006/relationships/image" Target="../media/image2275.png"/><Relationship Id="rId167" Type="http://schemas.openxmlformats.org/officeDocument/2006/relationships/customXml" Target="../ink/ink2043.xml"/><Relationship Id="rId374" Type="http://schemas.openxmlformats.org/officeDocument/2006/relationships/image" Target="../media/image2095.png"/><Relationship Id="rId581" Type="http://schemas.openxmlformats.org/officeDocument/2006/relationships/customXml" Target="../ink/ink2250.xml"/><Relationship Id="rId71" Type="http://schemas.openxmlformats.org/officeDocument/2006/relationships/customXml" Target="../ink/ink1995.xml"/><Relationship Id="rId234" Type="http://schemas.openxmlformats.org/officeDocument/2006/relationships/image" Target="../media/image2025.png"/><Relationship Id="rId679" Type="http://schemas.openxmlformats.org/officeDocument/2006/relationships/image" Target="../media/image2247.png"/><Relationship Id="rId802" Type="http://schemas.openxmlformats.org/officeDocument/2006/relationships/customXml" Target="../ink/ink2361.xml"/><Relationship Id="rId2" Type="http://schemas.openxmlformats.org/officeDocument/2006/relationships/notesSlide" Target="../notesSlides/notesSlide20.xml"/><Relationship Id="rId29" Type="http://schemas.openxmlformats.org/officeDocument/2006/relationships/image" Target="../media/image1923.png"/><Relationship Id="rId441" Type="http://schemas.openxmlformats.org/officeDocument/2006/relationships/customXml" Target="../ink/ink2180.xml"/><Relationship Id="rId539" Type="http://schemas.openxmlformats.org/officeDocument/2006/relationships/customXml" Target="../ink/ink2229.xml"/><Relationship Id="rId746" Type="http://schemas.openxmlformats.org/officeDocument/2006/relationships/customXml" Target="../ink/ink2333.xml"/><Relationship Id="rId178" Type="http://schemas.openxmlformats.org/officeDocument/2006/relationships/image" Target="../media/image1997.png"/><Relationship Id="rId301" Type="http://schemas.openxmlformats.org/officeDocument/2006/relationships/customXml" Target="../ink/ink2110.xml"/><Relationship Id="rId82" Type="http://schemas.openxmlformats.org/officeDocument/2006/relationships/image" Target="../media/image1949.png"/><Relationship Id="rId385" Type="http://schemas.openxmlformats.org/officeDocument/2006/relationships/customXml" Target="../ink/ink2152.xml"/><Relationship Id="rId592" Type="http://schemas.openxmlformats.org/officeDocument/2006/relationships/image" Target="../media/image2204.png"/><Relationship Id="rId606" Type="http://schemas.openxmlformats.org/officeDocument/2006/relationships/image" Target="../media/image2211.png"/><Relationship Id="rId813" Type="http://schemas.openxmlformats.org/officeDocument/2006/relationships/image" Target="../media/image2314.png"/><Relationship Id="rId245" Type="http://schemas.openxmlformats.org/officeDocument/2006/relationships/customXml" Target="../ink/ink2082.xml"/><Relationship Id="rId452" Type="http://schemas.openxmlformats.org/officeDocument/2006/relationships/image" Target="../media/image2134.png"/><Relationship Id="rId105" Type="http://schemas.openxmlformats.org/officeDocument/2006/relationships/customXml" Target="../ink/ink2012.xml"/><Relationship Id="rId312" Type="http://schemas.openxmlformats.org/officeDocument/2006/relationships/image" Target="../media/image2064.png"/><Relationship Id="rId757" Type="http://schemas.openxmlformats.org/officeDocument/2006/relationships/image" Target="../media/image2286.png"/><Relationship Id="rId93" Type="http://schemas.openxmlformats.org/officeDocument/2006/relationships/customXml" Target="../ink/ink2006.xml"/><Relationship Id="rId189" Type="http://schemas.openxmlformats.org/officeDocument/2006/relationships/customXml" Target="../ink/ink2054.xml"/><Relationship Id="rId396" Type="http://schemas.openxmlformats.org/officeDocument/2006/relationships/image" Target="../media/image2106.png"/><Relationship Id="rId617" Type="http://schemas.openxmlformats.org/officeDocument/2006/relationships/customXml" Target="../ink/ink2268.xml"/><Relationship Id="rId824" Type="http://schemas.openxmlformats.org/officeDocument/2006/relationships/customXml" Target="../ink/ink2372.xml"/><Relationship Id="rId256" Type="http://schemas.openxmlformats.org/officeDocument/2006/relationships/image" Target="../media/image2036.png"/><Relationship Id="rId463" Type="http://schemas.openxmlformats.org/officeDocument/2006/relationships/customXml" Target="../ink/ink2191.xml"/><Relationship Id="rId670" Type="http://schemas.openxmlformats.org/officeDocument/2006/relationships/customXml" Target="../ink/ink2295.xml"/><Relationship Id="rId116" Type="http://schemas.openxmlformats.org/officeDocument/2006/relationships/image" Target="../media/image1966.png"/><Relationship Id="rId323" Type="http://schemas.openxmlformats.org/officeDocument/2006/relationships/customXml" Target="../ink/ink2121.xml"/><Relationship Id="rId530" Type="http://schemas.openxmlformats.org/officeDocument/2006/relationships/image" Target="../media/image2173.png"/><Relationship Id="rId768" Type="http://schemas.openxmlformats.org/officeDocument/2006/relationships/customXml" Target="../ink/ink2344.xml"/><Relationship Id="rId20" Type="http://schemas.openxmlformats.org/officeDocument/2006/relationships/customXml" Target="../ink/ink1969.xml"/><Relationship Id="rId628" Type="http://schemas.openxmlformats.org/officeDocument/2006/relationships/customXml" Target="../ink/ink2274.xml"/><Relationship Id="rId835" Type="http://schemas.openxmlformats.org/officeDocument/2006/relationships/image" Target="../media/image2325.png"/><Relationship Id="rId267" Type="http://schemas.openxmlformats.org/officeDocument/2006/relationships/customXml" Target="../ink/ink2093.xml"/><Relationship Id="rId474" Type="http://schemas.openxmlformats.org/officeDocument/2006/relationships/image" Target="../media/image2145.png"/><Relationship Id="rId127" Type="http://schemas.openxmlformats.org/officeDocument/2006/relationships/customXml" Target="../ink/ink2023.xml"/><Relationship Id="rId681" Type="http://schemas.openxmlformats.org/officeDocument/2006/relationships/image" Target="../media/image2248.png"/><Relationship Id="rId779" Type="http://schemas.openxmlformats.org/officeDocument/2006/relationships/image" Target="../media/image2297.png"/><Relationship Id="rId31" Type="http://schemas.openxmlformats.org/officeDocument/2006/relationships/image" Target="../media/image1924.png"/><Relationship Id="rId334" Type="http://schemas.openxmlformats.org/officeDocument/2006/relationships/image" Target="../media/image2075.png"/><Relationship Id="rId541" Type="http://schemas.openxmlformats.org/officeDocument/2006/relationships/customXml" Target="../ink/ink2230.xml"/><Relationship Id="rId639" Type="http://schemas.openxmlformats.org/officeDocument/2006/relationships/image" Target="../media/image2227.png"/><Relationship Id="rId180" Type="http://schemas.openxmlformats.org/officeDocument/2006/relationships/image" Target="../media/image1998.png"/><Relationship Id="rId278" Type="http://schemas.openxmlformats.org/officeDocument/2006/relationships/image" Target="../media/image2047.png"/><Relationship Id="rId401" Type="http://schemas.openxmlformats.org/officeDocument/2006/relationships/customXml" Target="../ink/ink2160.xml"/><Relationship Id="rId846" Type="http://schemas.openxmlformats.org/officeDocument/2006/relationships/customXml" Target="../ink/ink2383.xml"/><Relationship Id="rId485" Type="http://schemas.openxmlformats.org/officeDocument/2006/relationships/customXml" Target="../ink/ink2202.xml"/><Relationship Id="rId692" Type="http://schemas.openxmlformats.org/officeDocument/2006/relationships/customXml" Target="../ink/ink2306.xml"/><Relationship Id="rId706" Type="http://schemas.openxmlformats.org/officeDocument/2006/relationships/customXml" Target="../ink/ink2313.xml"/><Relationship Id="rId42" Type="http://schemas.openxmlformats.org/officeDocument/2006/relationships/customXml" Target="../ink/ink1980.xml"/><Relationship Id="rId138" Type="http://schemas.openxmlformats.org/officeDocument/2006/relationships/image" Target="../media/image1977.png"/><Relationship Id="rId345" Type="http://schemas.openxmlformats.org/officeDocument/2006/relationships/customXml" Target="../ink/ink2132.xml"/><Relationship Id="rId552" Type="http://schemas.openxmlformats.org/officeDocument/2006/relationships/image" Target="../media/image2184.png"/><Relationship Id="rId191" Type="http://schemas.openxmlformats.org/officeDocument/2006/relationships/customXml" Target="../ink/ink2055.xml"/><Relationship Id="rId205" Type="http://schemas.openxmlformats.org/officeDocument/2006/relationships/customXml" Target="../ink/ink2062.xml"/><Relationship Id="rId412" Type="http://schemas.openxmlformats.org/officeDocument/2006/relationships/image" Target="../media/image2114.png"/><Relationship Id="rId857" Type="http://schemas.openxmlformats.org/officeDocument/2006/relationships/image" Target="../media/image2336.png"/><Relationship Id="rId289" Type="http://schemas.openxmlformats.org/officeDocument/2006/relationships/customXml" Target="../ink/ink2104.xml"/><Relationship Id="rId496" Type="http://schemas.openxmlformats.org/officeDocument/2006/relationships/image" Target="../media/image2156.png"/><Relationship Id="rId717" Type="http://schemas.openxmlformats.org/officeDocument/2006/relationships/image" Target="../media/image2266.png"/><Relationship Id="rId53" Type="http://schemas.openxmlformats.org/officeDocument/2006/relationships/image" Target="../media/image1935.png"/><Relationship Id="rId149" Type="http://schemas.openxmlformats.org/officeDocument/2006/relationships/customXml" Target="../ink/ink2034.xml"/><Relationship Id="rId356" Type="http://schemas.openxmlformats.org/officeDocument/2006/relationships/image" Target="../media/image2086.png"/><Relationship Id="rId563" Type="http://schemas.openxmlformats.org/officeDocument/2006/relationships/customXml" Target="../ink/ink2241.xml"/><Relationship Id="rId770" Type="http://schemas.openxmlformats.org/officeDocument/2006/relationships/customXml" Target="../ink/ink2345.xml"/><Relationship Id="rId216" Type="http://schemas.openxmlformats.org/officeDocument/2006/relationships/image" Target="../media/image2016.png"/><Relationship Id="rId423" Type="http://schemas.openxmlformats.org/officeDocument/2006/relationships/customXml" Target="../ink/ink2171.xml"/><Relationship Id="rId868" Type="http://schemas.openxmlformats.org/officeDocument/2006/relationships/customXml" Target="../ink/ink2394.xml"/><Relationship Id="rId630" Type="http://schemas.openxmlformats.org/officeDocument/2006/relationships/customXml" Target="../ink/ink2275.xml"/><Relationship Id="rId728" Type="http://schemas.openxmlformats.org/officeDocument/2006/relationships/customXml" Target="../ink/ink2324.xml"/><Relationship Id="rId64" Type="http://schemas.openxmlformats.org/officeDocument/2006/relationships/customXml" Target="../ink/ink1991.xml"/><Relationship Id="rId367" Type="http://schemas.openxmlformats.org/officeDocument/2006/relationships/customXml" Target="../ink/ink2143.xml"/><Relationship Id="rId574" Type="http://schemas.openxmlformats.org/officeDocument/2006/relationships/image" Target="../media/image2195.png"/><Relationship Id="rId227" Type="http://schemas.openxmlformats.org/officeDocument/2006/relationships/customXml" Target="../ink/ink2073.xml"/><Relationship Id="rId781" Type="http://schemas.openxmlformats.org/officeDocument/2006/relationships/image" Target="../media/image2298.png"/><Relationship Id="rId434" Type="http://schemas.openxmlformats.org/officeDocument/2006/relationships/image" Target="../media/image2125.png"/><Relationship Id="rId641" Type="http://schemas.openxmlformats.org/officeDocument/2006/relationships/image" Target="../media/image2228.png"/><Relationship Id="rId739" Type="http://schemas.openxmlformats.org/officeDocument/2006/relationships/image" Target="../media/image2277.png"/><Relationship Id="rId280" Type="http://schemas.openxmlformats.org/officeDocument/2006/relationships/image" Target="../media/image2048.png"/><Relationship Id="rId501" Type="http://schemas.openxmlformats.org/officeDocument/2006/relationships/customXml" Target="../ink/ink2210.xml"/><Relationship Id="rId75" Type="http://schemas.openxmlformats.org/officeDocument/2006/relationships/customXml" Target="../ink/ink1997.xml"/><Relationship Id="rId140" Type="http://schemas.openxmlformats.org/officeDocument/2006/relationships/image" Target="../media/image1978.png"/><Relationship Id="rId378" Type="http://schemas.openxmlformats.org/officeDocument/2006/relationships/image" Target="../media/image2097.png"/><Relationship Id="rId585" Type="http://schemas.openxmlformats.org/officeDocument/2006/relationships/customXml" Target="../ink/ink2252.xml"/><Relationship Id="rId792" Type="http://schemas.openxmlformats.org/officeDocument/2006/relationships/customXml" Target="../ink/ink2356.xml"/><Relationship Id="rId806" Type="http://schemas.openxmlformats.org/officeDocument/2006/relationships/customXml" Target="../ink/ink2363.xml"/><Relationship Id="rId6" Type="http://schemas.openxmlformats.org/officeDocument/2006/relationships/image" Target="../media/image1912.png"/><Relationship Id="rId238" Type="http://schemas.openxmlformats.org/officeDocument/2006/relationships/image" Target="../media/image2027.png"/><Relationship Id="rId445" Type="http://schemas.openxmlformats.org/officeDocument/2006/relationships/customXml" Target="../ink/ink2182.xml"/><Relationship Id="rId652" Type="http://schemas.openxmlformats.org/officeDocument/2006/relationships/customXml" Target="../ink/ink2286.xml"/><Relationship Id="rId291" Type="http://schemas.openxmlformats.org/officeDocument/2006/relationships/customXml" Target="../ink/ink2105.xml"/><Relationship Id="rId305" Type="http://schemas.openxmlformats.org/officeDocument/2006/relationships/customXml" Target="../ink/ink2112.xml"/><Relationship Id="rId512" Type="http://schemas.openxmlformats.org/officeDocument/2006/relationships/image" Target="../media/image2164.png"/><Relationship Id="rId86" Type="http://schemas.openxmlformats.org/officeDocument/2006/relationships/image" Target="../media/image1951.png"/><Relationship Id="rId151" Type="http://schemas.openxmlformats.org/officeDocument/2006/relationships/customXml" Target="../ink/ink2035.xml"/><Relationship Id="rId389" Type="http://schemas.openxmlformats.org/officeDocument/2006/relationships/customXml" Target="../ink/ink2154.xml"/><Relationship Id="rId596" Type="http://schemas.openxmlformats.org/officeDocument/2006/relationships/image" Target="../media/image2206.png"/><Relationship Id="rId817" Type="http://schemas.openxmlformats.org/officeDocument/2006/relationships/image" Target="../media/image2316.png"/><Relationship Id="rId249" Type="http://schemas.openxmlformats.org/officeDocument/2006/relationships/customXml" Target="../ink/ink2084.xml"/><Relationship Id="rId456" Type="http://schemas.openxmlformats.org/officeDocument/2006/relationships/image" Target="../media/image2136.png"/><Relationship Id="rId663" Type="http://schemas.openxmlformats.org/officeDocument/2006/relationships/image" Target="../media/image2239.png"/><Relationship Id="rId870" Type="http://schemas.openxmlformats.org/officeDocument/2006/relationships/customXml" Target="../ink/ink2395.xml"/><Relationship Id="rId13" Type="http://schemas.openxmlformats.org/officeDocument/2006/relationships/image" Target="../media/image1915.png"/><Relationship Id="rId109" Type="http://schemas.openxmlformats.org/officeDocument/2006/relationships/customXml" Target="../ink/ink2014.xml"/><Relationship Id="rId316" Type="http://schemas.openxmlformats.org/officeDocument/2006/relationships/image" Target="../media/image2066.png"/><Relationship Id="rId523" Type="http://schemas.openxmlformats.org/officeDocument/2006/relationships/customXml" Target="../ink/ink2221.xml"/><Relationship Id="rId97" Type="http://schemas.openxmlformats.org/officeDocument/2006/relationships/customXml" Target="../ink/ink2008.xml"/><Relationship Id="rId730" Type="http://schemas.openxmlformats.org/officeDocument/2006/relationships/customXml" Target="../ink/ink2325.xml"/><Relationship Id="rId828" Type="http://schemas.openxmlformats.org/officeDocument/2006/relationships/customXml" Target="../ink/ink2374.xml"/><Relationship Id="rId162" Type="http://schemas.openxmlformats.org/officeDocument/2006/relationships/image" Target="../media/image1989.png"/><Relationship Id="rId467" Type="http://schemas.openxmlformats.org/officeDocument/2006/relationships/customXml" Target="../ink/ink2193.xml"/><Relationship Id="rId674" Type="http://schemas.openxmlformats.org/officeDocument/2006/relationships/customXml" Target="../ink/ink2297.xml"/><Relationship Id="rId24" Type="http://schemas.openxmlformats.org/officeDocument/2006/relationships/customXml" Target="../ink/ink1971.xml"/><Relationship Id="rId327" Type="http://schemas.openxmlformats.org/officeDocument/2006/relationships/customXml" Target="../ink/ink2123.xml"/><Relationship Id="rId534" Type="http://schemas.openxmlformats.org/officeDocument/2006/relationships/image" Target="../media/image2175.png"/><Relationship Id="rId741" Type="http://schemas.openxmlformats.org/officeDocument/2006/relationships/image" Target="../media/image2278.png"/><Relationship Id="rId839" Type="http://schemas.openxmlformats.org/officeDocument/2006/relationships/image" Target="../media/image2327.png"/><Relationship Id="rId173" Type="http://schemas.openxmlformats.org/officeDocument/2006/relationships/customXml" Target="../ink/ink2046.xml"/><Relationship Id="rId380" Type="http://schemas.openxmlformats.org/officeDocument/2006/relationships/image" Target="../media/image2098.png"/><Relationship Id="rId601" Type="http://schemas.openxmlformats.org/officeDocument/2006/relationships/customXml" Target="../ink/ink2260.xml"/><Relationship Id="rId240" Type="http://schemas.openxmlformats.org/officeDocument/2006/relationships/image" Target="../media/image2028.png"/><Relationship Id="rId478" Type="http://schemas.openxmlformats.org/officeDocument/2006/relationships/image" Target="../media/image2147.png"/><Relationship Id="rId685" Type="http://schemas.openxmlformats.org/officeDocument/2006/relationships/image" Target="../media/image2250.png"/><Relationship Id="rId35" Type="http://schemas.openxmlformats.org/officeDocument/2006/relationships/image" Target="../media/image1926.png"/><Relationship Id="rId100" Type="http://schemas.openxmlformats.org/officeDocument/2006/relationships/image" Target="../media/image1958.png"/><Relationship Id="rId338" Type="http://schemas.openxmlformats.org/officeDocument/2006/relationships/image" Target="../media/image2077.png"/><Relationship Id="rId545" Type="http://schemas.openxmlformats.org/officeDocument/2006/relationships/customXml" Target="../ink/ink2232.xml"/><Relationship Id="rId752" Type="http://schemas.openxmlformats.org/officeDocument/2006/relationships/customXml" Target="../ink/ink2336.xml"/><Relationship Id="rId184" Type="http://schemas.openxmlformats.org/officeDocument/2006/relationships/image" Target="../media/image2000.png"/><Relationship Id="rId391" Type="http://schemas.openxmlformats.org/officeDocument/2006/relationships/customXml" Target="../ink/ink2155.xml"/><Relationship Id="rId405" Type="http://schemas.openxmlformats.org/officeDocument/2006/relationships/customXml" Target="../ink/ink2162.xml"/><Relationship Id="rId612" Type="http://schemas.openxmlformats.org/officeDocument/2006/relationships/image" Target="../media/image2214.png"/><Relationship Id="rId251" Type="http://schemas.openxmlformats.org/officeDocument/2006/relationships/customXml" Target="../ink/ink2085.xml"/><Relationship Id="rId489" Type="http://schemas.openxmlformats.org/officeDocument/2006/relationships/customXml" Target="../ink/ink2204.xml"/><Relationship Id="rId696" Type="http://schemas.openxmlformats.org/officeDocument/2006/relationships/customXml" Target="../ink/ink2308.xml"/><Relationship Id="rId46" Type="http://schemas.openxmlformats.org/officeDocument/2006/relationships/customXml" Target="../ink/ink1982.xml"/><Relationship Id="rId293" Type="http://schemas.openxmlformats.org/officeDocument/2006/relationships/customXml" Target="../ink/ink2106.xml"/><Relationship Id="rId307" Type="http://schemas.openxmlformats.org/officeDocument/2006/relationships/customXml" Target="../ink/ink2113.xml"/><Relationship Id="rId349" Type="http://schemas.openxmlformats.org/officeDocument/2006/relationships/customXml" Target="../ink/ink2134.xml"/><Relationship Id="rId514" Type="http://schemas.openxmlformats.org/officeDocument/2006/relationships/image" Target="../media/image2165.png"/><Relationship Id="rId556" Type="http://schemas.openxmlformats.org/officeDocument/2006/relationships/image" Target="../media/image2186.png"/><Relationship Id="rId721" Type="http://schemas.openxmlformats.org/officeDocument/2006/relationships/image" Target="../media/image2268.png"/><Relationship Id="rId763" Type="http://schemas.openxmlformats.org/officeDocument/2006/relationships/image" Target="../media/image2289.png"/><Relationship Id="rId88" Type="http://schemas.openxmlformats.org/officeDocument/2006/relationships/image" Target="../media/image1952.png"/><Relationship Id="rId111" Type="http://schemas.openxmlformats.org/officeDocument/2006/relationships/customXml" Target="../ink/ink2015.xml"/><Relationship Id="rId153" Type="http://schemas.openxmlformats.org/officeDocument/2006/relationships/customXml" Target="../ink/ink2036.xml"/><Relationship Id="rId195" Type="http://schemas.openxmlformats.org/officeDocument/2006/relationships/customXml" Target="../ink/ink2057.xml"/><Relationship Id="rId209" Type="http://schemas.openxmlformats.org/officeDocument/2006/relationships/customXml" Target="../ink/ink2064.xml"/><Relationship Id="rId360" Type="http://schemas.openxmlformats.org/officeDocument/2006/relationships/image" Target="../media/image2088.png"/><Relationship Id="rId416" Type="http://schemas.openxmlformats.org/officeDocument/2006/relationships/image" Target="../media/image2116.png"/><Relationship Id="rId598" Type="http://schemas.openxmlformats.org/officeDocument/2006/relationships/image" Target="../media/image2207.png"/><Relationship Id="rId819" Type="http://schemas.openxmlformats.org/officeDocument/2006/relationships/image" Target="../media/image2317.png"/><Relationship Id="rId220" Type="http://schemas.openxmlformats.org/officeDocument/2006/relationships/image" Target="../media/image2018.png"/><Relationship Id="rId458" Type="http://schemas.openxmlformats.org/officeDocument/2006/relationships/image" Target="../media/image2137.png"/><Relationship Id="rId623" Type="http://schemas.openxmlformats.org/officeDocument/2006/relationships/image" Target="../media/image2219.png"/><Relationship Id="rId665" Type="http://schemas.openxmlformats.org/officeDocument/2006/relationships/image" Target="../media/image2240.png"/><Relationship Id="rId830" Type="http://schemas.openxmlformats.org/officeDocument/2006/relationships/customXml" Target="../ink/ink2375.xml"/><Relationship Id="rId15" Type="http://schemas.openxmlformats.org/officeDocument/2006/relationships/image" Target="../media/image1916.png"/><Relationship Id="rId57" Type="http://schemas.openxmlformats.org/officeDocument/2006/relationships/image" Target="../media/image1937.png"/><Relationship Id="rId262" Type="http://schemas.openxmlformats.org/officeDocument/2006/relationships/image" Target="../media/image2039.png"/><Relationship Id="rId318" Type="http://schemas.openxmlformats.org/officeDocument/2006/relationships/image" Target="../media/image2067.png"/><Relationship Id="rId525" Type="http://schemas.openxmlformats.org/officeDocument/2006/relationships/customXml" Target="../ink/ink2222.xml"/><Relationship Id="rId567" Type="http://schemas.openxmlformats.org/officeDocument/2006/relationships/customXml" Target="../ink/ink2243.xml"/><Relationship Id="rId732" Type="http://schemas.openxmlformats.org/officeDocument/2006/relationships/customXml" Target="../ink/ink2326.xml"/><Relationship Id="rId99" Type="http://schemas.openxmlformats.org/officeDocument/2006/relationships/customXml" Target="../ink/ink2009.xml"/><Relationship Id="rId122" Type="http://schemas.openxmlformats.org/officeDocument/2006/relationships/image" Target="../media/image1969.png"/><Relationship Id="rId164" Type="http://schemas.openxmlformats.org/officeDocument/2006/relationships/image" Target="../media/image1990.png"/><Relationship Id="rId371" Type="http://schemas.openxmlformats.org/officeDocument/2006/relationships/customXml" Target="../ink/ink2145.xml"/><Relationship Id="rId774" Type="http://schemas.openxmlformats.org/officeDocument/2006/relationships/customXml" Target="../ink/ink2347.xml"/><Relationship Id="rId427" Type="http://schemas.openxmlformats.org/officeDocument/2006/relationships/customXml" Target="../ink/ink2173.xml"/><Relationship Id="rId469" Type="http://schemas.openxmlformats.org/officeDocument/2006/relationships/customXml" Target="../ink/ink2194.xml"/><Relationship Id="rId634" Type="http://schemas.openxmlformats.org/officeDocument/2006/relationships/customXml" Target="../ink/ink2277.xml"/><Relationship Id="rId676" Type="http://schemas.openxmlformats.org/officeDocument/2006/relationships/customXml" Target="../ink/ink2298.xml"/><Relationship Id="rId841" Type="http://schemas.openxmlformats.org/officeDocument/2006/relationships/image" Target="../media/image2328.png"/><Relationship Id="rId26" Type="http://schemas.openxmlformats.org/officeDocument/2006/relationships/customXml" Target="../ink/ink1972.xml"/><Relationship Id="rId231" Type="http://schemas.openxmlformats.org/officeDocument/2006/relationships/customXml" Target="../ink/ink2075.xml"/><Relationship Id="rId273" Type="http://schemas.openxmlformats.org/officeDocument/2006/relationships/customXml" Target="../ink/ink2096.xml"/><Relationship Id="rId329" Type="http://schemas.openxmlformats.org/officeDocument/2006/relationships/customXml" Target="../ink/ink2124.xml"/><Relationship Id="rId480" Type="http://schemas.openxmlformats.org/officeDocument/2006/relationships/image" Target="../media/image2148.png"/><Relationship Id="rId536" Type="http://schemas.openxmlformats.org/officeDocument/2006/relationships/image" Target="../media/image2176.png"/><Relationship Id="rId701" Type="http://schemas.openxmlformats.org/officeDocument/2006/relationships/image" Target="../media/image2258.png"/><Relationship Id="rId68" Type="http://schemas.openxmlformats.org/officeDocument/2006/relationships/customXml" Target="../ink/ink1993.xml"/><Relationship Id="rId133" Type="http://schemas.openxmlformats.org/officeDocument/2006/relationships/customXml" Target="../ink/ink2026.xml"/><Relationship Id="rId175" Type="http://schemas.openxmlformats.org/officeDocument/2006/relationships/customXml" Target="../ink/ink2047.xml"/><Relationship Id="rId340" Type="http://schemas.openxmlformats.org/officeDocument/2006/relationships/image" Target="../media/image2078.png"/><Relationship Id="rId578" Type="http://schemas.openxmlformats.org/officeDocument/2006/relationships/image" Target="../media/image2197.png"/><Relationship Id="rId743" Type="http://schemas.openxmlformats.org/officeDocument/2006/relationships/image" Target="../media/image2279.png"/><Relationship Id="rId785" Type="http://schemas.openxmlformats.org/officeDocument/2006/relationships/image" Target="../media/image2300.png"/><Relationship Id="rId200" Type="http://schemas.openxmlformats.org/officeDocument/2006/relationships/image" Target="../media/image2008.png"/><Relationship Id="rId382" Type="http://schemas.openxmlformats.org/officeDocument/2006/relationships/image" Target="../media/image2099.png"/><Relationship Id="rId438" Type="http://schemas.openxmlformats.org/officeDocument/2006/relationships/image" Target="../media/image2127.png"/><Relationship Id="rId603" Type="http://schemas.openxmlformats.org/officeDocument/2006/relationships/customXml" Target="../ink/ink2261.xml"/><Relationship Id="rId645" Type="http://schemas.openxmlformats.org/officeDocument/2006/relationships/image" Target="../media/image2230.png"/><Relationship Id="rId687" Type="http://schemas.openxmlformats.org/officeDocument/2006/relationships/image" Target="../media/image2251.png"/><Relationship Id="rId810" Type="http://schemas.openxmlformats.org/officeDocument/2006/relationships/customXml" Target="../ink/ink2365.xml"/><Relationship Id="rId852" Type="http://schemas.openxmlformats.org/officeDocument/2006/relationships/customXml" Target="../ink/ink2386.xml"/><Relationship Id="rId242" Type="http://schemas.openxmlformats.org/officeDocument/2006/relationships/image" Target="../media/image2029.png"/><Relationship Id="rId284" Type="http://schemas.openxmlformats.org/officeDocument/2006/relationships/image" Target="../media/image2050.png"/><Relationship Id="rId491" Type="http://schemas.openxmlformats.org/officeDocument/2006/relationships/customXml" Target="../ink/ink2205.xml"/><Relationship Id="rId505" Type="http://schemas.openxmlformats.org/officeDocument/2006/relationships/customXml" Target="../ink/ink2212.xml"/><Relationship Id="rId712" Type="http://schemas.openxmlformats.org/officeDocument/2006/relationships/customXml" Target="../ink/ink2316.xml"/><Relationship Id="rId37" Type="http://schemas.openxmlformats.org/officeDocument/2006/relationships/image" Target="../media/image1927.png"/><Relationship Id="rId79" Type="http://schemas.openxmlformats.org/officeDocument/2006/relationships/customXml" Target="../ink/ink1999.xml"/><Relationship Id="rId102" Type="http://schemas.openxmlformats.org/officeDocument/2006/relationships/image" Target="../media/image1959.png"/><Relationship Id="rId144" Type="http://schemas.openxmlformats.org/officeDocument/2006/relationships/image" Target="../media/image1980.png"/><Relationship Id="rId547" Type="http://schemas.openxmlformats.org/officeDocument/2006/relationships/customXml" Target="../ink/ink2233.xml"/><Relationship Id="rId589" Type="http://schemas.openxmlformats.org/officeDocument/2006/relationships/customXml" Target="../ink/ink2254.xml"/><Relationship Id="rId754" Type="http://schemas.openxmlformats.org/officeDocument/2006/relationships/customXml" Target="../ink/ink2337.xml"/><Relationship Id="rId796" Type="http://schemas.openxmlformats.org/officeDocument/2006/relationships/customXml" Target="../ink/ink2358.xml"/><Relationship Id="rId90" Type="http://schemas.openxmlformats.org/officeDocument/2006/relationships/image" Target="../media/image1953.png"/><Relationship Id="rId186" Type="http://schemas.openxmlformats.org/officeDocument/2006/relationships/image" Target="../media/image2001.png"/><Relationship Id="rId351" Type="http://schemas.openxmlformats.org/officeDocument/2006/relationships/customXml" Target="../ink/ink2135.xml"/><Relationship Id="rId393" Type="http://schemas.openxmlformats.org/officeDocument/2006/relationships/customXml" Target="../ink/ink2156.xml"/><Relationship Id="rId407" Type="http://schemas.openxmlformats.org/officeDocument/2006/relationships/customXml" Target="../ink/ink2163.xml"/><Relationship Id="rId449" Type="http://schemas.openxmlformats.org/officeDocument/2006/relationships/customXml" Target="../ink/ink2184.xml"/><Relationship Id="rId614" Type="http://schemas.openxmlformats.org/officeDocument/2006/relationships/image" Target="../media/image2215.png"/><Relationship Id="rId656" Type="http://schemas.openxmlformats.org/officeDocument/2006/relationships/customXml" Target="../ink/ink2288.xml"/><Relationship Id="rId821" Type="http://schemas.openxmlformats.org/officeDocument/2006/relationships/image" Target="../media/image2318.png"/><Relationship Id="rId863" Type="http://schemas.openxmlformats.org/officeDocument/2006/relationships/image" Target="../media/image2339.png"/><Relationship Id="rId211" Type="http://schemas.openxmlformats.org/officeDocument/2006/relationships/customXml" Target="../ink/ink2065.xml"/><Relationship Id="rId253" Type="http://schemas.openxmlformats.org/officeDocument/2006/relationships/customXml" Target="../ink/ink2086.xml"/><Relationship Id="rId295" Type="http://schemas.openxmlformats.org/officeDocument/2006/relationships/customXml" Target="../ink/ink2107.xml"/><Relationship Id="rId309" Type="http://schemas.openxmlformats.org/officeDocument/2006/relationships/customXml" Target="../ink/ink2114.xml"/><Relationship Id="rId460" Type="http://schemas.openxmlformats.org/officeDocument/2006/relationships/image" Target="../media/image2138.png"/><Relationship Id="rId516" Type="http://schemas.openxmlformats.org/officeDocument/2006/relationships/image" Target="../media/image2166.png"/><Relationship Id="rId698" Type="http://schemas.openxmlformats.org/officeDocument/2006/relationships/customXml" Target="../ink/ink2309.xml"/><Relationship Id="rId48" Type="http://schemas.openxmlformats.org/officeDocument/2006/relationships/customXml" Target="../ink/ink1983.xml"/><Relationship Id="rId113" Type="http://schemas.openxmlformats.org/officeDocument/2006/relationships/customXml" Target="../ink/ink2016.xml"/><Relationship Id="rId320" Type="http://schemas.openxmlformats.org/officeDocument/2006/relationships/image" Target="../media/image2068.png"/><Relationship Id="rId558" Type="http://schemas.openxmlformats.org/officeDocument/2006/relationships/image" Target="../media/image2187.png"/><Relationship Id="rId723" Type="http://schemas.openxmlformats.org/officeDocument/2006/relationships/image" Target="../media/image2269.png"/><Relationship Id="rId765" Type="http://schemas.openxmlformats.org/officeDocument/2006/relationships/image" Target="../media/image2290.png"/><Relationship Id="rId155" Type="http://schemas.openxmlformats.org/officeDocument/2006/relationships/customXml" Target="../ink/ink2037.xml"/><Relationship Id="rId197" Type="http://schemas.openxmlformats.org/officeDocument/2006/relationships/customXml" Target="../ink/ink2058.xml"/><Relationship Id="rId362" Type="http://schemas.openxmlformats.org/officeDocument/2006/relationships/image" Target="../media/image2089.png"/><Relationship Id="rId418" Type="http://schemas.openxmlformats.org/officeDocument/2006/relationships/image" Target="../media/image2117.png"/><Relationship Id="rId625" Type="http://schemas.openxmlformats.org/officeDocument/2006/relationships/image" Target="../media/image2220.png"/><Relationship Id="rId832" Type="http://schemas.openxmlformats.org/officeDocument/2006/relationships/customXml" Target="../ink/ink2376.xml"/><Relationship Id="rId222" Type="http://schemas.openxmlformats.org/officeDocument/2006/relationships/image" Target="../media/image2019.png"/><Relationship Id="rId264" Type="http://schemas.openxmlformats.org/officeDocument/2006/relationships/image" Target="../media/image2040.png"/><Relationship Id="rId471" Type="http://schemas.openxmlformats.org/officeDocument/2006/relationships/customXml" Target="../ink/ink2195.xml"/><Relationship Id="rId667" Type="http://schemas.openxmlformats.org/officeDocument/2006/relationships/image" Target="../media/image2241.png"/><Relationship Id="rId17" Type="http://schemas.openxmlformats.org/officeDocument/2006/relationships/image" Target="../media/image1917.png"/><Relationship Id="rId59" Type="http://schemas.openxmlformats.org/officeDocument/2006/relationships/image" Target="../media/image1938.png"/><Relationship Id="rId124" Type="http://schemas.openxmlformats.org/officeDocument/2006/relationships/image" Target="../media/image1970.png"/><Relationship Id="rId527" Type="http://schemas.openxmlformats.org/officeDocument/2006/relationships/customXml" Target="../ink/ink2223.xml"/><Relationship Id="rId569" Type="http://schemas.openxmlformats.org/officeDocument/2006/relationships/customXml" Target="../ink/ink2244.xml"/><Relationship Id="rId734" Type="http://schemas.openxmlformats.org/officeDocument/2006/relationships/customXml" Target="../ink/ink2327.xml"/><Relationship Id="rId776" Type="http://schemas.openxmlformats.org/officeDocument/2006/relationships/customXml" Target="../ink/ink2348.xml"/><Relationship Id="rId70" Type="http://schemas.openxmlformats.org/officeDocument/2006/relationships/image" Target="../media/image1943.png"/><Relationship Id="rId166" Type="http://schemas.openxmlformats.org/officeDocument/2006/relationships/image" Target="../media/image1991.png"/><Relationship Id="rId331" Type="http://schemas.openxmlformats.org/officeDocument/2006/relationships/customXml" Target="../ink/ink2125.xml"/><Relationship Id="rId373" Type="http://schemas.openxmlformats.org/officeDocument/2006/relationships/customXml" Target="../ink/ink2146.xml"/><Relationship Id="rId429" Type="http://schemas.openxmlformats.org/officeDocument/2006/relationships/customXml" Target="../ink/ink2174.xml"/><Relationship Id="rId580" Type="http://schemas.openxmlformats.org/officeDocument/2006/relationships/image" Target="../media/image2198.png"/><Relationship Id="rId636" Type="http://schemas.openxmlformats.org/officeDocument/2006/relationships/customXml" Target="../ink/ink2278.xml"/><Relationship Id="rId801" Type="http://schemas.openxmlformats.org/officeDocument/2006/relationships/image" Target="../media/image2308.png"/><Relationship Id="rId1" Type="http://schemas.openxmlformats.org/officeDocument/2006/relationships/slideLayout" Target="../slideLayouts/slideLayout7.xml"/><Relationship Id="rId233" Type="http://schemas.openxmlformats.org/officeDocument/2006/relationships/customXml" Target="../ink/ink2076.xml"/><Relationship Id="rId440" Type="http://schemas.openxmlformats.org/officeDocument/2006/relationships/image" Target="../media/image2128.png"/><Relationship Id="rId678" Type="http://schemas.openxmlformats.org/officeDocument/2006/relationships/customXml" Target="../ink/ink2299.xml"/><Relationship Id="rId843" Type="http://schemas.openxmlformats.org/officeDocument/2006/relationships/image" Target="../media/image2329.png"/><Relationship Id="rId28" Type="http://schemas.openxmlformats.org/officeDocument/2006/relationships/customXml" Target="../ink/ink1973.xml"/><Relationship Id="rId275" Type="http://schemas.openxmlformats.org/officeDocument/2006/relationships/customXml" Target="../ink/ink2097.xml"/><Relationship Id="rId300" Type="http://schemas.openxmlformats.org/officeDocument/2006/relationships/image" Target="../media/image2058.png"/><Relationship Id="rId482" Type="http://schemas.openxmlformats.org/officeDocument/2006/relationships/image" Target="../media/image2149.png"/><Relationship Id="rId538" Type="http://schemas.openxmlformats.org/officeDocument/2006/relationships/image" Target="../media/image2177.png"/><Relationship Id="rId703" Type="http://schemas.openxmlformats.org/officeDocument/2006/relationships/image" Target="../media/image2259.png"/><Relationship Id="rId745" Type="http://schemas.openxmlformats.org/officeDocument/2006/relationships/image" Target="../media/image2280.png"/><Relationship Id="rId81" Type="http://schemas.openxmlformats.org/officeDocument/2006/relationships/customXml" Target="../ink/ink2000.xml"/><Relationship Id="rId135" Type="http://schemas.openxmlformats.org/officeDocument/2006/relationships/customXml" Target="../ink/ink2027.xml"/><Relationship Id="rId177" Type="http://schemas.openxmlformats.org/officeDocument/2006/relationships/customXml" Target="../ink/ink2048.xml"/><Relationship Id="rId342" Type="http://schemas.openxmlformats.org/officeDocument/2006/relationships/image" Target="../media/image2079.png"/><Relationship Id="rId384" Type="http://schemas.openxmlformats.org/officeDocument/2006/relationships/image" Target="../media/image2100.png"/><Relationship Id="rId591" Type="http://schemas.openxmlformats.org/officeDocument/2006/relationships/customXml" Target="../ink/ink2255.xml"/><Relationship Id="rId605" Type="http://schemas.openxmlformats.org/officeDocument/2006/relationships/customXml" Target="../ink/ink2262.xml"/><Relationship Id="rId787" Type="http://schemas.openxmlformats.org/officeDocument/2006/relationships/image" Target="../media/image2301.png"/><Relationship Id="rId812" Type="http://schemas.openxmlformats.org/officeDocument/2006/relationships/customXml" Target="../ink/ink2366.xml"/><Relationship Id="rId202" Type="http://schemas.openxmlformats.org/officeDocument/2006/relationships/image" Target="../media/image2009.png"/><Relationship Id="rId244" Type="http://schemas.openxmlformats.org/officeDocument/2006/relationships/image" Target="../media/image2030.png"/><Relationship Id="rId647" Type="http://schemas.openxmlformats.org/officeDocument/2006/relationships/image" Target="../media/image2231.png"/><Relationship Id="rId689" Type="http://schemas.openxmlformats.org/officeDocument/2006/relationships/image" Target="../media/image2252.png"/><Relationship Id="rId854" Type="http://schemas.openxmlformats.org/officeDocument/2006/relationships/customXml" Target="../ink/ink2387.xml"/><Relationship Id="rId39" Type="http://schemas.openxmlformats.org/officeDocument/2006/relationships/image" Target="../media/image1928.png"/><Relationship Id="rId286" Type="http://schemas.openxmlformats.org/officeDocument/2006/relationships/image" Target="../media/image2051.png"/><Relationship Id="rId451" Type="http://schemas.openxmlformats.org/officeDocument/2006/relationships/customXml" Target="../ink/ink2185.xml"/><Relationship Id="rId493" Type="http://schemas.openxmlformats.org/officeDocument/2006/relationships/customXml" Target="../ink/ink2206.xml"/><Relationship Id="rId507" Type="http://schemas.openxmlformats.org/officeDocument/2006/relationships/customXml" Target="../ink/ink2213.xml"/><Relationship Id="rId549" Type="http://schemas.openxmlformats.org/officeDocument/2006/relationships/customXml" Target="../ink/ink2234.xml"/><Relationship Id="rId714" Type="http://schemas.openxmlformats.org/officeDocument/2006/relationships/customXml" Target="../ink/ink2317.xml"/><Relationship Id="rId756" Type="http://schemas.openxmlformats.org/officeDocument/2006/relationships/customXml" Target="../ink/ink2338.xml"/><Relationship Id="rId50" Type="http://schemas.openxmlformats.org/officeDocument/2006/relationships/customXml" Target="../ink/ink1984.xml"/><Relationship Id="rId104" Type="http://schemas.openxmlformats.org/officeDocument/2006/relationships/image" Target="../media/image1960.png"/><Relationship Id="rId146" Type="http://schemas.openxmlformats.org/officeDocument/2006/relationships/image" Target="../media/image1981.png"/><Relationship Id="rId188" Type="http://schemas.openxmlformats.org/officeDocument/2006/relationships/image" Target="../media/image2002.png"/><Relationship Id="rId311" Type="http://schemas.openxmlformats.org/officeDocument/2006/relationships/customXml" Target="../ink/ink2115.xml"/><Relationship Id="rId353" Type="http://schemas.openxmlformats.org/officeDocument/2006/relationships/customXml" Target="../ink/ink2136.xml"/><Relationship Id="rId395" Type="http://schemas.openxmlformats.org/officeDocument/2006/relationships/customXml" Target="../ink/ink2157.xml"/><Relationship Id="rId409" Type="http://schemas.openxmlformats.org/officeDocument/2006/relationships/customXml" Target="../ink/ink2164.xml"/><Relationship Id="rId560" Type="http://schemas.openxmlformats.org/officeDocument/2006/relationships/image" Target="../media/image2188.png"/><Relationship Id="rId798" Type="http://schemas.openxmlformats.org/officeDocument/2006/relationships/customXml" Target="../ink/ink2359.xml"/><Relationship Id="rId92" Type="http://schemas.openxmlformats.org/officeDocument/2006/relationships/image" Target="../media/image1954.png"/><Relationship Id="rId213" Type="http://schemas.openxmlformats.org/officeDocument/2006/relationships/customXml" Target="../ink/ink2066.xml"/><Relationship Id="rId420" Type="http://schemas.openxmlformats.org/officeDocument/2006/relationships/image" Target="../media/image2118.png"/><Relationship Id="rId616" Type="http://schemas.openxmlformats.org/officeDocument/2006/relationships/image" Target="../media/image2216.png"/><Relationship Id="rId658" Type="http://schemas.openxmlformats.org/officeDocument/2006/relationships/customXml" Target="../ink/ink2289.xml"/><Relationship Id="rId823" Type="http://schemas.openxmlformats.org/officeDocument/2006/relationships/image" Target="../media/image2319.png"/><Relationship Id="rId865" Type="http://schemas.openxmlformats.org/officeDocument/2006/relationships/image" Target="../media/image2340.png"/><Relationship Id="rId255" Type="http://schemas.openxmlformats.org/officeDocument/2006/relationships/customXml" Target="../ink/ink2087.xml"/><Relationship Id="rId297" Type="http://schemas.openxmlformats.org/officeDocument/2006/relationships/customXml" Target="../ink/ink2108.xml"/><Relationship Id="rId462" Type="http://schemas.openxmlformats.org/officeDocument/2006/relationships/image" Target="../media/image2139.png"/><Relationship Id="rId518" Type="http://schemas.openxmlformats.org/officeDocument/2006/relationships/image" Target="../media/image2167.png"/><Relationship Id="rId725" Type="http://schemas.openxmlformats.org/officeDocument/2006/relationships/image" Target="../media/image2270.png"/><Relationship Id="rId115" Type="http://schemas.openxmlformats.org/officeDocument/2006/relationships/customXml" Target="../ink/ink2017.xml"/><Relationship Id="rId157" Type="http://schemas.openxmlformats.org/officeDocument/2006/relationships/customXml" Target="../ink/ink2038.xml"/><Relationship Id="rId322" Type="http://schemas.openxmlformats.org/officeDocument/2006/relationships/image" Target="../media/image2069.png"/><Relationship Id="rId364" Type="http://schemas.openxmlformats.org/officeDocument/2006/relationships/image" Target="../media/image2090.png"/><Relationship Id="rId767" Type="http://schemas.openxmlformats.org/officeDocument/2006/relationships/image" Target="../media/image2291.png"/><Relationship Id="rId61" Type="http://schemas.openxmlformats.org/officeDocument/2006/relationships/image" Target="../media/image1939.png"/><Relationship Id="rId199" Type="http://schemas.openxmlformats.org/officeDocument/2006/relationships/customXml" Target="../ink/ink2059.xml"/><Relationship Id="rId571" Type="http://schemas.openxmlformats.org/officeDocument/2006/relationships/customXml" Target="../ink/ink2245.xml"/><Relationship Id="rId627" Type="http://schemas.openxmlformats.org/officeDocument/2006/relationships/image" Target="../media/image2221.png"/><Relationship Id="rId669" Type="http://schemas.openxmlformats.org/officeDocument/2006/relationships/image" Target="../media/image2242.png"/><Relationship Id="rId834" Type="http://schemas.openxmlformats.org/officeDocument/2006/relationships/customXml" Target="../ink/ink2377.xml"/><Relationship Id="rId19" Type="http://schemas.openxmlformats.org/officeDocument/2006/relationships/image" Target="../media/image1918.png"/><Relationship Id="rId224" Type="http://schemas.openxmlformats.org/officeDocument/2006/relationships/image" Target="../media/image2020.png"/><Relationship Id="rId266" Type="http://schemas.openxmlformats.org/officeDocument/2006/relationships/image" Target="../media/image2041.png"/><Relationship Id="rId431" Type="http://schemas.openxmlformats.org/officeDocument/2006/relationships/customXml" Target="../ink/ink2175.xml"/><Relationship Id="rId473" Type="http://schemas.openxmlformats.org/officeDocument/2006/relationships/customXml" Target="../ink/ink2196.xml"/><Relationship Id="rId529" Type="http://schemas.openxmlformats.org/officeDocument/2006/relationships/customXml" Target="../ink/ink2224.xml"/><Relationship Id="rId680" Type="http://schemas.openxmlformats.org/officeDocument/2006/relationships/customXml" Target="../ink/ink2300.xml"/><Relationship Id="rId736" Type="http://schemas.openxmlformats.org/officeDocument/2006/relationships/customXml" Target="../ink/ink2328.xml"/><Relationship Id="rId30" Type="http://schemas.openxmlformats.org/officeDocument/2006/relationships/customXml" Target="../ink/ink1974.xml"/><Relationship Id="rId126" Type="http://schemas.openxmlformats.org/officeDocument/2006/relationships/image" Target="../media/image1971.png"/><Relationship Id="rId168" Type="http://schemas.openxmlformats.org/officeDocument/2006/relationships/image" Target="../media/image1992.png"/><Relationship Id="rId333" Type="http://schemas.openxmlformats.org/officeDocument/2006/relationships/customXml" Target="../ink/ink2126.xml"/><Relationship Id="rId540" Type="http://schemas.openxmlformats.org/officeDocument/2006/relationships/image" Target="../media/image2178.png"/><Relationship Id="rId778" Type="http://schemas.openxmlformats.org/officeDocument/2006/relationships/customXml" Target="../ink/ink2349.xml"/><Relationship Id="rId72" Type="http://schemas.openxmlformats.org/officeDocument/2006/relationships/image" Target="../media/image1944.png"/><Relationship Id="rId375" Type="http://schemas.openxmlformats.org/officeDocument/2006/relationships/customXml" Target="../ink/ink2147.xml"/><Relationship Id="rId582" Type="http://schemas.openxmlformats.org/officeDocument/2006/relationships/image" Target="../media/image2199.png"/><Relationship Id="rId638" Type="http://schemas.openxmlformats.org/officeDocument/2006/relationships/customXml" Target="../ink/ink2279.xml"/><Relationship Id="rId803" Type="http://schemas.openxmlformats.org/officeDocument/2006/relationships/image" Target="../media/image2309.png"/><Relationship Id="rId845" Type="http://schemas.openxmlformats.org/officeDocument/2006/relationships/image" Target="../media/image2330.png"/><Relationship Id="rId3" Type="http://schemas.openxmlformats.org/officeDocument/2006/relationships/customXml" Target="../ink/ink1960.xml"/><Relationship Id="rId235" Type="http://schemas.openxmlformats.org/officeDocument/2006/relationships/customXml" Target="../ink/ink2077.xml"/><Relationship Id="rId277" Type="http://schemas.openxmlformats.org/officeDocument/2006/relationships/customXml" Target="../ink/ink2098.xml"/><Relationship Id="rId400" Type="http://schemas.openxmlformats.org/officeDocument/2006/relationships/image" Target="../media/image2108.png"/><Relationship Id="rId442" Type="http://schemas.openxmlformats.org/officeDocument/2006/relationships/image" Target="../media/image2129.png"/><Relationship Id="rId484" Type="http://schemas.openxmlformats.org/officeDocument/2006/relationships/image" Target="../media/image2150.png"/><Relationship Id="rId705" Type="http://schemas.openxmlformats.org/officeDocument/2006/relationships/image" Target="../media/image2260.png"/><Relationship Id="rId137" Type="http://schemas.openxmlformats.org/officeDocument/2006/relationships/customXml" Target="../ink/ink2028.xml"/><Relationship Id="rId302" Type="http://schemas.openxmlformats.org/officeDocument/2006/relationships/image" Target="../media/image2059.png"/><Relationship Id="rId344" Type="http://schemas.openxmlformats.org/officeDocument/2006/relationships/image" Target="../media/image2080.png"/><Relationship Id="rId691" Type="http://schemas.openxmlformats.org/officeDocument/2006/relationships/image" Target="../media/image2253.png"/><Relationship Id="rId747" Type="http://schemas.openxmlformats.org/officeDocument/2006/relationships/image" Target="../media/image2281.png"/><Relationship Id="rId789" Type="http://schemas.openxmlformats.org/officeDocument/2006/relationships/image" Target="../media/image2302.png"/><Relationship Id="rId41" Type="http://schemas.openxmlformats.org/officeDocument/2006/relationships/image" Target="../media/image1929.png"/><Relationship Id="rId83" Type="http://schemas.openxmlformats.org/officeDocument/2006/relationships/customXml" Target="../ink/ink2001.xml"/><Relationship Id="rId179" Type="http://schemas.openxmlformats.org/officeDocument/2006/relationships/customXml" Target="../ink/ink2049.xml"/><Relationship Id="rId386" Type="http://schemas.openxmlformats.org/officeDocument/2006/relationships/image" Target="../media/image2101.png"/><Relationship Id="rId551" Type="http://schemas.openxmlformats.org/officeDocument/2006/relationships/customXml" Target="../ink/ink2235.xml"/><Relationship Id="rId593" Type="http://schemas.openxmlformats.org/officeDocument/2006/relationships/customXml" Target="../ink/ink2256.xml"/><Relationship Id="rId607" Type="http://schemas.openxmlformats.org/officeDocument/2006/relationships/customXml" Target="../ink/ink2263.xml"/><Relationship Id="rId649" Type="http://schemas.openxmlformats.org/officeDocument/2006/relationships/image" Target="../media/image2232.png"/><Relationship Id="rId814" Type="http://schemas.openxmlformats.org/officeDocument/2006/relationships/customXml" Target="../ink/ink2367.xml"/><Relationship Id="rId856" Type="http://schemas.openxmlformats.org/officeDocument/2006/relationships/customXml" Target="../ink/ink2388.xml"/><Relationship Id="rId190" Type="http://schemas.openxmlformats.org/officeDocument/2006/relationships/image" Target="../media/image2003.png"/><Relationship Id="rId204" Type="http://schemas.openxmlformats.org/officeDocument/2006/relationships/image" Target="../media/image2010.png"/><Relationship Id="rId246" Type="http://schemas.openxmlformats.org/officeDocument/2006/relationships/image" Target="../media/image2031.png"/><Relationship Id="rId288" Type="http://schemas.openxmlformats.org/officeDocument/2006/relationships/image" Target="../media/image2052.png"/><Relationship Id="rId411" Type="http://schemas.openxmlformats.org/officeDocument/2006/relationships/customXml" Target="../ink/ink2165.xml"/><Relationship Id="rId453" Type="http://schemas.openxmlformats.org/officeDocument/2006/relationships/customXml" Target="../ink/ink2186.xml"/><Relationship Id="rId509" Type="http://schemas.openxmlformats.org/officeDocument/2006/relationships/customXml" Target="../ink/ink2214.xml"/><Relationship Id="rId660" Type="http://schemas.openxmlformats.org/officeDocument/2006/relationships/customXml" Target="../ink/ink2290.xml"/><Relationship Id="rId106" Type="http://schemas.openxmlformats.org/officeDocument/2006/relationships/image" Target="../media/image1961.png"/><Relationship Id="rId313" Type="http://schemas.openxmlformats.org/officeDocument/2006/relationships/customXml" Target="../ink/ink2116.xml"/><Relationship Id="rId495" Type="http://schemas.openxmlformats.org/officeDocument/2006/relationships/customXml" Target="../ink/ink2207.xml"/><Relationship Id="rId716" Type="http://schemas.openxmlformats.org/officeDocument/2006/relationships/customXml" Target="../ink/ink2318.xml"/><Relationship Id="rId758" Type="http://schemas.openxmlformats.org/officeDocument/2006/relationships/customXml" Target="../ink/ink2339.xml"/><Relationship Id="rId10" Type="http://schemas.openxmlformats.org/officeDocument/2006/relationships/image" Target="../media/image1914.png"/><Relationship Id="rId52" Type="http://schemas.openxmlformats.org/officeDocument/2006/relationships/customXml" Target="../ink/ink1985.xml"/><Relationship Id="rId94" Type="http://schemas.openxmlformats.org/officeDocument/2006/relationships/image" Target="../media/image1955.png"/><Relationship Id="rId148" Type="http://schemas.openxmlformats.org/officeDocument/2006/relationships/image" Target="../media/image1982.png"/><Relationship Id="rId355" Type="http://schemas.openxmlformats.org/officeDocument/2006/relationships/customXml" Target="../ink/ink2137.xml"/><Relationship Id="rId397" Type="http://schemas.openxmlformats.org/officeDocument/2006/relationships/customXml" Target="../ink/ink2158.xml"/><Relationship Id="rId520" Type="http://schemas.openxmlformats.org/officeDocument/2006/relationships/image" Target="../media/image2168.png"/><Relationship Id="rId562" Type="http://schemas.openxmlformats.org/officeDocument/2006/relationships/image" Target="../media/image2189.png"/><Relationship Id="rId618" Type="http://schemas.openxmlformats.org/officeDocument/2006/relationships/customXml" Target="../ink/ink2269.xml"/><Relationship Id="rId825" Type="http://schemas.openxmlformats.org/officeDocument/2006/relationships/image" Target="../media/image2320.png"/><Relationship Id="rId215" Type="http://schemas.openxmlformats.org/officeDocument/2006/relationships/customXml" Target="../ink/ink2067.xml"/><Relationship Id="rId257" Type="http://schemas.openxmlformats.org/officeDocument/2006/relationships/customXml" Target="../ink/ink2088.xml"/><Relationship Id="rId422" Type="http://schemas.openxmlformats.org/officeDocument/2006/relationships/image" Target="../media/image2119.png"/><Relationship Id="rId464" Type="http://schemas.openxmlformats.org/officeDocument/2006/relationships/image" Target="../media/image2140.png"/><Relationship Id="rId867" Type="http://schemas.openxmlformats.org/officeDocument/2006/relationships/image" Target="../media/image2341.png"/><Relationship Id="rId299" Type="http://schemas.openxmlformats.org/officeDocument/2006/relationships/customXml" Target="../ink/ink2109.xml"/><Relationship Id="rId727" Type="http://schemas.openxmlformats.org/officeDocument/2006/relationships/image" Target="../media/image2271.png"/><Relationship Id="rId63" Type="http://schemas.openxmlformats.org/officeDocument/2006/relationships/image" Target="../media/image1940.png"/><Relationship Id="rId159" Type="http://schemas.openxmlformats.org/officeDocument/2006/relationships/customXml" Target="../ink/ink2039.xml"/><Relationship Id="rId366" Type="http://schemas.openxmlformats.org/officeDocument/2006/relationships/image" Target="../media/image2091.png"/><Relationship Id="rId573" Type="http://schemas.openxmlformats.org/officeDocument/2006/relationships/customXml" Target="../ink/ink2246.xml"/><Relationship Id="rId780" Type="http://schemas.openxmlformats.org/officeDocument/2006/relationships/customXml" Target="../ink/ink2350.xml"/><Relationship Id="rId226" Type="http://schemas.openxmlformats.org/officeDocument/2006/relationships/image" Target="../media/image2021.png"/><Relationship Id="rId433" Type="http://schemas.openxmlformats.org/officeDocument/2006/relationships/customXml" Target="../ink/ink2176.xml"/><Relationship Id="rId640" Type="http://schemas.openxmlformats.org/officeDocument/2006/relationships/customXml" Target="../ink/ink2280.xml"/><Relationship Id="rId738" Type="http://schemas.openxmlformats.org/officeDocument/2006/relationships/customXml" Target="../ink/ink2329.xml"/><Relationship Id="rId74" Type="http://schemas.openxmlformats.org/officeDocument/2006/relationships/image" Target="../media/image1945.png"/><Relationship Id="rId377" Type="http://schemas.openxmlformats.org/officeDocument/2006/relationships/customXml" Target="../ink/ink2148.xml"/><Relationship Id="rId500" Type="http://schemas.openxmlformats.org/officeDocument/2006/relationships/image" Target="../media/image2158.png"/><Relationship Id="rId584" Type="http://schemas.openxmlformats.org/officeDocument/2006/relationships/image" Target="../media/image2200.png"/><Relationship Id="rId805" Type="http://schemas.openxmlformats.org/officeDocument/2006/relationships/image" Target="../media/image2310.png"/><Relationship Id="rId5" Type="http://schemas.openxmlformats.org/officeDocument/2006/relationships/customXml" Target="../ink/ink1961.xml"/><Relationship Id="rId237" Type="http://schemas.openxmlformats.org/officeDocument/2006/relationships/customXml" Target="../ink/ink2078.xml"/><Relationship Id="rId791" Type="http://schemas.openxmlformats.org/officeDocument/2006/relationships/image" Target="../media/image2303.png"/><Relationship Id="rId444" Type="http://schemas.openxmlformats.org/officeDocument/2006/relationships/image" Target="../media/image2130.png"/><Relationship Id="rId651" Type="http://schemas.openxmlformats.org/officeDocument/2006/relationships/image" Target="../media/image2233.png"/><Relationship Id="rId749" Type="http://schemas.openxmlformats.org/officeDocument/2006/relationships/image" Target="../media/image2282.png"/><Relationship Id="rId290" Type="http://schemas.openxmlformats.org/officeDocument/2006/relationships/image" Target="../media/image2053.png"/><Relationship Id="rId304" Type="http://schemas.openxmlformats.org/officeDocument/2006/relationships/image" Target="../media/image2060.png"/><Relationship Id="rId388" Type="http://schemas.openxmlformats.org/officeDocument/2006/relationships/image" Target="../media/image2102.png"/><Relationship Id="rId511" Type="http://schemas.openxmlformats.org/officeDocument/2006/relationships/customXml" Target="../ink/ink2215.xml"/><Relationship Id="rId609" Type="http://schemas.openxmlformats.org/officeDocument/2006/relationships/customXml" Target="../ink/ink2264.xml"/><Relationship Id="rId85" Type="http://schemas.openxmlformats.org/officeDocument/2006/relationships/customXml" Target="../ink/ink2002.xml"/><Relationship Id="rId150" Type="http://schemas.openxmlformats.org/officeDocument/2006/relationships/image" Target="../media/image1983.png"/><Relationship Id="rId595" Type="http://schemas.openxmlformats.org/officeDocument/2006/relationships/customXml" Target="../ink/ink2257.xml"/><Relationship Id="rId816" Type="http://schemas.openxmlformats.org/officeDocument/2006/relationships/customXml" Target="../ink/ink2368.xml"/><Relationship Id="rId248" Type="http://schemas.openxmlformats.org/officeDocument/2006/relationships/image" Target="../media/image2032.png"/><Relationship Id="rId455" Type="http://schemas.openxmlformats.org/officeDocument/2006/relationships/customXml" Target="../ink/ink2187.xml"/><Relationship Id="rId662" Type="http://schemas.openxmlformats.org/officeDocument/2006/relationships/customXml" Target="../ink/ink2291.xml"/><Relationship Id="rId12" Type="http://schemas.openxmlformats.org/officeDocument/2006/relationships/customXml" Target="../ink/ink1965.xml"/><Relationship Id="rId108" Type="http://schemas.openxmlformats.org/officeDocument/2006/relationships/image" Target="../media/image1962.png"/><Relationship Id="rId315" Type="http://schemas.openxmlformats.org/officeDocument/2006/relationships/customXml" Target="../ink/ink2117.xml"/><Relationship Id="rId522" Type="http://schemas.openxmlformats.org/officeDocument/2006/relationships/image" Target="../media/image2169.png"/><Relationship Id="rId96" Type="http://schemas.openxmlformats.org/officeDocument/2006/relationships/image" Target="../media/image1956.png"/><Relationship Id="rId161" Type="http://schemas.openxmlformats.org/officeDocument/2006/relationships/customXml" Target="../ink/ink2040.xml"/><Relationship Id="rId399" Type="http://schemas.openxmlformats.org/officeDocument/2006/relationships/customXml" Target="../ink/ink2159.xml"/><Relationship Id="rId827" Type="http://schemas.openxmlformats.org/officeDocument/2006/relationships/image" Target="../media/image2321.png"/><Relationship Id="rId259" Type="http://schemas.openxmlformats.org/officeDocument/2006/relationships/customXml" Target="../ink/ink2089.xml"/><Relationship Id="rId466" Type="http://schemas.openxmlformats.org/officeDocument/2006/relationships/image" Target="../media/image2141.png"/><Relationship Id="rId673" Type="http://schemas.openxmlformats.org/officeDocument/2006/relationships/image" Target="../media/image2244.png"/><Relationship Id="rId23" Type="http://schemas.openxmlformats.org/officeDocument/2006/relationships/image" Target="../media/image1920.png"/><Relationship Id="rId119" Type="http://schemas.openxmlformats.org/officeDocument/2006/relationships/customXml" Target="../ink/ink2019.xml"/><Relationship Id="rId326" Type="http://schemas.openxmlformats.org/officeDocument/2006/relationships/image" Target="../media/image2071.png"/><Relationship Id="rId533" Type="http://schemas.openxmlformats.org/officeDocument/2006/relationships/customXml" Target="../ink/ink2226.xml"/><Relationship Id="rId740" Type="http://schemas.openxmlformats.org/officeDocument/2006/relationships/customXml" Target="../ink/ink2330.xml"/><Relationship Id="rId838" Type="http://schemas.openxmlformats.org/officeDocument/2006/relationships/customXml" Target="../ink/ink2379.xml"/><Relationship Id="rId172" Type="http://schemas.openxmlformats.org/officeDocument/2006/relationships/image" Target="../media/image1994.png"/><Relationship Id="rId477" Type="http://schemas.openxmlformats.org/officeDocument/2006/relationships/customXml" Target="../ink/ink2198.xml"/><Relationship Id="rId600" Type="http://schemas.openxmlformats.org/officeDocument/2006/relationships/image" Target="../media/image2208.png"/><Relationship Id="rId684" Type="http://schemas.openxmlformats.org/officeDocument/2006/relationships/customXml" Target="../ink/ink2302.xml"/><Relationship Id="rId337" Type="http://schemas.openxmlformats.org/officeDocument/2006/relationships/customXml" Target="../ink/ink2128.xml"/><Relationship Id="rId34" Type="http://schemas.openxmlformats.org/officeDocument/2006/relationships/customXml" Target="../ink/ink1976.xml"/><Relationship Id="rId544" Type="http://schemas.openxmlformats.org/officeDocument/2006/relationships/image" Target="../media/image2180.png"/><Relationship Id="rId751" Type="http://schemas.openxmlformats.org/officeDocument/2006/relationships/image" Target="../media/image2283.png"/><Relationship Id="rId849" Type="http://schemas.openxmlformats.org/officeDocument/2006/relationships/image" Target="../media/image2332.png"/><Relationship Id="rId183" Type="http://schemas.openxmlformats.org/officeDocument/2006/relationships/customXml" Target="../ink/ink2051.xml"/><Relationship Id="rId390" Type="http://schemas.openxmlformats.org/officeDocument/2006/relationships/image" Target="../media/image2103.png"/><Relationship Id="rId404" Type="http://schemas.openxmlformats.org/officeDocument/2006/relationships/image" Target="../media/image2110.png"/><Relationship Id="rId611" Type="http://schemas.openxmlformats.org/officeDocument/2006/relationships/customXml" Target="../ink/ink2265.xml"/><Relationship Id="rId250" Type="http://schemas.openxmlformats.org/officeDocument/2006/relationships/image" Target="../media/image2033.png"/><Relationship Id="rId488" Type="http://schemas.openxmlformats.org/officeDocument/2006/relationships/image" Target="../media/image2152.png"/><Relationship Id="rId695" Type="http://schemas.openxmlformats.org/officeDocument/2006/relationships/image" Target="../media/image2255.png"/><Relationship Id="rId709" Type="http://schemas.openxmlformats.org/officeDocument/2006/relationships/image" Target="../media/image2262.png"/><Relationship Id="rId45" Type="http://schemas.openxmlformats.org/officeDocument/2006/relationships/image" Target="../media/image1931.png"/><Relationship Id="rId110" Type="http://schemas.openxmlformats.org/officeDocument/2006/relationships/image" Target="../media/image1963.png"/><Relationship Id="rId348" Type="http://schemas.openxmlformats.org/officeDocument/2006/relationships/image" Target="../media/image2082.png"/><Relationship Id="rId555" Type="http://schemas.openxmlformats.org/officeDocument/2006/relationships/customXml" Target="../ink/ink2237.xml"/><Relationship Id="rId762" Type="http://schemas.openxmlformats.org/officeDocument/2006/relationships/customXml" Target="../ink/ink2341.xml"/><Relationship Id="rId194" Type="http://schemas.openxmlformats.org/officeDocument/2006/relationships/image" Target="../media/image2005.png"/><Relationship Id="rId208" Type="http://schemas.openxmlformats.org/officeDocument/2006/relationships/image" Target="../media/image2012.png"/><Relationship Id="rId415" Type="http://schemas.openxmlformats.org/officeDocument/2006/relationships/customXml" Target="../ink/ink2167.xml"/><Relationship Id="rId622" Type="http://schemas.openxmlformats.org/officeDocument/2006/relationships/customXml" Target="../ink/ink2271.xml"/><Relationship Id="rId261" Type="http://schemas.openxmlformats.org/officeDocument/2006/relationships/customXml" Target="../ink/ink2090.xml"/><Relationship Id="rId499" Type="http://schemas.openxmlformats.org/officeDocument/2006/relationships/customXml" Target="../ink/ink2209.xml"/><Relationship Id="rId56" Type="http://schemas.openxmlformats.org/officeDocument/2006/relationships/customXml" Target="../ink/ink1987.xml"/><Relationship Id="rId359" Type="http://schemas.openxmlformats.org/officeDocument/2006/relationships/customXml" Target="../ink/ink2139.xml"/><Relationship Id="rId566" Type="http://schemas.openxmlformats.org/officeDocument/2006/relationships/image" Target="../media/image2191.png"/><Relationship Id="rId773" Type="http://schemas.openxmlformats.org/officeDocument/2006/relationships/image" Target="../media/image2294.png"/><Relationship Id="rId121" Type="http://schemas.openxmlformats.org/officeDocument/2006/relationships/customXml" Target="../ink/ink2020.xml"/><Relationship Id="rId219" Type="http://schemas.openxmlformats.org/officeDocument/2006/relationships/customXml" Target="../ink/ink2069.xml"/><Relationship Id="rId426" Type="http://schemas.openxmlformats.org/officeDocument/2006/relationships/image" Target="../media/image2121.png"/><Relationship Id="rId633" Type="http://schemas.openxmlformats.org/officeDocument/2006/relationships/image" Target="../media/image2224.png"/><Relationship Id="rId840" Type="http://schemas.openxmlformats.org/officeDocument/2006/relationships/customXml" Target="../ink/ink2380.xml"/><Relationship Id="rId67" Type="http://schemas.openxmlformats.org/officeDocument/2006/relationships/image" Target="../media/image1942.png"/><Relationship Id="rId272" Type="http://schemas.openxmlformats.org/officeDocument/2006/relationships/image" Target="../media/image2044.png"/><Relationship Id="rId577" Type="http://schemas.openxmlformats.org/officeDocument/2006/relationships/customXml" Target="../ink/ink2248.xml"/><Relationship Id="rId700" Type="http://schemas.openxmlformats.org/officeDocument/2006/relationships/customXml" Target="../ink/ink2310.xml"/><Relationship Id="rId132" Type="http://schemas.openxmlformats.org/officeDocument/2006/relationships/image" Target="../media/image1974.png"/><Relationship Id="rId784" Type="http://schemas.openxmlformats.org/officeDocument/2006/relationships/customXml" Target="../ink/ink2352.xml"/><Relationship Id="rId437" Type="http://schemas.openxmlformats.org/officeDocument/2006/relationships/customXml" Target="../ink/ink2178.xml"/><Relationship Id="rId644" Type="http://schemas.openxmlformats.org/officeDocument/2006/relationships/customXml" Target="../ink/ink2282.xml"/><Relationship Id="rId851" Type="http://schemas.openxmlformats.org/officeDocument/2006/relationships/image" Target="../media/image2333.png"/><Relationship Id="rId283" Type="http://schemas.openxmlformats.org/officeDocument/2006/relationships/customXml" Target="../ink/ink2101.xml"/><Relationship Id="rId490" Type="http://schemas.openxmlformats.org/officeDocument/2006/relationships/image" Target="../media/image2153.png"/><Relationship Id="rId504" Type="http://schemas.openxmlformats.org/officeDocument/2006/relationships/image" Target="../media/image2160.png"/><Relationship Id="rId711" Type="http://schemas.openxmlformats.org/officeDocument/2006/relationships/image" Target="../media/image2263.png"/><Relationship Id="rId78" Type="http://schemas.openxmlformats.org/officeDocument/2006/relationships/image" Target="../media/image1947.png"/><Relationship Id="rId143" Type="http://schemas.openxmlformats.org/officeDocument/2006/relationships/customXml" Target="../ink/ink2031.xml"/><Relationship Id="rId350" Type="http://schemas.openxmlformats.org/officeDocument/2006/relationships/image" Target="../media/image2083.png"/><Relationship Id="rId588" Type="http://schemas.openxmlformats.org/officeDocument/2006/relationships/image" Target="../media/image2202.png"/><Relationship Id="rId795" Type="http://schemas.openxmlformats.org/officeDocument/2006/relationships/image" Target="../media/image2305.png"/><Relationship Id="rId809" Type="http://schemas.openxmlformats.org/officeDocument/2006/relationships/image" Target="../media/image2312.png"/><Relationship Id="rId9" Type="http://schemas.openxmlformats.org/officeDocument/2006/relationships/customXml" Target="../ink/ink1963.xml"/><Relationship Id="rId210" Type="http://schemas.openxmlformats.org/officeDocument/2006/relationships/image" Target="../media/image2013.png"/><Relationship Id="rId448" Type="http://schemas.openxmlformats.org/officeDocument/2006/relationships/image" Target="../media/image2132.png"/><Relationship Id="rId655" Type="http://schemas.openxmlformats.org/officeDocument/2006/relationships/image" Target="../media/image2235.png"/><Relationship Id="rId862" Type="http://schemas.openxmlformats.org/officeDocument/2006/relationships/customXml" Target="../ink/ink2391.xml"/><Relationship Id="rId294" Type="http://schemas.openxmlformats.org/officeDocument/2006/relationships/image" Target="../media/image2055.png"/><Relationship Id="rId308" Type="http://schemas.openxmlformats.org/officeDocument/2006/relationships/image" Target="../media/image2062.png"/><Relationship Id="rId515" Type="http://schemas.openxmlformats.org/officeDocument/2006/relationships/customXml" Target="../ink/ink2217.xml"/><Relationship Id="rId722" Type="http://schemas.openxmlformats.org/officeDocument/2006/relationships/customXml" Target="../ink/ink2321.xml"/><Relationship Id="rId89" Type="http://schemas.openxmlformats.org/officeDocument/2006/relationships/customXml" Target="../ink/ink2004.xml"/><Relationship Id="rId154" Type="http://schemas.openxmlformats.org/officeDocument/2006/relationships/image" Target="../media/image1985.png"/><Relationship Id="rId361" Type="http://schemas.openxmlformats.org/officeDocument/2006/relationships/customXml" Target="../ink/ink2140.xml"/><Relationship Id="rId599" Type="http://schemas.openxmlformats.org/officeDocument/2006/relationships/customXml" Target="../ink/ink2259.xml"/><Relationship Id="rId459" Type="http://schemas.openxmlformats.org/officeDocument/2006/relationships/customXml" Target="../ink/ink2189.xml"/><Relationship Id="rId666" Type="http://schemas.openxmlformats.org/officeDocument/2006/relationships/customXml" Target="../ink/ink2293.xml"/><Relationship Id="rId16" Type="http://schemas.openxmlformats.org/officeDocument/2006/relationships/customXml" Target="../ink/ink1967.xml"/><Relationship Id="rId221" Type="http://schemas.openxmlformats.org/officeDocument/2006/relationships/customXml" Target="../ink/ink2070.xml"/><Relationship Id="rId319" Type="http://schemas.openxmlformats.org/officeDocument/2006/relationships/customXml" Target="../ink/ink2119.xml"/><Relationship Id="rId526" Type="http://schemas.openxmlformats.org/officeDocument/2006/relationships/image" Target="../media/image2171.png"/><Relationship Id="rId733" Type="http://schemas.openxmlformats.org/officeDocument/2006/relationships/image" Target="../media/image2274.png"/><Relationship Id="rId165" Type="http://schemas.openxmlformats.org/officeDocument/2006/relationships/customXml" Target="../ink/ink2042.xml"/><Relationship Id="rId372" Type="http://schemas.openxmlformats.org/officeDocument/2006/relationships/image" Target="../media/image2094.png"/><Relationship Id="rId677" Type="http://schemas.openxmlformats.org/officeDocument/2006/relationships/image" Target="../media/image2246.png"/><Relationship Id="rId800" Type="http://schemas.openxmlformats.org/officeDocument/2006/relationships/customXml" Target="../ink/ink2360.xml"/><Relationship Id="rId232" Type="http://schemas.openxmlformats.org/officeDocument/2006/relationships/image" Target="../media/image2024.png"/><Relationship Id="rId27" Type="http://schemas.openxmlformats.org/officeDocument/2006/relationships/image" Target="../media/image1922.png"/><Relationship Id="rId537" Type="http://schemas.openxmlformats.org/officeDocument/2006/relationships/customXml" Target="../ink/ink2228.xml"/><Relationship Id="rId744" Type="http://schemas.openxmlformats.org/officeDocument/2006/relationships/customXml" Target="../ink/ink2332.xml"/><Relationship Id="rId80" Type="http://schemas.openxmlformats.org/officeDocument/2006/relationships/image" Target="../media/image1948.png"/><Relationship Id="rId176" Type="http://schemas.openxmlformats.org/officeDocument/2006/relationships/image" Target="../media/image1996.png"/><Relationship Id="rId383" Type="http://schemas.openxmlformats.org/officeDocument/2006/relationships/customXml" Target="../ink/ink2151.xml"/><Relationship Id="rId590" Type="http://schemas.openxmlformats.org/officeDocument/2006/relationships/image" Target="../media/image2203.png"/><Relationship Id="rId604" Type="http://schemas.openxmlformats.org/officeDocument/2006/relationships/image" Target="../media/image2210.png"/><Relationship Id="rId811" Type="http://schemas.openxmlformats.org/officeDocument/2006/relationships/image" Target="../media/image2313.png"/><Relationship Id="rId243" Type="http://schemas.openxmlformats.org/officeDocument/2006/relationships/customXml" Target="../ink/ink2081.xml"/><Relationship Id="rId450" Type="http://schemas.openxmlformats.org/officeDocument/2006/relationships/image" Target="../media/image2133.png"/><Relationship Id="rId688" Type="http://schemas.openxmlformats.org/officeDocument/2006/relationships/customXml" Target="../ink/ink2304.xml"/><Relationship Id="rId38" Type="http://schemas.openxmlformats.org/officeDocument/2006/relationships/customXml" Target="../ink/ink1978.xml"/><Relationship Id="rId103" Type="http://schemas.openxmlformats.org/officeDocument/2006/relationships/customXml" Target="../ink/ink2011.xml"/><Relationship Id="rId310" Type="http://schemas.openxmlformats.org/officeDocument/2006/relationships/image" Target="../media/image2063.png"/><Relationship Id="rId548" Type="http://schemas.openxmlformats.org/officeDocument/2006/relationships/image" Target="../media/image2182.png"/><Relationship Id="rId755" Type="http://schemas.openxmlformats.org/officeDocument/2006/relationships/image" Target="../media/image2285.png"/><Relationship Id="rId91" Type="http://schemas.openxmlformats.org/officeDocument/2006/relationships/customXml" Target="../ink/ink2005.xml"/><Relationship Id="rId187" Type="http://schemas.openxmlformats.org/officeDocument/2006/relationships/customXml" Target="../ink/ink2053.xml"/><Relationship Id="rId394" Type="http://schemas.openxmlformats.org/officeDocument/2006/relationships/image" Target="../media/image2105.png"/><Relationship Id="rId408" Type="http://schemas.openxmlformats.org/officeDocument/2006/relationships/image" Target="../media/image2112.png"/><Relationship Id="rId615" Type="http://schemas.openxmlformats.org/officeDocument/2006/relationships/customXml" Target="../ink/ink2267.xml"/><Relationship Id="rId822" Type="http://schemas.openxmlformats.org/officeDocument/2006/relationships/customXml" Target="../ink/ink2371.xml"/><Relationship Id="rId254" Type="http://schemas.openxmlformats.org/officeDocument/2006/relationships/image" Target="../media/image2035.png"/><Relationship Id="rId699" Type="http://schemas.openxmlformats.org/officeDocument/2006/relationships/image" Target="../media/image2257.png"/><Relationship Id="rId49" Type="http://schemas.openxmlformats.org/officeDocument/2006/relationships/image" Target="../media/image1933.png"/><Relationship Id="rId114" Type="http://schemas.openxmlformats.org/officeDocument/2006/relationships/image" Target="../media/image1965.png"/><Relationship Id="rId461" Type="http://schemas.openxmlformats.org/officeDocument/2006/relationships/customXml" Target="../ink/ink2190.xml"/><Relationship Id="rId559" Type="http://schemas.openxmlformats.org/officeDocument/2006/relationships/customXml" Target="../ink/ink2239.xml"/><Relationship Id="rId766" Type="http://schemas.openxmlformats.org/officeDocument/2006/relationships/customXml" Target="../ink/ink2343.xml"/><Relationship Id="rId198" Type="http://schemas.openxmlformats.org/officeDocument/2006/relationships/image" Target="../media/image2007.png"/><Relationship Id="rId321" Type="http://schemas.openxmlformats.org/officeDocument/2006/relationships/customXml" Target="../ink/ink2120.xml"/><Relationship Id="rId419" Type="http://schemas.openxmlformats.org/officeDocument/2006/relationships/customXml" Target="../ink/ink2169.xml"/><Relationship Id="rId626" Type="http://schemas.openxmlformats.org/officeDocument/2006/relationships/customXml" Target="../ink/ink2273.xml"/><Relationship Id="rId833" Type="http://schemas.openxmlformats.org/officeDocument/2006/relationships/image" Target="../media/image2324.png"/><Relationship Id="rId265" Type="http://schemas.openxmlformats.org/officeDocument/2006/relationships/customXml" Target="../ink/ink2092.xml"/><Relationship Id="rId472" Type="http://schemas.openxmlformats.org/officeDocument/2006/relationships/image" Target="../media/image2144.png"/><Relationship Id="rId125" Type="http://schemas.openxmlformats.org/officeDocument/2006/relationships/customXml" Target="../ink/ink2022.xml"/><Relationship Id="rId332" Type="http://schemas.openxmlformats.org/officeDocument/2006/relationships/image" Target="../media/image2074.png"/><Relationship Id="rId777" Type="http://schemas.openxmlformats.org/officeDocument/2006/relationships/image" Target="../media/image2296.png"/><Relationship Id="rId637" Type="http://schemas.openxmlformats.org/officeDocument/2006/relationships/image" Target="../media/image2226.png"/><Relationship Id="rId844" Type="http://schemas.openxmlformats.org/officeDocument/2006/relationships/customXml" Target="../ink/ink2382.xml"/><Relationship Id="rId276" Type="http://schemas.openxmlformats.org/officeDocument/2006/relationships/image" Target="../media/image2046.png"/><Relationship Id="rId483" Type="http://schemas.openxmlformats.org/officeDocument/2006/relationships/customXml" Target="../ink/ink2201.xml"/><Relationship Id="rId690" Type="http://schemas.openxmlformats.org/officeDocument/2006/relationships/customXml" Target="../ink/ink2305.xml"/><Relationship Id="rId704" Type="http://schemas.openxmlformats.org/officeDocument/2006/relationships/customXml" Target="../ink/ink2312.xml"/><Relationship Id="rId40" Type="http://schemas.openxmlformats.org/officeDocument/2006/relationships/customXml" Target="../ink/ink1979.xml"/><Relationship Id="rId136" Type="http://schemas.openxmlformats.org/officeDocument/2006/relationships/image" Target="../media/image1976.png"/><Relationship Id="rId343" Type="http://schemas.openxmlformats.org/officeDocument/2006/relationships/customXml" Target="../ink/ink2131.xml"/><Relationship Id="rId550" Type="http://schemas.openxmlformats.org/officeDocument/2006/relationships/image" Target="../media/image2183.png"/><Relationship Id="rId788" Type="http://schemas.openxmlformats.org/officeDocument/2006/relationships/customXml" Target="../ink/ink2354.xml"/><Relationship Id="rId203" Type="http://schemas.openxmlformats.org/officeDocument/2006/relationships/customXml" Target="../ink/ink2061.xml"/><Relationship Id="rId648" Type="http://schemas.openxmlformats.org/officeDocument/2006/relationships/customXml" Target="../ink/ink2284.xml"/><Relationship Id="rId855" Type="http://schemas.openxmlformats.org/officeDocument/2006/relationships/image" Target="../media/image2335.png"/><Relationship Id="rId287" Type="http://schemas.openxmlformats.org/officeDocument/2006/relationships/customXml" Target="../ink/ink2103.xml"/><Relationship Id="rId410" Type="http://schemas.openxmlformats.org/officeDocument/2006/relationships/image" Target="../media/image2113.png"/><Relationship Id="rId494" Type="http://schemas.openxmlformats.org/officeDocument/2006/relationships/image" Target="../media/image2155.png"/><Relationship Id="rId508" Type="http://schemas.openxmlformats.org/officeDocument/2006/relationships/image" Target="../media/image2162.png"/><Relationship Id="rId715" Type="http://schemas.openxmlformats.org/officeDocument/2006/relationships/image" Target="../media/image2265.png"/><Relationship Id="rId147" Type="http://schemas.openxmlformats.org/officeDocument/2006/relationships/customXml" Target="../ink/ink2033.xml"/><Relationship Id="rId354" Type="http://schemas.openxmlformats.org/officeDocument/2006/relationships/image" Target="../media/image2085.png"/><Relationship Id="rId799" Type="http://schemas.openxmlformats.org/officeDocument/2006/relationships/image" Target="../media/image2307.png"/><Relationship Id="rId51" Type="http://schemas.openxmlformats.org/officeDocument/2006/relationships/image" Target="../media/image1934.png"/><Relationship Id="rId561" Type="http://schemas.openxmlformats.org/officeDocument/2006/relationships/customXml" Target="../ink/ink2240.xml"/><Relationship Id="rId659" Type="http://schemas.openxmlformats.org/officeDocument/2006/relationships/image" Target="../media/image2237.png"/><Relationship Id="rId866" Type="http://schemas.openxmlformats.org/officeDocument/2006/relationships/customXml" Target="../ink/ink2393.xml"/><Relationship Id="rId214" Type="http://schemas.openxmlformats.org/officeDocument/2006/relationships/image" Target="../media/image2015.png"/><Relationship Id="rId298" Type="http://schemas.openxmlformats.org/officeDocument/2006/relationships/image" Target="../media/image2057.png"/><Relationship Id="rId421" Type="http://schemas.openxmlformats.org/officeDocument/2006/relationships/customXml" Target="../ink/ink2170.xml"/><Relationship Id="rId519" Type="http://schemas.openxmlformats.org/officeDocument/2006/relationships/customXml" Target="../ink/ink2219.xml"/><Relationship Id="rId158" Type="http://schemas.openxmlformats.org/officeDocument/2006/relationships/image" Target="../media/image1987.png"/><Relationship Id="rId726" Type="http://schemas.openxmlformats.org/officeDocument/2006/relationships/customXml" Target="../ink/ink2323.xml"/><Relationship Id="rId62" Type="http://schemas.openxmlformats.org/officeDocument/2006/relationships/customXml" Target="../ink/ink1990.xml"/><Relationship Id="rId365" Type="http://schemas.openxmlformats.org/officeDocument/2006/relationships/customXml" Target="../ink/ink2142.xml"/><Relationship Id="rId572" Type="http://schemas.openxmlformats.org/officeDocument/2006/relationships/image" Target="../media/image2194.png"/><Relationship Id="rId225" Type="http://schemas.openxmlformats.org/officeDocument/2006/relationships/customXml" Target="../ink/ink2072.xml"/><Relationship Id="rId432" Type="http://schemas.openxmlformats.org/officeDocument/2006/relationships/image" Target="../media/image2124.png"/><Relationship Id="rId737" Type="http://schemas.openxmlformats.org/officeDocument/2006/relationships/image" Target="../media/image2276.png"/><Relationship Id="rId73" Type="http://schemas.openxmlformats.org/officeDocument/2006/relationships/customXml" Target="../ink/ink1996.xml"/><Relationship Id="rId169" Type="http://schemas.openxmlformats.org/officeDocument/2006/relationships/customXml" Target="../ink/ink2044.xml"/><Relationship Id="rId376" Type="http://schemas.openxmlformats.org/officeDocument/2006/relationships/image" Target="../media/image2096.png"/><Relationship Id="rId583" Type="http://schemas.openxmlformats.org/officeDocument/2006/relationships/customXml" Target="../ink/ink2251.xml"/><Relationship Id="rId790" Type="http://schemas.openxmlformats.org/officeDocument/2006/relationships/customXml" Target="../ink/ink2355.xml"/><Relationship Id="rId804" Type="http://schemas.openxmlformats.org/officeDocument/2006/relationships/customXml" Target="../ink/ink2362.xml"/><Relationship Id="rId4" Type="http://schemas.openxmlformats.org/officeDocument/2006/relationships/image" Target="../media/image1898.png"/><Relationship Id="rId236" Type="http://schemas.openxmlformats.org/officeDocument/2006/relationships/image" Target="../media/image2026.png"/><Relationship Id="rId443" Type="http://schemas.openxmlformats.org/officeDocument/2006/relationships/customXml" Target="../ink/ink2181.xml"/><Relationship Id="rId650" Type="http://schemas.openxmlformats.org/officeDocument/2006/relationships/customXml" Target="../ink/ink2285.xml"/><Relationship Id="rId303" Type="http://schemas.openxmlformats.org/officeDocument/2006/relationships/customXml" Target="../ink/ink2111.xml"/><Relationship Id="rId748" Type="http://schemas.openxmlformats.org/officeDocument/2006/relationships/customXml" Target="../ink/ink2334.xml"/><Relationship Id="rId84" Type="http://schemas.openxmlformats.org/officeDocument/2006/relationships/image" Target="../media/image1950.png"/><Relationship Id="rId387" Type="http://schemas.openxmlformats.org/officeDocument/2006/relationships/customXml" Target="../ink/ink2153.xml"/><Relationship Id="rId510" Type="http://schemas.openxmlformats.org/officeDocument/2006/relationships/image" Target="../media/image2163.png"/><Relationship Id="rId594" Type="http://schemas.openxmlformats.org/officeDocument/2006/relationships/image" Target="../media/image2205.png"/><Relationship Id="rId608" Type="http://schemas.openxmlformats.org/officeDocument/2006/relationships/image" Target="../media/image2212.png"/><Relationship Id="rId815" Type="http://schemas.openxmlformats.org/officeDocument/2006/relationships/image" Target="../media/image2315.png"/><Relationship Id="rId247" Type="http://schemas.openxmlformats.org/officeDocument/2006/relationships/customXml" Target="../ink/ink2083.xml"/><Relationship Id="rId107" Type="http://schemas.openxmlformats.org/officeDocument/2006/relationships/customXml" Target="../ink/ink2013.xml"/><Relationship Id="rId454" Type="http://schemas.openxmlformats.org/officeDocument/2006/relationships/image" Target="../media/image2135.png"/><Relationship Id="rId661" Type="http://schemas.openxmlformats.org/officeDocument/2006/relationships/image" Target="../media/image2238.png"/><Relationship Id="rId759" Type="http://schemas.openxmlformats.org/officeDocument/2006/relationships/image" Target="../media/image2287.png"/><Relationship Id="rId11" Type="http://schemas.openxmlformats.org/officeDocument/2006/relationships/customXml" Target="../ink/ink1964.xml"/><Relationship Id="rId314" Type="http://schemas.openxmlformats.org/officeDocument/2006/relationships/image" Target="../media/image2065.png"/><Relationship Id="rId398" Type="http://schemas.openxmlformats.org/officeDocument/2006/relationships/image" Target="../media/image2107.png"/><Relationship Id="rId521" Type="http://schemas.openxmlformats.org/officeDocument/2006/relationships/customXml" Target="../ink/ink2220.xml"/><Relationship Id="rId619" Type="http://schemas.openxmlformats.org/officeDocument/2006/relationships/image" Target="../media/image2217.png"/><Relationship Id="rId95" Type="http://schemas.openxmlformats.org/officeDocument/2006/relationships/customXml" Target="../ink/ink2007.xml"/><Relationship Id="rId160" Type="http://schemas.openxmlformats.org/officeDocument/2006/relationships/image" Target="../media/image1988.png"/><Relationship Id="rId826" Type="http://schemas.openxmlformats.org/officeDocument/2006/relationships/customXml" Target="../ink/ink2373.xml"/><Relationship Id="rId258" Type="http://schemas.openxmlformats.org/officeDocument/2006/relationships/image" Target="../media/image2037.png"/><Relationship Id="rId465" Type="http://schemas.openxmlformats.org/officeDocument/2006/relationships/customXml" Target="../ink/ink2192.xml"/><Relationship Id="rId672" Type="http://schemas.openxmlformats.org/officeDocument/2006/relationships/customXml" Target="../ink/ink2296.xml"/><Relationship Id="rId22" Type="http://schemas.openxmlformats.org/officeDocument/2006/relationships/customXml" Target="../ink/ink1970.xml"/><Relationship Id="rId118" Type="http://schemas.openxmlformats.org/officeDocument/2006/relationships/image" Target="../media/image1967.png"/><Relationship Id="rId325" Type="http://schemas.openxmlformats.org/officeDocument/2006/relationships/customXml" Target="../ink/ink2122.xml"/><Relationship Id="rId532" Type="http://schemas.openxmlformats.org/officeDocument/2006/relationships/image" Target="../media/image2174.png"/><Relationship Id="rId171" Type="http://schemas.openxmlformats.org/officeDocument/2006/relationships/customXml" Target="../ink/ink2045.xml"/><Relationship Id="rId837" Type="http://schemas.openxmlformats.org/officeDocument/2006/relationships/image" Target="../media/image2326.png"/><Relationship Id="rId269" Type="http://schemas.openxmlformats.org/officeDocument/2006/relationships/customXml" Target="../ink/ink2094.xml"/><Relationship Id="rId476" Type="http://schemas.openxmlformats.org/officeDocument/2006/relationships/image" Target="../media/image2146.png"/><Relationship Id="rId683" Type="http://schemas.openxmlformats.org/officeDocument/2006/relationships/image" Target="../media/image2249.png"/><Relationship Id="rId33" Type="http://schemas.openxmlformats.org/officeDocument/2006/relationships/image" Target="../media/image1925.png"/><Relationship Id="rId129" Type="http://schemas.openxmlformats.org/officeDocument/2006/relationships/customXml" Target="../ink/ink2024.xml"/><Relationship Id="rId336" Type="http://schemas.openxmlformats.org/officeDocument/2006/relationships/image" Target="../media/image2076.png"/><Relationship Id="rId543" Type="http://schemas.openxmlformats.org/officeDocument/2006/relationships/customXml" Target="../ink/ink2231.xml"/><Relationship Id="rId182" Type="http://schemas.openxmlformats.org/officeDocument/2006/relationships/image" Target="../media/image1999.png"/><Relationship Id="rId403" Type="http://schemas.openxmlformats.org/officeDocument/2006/relationships/customXml" Target="../ink/ink2161.xml"/><Relationship Id="rId750" Type="http://schemas.openxmlformats.org/officeDocument/2006/relationships/customXml" Target="../ink/ink2335.xml"/><Relationship Id="rId848" Type="http://schemas.openxmlformats.org/officeDocument/2006/relationships/customXml" Target="../ink/ink2384.xml"/><Relationship Id="rId487" Type="http://schemas.openxmlformats.org/officeDocument/2006/relationships/customXml" Target="../ink/ink2203.xml"/><Relationship Id="rId610" Type="http://schemas.openxmlformats.org/officeDocument/2006/relationships/image" Target="../media/image2213.png"/><Relationship Id="rId694" Type="http://schemas.openxmlformats.org/officeDocument/2006/relationships/customXml" Target="../ink/ink2307.xml"/><Relationship Id="rId708" Type="http://schemas.openxmlformats.org/officeDocument/2006/relationships/customXml" Target="../ink/ink2314.xml"/><Relationship Id="rId347" Type="http://schemas.openxmlformats.org/officeDocument/2006/relationships/customXml" Target="../ink/ink2133.xml"/><Relationship Id="rId44" Type="http://schemas.openxmlformats.org/officeDocument/2006/relationships/customXml" Target="../ink/ink1981.xml"/><Relationship Id="rId554" Type="http://schemas.openxmlformats.org/officeDocument/2006/relationships/image" Target="../media/image2185.png"/><Relationship Id="rId761" Type="http://schemas.openxmlformats.org/officeDocument/2006/relationships/image" Target="../media/image2288.png"/><Relationship Id="rId859" Type="http://schemas.openxmlformats.org/officeDocument/2006/relationships/image" Target="../media/image2337.png"/><Relationship Id="rId193" Type="http://schemas.openxmlformats.org/officeDocument/2006/relationships/customXml" Target="../ink/ink2056.xml"/><Relationship Id="rId207" Type="http://schemas.openxmlformats.org/officeDocument/2006/relationships/customXml" Target="../ink/ink2063.xml"/><Relationship Id="rId414" Type="http://schemas.openxmlformats.org/officeDocument/2006/relationships/image" Target="../media/image2115.png"/><Relationship Id="rId498" Type="http://schemas.openxmlformats.org/officeDocument/2006/relationships/image" Target="../media/image2157.png"/><Relationship Id="rId621" Type="http://schemas.openxmlformats.org/officeDocument/2006/relationships/image" Target="../media/image2218.png"/><Relationship Id="rId260" Type="http://schemas.openxmlformats.org/officeDocument/2006/relationships/image" Target="../media/image2038.png"/><Relationship Id="rId719" Type="http://schemas.openxmlformats.org/officeDocument/2006/relationships/image" Target="../media/image2267.png"/><Relationship Id="rId55" Type="http://schemas.openxmlformats.org/officeDocument/2006/relationships/image" Target="../media/image1936.png"/><Relationship Id="rId120" Type="http://schemas.openxmlformats.org/officeDocument/2006/relationships/image" Target="../media/image1968.png"/><Relationship Id="rId358" Type="http://schemas.openxmlformats.org/officeDocument/2006/relationships/image" Target="../media/image2087.png"/><Relationship Id="rId565" Type="http://schemas.openxmlformats.org/officeDocument/2006/relationships/customXml" Target="../ink/ink2242.xml"/><Relationship Id="rId772" Type="http://schemas.openxmlformats.org/officeDocument/2006/relationships/customXml" Target="../ink/ink2346.xml"/><Relationship Id="rId218" Type="http://schemas.openxmlformats.org/officeDocument/2006/relationships/image" Target="../media/image2017.png"/><Relationship Id="rId425" Type="http://schemas.openxmlformats.org/officeDocument/2006/relationships/customXml" Target="../ink/ink2172.xml"/><Relationship Id="rId632" Type="http://schemas.openxmlformats.org/officeDocument/2006/relationships/customXml" Target="../ink/ink2276.xml"/><Relationship Id="rId271" Type="http://schemas.openxmlformats.org/officeDocument/2006/relationships/customXml" Target="../ink/ink2095.xml"/><Relationship Id="rId66" Type="http://schemas.openxmlformats.org/officeDocument/2006/relationships/customXml" Target="../ink/ink1992.xml"/><Relationship Id="rId131" Type="http://schemas.openxmlformats.org/officeDocument/2006/relationships/customXml" Target="../ink/ink2025.xml"/><Relationship Id="rId369" Type="http://schemas.openxmlformats.org/officeDocument/2006/relationships/customXml" Target="../ink/ink2144.xml"/><Relationship Id="rId576" Type="http://schemas.openxmlformats.org/officeDocument/2006/relationships/image" Target="../media/image2196.png"/><Relationship Id="rId783" Type="http://schemas.openxmlformats.org/officeDocument/2006/relationships/image" Target="../media/image2299.png"/><Relationship Id="rId229" Type="http://schemas.openxmlformats.org/officeDocument/2006/relationships/customXml" Target="../ink/ink2074.xml"/><Relationship Id="rId436" Type="http://schemas.openxmlformats.org/officeDocument/2006/relationships/image" Target="../media/image2126.png"/><Relationship Id="rId643" Type="http://schemas.openxmlformats.org/officeDocument/2006/relationships/image" Target="../media/image2229.png"/><Relationship Id="rId850" Type="http://schemas.openxmlformats.org/officeDocument/2006/relationships/customXml" Target="../ink/ink2385.xml"/><Relationship Id="rId77" Type="http://schemas.openxmlformats.org/officeDocument/2006/relationships/customXml" Target="../ink/ink1998.xml"/><Relationship Id="rId282" Type="http://schemas.openxmlformats.org/officeDocument/2006/relationships/image" Target="../media/image2049.png"/><Relationship Id="rId503" Type="http://schemas.openxmlformats.org/officeDocument/2006/relationships/customXml" Target="../ink/ink2211.xml"/><Relationship Id="rId587" Type="http://schemas.openxmlformats.org/officeDocument/2006/relationships/customXml" Target="../ink/ink2253.xml"/><Relationship Id="rId710" Type="http://schemas.openxmlformats.org/officeDocument/2006/relationships/customXml" Target="../ink/ink2315.xml"/><Relationship Id="rId808" Type="http://schemas.openxmlformats.org/officeDocument/2006/relationships/customXml" Target="../ink/ink2364.xml"/><Relationship Id="rId8" Type="http://schemas.openxmlformats.org/officeDocument/2006/relationships/image" Target="../media/image1913.png"/><Relationship Id="rId142" Type="http://schemas.openxmlformats.org/officeDocument/2006/relationships/image" Target="../media/image1979.png"/><Relationship Id="rId447" Type="http://schemas.openxmlformats.org/officeDocument/2006/relationships/customXml" Target="../ink/ink2183.xml"/><Relationship Id="rId794" Type="http://schemas.openxmlformats.org/officeDocument/2006/relationships/customXml" Target="../ink/ink2357.xml"/><Relationship Id="rId654" Type="http://schemas.openxmlformats.org/officeDocument/2006/relationships/customXml" Target="../ink/ink2287.xml"/><Relationship Id="rId861" Type="http://schemas.openxmlformats.org/officeDocument/2006/relationships/image" Target="../media/image2338.png"/></Relationships>
</file>

<file path=ppt/slides/_rels/slide21.xml.rels><?xml version="1.0" encoding="UTF-8" standalone="yes"?>
<Relationships xmlns="http://schemas.openxmlformats.org/package/2006/relationships"><Relationship Id="rId3" Type="http://schemas.openxmlformats.org/officeDocument/2006/relationships/customXml" Target="../ink/ink2396.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345.png"/><Relationship Id="rId5" Type="http://schemas.openxmlformats.org/officeDocument/2006/relationships/customXml" Target="../ink/ink2397.xml"/><Relationship Id="rId4" Type="http://schemas.openxmlformats.org/officeDocument/2006/relationships/image" Target="../media/image2344.png"/></Relationships>
</file>

<file path=ppt/slides/_rels/slide22.xml.rels><?xml version="1.0" encoding="UTF-8" standalone="yes"?>
<Relationships xmlns="http://schemas.openxmlformats.org/package/2006/relationships"><Relationship Id="rId3" Type="http://schemas.openxmlformats.org/officeDocument/2006/relationships/customXml" Target="../ink/ink2398.xm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346.png"/></Relationships>
</file>

<file path=ppt/slides/_rels/slide23.xml.rels><?xml version="1.0" encoding="UTF-8" standalone="yes"?>
<Relationships xmlns="http://schemas.openxmlformats.org/package/2006/relationships"><Relationship Id="rId8" Type="http://schemas.openxmlformats.org/officeDocument/2006/relationships/image" Target="../media/image2349.png"/><Relationship Id="rId3" Type="http://schemas.openxmlformats.org/officeDocument/2006/relationships/customXml" Target="../ink/ink2399.xml"/><Relationship Id="rId7" Type="http://schemas.openxmlformats.org/officeDocument/2006/relationships/customXml" Target="../ink/ink2401.xml"/><Relationship Id="rId12" Type="http://schemas.openxmlformats.org/officeDocument/2006/relationships/image" Target="../media/image2351.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348.png"/><Relationship Id="rId11" Type="http://schemas.openxmlformats.org/officeDocument/2006/relationships/customXml" Target="../ink/ink2403.xml"/><Relationship Id="rId5" Type="http://schemas.openxmlformats.org/officeDocument/2006/relationships/customXml" Target="../ink/ink2400.xml"/><Relationship Id="rId10" Type="http://schemas.openxmlformats.org/officeDocument/2006/relationships/image" Target="../media/image2350.png"/><Relationship Id="rId4" Type="http://schemas.openxmlformats.org/officeDocument/2006/relationships/image" Target="../media/image2347.png"/><Relationship Id="rId9" Type="http://schemas.openxmlformats.org/officeDocument/2006/relationships/customXml" Target="../ink/ink2402.xml"/></Relationships>
</file>

<file path=ppt/slides/_rels/slide24.xml.rels><?xml version="1.0" encoding="UTF-8" standalone="yes"?>
<Relationships xmlns="http://schemas.openxmlformats.org/package/2006/relationships"><Relationship Id="rId117" Type="http://schemas.openxmlformats.org/officeDocument/2006/relationships/image" Target="../media/image2407.png"/><Relationship Id="rId21" Type="http://schemas.openxmlformats.org/officeDocument/2006/relationships/customXml" Target="../ink/ink2413.xml"/><Relationship Id="rId42" Type="http://schemas.openxmlformats.org/officeDocument/2006/relationships/image" Target="../media/image2370.png"/><Relationship Id="rId63" Type="http://schemas.openxmlformats.org/officeDocument/2006/relationships/customXml" Target="../ink/ink2434.xml"/><Relationship Id="rId84" Type="http://schemas.openxmlformats.org/officeDocument/2006/relationships/image" Target="../media/image2391.png"/><Relationship Id="rId138" Type="http://schemas.openxmlformats.org/officeDocument/2006/relationships/customXml" Target="../ink/ink2472.xml"/><Relationship Id="rId107" Type="http://schemas.openxmlformats.org/officeDocument/2006/relationships/customXml" Target="../ink/ink2456.xml"/><Relationship Id="rId11" Type="http://schemas.openxmlformats.org/officeDocument/2006/relationships/customXml" Target="../ink/ink2408.xml"/><Relationship Id="rId32" Type="http://schemas.openxmlformats.org/officeDocument/2006/relationships/image" Target="../media/image2365.png"/><Relationship Id="rId53" Type="http://schemas.openxmlformats.org/officeDocument/2006/relationships/customXml" Target="../ink/ink2429.xml"/><Relationship Id="rId74" Type="http://schemas.openxmlformats.org/officeDocument/2006/relationships/image" Target="../media/image2386.png"/><Relationship Id="rId128" Type="http://schemas.openxmlformats.org/officeDocument/2006/relationships/customXml" Target="../ink/ink2467.xml"/><Relationship Id="rId149" Type="http://schemas.openxmlformats.org/officeDocument/2006/relationships/image" Target="../media/image2423.png"/><Relationship Id="rId5" Type="http://schemas.openxmlformats.org/officeDocument/2006/relationships/customXml" Target="../ink/ink2405.xml"/><Relationship Id="rId95" Type="http://schemas.openxmlformats.org/officeDocument/2006/relationships/customXml" Target="../ink/ink2450.xml"/><Relationship Id="rId22" Type="http://schemas.openxmlformats.org/officeDocument/2006/relationships/image" Target="../media/image2361.png"/><Relationship Id="rId27" Type="http://schemas.openxmlformats.org/officeDocument/2006/relationships/customXml" Target="../ink/ink2416.xml"/><Relationship Id="rId43" Type="http://schemas.openxmlformats.org/officeDocument/2006/relationships/customXml" Target="../ink/ink2424.xml"/><Relationship Id="rId48" Type="http://schemas.openxmlformats.org/officeDocument/2006/relationships/image" Target="../media/image2373.png"/><Relationship Id="rId64" Type="http://schemas.openxmlformats.org/officeDocument/2006/relationships/image" Target="../media/image2381.png"/><Relationship Id="rId69" Type="http://schemas.openxmlformats.org/officeDocument/2006/relationships/customXml" Target="../ink/ink2437.xml"/><Relationship Id="rId113" Type="http://schemas.openxmlformats.org/officeDocument/2006/relationships/image" Target="../media/image2405.png"/><Relationship Id="rId118" Type="http://schemas.openxmlformats.org/officeDocument/2006/relationships/customXml" Target="../ink/ink2462.xml"/><Relationship Id="rId134" Type="http://schemas.openxmlformats.org/officeDocument/2006/relationships/customXml" Target="../ink/ink2470.xml"/><Relationship Id="rId139" Type="http://schemas.openxmlformats.org/officeDocument/2006/relationships/image" Target="../media/image2418.png"/><Relationship Id="rId80" Type="http://schemas.openxmlformats.org/officeDocument/2006/relationships/image" Target="../media/image2389.png"/><Relationship Id="rId85" Type="http://schemas.openxmlformats.org/officeDocument/2006/relationships/customXml" Target="../ink/ink2445.xml"/><Relationship Id="rId150" Type="http://schemas.openxmlformats.org/officeDocument/2006/relationships/customXml" Target="../ink/ink2478.xml"/><Relationship Id="rId155" Type="http://schemas.openxmlformats.org/officeDocument/2006/relationships/image" Target="../media/image2426.png"/><Relationship Id="rId12" Type="http://schemas.openxmlformats.org/officeDocument/2006/relationships/image" Target="../media/image2356.png"/><Relationship Id="rId17" Type="http://schemas.openxmlformats.org/officeDocument/2006/relationships/customXml" Target="../ink/ink2411.xml"/><Relationship Id="rId33" Type="http://schemas.openxmlformats.org/officeDocument/2006/relationships/customXml" Target="../ink/ink2419.xml"/><Relationship Id="rId38" Type="http://schemas.openxmlformats.org/officeDocument/2006/relationships/image" Target="../media/image2368.png"/><Relationship Id="rId59" Type="http://schemas.openxmlformats.org/officeDocument/2006/relationships/customXml" Target="../ink/ink2432.xml"/><Relationship Id="rId103" Type="http://schemas.openxmlformats.org/officeDocument/2006/relationships/customXml" Target="../ink/ink2454.xml"/><Relationship Id="rId108" Type="http://schemas.openxmlformats.org/officeDocument/2006/relationships/image" Target="../media/image2403.png"/><Relationship Id="rId124" Type="http://schemas.openxmlformats.org/officeDocument/2006/relationships/customXml" Target="../ink/ink2465.xml"/><Relationship Id="rId129" Type="http://schemas.openxmlformats.org/officeDocument/2006/relationships/image" Target="../media/image2413.png"/><Relationship Id="rId54" Type="http://schemas.openxmlformats.org/officeDocument/2006/relationships/image" Target="../media/image2376.png"/><Relationship Id="rId70" Type="http://schemas.openxmlformats.org/officeDocument/2006/relationships/image" Target="../media/image2384.png"/><Relationship Id="rId75" Type="http://schemas.openxmlformats.org/officeDocument/2006/relationships/customXml" Target="../ink/ink2440.xml"/><Relationship Id="rId91" Type="http://schemas.openxmlformats.org/officeDocument/2006/relationships/customXml" Target="../ink/ink2448.xml"/><Relationship Id="rId96" Type="http://schemas.openxmlformats.org/officeDocument/2006/relationships/image" Target="../media/image2397.png"/><Relationship Id="rId140" Type="http://schemas.openxmlformats.org/officeDocument/2006/relationships/customXml" Target="../ink/ink2473.xml"/><Relationship Id="rId145" Type="http://schemas.openxmlformats.org/officeDocument/2006/relationships/image" Target="../media/image2421.png"/><Relationship Id="rId1" Type="http://schemas.openxmlformats.org/officeDocument/2006/relationships/slideLayout" Target="../slideLayouts/slideLayout7.xml"/><Relationship Id="rId6" Type="http://schemas.openxmlformats.org/officeDocument/2006/relationships/image" Target="../media/image2353.png"/><Relationship Id="rId23" Type="http://schemas.openxmlformats.org/officeDocument/2006/relationships/customXml" Target="../ink/ink2414.xml"/><Relationship Id="rId28" Type="http://schemas.openxmlformats.org/officeDocument/2006/relationships/image" Target="../media/image2363.png"/><Relationship Id="rId49" Type="http://schemas.openxmlformats.org/officeDocument/2006/relationships/customXml" Target="../ink/ink2427.xml"/><Relationship Id="rId114" Type="http://schemas.openxmlformats.org/officeDocument/2006/relationships/customXml" Target="../ink/ink2460.xml"/><Relationship Id="rId119" Type="http://schemas.openxmlformats.org/officeDocument/2006/relationships/image" Target="../media/image2408.png"/><Relationship Id="rId44" Type="http://schemas.openxmlformats.org/officeDocument/2006/relationships/image" Target="../media/image2371.png"/><Relationship Id="rId60" Type="http://schemas.openxmlformats.org/officeDocument/2006/relationships/image" Target="../media/image2379.png"/><Relationship Id="rId65" Type="http://schemas.openxmlformats.org/officeDocument/2006/relationships/customXml" Target="../ink/ink2435.xml"/><Relationship Id="rId81" Type="http://schemas.openxmlformats.org/officeDocument/2006/relationships/customXml" Target="../ink/ink2443.xml"/><Relationship Id="rId86" Type="http://schemas.openxmlformats.org/officeDocument/2006/relationships/image" Target="../media/image2392.png"/><Relationship Id="rId130" Type="http://schemas.openxmlformats.org/officeDocument/2006/relationships/customXml" Target="../ink/ink2468.xml"/><Relationship Id="rId135" Type="http://schemas.openxmlformats.org/officeDocument/2006/relationships/image" Target="../media/image2416.png"/><Relationship Id="rId151" Type="http://schemas.openxmlformats.org/officeDocument/2006/relationships/image" Target="../media/image2424.png"/><Relationship Id="rId156" Type="http://schemas.openxmlformats.org/officeDocument/2006/relationships/customXml" Target="../ink/ink2481.xml"/><Relationship Id="rId13" Type="http://schemas.openxmlformats.org/officeDocument/2006/relationships/customXml" Target="../ink/ink2409.xml"/><Relationship Id="rId18" Type="http://schemas.openxmlformats.org/officeDocument/2006/relationships/image" Target="../media/image2359.png"/><Relationship Id="rId39" Type="http://schemas.openxmlformats.org/officeDocument/2006/relationships/customXml" Target="../ink/ink2422.xml"/><Relationship Id="rId109" Type="http://schemas.openxmlformats.org/officeDocument/2006/relationships/customXml" Target="../ink/ink2457.xml"/><Relationship Id="rId34" Type="http://schemas.openxmlformats.org/officeDocument/2006/relationships/image" Target="../media/image2366.png"/><Relationship Id="rId50" Type="http://schemas.openxmlformats.org/officeDocument/2006/relationships/image" Target="../media/image2374.png"/><Relationship Id="rId55" Type="http://schemas.openxmlformats.org/officeDocument/2006/relationships/customXml" Target="../ink/ink2430.xml"/><Relationship Id="rId76" Type="http://schemas.openxmlformats.org/officeDocument/2006/relationships/image" Target="../media/image2387.png"/><Relationship Id="rId97" Type="http://schemas.openxmlformats.org/officeDocument/2006/relationships/customXml" Target="../ink/ink2451.xml"/><Relationship Id="rId104" Type="http://schemas.openxmlformats.org/officeDocument/2006/relationships/image" Target="../media/image2401.png"/><Relationship Id="rId120" Type="http://schemas.openxmlformats.org/officeDocument/2006/relationships/customXml" Target="../ink/ink2463.xml"/><Relationship Id="rId125" Type="http://schemas.openxmlformats.org/officeDocument/2006/relationships/image" Target="../media/image2411.png"/><Relationship Id="rId141" Type="http://schemas.openxmlformats.org/officeDocument/2006/relationships/image" Target="../media/image2419.png"/><Relationship Id="rId146" Type="http://schemas.openxmlformats.org/officeDocument/2006/relationships/customXml" Target="../ink/ink2476.xml"/><Relationship Id="rId7" Type="http://schemas.openxmlformats.org/officeDocument/2006/relationships/customXml" Target="../ink/ink2406.xml"/><Relationship Id="rId71" Type="http://schemas.openxmlformats.org/officeDocument/2006/relationships/customXml" Target="../ink/ink2438.xml"/><Relationship Id="rId92" Type="http://schemas.openxmlformats.org/officeDocument/2006/relationships/image" Target="../media/image2395.png"/><Relationship Id="rId2" Type="http://schemas.openxmlformats.org/officeDocument/2006/relationships/notesSlide" Target="../notesSlides/notesSlide24.xml"/><Relationship Id="rId29" Type="http://schemas.openxmlformats.org/officeDocument/2006/relationships/customXml" Target="../ink/ink2417.xml"/><Relationship Id="rId24" Type="http://schemas.openxmlformats.org/officeDocument/2006/relationships/image" Target="../media/image2362.png"/><Relationship Id="rId40" Type="http://schemas.openxmlformats.org/officeDocument/2006/relationships/image" Target="../media/image2369.png"/><Relationship Id="rId45" Type="http://schemas.openxmlformats.org/officeDocument/2006/relationships/customXml" Target="../ink/ink2425.xml"/><Relationship Id="rId66" Type="http://schemas.openxmlformats.org/officeDocument/2006/relationships/image" Target="../media/image2382.png"/><Relationship Id="rId87" Type="http://schemas.openxmlformats.org/officeDocument/2006/relationships/customXml" Target="../ink/ink2446.xml"/><Relationship Id="rId110" Type="http://schemas.openxmlformats.org/officeDocument/2006/relationships/customXml" Target="../ink/ink2458.xml"/><Relationship Id="rId115" Type="http://schemas.openxmlformats.org/officeDocument/2006/relationships/image" Target="../media/image2406.png"/><Relationship Id="rId131" Type="http://schemas.openxmlformats.org/officeDocument/2006/relationships/image" Target="../media/image2414.png"/><Relationship Id="rId136" Type="http://schemas.openxmlformats.org/officeDocument/2006/relationships/customXml" Target="../ink/ink2471.xml"/><Relationship Id="rId61" Type="http://schemas.openxmlformats.org/officeDocument/2006/relationships/customXml" Target="../ink/ink2433.xml"/><Relationship Id="rId82" Type="http://schemas.openxmlformats.org/officeDocument/2006/relationships/image" Target="../media/image2390.png"/><Relationship Id="rId152" Type="http://schemas.openxmlformats.org/officeDocument/2006/relationships/customXml" Target="../ink/ink2479.xml"/><Relationship Id="rId19" Type="http://schemas.openxmlformats.org/officeDocument/2006/relationships/customXml" Target="../ink/ink2412.xml"/><Relationship Id="rId14" Type="http://schemas.openxmlformats.org/officeDocument/2006/relationships/image" Target="../media/image2357.png"/><Relationship Id="rId30" Type="http://schemas.openxmlformats.org/officeDocument/2006/relationships/image" Target="../media/image2364.png"/><Relationship Id="rId35" Type="http://schemas.openxmlformats.org/officeDocument/2006/relationships/customXml" Target="../ink/ink2420.xml"/><Relationship Id="rId56" Type="http://schemas.openxmlformats.org/officeDocument/2006/relationships/image" Target="../media/image2377.png"/><Relationship Id="rId77" Type="http://schemas.openxmlformats.org/officeDocument/2006/relationships/customXml" Target="../ink/ink2441.xml"/><Relationship Id="rId100" Type="http://schemas.openxmlformats.org/officeDocument/2006/relationships/image" Target="../media/image2399.png"/><Relationship Id="rId105" Type="http://schemas.openxmlformats.org/officeDocument/2006/relationships/customXml" Target="../ink/ink2455.xml"/><Relationship Id="rId126" Type="http://schemas.openxmlformats.org/officeDocument/2006/relationships/customXml" Target="../ink/ink2466.xml"/><Relationship Id="rId147" Type="http://schemas.openxmlformats.org/officeDocument/2006/relationships/image" Target="../media/image2422.png"/><Relationship Id="rId8" Type="http://schemas.openxmlformats.org/officeDocument/2006/relationships/image" Target="../media/image2354.png"/><Relationship Id="rId51" Type="http://schemas.openxmlformats.org/officeDocument/2006/relationships/customXml" Target="../ink/ink2428.xml"/><Relationship Id="rId72" Type="http://schemas.openxmlformats.org/officeDocument/2006/relationships/image" Target="../media/image2385.png"/><Relationship Id="rId93" Type="http://schemas.openxmlformats.org/officeDocument/2006/relationships/customXml" Target="../ink/ink2449.xml"/><Relationship Id="rId98" Type="http://schemas.openxmlformats.org/officeDocument/2006/relationships/image" Target="../media/image2398.png"/><Relationship Id="rId121" Type="http://schemas.openxmlformats.org/officeDocument/2006/relationships/image" Target="../media/image2409.png"/><Relationship Id="rId142" Type="http://schemas.openxmlformats.org/officeDocument/2006/relationships/customXml" Target="../ink/ink2474.xml"/><Relationship Id="rId3" Type="http://schemas.openxmlformats.org/officeDocument/2006/relationships/customXml" Target="../ink/ink2404.xml"/><Relationship Id="rId25" Type="http://schemas.openxmlformats.org/officeDocument/2006/relationships/customXml" Target="../ink/ink2415.xml"/><Relationship Id="rId46" Type="http://schemas.openxmlformats.org/officeDocument/2006/relationships/image" Target="../media/image2372.png"/><Relationship Id="rId67" Type="http://schemas.openxmlformats.org/officeDocument/2006/relationships/customXml" Target="../ink/ink2436.xml"/><Relationship Id="rId116" Type="http://schemas.openxmlformats.org/officeDocument/2006/relationships/customXml" Target="../ink/ink2461.xml"/><Relationship Id="rId137" Type="http://schemas.openxmlformats.org/officeDocument/2006/relationships/image" Target="../media/image2417.png"/><Relationship Id="rId20" Type="http://schemas.openxmlformats.org/officeDocument/2006/relationships/image" Target="../media/image2360.png"/><Relationship Id="rId41" Type="http://schemas.openxmlformats.org/officeDocument/2006/relationships/customXml" Target="../ink/ink2423.xml"/><Relationship Id="rId62" Type="http://schemas.openxmlformats.org/officeDocument/2006/relationships/image" Target="../media/image2380.png"/><Relationship Id="rId83" Type="http://schemas.openxmlformats.org/officeDocument/2006/relationships/customXml" Target="../ink/ink2444.xml"/><Relationship Id="rId88" Type="http://schemas.openxmlformats.org/officeDocument/2006/relationships/image" Target="../media/image2393.png"/><Relationship Id="rId111" Type="http://schemas.openxmlformats.org/officeDocument/2006/relationships/image" Target="../media/image2404.png"/><Relationship Id="rId132" Type="http://schemas.openxmlformats.org/officeDocument/2006/relationships/customXml" Target="../ink/ink2469.xml"/><Relationship Id="rId153" Type="http://schemas.openxmlformats.org/officeDocument/2006/relationships/image" Target="../media/image2425.png"/><Relationship Id="rId15" Type="http://schemas.openxmlformats.org/officeDocument/2006/relationships/customXml" Target="../ink/ink2410.xml"/><Relationship Id="rId36" Type="http://schemas.openxmlformats.org/officeDocument/2006/relationships/image" Target="../media/image2367.png"/><Relationship Id="rId57" Type="http://schemas.openxmlformats.org/officeDocument/2006/relationships/customXml" Target="../ink/ink2431.xml"/><Relationship Id="rId106" Type="http://schemas.openxmlformats.org/officeDocument/2006/relationships/image" Target="../media/image2402.png"/><Relationship Id="rId127" Type="http://schemas.openxmlformats.org/officeDocument/2006/relationships/image" Target="../media/image2412.png"/><Relationship Id="rId10" Type="http://schemas.openxmlformats.org/officeDocument/2006/relationships/image" Target="../media/image2355.png"/><Relationship Id="rId31" Type="http://schemas.openxmlformats.org/officeDocument/2006/relationships/customXml" Target="../ink/ink2418.xml"/><Relationship Id="rId52" Type="http://schemas.openxmlformats.org/officeDocument/2006/relationships/image" Target="../media/image2375.png"/><Relationship Id="rId73" Type="http://schemas.openxmlformats.org/officeDocument/2006/relationships/customXml" Target="../ink/ink2439.xml"/><Relationship Id="rId78" Type="http://schemas.openxmlformats.org/officeDocument/2006/relationships/image" Target="../media/image2388.png"/><Relationship Id="rId94" Type="http://schemas.openxmlformats.org/officeDocument/2006/relationships/image" Target="../media/image2396.png"/><Relationship Id="rId99" Type="http://schemas.openxmlformats.org/officeDocument/2006/relationships/customXml" Target="../ink/ink2452.xml"/><Relationship Id="rId101" Type="http://schemas.openxmlformats.org/officeDocument/2006/relationships/customXml" Target="../ink/ink2453.xml"/><Relationship Id="rId122" Type="http://schemas.openxmlformats.org/officeDocument/2006/relationships/customXml" Target="../ink/ink2464.xml"/><Relationship Id="rId143" Type="http://schemas.openxmlformats.org/officeDocument/2006/relationships/image" Target="../media/image2420.png"/><Relationship Id="rId148" Type="http://schemas.openxmlformats.org/officeDocument/2006/relationships/customXml" Target="../ink/ink2477.xml"/><Relationship Id="rId4" Type="http://schemas.openxmlformats.org/officeDocument/2006/relationships/image" Target="../media/image2352.png"/><Relationship Id="rId9" Type="http://schemas.openxmlformats.org/officeDocument/2006/relationships/customXml" Target="../ink/ink2407.xml"/><Relationship Id="rId26" Type="http://schemas.openxmlformats.org/officeDocument/2006/relationships/image" Target="../media/image1898.png"/><Relationship Id="rId47" Type="http://schemas.openxmlformats.org/officeDocument/2006/relationships/customXml" Target="../ink/ink2426.xml"/><Relationship Id="rId68" Type="http://schemas.openxmlformats.org/officeDocument/2006/relationships/image" Target="../media/image2383.png"/><Relationship Id="rId89" Type="http://schemas.openxmlformats.org/officeDocument/2006/relationships/customXml" Target="../ink/ink2447.xml"/><Relationship Id="rId112" Type="http://schemas.openxmlformats.org/officeDocument/2006/relationships/customXml" Target="../ink/ink2459.xml"/><Relationship Id="rId133" Type="http://schemas.openxmlformats.org/officeDocument/2006/relationships/image" Target="../media/image2415.png"/><Relationship Id="rId154" Type="http://schemas.openxmlformats.org/officeDocument/2006/relationships/customXml" Target="../ink/ink2480.xml"/><Relationship Id="rId16" Type="http://schemas.openxmlformats.org/officeDocument/2006/relationships/image" Target="../media/image2358.png"/><Relationship Id="rId37" Type="http://schemas.openxmlformats.org/officeDocument/2006/relationships/customXml" Target="../ink/ink2421.xml"/><Relationship Id="rId58" Type="http://schemas.openxmlformats.org/officeDocument/2006/relationships/image" Target="../media/image2378.png"/><Relationship Id="rId79" Type="http://schemas.openxmlformats.org/officeDocument/2006/relationships/customXml" Target="../ink/ink2442.xml"/><Relationship Id="rId102" Type="http://schemas.openxmlformats.org/officeDocument/2006/relationships/image" Target="../media/image2400.png"/><Relationship Id="rId123" Type="http://schemas.openxmlformats.org/officeDocument/2006/relationships/image" Target="../media/image2410.png"/><Relationship Id="rId144" Type="http://schemas.openxmlformats.org/officeDocument/2006/relationships/customXml" Target="../ink/ink2475.xml"/><Relationship Id="rId90" Type="http://schemas.openxmlformats.org/officeDocument/2006/relationships/image" Target="../media/image2394.png"/></Relationships>
</file>

<file path=ppt/slides/_rels/slide25.xml.rels><?xml version="1.0" encoding="UTF-8" standalone="yes"?>
<Relationships xmlns="http://schemas.openxmlformats.org/package/2006/relationships"><Relationship Id="rId8" Type="http://schemas.openxmlformats.org/officeDocument/2006/relationships/image" Target="../media/image2429.png"/><Relationship Id="rId3" Type="http://schemas.openxmlformats.org/officeDocument/2006/relationships/customXml" Target="../ink/ink2482.xml"/><Relationship Id="rId7" Type="http://schemas.openxmlformats.org/officeDocument/2006/relationships/customXml" Target="../ink/ink2484.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428.png"/><Relationship Id="rId5" Type="http://schemas.openxmlformats.org/officeDocument/2006/relationships/customXml" Target="../ink/ink2483.xml"/><Relationship Id="rId10" Type="http://schemas.openxmlformats.org/officeDocument/2006/relationships/image" Target="../media/image2430.png"/><Relationship Id="rId4" Type="http://schemas.openxmlformats.org/officeDocument/2006/relationships/image" Target="../media/image2427.png"/><Relationship Id="rId9" Type="http://schemas.openxmlformats.org/officeDocument/2006/relationships/customXml" Target="../ink/ink2485.xml"/></Relationships>
</file>

<file path=ppt/slides/_rels/slide26.xml.rels><?xml version="1.0" encoding="UTF-8" standalone="yes"?>
<Relationships xmlns="http://schemas.openxmlformats.org/package/2006/relationships"><Relationship Id="rId26" Type="http://schemas.openxmlformats.org/officeDocument/2006/relationships/image" Target="../media/image2442.png"/><Relationship Id="rId117" Type="http://schemas.openxmlformats.org/officeDocument/2006/relationships/customXml" Target="../ink/ink2543.xml"/><Relationship Id="rId21" Type="http://schemas.openxmlformats.org/officeDocument/2006/relationships/customXml" Target="../ink/ink2495.xml"/><Relationship Id="rId42" Type="http://schemas.openxmlformats.org/officeDocument/2006/relationships/image" Target="../media/image2450.png"/><Relationship Id="rId47" Type="http://schemas.openxmlformats.org/officeDocument/2006/relationships/customXml" Target="../ink/ink2508.xml"/><Relationship Id="rId63" Type="http://schemas.openxmlformats.org/officeDocument/2006/relationships/customXml" Target="../ink/ink2516.xml"/><Relationship Id="rId68" Type="http://schemas.openxmlformats.org/officeDocument/2006/relationships/image" Target="../media/image2463.png"/><Relationship Id="rId84" Type="http://schemas.openxmlformats.org/officeDocument/2006/relationships/image" Target="../media/image2471.png"/><Relationship Id="rId89" Type="http://schemas.openxmlformats.org/officeDocument/2006/relationships/customXml" Target="../ink/ink2529.xml"/><Relationship Id="rId112" Type="http://schemas.openxmlformats.org/officeDocument/2006/relationships/image" Target="../media/image2485.png"/><Relationship Id="rId16" Type="http://schemas.openxmlformats.org/officeDocument/2006/relationships/image" Target="../media/image2437.png"/><Relationship Id="rId107" Type="http://schemas.openxmlformats.org/officeDocument/2006/relationships/customXml" Target="../ink/ink2538.xml"/><Relationship Id="rId11" Type="http://schemas.openxmlformats.org/officeDocument/2006/relationships/customXml" Target="../ink/ink2490.xml"/><Relationship Id="rId32" Type="http://schemas.openxmlformats.org/officeDocument/2006/relationships/image" Target="../media/image2445.png"/><Relationship Id="rId37" Type="http://schemas.openxmlformats.org/officeDocument/2006/relationships/customXml" Target="../ink/ink2503.xml"/><Relationship Id="rId53" Type="http://schemas.openxmlformats.org/officeDocument/2006/relationships/customXml" Target="../ink/ink2511.xml"/><Relationship Id="rId58" Type="http://schemas.openxmlformats.org/officeDocument/2006/relationships/image" Target="../media/image2458.png"/><Relationship Id="rId74" Type="http://schemas.openxmlformats.org/officeDocument/2006/relationships/image" Target="../media/image2466.png"/><Relationship Id="rId79" Type="http://schemas.openxmlformats.org/officeDocument/2006/relationships/customXml" Target="../ink/ink2524.xml"/><Relationship Id="rId102" Type="http://schemas.openxmlformats.org/officeDocument/2006/relationships/image" Target="../media/image2480.png"/><Relationship Id="rId5" Type="http://schemas.openxmlformats.org/officeDocument/2006/relationships/customXml" Target="../ink/ink2487.xml"/><Relationship Id="rId90" Type="http://schemas.openxmlformats.org/officeDocument/2006/relationships/image" Target="../media/image2474.png"/><Relationship Id="rId95" Type="http://schemas.openxmlformats.org/officeDocument/2006/relationships/customXml" Target="../ink/ink2532.xml"/><Relationship Id="rId22" Type="http://schemas.openxmlformats.org/officeDocument/2006/relationships/image" Target="../media/image2440.png"/><Relationship Id="rId27" Type="http://schemas.openxmlformats.org/officeDocument/2006/relationships/customXml" Target="../ink/ink2498.xml"/><Relationship Id="rId43" Type="http://schemas.openxmlformats.org/officeDocument/2006/relationships/customXml" Target="../ink/ink2506.xml"/><Relationship Id="rId48" Type="http://schemas.openxmlformats.org/officeDocument/2006/relationships/image" Target="../media/image2453.png"/><Relationship Id="rId64" Type="http://schemas.openxmlformats.org/officeDocument/2006/relationships/image" Target="../media/image2461.png"/><Relationship Id="rId69" Type="http://schemas.openxmlformats.org/officeDocument/2006/relationships/customXml" Target="../ink/ink2519.xml"/><Relationship Id="rId113" Type="http://schemas.openxmlformats.org/officeDocument/2006/relationships/customXml" Target="../ink/ink2541.xml"/><Relationship Id="rId118" Type="http://schemas.openxmlformats.org/officeDocument/2006/relationships/image" Target="../media/image2488.png"/><Relationship Id="rId80" Type="http://schemas.openxmlformats.org/officeDocument/2006/relationships/image" Target="../media/image2469.png"/><Relationship Id="rId85" Type="http://schemas.openxmlformats.org/officeDocument/2006/relationships/customXml" Target="../ink/ink2527.xml"/><Relationship Id="rId12" Type="http://schemas.openxmlformats.org/officeDocument/2006/relationships/image" Target="../media/image2435.png"/><Relationship Id="rId17" Type="http://schemas.openxmlformats.org/officeDocument/2006/relationships/customXml" Target="../ink/ink2493.xml"/><Relationship Id="rId33" Type="http://schemas.openxmlformats.org/officeDocument/2006/relationships/customXml" Target="../ink/ink2501.xml"/><Relationship Id="rId38" Type="http://schemas.openxmlformats.org/officeDocument/2006/relationships/image" Target="../media/image2448.png"/><Relationship Id="rId59" Type="http://schemas.openxmlformats.org/officeDocument/2006/relationships/customXml" Target="../ink/ink2514.xml"/><Relationship Id="rId103" Type="http://schemas.openxmlformats.org/officeDocument/2006/relationships/customXml" Target="../ink/ink2536.xml"/><Relationship Id="rId108" Type="http://schemas.openxmlformats.org/officeDocument/2006/relationships/image" Target="../media/image2483.png"/><Relationship Id="rId54" Type="http://schemas.openxmlformats.org/officeDocument/2006/relationships/image" Target="../media/image2456.png"/><Relationship Id="rId70" Type="http://schemas.openxmlformats.org/officeDocument/2006/relationships/image" Target="../media/image2464.png"/><Relationship Id="rId75" Type="http://schemas.openxmlformats.org/officeDocument/2006/relationships/customXml" Target="../ink/ink2522.xml"/><Relationship Id="rId91" Type="http://schemas.openxmlformats.org/officeDocument/2006/relationships/customXml" Target="../ink/ink2530.xml"/><Relationship Id="rId96" Type="http://schemas.openxmlformats.org/officeDocument/2006/relationships/image" Target="../media/image2477.png"/><Relationship Id="rId1" Type="http://schemas.openxmlformats.org/officeDocument/2006/relationships/slideLayout" Target="../slideLayouts/slideLayout7.xml"/><Relationship Id="rId6" Type="http://schemas.openxmlformats.org/officeDocument/2006/relationships/image" Target="../media/image2432.png"/><Relationship Id="rId23" Type="http://schemas.openxmlformats.org/officeDocument/2006/relationships/customXml" Target="../ink/ink2496.xml"/><Relationship Id="rId28" Type="http://schemas.openxmlformats.org/officeDocument/2006/relationships/image" Target="../media/image2443.png"/><Relationship Id="rId49" Type="http://schemas.openxmlformats.org/officeDocument/2006/relationships/customXml" Target="../ink/ink2509.xml"/><Relationship Id="rId114" Type="http://schemas.openxmlformats.org/officeDocument/2006/relationships/image" Target="../media/image2486.png"/><Relationship Id="rId119" Type="http://schemas.openxmlformats.org/officeDocument/2006/relationships/customXml" Target="../ink/ink2544.xml"/><Relationship Id="rId10" Type="http://schemas.openxmlformats.org/officeDocument/2006/relationships/image" Target="../media/image2434.png"/><Relationship Id="rId31" Type="http://schemas.openxmlformats.org/officeDocument/2006/relationships/customXml" Target="../ink/ink2500.xml"/><Relationship Id="rId44" Type="http://schemas.openxmlformats.org/officeDocument/2006/relationships/image" Target="../media/image2451.png"/><Relationship Id="rId52" Type="http://schemas.openxmlformats.org/officeDocument/2006/relationships/image" Target="../media/image2455.png"/><Relationship Id="rId60" Type="http://schemas.openxmlformats.org/officeDocument/2006/relationships/image" Target="../media/image2459.png"/><Relationship Id="rId65" Type="http://schemas.openxmlformats.org/officeDocument/2006/relationships/customXml" Target="../ink/ink2517.xml"/><Relationship Id="rId73" Type="http://schemas.openxmlformats.org/officeDocument/2006/relationships/customXml" Target="../ink/ink2521.xml"/><Relationship Id="rId78" Type="http://schemas.openxmlformats.org/officeDocument/2006/relationships/image" Target="../media/image2468.png"/><Relationship Id="rId81" Type="http://schemas.openxmlformats.org/officeDocument/2006/relationships/customXml" Target="../ink/ink2525.xml"/><Relationship Id="rId86" Type="http://schemas.openxmlformats.org/officeDocument/2006/relationships/image" Target="../media/image2472.png"/><Relationship Id="rId94" Type="http://schemas.openxmlformats.org/officeDocument/2006/relationships/image" Target="../media/image2476.png"/><Relationship Id="rId99" Type="http://schemas.openxmlformats.org/officeDocument/2006/relationships/customXml" Target="../ink/ink2534.xml"/><Relationship Id="rId101" Type="http://schemas.openxmlformats.org/officeDocument/2006/relationships/customXml" Target="../ink/ink2535.xml"/><Relationship Id="rId4" Type="http://schemas.openxmlformats.org/officeDocument/2006/relationships/image" Target="../media/image2431.png"/><Relationship Id="rId9" Type="http://schemas.openxmlformats.org/officeDocument/2006/relationships/customXml" Target="../ink/ink2489.xml"/><Relationship Id="rId13" Type="http://schemas.openxmlformats.org/officeDocument/2006/relationships/customXml" Target="../ink/ink2491.xml"/><Relationship Id="rId18" Type="http://schemas.openxmlformats.org/officeDocument/2006/relationships/image" Target="../media/image2438.png"/><Relationship Id="rId39" Type="http://schemas.openxmlformats.org/officeDocument/2006/relationships/customXml" Target="../ink/ink2504.xml"/><Relationship Id="rId109" Type="http://schemas.openxmlformats.org/officeDocument/2006/relationships/customXml" Target="../ink/ink2539.xml"/><Relationship Id="rId34" Type="http://schemas.openxmlformats.org/officeDocument/2006/relationships/image" Target="../media/image2446.png"/><Relationship Id="rId50" Type="http://schemas.openxmlformats.org/officeDocument/2006/relationships/image" Target="../media/image2454.png"/><Relationship Id="rId55" Type="http://schemas.openxmlformats.org/officeDocument/2006/relationships/customXml" Target="../ink/ink2512.xml"/><Relationship Id="rId76" Type="http://schemas.openxmlformats.org/officeDocument/2006/relationships/image" Target="../media/image2467.png"/><Relationship Id="rId97" Type="http://schemas.openxmlformats.org/officeDocument/2006/relationships/customXml" Target="../ink/ink2533.xml"/><Relationship Id="rId104" Type="http://schemas.openxmlformats.org/officeDocument/2006/relationships/image" Target="../media/image2481.png"/><Relationship Id="rId120" Type="http://schemas.openxmlformats.org/officeDocument/2006/relationships/image" Target="../media/image2489.png"/><Relationship Id="rId7" Type="http://schemas.openxmlformats.org/officeDocument/2006/relationships/customXml" Target="../ink/ink2488.xml"/><Relationship Id="rId71" Type="http://schemas.openxmlformats.org/officeDocument/2006/relationships/customXml" Target="../ink/ink2520.xml"/><Relationship Id="rId92" Type="http://schemas.openxmlformats.org/officeDocument/2006/relationships/image" Target="../media/image2475.png"/><Relationship Id="rId2" Type="http://schemas.openxmlformats.org/officeDocument/2006/relationships/notesSlide" Target="../notesSlides/notesSlide26.xml"/><Relationship Id="rId29" Type="http://schemas.openxmlformats.org/officeDocument/2006/relationships/customXml" Target="../ink/ink2499.xml"/><Relationship Id="rId24" Type="http://schemas.openxmlformats.org/officeDocument/2006/relationships/image" Target="../media/image2441.png"/><Relationship Id="rId40" Type="http://schemas.openxmlformats.org/officeDocument/2006/relationships/image" Target="../media/image2449.png"/><Relationship Id="rId45" Type="http://schemas.openxmlformats.org/officeDocument/2006/relationships/customXml" Target="../ink/ink2507.xml"/><Relationship Id="rId66" Type="http://schemas.openxmlformats.org/officeDocument/2006/relationships/image" Target="../media/image2462.png"/><Relationship Id="rId87" Type="http://schemas.openxmlformats.org/officeDocument/2006/relationships/customXml" Target="../ink/ink2528.xml"/><Relationship Id="rId110" Type="http://schemas.openxmlformats.org/officeDocument/2006/relationships/image" Target="../media/image2484.png"/><Relationship Id="rId115" Type="http://schemas.openxmlformats.org/officeDocument/2006/relationships/customXml" Target="../ink/ink2542.xml"/><Relationship Id="rId61" Type="http://schemas.openxmlformats.org/officeDocument/2006/relationships/customXml" Target="../ink/ink2515.xml"/><Relationship Id="rId82" Type="http://schemas.openxmlformats.org/officeDocument/2006/relationships/image" Target="../media/image2470.png"/><Relationship Id="rId19" Type="http://schemas.openxmlformats.org/officeDocument/2006/relationships/customXml" Target="../ink/ink2494.xml"/><Relationship Id="rId14" Type="http://schemas.openxmlformats.org/officeDocument/2006/relationships/image" Target="../media/image2436.png"/><Relationship Id="rId30" Type="http://schemas.openxmlformats.org/officeDocument/2006/relationships/image" Target="../media/image2444.png"/><Relationship Id="rId35" Type="http://schemas.openxmlformats.org/officeDocument/2006/relationships/customXml" Target="../ink/ink2502.xml"/><Relationship Id="rId56" Type="http://schemas.openxmlformats.org/officeDocument/2006/relationships/image" Target="../media/image2457.png"/><Relationship Id="rId77" Type="http://schemas.openxmlformats.org/officeDocument/2006/relationships/customXml" Target="../ink/ink2523.xml"/><Relationship Id="rId100" Type="http://schemas.openxmlformats.org/officeDocument/2006/relationships/image" Target="../media/image2479.png"/><Relationship Id="rId105" Type="http://schemas.openxmlformats.org/officeDocument/2006/relationships/customXml" Target="../ink/ink2537.xml"/><Relationship Id="rId8" Type="http://schemas.openxmlformats.org/officeDocument/2006/relationships/image" Target="../media/image2433.png"/><Relationship Id="rId51" Type="http://schemas.openxmlformats.org/officeDocument/2006/relationships/customXml" Target="../ink/ink2510.xml"/><Relationship Id="rId72" Type="http://schemas.openxmlformats.org/officeDocument/2006/relationships/image" Target="../media/image2465.png"/><Relationship Id="rId93" Type="http://schemas.openxmlformats.org/officeDocument/2006/relationships/customXml" Target="../ink/ink2531.xml"/><Relationship Id="rId98" Type="http://schemas.openxmlformats.org/officeDocument/2006/relationships/image" Target="../media/image2478.png"/><Relationship Id="rId3" Type="http://schemas.openxmlformats.org/officeDocument/2006/relationships/customXml" Target="../ink/ink2486.xml"/><Relationship Id="rId25" Type="http://schemas.openxmlformats.org/officeDocument/2006/relationships/customXml" Target="../ink/ink2497.xml"/><Relationship Id="rId46" Type="http://schemas.openxmlformats.org/officeDocument/2006/relationships/image" Target="../media/image2452.png"/><Relationship Id="rId67" Type="http://schemas.openxmlformats.org/officeDocument/2006/relationships/customXml" Target="../ink/ink2518.xml"/><Relationship Id="rId116" Type="http://schemas.openxmlformats.org/officeDocument/2006/relationships/image" Target="../media/image2487.png"/><Relationship Id="rId20" Type="http://schemas.openxmlformats.org/officeDocument/2006/relationships/image" Target="../media/image2439.png"/><Relationship Id="rId41" Type="http://schemas.openxmlformats.org/officeDocument/2006/relationships/customXml" Target="../ink/ink2505.xml"/><Relationship Id="rId62" Type="http://schemas.openxmlformats.org/officeDocument/2006/relationships/image" Target="../media/image2460.png"/><Relationship Id="rId83" Type="http://schemas.openxmlformats.org/officeDocument/2006/relationships/customXml" Target="../ink/ink2526.xml"/><Relationship Id="rId88" Type="http://schemas.openxmlformats.org/officeDocument/2006/relationships/image" Target="../media/image2473.png"/><Relationship Id="rId111" Type="http://schemas.openxmlformats.org/officeDocument/2006/relationships/customXml" Target="../ink/ink2540.xml"/><Relationship Id="rId15" Type="http://schemas.openxmlformats.org/officeDocument/2006/relationships/customXml" Target="../ink/ink2492.xml"/><Relationship Id="rId36" Type="http://schemas.openxmlformats.org/officeDocument/2006/relationships/image" Target="../media/image2447.png"/><Relationship Id="rId57" Type="http://schemas.openxmlformats.org/officeDocument/2006/relationships/customXml" Target="../ink/ink2513.xml"/><Relationship Id="rId106" Type="http://schemas.openxmlformats.org/officeDocument/2006/relationships/image" Target="../media/image2482.png"/></Relationships>
</file>

<file path=ppt/slides/_rels/slide27.xml.rels><?xml version="1.0" encoding="UTF-8" standalone="yes"?>
<Relationships xmlns="http://schemas.openxmlformats.org/package/2006/relationships"><Relationship Id="rId13" Type="http://schemas.openxmlformats.org/officeDocument/2006/relationships/customXml" Target="../ink/ink2550.xml"/><Relationship Id="rId18" Type="http://schemas.openxmlformats.org/officeDocument/2006/relationships/image" Target="../media/image2497.png"/><Relationship Id="rId26" Type="http://schemas.openxmlformats.org/officeDocument/2006/relationships/image" Target="../media/image2501.png"/><Relationship Id="rId39" Type="http://schemas.openxmlformats.org/officeDocument/2006/relationships/customXml" Target="../ink/ink2563.xml"/><Relationship Id="rId21" Type="http://schemas.openxmlformats.org/officeDocument/2006/relationships/customXml" Target="../ink/ink2554.xml"/><Relationship Id="rId34" Type="http://schemas.openxmlformats.org/officeDocument/2006/relationships/image" Target="../media/image2505.png"/><Relationship Id="rId42" Type="http://schemas.openxmlformats.org/officeDocument/2006/relationships/image" Target="../media/image2509.png"/><Relationship Id="rId47" Type="http://schemas.openxmlformats.org/officeDocument/2006/relationships/customXml" Target="../ink/ink2567.xml"/><Relationship Id="rId50" Type="http://schemas.openxmlformats.org/officeDocument/2006/relationships/image" Target="../media/image2513.png"/><Relationship Id="rId7" Type="http://schemas.openxmlformats.org/officeDocument/2006/relationships/customXml" Target="../ink/ink2547.xml"/><Relationship Id="rId2" Type="http://schemas.openxmlformats.org/officeDocument/2006/relationships/notesSlide" Target="../notesSlides/notesSlide27.xml"/><Relationship Id="rId16" Type="http://schemas.openxmlformats.org/officeDocument/2006/relationships/image" Target="../media/image2496.png"/><Relationship Id="rId29" Type="http://schemas.openxmlformats.org/officeDocument/2006/relationships/customXml" Target="../ink/ink2558.xml"/><Relationship Id="rId11" Type="http://schemas.openxmlformats.org/officeDocument/2006/relationships/customXml" Target="../ink/ink2549.xml"/><Relationship Id="rId24" Type="http://schemas.openxmlformats.org/officeDocument/2006/relationships/image" Target="../media/image2500.png"/><Relationship Id="rId32" Type="http://schemas.openxmlformats.org/officeDocument/2006/relationships/image" Target="../media/image2504.png"/><Relationship Id="rId37" Type="http://schemas.openxmlformats.org/officeDocument/2006/relationships/customXml" Target="../ink/ink2562.xml"/><Relationship Id="rId40" Type="http://schemas.openxmlformats.org/officeDocument/2006/relationships/image" Target="../media/image2508.png"/><Relationship Id="rId45" Type="http://schemas.openxmlformats.org/officeDocument/2006/relationships/customXml" Target="../ink/ink2566.xml"/><Relationship Id="rId53" Type="http://schemas.openxmlformats.org/officeDocument/2006/relationships/customXml" Target="../ink/ink2570.xml"/><Relationship Id="rId5" Type="http://schemas.openxmlformats.org/officeDocument/2006/relationships/customXml" Target="../ink/ink2546.xml"/><Relationship Id="rId10" Type="http://schemas.openxmlformats.org/officeDocument/2006/relationships/image" Target="../media/image2493.png"/><Relationship Id="rId19" Type="http://schemas.openxmlformats.org/officeDocument/2006/relationships/customXml" Target="../ink/ink2553.xml"/><Relationship Id="rId31" Type="http://schemas.openxmlformats.org/officeDocument/2006/relationships/customXml" Target="../ink/ink2559.xml"/><Relationship Id="rId44" Type="http://schemas.openxmlformats.org/officeDocument/2006/relationships/image" Target="../media/image2510.png"/><Relationship Id="rId52" Type="http://schemas.openxmlformats.org/officeDocument/2006/relationships/image" Target="../media/image2514.png"/><Relationship Id="rId4" Type="http://schemas.openxmlformats.org/officeDocument/2006/relationships/image" Target="../media/image2490.png"/><Relationship Id="rId9" Type="http://schemas.openxmlformats.org/officeDocument/2006/relationships/customXml" Target="../ink/ink2548.xml"/><Relationship Id="rId14" Type="http://schemas.openxmlformats.org/officeDocument/2006/relationships/image" Target="../media/image2495.png"/><Relationship Id="rId22" Type="http://schemas.openxmlformats.org/officeDocument/2006/relationships/image" Target="../media/image2499.png"/><Relationship Id="rId27" Type="http://schemas.openxmlformats.org/officeDocument/2006/relationships/customXml" Target="../ink/ink2557.xml"/><Relationship Id="rId30" Type="http://schemas.openxmlformats.org/officeDocument/2006/relationships/image" Target="../media/image2503.png"/><Relationship Id="rId35" Type="http://schemas.openxmlformats.org/officeDocument/2006/relationships/customXml" Target="../ink/ink2561.xml"/><Relationship Id="rId43" Type="http://schemas.openxmlformats.org/officeDocument/2006/relationships/customXml" Target="../ink/ink2565.xml"/><Relationship Id="rId48" Type="http://schemas.openxmlformats.org/officeDocument/2006/relationships/image" Target="../media/image2512.png"/><Relationship Id="rId8" Type="http://schemas.openxmlformats.org/officeDocument/2006/relationships/image" Target="../media/image2492.png"/><Relationship Id="rId51" Type="http://schemas.openxmlformats.org/officeDocument/2006/relationships/customXml" Target="../ink/ink2569.xml"/><Relationship Id="rId3" Type="http://schemas.openxmlformats.org/officeDocument/2006/relationships/customXml" Target="../ink/ink2545.xml"/><Relationship Id="rId12" Type="http://schemas.openxmlformats.org/officeDocument/2006/relationships/image" Target="../media/image2494.png"/><Relationship Id="rId17" Type="http://schemas.openxmlformats.org/officeDocument/2006/relationships/customXml" Target="../ink/ink2552.xml"/><Relationship Id="rId25" Type="http://schemas.openxmlformats.org/officeDocument/2006/relationships/customXml" Target="../ink/ink2556.xml"/><Relationship Id="rId33" Type="http://schemas.openxmlformats.org/officeDocument/2006/relationships/customXml" Target="../ink/ink2560.xml"/><Relationship Id="rId38" Type="http://schemas.openxmlformats.org/officeDocument/2006/relationships/image" Target="../media/image2507.png"/><Relationship Id="rId46" Type="http://schemas.openxmlformats.org/officeDocument/2006/relationships/image" Target="../media/image2511.png"/><Relationship Id="rId20" Type="http://schemas.openxmlformats.org/officeDocument/2006/relationships/image" Target="../media/image2498.png"/><Relationship Id="rId41" Type="http://schemas.openxmlformats.org/officeDocument/2006/relationships/customXml" Target="../ink/ink2564.xml"/><Relationship Id="rId54" Type="http://schemas.openxmlformats.org/officeDocument/2006/relationships/image" Target="../media/image2515.png"/><Relationship Id="rId1" Type="http://schemas.openxmlformats.org/officeDocument/2006/relationships/slideLayout" Target="../slideLayouts/slideLayout7.xml"/><Relationship Id="rId6" Type="http://schemas.openxmlformats.org/officeDocument/2006/relationships/image" Target="../media/image2491.png"/><Relationship Id="rId15" Type="http://schemas.openxmlformats.org/officeDocument/2006/relationships/customXml" Target="../ink/ink2551.xml"/><Relationship Id="rId23" Type="http://schemas.openxmlformats.org/officeDocument/2006/relationships/customXml" Target="../ink/ink2555.xml"/><Relationship Id="rId28" Type="http://schemas.openxmlformats.org/officeDocument/2006/relationships/image" Target="../media/image2502.png"/><Relationship Id="rId36" Type="http://schemas.openxmlformats.org/officeDocument/2006/relationships/image" Target="../media/image2506.png"/><Relationship Id="rId49" Type="http://schemas.openxmlformats.org/officeDocument/2006/relationships/customXml" Target="../ink/ink2568.xml"/></Relationships>
</file>

<file path=ppt/slides/_rels/slide28.xml.rels><?xml version="1.0" encoding="UTF-8" standalone="yes"?>
<Relationships xmlns="http://schemas.openxmlformats.org/package/2006/relationships"><Relationship Id="rId13" Type="http://schemas.openxmlformats.org/officeDocument/2006/relationships/customXml" Target="../ink/ink2576.xml"/><Relationship Id="rId18" Type="http://schemas.openxmlformats.org/officeDocument/2006/relationships/image" Target="../media/image2523.png"/><Relationship Id="rId26" Type="http://schemas.openxmlformats.org/officeDocument/2006/relationships/image" Target="../media/image2527.png"/><Relationship Id="rId39" Type="http://schemas.openxmlformats.org/officeDocument/2006/relationships/customXml" Target="../ink/ink2589.xml"/><Relationship Id="rId21" Type="http://schemas.openxmlformats.org/officeDocument/2006/relationships/customXml" Target="../ink/ink2580.xml"/><Relationship Id="rId34" Type="http://schemas.openxmlformats.org/officeDocument/2006/relationships/image" Target="../media/image2531.png"/><Relationship Id="rId42" Type="http://schemas.openxmlformats.org/officeDocument/2006/relationships/image" Target="../media/image2535.png"/><Relationship Id="rId47" Type="http://schemas.openxmlformats.org/officeDocument/2006/relationships/customXml" Target="../ink/ink2593.xml"/><Relationship Id="rId50" Type="http://schemas.openxmlformats.org/officeDocument/2006/relationships/image" Target="../media/image2539.png"/><Relationship Id="rId7" Type="http://schemas.openxmlformats.org/officeDocument/2006/relationships/customXml" Target="../ink/ink2573.xml"/><Relationship Id="rId2" Type="http://schemas.openxmlformats.org/officeDocument/2006/relationships/notesSlide" Target="../notesSlides/notesSlide28.xml"/><Relationship Id="rId16" Type="http://schemas.openxmlformats.org/officeDocument/2006/relationships/image" Target="../media/image2522.png"/><Relationship Id="rId29" Type="http://schemas.openxmlformats.org/officeDocument/2006/relationships/customXml" Target="../ink/ink2584.xml"/><Relationship Id="rId11" Type="http://schemas.openxmlformats.org/officeDocument/2006/relationships/customXml" Target="../ink/ink2575.xml"/><Relationship Id="rId24" Type="http://schemas.openxmlformats.org/officeDocument/2006/relationships/image" Target="../media/image2526.png"/><Relationship Id="rId32" Type="http://schemas.openxmlformats.org/officeDocument/2006/relationships/image" Target="../media/image2530.png"/><Relationship Id="rId37" Type="http://schemas.openxmlformats.org/officeDocument/2006/relationships/customXml" Target="../ink/ink2588.xml"/><Relationship Id="rId40" Type="http://schemas.openxmlformats.org/officeDocument/2006/relationships/image" Target="../media/image2534.png"/><Relationship Id="rId45" Type="http://schemas.openxmlformats.org/officeDocument/2006/relationships/customXml" Target="../ink/ink2592.xml"/><Relationship Id="rId53" Type="http://schemas.openxmlformats.org/officeDocument/2006/relationships/customXml" Target="../ink/ink2596.xml"/><Relationship Id="rId5" Type="http://schemas.openxmlformats.org/officeDocument/2006/relationships/customXml" Target="../ink/ink2572.xml"/><Relationship Id="rId10" Type="http://schemas.openxmlformats.org/officeDocument/2006/relationships/image" Target="../media/image2519.png"/><Relationship Id="rId19" Type="http://schemas.openxmlformats.org/officeDocument/2006/relationships/customXml" Target="../ink/ink2579.xml"/><Relationship Id="rId31" Type="http://schemas.openxmlformats.org/officeDocument/2006/relationships/customXml" Target="../ink/ink2585.xml"/><Relationship Id="rId44" Type="http://schemas.openxmlformats.org/officeDocument/2006/relationships/image" Target="../media/image2536.png"/><Relationship Id="rId52" Type="http://schemas.openxmlformats.org/officeDocument/2006/relationships/image" Target="../media/image2540.png"/><Relationship Id="rId4" Type="http://schemas.openxmlformats.org/officeDocument/2006/relationships/image" Target="../media/image2516.png"/><Relationship Id="rId9" Type="http://schemas.openxmlformats.org/officeDocument/2006/relationships/customXml" Target="../ink/ink2574.xml"/><Relationship Id="rId14" Type="http://schemas.openxmlformats.org/officeDocument/2006/relationships/image" Target="../media/image2521.png"/><Relationship Id="rId22" Type="http://schemas.openxmlformats.org/officeDocument/2006/relationships/image" Target="../media/image2525.png"/><Relationship Id="rId27" Type="http://schemas.openxmlformats.org/officeDocument/2006/relationships/customXml" Target="../ink/ink2583.xml"/><Relationship Id="rId30" Type="http://schemas.openxmlformats.org/officeDocument/2006/relationships/image" Target="../media/image2529.png"/><Relationship Id="rId35" Type="http://schemas.openxmlformats.org/officeDocument/2006/relationships/customXml" Target="../ink/ink2587.xml"/><Relationship Id="rId43" Type="http://schemas.openxmlformats.org/officeDocument/2006/relationships/customXml" Target="../ink/ink2591.xml"/><Relationship Id="rId48" Type="http://schemas.openxmlformats.org/officeDocument/2006/relationships/image" Target="../media/image2538.png"/><Relationship Id="rId8" Type="http://schemas.openxmlformats.org/officeDocument/2006/relationships/image" Target="../media/image2518.png"/><Relationship Id="rId51" Type="http://schemas.openxmlformats.org/officeDocument/2006/relationships/customXml" Target="../ink/ink2595.xml"/><Relationship Id="rId3" Type="http://schemas.openxmlformats.org/officeDocument/2006/relationships/customXml" Target="../ink/ink2571.xml"/><Relationship Id="rId12" Type="http://schemas.openxmlformats.org/officeDocument/2006/relationships/image" Target="../media/image2520.png"/><Relationship Id="rId17" Type="http://schemas.openxmlformats.org/officeDocument/2006/relationships/customXml" Target="../ink/ink2578.xml"/><Relationship Id="rId25" Type="http://schemas.openxmlformats.org/officeDocument/2006/relationships/customXml" Target="../ink/ink2582.xml"/><Relationship Id="rId33" Type="http://schemas.openxmlformats.org/officeDocument/2006/relationships/customXml" Target="../ink/ink2586.xml"/><Relationship Id="rId38" Type="http://schemas.openxmlformats.org/officeDocument/2006/relationships/image" Target="../media/image2533.png"/><Relationship Id="rId46" Type="http://schemas.openxmlformats.org/officeDocument/2006/relationships/image" Target="../media/image2537.png"/><Relationship Id="rId20" Type="http://schemas.openxmlformats.org/officeDocument/2006/relationships/image" Target="../media/image2524.png"/><Relationship Id="rId41" Type="http://schemas.openxmlformats.org/officeDocument/2006/relationships/customXml" Target="../ink/ink2590.xml"/><Relationship Id="rId54" Type="http://schemas.openxmlformats.org/officeDocument/2006/relationships/image" Target="../media/image2541.png"/><Relationship Id="rId1" Type="http://schemas.openxmlformats.org/officeDocument/2006/relationships/slideLayout" Target="../slideLayouts/slideLayout7.xml"/><Relationship Id="rId6" Type="http://schemas.openxmlformats.org/officeDocument/2006/relationships/image" Target="../media/image2517.png"/><Relationship Id="rId15" Type="http://schemas.openxmlformats.org/officeDocument/2006/relationships/customXml" Target="../ink/ink2577.xml"/><Relationship Id="rId23" Type="http://schemas.openxmlformats.org/officeDocument/2006/relationships/customXml" Target="../ink/ink2581.xml"/><Relationship Id="rId28" Type="http://schemas.openxmlformats.org/officeDocument/2006/relationships/image" Target="../media/image2528.png"/><Relationship Id="rId36" Type="http://schemas.openxmlformats.org/officeDocument/2006/relationships/image" Target="../media/image2532.png"/><Relationship Id="rId49" Type="http://schemas.openxmlformats.org/officeDocument/2006/relationships/customXml" Target="../ink/ink2594.xml"/></Relationships>
</file>

<file path=ppt/slides/_rels/slide29.xml.rels><?xml version="1.0" encoding="UTF-8" standalone="yes"?>
<Relationships xmlns="http://schemas.openxmlformats.org/package/2006/relationships"><Relationship Id="rId26" Type="http://schemas.openxmlformats.org/officeDocument/2006/relationships/image" Target="../media/image2553.png"/><Relationship Id="rId21" Type="http://schemas.openxmlformats.org/officeDocument/2006/relationships/customXml" Target="../ink/ink2606.xml"/><Relationship Id="rId42" Type="http://schemas.openxmlformats.org/officeDocument/2006/relationships/image" Target="../media/image2561.png"/><Relationship Id="rId47" Type="http://schemas.openxmlformats.org/officeDocument/2006/relationships/customXml" Target="../ink/ink2619.xml"/><Relationship Id="rId63" Type="http://schemas.openxmlformats.org/officeDocument/2006/relationships/customXml" Target="../ink/ink2627.xml"/><Relationship Id="rId68" Type="http://schemas.openxmlformats.org/officeDocument/2006/relationships/image" Target="../media/image2574.png"/><Relationship Id="rId84" Type="http://schemas.openxmlformats.org/officeDocument/2006/relationships/image" Target="../media/image2582.png"/><Relationship Id="rId89" Type="http://schemas.openxmlformats.org/officeDocument/2006/relationships/customXml" Target="../ink/ink2640.xml"/><Relationship Id="rId16" Type="http://schemas.openxmlformats.org/officeDocument/2006/relationships/image" Target="../media/image2548.png"/><Relationship Id="rId11" Type="http://schemas.openxmlformats.org/officeDocument/2006/relationships/customXml" Target="../ink/ink2601.xml"/><Relationship Id="rId32" Type="http://schemas.openxmlformats.org/officeDocument/2006/relationships/image" Target="../media/image2556.png"/><Relationship Id="rId37" Type="http://schemas.openxmlformats.org/officeDocument/2006/relationships/customXml" Target="../ink/ink2614.xml"/><Relationship Id="rId53" Type="http://schemas.openxmlformats.org/officeDocument/2006/relationships/customXml" Target="../ink/ink2622.xml"/><Relationship Id="rId58" Type="http://schemas.openxmlformats.org/officeDocument/2006/relationships/image" Target="../media/image2569.png"/><Relationship Id="rId74" Type="http://schemas.openxmlformats.org/officeDocument/2006/relationships/image" Target="../media/image2577.png"/><Relationship Id="rId79" Type="http://schemas.openxmlformats.org/officeDocument/2006/relationships/customXml" Target="../ink/ink2635.xml"/><Relationship Id="rId102" Type="http://schemas.openxmlformats.org/officeDocument/2006/relationships/image" Target="../media/image2591.png"/><Relationship Id="rId5" Type="http://schemas.openxmlformats.org/officeDocument/2006/relationships/customXml" Target="../ink/ink2598.xml"/><Relationship Id="rId90" Type="http://schemas.openxmlformats.org/officeDocument/2006/relationships/image" Target="../media/image2585.png"/><Relationship Id="rId95" Type="http://schemas.openxmlformats.org/officeDocument/2006/relationships/customXml" Target="../ink/ink2643.xml"/><Relationship Id="rId22" Type="http://schemas.openxmlformats.org/officeDocument/2006/relationships/image" Target="../media/image2551.png"/><Relationship Id="rId27" Type="http://schemas.openxmlformats.org/officeDocument/2006/relationships/customXml" Target="../ink/ink2609.xml"/><Relationship Id="rId43" Type="http://schemas.openxmlformats.org/officeDocument/2006/relationships/customXml" Target="../ink/ink2617.xml"/><Relationship Id="rId48" Type="http://schemas.openxmlformats.org/officeDocument/2006/relationships/image" Target="../media/image2564.png"/><Relationship Id="rId64" Type="http://schemas.openxmlformats.org/officeDocument/2006/relationships/image" Target="../media/image2572.png"/><Relationship Id="rId69" Type="http://schemas.openxmlformats.org/officeDocument/2006/relationships/customXml" Target="../ink/ink2630.xml"/><Relationship Id="rId80" Type="http://schemas.openxmlformats.org/officeDocument/2006/relationships/image" Target="../media/image2580.png"/><Relationship Id="rId85" Type="http://schemas.openxmlformats.org/officeDocument/2006/relationships/customXml" Target="../ink/ink2638.xml"/><Relationship Id="rId12" Type="http://schemas.openxmlformats.org/officeDocument/2006/relationships/image" Target="../media/image2546.png"/><Relationship Id="rId17" Type="http://schemas.openxmlformats.org/officeDocument/2006/relationships/customXml" Target="../ink/ink2604.xml"/><Relationship Id="rId33" Type="http://schemas.openxmlformats.org/officeDocument/2006/relationships/customXml" Target="../ink/ink2612.xml"/><Relationship Id="rId38" Type="http://schemas.openxmlformats.org/officeDocument/2006/relationships/image" Target="../media/image2559.png"/><Relationship Id="rId59" Type="http://schemas.openxmlformats.org/officeDocument/2006/relationships/customXml" Target="../ink/ink2625.xml"/><Relationship Id="rId103" Type="http://schemas.openxmlformats.org/officeDocument/2006/relationships/customXml" Target="../ink/ink2647.xml"/><Relationship Id="rId20" Type="http://schemas.openxmlformats.org/officeDocument/2006/relationships/image" Target="../media/image2550.png"/><Relationship Id="rId41" Type="http://schemas.openxmlformats.org/officeDocument/2006/relationships/customXml" Target="../ink/ink2616.xml"/><Relationship Id="rId54" Type="http://schemas.openxmlformats.org/officeDocument/2006/relationships/image" Target="../media/image2567.png"/><Relationship Id="rId62" Type="http://schemas.openxmlformats.org/officeDocument/2006/relationships/image" Target="../media/image2571.png"/><Relationship Id="rId70" Type="http://schemas.openxmlformats.org/officeDocument/2006/relationships/image" Target="../media/image2575.png"/><Relationship Id="rId75" Type="http://schemas.openxmlformats.org/officeDocument/2006/relationships/customXml" Target="../ink/ink2633.xml"/><Relationship Id="rId83" Type="http://schemas.openxmlformats.org/officeDocument/2006/relationships/customXml" Target="../ink/ink2637.xml"/><Relationship Id="rId88" Type="http://schemas.openxmlformats.org/officeDocument/2006/relationships/image" Target="../media/image2584.png"/><Relationship Id="rId91" Type="http://schemas.openxmlformats.org/officeDocument/2006/relationships/customXml" Target="../ink/ink2641.xml"/><Relationship Id="rId96" Type="http://schemas.openxmlformats.org/officeDocument/2006/relationships/image" Target="../media/image2588.png"/><Relationship Id="rId1" Type="http://schemas.openxmlformats.org/officeDocument/2006/relationships/slideLayout" Target="../slideLayouts/slideLayout7.xml"/><Relationship Id="rId6" Type="http://schemas.openxmlformats.org/officeDocument/2006/relationships/image" Target="../media/image2543.png"/><Relationship Id="rId15" Type="http://schemas.openxmlformats.org/officeDocument/2006/relationships/customXml" Target="../ink/ink2603.xml"/><Relationship Id="rId23" Type="http://schemas.openxmlformats.org/officeDocument/2006/relationships/customXml" Target="../ink/ink2607.xml"/><Relationship Id="rId28" Type="http://schemas.openxmlformats.org/officeDocument/2006/relationships/image" Target="../media/image2554.png"/><Relationship Id="rId36" Type="http://schemas.openxmlformats.org/officeDocument/2006/relationships/image" Target="../media/image2558.png"/><Relationship Id="rId49" Type="http://schemas.openxmlformats.org/officeDocument/2006/relationships/customXml" Target="../ink/ink2620.xml"/><Relationship Id="rId57" Type="http://schemas.openxmlformats.org/officeDocument/2006/relationships/customXml" Target="../ink/ink2624.xml"/><Relationship Id="rId106" Type="http://schemas.openxmlformats.org/officeDocument/2006/relationships/image" Target="../media/image2593.png"/><Relationship Id="rId10" Type="http://schemas.openxmlformats.org/officeDocument/2006/relationships/image" Target="../media/image2545.png"/><Relationship Id="rId31" Type="http://schemas.openxmlformats.org/officeDocument/2006/relationships/customXml" Target="../ink/ink2611.xml"/><Relationship Id="rId44" Type="http://schemas.openxmlformats.org/officeDocument/2006/relationships/image" Target="../media/image2562.png"/><Relationship Id="rId52" Type="http://schemas.openxmlformats.org/officeDocument/2006/relationships/image" Target="../media/image2566.png"/><Relationship Id="rId60" Type="http://schemas.openxmlformats.org/officeDocument/2006/relationships/image" Target="../media/image2570.png"/><Relationship Id="rId65" Type="http://schemas.openxmlformats.org/officeDocument/2006/relationships/customXml" Target="../ink/ink2628.xml"/><Relationship Id="rId73" Type="http://schemas.openxmlformats.org/officeDocument/2006/relationships/customXml" Target="../ink/ink2632.xml"/><Relationship Id="rId78" Type="http://schemas.openxmlformats.org/officeDocument/2006/relationships/image" Target="../media/image2579.png"/><Relationship Id="rId81" Type="http://schemas.openxmlformats.org/officeDocument/2006/relationships/customXml" Target="../ink/ink2636.xml"/><Relationship Id="rId86" Type="http://schemas.openxmlformats.org/officeDocument/2006/relationships/image" Target="../media/image2583.png"/><Relationship Id="rId94" Type="http://schemas.openxmlformats.org/officeDocument/2006/relationships/image" Target="../media/image2587.png"/><Relationship Id="rId99" Type="http://schemas.openxmlformats.org/officeDocument/2006/relationships/customXml" Target="../ink/ink2645.xml"/><Relationship Id="rId101" Type="http://schemas.openxmlformats.org/officeDocument/2006/relationships/customXml" Target="../ink/ink2646.xml"/><Relationship Id="rId4" Type="http://schemas.openxmlformats.org/officeDocument/2006/relationships/image" Target="../media/image2542.png"/><Relationship Id="rId9" Type="http://schemas.openxmlformats.org/officeDocument/2006/relationships/customXml" Target="../ink/ink2600.xml"/><Relationship Id="rId13" Type="http://schemas.openxmlformats.org/officeDocument/2006/relationships/customXml" Target="../ink/ink2602.xml"/><Relationship Id="rId18" Type="http://schemas.openxmlformats.org/officeDocument/2006/relationships/image" Target="../media/image2549.png"/><Relationship Id="rId39" Type="http://schemas.openxmlformats.org/officeDocument/2006/relationships/customXml" Target="../ink/ink2615.xml"/><Relationship Id="rId34" Type="http://schemas.openxmlformats.org/officeDocument/2006/relationships/image" Target="../media/image2557.png"/><Relationship Id="rId50" Type="http://schemas.openxmlformats.org/officeDocument/2006/relationships/image" Target="../media/image2565.png"/><Relationship Id="rId55" Type="http://schemas.openxmlformats.org/officeDocument/2006/relationships/customXml" Target="../ink/ink2623.xml"/><Relationship Id="rId76" Type="http://schemas.openxmlformats.org/officeDocument/2006/relationships/image" Target="../media/image2578.png"/><Relationship Id="rId97" Type="http://schemas.openxmlformats.org/officeDocument/2006/relationships/customXml" Target="../ink/ink2644.xml"/><Relationship Id="rId104" Type="http://schemas.openxmlformats.org/officeDocument/2006/relationships/image" Target="../media/image2592.png"/><Relationship Id="rId7" Type="http://schemas.openxmlformats.org/officeDocument/2006/relationships/customXml" Target="../ink/ink2599.xml"/><Relationship Id="rId71" Type="http://schemas.openxmlformats.org/officeDocument/2006/relationships/customXml" Target="../ink/ink2631.xml"/><Relationship Id="rId92" Type="http://schemas.openxmlformats.org/officeDocument/2006/relationships/image" Target="../media/image2586.png"/><Relationship Id="rId2" Type="http://schemas.openxmlformats.org/officeDocument/2006/relationships/notesSlide" Target="../notesSlides/notesSlide29.xml"/><Relationship Id="rId29" Type="http://schemas.openxmlformats.org/officeDocument/2006/relationships/customXml" Target="../ink/ink2610.xml"/><Relationship Id="rId24" Type="http://schemas.openxmlformats.org/officeDocument/2006/relationships/image" Target="../media/image2552.png"/><Relationship Id="rId40" Type="http://schemas.openxmlformats.org/officeDocument/2006/relationships/image" Target="../media/image2560.png"/><Relationship Id="rId45" Type="http://schemas.openxmlformats.org/officeDocument/2006/relationships/customXml" Target="../ink/ink2618.xml"/><Relationship Id="rId66" Type="http://schemas.openxmlformats.org/officeDocument/2006/relationships/image" Target="../media/image2573.png"/><Relationship Id="rId87" Type="http://schemas.openxmlformats.org/officeDocument/2006/relationships/customXml" Target="../ink/ink2639.xml"/><Relationship Id="rId61" Type="http://schemas.openxmlformats.org/officeDocument/2006/relationships/customXml" Target="../ink/ink2626.xml"/><Relationship Id="rId82" Type="http://schemas.openxmlformats.org/officeDocument/2006/relationships/image" Target="../media/image2581.png"/><Relationship Id="rId19" Type="http://schemas.openxmlformats.org/officeDocument/2006/relationships/customXml" Target="../ink/ink2605.xml"/><Relationship Id="rId14" Type="http://schemas.openxmlformats.org/officeDocument/2006/relationships/image" Target="../media/image2547.png"/><Relationship Id="rId30" Type="http://schemas.openxmlformats.org/officeDocument/2006/relationships/image" Target="../media/image2555.png"/><Relationship Id="rId35" Type="http://schemas.openxmlformats.org/officeDocument/2006/relationships/customXml" Target="../ink/ink2613.xml"/><Relationship Id="rId56" Type="http://schemas.openxmlformats.org/officeDocument/2006/relationships/image" Target="../media/image2568.png"/><Relationship Id="rId77" Type="http://schemas.openxmlformats.org/officeDocument/2006/relationships/customXml" Target="../ink/ink2634.xml"/><Relationship Id="rId100" Type="http://schemas.openxmlformats.org/officeDocument/2006/relationships/image" Target="../media/image2590.png"/><Relationship Id="rId105" Type="http://schemas.openxmlformats.org/officeDocument/2006/relationships/customXml" Target="../ink/ink2648.xml"/><Relationship Id="rId8" Type="http://schemas.openxmlformats.org/officeDocument/2006/relationships/image" Target="../media/image2544.png"/><Relationship Id="rId51" Type="http://schemas.openxmlformats.org/officeDocument/2006/relationships/customXml" Target="../ink/ink2621.xml"/><Relationship Id="rId72" Type="http://schemas.openxmlformats.org/officeDocument/2006/relationships/image" Target="../media/image2576.png"/><Relationship Id="rId93" Type="http://schemas.openxmlformats.org/officeDocument/2006/relationships/customXml" Target="../ink/ink2642.xml"/><Relationship Id="rId98" Type="http://schemas.openxmlformats.org/officeDocument/2006/relationships/image" Target="../media/image2589.png"/><Relationship Id="rId3" Type="http://schemas.openxmlformats.org/officeDocument/2006/relationships/customXml" Target="../ink/ink2597.xml"/><Relationship Id="rId25" Type="http://schemas.openxmlformats.org/officeDocument/2006/relationships/customXml" Target="../ink/ink2608.xml"/><Relationship Id="rId46" Type="http://schemas.openxmlformats.org/officeDocument/2006/relationships/image" Target="../media/image2563.png"/><Relationship Id="rId67" Type="http://schemas.openxmlformats.org/officeDocument/2006/relationships/customXml" Target="../ink/ink2629.xml"/></Relationships>
</file>

<file path=ppt/slides/_rels/slide3.xml.rels><?xml version="1.0" encoding="UTF-8" standalone="yes"?>
<Relationships xmlns="http://schemas.openxmlformats.org/package/2006/relationships"><Relationship Id="rId117" Type="http://schemas.openxmlformats.org/officeDocument/2006/relationships/image" Target="../media/image245.png"/><Relationship Id="rId21" Type="http://schemas.openxmlformats.org/officeDocument/2006/relationships/customXml" Target="../ink/ink202.xml"/><Relationship Id="rId42" Type="http://schemas.openxmlformats.org/officeDocument/2006/relationships/image" Target="../media/image208.png"/><Relationship Id="rId63" Type="http://schemas.openxmlformats.org/officeDocument/2006/relationships/customXml" Target="../ink/ink223.xml"/><Relationship Id="rId84" Type="http://schemas.openxmlformats.org/officeDocument/2006/relationships/customXml" Target="../ink/ink234.xml"/><Relationship Id="rId138" Type="http://schemas.openxmlformats.org/officeDocument/2006/relationships/customXml" Target="../ink/ink261.xml"/><Relationship Id="rId159" Type="http://schemas.openxmlformats.org/officeDocument/2006/relationships/image" Target="../media/image266.png"/><Relationship Id="rId170" Type="http://schemas.openxmlformats.org/officeDocument/2006/relationships/customXml" Target="../ink/ink277.xml"/><Relationship Id="rId191" Type="http://schemas.openxmlformats.org/officeDocument/2006/relationships/customXml" Target="../ink/ink288.xml"/><Relationship Id="rId205" Type="http://schemas.openxmlformats.org/officeDocument/2006/relationships/customXml" Target="../ink/ink295.xml"/><Relationship Id="rId226" Type="http://schemas.openxmlformats.org/officeDocument/2006/relationships/image" Target="../media/image299.png"/><Relationship Id="rId247" Type="http://schemas.openxmlformats.org/officeDocument/2006/relationships/customXml" Target="../ink/ink316.xml"/><Relationship Id="rId107" Type="http://schemas.openxmlformats.org/officeDocument/2006/relationships/image" Target="../media/image240.png"/><Relationship Id="rId11" Type="http://schemas.openxmlformats.org/officeDocument/2006/relationships/customXml" Target="../ink/ink197.xml"/><Relationship Id="rId32" Type="http://schemas.openxmlformats.org/officeDocument/2006/relationships/image" Target="../media/image204.png"/><Relationship Id="rId53" Type="http://schemas.openxmlformats.org/officeDocument/2006/relationships/customXml" Target="../ink/ink218.xml"/><Relationship Id="rId74" Type="http://schemas.openxmlformats.org/officeDocument/2006/relationships/image" Target="../media/image224.png"/><Relationship Id="rId128" Type="http://schemas.openxmlformats.org/officeDocument/2006/relationships/customXml" Target="../ink/ink256.xml"/><Relationship Id="rId149" Type="http://schemas.openxmlformats.org/officeDocument/2006/relationships/image" Target="../media/image261.png"/><Relationship Id="rId5" Type="http://schemas.openxmlformats.org/officeDocument/2006/relationships/customXml" Target="../ink/ink194.xml"/><Relationship Id="rId95" Type="http://schemas.openxmlformats.org/officeDocument/2006/relationships/image" Target="../media/image234.png"/><Relationship Id="rId160" Type="http://schemas.openxmlformats.org/officeDocument/2006/relationships/customXml" Target="../ink/ink272.xml"/><Relationship Id="rId181" Type="http://schemas.openxmlformats.org/officeDocument/2006/relationships/image" Target="../media/image277.png"/><Relationship Id="rId216" Type="http://schemas.openxmlformats.org/officeDocument/2006/relationships/image" Target="../media/image294.png"/><Relationship Id="rId237" Type="http://schemas.openxmlformats.org/officeDocument/2006/relationships/customXml" Target="../ink/ink311.xml"/><Relationship Id="rId258" Type="http://schemas.openxmlformats.org/officeDocument/2006/relationships/image" Target="../media/image315.png"/><Relationship Id="rId22" Type="http://schemas.openxmlformats.org/officeDocument/2006/relationships/image" Target="../media/image199.png"/><Relationship Id="rId43" Type="http://schemas.openxmlformats.org/officeDocument/2006/relationships/customXml" Target="../ink/ink213.xml"/><Relationship Id="rId64" Type="http://schemas.openxmlformats.org/officeDocument/2006/relationships/image" Target="../media/image219.png"/><Relationship Id="rId118" Type="http://schemas.openxmlformats.org/officeDocument/2006/relationships/customXml" Target="../ink/ink251.xml"/><Relationship Id="rId139" Type="http://schemas.openxmlformats.org/officeDocument/2006/relationships/image" Target="../media/image256.png"/><Relationship Id="rId85" Type="http://schemas.openxmlformats.org/officeDocument/2006/relationships/image" Target="../media/image229.png"/><Relationship Id="rId150" Type="http://schemas.openxmlformats.org/officeDocument/2006/relationships/customXml" Target="../ink/ink267.xml"/><Relationship Id="rId171" Type="http://schemas.openxmlformats.org/officeDocument/2006/relationships/image" Target="../media/image272.png"/><Relationship Id="rId192" Type="http://schemas.openxmlformats.org/officeDocument/2006/relationships/image" Target="../media/image282.png"/><Relationship Id="rId206" Type="http://schemas.openxmlformats.org/officeDocument/2006/relationships/image" Target="../media/image289.png"/><Relationship Id="rId227" Type="http://schemas.openxmlformats.org/officeDocument/2006/relationships/customXml" Target="../ink/ink306.xml"/><Relationship Id="rId248" Type="http://schemas.openxmlformats.org/officeDocument/2006/relationships/image" Target="../media/image310.png"/><Relationship Id="rId12" Type="http://schemas.openxmlformats.org/officeDocument/2006/relationships/image" Target="../media/image194.png"/><Relationship Id="rId33" Type="http://schemas.openxmlformats.org/officeDocument/2006/relationships/customXml" Target="../ink/ink208.xml"/><Relationship Id="rId108" Type="http://schemas.openxmlformats.org/officeDocument/2006/relationships/customXml" Target="../ink/ink246.xml"/><Relationship Id="rId129" Type="http://schemas.openxmlformats.org/officeDocument/2006/relationships/image" Target="../media/image251.png"/><Relationship Id="rId54" Type="http://schemas.openxmlformats.org/officeDocument/2006/relationships/image" Target="../media/image214.png"/><Relationship Id="rId75" Type="http://schemas.openxmlformats.org/officeDocument/2006/relationships/customXml" Target="../ink/ink229.xml"/><Relationship Id="rId96" Type="http://schemas.openxmlformats.org/officeDocument/2006/relationships/customXml" Target="../ink/ink240.xml"/><Relationship Id="rId140" Type="http://schemas.openxmlformats.org/officeDocument/2006/relationships/customXml" Target="../ink/ink262.xml"/><Relationship Id="rId161" Type="http://schemas.openxmlformats.org/officeDocument/2006/relationships/image" Target="../media/image267.png"/><Relationship Id="rId182" Type="http://schemas.openxmlformats.org/officeDocument/2006/relationships/customXml" Target="../ink/ink283.xml"/><Relationship Id="rId217" Type="http://schemas.openxmlformats.org/officeDocument/2006/relationships/customXml" Target="../ink/ink301.xml"/><Relationship Id="rId6" Type="http://schemas.openxmlformats.org/officeDocument/2006/relationships/image" Target="../media/image191.png"/><Relationship Id="rId238" Type="http://schemas.openxmlformats.org/officeDocument/2006/relationships/image" Target="../media/image305.png"/><Relationship Id="rId23" Type="http://schemas.openxmlformats.org/officeDocument/2006/relationships/customXml" Target="../ink/ink203.xml"/><Relationship Id="rId119" Type="http://schemas.openxmlformats.org/officeDocument/2006/relationships/image" Target="../media/image246.png"/><Relationship Id="rId44" Type="http://schemas.openxmlformats.org/officeDocument/2006/relationships/image" Target="../media/image209.png"/><Relationship Id="rId65" Type="http://schemas.openxmlformats.org/officeDocument/2006/relationships/customXml" Target="../ink/ink224.xml"/><Relationship Id="rId86" Type="http://schemas.openxmlformats.org/officeDocument/2006/relationships/customXml" Target="../ink/ink235.xml"/><Relationship Id="rId130" Type="http://schemas.openxmlformats.org/officeDocument/2006/relationships/customXml" Target="../ink/ink257.xml"/><Relationship Id="rId151" Type="http://schemas.openxmlformats.org/officeDocument/2006/relationships/image" Target="../media/image262.png"/><Relationship Id="rId172" Type="http://schemas.openxmlformats.org/officeDocument/2006/relationships/customXml" Target="../ink/ink278.xml"/><Relationship Id="rId193" Type="http://schemas.openxmlformats.org/officeDocument/2006/relationships/customXml" Target="../ink/ink289.xml"/><Relationship Id="rId207" Type="http://schemas.openxmlformats.org/officeDocument/2006/relationships/customXml" Target="../ink/ink296.xml"/><Relationship Id="rId228" Type="http://schemas.openxmlformats.org/officeDocument/2006/relationships/image" Target="../media/image300.png"/><Relationship Id="rId249" Type="http://schemas.openxmlformats.org/officeDocument/2006/relationships/customXml" Target="../ink/ink317.xml"/><Relationship Id="rId13" Type="http://schemas.openxmlformats.org/officeDocument/2006/relationships/customXml" Target="../ink/ink198.xml"/><Relationship Id="rId109" Type="http://schemas.openxmlformats.org/officeDocument/2006/relationships/image" Target="../media/image241.png"/><Relationship Id="rId34" Type="http://schemas.openxmlformats.org/officeDocument/2006/relationships/image" Target="../media/image133.png"/><Relationship Id="rId55" Type="http://schemas.openxmlformats.org/officeDocument/2006/relationships/customXml" Target="../ink/ink219.xml"/><Relationship Id="rId76" Type="http://schemas.openxmlformats.org/officeDocument/2006/relationships/image" Target="../media/image225.png"/><Relationship Id="rId97" Type="http://schemas.openxmlformats.org/officeDocument/2006/relationships/image" Target="../media/image235.png"/><Relationship Id="rId120" Type="http://schemas.openxmlformats.org/officeDocument/2006/relationships/customXml" Target="../ink/ink252.xml"/><Relationship Id="rId141" Type="http://schemas.openxmlformats.org/officeDocument/2006/relationships/image" Target="../media/image257.png"/><Relationship Id="rId7" Type="http://schemas.openxmlformats.org/officeDocument/2006/relationships/customXml" Target="../ink/ink195.xml"/><Relationship Id="rId162" Type="http://schemas.openxmlformats.org/officeDocument/2006/relationships/customXml" Target="../ink/ink273.xml"/><Relationship Id="rId183" Type="http://schemas.openxmlformats.org/officeDocument/2006/relationships/image" Target="../media/image278.png"/><Relationship Id="rId218" Type="http://schemas.openxmlformats.org/officeDocument/2006/relationships/image" Target="../media/image295.png"/><Relationship Id="rId239" Type="http://schemas.openxmlformats.org/officeDocument/2006/relationships/customXml" Target="../ink/ink312.xml"/><Relationship Id="rId250" Type="http://schemas.openxmlformats.org/officeDocument/2006/relationships/image" Target="../media/image311.png"/><Relationship Id="rId24" Type="http://schemas.openxmlformats.org/officeDocument/2006/relationships/image" Target="../media/image200.png"/><Relationship Id="rId45" Type="http://schemas.openxmlformats.org/officeDocument/2006/relationships/customXml" Target="../ink/ink214.xml"/><Relationship Id="rId66" Type="http://schemas.openxmlformats.org/officeDocument/2006/relationships/image" Target="../media/image220.png"/><Relationship Id="rId87" Type="http://schemas.openxmlformats.org/officeDocument/2006/relationships/image" Target="../media/image230.png"/><Relationship Id="rId110" Type="http://schemas.openxmlformats.org/officeDocument/2006/relationships/customXml" Target="../ink/ink247.xml"/><Relationship Id="rId131" Type="http://schemas.openxmlformats.org/officeDocument/2006/relationships/image" Target="../media/image252.png"/><Relationship Id="rId152" Type="http://schemas.openxmlformats.org/officeDocument/2006/relationships/customXml" Target="../ink/ink268.xml"/><Relationship Id="rId173" Type="http://schemas.openxmlformats.org/officeDocument/2006/relationships/image" Target="../media/image273.png"/><Relationship Id="rId194" Type="http://schemas.openxmlformats.org/officeDocument/2006/relationships/image" Target="../media/image283.png"/><Relationship Id="rId208" Type="http://schemas.openxmlformats.org/officeDocument/2006/relationships/image" Target="../media/image290.png"/><Relationship Id="rId229" Type="http://schemas.openxmlformats.org/officeDocument/2006/relationships/customXml" Target="../ink/ink307.xml"/><Relationship Id="rId240" Type="http://schemas.openxmlformats.org/officeDocument/2006/relationships/image" Target="../media/image306.png"/><Relationship Id="rId14" Type="http://schemas.openxmlformats.org/officeDocument/2006/relationships/image" Target="../media/image195.png"/><Relationship Id="rId35" Type="http://schemas.openxmlformats.org/officeDocument/2006/relationships/customXml" Target="../ink/ink209.xml"/><Relationship Id="rId56" Type="http://schemas.openxmlformats.org/officeDocument/2006/relationships/image" Target="../media/image215.png"/><Relationship Id="rId77" Type="http://schemas.openxmlformats.org/officeDocument/2006/relationships/customXml" Target="../ink/ink230.xml"/><Relationship Id="rId100" Type="http://schemas.openxmlformats.org/officeDocument/2006/relationships/customXml" Target="../ink/ink242.xml"/><Relationship Id="rId8" Type="http://schemas.openxmlformats.org/officeDocument/2006/relationships/image" Target="../media/image192.png"/><Relationship Id="rId98" Type="http://schemas.openxmlformats.org/officeDocument/2006/relationships/customXml" Target="../ink/ink241.xml"/><Relationship Id="rId121" Type="http://schemas.openxmlformats.org/officeDocument/2006/relationships/image" Target="../media/image247.png"/><Relationship Id="rId142" Type="http://schemas.openxmlformats.org/officeDocument/2006/relationships/customXml" Target="../ink/ink263.xml"/><Relationship Id="rId163" Type="http://schemas.openxmlformats.org/officeDocument/2006/relationships/image" Target="../media/image268.png"/><Relationship Id="rId184" Type="http://schemas.openxmlformats.org/officeDocument/2006/relationships/customXml" Target="../ink/ink284.xml"/><Relationship Id="rId219" Type="http://schemas.openxmlformats.org/officeDocument/2006/relationships/customXml" Target="../ink/ink302.xml"/><Relationship Id="rId230" Type="http://schemas.openxmlformats.org/officeDocument/2006/relationships/image" Target="../media/image301.png"/><Relationship Id="rId251" Type="http://schemas.openxmlformats.org/officeDocument/2006/relationships/customXml" Target="../ink/ink318.xml"/><Relationship Id="rId25" Type="http://schemas.openxmlformats.org/officeDocument/2006/relationships/customXml" Target="../ink/ink204.xml"/><Relationship Id="rId46" Type="http://schemas.openxmlformats.org/officeDocument/2006/relationships/image" Target="../media/image210.png"/><Relationship Id="rId67" Type="http://schemas.openxmlformats.org/officeDocument/2006/relationships/customXml" Target="../ink/ink225.xml"/><Relationship Id="rId88" Type="http://schemas.openxmlformats.org/officeDocument/2006/relationships/customXml" Target="../ink/ink236.xml"/><Relationship Id="rId111" Type="http://schemas.openxmlformats.org/officeDocument/2006/relationships/image" Target="../media/image242.png"/><Relationship Id="rId132" Type="http://schemas.openxmlformats.org/officeDocument/2006/relationships/customXml" Target="../ink/ink258.xml"/><Relationship Id="rId153" Type="http://schemas.openxmlformats.org/officeDocument/2006/relationships/image" Target="../media/image263.png"/><Relationship Id="rId174" Type="http://schemas.openxmlformats.org/officeDocument/2006/relationships/customXml" Target="../ink/ink279.xml"/><Relationship Id="rId195" Type="http://schemas.openxmlformats.org/officeDocument/2006/relationships/customXml" Target="../ink/ink290.xml"/><Relationship Id="rId209" Type="http://schemas.openxmlformats.org/officeDocument/2006/relationships/customXml" Target="../ink/ink297.xml"/><Relationship Id="rId220" Type="http://schemas.openxmlformats.org/officeDocument/2006/relationships/image" Target="../media/image296.png"/><Relationship Id="rId241" Type="http://schemas.openxmlformats.org/officeDocument/2006/relationships/customXml" Target="../ink/ink313.xml"/><Relationship Id="rId15" Type="http://schemas.openxmlformats.org/officeDocument/2006/relationships/customXml" Target="../ink/ink199.xml"/><Relationship Id="rId36" Type="http://schemas.openxmlformats.org/officeDocument/2006/relationships/image" Target="../media/image205.png"/><Relationship Id="rId57" Type="http://schemas.openxmlformats.org/officeDocument/2006/relationships/customXml" Target="../ink/ink220.xml"/><Relationship Id="rId78" Type="http://schemas.openxmlformats.org/officeDocument/2006/relationships/image" Target="../media/image226.png"/><Relationship Id="rId99" Type="http://schemas.openxmlformats.org/officeDocument/2006/relationships/image" Target="../media/image236.png"/><Relationship Id="rId101" Type="http://schemas.openxmlformats.org/officeDocument/2006/relationships/image" Target="../media/image237.png"/><Relationship Id="rId122" Type="http://schemas.openxmlformats.org/officeDocument/2006/relationships/customXml" Target="../ink/ink253.xml"/><Relationship Id="rId143" Type="http://schemas.openxmlformats.org/officeDocument/2006/relationships/image" Target="../media/image258.png"/><Relationship Id="rId164" Type="http://schemas.openxmlformats.org/officeDocument/2006/relationships/customXml" Target="../ink/ink274.xml"/><Relationship Id="rId185" Type="http://schemas.openxmlformats.org/officeDocument/2006/relationships/image" Target="../media/image279.png"/><Relationship Id="rId9" Type="http://schemas.openxmlformats.org/officeDocument/2006/relationships/customXml" Target="../ink/ink196.xml"/><Relationship Id="rId210" Type="http://schemas.openxmlformats.org/officeDocument/2006/relationships/image" Target="../media/image291.png"/><Relationship Id="rId26" Type="http://schemas.openxmlformats.org/officeDocument/2006/relationships/image" Target="../media/image201.png"/><Relationship Id="rId231" Type="http://schemas.openxmlformats.org/officeDocument/2006/relationships/customXml" Target="../ink/ink308.xml"/><Relationship Id="rId252" Type="http://schemas.openxmlformats.org/officeDocument/2006/relationships/image" Target="../media/image312.png"/><Relationship Id="rId47" Type="http://schemas.openxmlformats.org/officeDocument/2006/relationships/customXml" Target="../ink/ink215.xml"/><Relationship Id="rId68" Type="http://schemas.openxmlformats.org/officeDocument/2006/relationships/image" Target="../media/image221.png"/><Relationship Id="rId89" Type="http://schemas.openxmlformats.org/officeDocument/2006/relationships/image" Target="../media/image231.png"/><Relationship Id="rId112" Type="http://schemas.openxmlformats.org/officeDocument/2006/relationships/customXml" Target="../ink/ink248.xml"/><Relationship Id="rId133" Type="http://schemas.openxmlformats.org/officeDocument/2006/relationships/image" Target="../media/image253.png"/><Relationship Id="rId154" Type="http://schemas.openxmlformats.org/officeDocument/2006/relationships/customXml" Target="../ink/ink269.xml"/><Relationship Id="rId175" Type="http://schemas.openxmlformats.org/officeDocument/2006/relationships/image" Target="../media/image274.png"/><Relationship Id="rId196" Type="http://schemas.openxmlformats.org/officeDocument/2006/relationships/image" Target="../media/image284.png"/><Relationship Id="rId200" Type="http://schemas.openxmlformats.org/officeDocument/2006/relationships/image" Target="../media/image286.png"/><Relationship Id="rId16" Type="http://schemas.openxmlformats.org/officeDocument/2006/relationships/image" Target="../media/image196.png"/><Relationship Id="rId221" Type="http://schemas.openxmlformats.org/officeDocument/2006/relationships/customXml" Target="../ink/ink303.xml"/><Relationship Id="rId242" Type="http://schemas.openxmlformats.org/officeDocument/2006/relationships/image" Target="../media/image307.png"/><Relationship Id="rId37" Type="http://schemas.openxmlformats.org/officeDocument/2006/relationships/customXml" Target="../ink/ink210.xml"/><Relationship Id="rId58" Type="http://schemas.openxmlformats.org/officeDocument/2006/relationships/image" Target="../media/image216.png"/><Relationship Id="rId79" Type="http://schemas.openxmlformats.org/officeDocument/2006/relationships/customXml" Target="../ink/ink231.xml"/><Relationship Id="rId102" Type="http://schemas.openxmlformats.org/officeDocument/2006/relationships/customXml" Target="../ink/ink243.xml"/><Relationship Id="rId123" Type="http://schemas.openxmlformats.org/officeDocument/2006/relationships/image" Target="../media/image248.png"/><Relationship Id="rId144" Type="http://schemas.openxmlformats.org/officeDocument/2006/relationships/customXml" Target="../ink/ink264.xml"/><Relationship Id="rId90" Type="http://schemas.openxmlformats.org/officeDocument/2006/relationships/customXml" Target="../ink/ink237.xml"/><Relationship Id="rId165" Type="http://schemas.openxmlformats.org/officeDocument/2006/relationships/image" Target="../media/image269.png"/><Relationship Id="rId186" Type="http://schemas.openxmlformats.org/officeDocument/2006/relationships/customXml" Target="../ink/ink285.xml"/><Relationship Id="rId211" Type="http://schemas.openxmlformats.org/officeDocument/2006/relationships/customXml" Target="../ink/ink298.xml"/><Relationship Id="rId232" Type="http://schemas.openxmlformats.org/officeDocument/2006/relationships/image" Target="../media/image302.png"/><Relationship Id="rId253" Type="http://schemas.openxmlformats.org/officeDocument/2006/relationships/customXml" Target="../ink/ink319.xml"/><Relationship Id="rId27" Type="http://schemas.openxmlformats.org/officeDocument/2006/relationships/customXml" Target="../ink/ink205.xml"/><Relationship Id="rId48" Type="http://schemas.openxmlformats.org/officeDocument/2006/relationships/image" Target="../media/image211.png"/><Relationship Id="rId69" Type="http://schemas.openxmlformats.org/officeDocument/2006/relationships/customXml" Target="../ink/ink226.xml"/><Relationship Id="rId113" Type="http://schemas.openxmlformats.org/officeDocument/2006/relationships/image" Target="../media/image243.png"/><Relationship Id="rId134" Type="http://schemas.openxmlformats.org/officeDocument/2006/relationships/customXml" Target="../ink/ink259.xml"/><Relationship Id="rId80" Type="http://schemas.openxmlformats.org/officeDocument/2006/relationships/image" Target="../media/image227.png"/><Relationship Id="rId155" Type="http://schemas.openxmlformats.org/officeDocument/2006/relationships/image" Target="../media/image264.png"/><Relationship Id="rId176" Type="http://schemas.openxmlformats.org/officeDocument/2006/relationships/customXml" Target="../ink/ink280.xml"/><Relationship Id="rId197" Type="http://schemas.openxmlformats.org/officeDocument/2006/relationships/customXml" Target="../ink/ink291.xml"/><Relationship Id="rId201" Type="http://schemas.openxmlformats.org/officeDocument/2006/relationships/customXml" Target="../ink/ink293.xml"/><Relationship Id="rId222" Type="http://schemas.openxmlformats.org/officeDocument/2006/relationships/image" Target="../media/image297.png"/><Relationship Id="rId243" Type="http://schemas.openxmlformats.org/officeDocument/2006/relationships/customXml" Target="../ink/ink314.xml"/><Relationship Id="rId17" Type="http://schemas.openxmlformats.org/officeDocument/2006/relationships/customXml" Target="../ink/ink200.xml"/><Relationship Id="rId38" Type="http://schemas.openxmlformats.org/officeDocument/2006/relationships/image" Target="../media/image206.png"/><Relationship Id="rId59" Type="http://schemas.openxmlformats.org/officeDocument/2006/relationships/customXml" Target="../ink/ink221.xml"/><Relationship Id="rId103" Type="http://schemas.openxmlformats.org/officeDocument/2006/relationships/image" Target="../media/image238.png"/><Relationship Id="rId124" Type="http://schemas.openxmlformats.org/officeDocument/2006/relationships/customXml" Target="../ink/ink254.xml"/><Relationship Id="rId70" Type="http://schemas.openxmlformats.org/officeDocument/2006/relationships/image" Target="../media/image222.png"/><Relationship Id="rId91" Type="http://schemas.openxmlformats.org/officeDocument/2006/relationships/image" Target="../media/image232.png"/><Relationship Id="rId145" Type="http://schemas.openxmlformats.org/officeDocument/2006/relationships/image" Target="../media/image259.png"/><Relationship Id="rId166" Type="http://schemas.openxmlformats.org/officeDocument/2006/relationships/customXml" Target="../ink/ink275.xml"/><Relationship Id="rId187" Type="http://schemas.openxmlformats.org/officeDocument/2006/relationships/image" Target="../media/image280.png"/><Relationship Id="rId1" Type="http://schemas.openxmlformats.org/officeDocument/2006/relationships/slideLayout" Target="../slideLayouts/slideLayout7.xml"/><Relationship Id="rId212" Type="http://schemas.openxmlformats.org/officeDocument/2006/relationships/image" Target="../media/image292.png"/><Relationship Id="rId233" Type="http://schemas.openxmlformats.org/officeDocument/2006/relationships/customXml" Target="../ink/ink309.xml"/><Relationship Id="rId254" Type="http://schemas.openxmlformats.org/officeDocument/2006/relationships/image" Target="../media/image313.png"/><Relationship Id="rId28" Type="http://schemas.openxmlformats.org/officeDocument/2006/relationships/image" Target="../media/image202.png"/><Relationship Id="rId49" Type="http://schemas.openxmlformats.org/officeDocument/2006/relationships/customXml" Target="../ink/ink216.xml"/><Relationship Id="rId114" Type="http://schemas.openxmlformats.org/officeDocument/2006/relationships/customXml" Target="../ink/ink249.xml"/><Relationship Id="rId60" Type="http://schemas.openxmlformats.org/officeDocument/2006/relationships/image" Target="../media/image217.png"/><Relationship Id="rId81" Type="http://schemas.openxmlformats.org/officeDocument/2006/relationships/customXml" Target="../ink/ink232.xml"/><Relationship Id="rId135" Type="http://schemas.openxmlformats.org/officeDocument/2006/relationships/image" Target="../media/image254.png"/><Relationship Id="rId156" Type="http://schemas.openxmlformats.org/officeDocument/2006/relationships/customXml" Target="../ink/ink270.xml"/><Relationship Id="rId177" Type="http://schemas.openxmlformats.org/officeDocument/2006/relationships/image" Target="../media/image275.png"/><Relationship Id="rId198" Type="http://schemas.openxmlformats.org/officeDocument/2006/relationships/image" Target="../media/image285.png"/><Relationship Id="rId202" Type="http://schemas.openxmlformats.org/officeDocument/2006/relationships/image" Target="../media/image287.png"/><Relationship Id="rId223" Type="http://schemas.openxmlformats.org/officeDocument/2006/relationships/customXml" Target="../ink/ink304.xml"/><Relationship Id="rId244" Type="http://schemas.openxmlformats.org/officeDocument/2006/relationships/image" Target="../media/image308.png"/><Relationship Id="rId18" Type="http://schemas.openxmlformats.org/officeDocument/2006/relationships/image" Target="../media/image197.png"/><Relationship Id="rId39" Type="http://schemas.openxmlformats.org/officeDocument/2006/relationships/customXml" Target="../ink/ink211.xml"/><Relationship Id="rId50" Type="http://schemas.openxmlformats.org/officeDocument/2006/relationships/image" Target="../media/image212.png"/><Relationship Id="rId104" Type="http://schemas.openxmlformats.org/officeDocument/2006/relationships/customXml" Target="../ink/ink244.xml"/><Relationship Id="rId125" Type="http://schemas.openxmlformats.org/officeDocument/2006/relationships/image" Target="../media/image249.png"/><Relationship Id="rId146" Type="http://schemas.openxmlformats.org/officeDocument/2006/relationships/customXml" Target="../ink/ink265.xml"/><Relationship Id="rId167" Type="http://schemas.openxmlformats.org/officeDocument/2006/relationships/image" Target="../media/image270.png"/><Relationship Id="rId188" Type="http://schemas.openxmlformats.org/officeDocument/2006/relationships/customXml" Target="../ink/ink286.xml"/><Relationship Id="rId71" Type="http://schemas.openxmlformats.org/officeDocument/2006/relationships/customXml" Target="../ink/ink227.xml"/><Relationship Id="rId92" Type="http://schemas.openxmlformats.org/officeDocument/2006/relationships/customXml" Target="../ink/ink238.xml"/><Relationship Id="rId213" Type="http://schemas.openxmlformats.org/officeDocument/2006/relationships/customXml" Target="../ink/ink299.xml"/><Relationship Id="rId234" Type="http://schemas.openxmlformats.org/officeDocument/2006/relationships/image" Target="../media/image303.png"/><Relationship Id="rId2" Type="http://schemas.openxmlformats.org/officeDocument/2006/relationships/notesSlide" Target="../notesSlides/notesSlide3.xml"/><Relationship Id="rId29" Type="http://schemas.openxmlformats.org/officeDocument/2006/relationships/customXml" Target="../ink/ink206.xml"/><Relationship Id="rId255" Type="http://schemas.openxmlformats.org/officeDocument/2006/relationships/customXml" Target="../ink/ink320.xml"/><Relationship Id="rId40" Type="http://schemas.openxmlformats.org/officeDocument/2006/relationships/image" Target="../media/image207.png"/><Relationship Id="rId115" Type="http://schemas.openxmlformats.org/officeDocument/2006/relationships/image" Target="../media/image244.png"/><Relationship Id="rId136" Type="http://schemas.openxmlformats.org/officeDocument/2006/relationships/customXml" Target="../ink/ink260.xml"/><Relationship Id="rId157" Type="http://schemas.openxmlformats.org/officeDocument/2006/relationships/image" Target="../media/image265.png"/><Relationship Id="rId178" Type="http://schemas.openxmlformats.org/officeDocument/2006/relationships/customXml" Target="../ink/ink281.xml"/><Relationship Id="rId61" Type="http://schemas.openxmlformats.org/officeDocument/2006/relationships/customXml" Target="../ink/ink222.xml"/><Relationship Id="rId82" Type="http://schemas.openxmlformats.org/officeDocument/2006/relationships/image" Target="../media/image228.png"/><Relationship Id="rId199" Type="http://schemas.openxmlformats.org/officeDocument/2006/relationships/customXml" Target="../ink/ink292.xml"/><Relationship Id="rId203" Type="http://schemas.openxmlformats.org/officeDocument/2006/relationships/customXml" Target="../ink/ink294.xml"/><Relationship Id="rId19" Type="http://schemas.openxmlformats.org/officeDocument/2006/relationships/customXml" Target="../ink/ink201.xml"/><Relationship Id="rId224" Type="http://schemas.openxmlformats.org/officeDocument/2006/relationships/image" Target="../media/image298.png"/><Relationship Id="rId245" Type="http://schemas.openxmlformats.org/officeDocument/2006/relationships/customXml" Target="../ink/ink315.xml"/><Relationship Id="rId30" Type="http://schemas.openxmlformats.org/officeDocument/2006/relationships/image" Target="../media/image203.png"/><Relationship Id="rId105" Type="http://schemas.openxmlformats.org/officeDocument/2006/relationships/image" Target="../media/image239.png"/><Relationship Id="rId126" Type="http://schemas.openxmlformats.org/officeDocument/2006/relationships/customXml" Target="../ink/ink255.xml"/><Relationship Id="rId147" Type="http://schemas.openxmlformats.org/officeDocument/2006/relationships/image" Target="../media/image260.png"/><Relationship Id="rId168" Type="http://schemas.openxmlformats.org/officeDocument/2006/relationships/customXml" Target="../ink/ink276.xml"/><Relationship Id="rId51" Type="http://schemas.openxmlformats.org/officeDocument/2006/relationships/customXml" Target="../ink/ink217.xml"/><Relationship Id="rId72" Type="http://schemas.openxmlformats.org/officeDocument/2006/relationships/image" Target="../media/image223.png"/><Relationship Id="rId93" Type="http://schemas.openxmlformats.org/officeDocument/2006/relationships/image" Target="../media/image233.png"/><Relationship Id="rId189" Type="http://schemas.openxmlformats.org/officeDocument/2006/relationships/customXml" Target="../ink/ink287.xml"/><Relationship Id="rId3" Type="http://schemas.openxmlformats.org/officeDocument/2006/relationships/customXml" Target="../ink/ink193.xml"/><Relationship Id="rId214" Type="http://schemas.openxmlformats.org/officeDocument/2006/relationships/image" Target="../media/image293.png"/><Relationship Id="rId235" Type="http://schemas.openxmlformats.org/officeDocument/2006/relationships/customXml" Target="../ink/ink310.xml"/><Relationship Id="rId256" Type="http://schemas.openxmlformats.org/officeDocument/2006/relationships/image" Target="../media/image314.png"/><Relationship Id="rId116" Type="http://schemas.openxmlformats.org/officeDocument/2006/relationships/customXml" Target="../ink/ink250.xml"/><Relationship Id="rId137" Type="http://schemas.openxmlformats.org/officeDocument/2006/relationships/image" Target="../media/image255.png"/><Relationship Id="rId158" Type="http://schemas.openxmlformats.org/officeDocument/2006/relationships/customXml" Target="../ink/ink271.xml"/><Relationship Id="rId20" Type="http://schemas.openxmlformats.org/officeDocument/2006/relationships/image" Target="../media/image198.png"/><Relationship Id="rId41" Type="http://schemas.openxmlformats.org/officeDocument/2006/relationships/customXml" Target="../ink/ink212.xml"/><Relationship Id="rId62" Type="http://schemas.openxmlformats.org/officeDocument/2006/relationships/image" Target="../media/image218.png"/><Relationship Id="rId83" Type="http://schemas.openxmlformats.org/officeDocument/2006/relationships/customXml" Target="../ink/ink233.xml"/><Relationship Id="rId179" Type="http://schemas.openxmlformats.org/officeDocument/2006/relationships/image" Target="../media/image276.png"/><Relationship Id="rId190" Type="http://schemas.openxmlformats.org/officeDocument/2006/relationships/image" Target="../media/image281.png"/><Relationship Id="rId204" Type="http://schemas.openxmlformats.org/officeDocument/2006/relationships/image" Target="../media/image288.png"/><Relationship Id="rId225" Type="http://schemas.openxmlformats.org/officeDocument/2006/relationships/customXml" Target="../ink/ink305.xml"/><Relationship Id="rId246" Type="http://schemas.openxmlformats.org/officeDocument/2006/relationships/image" Target="../media/image309.png"/><Relationship Id="rId106" Type="http://schemas.openxmlformats.org/officeDocument/2006/relationships/customXml" Target="../ink/ink245.xml"/><Relationship Id="rId127" Type="http://schemas.openxmlformats.org/officeDocument/2006/relationships/image" Target="../media/image250.png"/><Relationship Id="rId10" Type="http://schemas.openxmlformats.org/officeDocument/2006/relationships/image" Target="../media/image193.png"/><Relationship Id="rId31" Type="http://schemas.openxmlformats.org/officeDocument/2006/relationships/customXml" Target="../ink/ink207.xml"/><Relationship Id="rId52" Type="http://schemas.openxmlformats.org/officeDocument/2006/relationships/image" Target="../media/image213.png"/><Relationship Id="rId73" Type="http://schemas.openxmlformats.org/officeDocument/2006/relationships/customXml" Target="../ink/ink228.xml"/><Relationship Id="rId94" Type="http://schemas.openxmlformats.org/officeDocument/2006/relationships/customXml" Target="../ink/ink239.xml"/><Relationship Id="rId148" Type="http://schemas.openxmlformats.org/officeDocument/2006/relationships/customXml" Target="../ink/ink266.xml"/><Relationship Id="rId169" Type="http://schemas.openxmlformats.org/officeDocument/2006/relationships/image" Target="../media/image271.png"/><Relationship Id="rId4" Type="http://schemas.openxmlformats.org/officeDocument/2006/relationships/image" Target="../media/image190.png"/><Relationship Id="rId180" Type="http://schemas.openxmlformats.org/officeDocument/2006/relationships/customXml" Target="../ink/ink282.xml"/><Relationship Id="rId215" Type="http://schemas.openxmlformats.org/officeDocument/2006/relationships/customXml" Target="../ink/ink300.xml"/><Relationship Id="rId236" Type="http://schemas.openxmlformats.org/officeDocument/2006/relationships/image" Target="../media/image304.png"/><Relationship Id="rId257" Type="http://schemas.openxmlformats.org/officeDocument/2006/relationships/customXml" Target="../ink/ink321.xml"/></Relationships>
</file>

<file path=ppt/slides/_rels/slide30.xml.rels><?xml version="1.0" encoding="UTF-8" standalone="yes"?>
<Relationships xmlns="http://schemas.openxmlformats.org/package/2006/relationships"><Relationship Id="rId8" Type="http://schemas.openxmlformats.org/officeDocument/2006/relationships/image" Target="../media/image2596.png"/><Relationship Id="rId13" Type="http://schemas.openxmlformats.org/officeDocument/2006/relationships/customXml" Target="../ink/ink2653.xml"/><Relationship Id="rId3" Type="http://schemas.openxmlformats.org/officeDocument/2006/relationships/image" Target="../media/image2594.png"/><Relationship Id="rId7" Type="http://schemas.openxmlformats.org/officeDocument/2006/relationships/customXml" Target="../ink/ink2650.xml"/><Relationship Id="rId12" Type="http://schemas.openxmlformats.org/officeDocument/2006/relationships/image" Target="../media/image2598.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595.png"/><Relationship Id="rId11" Type="http://schemas.openxmlformats.org/officeDocument/2006/relationships/customXml" Target="../ink/ink2652.xml"/><Relationship Id="rId5" Type="http://schemas.openxmlformats.org/officeDocument/2006/relationships/customXml" Target="../ink/ink2649.xml"/><Relationship Id="rId10" Type="http://schemas.openxmlformats.org/officeDocument/2006/relationships/image" Target="../media/image2597.png"/><Relationship Id="rId4" Type="http://schemas.openxmlformats.org/officeDocument/2006/relationships/hyperlink" Target="https://www.youtube.com/watch?v=l-XIaQxD1h4&amp;t=1s" TargetMode="External"/><Relationship Id="rId9" Type="http://schemas.openxmlformats.org/officeDocument/2006/relationships/customXml" Target="../ink/ink2651.xml"/><Relationship Id="rId14" Type="http://schemas.openxmlformats.org/officeDocument/2006/relationships/image" Target="../media/image2599.png"/></Relationships>
</file>

<file path=ppt/slides/_rels/slide31.xml.rels><?xml version="1.0" encoding="UTF-8" standalone="yes"?>
<Relationships xmlns="http://schemas.openxmlformats.org/package/2006/relationships"><Relationship Id="rId117" Type="http://schemas.openxmlformats.org/officeDocument/2006/relationships/customXml" Target="../ink/ink2711.xml"/><Relationship Id="rId671" Type="http://schemas.openxmlformats.org/officeDocument/2006/relationships/image" Target="../media/image2930.png"/><Relationship Id="rId769" Type="http://schemas.openxmlformats.org/officeDocument/2006/relationships/image" Target="../media/image2979.png"/><Relationship Id="rId21" Type="http://schemas.openxmlformats.org/officeDocument/2006/relationships/customXml" Target="../ink/ink2663.xml"/><Relationship Id="rId324" Type="http://schemas.openxmlformats.org/officeDocument/2006/relationships/image" Target="../media/image2758.png"/><Relationship Id="rId531" Type="http://schemas.openxmlformats.org/officeDocument/2006/relationships/image" Target="../media/image2860.png"/><Relationship Id="rId629" Type="http://schemas.openxmlformats.org/officeDocument/2006/relationships/image" Target="../media/image2909.png"/><Relationship Id="rId170" Type="http://schemas.openxmlformats.org/officeDocument/2006/relationships/customXml" Target="../ink/ink2738.xml"/><Relationship Id="rId836" Type="http://schemas.openxmlformats.org/officeDocument/2006/relationships/image" Target="../media/image3010.png"/><Relationship Id="rId268" Type="http://schemas.openxmlformats.org/officeDocument/2006/relationships/customXml" Target="../ink/ink2787.xml"/><Relationship Id="rId475" Type="http://schemas.openxmlformats.org/officeDocument/2006/relationships/image" Target="../media/image2833.png"/><Relationship Id="rId682" Type="http://schemas.openxmlformats.org/officeDocument/2006/relationships/customXml" Target="../ink/ink2996.xml"/><Relationship Id="rId32" Type="http://schemas.openxmlformats.org/officeDocument/2006/relationships/image" Target="../media/image2614.png"/><Relationship Id="rId128" Type="http://schemas.openxmlformats.org/officeDocument/2006/relationships/image" Target="../media/image2661.png"/><Relationship Id="rId335" Type="http://schemas.openxmlformats.org/officeDocument/2006/relationships/customXml" Target="../ink/ink2821.xml"/><Relationship Id="rId542" Type="http://schemas.openxmlformats.org/officeDocument/2006/relationships/customXml" Target="../ink/ink2926.xml"/><Relationship Id="rId181" Type="http://schemas.openxmlformats.org/officeDocument/2006/relationships/image" Target="../media/image2687.png"/><Relationship Id="rId402" Type="http://schemas.openxmlformats.org/officeDocument/2006/relationships/image" Target="../media/image2797.png"/><Relationship Id="rId847" Type="http://schemas.openxmlformats.org/officeDocument/2006/relationships/customXml" Target="../ink/ink3081.xml"/><Relationship Id="rId279" Type="http://schemas.openxmlformats.org/officeDocument/2006/relationships/image" Target="../media/image2736.png"/><Relationship Id="rId486" Type="http://schemas.openxmlformats.org/officeDocument/2006/relationships/customXml" Target="../ink/ink2897.xml"/><Relationship Id="rId693" Type="http://schemas.openxmlformats.org/officeDocument/2006/relationships/image" Target="../media/image2941.png"/><Relationship Id="rId707" Type="http://schemas.openxmlformats.org/officeDocument/2006/relationships/image" Target="../media/image2948.png"/><Relationship Id="rId43" Type="http://schemas.openxmlformats.org/officeDocument/2006/relationships/customXml" Target="../ink/ink2674.xml"/><Relationship Id="rId139" Type="http://schemas.openxmlformats.org/officeDocument/2006/relationships/image" Target="../media/image2666.png"/><Relationship Id="rId346" Type="http://schemas.openxmlformats.org/officeDocument/2006/relationships/image" Target="../media/image2769.png"/><Relationship Id="rId553" Type="http://schemas.openxmlformats.org/officeDocument/2006/relationships/image" Target="../media/image2871.png"/><Relationship Id="rId760" Type="http://schemas.openxmlformats.org/officeDocument/2006/relationships/customXml" Target="../ink/ink3035.xml"/><Relationship Id="rId192" Type="http://schemas.openxmlformats.org/officeDocument/2006/relationships/customXml" Target="../ink/ink2749.xml"/><Relationship Id="rId206" Type="http://schemas.openxmlformats.org/officeDocument/2006/relationships/customXml" Target="../ink/ink2756.xml"/><Relationship Id="rId413" Type="http://schemas.openxmlformats.org/officeDocument/2006/relationships/customXml" Target="../ink/ink2860.xml"/><Relationship Id="rId858" Type="http://schemas.openxmlformats.org/officeDocument/2006/relationships/image" Target="../media/image3021.png"/><Relationship Id="rId497" Type="http://schemas.openxmlformats.org/officeDocument/2006/relationships/customXml" Target="../ink/ink2903.xml"/><Relationship Id="rId620" Type="http://schemas.openxmlformats.org/officeDocument/2006/relationships/customXml" Target="../ink/ink2965.xml"/><Relationship Id="rId718" Type="http://schemas.openxmlformats.org/officeDocument/2006/relationships/customXml" Target="../ink/ink3014.xml"/><Relationship Id="rId357" Type="http://schemas.openxmlformats.org/officeDocument/2006/relationships/customXml" Target="../ink/ink2832.xml"/><Relationship Id="rId54" Type="http://schemas.openxmlformats.org/officeDocument/2006/relationships/image" Target="../media/image2625.png"/><Relationship Id="rId217" Type="http://schemas.openxmlformats.org/officeDocument/2006/relationships/image" Target="../media/image2705.png"/><Relationship Id="rId564" Type="http://schemas.openxmlformats.org/officeDocument/2006/relationships/customXml" Target="../ink/ink2937.xml"/><Relationship Id="rId771" Type="http://schemas.openxmlformats.org/officeDocument/2006/relationships/image" Target="../media/image2980.png"/><Relationship Id="rId424" Type="http://schemas.openxmlformats.org/officeDocument/2006/relationships/customXml" Target="../ink/ink2866.xml"/><Relationship Id="rId631" Type="http://schemas.openxmlformats.org/officeDocument/2006/relationships/image" Target="../media/image2910.png"/><Relationship Id="rId729" Type="http://schemas.openxmlformats.org/officeDocument/2006/relationships/image" Target="../media/image2959.png"/><Relationship Id="rId270" Type="http://schemas.openxmlformats.org/officeDocument/2006/relationships/customXml" Target="../ink/ink2788.xml"/><Relationship Id="rId65" Type="http://schemas.openxmlformats.org/officeDocument/2006/relationships/customXml" Target="../ink/ink2685.xml"/><Relationship Id="rId130" Type="http://schemas.openxmlformats.org/officeDocument/2006/relationships/image" Target="../media/image2662.png"/><Relationship Id="rId368" Type="http://schemas.openxmlformats.org/officeDocument/2006/relationships/image" Target="../media/image2780.png"/><Relationship Id="rId575" Type="http://schemas.openxmlformats.org/officeDocument/2006/relationships/image" Target="../media/image2882.png"/><Relationship Id="rId782" Type="http://schemas.openxmlformats.org/officeDocument/2006/relationships/customXml" Target="../ink/ink3046.xml"/><Relationship Id="rId228" Type="http://schemas.openxmlformats.org/officeDocument/2006/relationships/customXml" Target="../ink/ink2767.xml"/><Relationship Id="rId435" Type="http://schemas.openxmlformats.org/officeDocument/2006/relationships/image" Target="../media/image2813.png"/><Relationship Id="rId642" Type="http://schemas.openxmlformats.org/officeDocument/2006/relationships/customXml" Target="../ink/ink2976.xml"/><Relationship Id="rId281" Type="http://schemas.openxmlformats.org/officeDocument/2006/relationships/image" Target="../media/image2737.png"/><Relationship Id="rId502" Type="http://schemas.openxmlformats.org/officeDocument/2006/relationships/image" Target="../media/image2846.png"/><Relationship Id="rId76" Type="http://schemas.openxmlformats.org/officeDocument/2006/relationships/image" Target="../media/image2636.png"/><Relationship Id="rId141" Type="http://schemas.openxmlformats.org/officeDocument/2006/relationships/image" Target="../media/image2667.png"/><Relationship Id="rId379" Type="http://schemas.openxmlformats.org/officeDocument/2006/relationships/customXml" Target="../ink/ink2843.xml"/><Relationship Id="rId586" Type="http://schemas.openxmlformats.org/officeDocument/2006/relationships/customXml" Target="../ink/ink2948.xml"/><Relationship Id="rId793" Type="http://schemas.openxmlformats.org/officeDocument/2006/relationships/image" Target="../media/image2991.png"/><Relationship Id="rId807" Type="http://schemas.openxmlformats.org/officeDocument/2006/relationships/customXml" Target="../ink/ink3059.xml"/><Relationship Id="rId7" Type="http://schemas.openxmlformats.org/officeDocument/2006/relationships/customXml" Target="../ink/ink2656.xml"/><Relationship Id="rId239" Type="http://schemas.openxmlformats.org/officeDocument/2006/relationships/image" Target="../media/image2716.png"/><Relationship Id="rId446" Type="http://schemas.openxmlformats.org/officeDocument/2006/relationships/customXml" Target="../ink/ink2877.xml"/><Relationship Id="rId653" Type="http://schemas.openxmlformats.org/officeDocument/2006/relationships/image" Target="../media/image2921.png"/><Relationship Id="rId292" Type="http://schemas.openxmlformats.org/officeDocument/2006/relationships/customXml" Target="../ink/ink2799.xml"/><Relationship Id="rId306" Type="http://schemas.openxmlformats.org/officeDocument/2006/relationships/customXml" Target="../ink/ink2806.xml"/><Relationship Id="rId860" Type="http://schemas.openxmlformats.org/officeDocument/2006/relationships/image" Target="../media/image3022.png"/><Relationship Id="rId87" Type="http://schemas.openxmlformats.org/officeDocument/2006/relationships/customXml" Target="../ink/ink2696.xml"/><Relationship Id="rId513" Type="http://schemas.openxmlformats.org/officeDocument/2006/relationships/image" Target="../media/image2851.png"/><Relationship Id="rId597" Type="http://schemas.openxmlformats.org/officeDocument/2006/relationships/image" Target="../media/image2893.png"/><Relationship Id="rId720" Type="http://schemas.openxmlformats.org/officeDocument/2006/relationships/customXml" Target="../ink/ink3015.xml"/><Relationship Id="rId818" Type="http://schemas.openxmlformats.org/officeDocument/2006/relationships/customXml" Target="../ink/ink3065.xml"/><Relationship Id="rId152" Type="http://schemas.openxmlformats.org/officeDocument/2006/relationships/customXml" Target="../ink/ink2729.xml"/><Relationship Id="rId457" Type="http://schemas.openxmlformats.org/officeDocument/2006/relationships/image" Target="../media/image2824.png"/><Relationship Id="rId664" Type="http://schemas.openxmlformats.org/officeDocument/2006/relationships/customXml" Target="../ink/ink2987.xml"/><Relationship Id="rId14" Type="http://schemas.openxmlformats.org/officeDocument/2006/relationships/image" Target="../media/image2605.png"/><Relationship Id="rId317" Type="http://schemas.openxmlformats.org/officeDocument/2006/relationships/image" Target="../media/image2755.png"/><Relationship Id="rId524" Type="http://schemas.openxmlformats.org/officeDocument/2006/relationships/customXml" Target="../ink/ink2917.xml"/><Relationship Id="rId731" Type="http://schemas.openxmlformats.org/officeDocument/2006/relationships/image" Target="../media/image2960.png"/><Relationship Id="rId98" Type="http://schemas.openxmlformats.org/officeDocument/2006/relationships/image" Target="../media/image2647.png"/><Relationship Id="rId163" Type="http://schemas.openxmlformats.org/officeDocument/2006/relationships/image" Target="../media/image2678.png"/><Relationship Id="rId370" Type="http://schemas.openxmlformats.org/officeDocument/2006/relationships/image" Target="../media/image2781.png"/><Relationship Id="rId829" Type="http://schemas.openxmlformats.org/officeDocument/2006/relationships/image" Target="../media/image3007.png"/><Relationship Id="rId230" Type="http://schemas.openxmlformats.org/officeDocument/2006/relationships/customXml" Target="../ink/ink2768.xml"/><Relationship Id="rId468" Type="http://schemas.openxmlformats.org/officeDocument/2006/relationships/customXml" Target="../ink/ink2888.xml"/><Relationship Id="rId675" Type="http://schemas.openxmlformats.org/officeDocument/2006/relationships/image" Target="../media/image2932.png"/><Relationship Id="rId25" Type="http://schemas.openxmlformats.org/officeDocument/2006/relationships/customXml" Target="../ink/ink2665.xml"/><Relationship Id="rId328" Type="http://schemas.openxmlformats.org/officeDocument/2006/relationships/image" Target="../media/image2760.png"/><Relationship Id="rId535" Type="http://schemas.openxmlformats.org/officeDocument/2006/relationships/image" Target="../media/image2862.png"/><Relationship Id="rId742" Type="http://schemas.openxmlformats.org/officeDocument/2006/relationships/customXml" Target="../ink/ink3026.xml"/><Relationship Id="rId174" Type="http://schemas.openxmlformats.org/officeDocument/2006/relationships/customXml" Target="../ink/ink2740.xml"/><Relationship Id="rId381" Type="http://schemas.openxmlformats.org/officeDocument/2006/relationships/customXml" Target="../ink/ink2844.xml"/><Relationship Id="rId602" Type="http://schemas.openxmlformats.org/officeDocument/2006/relationships/customXml" Target="../ink/ink2956.xml"/><Relationship Id="rId241" Type="http://schemas.openxmlformats.org/officeDocument/2006/relationships/image" Target="../media/image2717.png"/><Relationship Id="rId479" Type="http://schemas.openxmlformats.org/officeDocument/2006/relationships/image" Target="../media/image2835.png"/><Relationship Id="rId686" Type="http://schemas.openxmlformats.org/officeDocument/2006/relationships/customXml" Target="../ink/ink2998.xml"/><Relationship Id="rId36" Type="http://schemas.openxmlformats.org/officeDocument/2006/relationships/image" Target="../media/image2616.png"/><Relationship Id="rId339" Type="http://schemas.openxmlformats.org/officeDocument/2006/relationships/customXml" Target="../ink/ink2823.xml"/><Relationship Id="rId546" Type="http://schemas.openxmlformats.org/officeDocument/2006/relationships/customXml" Target="../ink/ink2928.xml"/><Relationship Id="rId753" Type="http://schemas.openxmlformats.org/officeDocument/2006/relationships/image" Target="../media/image2971.png"/><Relationship Id="rId101" Type="http://schemas.openxmlformats.org/officeDocument/2006/relationships/customXml" Target="../ink/ink2703.xml"/><Relationship Id="rId185" Type="http://schemas.openxmlformats.org/officeDocument/2006/relationships/image" Target="../media/image2689.png"/><Relationship Id="rId406" Type="http://schemas.openxmlformats.org/officeDocument/2006/relationships/image" Target="../media/image2799.png"/><Relationship Id="rId392" Type="http://schemas.openxmlformats.org/officeDocument/2006/relationships/image" Target="../media/image2792.png"/><Relationship Id="rId613" Type="http://schemas.openxmlformats.org/officeDocument/2006/relationships/image" Target="../media/image2901.png"/><Relationship Id="rId697" Type="http://schemas.openxmlformats.org/officeDocument/2006/relationships/image" Target="../media/image2943.png"/><Relationship Id="rId820" Type="http://schemas.openxmlformats.org/officeDocument/2006/relationships/customXml" Target="../ink/ink3066.xml"/><Relationship Id="rId252" Type="http://schemas.openxmlformats.org/officeDocument/2006/relationships/customXml" Target="../ink/ink2779.xml"/><Relationship Id="rId47" Type="http://schemas.openxmlformats.org/officeDocument/2006/relationships/customXml" Target="../ink/ink2676.xml"/><Relationship Id="rId112" Type="http://schemas.openxmlformats.org/officeDocument/2006/relationships/image" Target="../media/image2654.png"/><Relationship Id="rId557" Type="http://schemas.openxmlformats.org/officeDocument/2006/relationships/image" Target="../media/image2873.png"/><Relationship Id="rId764" Type="http://schemas.openxmlformats.org/officeDocument/2006/relationships/customXml" Target="../ink/ink3037.xml"/><Relationship Id="rId196" Type="http://schemas.openxmlformats.org/officeDocument/2006/relationships/customXml" Target="../ink/ink2751.xml"/><Relationship Id="rId417" Type="http://schemas.openxmlformats.org/officeDocument/2006/relationships/image" Target="../media/image2804.png"/><Relationship Id="rId624" Type="http://schemas.openxmlformats.org/officeDocument/2006/relationships/customXml" Target="../ink/ink2967.xml"/><Relationship Id="rId831" Type="http://schemas.openxmlformats.org/officeDocument/2006/relationships/customXml" Target="../ink/ink3073.xml"/><Relationship Id="rId263" Type="http://schemas.openxmlformats.org/officeDocument/2006/relationships/image" Target="../media/image2728.png"/><Relationship Id="rId470" Type="http://schemas.openxmlformats.org/officeDocument/2006/relationships/customXml" Target="../ink/ink2889.xml"/><Relationship Id="rId58" Type="http://schemas.openxmlformats.org/officeDocument/2006/relationships/image" Target="../media/image2627.png"/><Relationship Id="rId123" Type="http://schemas.openxmlformats.org/officeDocument/2006/relationships/customXml" Target="../ink/ink2714.xml"/><Relationship Id="rId330" Type="http://schemas.openxmlformats.org/officeDocument/2006/relationships/image" Target="../media/image2761.png"/><Relationship Id="rId568" Type="http://schemas.openxmlformats.org/officeDocument/2006/relationships/customXml" Target="../ink/ink2939.xml"/><Relationship Id="rId775" Type="http://schemas.openxmlformats.org/officeDocument/2006/relationships/image" Target="../media/image2982.png"/><Relationship Id="rId428" Type="http://schemas.openxmlformats.org/officeDocument/2006/relationships/customXml" Target="../ink/ink2868.xml"/><Relationship Id="rId635" Type="http://schemas.openxmlformats.org/officeDocument/2006/relationships/image" Target="../media/image2912.png"/><Relationship Id="rId842" Type="http://schemas.openxmlformats.org/officeDocument/2006/relationships/image" Target="../media/image3013.png"/><Relationship Id="rId274" Type="http://schemas.openxmlformats.org/officeDocument/2006/relationships/customXml" Target="../ink/ink2790.xml"/><Relationship Id="rId481" Type="http://schemas.openxmlformats.org/officeDocument/2006/relationships/image" Target="../media/image2836.png"/><Relationship Id="rId702" Type="http://schemas.openxmlformats.org/officeDocument/2006/relationships/customXml" Target="../ink/ink3006.xml"/><Relationship Id="rId69" Type="http://schemas.openxmlformats.org/officeDocument/2006/relationships/customXml" Target="../ink/ink2687.xml"/><Relationship Id="rId134" Type="http://schemas.openxmlformats.org/officeDocument/2006/relationships/customXml" Target="../ink/ink2720.xml"/><Relationship Id="rId579" Type="http://schemas.openxmlformats.org/officeDocument/2006/relationships/image" Target="../media/image2884.png"/><Relationship Id="rId786" Type="http://schemas.openxmlformats.org/officeDocument/2006/relationships/customXml" Target="../ink/ink3048.xml"/><Relationship Id="rId341" Type="http://schemas.openxmlformats.org/officeDocument/2006/relationships/customXml" Target="../ink/ink2824.xml"/><Relationship Id="rId439" Type="http://schemas.openxmlformats.org/officeDocument/2006/relationships/image" Target="../media/image2815.png"/><Relationship Id="rId646" Type="http://schemas.openxmlformats.org/officeDocument/2006/relationships/customXml" Target="../ink/ink2978.xml"/><Relationship Id="rId201" Type="http://schemas.openxmlformats.org/officeDocument/2006/relationships/image" Target="../media/image2697.png"/><Relationship Id="rId285" Type="http://schemas.openxmlformats.org/officeDocument/2006/relationships/image" Target="../media/image2739.png"/><Relationship Id="rId506" Type="http://schemas.openxmlformats.org/officeDocument/2006/relationships/image" Target="../media/image2848.png"/><Relationship Id="rId853" Type="http://schemas.openxmlformats.org/officeDocument/2006/relationships/customXml" Target="../ink/ink3084.xml"/><Relationship Id="rId492" Type="http://schemas.openxmlformats.org/officeDocument/2006/relationships/customXml" Target="../ink/ink2900.xml"/><Relationship Id="rId713" Type="http://schemas.openxmlformats.org/officeDocument/2006/relationships/image" Target="../media/image2951.png"/><Relationship Id="rId797" Type="http://schemas.openxmlformats.org/officeDocument/2006/relationships/customXml" Target="../ink/ink3054.xml"/><Relationship Id="rId145" Type="http://schemas.openxmlformats.org/officeDocument/2006/relationships/image" Target="../media/image2669.png"/><Relationship Id="rId352" Type="http://schemas.openxmlformats.org/officeDocument/2006/relationships/image" Target="../media/image2772.png"/><Relationship Id="rId212" Type="http://schemas.openxmlformats.org/officeDocument/2006/relationships/customXml" Target="../ink/ink2759.xml"/><Relationship Id="rId657" Type="http://schemas.openxmlformats.org/officeDocument/2006/relationships/image" Target="../media/image2923.png"/><Relationship Id="rId864" Type="http://schemas.openxmlformats.org/officeDocument/2006/relationships/image" Target="../media/image3024.png"/><Relationship Id="rId296" Type="http://schemas.openxmlformats.org/officeDocument/2006/relationships/customXml" Target="../ink/ink2801.xml"/><Relationship Id="rId517" Type="http://schemas.openxmlformats.org/officeDocument/2006/relationships/image" Target="../media/image2853.png"/><Relationship Id="rId724" Type="http://schemas.openxmlformats.org/officeDocument/2006/relationships/customXml" Target="../ink/ink3017.xml"/><Relationship Id="rId60" Type="http://schemas.openxmlformats.org/officeDocument/2006/relationships/image" Target="../media/image2628.png"/><Relationship Id="rId156" Type="http://schemas.openxmlformats.org/officeDocument/2006/relationships/customXml" Target="../ink/ink2731.xml"/><Relationship Id="rId363" Type="http://schemas.openxmlformats.org/officeDocument/2006/relationships/customXml" Target="../ink/ink2835.xml"/><Relationship Id="rId570" Type="http://schemas.openxmlformats.org/officeDocument/2006/relationships/customXml" Target="../ink/ink2940.xml"/><Relationship Id="rId223" Type="http://schemas.openxmlformats.org/officeDocument/2006/relationships/image" Target="../media/image2708.png"/><Relationship Id="rId430" Type="http://schemas.openxmlformats.org/officeDocument/2006/relationships/customXml" Target="../ink/ink2869.xml"/><Relationship Id="rId668" Type="http://schemas.openxmlformats.org/officeDocument/2006/relationships/customXml" Target="../ink/ink2989.xml"/><Relationship Id="rId18" Type="http://schemas.openxmlformats.org/officeDocument/2006/relationships/image" Target="../media/image2607.png"/><Relationship Id="rId528" Type="http://schemas.openxmlformats.org/officeDocument/2006/relationships/customXml" Target="../ink/ink2919.xml"/><Relationship Id="rId735" Type="http://schemas.openxmlformats.org/officeDocument/2006/relationships/image" Target="../media/image2962.png"/><Relationship Id="rId167" Type="http://schemas.openxmlformats.org/officeDocument/2006/relationships/image" Target="../media/image2680.png"/><Relationship Id="rId374" Type="http://schemas.openxmlformats.org/officeDocument/2006/relationships/image" Target="../media/image2783.png"/><Relationship Id="rId581" Type="http://schemas.openxmlformats.org/officeDocument/2006/relationships/image" Target="../media/image2885.png"/><Relationship Id="rId71" Type="http://schemas.openxmlformats.org/officeDocument/2006/relationships/customXml" Target="../ink/ink2688.xml"/><Relationship Id="rId234" Type="http://schemas.openxmlformats.org/officeDocument/2006/relationships/customXml" Target="../ink/ink2770.xml"/><Relationship Id="rId679" Type="http://schemas.openxmlformats.org/officeDocument/2006/relationships/image" Target="../media/image2934.png"/><Relationship Id="rId802" Type="http://schemas.openxmlformats.org/officeDocument/2006/relationships/image" Target="../media/image2995.png"/><Relationship Id="rId2" Type="http://schemas.openxmlformats.org/officeDocument/2006/relationships/notesSlide" Target="../notesSlides/notesSlide31.xml"/><Relationship Id="rId29" Type="http://schemas.openxmlformats.org/officeDocument/2006/relationships/customXml" Target="../ink/ink2667.xml"/><Relationship Id="rId441" Type="http://schemas.openxmlformats.org/officeDocument/2006/relationships/image" Target="../media/image2816.png"/><Relationship Id="rId539" Type="http://schemas.openxmlformats.org/officeDocument/2006/relationships/image" Target="../media/image2864.png"/><Relationship Id="rId746" Type="http://schemas.openxmlformats.org/officeDocument/2006/relationships/customXml" Target="../ink/ink3028.xml"/><Relationship Id="rId178" Type="http://schemas.openxmlformats.org/officeDocument/2006/relationships/customXml" Target="../ink/ink2742.xml"/><Relationship Id="rId301" Type="http://schemas.openxmlformats.org/officeDocument/2006/relationships/image" Target="../media/image2747.png"/><Relationship Id="rId82" Type="http://schemas.openxmlformats.org/officeDocument/2006/relationships/image" Target="../media/image2639.png"/><Relationship Id="rId385" Type="http://schemas.openxmlformats.org/officeDocument/2006/relationships/customXml" Target="../ink/ink2846.xml"/><Relationship Id="rId592" Type="http://schemas.openxmlformats.org/officeDocument/2006/relationships/customXml" Target="../ink/ink2951.xml"/><Relationship Id="rId606" Type="http://schemas.openxmlformats.org/officeDocument/2006/relationships/customXml" Target="../ink/ink2958.xml"/><Relationship Id="rId813" Type="http://schemas.openxmlformats.org/officeDocument/2006/relationships/image" Target="../media/image3000.png"/><Relationship Id="rId245" Type="http://schemas.openxmlformats.org/officeDocument/2006/relationships/image" Target="../media/image2719.png"/><Relationship Id="rId452" Type="http://schemas.openxmlformats.org/officeDocument/2006/relationships/customXml" Target="../ink/ink2880.xml"/><Relationship Id="rId105" Type="http://schemas.openxmlformats.org/officeDocument/2006/relationships/customXml" Target="../ink/ink2705.xml"/><Relationship Id="rId312" Type="http://schemas.openxmlformats.org/officeDocument/2006/relationships/customXml" Target="../ink/ink2809.xml"/><Relationship Id="rId757" Type="http://schemas.openxmlformats.org/officeDocument/2006/relationships/image" Target="../media/image2973.png"/><Relationship Id="rId93" Type="http://schemas.openxmlformats.org/officeDocument/2006/relationships/customXml" Target="../ink/ink2699.xml"/><Relationship Id="rId189" Type="http://schemas.openxmlformats.org/officeDocument/2006/relationships/image" Target="../media/image2691.png"/><Relationship Id="rId396" Type="http://schemas.openxmlformats.org/officeDocument/2006/relationships/image" Target="../media/image2794.png"/><Relationship Id="rId617" Type="http://schemas.openxmlformats.org/officeDocument/2006/relationships/image" Target="../media/image2903.png"/><Relationship Id="rId824" Type="http://schemas.openxmlformats.org/officeDocument/2006/relationships/customXml" Target="../ink/ink3068.xml"/><Relationship Id="rId256" Type="http://schemas.openxmlformats.org/officeDocument/2006/relationships/customXml" Target="../ink/ink2781.xml"/><Relationship Id="rId463" Type="http://schemas.openxmlformats.org/officeDocument/2006/relationships/image" Target="../media/image2827.png"/><Relationship Id="rId670" Type="http://schemas.openxmlformats.org/officeDocument/2006/relationships/customXml" Target="../ink/ink2990.xml"/><Relationship Id="rId116" Type="http://schemas.openxmlformats.org/officeDocument/2006/relationships/image" Target="../media/image2656.png"/><Relationship Id="rId323" Type="http://schemas.openxmlformats.org/officeDocument/2006/relationships/customXml" Target="../ink/ink2815.xml"/><Relationship Id="rId530" Type="http://schemas.openxmlformats.org/officeDocument/2006/relationships/customXml" Target="../ink/ink2920.xml"/><Relationship Id="rId768" Type="http://schemas.openxmlformats.org/officeDocument/2006/relationships/customXml" Target="../ink/ink3039.xml"/><Relationship Id="rId20" Type="http://schemas.openxmlformats.org/officeDocument/2006/relationships/image" Target="../media/image2608.png"/><Relationship Id="rId628" Type="http://schemas.openxmlformats.org/officeDocument/2006/relationships/customXml" Target="../ink/ink2969.xml"/><Relationship Id="rId835" Type="http://schemas.openxmlformats.org/officeDocument/2006/relationships/customXml" Target="../ink/ink3075.xml"/><Relationship Id="rId267" Type="http://schemas.openxmlformats.org/officeDocument/2006/relationships/image" Target="../media/image2730.png"/><Relationship Id="rId474" Type="http://schemas.openxmlformats.org/officeDocument/2006/relationships/customXml" Target="../ink/ink2891.xml"/><Relationship Id="rId127" Type="http://schemas.openxmlformats.org/officeDocument/2006/relationships/customXml" Target="../ink/ink2716.xml"/><Relationship Id="rId681" Type="http://schemas.openxmlformats.org/officeDocument/2006/relationships/image" Target="../media/image2935.png"/><Relationship Id="rId779" Type="http://schemas.openxmlformats.org/officeDocument/2006/relationships/image" Target="../media/image2984.png"/><Relationship Id="rId31" Type="http://schemas.openxmlformats.org/officeDocument/2006/relationships/customXml" Target="../ink/ink2668.xml"/><Relationship Id="rId334" Type="http://schemas.openxmlformats.org/officeDocument/2006/relationships/image" Target="../media/image2763.png"/><Relationship Id="rId541" Type="http://schemas.openxmlformats.org/officeDocument/2006/relationships/image" Target="../media/image2865.png"/><Relationship Id="rId639" Type="http://schemas.openxmlformats.org/officeDocument/2006/relationships/image" Target="../media/image2914.png"/><Relationship Id="rId180" Type="http://schemas.openxmlformats.org/officeDocument/2006/relationships/customXml" Target="../ink/ink2743.xml"/><Relationship Id="rId278" Type="http://schemas.openxmlformats.org/officeDocument/2006/relationships/customXml" Target="../ink/ink2792.xml"/><Relationship Id="rId401" Type="http://schemas.openxmlformats.org/officeDocument/2006/relationships/customXml" Target="../ink/ink2854.xml"/><Relationship Id="rId846" Type="http://schemas.openxmlformats.org/officeDocument/2006/relationships/image" Target="../media/image3015.png"/><Relationship Id="rId485" Type="http://schemas.openxmlformats.org/officeDocument/2006/relationships/image" Target="../media/image2838.png"/><Relationship Id="rId692" Type="http://schemas.openxmlformats.org/officeDocument/2006/relationships/customXml" Target="../ink/ink3001.xml"/><Relationship Id="rId706" Type="http://schemas.openxmlformats.org/officeDocument/2006/relationships/customXml" Target="../ink/ink3008.xml"/><Relationship Id="rId42" Type="http://schemas.openxmlformats.org/officeDocument/2006/relationships/image" Target="../media/image2619.png"/><Relationship Id="rId138" Type="http://schemas.openxmlformats.org/officeDocument/2006/relationships/customXml" Target="../ink/ink2722.xml"/><Relationship Id="rId345" Type="http://schemas.openxmlformats.org/officeDocument/2006/relationships/customXml" Target="../ink/ink2826.xml"/><Relationship Id="rId552" Type="http://schemas.openxmlformats.org/officeDocument/2006/relationships/customXml" Target="../ink/ink2931.xml"/><Relationship Id="rId191" Type="http://schemas.openxmlformats.org/officeDocument/2006/relationships/image" Target="../media/image2692.png"/><Relationship Id="rId205" Type="http://schemas.openxmlformats.org/officeDocument/2006/relationships/image" Target="../media/image2699.png"/><Relationship Id="rId412" Type="http://schemas.openxmlformats.org/officeDocument/2006/relationships/image" Target="../media/image2802.png"/><Relationship Id="rId857" Type="http://schemas.openxmlformats.org/officeDocument/2006/relationships/customXml" Target="../ink/ink3086.xml"/><Relationship Id="rId289" Type="http://schemas.openxmlformats.org/officeDocument/2006/relationships/image" Target="../media/image2741.png"/><Relationship Id="rId496" Type="http://schemas.openxmlformats.org/officeDocument/2006/relationships/image" Target="../media/image2843.png"/><Relationship Id="rId717" Type="http://schemas.openxmlformats.org/officeDocument/2006/relationships/image" Target="../media/image2953.png"/><Relationship Id="rId53" Type="http://schemas.openxmlformats.org/officeDocument/2006/relationships/customXml" Target="../ink/ink2679.xml"/><Relationship Id="rId149" Type="http://schemas.openxmlformats.org/officeDocument/2006/relationships/image" Target="../media/image2671.png"/><Relationship Id="rId356" Type="http://schemas.openxmlformats.org/officeDocument/2006/relationships/image" Target="../media/image2774.png"/><Relationship Id="rId563" Type="http://schemas.openxmlformats.org/officeDocument/2006/relationships/image" Target="../media/image2876.png"/><Relationship Id="rId770" Type="http://schemas.openxmlformats.org/officeDocument/2006/relationships/customXml" Target="../ink/ink3040.xml"/><Relationship Id="rId216" Type="http://schemas.openxmlformats.org/officeDocument/2006/relationships/customXml" Target="../ink/ink2761.xml"/><Relationship Id="rId423" Type="http://schemas.openxmlformats.org/officeDocument/2006/relationships/image" Target="../media/image2807.png"/><Relationship Id="rId630" Type="http://schemas.openxmlformats.org/officeDocument/2006/relationships/customXml" Target="../ink/ink2970.xml"/><Relationship Id="rId728" Type="http://schemas.openxmlformats.org/officeDocument/2006/relationships/customXml" Target="../ink/ink3019.xml"/><Relationship Id="rId64" Type="http://schemas.openxmlformats.org/officeDocument/2006/relationships/image" Target="../media/image2630.png"/><Relationship Id="rId367" Type="http://schemas.openxmlformats.org/officeDocument/2006/relationships/customXml" Target="../ink/ink2837.xml"/><Relationship Id="rId574" Type="http://schemas.openxmlformats.org/officeDocument/2006/relationships/customXml" Target="../ink/ink2942.xml"/><Relationship Id="rId227" Type="http://schemas.openxmlformats.org/officeDocument/2006/relationships/image" Target="../media/image2710.png"/><Relationship Id="rId781" Type="http://schemas.openxmlformats.org/officeDocument/2006/relationships/image" Target="../media/image2985.png"/><Relationship Id="rId434" Type="http://schemas.openxmlformats.org/officeDocument/2006/relationships/customXml" Target="../ink/ink2871.xml"/><Relationship Id="rId641" Type="http://schemas.openxmlformats.org/officeDocument/2006/relationships/image" Target="../media/image2915.png"/><Relationship Id="rId739" Type="http://schemas.openxmlformats.org/officeDocument/2006/relationships/image" Target="../media/image2964.png"/><Relationship Id="rId280" Type="http://schemas.openxmlformats.org/officeDocument/2006/relationships/customXml" Target="../ink/ink2793.xml"/><Relationship Id="rId501" Type="http://schemas.openxmlformats.org/officeDocument/2006/relationships/customXml" Target="../ink/ink2905.xml"/><Relationship Id="rId75" Type="http://schemas.openxmlformats.org/officeDocument/2006/relationships/customXml" Target="../ink/ink2690.xml"/><Relationship Id="rId140" Type="http://schemas.openxmlformats.org/officeDocument/2006/relationships/customXml" Target="../ink/ink2723.xml"/><Relationship Id="rId378" Type="http://schemas.openxmlformats.org/officeDocument/2006/relationships/image" Target="../media/image2785.png"/><Relationship Id="rId585" Type="http://schemas.openxmlformats.org/officeDocument/2006/relationships/image" Target="../media/image2887.png"/><Relationship Id="rId792" Type="http://schemas.openxmlformats.org/officeDocument/2006/relationships/customXml" Target="../ink/ink3051.xml"/><Relationship Id="rId806" Type="http://schemas.openxmlformats.org/officeDocument/2006/relationships/image" Target="../media/image2997.png"/><Relationship Id="rId6" Type="http://schemas.openxmlformats.org/officeDocument/2006/relationships/image" Target="../media/image2601.png"/><Relationship Id="rId238" Type="http://schemas.openxmlformats.org/officeDocument/2006/relationships/customXml" Target="../ink/ink2772.xml"/><Relationship Id="rId445" Type="http://schemas.openxmlformats.org/officeDocument/2006/relationships/image" Target="../media/image2818.png"/><Relationship Id="rId652" Type="http://schemas.openxmlformats.org/officeDocument/2006/relationships/customXml" Target="../ink/ink2981.xml"/><Relationship Id="rId291" Type="http://schemas.openxmlformats.org/officeDocument/2006/relationships/image" Target="../media/image2742.png"/><Relationship Id="rId305" Type="http://schemas.openxmlformats.org/officeDocument/2006/relationships/image" Target="../media/image2749.png"/><Relationship Id="rId512" Type="http://schemas.openxmlformats.org/officeDocument/2006/relationships/customXml" Target="../ink/ink2911.xml"/><Relationship Id="rId86" Type="http://schemas.openxmlformats.org/officeDocument/2006/relationships/image" Target="../media/image2641.png"/><Relationship Id="rId151" Type="http://schemas.openxmlformats.org/officeDocument/2006/relationships/image" Target="../media/image2672.png"/><Relationship Id="rId389" Type="http://schemas.openxmlformats.org/officeDocument/2006/relationships/customXml" Target="../ink/ink2848.xml"/><Relationship Id="rId596" Type="http://schemas.openxmlformats.org/officeDocument/2006/relationships/customXml" Target="../ink/ink2953.xml"/><Relationship Id="rId817" Type="http://schemas.openxmlformats.org/officeDocument/2006/relationships/image" Target="../media/image3002.png"/><Relationship Id="rId249" Type="http://schemas.openxmlformats.org/officeDocument/2006/relationships/image" Target="../media/image2721.png"/><Relationship Id="rId456" Type="http://schemas.openxmlformats.org/officeDocument/2006/relationships/customXml" Target="../ink/ink2882.xml"/><Relationship Id="rId663" Type="http://schemas.openxmlformats.org/officeDocument/2006/relationships/image" Target="../media/image2926.png"/><Relationship Id="rId13" Type="http://schemas.openxmlformats.org/officeDocument/2006/relationships/customXml" Target="../ink/ink2659.xml"/><Relationship Id="rId109" Type="http://schemas.openxmlformats.org/officeDocument/2006/relationships/customXml" Target="../ink/ink2707.xml"/><Relationship Id="rId316" Type="http://schemas.openxmlformats.org/officeDocument/2006/relationships/customXml" Target="../ink/ink2811.xml"/><Relationship Id="rId523" Type="http://schemas.openxmlformats.org/officeDocument/2006/relationships/image" Target="../media/image2856.png"/><Relationship Id="rId97" Type="http://schemas.openxmlformats.org/officeDocument/2006/relationships/customXml" Target="../ink/ink2701.xml"/><Relationship Id="rId730" Type="http://schemas.openxmlformats.org/officeDocument/2006/relationships/customXml" Target="../ink/ink3020.xml"/><Relationship Id="rId828" Type="http://schemas.openxmlformats.org/officeDocument/2006/relationships/customXml" Target="../ink/ink3071.xml"/><Relationship Id="rId162" Type="http://schemas.openxmlformats.org/officeDocument/2006/relationships/customXml" Target="../ink/ink2734.xml"/><Relationship Id="rId467" Type="http://schemas.openxmlformats.org/officeDocument/2006/relationships/image" Target="../media/image2829.png"/><Relationship Id="rId674" Type="http://schemas.openxmlformats.org/officeDocument/2006/relationships/customXml" Target="../ink/ink2992.xml"/><Relationship Id="rId24" Type="http://schemas.openxmlformats.org/officeDocument/2006/relationships/image" Target="../media/image2610.png"/><Relationship Id="rId327" Type="http://schemas.openxmlformats.org/officeDocument/2006/relationships/customXml" Target="../ink/ink2817.xml"/><Relationship Id="rId534" Type="http://schemas.openxmlformats.org/officeDocument/2006/relationships/customXml" Target="../ink/ink2922.xml"/><Relationship Id="rId741" Type="http://schemas.openxmlformats.org/officeDocument/2006/relationships/image" Target="../media/image2965.png"/><Relationship Id="rId839" Type="http://schemas.openxmlformats.org/officeDocument/2006/relationships/customXml" Target="../ink/ink3077.xml"/><Relationship Id="rId173" Type="http://schemas.openxmlformats.org/officeDocument/2006/relationships/image" Target="../media/image2683.png"/><Relationship Id="rId380" Type="http://schemas.openxmlformats.org/officeDocument/2006/relationships/image" Target="../media/image2786.png"/><Relationship Id="rId601" Type="http://schemas.openxmlformats.org/officeDocument/2006/relationships/image" Target="../media/image2895.png"/><Relationship Id="rId240" Type="http://schemas.openxmlformats.org/officeDocument/2006/relationships/customXml" Target="../ink/ink2773.xml"/><Relationship Id="rId478" Type="http://schemas.openxmlformats.org/officeDocument/2006/relationships/customXml" Target="../ink/ink2893.xml"/><Relationship Id="rId685" Type="http://schemas.openxmlformats.org/officeDocument/2006/relationships/image" Target="../media/image2937.png"/><Relationship Id="rId35" Type="http://schemas.openxmlformats.org/officeDocument/2006/relationships/customXml" Target="../ink/ink2670.xml"/><Relationship Id="rId100" Type="http://schemas.openxmlformats.org/officeDocument/2006/relationships/image" Target="../media/image2648.png"/><Relationship Id="rId338" Type="http://schemas.openxmlformats.org/officeDocument/2006/relationships/image" Target="../media/image2765.png"/><Relationship Id="rId545" Type="http://schemas.openxmlformats.org/officeDocument/2006/relationships/image" Target="../media/image2867.png"/><Relationship Id="rId752" Type="http://schemas.openxmlformats.org/officeDocument/2006/relationships/customXml" Target="../ink/ink3031.xml"/><Relationship Id="rId184" Type="http://schemas.openxmlformats.org/officeDocument/2006/relationships/customXml" Target="../ink/ink2745.xml"/><Relationship Id="rId391" Type="http://schemas.openxmlformats.org/officeDocument/2006/relationships/customXml" Target="../ink/ink2849.xml"/><Relationship Id="rId405" Type="http://schemas.openxmlformats.org/officeDocument/2006/relationships/customXml" Target="../ink/ink2856.xml"/><Relationship Id="rId612" Type="http://schemas.openxmlformats.org/officeDocument/2006/relationships/customXml" Target="../ink/ink2961.xml"/><Relationship Id="rId251" Type="http://schemas.openxmlformats.org/officeDocument/2006/relationships/image" Target="../media/image2722.png"/><Relationship Id="rId489" Type="http://schemas.openxmlformats.org/officeDocument/2006/relationships/image" Target="../media/image2840.png"/><Relationship Id="rId654" Type="http://schemas.openxmlformats.org/officeDocument/2006/relationships/customXml" Target="../ink/ink2982.xml"/><Relationship Id="rId696" Type="http://schemas.openxmlformats.org/officeDocument/2006/relationships/customXml" Target="../ink/ink3003.xml"/><Relationship Id="rId861" Type="http://schemas.openxmlformats.org/officeDocument/2006/relationships/customXml" Target="../ink/ink3088.xml"/><Relationship Id="rId46" Type="http://schemas.openxmlformats.org/officeDocument/2006/relationships/image" Target="../media/image2621.png"/><Relationship Id="rId293" Type="http://schemas.openxmlformats.org/officeDocument/2006/relationships/image" Target="../media/image2743.png"/><Relationship Id="rId307" Type="http://schemas.openxmlformats.org/officeDocument/2006/relationships/image" Target="../media/image2750.png"/><Relationship Id="rId349" Type="http://schemas.openxmlformats.org/officeDocument/2006/relationships/customXml" Target="../ink/ink2828.xml"/><Relationship Id="rId514" Type="http://schemas.openxmlformats.org/officeDocument/2006/relationships/customXml" Target="../ink/ink2912.xml"/><Relationship Id="rId556" Type="http://schemas.openxmlformats.org/officeDocument/2006/relationships/customXml" Target="../ink/ink2933.xml"/><Relationship Id="rId721" Type="http://schemas.openxmlformats.org/officeDocument/2006/relationships/image" Target="../media/image2955.png"/><Relationship Id="rId763" Type="http://schemas.openxmlformats.org/officeDocument/2006/relationships/image" Target="../media/image2976.png"/><Relationship Id="rId88" Type="http://schemas.openxmlformats.org/officeDocument/2006/relationships/image" Target="../media/image2642.png"/><Relationship Id="rId111" Type="http://schemas.openxmlformats.org/officeDocument/2006/relationships/customXml" Target="../ink/ink2708.xml"/><Relationship Id="rId153" Type="http://schemas.openxmlformats.org/officeDocument/2006/relationships/image" Target="../media/image2673.png"/><Relationship Id="rId195" Type="http://schemas.openxmlformats.org/officeDocument/2006/relationships/image" Target="../media/image2694.png"/><Relationship Id="rId209" Type="http://schemas.openxmlformats.org/officeDocument/2006/relationships/image" Target="../media/image2701.png"/><Relationship Id="rId360" Type="http://schemas.openxmlformats.org/officeDocument/2006/relationships/image" Target="../media/image2776.png"/><Relationship Id="rId416" Type="http://schemas.openxmlformats.org/officeDocument/2006/relationships/customXml" Target="../ink/ink2862.xml"/><Relationship Id="rId598" Type="http://schemas.openxmlformats.org/officeDocument/2006/relationships/customXml" Target="../ink/ink2954.xml"/><Relationship Id="rId819" Type="http://schemas.openxmlformats.org/officeDocument/2006/relationships/image" Target="../media/image3003.png"/><Relationship Id="rId220" Type="http://schemas.openxmlformats.org/officeDocument/2006/relationships/customXml" Target="../ink/ink2763.xml"/><Relationship Id="rId458" Type="http://schemas.openxmlformats.org/officeDocument/2006/relationships/customXml" Target="../ink/ink2883.xml"/><Relationship Id="rId623" Type="http://schemas.openxmlformats.org/officeDocument/2006/relationships/image" Target="../media/image2906.png"/><Relationship Id="rId665" Type="http://schemas.openxmlformats.org/officeDocument/2006/relationships/image" Target="../media/image2927.png"/><Relationship Id="rId830" Type="http://schemas.openxmlformats.org/officeDocument/2006/relationships/customXml" Target="../ink/ink3072.xml"/><Relationship Id="rId15" Type="http://schemas.openxmlformats.org/officeDocument/2006/relationships/customXml" Target="../ink/ink2660.xml"/><Relationship Id="rId57" Type="http://schemas.openxmlformats.org/officeDocument/2006/relationships/customXml" Target="../ink/ink2681.xml"/><Relationship Id="rId262" Type="http://schemas.openxmlformats.org/officeDocument/2006/relationships/customXml" Target="../ink/ink2784.xml"/><Relationship Id="rId318" Type="http://schemas.openxmlformats.org/officeDocument/2006/relationships/customXml" Target="../ink/ink2812.xml"/><Relationship Id="rId525" Type="http://schemas.openxmlformats.org/officeDocument/2006/relationships/image" Target="../media/image2857.png"/><Relationship Id="rId567" Type="http://schemas.openxmlformats.org/officeDocument/2006/relationships/image" Target="../media/image2878.png"/><Relationship Id="rId732" Type="http://schemas.openxmlformats.org/officeDocument/2006/relationships/customXml" Target="../ink/ink3021.xml"/><Relationship Id="rId99" Type="http://schemas.openxmlformats.org/officeDocument/2006/relationships/customXml" Target="../ink/ink2702.xml"/><Relationship Id="rId122" Type="http://schemas.openxmlformats.org/officeDocument/2006/relationships/image" Target="../media/image2659.png"/><Relationship Id="rId164" Type="http://schemas.openxmlformats.org/officeDocument/2006/relationships/customXml" Target="../ink/ink2735.xml"/><Relationship Id="rId371" Type="http://schemas.openxmlformats.org/officeDocument/2006/relationships/customXml" Target="../ink/ink2839.xml"/><Relationship Id="rId774" Type="http://schemas.openxmlformats.org/officeDocument/2006/relationships/customXml" Target="../ink/ink3042.xml"/><Relationship Id="rId427" Type="http://schemas.openxmlformats.org/officeDocument/2006/relationships/image" Target="../media/image2809.png"/><Relationship Id="rId469" Type="http://schemas.openxmlformats.org/officeDocument/2006/relationships/image" Target="../media/image2830.png"/><Relationship Id="rId634" Type="http://schemas.openxmlformats.org/officeDocument/2006/relationships/customXml" Target="../ink/ink2972.xml"/><Relationship Id="rId676" Type="http://schemas.openxmlformats.org/officeDocument/2006/relationships/customXml" Target="../ink/ink2993.xml"/><Relationship Id="rId841" Type="http://schemas.openxmlformats.org/officeDocument/2006/relationships/customXml" Target="../ink/ink3078.xml"/><Relationship Id="rId26" Type="http://schemas.openxmlformats.org/officeDocument/2006/relationships/image" Target="../media/image2611.png"/><Relationship Id="rId231" Type="http://schemas.openxmlformats.org/officeDocument/2006/relationships/image" Target="../media/image2712.png"/><Relationship Id="rId273" Type="http://schemas.openxmlformats.org/officeDocument/2006/relationships/image" Target="../media/image2733.png"/><Relationship Id="rId329" Type="http://schemas.openxmlformats.org/officeDocument/2006/relationships/customXml" Target="../ink/ink2818.xml"/><Relationship Id="rId480" Type="http://schemas.openxmlformats.org/officeDocument/2006/relationships/customXml" Target="../ink/ink2894.xml"/><Relationship Id="rId536" Type="http://schemas.openxmlformats.org/officeDocument/2006/relationships/customXml" Target="../ink/ink2923.xml"/><Relationship Id="rId701" Type="http://schemas.openxmlformats.org/officeDocument/2006/relationships/image" Target="../media/image2945.png"/><Relationship Id="rId68" Type="http://schemas.openxmlformats.org/officeDocument/2006/relationships/image" Target="../media/image2632.png"/><Relationship Id="rId133" Type="http://schemas.openxmlformats.org/officeDocument/2006/relationships/customXml" Target="../ink/ink2719.xml"/><Relationship Id="rId175" Type="http://schemas.openxmlformats.org/officeDocument/2006/relationships/image" Target="../media/image2684.png"/><Relationship Id="rId340" Type="http://schemas.openxmlformats.org/officeDocument/2006/relationships/image" Target="../media/image2766.png"/><Relationship Id="rId578" Type="http://schemas.openxmlformats.org/officeDocument/2006/relationships/customXml" Target="../ink/ink2944.xml"/><Relationship Id="rId743" Type="http://schemas.openxmlformats.org/officeDocument/2006/relationships/image" Target="../media/image2966.png"/><Relationship Id="rId785" Type="http://schemas.openxmlformats.org/officeDocument/2006/relationships/image" Target="../media/image2987.png"/><Relationship Id="rId200" Type="http://schemas.openxmlformats.org/officeDocument/2006/relationships/customXml" Target="../ink/ink2753.xml"/><Relationship Id="rId382" Type="http://schemas.openxmlformats.org/officeDocument/2006/relationships/image" Target="../media/image2787.png"/><Relationship Id="rId438" Type="http://schemas.openxmlformats.org/officeDocument/2006/relationships/customXml" Target="../ink/ink2873.xml"/><Relationship Id="rId603" Type="http://schemas.openxmlformats.org/officeDocument/2006/relationships/image" Target="../media/image2896.png"/><Relationship Id="rId645" Type="http://schemas.openxmlformats.org/officeDocument/2006/relationships/image" Target="../media/image2917.png"/><Relationship Id="rId687" Type="http://schemas.openxmlformats.org/officeDocument/2006/relationships/image" Target="../media/image2938.png"/><Relationship Id="rId810" Type="http://schemas.openxmlformats.org/officeDocument/2006/relationships/customXml" Target="../ink/ink3061.xml"/><Relationship Id="rId852" Type="http://schemas.openxmlformats.org/officeDocument/2006/relationships/image" Target="../media/image3018.png"/><Relationship Id="rId242" Type="http://schemas.openxmlformats.org/officeDocument/2006/relationships/customXml" Target="../ink/ink2774.xml"/><Relationship Id="rId284" Type="http://schemas.openxmlformats.org/officeDocument/2006/relationships/customXml" Target="../ink/ink2795.xml"/><Relationship Id="rId491" Type="http://schemas.openxmlformats.org/officeDocument/2006/relationships/image" Target="../media/image2841.png"/><Relationship Id="rId505" Type="http://schemas.openxmlformats.org/officeDocument/2006/relationships/customXml" Target="../ink/ink2907.xml"/><Relationship Id="rId712" Type="http://schemas.openxmlformats.org/officeDocument/2006/relationships/customXml" Target="../ink/ink3011.xml"/><Relationship Id="rId37" Type="http://schemas.openxmlformats.org/officeDocument/2006/relationships/customXml" Target="../ink/ink2671.xml"/><Relationship Id="rId79" Type="http://schemas.openxmlformats.org/officeDocument/2006/relationships/customXml" Target="../ink/ink2692.xml"/><Relationship Id="rId102" Type="http://schemas.openxmlformats.org/officeDocument/2006/relationships/image" Target="../media/image2649.png"/><Relationship Id="rId144" Type="http://schemas.openxmlformats.org/officeDocument/2006/relationships/customXml" Target="../ink/ink2725.xml"/><Relationship Id="rId547" Type="http://schemas.openxmlformats.org/officeDocument/2006/relationships/image" Target="../media/image2868.png"/><Relationship Id="rId589" Type="http://schemas.openxmlformats.org/officeDocument/2006/relationships/image" Target="../media/image2889.png"/><Relationship Id="rId754" Type="http://schemas.openxmlformats.org/officeDocument/2006/relationships/customXml" Target="../ink/ink3032.xml"/><Relationship Id="rId796" Type="http://schemas.openxmlformats.org/officeDocument/2006/relationships/image" Target="../media/image2992.png"/><Relationship Id="rId90" Type="http://schemas.openxmlformats.org/officeDocument/2006/relationships/image" Target="../media/image2643.png"/><Relationship Id="rId186" Type="http://schemas.openxmlformats.org/officeDocument/2006/relationships/customXml" Target="../ink/ink2746.xml"/><Relationship Id="rId351" Type="http://schemas.openxmlformats.org/officeDocument/2006/relationships/customXml" Target="../ink/ink2829.xml"/><Relationship Id="rId393" Type="http://schemas.openxmlformats.org/officeDocument/2006/relationships/customXml" Target="../ink/ink2850.xml"/><Relationship Id="rId407" Type="http://schemas.openxmlformats.org/officeDocument/2006/relationships/customXml" Target="../ink/ink2857.xml"/><Relationship Id="rId449" Type="http://schemas.openxmlformats.org/officeDocument/2006/relationships/image" Target="../media/image2820.png"/><Relationship Id="rId614" Type="http://schemas.openxmlformats.org/officeDocument/2006/relationships/customXml" Target="../ink/ink2962.xml"/><Relationship Id="rId656" Type="http://schemas.openxmlformats.org/officeDocument/2006/relationships/customXml" Target="../ink/ink2983.xml"/><Relationship Id="rId821" Type="http://schemas.openxmlformats.org/officeDocument/2006/relationships/image" Target="../media/image3004.png"/><Relationship Id="rId863" Type="http://schemas.openxmlformats.org/officeDocument/2006/relationships/customXml" Target="../ink/ink3089.xml"/><Relationship Id="rId211" Type="http://schemas.openxmlformats.org/officeDocument/2006/relationships/image" Target="../media/image2702.png"/><Relationship Id="rId253" Type="http://schemas.openxmlformats.org/officeDocument/2006/relationships/image" Target="../media/image2723.png"/><Relationship Id="rId295" Type="http://schemas.openxmlformats.org/officeDocument/2006/relationships/image" Target="../media/image2744.png"/><Relationship Id="rId309" Type="http://schemas.openxmlformats.org/officeDocument/2006/relationships/image" Target="../media/image2751.png"/><Relationship Id="rId460" Type="http://schemas.openxmlformats.org/officeDocument/2006/relationships/customXml" Target="../ink/ink2884.xml"/><Relationship Id="rId516" Type="http://schemas.openxmlformats.org/officeDocument/2006/relationships/customXml" Target="../ink/ink2913.xml"/><Relationship Id="rId698" Type="http://schemas.openxmlformats.org/officeDocument/2006/relationships/customXml" Target="../ink/ink3004.xml"/><Relationship Id="rId48" Type="http://schemas.openxmlformats.org/officeDocument/2006/relationships/image" Target="../media/image2622.png"/><Relationship Id="rId113" Type="http://schemas.openxmlformats.org/officeDocument/2006/relationships/customXml" Target="../ink/ink2709.xml"/><Relationship Id="rId320" Type="http://schemas.openxmlformats.org/officeDocument/2006/relationships/customXml" Target="../ink/ink2813.xml"/><Relationship Id="rId558" Type="http://schemas.openxmlformats.org/officeDocument/2006/relationships/customXml" Target="../ink/ink2934.xml"/><Relationship Id="rId723" Type="http://schemas.openxmlformats.org/officeDocument/2006/relationships/image" Target="../media/image2956.png"/><Relationship Id="rId765" Type="http://schemas.openxmlformats.org/officeDocument/2006/relationships/image" Target="../media/image2977.png"/><Relationship Id="rId155" Type="http://schemas.openxmlformats.org/officeDocument/2006/relationships/image" Target="../media/image2674.png"/><Relationship Id="rId197" Type="http://schemas.openxmlformats.org/officeDocument/2006/relationships/image" Target="../media/image2695.png"/><Relationship Id="rId362" Type="http://schemas.openxmlformats.org/officeDocument/2006/relationships/image" Target="../media/image2777.png"/><Relationship Id="rId418" Type="http://schemas.openxmlformats.org/officeDocument/2006/relationships/customXml" Target="../ink/ink2863.xml"/><Relationship Id="rId625" Type="http://schemas.openxmlformats.org/officeDocument/2006/relationships/image" Target="../media/image2907.png"/><Relationship Id="rId832" Type="http://schemas.openxmlformats.org/officeDocument/2006/relationships/image" Target="../media/image3008.png"/><Relationship Id="rId222" Type="http://schemas.openxmlformats.org/officeDocument/2006/relationships/customXml" Target="../ink/ink2764.xml"/><Relationship Id="rId264" Type="http://schemas.openxmlformats.org/officeDocument/2006/relationships/customXml" Target="../ink/ink2785.xml"/><Relationship Id="rId471" Type="http://schemas.openxmlformats.org/officeDocument/2006/relationships/image" Target="../media/image2831.png"/><Relationship Id="rId667" Type="http://schemas.openxmlformats.org/officeDocument/2006/relationships/image" Target="../media/image2928.png"/><Relationship Id="rId17" Type="http://schemas.openxmlformats.org/officeDocument/2006/relationships/customXml" Target="../ink/ink2661.xml"/><Relationship Id="rId59" Type="http://schemas.openxmlformats.org/officeDocument/2006/relationships/customXml" Target="../ink/ink2682.xml"/><Relationship Id="rId124" Type="http://schemas.openxmlformats.org/officeDocument/2006/relationships/image" Target="../media/image1898.png"/><Relationship Id="rId527" Type="http://schemas.openxmlformats.org/officeDocument/2006/relationships/image" Target="../media/image2858.png"/><Relationship Id="rId569" Type="http://schemas.openxmlformats.org/officeDocument/2006/relationships/image" Target="../media/image2879.png"/><Relationship Id="rId734" Type="http://schemas.openxmlformats.org/officeDocument/2006/relationships/customXml" Target="../ink/ink3022.xml"/><Relationship Id="rId776" Type="http://schemas.openxmlformats.org/officeDocument/2006/relationships/customXml" Target="../ink/ink3043.xml"/><Relationship Id="rId70" Type="http://schemas.openxmlformats.org/officeDocument/2006/relationships/image" Target="../media/image2633.png"/><Relationship Id="rId166" Type="http://schemas.openxmlformats.org/officeDocument/2006/relationships/customXml" Target="../ink/ink2736.xml"/><Relationship Id="rId331" Type="http://schemas.openxmlformats.org/officeDocument/2006/relationships/customXml" Target="../ink/ink2819.xml"/><Relationship Id="rId373" Type="http://schemas.openxmlformats.org/officeDocument/2006/relationships/customXml" Target="../ink/ink2840.xml"/><Relationship Id="rId429" Type="http://schemas.openxmlformats.org/officeDocument/2006/relationships/image" Target="../media/image2810.png"/><Relationship Id="rId580" Type="http://schemas.openxmlformats.org/officeDocument/2006/relationships/customXml" Target="../ink/ink2945.xml"/><Relationship Id="rId636" Type="http://schemas.openxmlformats.org/officeDocument/2006/relationships/customXml" Target="../ink/ink2973.xml"/><Relationship Id="rId801" Type="http://schemas.openxmlformats.org/officeDocument/2006/relationships/customXml" Target="../ink/ink3056.xml"/><Relationship Id="rId1" Type="http://schemas.openxmlformats.org/officeDocument/2006/relationships/slideLayout" Target="../slideLayouts/slideLayout7.xml"/><Relationship Id="rId233" Type="http://schemas.openxmlformats.org/officeDocument/2006/relationships/image" Target="../media/image2713.png"/><Relationship Id="rId440" Type="http://schemas.openxmlformats.org/officeDocument/2006/relationships/customXml" Target="../ink/ink2874.xml"/><Relationship Id="rId678" Type="http://schemas.openxmlformats.org/officeDocument/2006/relationships/customXml" Target="../ink/ink2994.xml"/><Relationship Id="rId843" Type="http://schemas.openxmlformats.org/officeDocument/2006/relationships/customXml" Target="../ink/ink3079.xml"/><Relationship Id="rId28" Type="http://schemas.openxmlformats.org/officeDocument/2006/relationships/image" Target="../media/image2612.png"/><Relationship Id="rId275" Type="http://schemas.openxmlformats.org/officeDocument/2006/relationships/image" Target="../media/image2734.png"/><Relationship Id="rId300" Type="http://schemas.openxmlformats.org/officeDocument/2006/relationships/customXml" Target="../ink/ink2803.xml"/><Relationship Id="rId482" Type="http://schemas.openxmlformats.org/officeDocument/2006/relationships/customXml" Target="../ink/ink2895.xml"/><Relationship Id="rId538" Type="http://schemas.openxmlformats.org/officeDocument/2006/relationships/customXml" Target="../ink/ink2924.xml"/><Relationship Id="rId703" Type="http://schemas.openxmlformats.org/officeDocument/2006/relationships/image" Target="../media/image2946.png"/><Relationship Id="rId745" Type="http://schemas.openxmlformats.org/officeDocument/2006/relationships/image" Target="../media/image2967.png"/><Relationship Id="rId81" Type="http://schemas.openxmlformats.org/officeDocument/2006/relationships/customXml" Target="../ink/ink2693.xml"/><Relationship Id="rId135" Type="http://schemas.openxmlformats.org/officeDocument/2006/relationships/image" Target="../media/image2664.png"/><Relationship Id="rId177" Type="http://schemas.openxmlformats.org/officeDocument/2006/relationships/image" Target="../media/image2685.png"/><Relationship Id="rId342" Type="http://schemas.openxmlformats.org/officeDocument/2006/relationships/image" Target="../media/image2767.png"/><Relationship Id="rId384" Type="http://schemas.openxmlformats.org/officeDocument/2006/relationships/image" Target="../media/image2788.png"/><Relationship Id="rId591" Type="http://schemas.openxmlformats.org/officeDocument/2006/relationships/image" Target="../media/image2890.png"/><Relationship Id="rId605" Type="http://schemas.openxmlformats.org/officeDocument/2006/relationships/image" Target="../media/image2897.png"/><Relationship Id="rId787" Type="http://schemas.openxmlformats.org/officeDocument/2006/relationships/image" Target="../media/image2988.png"/><Relationship Id="rId812" Type="http://schemas.openxmlformats.org/officeDocument/2006/relationships/customXml" Target="../ink/ink3062.xml"/><Relationship Id="rId202" Type="http://schemas.openxmlformats.org/officeDocument/2006/relationships/customXml" Target="../ink/ink2754.xml"/><Relationship Id="rId244" Type="http://schemas.openxmlformats.org/officeDocument/2006/relationships/customXml" Target="../ink/ink2775.xml"/><Relationship Id="rId647" Type="http://schemas.openxmlformats.org/officeDocument/2006/relationships/image" Target="../media/image2918.png"/><Relationship Id="rId689" Type="http://schemas.openxmlformats.org/officeDocument/2006/relationships/image" Target="../media/image2939.png"/><Relationship Id="rId854" Type="http://schemas.openxmlformats.org/officeDocument/2006/relationships/image" Target="../media/image3019.png"/><Relationship Id="rId39" Type="http://schemas.openxmlformats.org/officeDocument/2006/relationships/customXml" Target="../ink/ink2672.xml"/><Relationship Id="rId286" Type="http://schemas.openxmlformats.org/officeDocument/2006/relationships/customXml" Target="../ink/ink2796.xml"/><Relationship Id="rId451" Type="http://schemas.openxmlformats.org/officeDocument/2006/relationships/image" Target="../media/image2821.png"/><Relationship Id="rId493" Type="http://schemas.openxmlformats.org/officeDocument/2006/relationships/image" Target="../media/image2842.png"/><Relationship Id="rId507" Type="http://schemas.openxmlformats.org/officeDocument/2006/relationships/customXml" Target="../ink/ink2908.xml"/><Relationship Id="rId549" Type="http://schemas.openxmlformats.org/officeDocument/2006/relationships/image" Target="../media/image2869.png"/><Relationship Id="rId714" Type="http://schemas.openxmlformats.org/officeDocument/2006/relationships/customXml" Target="../ink/ink3012.xml"/><Relationship Id="rId756" Type="http://schemas.openxmlformats.org/officeDocument/2006/relationships/customXml" Target="../ink/ink3033.xml"/><Relationship Id="rId50" Type="http://schemas.openxmlformats.org/officeDocument/2006/relationships/image" Target="../media/image2623.png"/><Relationship Id="rId104" Type="http://schemas.openxmlformats.org/officeDocument/2006/relationships/image" Target="../media/image2650.png"/><Relationship Id="rId146" Type="http://schemas.openxmlformats.org/officeDocument/2006/relationships/customXml" Target="../ink/ink2726.xml"/><Relationship Id="rId188" Type="http://schemas.openxmlformats.org/officeDocument/2006/relationships/customXml" Target="../ink/ink2747.xml"/><Relationship Id="rId311" Type="http://schemas.openxmlformats.org/officeDocument/2006/relationships/image" Target="../media/image2752.png"/><Relationship Id="rId353" Type="http://schemas.openxmlformats.org/officeDocument/2006/relationships/customXml" Target="../ink/ink2830.xml"/><Relationship Id="rId395" Type="http://schemas.openxmlformats.org/officeDocument/2006/relationships/customXml" Target="../ink/ink2851.xml"/><Relationship Id="rId409" Type="http://schemas.openxmlformats.org/officeDocument/2006/relationships/customXml" Target="../ink/ink2858.xml"/><Relationship Id="rId560" Type="http://schemas.openxmlformats.org/officeDocument/2006/relationships/customXml" Target="../ink/ink2935.xml"/><Relationship Id="rId798" Type="http://schemas.openxmlformats.org/officeDocument/2006/relationships/image" Target="../media/image2993.png"/><Relationship Id="rId92" Type="http://schemas.openxmlformats.org/officeDocument/2006/relationships/image" Target="../media/image2644.png"/><Relationship Id="rId213" Type="http://schemas.openxmlformats.org/officeDocument/2006/relationships/image" Target="../media/image2703.png"/><Relationship Id="rId420" Type="http://schemas.openxmlformats.org/officeDocument/2006/relationships/customXml" Target="../ink/ink2864.xml"/><Relationship Id="rId616" Type="http://schemas.openxmlformats.org/officeDocument/2006/relationships/customXml" Target="../ink/ink2963.xml"/><Relationship Id="rId658" Type="http://schemas.openxmlformats.org/officeDocument/2006/relationships/customXml" Target="../ink/ink2984.xml"/><Relationship Id="rId823" Type="http://schemas.openxmlformats.org/officeDocument/2006/relationships/image" Target="../media/image3005.png"/><Relationship Id="rId865" Type="http://schemas.openxmlformats.org/officeDocument/2006/relationships/customXml" Target="../ink/ink3090.xml"/><Relationship Id="rId255" Type="http://schemas.openxmlformats.org/officeDocument/2006/relationships/image" Target="../media/image2724.png"/><Relationship Id="rId297" Type="http://schemas.openxmlformats.org/officeDocument/2006/relationships/image" Target="../media/image2745.png"/><Relationship Id="rId462" Type="http://schemas.openxmlformats.org/officeDocument/2006/relationships/customXml" Target="../ink/ink2885.xml"/><Relationship Id="rId518" Type="http://schemas.openxmlformats.org/officeDocument/2006/relationships/customXml" Target="../ink/ink2914.xml"/><Relationship Id="rId725" Type="http://schemas.openxmlformats.org/officeDocument/2006/relationships/image" Target="../media/image2957.png"/><Relationship Id="rId115" Type="http://schemas.openxmlformats.org/officeDocument/2006/relationships/customXml" Target="../ink/ink2710.xml"/><Relationship Id="rId157" Type="http://schemas.openxmlformats.org/officeDocument/2006/relationships/image" Target="../media/image2675.png"/><Relationship Id="rId322" Type="http://schemas.openxmlformats.org/officeDocument/2006/relationships/image" Target="../media/image2757.png"/><Relationship Id="rId364" Type="http://schemas.openxmlformats.org/officeDocument/2006/relationships/image" Target="../media/image2778.png"/><Relationship Id="rId767" Type="http://schemas.openxmlformats.org/officeDocument/2006/relationships/image" Target="../media/image2978.png"/><Relationship Id="rId61" Type="http://schemas.openxmlformats.org/officeDocument/2006/relationships/customXml" Target="../ink/ink2683.xml"/><Relationship Id="rId199" Type="http://schemas.openxmlformats.org/officeDocument/2006/relationships/image" Target="../media/image2696.png"/><Relationship Id="rId571" Type="http://schemas.openxmlformats.org/officeDocument/2006/relationships/image" Target="../media/image2880.png"/><Relationship Id="rId627" Type="http://schemas.openxmlformats.org/officeDocument/2006/relationships/image" Target="../media/image2908.png"/><Relationship Id="rId669" Type="http://schemas.openxmlformats.org/officeDocument/2006/relationships/image" Target="../media/image2929.png"/><Relationship Id="rId834" Type="http://schemas.openxmlformats.org/officeDocument/2006/relationships/image" Target="../media/image3009.png"/><Relationship Id="rId19" Type="http://schemas.openxmlformats.org/officeDocument/2006/relationships/customXml" Target="../ink/ink2662.xml"/><Relationship Id="rId224" Type="http://schemas.openxmlformats.org/officeDocument/2006/relationships/customXml" Target="../ink/ink2765.xml"/><Relationship Id="rId266" Type="http://schemas.openxmlformats.org/officeDocument/2006/relationships/customXml" Target="../ink/ink2786.xml"/><Relationship Id="rId431" Type="http://schemas.openxmlformats.org/officeDocument/2006/relationships/image" Target="../media/image2811.png"/><Relationship Id="rId473" Type="http://schemas.openxmlformats.org/officeDocument/2006/relationships/image" Target="../media/image2832.png"/><Relationship Id="rId529" Type="http://schemas.openxmlformats.org/officeDocument/2006/relationships/image" Target="../media/image2859.png"/><Relationship Id="rId680" Type="http://schemas.openxmlformats.org/officeDocument/2006/relationships/customXml" Target="../ink/ink2995.xml"/><Relationship Id="rId736" Type="http://schemas.openxmlformats.org/officeDocument/2006/relationships/customXml" Target="../ink/ink3023.xml"/><Relationship Id="rId30" Type="http://schemas.openxmlformats.org/officeDocument/2006/relationships/image" Target="../media/image2613.png"/><Relationship Id="rId126" Type="http://schemas.openxmlformats.org/officeDocument/2006/relationships/image" Target="../media/image2660.png"/><Relationship Id="rId168" Type="http://schemas.openxmlformats.org/officeDocument/2006/relationships/customXml" Target="../ink/ink2737.xml"/><Relationship Id="rId333" Type="http://schemas.openxmlformats.org/officeDocument/2006/relationships/customXml" Target="../ink/ink2820.xml"/><Relationship Id="rId540" Type="http://schemas.openxmlformats.org/officeDocument/2006/relationships/customXml" Target="../ink/ink2925.xml"/><Relationship Id="rId778" Type="http://schemas.openxmlformats.org/officeDocument/2006/relationships/customXml" Target="../ink/ink3044.xml"/><Relationship Id="rId72" Type="http://schemas.openxmlformats.org/officeDocument/2006/relationships/image" Target="../media/image2634.png"/><Relationship Id="rId375" Type="http://schemas.openxmlformats.org/officeDocument/2006/relationships/customXml" Target="../ink/ink2841.xml"/><Relationship Id="rId582" Type="http://schemas.openxmlformats.org/officeDocument/2006/relationships/customXml" Target="../ink/ink2946.xml"/><Relationship Id="rId638" Type="http://schemas.openxmlformats.org/officeDocument/2006/relationships/customXml" Target="../ink/ink2974.xml"/><Relationship Id="rId803" Type="http://schemas.openxmlformats.org/officeDocument/2006/relationships/customXml" Target="../ink/ink3057.xml"/><Relationship Id="rId845" Type="http://schemas.openxmlformats.org/officeDocument/2006/relationships/customXml" Target="../ink/ink3080.xml"/><Relationship Id="rId3" Type="http://schemas.openxmlformats.org/officeDocument/2006/relationships/customXml" Target="../ink/ink2654.xml"/><Relationship Id="rId235" Type="http://schemas.openxmlformats.org/officeDocument/2006/relationships/image" Target="../media/image2714.png"/><Relationship Id="rId277" Type="http://schemas.openxmlformats.org/officeDocument/2006/relationships/image" Target="../media/image2735.png"/><Relationship Id="rId400" Type="http://schemas.openxmlformats.org/officeDocument/2006/relationships/image" Target="../media/image2796.png"/><Relationship Id="rId442" Type="http://schemas.openxmlformats.org/officeDocument/2006/relationships/customXml" Target="../ink/ink2875.xml"/><Relationship Id="rId484" Type="http://schemas.openxmlformats.org/officeDocument/2006/relationships/customXml" Target="../ink/ink2896.xml"/><Relationship Id="rId705" Type="http://schemas.openxmlformats.org/officeDocument/2006/relationships/image" Target="../media/image2947.png"/><Relationship Id="rId137" Type="http://schemas.openxmlformats.org/officeDocument/2006/relationships/image" Target="../media/image2665.png"/><Relationship Id="rId302" Type="http://schemas.openxmlformats.org/officeDocument/2006/relationships/customXml" Target="../ink/ink2804.xml"/><Relationship Id="rId344" Type="http://schemas.openxmlformats.org/officeDocument/2006/relationships/image" Target="../media/image2768.png"/><Relationship Id="rId691" Type="http://schemas.openxmlformats.org/officeDocument/2006/relationships/image" Target="../media/image2940.png"/><Relationship Id="rId747" Type="http://schemas.openxmlformats.org/officeDocument/2006/relationships/image" Target="../media/image2968.png"/><Relationship Id="rId789" Type="http://schemas.openxmlformats.org/officeDocument/2006/relationships/image" Target="../media/image2989.png"/><Relationship Id="rId41" Type="http://schemas.openxmlformats.org/officeDocument/2006/relationships/customXml" Target="../ink/ink2673.xml"/><Relationship Id="rId83" Type="http://schemas.openxmlformats.org/officeDocument/2006/relationships/customXml" Target="../ink/ink2694.xml"/><Relationship Id="rId179" Type="http://schemas.openxmlformats.org/officeDocument/2006/relationships/image" Target="../media/image2686.png"/><Relationship Id="rId386" Type="http://schemas.openxmlformats.org/officeDocument/2006/relationships/image" Target="../media/image2789.png"/><Relationship Id="rId551" Type="http://schemas.openxmlformats.org/officeDocument/2006/relationships/image" Target="../media/image2870.png"/><Relationship Id="rId593" Type="http://schemas.openxmlformats.org/officeDocument/2006/relationships/image" Target="../media/image2891.png"/><Relationship Id="rId607" Type="http://schemas.openxmlformats.org/officeDocument/2006/relationships/image" Target="../media/image2898.png"/><Relationship Id="rId649" Type="http://schemas.openxmlformats.org/officeDocument/2006/relationships/image" Target="../media/image2919.png"/><Relationship Id="rId814" Type="http://schemas.openxmlformats.org/officeDocument/2006/relationships/customXml" Target="../ink/ink3063.xml"/><Relationship Id="rId856" Type="http://schemas.openxmlformats.org/officeDocument/2006/relationships/image" Target="../media/image3020.png"/><Relationship Id="rId190" Type="http://schemas.openxmlformats.org/officeDocument/2006/relationships/customXml" Target="../ink/ink2748.xml"/><Relationship Id="rId204" Type="http://schemas.openxmlformats.org/officeDocument/2006/relationships/customXml" Target="../ink/ink2755.xml"/><Relationship Id="rId246" Type="http://schemas.openxmlformats.org/officeDocument/2006/relationships/customXml" Target="../ink/ink2776.xml"/><Relationship Id="rId288" Type="http://schemas.openxmlformats.org/officeDocument/2006/relationships/customXml" Target="../ink/ink2797.xml"/><Relationship Id="rId411" Type="http://schemas.openxmlformats.org/officeDocument/2006/relationships/customXml" Target="../ink/ink2859.xml"/><Relationship Id="rId453" Type="http://schemas.openxmlformats.org/officeDocument/2006/relationships/image" Target="../media/image2822.png"/><Relationship Id="rId509" Type="http://schemas.openxmlformats.org/officeDocument/2006/relationships/customXml" Target="../ink/ink2909.xml"/><Relationship Id="rId660" Type="http://schemas.openxmlformats.org/officeDocument/2006/relationships/customXml" Target="../ink/ink2985.xml"/><Relationship Id="rId106" Type="http://schemas.openxmlformats.org/officeDocument/2006/relationships/image" Target="../media/image2651.png"/><Relationship Id="rId313" Type="http://schemas.openxmlformats.org/officeDocument/2006/relationships/image" Target="../media/image2753.png"/><Relationship Id="rId495" Type="http://schemas.openxmlformats.org/officeDocument/2006/relationships/customXml" Target="../ink/ink2902.xml"/><Relationship Id="rId716" Type="http://schemas.openxmlformats.org/officeDocument/2006/relationships/customXml" Target="../ink/ink3013.xml"/><Relationship Id="rId758" Type="http://schemas.openxmlformats.org/officeDocument/2006/relationships/customXml" Target="../ink/ink3034.xml"/><Relationship Id="rId10" Type="http://schemas.openxmlformats.org/officeDocument/2006/relationships/image" Target="../media/image2603.png"/><Relationship Id="rId52" Type="http://schemas.openxmlformats.org/officeDocument/2006/relationships/image" Target="../media/image2624.png"/><Relationship Id="rId94" Type="http://schemas.openxmlformats.org/officeDocument/2006/relationships/image" Target="../media/image2645.png"/><Relationship Id="rId148" Type="http://schemas.openxmlformats.org/officeDocument/2006/relationships/customXml" Target="../ink/ink2727.xml"/><Relationship Id="rId355" Type="http://schemas.openxmlformats.org/officeDocument/2006/relationships/customXml" Target="../ink/ink2831.xml"/><Relationship Id="rId397" Type="http://schemas.openxmlformats.org/officeDocument/2006/relationships/customXml" Target="../ink/ink2852.xml"/><Relationship Id="rId520" Type="http://schemas.openxmlformats.org/officeDocument/2006/relationships/customXml" Target="../ink/ink2915.xml"/><Relationship Id="rId562" Type="http://schemas.openxmlformats.org/officeDocument/2006/relationships/customXml" Target="../ink/ink2936.xml"/><Relationship Id="rId618" Type="http://schemas.openxmlformats.org/officeDocument/2006/relationships/customXml" Target="../ink/ink2964.xml"/><Relationship Id="rId825" Type="http://schemas.openxmlformats.org/officeDocument/2006/relationships/customXml" Target="../ink/ink3069.xml"/><Relationship Id="rId215" Type="http://schemas.openxmlformats.org/officeDocument/2006/relationships/image" Target="../media/image2704.png"/><Relationship Id="rId257" Type="http://schemas.openxmlformats.org/officeDocument/2006/relationships/image" Target="../media/image2725.png"/><Relationship Id="rId422" Type="http://schemas.openxmlformats.org/officeDocument/2006/relationships/customXml" Target="../ink/ink2865.xml"/><Relationship Id="rId464" Type="http://schemas.openxmlformats.org/officeDocument/2006/relationships/customXml" Target="../ink/ink2886.xml"/><Relationship Id="rId299" Type="http://schemas.openxmlformats.org/officeDocument/2006/relationships/image" Target="../media/image2746.png"/><Relationship Id="rId727" Type="http://schemas.openxmlformats.org/officeDocument/2006/relationships/image" Target="../media/image2958.png"/><Relationship Id="rId63" Type="http://schemas.openxmlformats.org/officeDocument/2006/relationships/customXml" Target="../ink/ink2684.xml"/><Relationship Id="rId159" Type="http://schemas.openxmlformats.org/officeDocument/2006/relationships/image" Target="../media/image2676.png"/><Relationship Id="rId366" Type="http://schemas.openxmlformats.org/officeDocument/2006/relationships/image" Target="../media/image2779.png"/><Relationship Id="rId573" Type="http://schemas.openxmlformats.org/officeDocument/2006/relationships/image" Target="../media/image2881.png"/><Relationship Id="rId780" Type="http://schemas.openxmlformats.org/officeDocument/2006/relationships/customXml" Target="../ink/ink3045.xml"/><Relationship Id="rId226" Type="http://schemas.openxmlformats.org/officeDocument/2006/relationships/customXml" Target="../ink/ink2766.xml"/><Relationship Id="rId433" Type="http://schemas.openxmlformats.org/officeDocument/2006/relationships/image" Target="../media/image2812.png"/><Relationship Id="rId640" Type="http://schemas.openxmlformats.org/officeDocument/2006/relationships/customXml" Target="../ink/ink2975.xml"/><Relationship Id="rId738" Type="http://schemas.openxmlformats.org/officeDocument/2006/relationships/customXml" Target="../ink/ink3024.xml"/><Relationship Id="rId74" Type="http://schemas.openxmlformats.org/officeDocument/2006/relationships/image" Target="../media/image2635.png"/><Relationship Id="rId377" Type="http://schemas.openxmlformats.org/officeDocument/2006/relationships/customXml" Target="../ink/ink2842.xml"/><Relationship Id="rId500" Type="http://schemas.openxmlformats.org/officeDocument/2006/relationships/image" Target="../media/image2845.png"/><Relationship Id="rId584" Type="http://schemas.openxmlformats.org/officeDocument/2006/relationships/customXml" Target="../ink/ink2947.xml"/><Relationship Id="rId805" Type="http://schemas.openxmlformats.org/officeDocument/2006/relationships/customXml" Target="../ink/ink3058.xml"/><Relationship Id="rId5" Type="http://schemas.openxmlformats.org/officeDocument/2006/relationships/customXml" Target="../ink/ink2655.xml"/><Relationship Id="rId237" Type="http://schemas.openxmlformats.org/officeDocument/2006/relationships/image" Target="../media/image2715.png"/><Relationship Id="rId791" Type="http://schemas.openxmlformats.org/officeDocument/2006/relationships/image" Target="../media/image2990.png"/><Relationship Id="rId444" Type="http://schemas.openxmlformats.org/officeDocument/2006/relationships/customXml" Target="../ink/ink2876.xml"/><Relationship Id="rId651" Type="http://schemas.openxmlformats.org/officeDocument/2006/relationships/image" Target="../media/image2920.png"/><Relationship Id="rId749" Type="http://schemas.openxmlformats.org/officeDocument/2006/relationships/image" Target="../media/image2969.png"/><Relationship Id="rId290" Type="http://schemas.openxmlformats.org/officeDocument/2006/relationships/customXml" Target="../ink/ink2798.xml"/><Relationship Id="rId304" Type="http://schemas.openxmlformats.org/officeDocument/2006/relationships/customXml" Target="../ink/ink2805.xml"/><Relationship Id="rId388" Type="http://schemas.openxmlformats.org/officeDocument/2006/relationships/image" Target="../media/image2790.png"/><Relationship Id="rId511" Type="http://schemas.openxmlformats.org/officeDocument/2006/relationships/image" Target="../media/image2850.png"/><Relationship Id="rId609" Type="http://schemas.openxmlformats.org/officeDocument/2006/relationships/image" Target="../media/image2899.png"/><Relationship Id="rId85" Type="http://schemas.openxmlformats.org/officeDocument/2006/relationships/customXml" Target="../ink/ink2695.xml"/><Relationship Id="rId150" Type="http://schemas.openxmlformats.org/officeDocument/2006/relationships/customXml" Target="../ink/ink2728.xml"/><Relationship Id="rId595" Type="http://schemas.openxmlformats.org/officeDocument/2006/relationships/image" Target="../media/image2892.png"/><Relationship Id="rId816" Type="http://schemas.openxmlformats.org/officeDocument/2006/relationships/customXml" Target="../ink/ink3064.xml"/><Relationship Id="rId248" Type="http://schemas.openxmlformats.org/officeDocument/2006/relationships/customXml" Target="../ink/ink2777.xml"/><Relationship Id="rId455" Type="http://schemas.openxmlformats.org/officeDocument/2006/relationships/image" Target="../media/image2823.png"/><Relationship Id="rId662" Type="http://schemas.openxmlformats.org/officeDocument/2006/relationships/customXml" Target="../ink/ink2986.xml"/><Relationship Id="rId12" Type="http://schemas.openxmlformats.org/officeDocument/2006/relationships/image" Target="../media/image2604.png"/><Relationship Id="rId108" Type="http://schemas.openxmlformats.org/officeDocument/2006/relationships/image" Target="../media/image2652.png"/><Relationship Id="rId315" Type="http://schemas.openxmlformats.org/officeDocument/2006/relationships/image" Target="../media/image2754.png"/><Relationship Id="rId522" Type="http://schemas.openxmlformats.org/officeDocument/2006/relationships/customXml" Target="../ink/ink2916.xml"/><Relationship Id="rId96" Type="http://schemas.openxmlformats.org/officeDocument/2006/relationships/image" Target="../media/image2646.png"/><Relationship Id="rId161" Type="http://schemas.openxmlformats.org/officeDocument/2006/relationships/image" Target="../media/image2677.png"/><Relationship Id="rId399" Type="http://schemas.openxmlformats.org/officeDocument/2006/relationships/customXml" Target="../ink/ink2853.xml"/><Relationship Id="rId827" Type="http://schemas.openxmlformats.org/officeDocument/2006/relationships/customXml" Target="../ink/ink3070.xml"/><Relationship Id="rId259" Type="http://schemas.openxmlformats.org/officeDocument/2006/relationships/image" Target="../media/image2726.png"/><Relationship Id="rId466" Type="http://schemas.openxmlformats.org/officeDocument/2006/relationships/customXml" Target="../ink/ink2887.xml"/><Relationship Id="rId673" Type="http://schemas.openxmlformats.org/officeDocument/2006/relationships/image" Target="../media/image2931.png"/><Relationship Id="rId23" Type="http://schemas.openxmlformats.org/officeDocument/2006/relationships/customXml" Target="../ink/ink2664.xml"/><Relationship Id="rId119" Type="http://schemas.openxmlformats.org/officeDocument/2006/relationships/customXml" Target="../ink/ink2712.xml"/><Relationship Id="rId326" Type="http://schemas.openxmlformats.org/officeDocument/2006/relationships/image" Target="../media/image2759.png"/><Relationship Id="rId533" Type="http://schemas.openxmlformats.org/officeDocument/2006/relationships/image" Target="../media/image2861.png"/><Relationship Id="rId740" Type="http://schemas.openxmlformats.org/officeDocument/2006/relationships/customXml" Target="../ink/ink3025.xml"/><Relationship Id="rId838" Type="http://schemas.openxmlformats.org/officeDocument/2006/relationships/image" Target="../media/image3011.png"/><Relationship Id="rId172" Type="http://schemas.openxmlformats.org/officeDocument/2006/relationships/customXml" Target="../ink/ink2739.xml"/><Relationship Id="rId477" Type="http://schemas.openxmlformats.org/officeDocument/2006/relationships/image" Target="../media/image2834.png"/><Relationship Id="rId600" Type="http://schemas.openxmlformats.org/officeDocument/2006/relationships/customXml" Target="../ink/ink2955.xml"/><Relationship Id="rId684" Type="http://schemas.openxmlformats.org/officeDocument/2006/relationships/customXml" Target="../ink/ink2997.xml"/><Relationship Id="rId337" Type="http://schemas.openxmlformats.org/officeDocument/2006/relationships/customXml" Target="../ink/ink2822.xml"/><Relationship Id="rId34" Type="http://schemas.openxmlformats.org/officeDocument/2006/relationships/image" Target="../media/image2615.png"/><Relationship Id="rId544" Type="http://schemas.openxmlformats.org/officeDocument/2006/relationships/customXml" Target="../ink/ink2927.xml"/><Relationship Id="rId751" Type="http://schemas.openxmlformats.org/officeDocument/2006/relationships/image" Target="../media/image2970.png"/><Relationship Id="rId849" Type="http://schemas.openxmlformats.org/officeDocument/2006/relationships/customXml" Target="../ink/ink3082.xml"/><Relationship Id="rId183" Type="http://schemas.openxmlformats.org/officeDocument/2006/relationships/image" Target="../media/image2688.png"/><Relationship Id="rId390" Type="http://schemas.openxmlformats.org/officeDocument/2006/relationships/image" Target="../media/image2791.png"/><Relationship Id="rId404" Type="http://schemas.openxmlformats.org/officeDocument/2006/relationships/image" Target="../media/image2798.png"/><Relationship Id="rId611" Type="http://schemas.openxmlformats.org/officeDocument/2006/relationships/image" Target="../media/image2900.png"/><Relationship Id="rId250" Type="http://schemas.openxmlformats.org/officeDocument/2006/relationships/customXml" Target="../ink/ink2778.xml"/><Relationship Id="rId488" Type="http://schemas.openxmlformats.org/officeDocument/2006/relationships/customXml" Target="../ink/ink2898.xml"/><Relationship Id="rId695" Type="http://schemas.openxmlformats.org/officeDocument/2006/relationships/image" Target="../media/image2942.png"/><Relationship Id="rId709" Type="http://schemas.openxmlformats.org/officeDocument/2006/relationships/image" Target="../media/image2949.png"/><Relationship Id="rId45" Type="http://schemas.openxmlformats.org/officeDocument/2006/relationships/customXml" Target="../ink/ink2675.xml"/><Relationship Id="rId110" Type="http://schemas.openxmlformats.org/officeDocument/2006/relationships/image" Target="../media/image2653.png"/><Relationship Id="rId348" Type="http://schemas.openxmlformats.org/officeDocument/2006/relationships/image" Target="../media/image2770.png"/><Relationship Id="rId555" Type="http://schemas.openxmlformats.org/officeDocument/2006/relationships/image" Target="../media/image2872.png"/><Relationship Id="rId762" Type="http://schemas.openxmlformats.org/officeDocument/2006/relationships/customXml" Target="../ink/ink3036.xml"/><Relationship Id="rId194" Type="http://schemas.openxmlformats.org/officeDocument/2006/relationships/customXml" Target="../ink/ink2750.xml"/><Relationship Id="rId208" Type="http://schemas.openxmlformats.org/officeDocument/2006/relationships/customXml" Target="../ink/ink2757.xml"/><Relationship Id="rId415" Type="http://schemas.openxmlformats.org/officeDocument/2006/relationships/image" Target="../media/image2803.png"/><Relationship Id="rId622" Type="http://schemas.openxmlformats.org/officeDocument/2006/relationships/customXml" Target="../ink/ink2966.xml"/><Relationship Id="rId261" Type="http://schemas.openxmlformats.org/officeDocument/2006/relationships/image" Target="../media/image2727.png"/><Relationship Id="rId499" Type="http://schemas.openxmlformats.org/officeDocument/2006/relationships/customXml" Target="../ink/ink2904.xml"/><Relationship Id="rId56" Type="http://schemas.openxmlformats.org/officeDocument/2006/relationships/image" Target="../media/image2626.png"/><Relationship Id="rId359" Type="http://schemas.openxmlformats.org/officeDocument/2006/relationships/customXml" Target="../ink/ink2833.xml"/><Relationship Id="rId566" Type="http://schemas.openxmlformats.org/officeDocument/2006/relationships/customXml" Target="../ink/ink2938.xml"/><Relationship Id="rId773" Type="http://schemas.openxmlformats.org/officeDocument/2006/relationships/image" Target="../media/image2981.png"/><Relationship Id="rId121" Type="http://schemas.openxmlformats.org/officeDocument/2006/relationships/customXml" Target="../ink/ink2713.xml"/><Relationship Id="rId219" Type="http://schemas.openxmlformats.org/officeDocument/2006/relationships/image" Target="../media/image2706.png"/><Relationship Id="rId426" Type="http://schemas.openxmlformats.org/officeDocument/2006/relationships/customXml" Target="../ink/ink2867.xml"/><Relationship Id="rId633" Type="http://schemas.openxmlformats.org/officeDocument/2006/relationships/image" Target="../media/image2911.png"/><Relationship Id="rId840" Type="http://schemas.openxmlformats.org/officeDocument/2006/relationships/image" Target="../media/image3012.png"/><Relationship Id="rId67" Type="http://schemas.openxmlformats.org/officeDocument/2006/relationships/customXml" Target="../ink/ink2686.xml"/><Relationship Id="rId272" Type="http://schemas.openxmlformats.org/officeDocument/2006/relationships/customXml" Target="../ink/ink2789.xml"/><Relationship Id="rId577" Type="http://schemas.openxmlformats.org/officeDocument/2006/relationships/image" Target="../media/image2883.png"/><Relationship Id="rId700" Type="http://schemas.openxmlformats.org/officeDocument/2006/relationships/customXml" Target="../ink/ink3005.xml"/><Relationship Id="rId132" Type="http://schemas.openxmlformats.org/officeDocument/2006/relationships/image" Target="../media/image2663.png"/><Relationship Id="rId784" Type="http://schemas.openxmlformats.org/officeDocument/2006/relationships/customXml" Target="../ink/ink3047.xml"/><Relationship Id="rId437" Type="http://schemas.openxmlformats.org/officeDocument/2006/relationships/image" Target="../media/image2814.png"/><Relationship Id="rId644" Type="http://schemas.openxmlformats.org/officeDocument/2006/relationships/customXml" Target="../ink/ink2977.xml"/><Relationship Id="rId851" Type="http://schemas.openxmlformats.org/officeDocument/2006/relationships/customXml" Target="../ink/ink3083.xml"/><Relationship Id="rId283" Type="http://schemas.openxmlformats.org/officeDocument/2006/relationships/image" Target="../media/image2738.png"/><Relationship Id="rId490" Type="http://schemas.openxmlformats.org/officeDocument/2006/relationships/customXml" Target="../ink/ink2899.xml"/><Relationship Id="rId504" Type="http://schemas.openxmlformats.org/officeDocument/2006/relationships/image" Target="../media/image2847.png"/><Relationship Id="rId711" Type="http://schemas.openxmlformats.org/officeDocument/2006/relationships/image" Target="../media/image2950.png"/><Relationship Id="rId78" Type="http://schemas.openxmlformats.org/officeDocument/2006/relationships/image" Target="../media/image2637.png"/><Relationship Id="rId143" Type="http://schemas.openxmlformats.org/officeDocument/2006/relationships/image" Target="../media/image2668.png"/><Relationship Id="rId350" Type="http://schemas.openxmlformats.org/officeDocument/2006/relationships/image" Target="../media/image2771.png"/><Relationship Id="rId588" Type="http://schemas.openxmlformats.org/officeDocument/2006/relationships/customXml" Target="../ink/ink2949.xml"/><Relationship Id="rId795" Type="http://schemas.openxmlformats.org/officeDocument/2006/relationships/customXml" Target="../ink/ink3053.xml"/><Relationship Id="rId809" Type="http://schemas.openxmlformats.org/officeDocument/2006/relationships/image" Target="../media/image2998.png"/><Relationship Id="rId9" Type="http://schemas.openxmlformats.org/officeDocument/2006/relationships/customXml" Target="../ink/ink2657.xml"/><Relationship Id="rId210" Type="http://schemas.openxmlformats.org/officeDocument/2006/relationships/customXml" Target="../ink/ink2758.xml"/><Relationship Id="rId448" Type="http://schemas.openxmlformats.org/officeDocument/2006/relationships/customXml" Target="../ink/ink2878.xml"/><Relationship Id="rId655" Type="http://schemas.openxmlformats.org/officeDocument/2006/relationships/image" Target="../media/image2922.png"/><Relationship Id="rId862" Type="http://schemas.openxmlformats.org/officeDocument/2006/relationships/image" Target="../media/image3023.png"/><Relationship Id="rId294" Type="http://schemas.openxmlformats.org/officeDocument/2006/relationships/customXml" Target="../ink/ink2800.xml"/><Relationship Id="rId308" Type="http://schemas.openxmlformats.org/officeDocument/2006/relationships/customXml" Target="../ink/ink2807.xml"/><Relationship Id="rId515" Type="http://schemas.openxmlformats.org/officeDocument/2006/relationships/image" Target="../media/image2852.png"/><Relationship Id="rId722" Type="http://schemas.openxmlformats.org/officeDocument/2006/relationships/customXml" Target="../ink/ink3016.xml"/><Relationship Id="rId89" Type="http://schemas.openxmlformats.org/officeDocument/2006/relationships/customXml" Target="../ink/ink2697.xml"/><Relationship Id="rId154" Type="http://schemas.openxmlformats.org/officeDocument/2006/relationships/customXml" Target="../ink/ink2730.xml"/><Relationship Id="rId361" Type="http://schemas.openxmlformats.org/officeDocument/2006/relationships/customXml" Target="../ink/ink2834.xml"/><Relationship Id="rId599" Type="http://schemas.openxmlformats.org/officeDocument/2006/relationships/image" Target="../media/image2894.png"/><Relationship Id="rId459" Type="http://schemas.openxmlformats.org/officeDocument/2006/relationships/image" Target="../media/image2825.png"/><Relationship Id="rId666" Type="http://schemas.openxmlformats.org/officeDocument/2006/relationships/customXml" Target="../ink/ink2988.xml"/><Relationship Id="rId16" Type="http://schemas.openxmlformats.org/officeDocument/2006/relationships/image" Target="../media/image2606.png"/><Relationship Id="rId221" Type="http://schemas.openxmlformats.org/officeDocument/2006/relationships/image" Target="../media/image2707.png"/><Relationship Id="rId319" Type="http://schemas.openxmlformats.org/officeDocument/2006/relationships/image" Target="../media/image2756.png"/><Relationship Id="rId526" Type="http://schemas.openxmlformats.org/officeDocument/2006/relationships/customXml" Target="../ink/ink2918.xml"/><Relationship Id="rId733" Type="http://schemas.openxmlformats.org/officeDocument/2006/relationships/image" Target="../media/image2961.png"/><Relationship Id="rId165" Type="http://schemas.openxmlformats.org/officeDocument/2006/relationships/image" Target="../media/image2679.png"/><Relationship Id="rId372" Type="http://schemas.openxmlformats.org/officeDocument/2006/relationships/image" Target="../media/image2782.png"/><Relationship Id="rId677" Type="http://schemas.openxmlformats.org/officeDocument/2006/relationships/image" Target="../media/image2933.png"/><Relationship Id="rId800" Type="http://schemas.openxmlformats.org/officeDocument/2006/relationships/image" Target="../media/image2994.png"/><Relationship Id="rId232" Type="http://schemas.openxmlformats.org/officeDocument/2006/relationships/customXml" Target="../ink/ink2769.xml"/><Relationship Id="rId27" Type="http://schemas.openxmlformats.org/officeDocument/2006/relationships/customXml" Target="../ink/ink2666.xml"/><Relationship Id="rId537" Type="http://schemas.openxmlformats.org/officeDocument/2006/relationships/image" Target="../media/image2863.png"/><Relationship Id="rId744" Type="http://schemas.openxmlformats.org/officeDocument/2006/relationships/customXml" Target="../ink/ink3027.xml"/><Relationship Id="rId80" Type="http://schemas.openxmlformats.org/officeDocument/2006/relationships/image" Target="../media/image2638.png"/><Relationship Id="rId176" Type="http://schemas.openxmlformats.org/officeDocument/2006/relationships/customXml" Target="../ink/ink2741.xml"/><Relationship Id="rId383" Type="http://schemas.openxmlformats.org/officeDocument/2006/relationships/customXml" Target="../ink/ink2845.xml"/><Relationship Id="rId590" Type="http://schemas.openxmlformats.org/officeDocument/2006/relationships/customXml" Target="../ink/ink2950.xml"/><Relationship Id="rId604" Type="http://schemas.openxmlformats.org/officeDocument/2006/relationships/customXml" Target="../ink/ink2957.xml"/><Relationship Id="rId811" Type="http://schemas.openxmlformats.org/officeDocument/2006/relationships/image" Target="../media/image2999.png"/><Relationship Id="rId243" Type="http://schemas.openxmlformats.org/officeDocument/2006/relationships/image" Target="../media/image2718.png"/><Relationship Id="rId450" Type="http://schemas.openxmlformats.org/officeDocument/2006/relationships/customXml" Target="../ink/ink2879.xml"/><Relationship Id="rId688" Type="http://schemas.openxmlformats.org/officeDocument/2006/relationships/customXml" Target="../ink/ink2999.xml"/><Relationship Id="rId38" Type="http://schemas.openxmlformats.org/officeDocument/2006/relationships/image" Target="../media/image2617.png"/><Relationship Id="rId103" Type="http://schemas.openxmlformats.org/officeDocument/2006/relationships/customXml" Target="../ink/ink2704.xml"/><Relationship Id="rId310" Type="http://schemas.openxmlformats.org/officeDocument/2006/relationships/customXml" Target="../ink/ink2808.xml"/><Relationship Id="rId548" Type="http://schemas.openxmlformats.org/officeDocument/2006/relationships/customXml" Target="../ink/ink2929.xml"/><Relationship Id="rId755" Type="http://schemas.openxmlformats.org/officeDocument/2006/relationships/image" Target="../media/image2972.png"/><Relationship Id="rId91" Type="http://schemas.openxmlformats.org/officeDocument/2006/relationships/customXml" Target="../ink/ink2698.xml"/><Relationship Id="rId187" Type="http://schemas.openxmlformats.org/officeDocument/2006/relationships/image" Target="../media/image2690.png"/><Relationship Id="rId394" Type="http://schemas.openxmlformats.org/officeDocument/2006/relationships/image" Target="../media/image2793.png"/><Relationship Id="rId408" Type="http://schemas.openxmlformats.org/officeDocument/2006/relationships/image" Target="../media/image2800.png"/><Relationship Id="rId615" Type="http://schemas.openxmlformats.org/officeDocument/2006/relationships/image" Target="../media/image2902.png"/><Relationship Id="rId822" Type="http://schemas.openxmlformats.org/officeDocument/2006/relationships/customXml" Target="../ink/ink3067.xml"/><Relationship Id="rId254" Type="http://schemas.openxmlformats.org/officeDocument/2006/relationships/customXml" Target="../ink/ink2780.xml"/><Relationship Id="rId699" Type="http://schemas.openxmlformats.org/officeDocument/2006/relationships/image" Target="../media/image2944.png"/><Relationship Id="rId49" Type="http://schemas.openxmlformats.org/officeDocument/2006/relationships/customXml" Target="../ink/ink2677.xml"/><Relationship Id="rId114" Type="http://schemas.openxmlformats.org/officeDocument/2006/relationships/image" Target="../media/image2655.png"/><Relationship Id="rId461" Type="http://schemas.openxmlformats.org/officeDocument/2006/relationships/image" Target="../media/image2826.png"/><Relationship Id="rId559" Type="http://schemas.openxmlformats.org/officeDocument/2006/relationships/image" Target="../media/image2874.png"/><Relationship Id="rId766" Type="http://schemas.openxmlformats.org/officeDocument/2006/relationships/customXml" Target="../ink/ink3038.xml"/><Relationship Id="rId198" Type="http://schemas.openxmlformats.org/officeDocument/2006/relationships/customXml" Target="../ink/ink2752.xml"/><Relationship Id="rId321" Type="http://schemas.openxmlformats.org/officeDocument/2006/relationships/customXml" Target="../ink/ink2814.xml"/><Relationship Id="rId419" Type="http://schemas.openxmlformats.org/officeDocument/2006/relationships/image" Target="../media/image2805.png"/><Relationship Id="rId626" Type="http://schemas.openxmlformats.org/officeDocument/2006/relationships/customXml" Target="../ink/ink2968.xml"/><Relationship Id="rId833" Type="http://schemas.openxmlformats.org/officeDocument/2006/relationships/customXml" Target="../ink/ink3074.xml"/><Relationship Id="rId265" Type="http://schemas.openxmlformats.org/officeDocument/2006/relationships/image" Target="../media/image2729.png"/><Relationship Id="rId472" Type="http://schemas.openxmlformats.org/officeDocument/2006/relationships/customXml" Target="../ink/ink2890.xml"/><Relationship Id="rId125" Type="http://schemas.openxmlformats.org/officeDocument/2006/relationships/customXml" Target="../ink/ink2715.xml"/><Relationship Id="rId332" Type="http://schemas.openxmlformats.org/officeDocument/2006/relationships/image" Target="../media/image2762.png"/><Relationship Id="rId777" Type="http://schemas.openxmlformats.org/officeDocument/2006/relationships/image" Target="../media/image2983.png"/><Relationship Id="rId637" Type="http://schemas.openxmlformats.org/officeDocument/2006/relationships/image" Target="../media/image2913.png"/><Relationship Id="rId844" Type="http://schemas.openxmlformats.org/officeDocument/2006/relationships/image" Target="../media/image3014.png"/><Relationship Id="rId276" Type="http://schemas.openxmlformats.org/officeDocument/2006/relationships/customXml" Target="../ink/ink2791.xml"/><Relationship Id="rId483" Type="http://schemas.openxmlformats.org/officeDocument/2006/relationships/image" Target="../media/image2837.png"/><Relationship Id="rId690" Type="http://schemas.openxmlformats.org/officeDocument/2006/relationships/customXml" Target="../ink/ink3000.xml"/><Relationship Id="rId704" Type="http://schemas.openxmlformats.org/officeDocument/2006/relationships/customXml" Target="../ink/ink3007.xml"/><Relationship Id="rId40" Type="http://schemas.openxmlformats.org/officeDocument/2006/relationships/image" Target="../media/image2618.png"/><Relationship Id="rId136" Type="http://schemas.openxmlformats.org/officeDocument/2006/relationships/customXml" Target="../ink/ink2721.xml"/><Relationship Id="rId343" Type="http://schemas.openxmlformats.org/officeDocument/2006/relationships/customXml" Target="../ink/ink2825.xml"/><Relationship Id="rId550" Type="http://schemas.openxmlformats.org/officeDocument/2006/relationships/customXml" Target="../ink/ink2930.xml"/><Relationship Id="rId788" Type="http://schemas.openxmlformats.org/officeDocument/2006/relationships/customXml" Target="../ink/ink3049.xml"/><Relationship Id="rId203" Type="http://schemas.openxmlformats.org/officeDocument/2006/relationships/image" Target="../media/image2698.png"/><Relationship Id="rId648" Type="http://schemas.openxmlformats.org/officeDocument/2006/relationships/customXml" Target="../ink/ink2979.xml"/><Relationship Id="rId855" Type="http://schemas.openxmlformats.org/officeDocument/2006/relationships/customXml" Target="../ink/ink3085.xml"/><Relationship Id="rId287" Type="http://schemas.openxmlformats.org/officeDocument/2006/relationships/image" Target="../media/image2740.png"/><Relationship Id="rId410" Type="http://schemas.openxmlformats.org/officeDocument/2006/relationships/image" Target="../media/image2801.png"/><Relationship Id="rId494" Type="http://schemas.openxmlformats.org/officeDocument/2006/relationships/customXml" Target="../ink/ink2901.xml"/><Relationship Id="rId508" Type="http://schemas.openxmlformats.org/officeDocument/2006/relationships/image" Target="../media/image2849.png"/><Relationship Id="rId715" Type="http://schemas.openxmlformats.org/officeDocument/2006/relationships/image" Target="../media/image2952.png"/><Relationship Id="rId147" Type="http://schemas.openxmlformats.org/officeDocument/2006/relationships/image" Target="../media/image2670.png"/><Relationship Id="rId354" Type="http://schemas.openxmlformats.org/officeDocument/2006/relationships/image" Target="../media/image2773.png"/><Relationship Id="rId799" Type="http://schemas.openxmlformats.org/officeDocument/2006/relationships/customXml" Target="../ink/ink3055.xml"/><Relationship Id="rId51" Type="http://schemas.openxmlformats.org/officeDocument/2006/relationships/customXml" Target="../ink/ink2678.xml"/><Relationship Id="rId561" Type="http://schemas.openxmlformats.org/officeDocument/2006/relationships/image" Target="../media/image2875.png"/><Relationship Id="rId659" Type="http://schemas.openxmlformats.org/officeDocument/2006/relationships/image" Target="../media/image2924.png"/><Relationship Id="rId866" Type="http://schemas.openxmlformats.org/officeDocument/2006/relationships/image" Target="../media/image3025.png"/><Relationship Id="rId214" Type="http://schemas.openxmlformats.org/officeDocument/2006/relationships/customXml" Target="../ink/ink2760.xml"/><Relationship Id="rId298" Type="http://schemas.openxmlformats.org/officeDocument/2006/relationships/customXml" Target="../ink/ink2802.xml"/><Relationship Id="rId421" Type="http://schemas.openxmlformats.org/officeDocument/2006/relationships/image" Target="../media/image2806.png"/><Relationship Id="rId519" Type="http://schemas.openxmlformats.org/officeDocument/2006/relationships/image" Target="../media/image2854.png"/><Relationship Id="rId158" Type="http://schemas.openxmlformats.org/officeDocument/2006/relationships/customXml" Target="../ink/ink2732.xml"/><Relationship Id="rId726" Type="http://schemas.openxmlformats.org/officeDocument/2006/relationships/customXml" Target="../ink/ink3018.xml"/><Relationship Id="rId62" Type="http://schemas.openxmlformats.org/officeDocument/2006/relationships/image" Target="../media/image2629.png"/><Relationship Id="rId365" Type="http://schemas.openxmlformats.org/officeDocument/2006/relationships/customXml" Target="../ink/ink2836.xml"/><Relationship Id="rId572" Type="http://schemas.openxmlformats.org/officeDocument/2006/relationships/customXml" Target="../ink/ink2941.xml"/><Relationship Id="rId225" Type="http://schemas.openxmlformats.org/officeDocument/2006/relationships/image" Target="../media/image2709.png"/><Relationship Id="rId432" Type="http://schemas.openxmlformats.org/officeDocument/2006/relationships/customXml" Target="../ink/ink2870.xml"/><Relationship Id="rId737" Type="http://schemas.openxmlformats.org/officeDocument/2006/relationships/image" Target="../media/image2963.png"/><Relationship Id="rId73" Type="http://schemas.openxmlformats.org/officeDocument/2006/relationships/customXml" Target="../ink/ink2689.xml"/><Relationship Id="rId169" Type="http://schemas.openxmlformats.org/officeDocument/2006/relationships/image" Target="../media/image2681.png"/><Relationship Id="rId376" Type="http://schemas.openxmlformats.org/officeDocument/2006/relationships/image" Target="../media/image2784.png"/><Relationship Id="rId583" Type="http://schemas.openxmlformats.org/officeDocument/2006/relationships/image" Target="../media/image2886.png"/><Relationship Id="rId790" Type="http://schemas.openxmlformats.org/officeDocument/2006/relationships/customXml" Target="../ink/ink3050.xml"/><Relationship Id="rId804" Type="http://schemas.openxmlformats.org/officeDocument/2006/relationships/image" Target="../media/image2996.png"/><Relationship Id="rId4" Type="http://schemas.openxmlformats.org/officeDocument/2006/relationships/image" Target="../media/image2600.png"/><Relationship Id="rId236" Type="http://schemas.openxmlformats.org/officeDocument/2006/relationships/customXml" Target="../ink/ink2771.xml"/><Relationship Id="rId443" Type="http://schemas.openxmlformats.org/officeDocument/2006/relationships/image" Target="../media/image2817.png"/><Relationship Id="rId650" Type="http://schemas.openxmlformats.org/officeDocument/2006/relationships/customXml" Target="../ink/ink2980.xml"/><Relationship Id="rId303" Type="http://schemas.openxmlformats.org/officeDocument/2006/relationships/image" Target="../media/image2748.png"/><Relationship Id="rId748" Type="http://schemas.openxmlformats.org/officeDocument/2006/relationships/customXml" Target="../ink/ink3029.xml"/><Relationship Id="rId84" Type="http://schemas.openxmlformats.org/officeDocument/2006/relationships/image" Target="../media/image2640.png"/><Relationship Id="rId387" Type="http://schemas.openxmlformats.org/officeDocument/2006/relationships/customXml" Target="../ink/ink2847.xml"/><Relationship Id="rId510" Type="http://schemas.openxmlformats.org/officeDocument/2006/relationships/customXml" Target="../ink/ink2910.xml"/><Relationship Id="rId594" Type="http://schemas.openxmlformats.org/officeDocument/2006/relationships/customXml" Target="../ink/ink2952.xml"/><Relationship Id="rId608" Type="http://schemas.openxmlformats.org/officeDocument/2006/relationships/customXml" Target="../ink/ink2959.xml"/><Relationship Id="rId815" Type="http://schemas.openxmlformats.org/officeDocument/2006/relationships/image" Target="../media/image3001.png"/><Relationship Id="rId247" Type="http://schemas.openxmlformats.org/officeDocument/2006/relationships/image" Target="../media/image2720.png"/><Relationship Id="rId107" Type="http://schemas.openxmlformats.org/officeDocument/2006/relationships/customXml" Target="../ink/ink2706.xml"/><Relationship Id="rId454" Type="http://schemas.openxmlformats.org/officeDocument/2006/relationships/customXml" Target="../ink/ink2881.xml"/><Relationship Id="rId661" Type="http://schemas.openxmlformats.org/officeDocument/2006/relationships/image" Target="../media/image2925.png"/><Relationship Id="rId759" Type="http://schemas.openxmlformats.org/officeDocument/2006/relationships/image" Target="../media/image2974.png"/><Relationship Id="rId11" Type="http://schemas.openxmlformats.org/officeDocument/2006/relationships/customXml" Target="../ink/ink2658.xml"/><Relationship Id="rId314" Type="http://schemas.openxmlformats.org/officeDocument/2006/relationships/customXml" Target="../ink/ink2810.xml"/><Relationship Id="rId398" Type="http://schemas.openxmlformats.org/officeDocument/2006/relationships/image" Target="../media/image2795.png"/><Relationship Id="rId521" Type="http://schemas.openxmlformats.org/officeDocument/2006/relationships/image" Target="../media/image2855.png"/><Relationship Id="rId619" Type="http://schemas.openxmlformats.org/officeDocument/2006/relationships/image" Target="../media/image2904.png"/><Relationship Id="rId95" Type="http://schemas.openxmlformats.org/officeDocument/2006/relationships/customXml" Target="../ink/ink2700.xml"/><Relationship Id="rId160" Type="http://schemas.openxmlformats.org/officeDocument/2006/relationships/customXml" Target="../ink/ink2733.xml"/><Relationship Id="rId826" Type="http://schemas.openxmlformats.org/officeDocument/2006/relationships/image" Target="../media/image3006.png"/><Relationship Id="rId258" Type="http://schemas.openxmlformats.org/officeDocument/2006/relationships/customXml" Target="../ink/ink2782.xml"/><Relationship Id="rId465" Type="http://schemas.openxmlformats.org/officeDocument/2006/relationships/image" Target="../media/image2828.png"/><Relationship Id="rId672" Type="http://schemas.openxmlformats.org/officeDocument/2006/relationships/customXml" Target="../ink/ink2991.xml"/><Relationship Id="rId22" Type="http://schemas.openxmlformats.org/officeDocument/2006/relationships/image" Target="../media/image2609.png"/><Relationship Id="rId118" Type="http://schemas.openxmlformats.org/officeDocument/2006/relationships/image" Target="../media/image2657.png"/><Relationship Id="rId325" Type="http://schemas.openxmlformats.org/officeDocument/2006/relationships/customXml" Target="../ink/ink2816.xml"/><Relationship Id="rId532" Type="http://schemas.openxmlformats.org/officeDocument/2006/relationships/customXml" Target="../ink/ink2921.xml"/><Relationship Id="rId171" Type="http://schemas.openxmlformats.org/officeDocument/2006/relationships/image" Target="../media/image2682.png"/><Relationship Id="rId837" Type="http://schemas.openxmlformats.org/officeDocument/2006/relationships/customXml" Target="../ink/ink3076.xml"/><Relationship Id="rId269" Type="http://schemas.openxmlformats.org/officeDocument/2006/relationships/image" Target="../media/image2731.png"/><Relationship Id="rId476" Type="http://schemas.openxmlformats.org/officeDocument/2006/relationships/customXml" Target="../ink/ink2892.xml"/><Relationship Id="rId683" Type="http://schemas.openxmlformats.org/officeDocument/2006/relationships/image" Target="../media/image2936.png"/><Relationship Id="rId33" Type="http://schemas.openxmlformats.org/officeDocument/2006/relationships/customXml" Target="../ink/ink2669.xml"/><Relationship Id="rId129" Type="http://schemas.openxmlformats.org/officeDocument/2006/relationships/customXml" Target="../ink/ink2717.xml"/><Relationship Id="rId336" Type="http://schemas.openxmlformats.org/officeDocument/2006/relationships/image" Target="../media/image2764.png"/><Relationship Id="rId543" Type="http://schemas.openxmlformats.org/officeDocument/2006/relationships/image" Target="../media/image2866.png"/><Relationship Id="rId182" Type="http://schemas.openxmlformats.org/officeDocument/2006/relationships/customXml" Target="../ink/ink2744.xml"/><Relationship Id="rId403" Type="http://schemas.openxmlformats.org/officeDocument/2006/relationships/customXml" Target="../ink/ink2855.xml"/><Relationship Id="rId750" Type="http://schemas.openxmlformats.org/officeDocument/2006/relationships/customXml" Target="../ink/ink3030.xml"/><Relationship Id="rId848" Type="http://schemas.openxmlformats.org/officeDocument/2006/relationships/image" Target="../media/image3016.png"/><Relationship Id="rId487" Type="http://schemas.openxmlformats.org/officeDocument/2006/relationships/image" Target="../media/image2839.png"/><Relationship Id="rId610" Type="http://schemas.openxmlformats.org/officeDocument/2006/relationships/customXml" Target="../ink/ink2960.xml"/><Relationship Id="rId694" Type="http://schemas.openxmlformats.org/officeDocument/2006/relationships/customXml" Target="../ink/ink3002.xml"/><Relationship Id="rId708" Type="http://schemas.openxmlformats.org/officeDocument/2006/relationships/customXml" Target="../ink/ink3009.xml"/><Relationship Id="rId347" Type="http://schemas.openxmlformats.org/officeDocument/2006/relationships/customXml" Target="../ink/ink2827.xml"/><Relationship Id="rId44" Type="http://schemas.openxmlformats.org/officeDocument/2006/relationships/image" Target="../media/image2620.png"/><Relationship Id="rId554" Type="http://schemas.openxmlformats.org/officeDocument/2006/relationships/customXml" Target="../ink/ink2932.xml"/><Relationship Id="rId761" Type="http://schemas.openxmlformats.org/officeDocument/2006/relationships/image" Target="../media/image2975.png"/><Relationship Id="rId859" Type="http://schemas.openxmlformats.org/officeDocument/2006/relationships/customXml" Target="../ink/ink3087.xml"/><Relationship Id="rId193" Type="http://schemas.openxmlformats.org/officeDocument/2006/relationships/image" Target="../media/image2693.png"/><Relationship Id="rId207" Type="http://schemas.openxmlformats.org/officeDocument/2006/relationships/image" Target="../media/image2700.png"/><Relationship Id="rId414" Type="http://schemas.openxmlformats.org/officeDocument/2006/relationships/customXml" Target="../ink/ink2861.xml"/><Relationship Id="rId498" Type="http://schemas.openxmlformats.org/officeDocument/2006/relationships/image" Target="../media/image2844.png"/><Relationship Id="rId621" Type="http://schemas.openxmlformats.org/officeDocument/2006/relationships/image" Target="../media/image2905.png"/><Relationship Id="rId260" Type="http://schemas.openxmlformats.org/officeDocument/2006/relationships/customXml" Target="../ink/ink2783.xml"/><Relationship Id="rId719" Type="http://schemas.openxmlformats.org/officeDocument/2006/relationships/image" Target="../media/image2954.png"/><Relationship Id="rId55" Type="http://schemas.openxmlformats.org/officeDocument/2006/relationships/customXml" Target="../ink/ink2680.xml"/><Relationship Id="rId120" Type="http://schemas.openxmlformats.org/officeDocument/2006/relationships/image" Target="../media/image2658.png"/><Relationship Id="rId358" Type="http://schemas.openxmlformats.org/officeDocument/2006/relationships/image" Target="../media/image2775.png"/><Relationship Id="rId565" Type="http://schemas.openxmlformats.org/officeDocument/2006/relationships/image" Target="../media/image2877.png"/><Relationship Id="rId772" Type="http://schemas.openxmlformats.org/officeDocument/2006/relationships/customXml" Target="../ink/ink3041.xml"/><Relationship Id="rId218" Type="http://schemas.openxmlformats.org/officeDocument/2006/relationships/customXml" Target="../ink/ink2762.xml"/><Relationship Id="rId425" Type="http://schemas.openxmlformats.org/officeDocument/2006/relationships/image" Target="../media/image2808.png"/><Relationship Id="rId632" Type="http://schemas.openxmlformats.org/officeDocument/2006/relationships/customXml" Target="../ink/ink2971.xml"/><Relationship Id="rId271" Type="http://schemas.openxmlformats.org/officeDocument/2006/relationships/image" Target="../media/image2732.png"/><Relationship Id="rId66" Type="http://schemas.openxmlformats.org/officeDocument/2006/relationships/image" Target="../media/image2631.png"/><Relationship Id="rId131" Type="http://schemas.openxmlformats.org/officeDocument/2006/relationships/customXml" Target="../ink/ink2718.xml"/><Relationship Id="rId369" Type="http://schemas.openxmlformats.org/officeDocument/2006/relationships/customXml" Target="../ink/ink2838.xml"/><Relationship Id="rId576" Type="http://schemas.openxmlformats.org/officeDocument/2006/relationships/customXml" Target="../ink/ink2943.xml"/><Relationship Id="rId783" Type="http://schemas.openxmlformats.org/officeDocument/2006/relationships/image" Target="../media/image2986.png"/><Relationship Id="rId229" Type="http://schemas.openxmlformats.org/officeDocument/2006/relationships/image" Target="../media/image2711.png"/><Relationship Id="rId436" Type="http://schemas.openxmlformats.org/officeDocument/2006/relationships/customXml" Target="../ink/ink2872.xml"/><Relationship Id="rId643" Type="http://schemas.openxmlformats.org/officeDocument/2006/relationships/image" Target="../media/image2916.png"/><Relationship Id="rId850" Type="http://schemas.openxmlformats.org/officeDocument/2006/relationships/image" Target="../media/image3017.png"/><Relationship Id="rId77" Type="http://schemas.openxmlformats.org/officeDocument/2006/relationships/customXml" Target="../ink/ink2691.xml"/><Relationship Id="rId282" Type="http://schemas.openxmlformats.org/officeDocument/2006/relationships/customXml" Target="../ink/ink2794.xml"/><Relationship Id="rId503" Type="http://schemas.openxmlformats.org/officeDocument/2006/relationships/customXml" Target="../ink/ink2906.xml"/><Relationship Id="rId587" Type="http://schemas.openxmlformats.org/officeDocument/2006/relationships/image" Target="../media/image2888.png"/><Relationship Id="rId710" Type="http://schemas.openxmlformats.org/officeDocument/2006/relationships/customXml" Target="../ink/ink3010.xml"/><Relationship Id="rId808" Type="http://schemas.openxmlformats.org/officeDocument/2006/relationships/customXml" Target="../ink/ink3060.xml"/><Relationship Id="rId8" Type="http://schemas.openxmlformats.org/officeDocument/2006/relationships/image" Target="../media/image2602.png"/><Relationship Id="rId142" Type="http://schemas.openxmlformats.org/officeDocument/2006/relationships/customXml" Target="../ink/ink2724.xml"/><Relationship Id="rId447" Type="http://schemas.openxmlformats.org/officeDocument/2006/relationships/image" Target="../media/image2819.png"/><Relationship Id="rId794" Type="http://schemas.openxmlformats.org/officeDocument/2006/relationships/customXml" Target="../ink/ink305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6" Type="http://schemas.openxmlformats.org/officeDocument/2006/relationships/customXml" Target="../ink/ink3102.xml"/><Relationship Id="rId21" Type="http://schemas.openxmlformats.org/officeDocument/2006/relationships/image" Target="../media/image3035.png"/><Relationship Id="rId42" Type="http://schemas.openxmlformats.org/officeDocument/2006/relationships/customXml" Target="../ink/ink3110.xml"/><Relationship Id="rId47" Type="http://schemas.openxmlformats.org/officeDocument/2006/relationships/image" Target="../media/image3048.png"/><Relationship Id="rId63" Type="http://schemas.openxmlformats.org/officeDocument/2006/relationships/image" Target="../media/image3056.png"/><Relationship Id="rId68" Type="http://schemas.openxmlformats.org/officeDocument/2006/relationships/customXml" Target="../ink/ink3123.xml"/><Relationship Id="rId84" Type="http://schemas.openxmlformats.org/officeDocument/2006/relationships/customXml" Target="../ink/ink3131.xml"/><Relationship Id="rId89" Type="http://schemas.openxmlformats.org/officeDocument/2006/relationships/image" Target="../media/image3069.png"/><Relationship Id="rId16" Type="http://schemas.openxmlformats.org/officeDocument/2006/relationships/customXml" Target="../ink/ink3097.xml"/><Relationship Id="rId11" Type="http://schemas.openxmlformats.org/officeDocument/2006/relationships/image" Target="../media/image3030.png"/><Relationship Id="rId32" Type="http://schemas.openxmlformats.org/officeDocument/2006/relationships/customXml" Target="../ink/ink3105.xml"/><Relationship Id="rId37" Type="http://schemas.openxmlformats.org/officeDocument/2006/relationships/image" Target="../media/image3043.png"/><Relationship Id="rId53" Type="http://schemas.openxmlformats.org/officeDocument/2006/relationships/image" Target="../media/image3051.png"/><Relationship Id="rId58" Type="http://schemas.openxmlformats.org/officeDocument/2006/relationships/customXml" Target="../ink/ink3118.xml"/><Relationship Id="rId74" Type="http://schemas.openxmlformats.org/officeDocument/2006/relationships/customXml" Target="../ink/ink3126.xml"/><Relationship Id="rId79" Type="http://schemas.openxmlformats.org/officeDocument/2006/relationships/image" Target="../media/image3064.png"/><Relationship Id="rId102" Type="http://schemas.openxmlformats.org/officeDocument/2006/relationships/customXml" Target="../ink/ink3140.xml"/><Relationship Id="rId5" Type="http://schemas.openxmlformats.org/officeDocument/2006/relationships/image" Target="../media/image3027.png"/><Relationship Id="rId90" Type="http://schemas.openxmlformats.org/officeDocument/2006/relationships/customXml" Target="../ink/ink3134.xml"/><Relationship Id="rId95" Type="http://schemas.openxmlformats.org/officeDocument/2006/relationships/image" Target="../media/image3072.png"/><Relationship Id="rId22" Type="http://schemas.openxmlformats.org/officeDocument/2006/relationships/customXml" Target="../ink/ink3100.xml"/><Relationship Id="rId27" Type="http://schemas.openxmlformats.org/officeDocument/2006/relationships/image" Target="../media/image3038.png"/><Relationship Id="rId43" Type="http://schemas.openxmlformats.org/officeDocument/2006/relationships/image" Target="../media/image3046.png"/><Relationship Id="rId48" Type="http://schemas.openxmlformats.org/officeDocument/2006/relationships/customXml" Target="../ink/ink3113.xml"/><Relationship Id="rId64" Type="http://schemas.openxmlformats.org/officeDocument/2006/relationships/customXml" Target="../ink/ink3121.xml"/><Relationship Id="rId69" Type="http://schemas.openxmlformats.org/officeDocument/2006/relationships/image" Target="../media/image3059.png"/><Relationship Id="rId80" Type="http://schemas.openxmlformats.org/officeDocument/2006/relationships/customXml" Target="../ink/ink3129.xml"/><Relationship Id="rId85" Type="http://schemas.openxmlformats.org/officeDocument/2006/relationships/image" Target="../media/image3067.png"/><Relationship Id="rId12" Type="http://schemas.openxmlformats.org/officeDocument/2006/relationships/customXml" Target="../ink/ink3095.xml"/><Relationship Id="rId17" Type="http://schemas.openxmlformats.org/officeDocument/2006/relationships/image" Target="../media/image3033.png"/><Relationship Id="rId33" Type="http://schemas.openxmlformats.org/officeDocument/2006/relationships/image" Target="../media/image3041.png"/><Relationship Id="rId38" Type="http://schemas.openxmlformats.org/officeDocument/2006/relationships/customXml" Target="../ink/ink3108.xml"/><Relationship Id="rId59" Type="http://schemas.openxmlformats.org/officeDocument/2006/relationships/image" Target="../media/image3054.png"/><Relationship Id="rId103" Type="http://schemas.openxmlformats.org/officeDocument/2006/relationships/image" Target="../media/image3076.png"/><Relationship Id="rId20" Type="http://schemas.openxmlformats.org/officeDocument/2006/relationships/customXml" Target="../ink/ink3099.xml"/><Relationship Id="rId41" Type="http://schemas.openxmlformats.org/officeDocument/2006/relationships/image" Target="../media/image3045.png"/><Relationship Id="rId54" Type="http://schemas.openxmlformats.org/officeDocument/2006/relationships/customXml" Target="../ink/ink3116.xml"/><Relationship Id="rId62" Type="http://schemas.openxmlformats.org/officeDocument/2006/relationships/customXml" Target="../ink/ink3120.xml"/><Relationship Id="rId70" Type="http://schemas.openxmlformats.org/officeDocument/2006/relationships/customXml" Target="../ink/ink3124.xml"/><Relationship Id="rId75" Type="http://schemas.openxmlformats.org/officeDocument/2006/relationships/image" Target="../media/image3062.png"/><Relationship Id="rId83" Type="http://schemas.openxmlformats.org/officeDocument/2006/relationships/image" Target="../media/image3066.png"/><Relationship Id="rId88" Type="http://schemas.openxmlformats.org/officeDocument/2006/relationships/customXml" Target="../ink/ink3133.xml"/><Relationship Id="rId91" Type="http://schemas.openxmlformats.org/officeDocument/2006/relationships/image" Target="../media/image3070.png"/><Relationship Id="rId96" Type="http://schemas.openxmlformats.org/officeDocument/2006/relationships/customXml" Target="../ink/ink3137.xml"/><Relationship Id="rId1" Type="http://schemas.openxmlformats.org/officeDocument/2006/relationships/slideLayout" Target="../slideLayouts/slideLayout7.xml"/><Relationship Id="rId6" Type="http://schemas.openxmlformats.org/officeDocument/2006/relationships/customXml" Target="../ink/ink3092.xml"/><Relationship Id="rId15" Type="http://schemas.openxmlformats.org/officeDocument/2006/relationships/image" Target="../media/image3032.png"/><Relationship Id="rId23" Type="http://schemas.openxmlformats.org/officeDocument/2006/relationships/image" Target="../media/image3036.png"/><Relationship Id="rId28" Type="http://schemas.openxmlformats.org/officeDocument/2006/relationships/customXml" Target="../ink/ink3103.xml"/><Relationship Id="rId36" Type="http://schemas.openxmlformats.org/officeDocument/2006/relationships/customXml" Target="../ink/ink3107.xml"/><Relationship Id="rId49" Type="http://schemas.openxmlformats.org/officeDocument/2006/relationships/image" Target="../media/image3049.png"/><Relationship Id="rId57" Type="http://schemas.openxmlformats.org/officeDocument/2006/relationships/image" Target="../media/image3053.png"/><Relationship Id="rId10" Type="http://schemas.openxmlformats.org/officeDocument/2006/relationships/customXml" Target="../ink/ink3094.xml"/><Relationship Id="rId31" Type="http://schemas.openxmlformats.org/officeDocument/2006/relationships/image" Target="../media/image3040.png"/><Relationship Id="rId44" Type="http://schemas.openxmlformats.org/officeDocument/2006/relationships/customXml" Target="../ink/ink3111.xml"/><Relationship Id="rId52" Type="http://schemas.openxmlformats.org/officeDocument/2006/relationships/customXml" Target="../ink/ink3115.xml"/><Relationship Id="rId60" Type="http://schemas.openxmlformats.org/officeDocument/2006/relationships/customXml" Target="../ink/ink3119.xml"/><Relationship Id="rId65" Type="http://schemas.openxmlformats.org/officeDocument/2006/relationships/image" Target="../media/image3057.png"/><Relationship Id="rId73" Type="http://schemas.openxmlformats.org/officeDocument/2006/relationships/image" Target="../media/image3061.png"/><Relationship Id="rId78" Type="http://schemas.openxmlformats.org/officeDocument/2006/relationships/customXml" Target="../ink/ink3128.xml"/><Relationship Id="rId81" Type="http://schemas.openxmlformats.org/officeDocument/2006/relationships/image" Target="../media/image3065.png"/><Relationship Id="rId86" Type="http://schemas.openxmlformats.org/officeDocument/2006/relationships/customXml" Target="../ink/ink3132.xml"/><Relationship Id="rId94" Type="http://schemas.openxmlformats.org/officeDocument/2006/relationships/customXml" Target="../ink/ink3136.xml"/><Relationship Id="rId99" Type="http://schemas.openxmlformats.org/officeDocument/2006/relationships/image" Target="../media/image3074.png"/><Relationship Id="rId101" Type="http://schemas.openxmlformats.org/officeDocument/2006/relationships/image" Target="../media/image3075.png"/><Relationship Id="rId4" Type="http://schemas.openxmlformats.org/officeDocument/2006/relationships/customXml" Target="../ink/ink3091.xml"/><Relationship Id="rId9" Type="http://schemas.openxmlformats.org/officeDocument/2006/relationships/image" Target="../media/image3029.png"/><Relationship Id="rId13" Type="http://schemas.openxmlformats.org/officeDocument/2006/relationships/image" Target="../media/image3031.png"/><Relationship Id="rId18" Type="http://schemas.openxmlformats.org/officeDocument/2006/relationships/customXml" Target="../ink/ink3098.xml"/><Relationship Id="rId39" Type="http://schemas.openxmlformats.org/officeDocument/2006/relationships/image" Target="../media/image3044.png"/><Relationship Id="rId34" Type="http://schemas.openxmlformats.org/officeDocument/2006/relationships/customXml" Target="../ink/ink3106.xml"/><Relationship Id="rId50" Type="http://schemas.openxmlformats.org/officeDocument/2006/relationships/customXml" Target="../ink/ink3114.xml"/><Relationship Id="rId55" Type="http://schemas.openxmlformats.org/officeDocument/2006/relationships/image" Target="../media/image3052.png"/><Relationship Id="rId76" Type="http://schemas.openxmlformats.org/officeDocument/2006/relationships/customXml" Target="../ink/ink3127.xml"/><Relationship Id="rId97" Type="http://schemas.openxmlformats.org/officeDocument/2006/relationships/image" Target="../media/image3073.png"/><Relationship Id="rId104" Type="http://schemas.openxmlformats.org/officeDocument/2006/relationships/customXml" Target="../ink/ink3141.xml"/><Relationship Id="rId7" Type="http://schemas.openxmlformats.org/officeDocument/2006/relationships/image" Target="../media/image3028.png"/><Relationship Id="rId71" Type="http://schemas.openxmlformats.org/officeDocument/2006/relationships/image" Target="../media/image3060.png"/><Relationship Id="rId92" Type="http://schemas.openxmlformats.org/officeDocument/2006/relationships/customXml" Target="../ink/ink3135.xml"/><Relationship Id="rId2" Type="http://schemas.openxmlformats.org/officeDocument/2006/relationships/notesSlide" Target="../notesSlides/notesSlide33.xml"/><Relationship Id="rId29" Type="http://schemas.openxmlformats.org/officeDocument/2006/relationships/image" Target="../media/image3039.png"/><Relationship Id="rId24" Type="http://schemas.openxmlformats.org/officeDocument/2006/relationships/customXml" Target="../ink/ink3101.xml"/><Relationship Id="rId40" Type="http://schemas.openxmlformats.org/officeDocument/2006/relationships/customXml" Target="../ink/ink3109.xml"/><Relationship Id="rId45" Type="http://schemas.openxmlformats.org/officeDocument/2006/relationships/image" Target="../media/image3047.png"/><Relationship Id="rId66" Type="http://schemas.openxmlformats.org/officeDocument/2006/relationships/customXml" Target="../ink/ink3122.xml"/><Relationship Id="rId87" Type="http://schemas.openxmlformats.org/officeDocument/2006/relationships/image" Target="../media/image3068.png"/><Relationship Id="rId61" Type="http://schemas.openxmlformats.org/officeDocument/2006/relationships/image" Target="../media/image3055.png"/><Relationship Id="rId82" Type="http://schemas.openxmlformats.org/officeDocument/2006/relationships/customXml" Target="../ink/ink3130.xml"/><Relationship Id="rId19" Type="http://schemas.openxmlformats.org/officeDocument/2006/relationships/image" Target="../media/image3034.png"/><Relationship Id="rId14" Type="http://schemas.openxmlformats.org/officeDocument/2006/relationships/customXml" Target="../ink/ink3096.xml"/><Relationship Id="rId30" Type="http://schemas.openxmlformats.org/officeDocument/2006/relationships/customXml" Target="../ink/ink3104.xml"/><Relationship Id="rId35" Type="http://schemas.openxmlformats.org/officeDocument/2006/relationships/image" Target="../media/image3042.png"/><Relationship Id="rId56" Type="http://schemas.openxmlformats.org/officeDocument/2006/relationships/customXml" Target="../ink/ink3117.xml"/><Relationship Id="rId77" Type="http://schemas.openxmlformats.org/officeDocument/2006/relationships/image" Target="../media/image3063.png"/><Relationship Id="rId100" Type="http://schemas.openxmlformats.org/officeDocument/2006/relationships/customXml" Target="../ink/ink3139.xml"/><Relationship Id="rId105" Type="http://schemas.openxmlformats.org/officeDocument/2006/relationships/image" Target="../media/image3077.png"/><Relationship Id="rId8" Type="http://schemas.openxmlformats.org/officeDocument/2006/relationships/customXml" Target="../ink/ink3093.xml"/><Relationship Id="rId51" Type="http://schemas.openxmlformats.org/officeDocument/2006/relationships/image" Target="../media/image3050.png"/><Relationship Id="rId72" Type="http://schemas.openxmlformats.org/officeDocument/2006/relationships/customXml" Target="../ink/ink3125.xml"/><Relationship Id="rId93" Type="http://schemas.openxmlformats.org/officeDocument/2006/relationships/image" Target="../media/image3071.png"/><Relationship Id="rId98" Type="http://schemas.openxmlformats.org/officeDocument/2006/relationships/customXml" Target="../ink/ink3138.xml"/><Relationship Id="rId3" Type="http://schemas.openxmlformats.org/officeDocument/2006/relationships/image" Target="../media/image3026.png"/><Relationship Id="rId25" Type="http://schemas.openxmlformats.org/officeDocument/2006/relationships/image" Target="../media/image3037.png"/><Relationship Id="rId46" Type="http://schemas.openxmlformats.org/officeDocument/2006/relationships/customXml" Target="../ink/ink3112.xml"/><Relationship Id="rId67" Type="http://schemas.openxmlformats.org/officeDocument/2006/relationships/image" Target="../media/image305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qz.com/1038954/whatever-it-takes-five-years-ago-today-mario-draghi-saved-the-euro-with-a-momentous-speech/"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078.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www.ecb.europa.eu/mopo/implement/omt/html/index.en.html"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079.png"/></Relationships>
</file>

<file path=ppt/slides/_rels/slide38.xml.rels><?xml version="1.0" encoding="UTF-8" standalone="yes"?>
<Relationships xmlns="http://schemas.openxmlformats.org/package/2006/relationships"><Relationship Id="rId3" Type="http://schemas.openxmlformats.org/officeDocument/2006/relationships/image" Target="../media/image3080.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08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3" Type="http://schemas.openxmlformats.org/officeDocument/2006/relationships/customXml" Target="../ink/ink327.xml"/><Relationship Id="rId18" Type="http://schemas.openxmlformats.org/officeDocument/2006/relationships/image" Target="../media/image323.png"/><Relationship Id="rId26" Type="http://schemas.openxmlformats.org/officeDocument/2006/relationships/image" Target="../media/image327.png"/><Relationship Id="rId39" Type="http://schemas.openxmlformats.org/officeDocument/2006/relationships/customXml" Target="../ink/ink340.xml"/><Relationship Id="rId21" Type="http://schemas.openxmlformats.org/officeDocument/2006/relationships/customXml" Target="../ink/ink331.xml"/><Relationship Id="rId34" Type="http://schemas.openxmlformats.org/officeDocument/2006/relationships/image" Target="../media/image331.png"/><Relationship Id="rId42" Type="http://schemas.openxmlformats.org/officeDocument/2006/relationships/image" Target="../media/image335.png"/><Relationship Id="rId47" Type="http://schemas.openxmlformats.org/officeDocument/2006/relationships/customXml" Target="../ink/ink344.xml"/><Relationship Id="rId50" Type="http://schemas.openxmlformats.org/officeDocument/2006/relationships/image" Target="../media/image339.png"/><Relationship Id="rId7" Type="http://schemas.openxmlformats.org/officeDocument/2006/relationships/customXml" Target="../ink/ink324.xml"/><Relationship Id="rId2" Type="http://schemas.openxmlformats.org/officeDocument/2006/relationships/notesSlide" Target="../notesSlides/notesSlide4.xml"/><Relationship Id="rId16" Type="http://schemas.openxmlformats.org/officeDocument/2006/relationships/image" Target="../media/image322.png"/><Relationship Id="rId29" Type="http://schemas.openxmlformats.org/officeDocument/2006/relationships/customXml" Target="../ink/ink335.xml"/><Relationship Id="rId11" Type="http://schemas.openxmlformats.org/officeDocument/2006/relationships/customXml" Target="../ink/ink326.xml"/><Relationship Id="rId24" Type="http://schemas.openxmlformats.org/officeDocument/2006/relationships/image" Target="../media/image326.png"/><Relationship Id="rId32" Type="http://schemas.openxmlformats.org/officeDocument/2006/relationships/image" Target="../media/image330.png"/><Relationship Id="rId37" Type="http://schemas.openxmlformats.org/officeDocument/2006/relationships/customXml" Target="../ink/ink339.xml"/><Relationship Id="rId40" Type="http://schemas.openxmlformats.org/officeDocument/2006/relationships/image" Target="../media/image334.png"/><Relationship Id="rId45" Type="http://schemas.openxmlformats.org/officeDocument/2006/relationships/customXml" Target="../ink/ink343.xml"/><Relationship Id="rId5" Type="http://schemas.openxmlformats.org/officeDocument/2006/relationships/customXml" Target="../ink/ink323.xml"/><Relationship Id="rId15" Type="http://schemas.openxmlformats.org/officeDocument/2006/relationships/customXml" Target="../ink/ink328.xml"/><Relationship Id="rId23" Type="http://schemas.openxmlformats.org/officeDocument/2006/relationships/customXml" Target="../ink/ink332.xml"/><Relationship Id="rId28" Type="http://schemas.openxmlformats.org/officeDocument/2006/relationships/image" Target="../media/image328.png"/><Relationship Id="rId36" Type="http://schemas.openxmlformats.org/officeDocument/2006/relationships/image" Target="../media/image332.png"/><Relationship Id="rId49" Type="http://schemas.openxmlformats.org/officeDocument/2006/relationships/customXml" Target="../ink/ink345.xml"/><Relationship Id="rId10" Type="http://schemas.openxmlformats.org/officeDocument/2006/relationships/image" Target="../media/image319.png"/><Relationship Id="rId19" Type="http://schemas.openxmlformats.org/officeDocument/2006/relationships/customXml" Target="../ink/ink330.xml"/><Relationship Id="rId31" Type="http://schemas.openxmlformats.org/officeDocument/2006/relationships/customXml" Target="../ink/ink336.xml"/><Relationship Id="rId44" Type="http://schemas.openxmlformats.org/officeDocument/2006/relationships/image" Target="../media/image336.png"/><Relationship Id="rId4" Type="http://schemas.openxmlformats.org/officeDocument/2006/relationships/image" Target="../media/image316.png"/><Relationship Id="rId9" Type="http://schemas.openxmlformats.org/officeDocument/2006/relationships/customXml" Target="../ink/ink325.xml"/><Relationship Id="rId14" Type="http://schemas.openxmlformats.org/officeDocument/2006/relationships/image" Target="../media/image321.png"/><Relationship Id="rId22" Type="http://schemas.openxmlformats.org/officeDocument/2006/relationships/image" Target="../media/image325.png"/><Relationship Id="rId27" Type="http://schemas.openxmlformats.org/officeDocument/2006/relationships/customXml" Target="../ink/ink334.xml"/><Relationship Id="rId30" Type="http://schemas.openxmlformats.org/officeDocument/2006/relationships/image" Target="../media/image329.png"/><Relationship Id="rId35" Type="http://schemas.openxmlformats.org/officeDocument/2006/relationships/customXml" Target="../ink/ink338.xml"/><Relationship Id="rId43" Type="http://schemas.openxmlformats.org/officeDocument/2006/relationships/customXml" Target="../ink/ink342.xml"/><Relationship Id="rId48" Type="http://schemas.openxmlformats.org/officeDocument/2006/relationships/image" Target="../media/image338.png"/><Relationship Id="rId8" Type="http://schemas.openxmlformats.org/officeDocument/2006/relationships/image" Target="../media/image318.png"/><Relationship Id="rId3" Type="http://schemas.openxmlformats.org/officeDocument/2006/relationships/customXml" Target="../ink/ink322.xml"/><Relationship Id="rId12" Type="http://schemas.openxmlformats.org/officeDocument/2006/relationships/image" Target="../media/image320.png"/><Relationship Id="rId17" Type="http://schemas.openxmlformats.org/officeDocument/2006/relationships/customXml" Target="../ink/ink329.xml"/><Relationship Id="rId25" Type="http://schemas.openxmlformats.org/officeDocument/2006/relationships/customXml" Target="../ink/ink333.xml"/><Relationship Id="rId33" Type="http://schemas.openxmlformats.org/officeDocument/2006/relationships/customXml" Target="../ink/ink337.xml"/><Relationship Id="rId38" Type="http://schemas.openxmlformats.org/officeDocument/2006/relationships/image" Target="../media/image333.png"/><Relationship Id="rId46" Type="http://schemas.openxmlformats.org/officeDocument/2006/relationships/image" Target="../media/image337.png"/><Relationship Id="rId20" Type="http://schemas.openxmlformats.org/officeDocument/2006/relationships/image" Target="../media/image324.png"/><Relationship Id="rId41" Type="http://schemas.openxmlformats.org/officeDocument/2006/relationships/customXml" Target="../ink/ink341.xml"/><Relationship Id="rId1" Type="http://schemas.openxmlformats.org/officeDocument/2006/relationships/slideLayout" Target="../slideLayouts/slideLayout7.xml"/><Relationship Id="rId6" Type="http://schemas.openxmlformats.org/officeDocument/2006/relationships/image" Target="../media/image317.png"/></Relationships>
</file>

<file path=ppt/slides/_rels/slide5.xml.rels><?xml version="1.0" encoding="UTF-8" standalone="yes"?>
<Relationships xmlns="http://schemas.openxmlformats.org/package/2006/relationships"><Relationship Id="rId117" Type="http://schemas.openxmlformats.org/officeDocument/2006/relationships/image" Target="../media/image395.png"/><Relationship Id="rId299" Type="http://schemas.openxmlformats.org/officeDocument/2006/relationships/image" Target="../media/image483.png"/><Relationship Id="rId21" Type="http://schemas.openxmlformats.org/officeDocument/2006/relationships/customXml" Target="../ink/ink355.xml"/><Relationship Id="rId63" Type="http://schemas.openxmlformats.org/officeDocument/2006/relationships/image" Target="../media/image368.png"/><Relationship Id="rId159" Type="http://schemas.openxmlformats.org/officeDocument/2006/relationships/customXml" Target="../ink/ink425.xml"/><Relationship Id="rId324" Type="http://schemas.openxmlformats.org/officeDocument/2006/relationships/customXml" Target="../ink/ink509.xml"/><Relationship Id="rId366" Type="http://schemas.openxmlformats.org/officeDocument/2006/relationships/customXml" Target="../ink/ink530.xml"/><Relationship Id="rId170" Type="http://schemas.openxmlformats.org/officeDocument/2006/relationships/image" Target="../media/image420.png"/><Relationship Id="rId226" Type="http://schemas.openxmlformats.org/officeDocument/2006/relationships/image" Target="../media/image447.png"/><Relationship Id="rId268" Type="http://schemas.openxmlformats.org/officeDocument/2006/relationships/customXml" Target="../ink/ink481.xml"/><Relationship Id="rId32" Type="http://schemas.openxmlformats.org/officeDocument/2006/relationships/image" Target="../media/image354.png"/><Relationship Id="rId74" Type="http://schemas.openxmlformats.org/officeDocument/2006/relationships/customXml" Target="../ink/ink382.xml"/><Relationship Id="rId128" Type="http://schemas.openxmlformats.org/officeDocument/2006/relationships/image" Target="../media/image400.png"/><Relationship Id="rId335" Type="http://schemas.openxmlformats.org/officeDocument/2006/relationships/image" Target="../media/image501.png"/><Relationship Id="rId377" Type="http://schemas.openxmlformats.org/officeDocument/2006/relationships/customXml" Target="../ink/ink536.xml"/><Relationship Id="rId5" Type="http://schemas.openxmlformats.org/officeDocument/2006/relationships/customXml" Target="../ink/ink347.xml"/><Relationship Id="rId181" Type="http://schemas.openxmlformats.org/officeDocument/2006/relationships/image" Target="../media/image425.png"/><Relationship Id="rId237" Type="http://schemas.openxmlformats.org/officeDocument/2006/relationships/customXml" Target="../ink/ink465.xml"/><Relationship Id="rId402" Type="http://schemas.openxmlformats.org/officeDocument/2006/relationships/customXml" Target="../ink/ink549.xml"/><Relationship Id="rId279" Type="http://schemas.openxmlformats.org/officeDocument/2006/relationships/image" Target="../media/image473.png"/><Relationship Id="rId43" Type="http://schemas.openxmlformats.org/officeDocument/2006/relationships/customXml" Target="../ink/ink366.xml"/><Relationship Id="rId139" Type="http://schemas.openxmlformats.org/officeDocument/2006/relationships/customXml" Target="../ink/ink415.xml"/><Relationship Id="rId290" Type="http://schemas.openxmlformats.org/officeDocument/2006/relationships/customXml" Target="../ink/ink492.xml"/><Relationship Id="rId304" Type="http://schemas.openxmlformats.org/officeDocument/2006/relationships/customXml" Target="../ink/ink499.xml"/><Relationship Id="rId346" Type="http://schemas.openxmlformats.org/officeDocument/2006/relationships/customXml" Target="../ink/ink520.xml"/><Relationship Id="rId388" Type="http://schemas.openxmlformats.org/officeDocument/2006/relationships/image" Target="../media/image527.png"/><Relationship Id="rId85" Type="http://schemas.openxmlformats.org/officeDocument/2006/relationships/image" Target="../media/image379.png"/><Relationship Id="rId150" Type="http://schemas.openxmlformats.org/officeDocument/2006/relationships/image" Target="../media/image411.png"/><Relationship Id="rId192" Type="http://schemas.openxmlformats.org/officeDocument/2006/relationships/customXml" Target="../ink/ink442.xml"/><Relationship Id="rId206" Type="http://schemas.openxmlformats.org/officeDocument/2006/relationships/image" Target="../media/image437.png"/><Relationship Id="rId413" Type="http://schemas.openxmlformats.org/officeDocument/2006/relationships/image" Target="../media/image539.png"/><Relationship Id="rId248" Type="http://schemas.openxmlformats.org/officeDocument/2006/relationships/image" Target="../media/image458.png"/><Relationship Id="rId12" Type="http://schemas.openxmlformats.org/officeDocument/2006/relationships/image" Target="../media/image344.png"/><Relationship Id="rId108" Type="http://schemas.openxmlformats.org/officeDocument/2006/relationships/customXml" Target="../ink/ink399.xml"/><Relationship Id="rId315" Type="http://schemas.openxmlformats.org/officeDocument/2006/relationships/image" Target="../media/image491.png"/><Relationship Id="rId357" Type="http://schemas.openxmlformats.org/officeDocument/2006/relationships/image" Target="../media/image512.png"/><Relationship Id="rId54" Type="http://schemas.openxmlformats.org/officeDocument/2006/relationships/image" Target="../media/image364.png"/><Relationship Id="rId96" Type="http://schemas.openxmlformats.org/officeDocument/2006/relationships/customXml" Target="../ink/ink393.xml"/><Relationship Id="rId161" Type="http://schemas.openxmlformats.org/officeDocument/2006/relationships/customXml" Target="../ink/ink426.xml"/><Relationship Id="rId217" Type="http://schemas.openxmlformats.org/officeDocument/2006/relationships/customXml" Target="../ink/ink455.xml"/><Relationship Id="rId399" Type="http://schemas.openxmlformats.org/officeDocument/2006/relationships/customXml" Target="../ink/ink547.xml"/><Relationship Id="rId259" Type="http://schemas.openxmlformats.org/officeDocument/2006/relationships/image" Target="../media/image463.png"/><Relationship Id="rId23" Type="http://schemas.openxmlformats.org/officeDocument/2006/relationships/customXml" Target="../ink/ink356.xml"/><Relationship Id="rId119" Type="http://schemas.openxmlformats.org/officeDocument/2006/relationships/image" Target="../media/image396.png"/><Relationship Id="rId270" Type="http://schemas.openxmlformats.org/officeDocument/2006/relationships/customXml" Target="../ink/ink482.xml"/><Relationship Id="rId326" Type="http://schemas.openxmlformats.org/officeDocument/2006/relationships/customXml" Target="../ink/ink510.xml"/><Relationship Id="rId65" Type="http://schemas.openxmlformats.org/officeDocument/2006/relationships/image" Target="../media/image369.png"/><Relationship Id="rId130" Type="http://schemas.openxmlformats.org/officeDocument/2006/relationships/image" Target="../media/image401.png"/><Relationship Id="rId368" Type="http://schemas.openxmlformats.org/officeDocument/2006/relationships/image" Target="../media/image517.png"/><Relationship Id="rId172" Type="http://schemas.openxmlformats.org/officeDocument/2006/relationships/image" Target="../media/image421.png"/><Relationship Id="rId228" Type="http://schemas.openxmlformats.org/officeDocument/2006/relationships/image" Target="../media/image448.png"/><Relationship Id="rId281" Type="http://schemas.openxmlformats.org/officeDocument/2006/relationships/image" Target="../media/image474.png"/><Relationship Id="rId337" Type="http://schemas.openxmlformats.org/officeDocument/2006/relationships/image" Target="../media/image502.png"/><Relationship Id="rId34" Type="http://schemas.openxmlformats.org/officeDocument/2006/relationships/image" Target="../media/image355.png"/><Relationship Id="rId76" Type="http://schemas.openxmlformats.org/officeDocument/2006/relationships/customXml" Target="../ink/ink383.xml"/><Relationship Id="rId141" Type="http://schemas.openxmlformats.org/officeDocument/2006/relationships/customXml" Target="../ink/ink416.xml"/><Relationship Id="rId379" Type="http://schemas.openxmlformats.org/officeDocument/2006/relationships/customXml" Target="../ink/ink537.xml"/><Relationship Id="rId7" Type="http://schemas.openxmlformats.org/officeDocument/2006/relationships/customXml" Target="../ink/ink348.xml"/><Relationship Id="rId183" Type="http://schemas.openxmlformats.org/officeDocument/2006/relationships/image" Target="../media/image426.png"/><Relationship Id="rId239" Type="http://schemas.openxmlformats.org/officeDocument/2006/relationships/customXml" Target="../ink/ink466.xml"/><Relationship Id="rId390" Type="http://schemas.openxmlformats.org/officeDocument/2006/relationships/image" Target="../media/image528.png"/><Relationship Id="rId404" Type="http://schemas.openxmlformats.org/officeDocument/2006/relationships/customXml" Target="../ink/ink550.xml"/><Relationship Id="rId250" Type="http://schemas.openxmlformats.org/officeDocument/2006/relationships/image" Target="../media/image459.png"/><Relationship Id="rId292" Type="http://schemas.openxmlformats.org/officeDocument/2006/relationships/customXml" Target="../ink/ink493.xml"/><Relationship Id="rId306" Type="http://schemas.openxmlformats.org/officeDocument/2006/relationships/customXml" Target="../ink/ink500.xml"/><Relationship Id="rId45" Type="http://schemas.openxmlformats.org/officeDocument/2006/relationships/customXml" Target="../ink/ink367.xml"/><Relationship Id="rId87" Type="http://schemas.openxmlformats.org/officeDocument/2006/relationships/image" Target="../media/image380.png"/><Relationship Id="rId110" Type="http://schemas.openxmlformats.org/officeDocument/2006/relationships/customXml" Target="../ink/ink400.xml"/><Relationship Id="rId348" Type="http://schemas.openxmlformats.org/officeDocument/2006/relationships/customXml" Target="../ink/ink521.xml"/><Relationship Id="rId152" Type="http://schemas.openxmlformats.org/officeDocument/2006/relationships/image" Target="../media/image412.png"/><Relationship Id="rId194" Type="http://schemas.openxmlformats.org/officeDocument/2006/relationships/image" Target="../media/image431.png"/><Relationship Id="rId208" Type="http://schemas.openxmlformats.org/officeDocument/2006/relationships/image" Target="../media/image438.png"/><Relationship Id="rId415" Type="http://schemas.openxmlformats.org/officeDocument/2006/relationships/image" Target="../media/image540.png"/><Relationship Id="rId261" Type="http://schemas.openxmlformats.org/officeDocument/2006/relationships/image" Target="../media/image464.png"/><Relationship Id="rId14" Type="http://schemas.openxmlformats.org/officeDocument/2006/relationships/image" Target="../media/image345.png"/><Relationship Id="rId56" Type="http://schemas.openxmlformats.org/officeDocument/2006/relationships/image" Target="../media/image365.png"/><Relationship Id="rId317" Type="http://schemas.openxmlformats.org/officeDocument/2006/relationships/image" Target="../media/image492.png"/><Relationship Id="rId359" Type="http://schemas.openxmlformats.org/officeDocument/2006/relationships/image" Target="../media/image513.png"/><Relationship Id="rId98" Type="http://schemas.openxmlformats.org/officeDocument/2006/relationships/customXml" Target="../ink/ink394.xml"/><Relationship Id="rId121" Type="http://schemas.openxmlformats.org/officeDocument/2006/relationships/image" Target="../media/image397.png"/><Relationship Id="rId163" Type="http://schemas.openxmlformats.org/officeDocument/2006/relationships/customXml" Target="../ink/ink427.xml"/><Relationship Id="rId219" Type="http://schemas.openxmlformats.org/officeDocument/2006/relationships/customXml" Target="../ink/ink456.xml"/><Relationship Id="rId370" Type="http://schemas.openxmlformats.org/officeDocument/2006/relationships/image" Target="../media/image518.png"/><Relationship Id="rId230" Type="http://schemas.openxmlformats.org/officeDocument/2006/relationships/image" Target="../media/image449.png"/><Relationship Id="rId25" Type="http://schemas.openxmlformats.org/officeDocument/2006/relationships/customXml" Target="../ink/ink357.xml"/><Relationship Id="rId67" Type="http://schemas.openxmlformats.org/officeDocument/2006/relationships/image" Target="../media/image370.png"/><Relationship Id="rId272" Type="http://schemas.openxmlformats.org/officeDocument/2006/relationships/customXml" Target="../ink/ink483.xml"/><Relationship Id="rId328" Type="http://schemas.openxmlformats.org/officeDocument/2006/relationships/customXml" Target="../ink/ink511.xml"/><Relationship Id="rId132" Type="http://schemas.openxmlformats.org/officeDocument/2006/relationships/image" Target="../media/image402.png"/><Relationship Id="rId174" Type="http://schemas.openxmlformats.org/officeDocument/2006/relationships/image" Target="../media/image422.png"/><Relationship Id="rId381" Type="http://schemas.openxmlformats.org/officeDocument/2006/relationships/customXml" Target="../ink/ink538.xml"/><Relationship Id="rId241" Type="http://schemas.openxmlformats.org/officeDocument/2006/relationships/customXml" Target="../ink/ink467.xml"/><Relationship Id="rId36" Type="http://schemas.openxmlformats.org/officeDocument/2006/relationships/image" Target="../media/image356.png"/><Relationship Id="rId283" Type="http://schemas.openxmlformats.org/officeDocument/2006/relationships/image" Target="../media/image475.png"/><Relationship Id="rId339" Type="http://schemas.openxmlformats.org/officeDocument/2006/relationships/image" Target="../media/image503.png"/><Relationship Id="rId78" Type="http://schemas.openxmlformats.org/officeDocument/2006/relationships/customXml" Target="../ink/ink384.xml"/><Relationship Id="rId101" Type="http://schemas.openxmlformats.org/officeDocument/2006/relationships/image" Target="../media/image387.png"/><Relationship Id="rId143" Type="http://schemas.openxmlformats.org/officeDocument/2006/relationships/customXml" Target="../ink/ink417.xml"/><Relationship Id="rId185" Type="http://schemas.openxmlformats.org/officeDocument/2006/relationships/image" Target="../media/image427.png"/><Relationship Id="rId350" Type="http://schemas.openxmlformats.org/officeDocument/2006/relationships/customXml" Target="../ink/ink522.xml"/><Relationship Id="rId406" Type="http://schemas.openxmlformats.org/officeDocument/2006/relationships/customXml" Target="../ink/ink551.xml"/><Relationship Id="rId9" Type="http://schemas.openxmlformats.org/officeDocument/2006/relationships/customXml" Target="../ink/ink349.xml"/><Relationship Id="rId210" Type="http://schemas.openxmlformats.org/officeDocument/2006/relationships/image" Target="../media/image439.png"/><Relationship Id="rId392" Type="http://schemas.openxmlformats.org/officeDocument/2006/relationships/image" Target="../media/image529.png"/><Relationship Id="rId252" Type="http://schemas.openxmlformats.org/officeDocument/2006/relationships/customXml" Target="../ink/ink473.xml"/><Relationship Id="rId294" Type="http://schemas.openxmlformats.org/officeDocument/2006/relationships/customXml" Target="../ink/ink494.xml"/><Relationship Id="rId308" Type="http://schemas.openxmlformats.org/officeDocument/2006/relationships/customXml" Target="../ink/ink501.xml"/><Relationship Id="rId47" Type="http://schemas.openxmlformats.org/officeDocument/2006/relationships/customXml" Target="../ink/ink368.xml"/><Relationship Id="rId89" Type="http://schemas.openxmlformats.org/officeDocument/2006/relationships/image" Target="../media/image381.png"/><Relationship Id="rId112" Type="http://schemas.openxmlformats.org/officeDocument/2006/relationships/customXml" Target="../ink/ink401.xml"/><Relationship Id="rId154" Type="http://schemas.openxmlformats.org/officeDocument/2006/relationships/image" Target="../media/image413.png"/><Relationship Id="rId361" Type="http://schemas.openxmlformats.org/officeDocument/2006/relationships/image" Target="../media/image514.png"/><Relationship Id="rId196" Type="http://schemas.openxmlformats.org/officeDocument/2006/relationships/image" Target="../media/image432.png"/><Relationship Id="rId417" Type="http://schemas.openxmlformats.org/officeDocument/2006/relationships/image" Target="../media/image541.png"/><Relationship Id="rId16" Type="http://schemas.openxmlformats.org/officeDocument/2006/relationships/image" Target="../media/image346.png"/><Relationship Id="rId221" Type="http://schemas.openxmlformats.org/officeDocument/2006/relationships/customXml" Target="../ink/ink457.xml"/><Relationship Id="rId263" Type="http://schemas.openxmlformats.org/officeDocument/2006/relationships/image" Target="../media/image465.png"/><Relationship Id="rId319" Type="http://schemas.openxmlformats.org/officeDocument/2006/relationships/image" Target="../media/image493.png"/><Relationship Id="rId58" Type="http://schemas.openxmlformats.org/officeDocument/2006/relationships/image" Target="../media/image366.png"/><Relationship Id="rId123" Type="http://schemas.openxmlformats.org/officeDocument/2006/relationships/image" Target="../media/image398.png"/><Relationship Id="rId330" Type="http://schemas.openxmlformats.org/officeDocument/2006/relationships/customXml" Target="../ink/ink512.xml"/><Relationship Id="rId165" Type="http://schemas.openxmlformats.org/officeDocument/2006/relationships/customXml" Target="../ink/ink428.xml"/><Relationship Id="rId372" Type="http://schemas.openxmlformats.org/officeDocument/2006/relationships/image" Target="../media/image519.png"/><Relationship Id="rId232" Type="http://schemas.openxmlformats.org/officeDocument/2006/relationships/image" Target="../media/image450.png"/><Relationship Id="rId274" Type="http://schemas.openxmlformats.org/officeDocument/2006/relationships/customXml" Target="../ink/ink484.xml"/><Relationship Id="rId27" Type="http://schemas.openxmlformats.org/officeDocument/2006/relationships/customXml" Target="../ink/ink358.xml"/><Relationship Id="rId69" Type="http://schemas.openxmlformats.org/officeDocument/2006/relationships/image" Target="../media/image371.png"/><Relationship Id="rId134" Type="http://schemas.openxmlformats.org/officeDocument/2006/relationships/image" Target="../media/image403.png"/><Relationship Id="rId80" Type="http://schemas.openxmlformats.org/officeDocument/2006/relationships/customXml" Target="../ink/ink385.xml"/><Relationship Id="rId176" Type="http://schemas.openxmlformats.org/officeDocument/2006/relationships/customXml" Target="../ink/ink434.xml"/><Relationship Id="rId341" Type="http://schemas.openxmlformats.org/officeDocument/2006/relationships/image" Target="../media/image504.png"/><Relationship Id="rId383" Type="http://schemas.openxmlformats.org/officeDocument/2006/relationships/customXml" Target="../ink/ink539.xml"/><Relationship Id="rId201" Type="http://schemas.openxmlformats.org/officeDocument/2006/relationships/customXml" Target="../ink/ink447.xml"/><Relationship Id="rId243" Type="http://schemas.openxmlformats.org/officeDocument/2006/relationships/customXml" Target="../ink/ink468.xml"/><Relationship Id="rId285" Type="http://schemas.openxmlformats.org/officeDocument/2006/relationships/image" Target="../media/image476.png"/><Relationship Id="rId17" Type="http://schemas.openxmlformats.org/officeDocument/2006/relationships/customXml" Target="../ink/ink353.xml"/><Relationship Id="rId38" Type="http://schemas.openxmlformats.org/officeDocument/2006/relationships/image" Target="../media/image357.png"/><Relationship Id="rId59" Type="http://schemas.openxmlformats.org/officeDocument/2006/relationships/customXml" Target="../ink/ink374.xml"/><Relationship Id="rId103" Type="http://schemas.openxmlformats.org/officeDocument/2006/relationships/image" Target="../media/image388.png"/><Relationship Id="rId124" Type="http://schemas.openxmlformats.org/officeDocument/2006/relationships/customXml" Target="../ink/ink407.xml"/><Relationship Id="rId310" Type="http://schemas.openxmlformats.org/officeDocument/2006/relationships/customXml" Target="../ink/ink502.xml"/><Relationship Id="rId70" Type="http://schemas.openxmlformats.org/officeDocument/2006/relationships/customXml" Target="../ink/ink380.xml"/><Relationship Id="rId91" Type="http://schemas.openxmlformats.org/officeDocument/2006/relationships/image" Target="../media/image382.png"/><Relationship Id="rId145" Type="http://schemas.openxmlformats.org/officeDocument/2006/relationships/customXml" Target="../ink/ink418.xml"/><Relationship Id="rId166" Type="http://schemas.openxmlformats.org/officeDocument/2006/relationships/image" Target="../media/image418.png"/><Relationship Id="rId187" Type="http://schemas.openxmlformats.org/officeDocument/2006/relationships/image" Target="../media/image428.png"/><Relationship Id="rId331" Type="http://schemas.openxmlformats.org/officeDocument/2006/relationships/image" Target="../media/image499.png"/><Relationship Id="rId352" Type="http://schemas.openxmlformats.org/officeDocument/2006/relationships/customXml" Target="../ink/ink523.xml"/><Relationship Id="rId373" Type="http://schemas.openxmlformats.org/officeDocument/2006/relationships/customXml" Target="../ink/ink534.xml"/><Relationship Id="rId394" Type="http://schemas.openxmlformats.org/officeDocument/2006/relationships/image" Target="../media/image530.png"/><Relationship Id="rId408" Type="http://schemas.openxmlformats.org/officeDocument/2006/relationships/customXml" Target="../ink/ink552.xml"/><Relationship Id="rId1" Type="http://schemas.openxmlformats.org/officeDocument/2006/relationships/slideLayout" Target="../slideLayouts/slideLayout7.xml"/><Relationship Id="rId212" Type="http://schemas.openxmlformats.org/officeDocument/2006/relationships/image" Target="../media/image440.png"/><Relationship Id="rId233" Type="http://schemas.openxmlformats.org/officeDocument/2006/relationships/customXml" Target="../ink/ink463.xml"/><Relationship Id="rId254" Type="http://schemas.openxmlformats.org/officeDocument/2006/relationships/customXml" Target="../ink/ink474.xml"/><Relationship Id="rId28" Type="http://schemas.openxmlformats.org/officeDocument/2006/relationships/image" Target="../media/image352.png"/><Relationship Id="rId49" Type="http://schemas.openxmlformats.org/officeDocument/2006/relationships/customXml" Target="../ink/ink369.xml"/><Relationship Id="rId114" Type="http://schemas.openxmlformats.org/officeDocument/2006/relationships/customXml" Target="../ink/ink402.xml"/><Relationship Id="rId275" Type="http://schemas.openxmlformats.org/officeDocument/2006/relationships/image" Target="../media/image471.png"/><Relationship Id="rId296" Type="http://schemas.openxmlformats.org/officeDocument/2006/relationships/customXml" Target="../ink/ink495.xml"/><Relationship Id="rId300" Type="http://schemas.openxmlformats.org/officeDocument/2006/relationships/customXml" Target="../ink/ink497.xml"/><Relationship Id="rId60" Type="http://schemas.openxmlformats.org/officeDocument/2006/relationships/image" Target="../media/image367.png"/><Relationship Id="rId81" Type="http://schemas.openxmlformats.org/officeDocument/2006/relationships/image" Target="../media/image377.png"/><Relationship Id="rId135" Type="http://schemas.openxmlformats.org/officeDocument/2006/relationships/customXml" Target="../ink/ink413.xml"/><Relationship Id="rId156" Type="http://schemas.openxmlformats.org/officeDocument/2006/relationships/image" Target="../media/image414.png"/><Relationship Id="rId177" Type="http://schemas.openxmlformats.org/officeDocument/2006/relationships/image" Target="../media/image423.png"/><Relationship Id="rId198" Type="http://schemas.openxmlformats.org/officeDocument/2006/relationships/image" Target="../media/image433.png"/><Relationship Id="rId321" Type="http://schemas.openxmlformats.org/officeDocument/2006/relationships/image" Target="../media/image494.png"/><Relationship Id="rId342" Type="http://schemas.openxmlformats.org/officeDocument/2006/relationships/customXml" Target="../ink/ink518.xml"/><Relationship Id="rId363" Type="http://schemas.openxmlformats.org/officeDocument/2006/relationships/image" Target="../media/image515.png"/><Relationship Id="rId384" Type="http://schemas.openxmlformats.org/officeDocument/2006/relationships/image" Target="../media/image525.png"/><Relationship Id="rId419" Type="http://schemas.openxmlformats.org/officeDocument/2006/relationships/image" Target="../media/image542.png"/><Relationship Id="rId202" Type="http://schemas.openxmlformats.org/officeDocument/2006/relationships/image" Target="../media/image435.png"/><Relationship Id="rId223" Type="http://schemas.openxmlformats.org/officeDocument/2006/relationships/customXml" Target="../ink/ink458.xml"/><Relationship Id="rId244" Type="http://schemas.openxmlformats.org/officeDocument/2006/relationships/image" Target="../media/image456.png"/><Relationship Id="rId18" Type="http://schemas.openxmlformats.org/officeDocument/2006/relationships/image" Target="../media/image347.png"/><Relationship Id="rId39" Type="http://schemas.openxmlformats.org/officeDocument/2006/relationships/customXml" Target="../ink/ink364.xml"/><Relationship Id="rId265" Type="http://schemas.openxmlformats.org/officeDocument/2006/relationships/image" Target="../media/image466.png"/><Relationship Id="rId286" Type="http://schemas.openxmlformats.org/officeDocument/2006/relationships/customXml" Target="../ink/ink490.xml"/><Relationship Id="rId50" Type="http://schemas.openxmlformats.org/officeDocument/2006/relationships/image" Target="../media/image362.png"/><Relationship Id="rId104" Type="http://schemas.openxmlformats.org/officeDocument/2006/relationships/customXml" Target="../ink/ink397.xml"/><Relationship Id="rId125" Type="http://schemas.openxmlformats.org/officeDocument/2006/relationships/image" Target="../media/image399.png"/><Relationship Id="rId146" Type="http://schemas.openxmlformats.org/officeDocument/2006/relationships/image" Target="../media/image409.png"/><Relationship Id="rId167" Type="http://schemas.openxmlformats.org/officeDocument/2006/relationships/customXml" Target="../ink/ink429.xml"/><Relationship Id="rId188" Type="http://schemas.openxmlformats.org/officeDocument/2006/relationships/customXml" Target="../ink/ink440.xml"/><Relationship Id="rId311" Type="http://schemas.openxmlformats.org/officeDocument/2006/relationships/image" Target="../media/image489.png"/><Relationship Id="rId332" Type="http://schemas.openxmlformats.org/officeDocument/2006/relationships/customXml" Target="../ink/ink513.xml"/><Relationship Id="rId353" Type="http://schemas.openxmlformats.org/officeDocument/2006/relationships/image" Target="../media/image510.png"/><Relationship Id="rId374" Type="http://schemas.openxmlformats.org/officeDocument/2006/relationships/image" Target="../media/image520.png"/><Relationship Id="rId395" Type="http://schemas.openxmlformats.org/officeDocument/2006/relationships/customXml" Target="../ink/ink545.xml"/><Relationship Id="rId409" Type="http://schemas.openxmlformats.org/officeDocument/2006/relationships/image" Target="../media/image537.png"/><Relationship Id="rId71" Type="http://schemas.openxmlformats.org/officeDocument/2006/relationships/image" Target="../media/image372.png"/><Relationship Id="rId92" Type="http://schemas.openxmlformats.org/officeDocument/2006/relationships/customXml" Target="../ink/ink391.xml"/><Relationship Id="rId213" Type="http://schemas.openxmlformats.org/officeDocument/2006/relationships/customXml" Target="../ink/ink453.xml"/><Relationship Id="rId234" Type="http://schemas.openxmlformats.org/officeDocument/2006/relationships/image" Target="../media/image451.png"/><Relationship Id="rId420" Type="http://schemas.openxmlformats.org/officeDocument/2006/relationships/customXml" Target="../ink/ink558.xml"/><Relationship Id="rId2" Type="http://schemas.openxmlformats.org/officeDocument/2006/relationships/notesSlide" Target="../notesSlides/notesSlide5.xml"/><Relationship Id="rId29" Type="http://schemas.openxmlformats.org/officeDocument/2006/relationships/customXml" Target="../ink/ink359.xml"/><Relationship Id="rId255" Type="http://schemas.openxmlformats.org/officeDocument/2006/relationships/image" Target="../media/image461.png"/><Relationship Id="rId276" Type="http://schemas.openxmlformats.org/officeDocument/2006/relationships/customXml" Target="../ink/ink485.xml"/><Relationship Id="rId297" Type="http://schemas.openxmlformats.org/officeDocument/2006/relationships/image" Target="../media/image482.png"/><Relationship Id="rId40" Type="http://schemas.openxmlformats.org/officeDocument/2006/relationships/image" Target="../media/image358.png"/><Relationship Id="rId115" Type="http://schemas.openxmlformats.org/officeDocument/2006/relationships/image" Target="../media/image394.png"/><Relationship Id="rId136" Type="http://schemas.openxmlformats.org/officeDocument/2006/relationships/image" Target="../media/image404.png"/><Relationship Id="rId157" Type="http://schemas.openxmlformats.org/officeDocument/2006/relationships/customXml" Target="../ink/ink424.xml"/><Relationship Id="rId178" Type="http://schemas.openxmlformats.org/officeDocument/2006/relationships/customXml" Target="../ink/ink435.xml"/><Relationship Id="rId301" Type="http://schemas.openxmlformats.org/officeDocument/2006/relationships/image" Target="../media/image484.png"/><Relationship Id="rId322" Type="http://schemas.openxmlformats.org/officeDocument/2006/relationships/customXml" Target="../ink/ink508.xml"/><Relationship Id="rId343" Type="http://schemas.openxmlformats.org/officeDocument/2006/relationships/image" Target="../media/image505.png"/><Relationship Id="rId364" Type="http://schemas.openxmlformats.org/officeDocument/2006/relationships/customXml" Target="../ink/ink529.xml"/><Relationship Id="rId61" Type="http://schemas.openxmlformats.org/officeDocument/2006/relationships/customXml" Target="../ink/ink375.xml"/><Relationship Id="rId82" Type="http://schemas.openxmlformats.org/officeDocument/2006/relationships/customXml" Target="../ink/ink386.xml"/><Relationship Id="rId199" Type="http://schemas.openxmlformats.org/officeDocument/2006/relationships/customXml" Target="../ink/ink446.xml"/><Relationship Id="rId203" Type="http://schemas.openxmlformats.org/officeDocument/2006/relationships/customXml" Target="../ink/ink448.xml"/><Relationship Id="rId385" Type="http://schemas.openxmlformats.org/officeDocument/2006/relationships/customXml" Target="../ink/ink540.xml"/><Relationship Id="rId19" Type="http://schemas.openxmlformats.org/officeDocument/2006/relationships/customXml" Target="../ink/ink354.xml"/><Relationship Id="rId224" Type="http://schemas.openxmlformats.org/officeDocument/2006/relationships/image" Target="../media/image446.png"/><Relationship Id="rId245" Type="http://schemas.openxmlformats.org/officeDocument/2006/relationships/customXml" Target="../ink/ink469.xml"/><Relationship Id="rId266" Type="http://schemas.openxmlformats.org/officeDocument/2006/relationships/customXml" Target="../ink/ink480.xml"/><Relationship Id="rId287" Type="http://schemas.openxmlformats.org/officeDocument/2006/relationships/image" Target="../media/image477.png"/><Relationship Id="rId410" Type="http://schemas.openxmlformats.org/officeDocument/2006/relationships/customXml" Target="../ink/ink553.xml"/><Relationship Id="rId30" Type="http://schemas.openxmlformats.org/officeDocument/2006/relationships/image" Target="../media/image353.png"/><Relationship Id="rId105" Type="http://schemas.openxmlformats.org/officeDocument/2006/relationships/image" Target="../media/image389.png"/><Relationship Id="rId126" Type="http://schemas.openxmlformats.org/officeDocument/2006/relationships/customXml" Target="../ink/ink408.xml"/><Relationship Id="rId147" Type="http://schemas.openxmlformats.org/officeDocument/2006/relationships/customXml" Target="../ink/ink419.xml"/><Relationship Id="rId168" Type="http://schemas.openxmlformats.org/officeDocument/2006/relationships/image" Target="../media/image419.png"/><Relationship Id="rId312" Type="http://schemas.openxmlformats.org/officeDocument/2006/relationships/customXml" Target="../ink/ink503.xml"/><Relationship Id="rId333" Type="http://schemas.openxmlformats.org/officeDocument/2006/relationships/image" Target="../media/image500.png"/><Relationship Id="rId354" Type="http://schemas.openxmlformats.org/officeDocument/2006/relationships/customXml" Target="../ink/ink524.xml"/><Relationship Id="rId51" Type="http://schemas.openxmlformats.org/officeDocument/2006/relationships/customXml" Target="../ink/ink370.xml"/><Relationship Id="rId72" Type="http://schemas.openxmlformats.org/officeDocument/2006/relationships/customXml" Target="../ink/ink381.xml"/><Relationship Id="rId93" Type="http://schemas.openxmlformats.org/officeDocument/2006/relationships/image" Target="../media/image383.png"/><Relationship Id="rId189" Type="http://schemas.openxmlformats.org/officeDocument/2006/relationships/image" Target="../media/image429.png"/><Relationship Id="rId375" Type="http://schemas.openxmlformats.org/officeDocument/2006/relationships/customXml" Target="../ink/ink535.xml"/><Relationship Id="rId396" Type="http://schemas.openxmlformats.org/officeDocument/2006/relationships/image" Target="../media/image531.png"/><Relationship Id="rId3" Type="http://schemas.openxmlformats.org/officeDocument/2006/relationships/customXml" Target="../ink/ink346.xml"/><Relationship Id="rId214" Type="http://schemas.openxmlformats.org/officeDocument/2006/relationships/image" Target="../media/image441.png"/><Relationship Id="rId235" Type="http://schemas.openxmlformats.org/officeDocument/2006/relationships/customXml" Target="../ink/ink464.xml"/><Relationship Id="rId256" Type="http://schemas.openxmlformats.org/officeDocument/2006/relationships/customXml" Target="../ink/ink475.xml"/><Relationship Id="rId277" Type="http://schemas.openxmlformats.org/officeDocument/2006/relationships/image" Target="../media/image472.png"/><Relationship Id="rId298" Type="http://schemas.openxmlformats.org/officeDocument/2006/relationships/customXml" Target="../ink/ink496.xml"/><Relationship Id="rId400" Type="http://schemas.openxmlformats.org/officeDocument/2006/relationships/image" Target="../media/image533.png"/><Relationship Id="rId421" Type="http://schemas.openxmlformats.org/officeDocument/2006/relationships/image" Target="../media/image543.png"/><Relationship Id="rId116" Type="http://schemas.openxmlformats.org/officeDocument/2006/relationships/customXml" Target="../ink/ink403.xml"/><Relationship Id="rId137" Type="http://schemas.openxmlformats.org/officeDocument/2006/relationships/customXml" Target="../ink/ink414.xml"/><Relationship Id="rId158" Type="http://schemas.openxmlformats.org/officeDocument/2006/relationships/image" Target="../media/image415.png"/><Relationship Id="rId302" Type="http://schemas.openxmlformats.org/officeDocument/2006/relationships/customXml" Target="../ink/ink498.xml"/><Relationship Id="rId323" Type="http://schemas.openxmlformats.org/officeDocument/2006/relationships/image" Target="../media/image495.png"/><Relationship Id="rId344" Type="http://schemas.openxmlformats.org/officeDocument/2006/relationships/customXml" Target="../ink/ink519.xml"/><Relationship Id="rId20" Type="http://schemas.openxmlformats.org/officeDocument/2006/relationships/image" Target="../media/image348.png"/><Relationship Id="rId41" Type="http://schemas.openxmlformats.org/officeDocument/2006/relationships/customXml" Target="../ink/ink365.xml"/><Relationship Id="rId62" Type="http://schemas.openxmlformats.org/officeDocument/2006/relationships/customXml" Target="../ink/ink376.xml"/><Relationship Id="rId83" Type="http://schemas.openxmlformats.org/officeDocument/2006/relationships/image" Target="../media/image378.png"/><Relationship Id="rId179" Type="http://schemas.openxmlformats.org/officeDocument/2006/relationships/image" Target="../media/image424.png"/><Relationship Id="rId365" Type="http://schemas.openxmlformats.org/officeDocument/2006/relationships/image" Target="../media/image516.png"/><Relationship Id="rId386" Type="http://schemas.openxmlformats.org/officeDocument/2006/relationships/image" Target="../media/image526.png"/><Relationship Id="rId190" Type="http://schemas.openxmlformats.org/officeDocument/2006/relationships/customXml" Target="../ink/ink441.xml"/><Relationship Id="rId204" Type="http://schemas.openxmlformats.org/officeDocument/2006/relationships/image" Target="../media/image436.png"/><Relationship Id="rId225" Type="http://schemas.openxmlformats.org/officeDocument/2006/relationships/customXml" Target="../ink/ink459.xml"/><Relationship Id="rId246" Type="http://schemas.openxmlformats.org/officeDocument/2006/relationships/image" Target="../media/image457.png"/><Relationship Id="rId267" Type="http://schemas.openxmlformats.org/officeDocument/2006/relationships/image" Target="../media/image467.png"/><Relationship Id="rId288" Type="http://schemas.openxmlformats.org/officeDocument/2006/relationships/customXml" Target="../ink/ink491.xml"/><Relationship Id="rId411" Type="http://schemas.openxmlformats.org/officeDocument/2006/relationships/image" Target="../media/image538.png"/><Relationship Id="rId106" Type="http://schemas.openxmlformats.org/officeDocument/2006/relationships/customXml" Target="../ink/ink398.xml"/><Relationship Id="rId127" Type="http://schemas.openxmlformats.org/officeDocument/2006/relationships/customXml" Target="../ink/ink409.xml"/><Relationship Id="rId313" Type="http://schemas.openxmlformats.org/officeDocument/2006/relationships/image" Target="../media/image490.png"/><Relationship Id="rId10" Type="http://schemas.openxmlformats.org/officeDocument/2006/relationships/image" Target="../media/image343.png"/><Relationship Id="rId31" Type="http://schemas.openxmlformats.org/officeDocument/2006/relationships/customXml" Target="../ink/ink360.xml"/><Relationship Id="rId52" Type="http://schemas.openxmlformats.org/officeDocument/2006/relationships/image" Target="../media/image363.png"/><Relationship Id="rId73" Type="http://schemas.openxmlformats.org/officeDocument/2006/relationships/image" Target="../media/image373.png"/><Relationship Id="rId94" Type="http://schemas.openxmlformats.org/officeDocument/2006/relationships/customXml" Target="../ink/ink392.xml"/><Relationship Id="rId148" Type="http://schemas.openxmlformats.org/officeDocument/2006/relationships/image" Target="../media/image410.png"/><Relationship Id="rId169" Type="http://schemas.openxmlformats.org/officeDocument/2006/relationships/customXml" Target="../ink/ink430.xml"/><Relationship Id="rId334" Type="http://schemas.openxmlformats.org/officeDocument/2006/relationships/customXml" Target="../ink/ink514.xml"/><Relationship Id="rId355" Type="http://schemas.openxmlformats.org/officeDocument/2006/relationships/image" Target="../media/image511.png"/><Relationship Id="rId376" Type="http://schemas.openxmlformats.org/officeDocument/2006/relationships/image" Target="../media/image521.png"/><Relationship Id="rId397" Type="http://schemas.openxmlformats.org/officeDocument/2006/relationships/customXml" Target="../ink/ink546.xml"/><Relationship Id="rId4" Type="http://schemas.openxmlformats.org/officeDocument/2006/relationships/image" Target="../media/image340.png"/><Relationship Id="rId180" Type="http://schemas.openxmlformats.org/officeDocument/2006/relationships/customXml" Target="../ink/ink436.xml"/><Relationship Id="rId215" Type="http://schemas.openxmlformats.org/officeDocument/2006/relationships/customXml" Target="../ink/ink454.xml"/><Relationship Id="rId236" Type="http://schemas.openxmlformats.org/officeDocument/2006/relationships/image" Target="../media/image452.png"/><Relationship Id="rId257" Type="http://schemas.openxmlformats.org/officeDocument/2006/relationships/image" Target="../media/image462.png"/><Relationship Id="rId278" Type="http://schemas.openxmlformats.org/officeDocument/2006/relationships/customXml" Target="../ink/ink486.xml"/><Relationship Id="rId401" Type="http://schemas.openxmlformats.org/officeDocument/2006/relationships/customXml" Target="../ink/ink548.xml"/><Relationship Id="rId303" Type="http://schemas.openxmlformats.org/officeDocument/2006/relationships/image" Target="../media/image485.png"/><Relationship Id="rId42" Type="http://schemas.openxmlformats.org/officeDocument/2006/relationships/image" Target="../media/image359.png"/><Relationship Id="rId84" Type="http://schemas.openxmlformats.org/officeDocument/2006/relationships/customXml" Target="../ink/ink387.xml"/><Relationship Id="rId138" Type="http://schemas.openxmlformats.org/officeDocument/2006/relationships/image" Target="../media/image405.png"/><Relationship Id="rId345" Type="http://schemas.openxmlformats.org/officeDocument/2006/relationships/image" Target="../media/image506.png"/><Relationship Id="rId387" Type="http://schemas.openxmlformats.org/officeDocument/2006/relationships/customXml" Target="../ink/ink541.xml"/><Relationship Id="rId191" Type="http://schemas.openxmlformats.org/officeDocument/2006/relationships/image" Target="../media/image430.png"/><Relationship Id="rId205" Type="http://schemas.openxmlformats.org/officeDocument/2006/relationships/customXml" Target="../ink/ink449.xml"/><Relationship Id="rId247" Type="http://schemas.openxmlformats.org/officeDocument/2006/relationships/customXml" Target="../ink/ink470.xml"/><Relationship Id="rId412" Type="http://schemas.openxmlformats.org/officeDocument/2006/relationships/customXml" Target="../ink/ink554.xml"/><Relationship Id="rId107" Type="http://schemas.openxmlformats.org/officeDocument/2006/relationships/image" Target="../media/image390.png"/><Relationship Id="rId289" Type="http://schemas.openxmlformats.org/officeDocument/2006/relationships/image" Target="../media/image478.png"/><Relationship Id="rId11" Type="http://schemas.openxmlformats.org/officeDocument/2006/relationships/customXml" Target="../ink/ink350.xml"/><Relationship Id="rId53" Type="http://schemas.openxmlformats.org/officeDocument/2006/relationships/customXml" Target="../ink/ink371.xml"/><Relationship Id="rId149" Type="http://schemas.openxmlformats.org/officeDocument/2006/relationships/customXml" Target="../ink/ink420.xml"/><Relationship Id="rId314" Type="http://schemas.openxmlformats.org/officeDocument/2006/relationships/customXml" Target="../ink/ink504.xml"/><Relationship Id="rId356" Type="http://schemas.openxmlformats.org/officeDocument/2006/relationships/customXml" Target="../ink/ink525.xml"/><Relationship Id="rId398" Type="http://schemas.openxmlformats.org/officeDocument/2006/relationships/image" Target="../media/image532.png"/><Relationship Id="rId95" Type="http://schemas.openxmlformats.org/officeDocument/2006/relationships/image" Target="../media/image384.png"/><Relationship Id="rId160" Type="http://schemas.openxmlformats.org/officeDocument/2006/relationships/image" Target="../media/image416.png"/><Relationship Id="rId216" Type="http://schemas.openxmlformats.org/officeDocument/2006/relationships/image" Target="../media/image442.png"/><Relationship Id="rId258" Type="http://schemas.openxmlformats.org/officeDocument/2006/relationships/customXml" Target="../ink/ink476.xml"/><Relationship Id="rId22" Type="http://schemas.openxmlformats.org/officeDocument/2006/relationships/image" Target="../media/image349.png"/><Relationship Id="rId64" Type="http://schemas.openxmlformats.org/officeDocument/2006/relationships/customXml" Target="../ink/ink377.xml"/><Relationship Id="rId118" Type="http://schemas.openxmlformats.org/officeDocument/2006/relationships/customXml" Target="../ink/ink404.xml"/><Relationship Id="rId325" Type="http://schemas.openxmlformats.org/officeDocument/2006/relationships/image" Target="../media/image496.png"/><Relationship Id="rId367" Type="http://schemas.openxmlformats.org/officeDocument/2006/relationships/customXml" Target="../ink/ink531.xml"/><Relationship Id="rId171" Type="http://schemas.openxmlformats.org/officeDocument/2006/relationships/customXml" Target="../ink/ink431.xml"/><Relationship Id="rId227" Type="http://schemas.openxmlformats.org/officeDocument/2006/relationships/customXml" Target="../ink/ink460.xml"/><Relationship Id="rId269" Type="http://schemas.openxmlformats.org/officeDocument/2006/relationships/image" Target="../media/image468.png"/><Relationship Id="rId33" Type="http://schemas.openxmlformats.org/officeDocument/2006/relationships/customXml" Target="../ink/ink361.xml"/><Relationship Id="rId129" Type="http://schemas.openxmlformats.org/officeDocument/2006/relationships/customXml" Target="../ink/ink410.xml"/><Relationship Id="rId280" Type="http://schemas.openxmlformats.org/officeDocument/2006/relationships/customXml" Target="../ink/ink487.xml"/><Relationship Id="rId336" Type="http://schemas.openxmlformats.org/officeDocument/2006/relationships/customXml" Target="../ink/ink515.xml"/><Relationship Id="rId75" Type="http://schemas.openxmlformats.org/officeDocument/2006/relationships/image" Target="../media/image374.png"/><Relationship Id="rId140" Type="http://schemas.openxmlformats.org/officeDocument/2006/relationships/image" Target="../media/image406.png"/><Relationship Id="rId182" Type="http://schemas.openxmlformats.org/officeDocument/2006/relationships/customXml" Target="../ink/ink437.xml"/><Relationship Id="rId378" Type="http://schemas.openxmlformats.org/officeDocument/2006/relationships/image" Target="../media/image522.png"/><Relationship Id="rId403" Type="http://schemas.openxmlformats.org/officeDocument/2006/relationships/image" Target="../media/image534.png"/><Relationship Id="rId6" Type="http://schemas.openxmlformats.org/officeDocument/2006/relationships/image" Target="../media/image341.png"/><Relationship Id="rId238" Type="http://schemas.openxmlformats.org/officeDocument/2006/relationships/image" Target="../media/image453.png"/><Relationship Id="rId291" Type="http://schemas.openxmlformats.org/officeDocument/2006/relationships/image" Target="../media/image479.png"/><Relationship Id="rId305" Type="http://schemas.openxmlformats.org/officeDocument/2006/relationships/image" Target="../media/image486.png"/><Relationship Id="rId347" Type="http://schemas.openxmlformats.org/officeDocument/2006/relationships/image" Target="../media/image507.png"/><Relationship Id="rId44" Type="http://schemas.openxmlformats.org/officeDocument/2006/relationships/image" Target="../media/image360.png"/><Relationship Id="rId86" Type="http://schemas.openxmlformats.org/officeDocument/2006/relationships/customXml" Target="../ink/ink388.xml"/><Relationship Id="rId151" Type="http://schemas.openxmlformats.org/officeDocument/2006/relationships/customXml" Target="../ink/ink421.xml"/><Relationship Id="rId389" Type="http://schemas.openxmlformats.org/officeDocument/2006/relationships/customXml" Target="../ink/ink542.xml"/><Relationship Id="rId193" Type="http://schemas.openxmlformats.org/officeDocument/2006/relationships/customXml" Target="../ink/ink443.xml"/><Relationship Id="rId207" Type="http://schemas.openxmlformats.org/officeDocument/2006/relationships/customXml" Target="../ink/ink450.xml"/><Relationship Id="rId249" Type="http://schemas.openxmlformats.org/officeDocument/2006/relationships/customXml" Target="../ink/ink471.xml"/><Relationship Id="rId414" Type="http://schemas.openxmlformats.org/officeDocument/2006/relationships/customXml" Target="../ink/ink555.xml"/><Relationship Id="rId13" Type="http://schemas.openxmlformats.org/officeDocument/2006/relationships/customXml" Target="../ink/ink351.xml"/><Relationship Id="rId109" Type="http://schemas.openxmlformats.org/officeDocument/2006/relationships/image" Target="../media/image391.png"/><Relationship Id="rId260" Type="http://schemas.openxmlformats.org/officeDocument/2006/relationships/customXml" Target="../ink/ink477.xml"/><Relationship Id="rId316" Type="http://schemas.openxmlformats.org/officeDocument/2006/relationships/customXml" Target="../ink/ink505.xml"/><Relationship Id="rId55" Type="http://schemas.openxmlformats.org/officeDocument/2006/relationships/customXml" Target="../ink/ink372.xml"/><Relationship Id="rId97" Type="http://schemas.openxmlformats.org/officeDocument/2006/relationships/image" Target="../media/image385.png"/><Relationship Id="rId120" Type="http://schemas.openxmlformats.org/officeDocument/2006/relationships/customXml" Target="../ink/ink405.xml"/><Relationship Id="rId358" Type="http://schemas.openxmlformats.org/officeDocument/2006/relationships/customXml" Target="../ink/ink526.xml"/><Relationship Id="rId162" Type="http://schemas.openxmlformats.org/officeDocument/2006/relationships/image" Target="../media/image417.png"/><Relationship Id="rId218" Type="http://schemas.openxmlformats.org/officeDocument/2006/relationships/image" Target="../media/image443.png"/><Relationship Id="rId271" Type="http://schemas.openxmlformats.org/officeDocument/2006/relationships/image" Target="../media/image469.png"/><Relationship Id="rId24" Type="http://schemas.openxmlformats.org/officeDocument/2006/relationships/image" Target="../media/image350.png"/><Relationship Id="rId66" Type="http://schemas.openxmlformats.org/officeDocument/2006/relationships/customXml" Target="../ink/ink378.xml"/><Relationship Id="rId131" Type="http://schemas.openxmlformats.org/officeDocument/2006/relationships/customXml" Target="../ink/ink411.xml"/><Relationship Id="rId327" Type="http://schemas.openxmlformats.org/officeDocument/2006/relationships/image" Target="../media/image497.png"/><Relationship Id="rId369" Type="http://schemas.openxmlformats.org/officeDocument/2006/relationships/customXml" Target="../ink/ink532.xml"/><Relationship Id="rId173" Type="http://schemas.openxmlformats.org/officeDocument/2006/relationships/customXml" Target="../ink/ink432.xml"/><Relationship Id="rId229" Type="http://schemas.openxmlformats.org/officeDocument/2006/relationships/customXml" Target="../ink/ink461.xml"/><Relationship Id="rId380" Type="http://schemas.openxmlformats.org/officeDocument/2006/relationships/image" Target="../media/image523.png"/><Relationship Id="rId240" Type="http://schemas.openxmlformats.org/officeDocument/2006/relationships/image" Target="../media/image454.png"/><Relationship Id="rId35" Type="http://schemas.openxmlformats.org/officeDocument/2006/relationships/customXml" Target="../ink/ink362.xml"/><Relationship Id="rId77" Type="http://schemas.openxmlformats.org/officeDocument/2006/relationships/image" Target="../media/image375.png"/><Relationship Id="rId100" Type="http://schemas.openxmlformats.org/officeDocument/2006/relationships/customXml" Target="../ink/ink395.xml"/><Relationship Id="rId282" Type="http://schemas.openxmlformats.org/officeDocument/2006/relationships/customXml" Target="../ink/ink488.xml"/><Relationship Id="rId338" Type="http://schemas.openxmlformats.org/officeDocument/2006/relationships/customXml" Target="../ink/ink516.xml"/><Relationship Id="rId8" Type="http://schemas.openxmlformats.org/officeDocument/2006/relationships/image" Target="../media/image342.png"/><Relationship Id="rId142" Type="http://schemas.openxmlformats.org/officeDocument/2006/relationships/image" Target="../media/image407.png"/><Relationship Id="rId184" Type="http://schemas.openxmlformats.org/officeDocument/2006/relationships/customXml" Target="../ink/ink438.xml"/><Relationship Id="rId391" Type="http://schemas.openxmlformats.org/officeDocument/2006/relationships/customXml" Target="../ink/ink543.xml"/><Relationship Id="rId405" Type="http://schemas.openxmlformats.org/officeDocument/2006/relationships/image" Target="../media/image535.png"/><Relationship Id="rId251" Type="http://schemas.openxmlformats.org/officeDocument/2006/relationships/customXml" Target="../ink/ink472.xml"/><Relationship Id="rId46" Type="http://schemas.openxmlformats.org/officeDocument/2006/relationships/image" Target="../media/image133.png"/><Relationship Id="rId293" Type="http://schemas.openxmlformats.org/officeDocument/2006/relationships/image" Target="../media/image480.png"/><Relationship Id="rId307" Type="http://schemas.openxmlformats.org/officeDocument/2006/relationships/image" Target="../media/image487.png"/><Relationship Id="rId349" Type="http://schemas.openxmlformats.org/officeDocument/2006/relationships/image" Target="../media/image508.png"/><Relationship Id="rId88" Type="http://schemas.openxmlformats.org/officeDocument/2006/relationships/customXml" Target="../ink/ink389.xml"/><Relationship Id="rId111" Type="http://schemas.openxmlformats.org/officeDocument/2006/relationships/image" Target="../media/image392.png"/><Relationship Id="rId153" Type="http://schemas.openxmlformats.org/officeDocument/2006/relationships/customXml" Target="../ink/ink422.xml"/><Relationship Id="rId195" Type="http://schemas.openxmlformats.org/officeDocument/2006/relationships/customXml" Target="../ink/ink444.xml"/><Relationship Id="rId209" Type="http://schemas.openxmlformats.org/officeDocument/2006/relationships/customXml" Target="../ink/ink451.xml"/><Relationship Id="rId360" Type="http://schemas.openxmlformats.org/officeDocument/2006/relationships/customXml" Target="../ink/ink527.xml"/><Relationship Id="rId416" Type="http://schemas.openxmlformats.org/officeDocument/2006/relationships/customXml" Target="../ink/ink556.xml"/><Relationship Id="rId220" Type="http://schemas.openxmlformats.org/officeDocument/2006/relationships/image" Target="../media/image444.png"/><Relationship Id="rId15" Type="http://schemas.openxmlformats.org/officeDocument/2006/relationships/customXml" Target="../ink/ink352.xml"/><Relationship Id="rId57" Type="http://schemas.openxmlformats.org/officeDocument/2006/relationships/customXml" Target="../ink/ink373.xml"/><Relationship Id="rId262" Type="http://schemas.openxmlformats.org/officeDocument/2006/relationships/customXml" Target="../ink/ink478.xml"/><Relationship Id="rId318" Type="http://schemas.openxmlformats.org/officeDocument/2006/relationships/customXml" Target="../ink/ink506.xml"/><Relationship Id="rId99" Type="http://schemas.openxmlformats.org/officeDocument/2006/relationships/image" Target="../media/image386.png"/><Relationship Id="rId122" Type="http://schemas.openxmlformats.org/officeDocument/2006/relationships/customXml" Target="../ink/ink406.xml"/><Relationship Id="rId164" Type="http://schemas.openxmlformats.org/officeDocument/2006/relationships/image" Target="../media/image201.png"/><Relationship Id="rId371" Type="http://schemas.openxmlformats.org/officeDocument/2006/relationships/customXml" Target="../ink/ink533.xml"/><Relationship Id="rId26" Type="http://schemas.openxmlformats.org/officeDocument/2006/relationships/image" Target="../media/image351.png"/><Relationship Id="rId231" Type="http://schemas.openxmlformats.org/officeDocument/2006/relationships/customXml" Target="../ink/ink462.xml"/><Relationship Id="rId273" Type="http://schemas.openxmlformats.org/officeDocument/2006/relationships/image" Target="../media/image470.png"/><Relationship Id="rId329" Type="http://schemas.openxmlformats.org/officeDocument/2006/relationships/image" Target="../media/image498.png"/><Relationship Id="rId68" Type="http://schemas.openxmlformats.org/officeDocument/2006/relationships/customXml" Target="../ink/ink379.xml"/><Relationship Id="rId133" Type="http://schemas.openxmlformats.org/officeDocument/2006/relationships/customXml" Target="../ink/ink412.xml"/><Relationship Id="rId175" Type="http://schemas.openxmlformats.org/officeDocument/2006/relationships/customXml" Target="../ink/ink433.xml"/><Relationship Id="rId340" Type="http://schemas.openxmlformats.org/officeDocument/2006/relationships/customXml" Target="../ink/ink517.xml"/><Relationship Id="rId200" Type="http://schemas.openxmlformats.org/officeDocument/2006/relationships/image" Target="../media/image434.png"/><Relationship Id="rId382" Type="http://schemas.openxmlformats.org/officeDocument/2006/relationships/image" Target="../media/image524.png"/><Relationship Id="rId242" Type="http://schemas.openxmlformats.org/officeDocument/2006/relationships/image" Target="../media/image455.png"/><Relationship Id="rId284" Type="http://schemas.openxmlformats.org/officeDocument/2006/relationships/customXml" Target="../ink/ink489.xml"/><Relationship Id="rId37" Type="http://schemas.openxmlformats.org/officeDocument/2006/relationships/customXml" Target="../ink/ink363.xml"/><Relationship Id="rId79" Type="http://schemas.openxmlformats.org/officeDocument/2006/relationships/image" Target="../media/image376.png"/><Relationship Id="rId102" Type="http://schemas.openxmlformats.org/officeDocument/2006/relationships/customXml" Target="../ink/ink396.xml"/><Relationship Id="rId144" Type="http://schemas.openxmlformats.org/officeDocument/2006/relationships/image" Target="../media/image408.png"/><Relationship Id="rId90" Type="http://schemas.openxmlformats.org/officeDocument/2006/relationships/customXml" Target="../ink/ink390.xml"/><Relationship Id="rId186" Type="http://schemas.openxmlformats.org/officeDocument/2006/relationships/customXml" Target="../ink/ink439.xml"/><Relationship Id="rId351" Type="http://schemas.openxmlformats.org/officeDocument/2006/relationships/image" Target="../media/image509.png"/><Relationship Id="rId393" Type="http://schemas.openxmlformats.org/officeDocument/2006/relationships/customXml" Target="../ink/ink544.xml"/><Relationship Id="rId407" Type="http://schemas.openxmlformats.org/officeDocument/2006/relationships/image" Target="../media/image536.png"/><Relationship Id="rId211" Type="http://schemas.openxmlformats.org/officeDocument/2006/relationships/customXml" Target="../ink/ink452.xml"/><Relationship Id="rId253" Type="http://schemas.openxmlformats.org/officeDocument/2006/relationships/image" Target="../media/image460.png"/><Relationship Id="rId295" Type="http://schemas.openxmlformats.org/officeDocument/2006/relationships/image" Target="../media/image481.png"/><Relationship Id="rId309" Type="http://schemas.openxmlformats.org/officeDocument/2006/relationships/image" Target="../media/image488.png"/><Relationship Id="rId48" Type="http://schemas.openxmlformats.org/officeDocument/2006/relationships/image" Target="../media/image361.png"/><Relationship Id="rId113" Type="http://schemas.openxmlformats.org/officeDocument/2006/relationships/image" Target="../media/image393.png"/><Relationship Id="rId320" Type="http://schemas.openxmlformats.org/officeDocument/2006/relationships/customXml" Target="../ink/ink507.xml"/><Relationship Id="rId155" Type="http://schemas.openxmlformats.org/officeDocument/2006/relationships/customXml" Target="../ink/ink423.xml"/><Relationship Id="rId197" Type="http://schemas.openxmlformats.org/officeDocument/2006/relationships/customXml" Target="../ink/ink445.xml"/><Relationship Id="rId362" Type="http://schemas.openxmlformats.org/officeDocument/2006/relationships/customXml" Target="../ink/ink528.xml"/><Relationship Id="rId418" Type="http://schemas.openxmlformats.org/officeDocument/2006/relationships/customXml" Target="../ink/ink557.xml"/><Relationship Id="rId222" Type="http://schemas.openxmlformats.org/officeDocument/2006/relationships/image" Target="../media/image445.png"/><Relationship Id="rId264" Type="http://schemas.openxmlformats.org/officeDocument/2006/relationships/customXml" Target="../ink/ink479.xml"/></Relationships>
</file>

<file path=ppt/slides/_rels/slide6.xml.rels><?xml version="1.0" encoding="UTF-8" standalone="yes"?>
<Relationships xmlns="http://schemas.openxmlformats.org/package/2006/relationships"><Relationship Id="rId8" Type="http://schemas.openxmlformats.org/officeDocument/2006/relationships/image" Target="../media/image546.png"/><Relationship Id="rId13" Type="http://schemas.openxmlformats.org/officeDocument/2006/relationships/customXml" Target="../ink/ink564.xml"/><Relationship Id="rId18" Type="http://schemas.openxmlformats.org/officeDocument/2006/relationships/image" Target="../media/image551.png"/><Relationship Id="rId3" Type="http://schemas.openxmlformats.org/officeDocument/2006/relationships/customXml" Target="../ink/ink559.xml"/><Relationship Id="rId21" Type="http://schemas.openxmlformats.org/officeDocument/2006/relationships/customXml" Target="../ink/ink568.xml"/><Relationship Id="rId7" Type="http://schemas.openxmlformats.org/officeDocument/2006/relationships/customXml" Target="../ink/ink561.xml"/><Relationship Id="rId12" Type="http://schemas.openxmlformats.org/officeDocument/2006/relationships/image" Target="../media/image548.png"/><Relationship Id="rId17" Type="http://schemas.openxmlformats.org/officeDocument/2006/relationships/customXml" Target="../ink/ink566.xml"/><Relationship Id="rId2" Type="http://schemas.openxmlformats.org/officeDocument/2006/relationships/notesSlide" Target="../notesSlides/notesSlide6.xml"/><Relationship Id="rId16" Type="http://schemas.openxmlformats.org/officeDocument/2006/relationships/image" Target="../media/image550.png"/><Relationship Id="rId20" Type="http://schemas.openxmlformats.org/officeDocument/2006/relationships/image" Target="../media/image552.png"/><Relationship Id="rId1" Type="http://schemas.openxmlformats.org/officeDocument/2006/relationships/slideLayout" Target="../slideLayouts/slideLayout7.xml"/><Relationship Id="rId6" Type="http://schemas.openxmlformats.org/officeDocument/2006/relationships/image" Target="../media/image545.png"/><Relationship Id="rId11" Type="http://schemas.openxmlformats.org/officeDocument/2006/relationships/customXml" Target="../ink/ink563.xml"/><Relationship Id="rId24" Type="http://schemas.openxmlformats.org/officeDocument/2006/relationships/image" Target="../media/image554.png"/><Relationship Id="rId5" Type="http://schemas.openxmlformats.org/officeDocument/2006/relationships/customXml" Target="../ink/ink560.xml"/><Relationship Id="rId15" Type="http://schemas.openxmlformats.org/officeDocument/2006/relationships/customXml" Target="../ink/ink565.xml"/><Relationship Id="rId23" Type="http://schemas.openxmlformats.org/officeDocument/2006/relationships/customXml" Target="../ink/ink569.xml"/><Relationship Id="rId10" Type="http://schemas.openxmlformats.org/officeDocument/2006/relationships/image" Target="../media/image547.png"/><Relationship Id="rId19" Type="http://schemas.openxmlformats.org/officeDocument/2006/relationships/customXml" Target="../ink/ink567.xml"/><Relationship Id="rId4" Type="http://schemas.openxmlformats.org/officeDocument/2006/relationships/image" Target="../media/image544.png"/><Relationship Id="rId9" Type="http://schemas.openxmlformats.org/officeDocument/2006/relationships/customXml" Target="../ink/ink562.xml"/><Relationship Id="rId14" Type="http://schemas.openxmlformats.org/officeDocument/2006/relationships/image" Target="../media/image549.png"/><Relationship Id="rId22" Type="http://schemas.openxmlformats.org/officeDocument/2006/relationships/image" Target="../media/image553.png"/></Relationships>
</file>

<file path=ppt/slides/_rels/slide7.xml.rels><?xml version="1.0" encoding="UTF-8" standalone="yes"?>
<Relationships xmlns="http://schemas.openxmlformats.org/package/2006/relationships"><Relationship Id="rId117" Type="http://schemas.openxmlformats.org/officeDocument/2006/relationships/image" Target="../media/image611.png"/><Relationship Id="rId21" Type="http://schemas.openxmlformats.org/officeDocument/2006/relationships/image" Target="../media/image563.png"/><Relationship Id="rId42" Type="http://schemas.openxmlformats.org/officeDocument/2006/relationships/customXml" Target="../ink/ink589.xml"/><Relationship Id="rId63" Type="http://schemas.openxmlformats.org/officeDocument/2006/relationships/image" Target="../media/image584.png"/><Relationship Id="rId84" Type="http://schemas.openxmlformats.org/officeDocument/2006/relationships/customXml" Target="../ink/ink610.xml"/><Relationship Id="rId138" Type="http://schemas.openxmlformats.org/officeDocument/2006/relationships/customXml" Target="../ink/ink637.xml"/><Relationship Id="rId159" Type="http://schemas.openxmlformats.org/officeDocument/2006/relationships/image" Target="../media/image632.png"/><Relationship Id="rId107" Type="http://schemas.openxmlformats.org/officeDocument/2006/relationships/image" Target="../media/image606.png"/><Relationship Id="rId11" Type="http://schemas.openxmlformats.org/officeDocument/2006/relationships/image" Target="../media/image558.png"/><Relationship Id="rId32" Type="http://schemas.openxmlformats.org/officeDocument/2006/relationships/customXml" Target="../ink/ink584.xml"/><Relationship Id="rId53" Type="http://schemas.openxmlformats.org/officeDocument/2006/relationships/image" Target="../media/image579.png"/><Relationship Id="rId74" Type="http://schemas.openxmlformats.org/officeDocument/2006/relationships/customXml" Target="../ink/ink605.xml"/><Relationship Id="rId128" Type="http://schemas.openxmlformats.org/officeDocument/2006/relationships/customXml" Target="../ink/ink632.xml"/><Relationship Id="rId149" Type="http://schemas.openxmlformats.org/officeDocument/2006/relationships/image" Target="../media/image627.png"/><Relationship Id="rId5" Type="http://schemas.openxmlformats.org/officeDocument/2006/relationships/image" Target="../media/image555.png"/><Relationship Id="rId95" Type="http://schemas.openxmlformats.org/officeDocument/2006/relationships/image" Target="../media/image600.png"/><Relationship Id="rId160" Type="http://schemas.openxmlformats.org/officeDocument/2006/relationships/customXml" Target="../ink/ink648.xml"/><Relationship Id="rId22" Type="http://schemas.openxmlformats.org/officeDocument/2006/relationships/customXml" Target="../ink/ink579.xml"/><Relationship Id="rId43" Type="http://schemas.openxmlformats.org/officeDocument/2006/relationships/image" Target="../media/image574.png"/><Relationship Id="rId64" Type="http://schemas.openxmlformats.org/officeDocument/2006/relationships/customXml" Target="../ink/ink600.xml"/><Relationship Id="rId118" Type="http://schemas.openxmlformats.org/officeDocument/2006/relationships/customXml" Target="../ink/ink627.xml"/><Relationship Id="rId139" Type="http://schemas.openxmlformats.org/officeDocument/2006/relationships/image" Target="../media/image622.png"/><Relationship Id="rId85" Type="http://schemas.openxmlformats.org/officeDocument/2006/relationships/image" Target="../media/image595.png"/><Relationship Id="rId150" Type="http://schemas.openxmlformats.org/officeDocument/2006/relationships/customXml" Target="../ink/ink643.xml"/><Relationship Id="rId12" Type="http://schemas.openxmlformats.org/officeDocument/2006/relationships/customXml" Target="../ink/ink574.xml"/><Relationship Id="rId33" Type="http://schemas.openxmlformats.org/officeDocument/2006/relationships/image" Target="../media/image569.png"/><Relationship Id="rId108" Type="http://schemas.openxmlformats.org/officeDocument/2006/relationships/customXml" Target="../ink/ink622.xml"/><Relationship Id="rId129" Type="http://schemas.openxmlformats.org/officeDocument/2006/relationships/image" Target="../media/image617.png"/><Relationship Id="rId54" Type="http://schemas.openxmlformats.org/officeDocument/2006/relationships/customXml" Target="../ink/ink595.xml"/><Relationship Id="rId70" Type="http://schemas.openxmlformats.org/officeDocument/2006/relationships/customXml" Target="../ink/ink603.xml"/><Relationship Id="rId75" Type="http://schemas.openxmlformats.org/officeDocument/2006/relationships/image" Target="../media/image590.png"/><Relationship Id="rId91" Type="http://schemas.openxmlformats.org/officeDocument/2006/relationships/image" Target="../media/image598.png"/><Relationship Id="rId96" Type="http://schemas.openxmlformats.org/officeDocument/2006/relationships/customXml" Target="../ink/ink616.xml"/><Relationship Id="rId140" Type="http://schemas.openxmlformats.org/officeDocument/2006/relationships/customXml" Target="../ink/ink638.xml"/><Relationship Id="rId145" Type="http://schemas.openxmlformats.org/officeDocument/2006/relationships/image" Target="../media/image625.png"/><Relationship Id="rId161" Type="http://schemas.openxmlformats.org/officeDocument/2006/relationships/image" Target="../media/image633.png"/><Relationship Id="rId166" Type="http://schemas.openxmlformats.org/officeDocument/2006/relationships/customXml" Target="../ink/ink651.xml"/><Relationship Id="rId1" Type="http://schemas.openxmlformats.org/officeDocument/2006/relationships/slideLayout" Target="../slideLayouts/slideLayout7.xml"/><Relationship Id="rId6" Type="http://schemas.openxmlformats.org/officeDocument/2006/relationships/customXml" Target="../ink/ink571.xml"/><Relationship Id="rId23" Type="http://schemas.openxmlformats.org/officeDocument/2006/relationships/image" Target="../media/image564.png"/><Relationship Id="rId28" Type="http://schemas.openxmlformats.org/officeDocument/2006/relationships/customXml" Target="../ink/ink582.xml"/><Relationship Id="rId49" Type="http://schemas.openxmlformats.org/officeDocument/2006/relationships/image" Target="../media/image577.png"/><Relationship Id="rId114" Type="http://schemas.openxmlformats.org/officeDocument/2006/relationships/customXml" Target="../ink/ink625.xml"/><Relationship Id="rId119" Type="http://schemas.openxmlformats.org/officeDocument/2006/relationships/image" Target="../media/image612.png"/><Relationship Id="rId44" Type="http://schemas.openxmlformats.org/officeDocument/2006/relationships/customXml" Target="../ink/ink590.xml"/><Relationship Id="rId60" Type="http://schemas.openxmlformats.org/officeDocument/2006/relationships/customXml" Target="../ink/ink598.xml"/><Relationship Id="rId65" Type="http://schemas.openxmlformats.org/officeDocument/2006/relationships/image" Target="../media/image585.png"/><Relationship Id="rId81" Type="http://schemas.openxmlformats.org/officeDocument/2006/relationships/image" Target="../media/image593.png"/><Relationship Id="rId86" Type="http://schemas.openxmlformats.org/officeDocument/2006/relationships/customXml" Target="../ink/ink611.xml"/><Relationship Id="rId130" Type="http://schemas.openxmlformats.org/officeDocument/2006/relationships/customXml" Target="../ink/ink633.xml"/><Relationship Id="rId135" Type="http://schemas.openxmlformats.org/officeDocument/2006/relationships/image" Target="../media/image620.png"/><Relationship Id="rId151" Type="http://schemas.openxmlformats.org/officeDocument/2006/relationships/image" Target="../media/image628.png"/><Relationship Id="rId156" Type="http://schemas.openxmlformats.org/officeDocument/2006/relationships/customXml" Target="../ink/ink646.xml"/><Relationship Id="rId13" Type="http://schemas.openxmlformats.org/officeDocument/2006/relationships/image" Target="../media/image559.png"/><Relationship Id="rId18" Type="http://schemas.openxmlformats.org/officeDocument/2006/relationships/customXml" Target="../ink/ink577.xml"/><Relationship Id="rId39" Type="http://schemas.openxmlformats.org/officeDocument/2006/relationships/image" Target="../media/image572.png"/><Relationship Id="rId109" Type="http://schemas.openxmlformats.org/officeDocument/2006/relationships/image" Target="../media/image607.png"/><Relationship Id="rId34" Type="http://schemas.openxmlformats.org/officeDocument/2006/relationships/customXml" Target="../ink/ink585.xml"/><Relationship Id="rId50" Type="http://schemas.openxmlformats.org/officeDocument/2006/relationships/customXml" Target="../ink/ink593.xml"/><Relationship Id="rId55" Type="http://schemas.openxmlformats.org/officeDocument/2006/relationships/image" Target="../media/image580.png"/><Relationship Id="rId76" Type="http://schemas.openxmlformats.org/officeDocument/2006/relationships/customXml" Target="../ink/ink606.xml"/><Relationship Id="rId97" Type="http://schemas.openxmlformats.org/officeDocument/2006/relationships/image" Target="../media/image601.png"/><Relationship Id="rId104" Type="http://schemas.openxmlformats.org/officeDocument/2006/relationships/customXml" Target="../ink/ink620.xml"/><Relationship Id="rId120" Type="http://schemas.openxmlformats.org/officeDocument/2006/relationships/customXml" Target="../ink/ink628.xml"/><Relationship Id="rId125" Type="http://schemas.openxmlformats.org/officeDocument/2006/relationships/image" Target="../media/image615.png"/><Relationship Id="rId141" Type="http://schemas.openxmlformats.org/officeDocument/2006/relationships/image" Target="../media/image623.png"/><Relationship Id="rId146" Type="http://schemas.openxmlformats.org/officeDocument/2006/relationships/customXml" Target="../ink/ink641.xml"/><Relationship Id="rId167" Type="http://schemas.openxmlformats.org/officeDocument/2006/relationships/image" Target="../media/image636.png"/><Relationship Id="rId7" Type="http://schemas.openxmlformats.org/officeDocument/2006/relationships/image" Target="../media/image556.png"/><Relationship Id="rId71" Type="http://schemas.openxmlformats.org/officeDocument/2006/relationships/image" Target="../media/image588.png"/><Relationship Id="rId92" Type="http://schemas.openxmlformats.org/officeDocument/2006/relationships/customXml" Target="../ink/ink614.xml"/><Relationship Id="rId162" Type="http://schemas.openxmlformats.org/officeDocument/2006/relationships/customXml" Target="../ink/ink649.xml"/><Relationship Id="rId2" Type="http://schemas.openxmlformats.org/officeDocument/2006/relationships/notesSlide" Target="../notesSlides/notesSlide7.xml"/><Relationship Id="rId29" Type="http://schemas.openxmlformats.org/officeDocument/2006/relationships/image" Target="../media/image567.png"/><Relationship Id="rId24" Type="http://schemas.openxmlformats.org/officeDocument/2006/relationships/customXml" Target="../ink/ink580.xml"/><Relationship Id="rId40" Type="http://schemas.openxmlformats.org/officeDocument/2006/relationships/customXml" Target="../ink/ink588.xml"/><Relationship Id="rId45" Type="http://schemas.openxmlformats.org/officeDocument/2006/relationships/image" Target="../media/image575.png"/><Relationship Id="rId66" Type="http://schemas.openxmlformats.org/officeDocument/2006/relationships/customXml" Target="../ink/ink601.xml"/><Relationship Id="rId87" Type="http://schemas.openxmlformats.org/officeDocument/2006/relationships/image" Target="../media/image596.png"/><Relationship Id="rId110" Type="http://schemas.openxmlformats.org/officeDocument/2006/relationships/customXml" Target="../ink/ink623.xml"/><Relationship Id="rId115" Type="http://schemas.openxmlformats.org/officeDocument/2006/relationships/image" Target="../media/image610.png"/><Relationship Id="rId131" Type="http://schemas.openxmlformats.org/officeDocument/2006/relationships/image" Target="../media/image618.png"/><Relationship Id="rId136" Type="http://schemas.openxmlformats.org/officeDocument/2006/relationships/customXml" Target="../ink/ink636.xml"/><Relationship Id="rId157" Type="http://schemas.openxmlformats.org/officeDocument/2006/relationships/image" Target="../media/image631.png"/><Relationship Id="rId61" Type="http://schemas.openxmlformats.org/officeDocument/2006/relationships/image" Target="../media/image583.png"/><Relationship Id="rId82" Type="http://schemas.openxmlformats.org/officeDocument/2006/relationships/customXml" Target="../ink/ink609.xml"/><Relationship Id="rId152" Type="http://schemas.openxmlformats.org/officeDocument/2006/relationships/customXml" Target="../ink/ink644.xml"/><Relationship Id="rId19" Type="http://schemas.openxmlformats.org/officeDocument/2006/relationships/image" Target="../media/image562.png"/><Relationship Id="rId14" Type="http://schemas.openxmlformats.org/officeDocument/2006/relationships/customXml" Target="../ink/ink575.xml"/><Relationship Id="rId30" Type="http://schemas.openxmlformats.org/officeDocument/2006/relationships/customXml" Target="../ink/ink583.xml"/><Relationship Id="rId35" Type="http://schemas.openxmlformats.org/officeDocument/2006/relationships/image" Target="../media/image570.png"/><Relationship Id="rId56" Type="http://schemas.openxmlformats.org/officeDocument/2006/relationships/customXml" Target="../ink/ink596.xml"/><Relationship Id="rId77" Type="http://schemas.openxmlformats.org/officeDocument/2006/relationships/image" Target="../media/image591.png"/><Relationship Id="rId100" Type="http://schemas.openxmlformats.org/officeDocument/2006/relationships/customXml" Target="../ink/ink618.xml"/><Relationship Id="rId105" Type="http://schemas.openxmlformats.org/officeDocument/2006/relationships/image" Target="../media/image605.png"/><Relationship Id="rId126" Type="http://schemas.openxmlformats.org/officeDocument/2006/relationships/customXml" Target="../ink/ink631.xml"/><Relationship Id="rId147" Type="http://schemas.openxmlformats.org/officeDocument/2006/relationships/image" Target="../media/image626.png"/><Relationship Id="rId168" Type="http://schemas.openxmlformats.org/officeDocument/2006/relationships/customXml" Target="../ink/ink652.xml"/><Relationship Id="rId8" Type="http://schemas.openxmlformats.org/officeDocument/2006/relationships/customXml" Target="../ink/ink572.xml"/><Relationship Id="rId51" Type="http://schemas.openxmlformats.org/officeDocument/2006/relationships/image" Target="../media/image578.png"/><Relationship Id="rId72" Type="http://schemas.openxmlformats.org/officeDocument/2006/relationships/customXml" Target="../ink/ink604.xml"/><Relationship Id="rId93" Type="http://schemas.openxmlformats.org/officeDocument/2006/relationships/image" Target="../media/image599.png"/><Relationship Id="rId98" Type="http://schemas.openxmlformats.org/officeDocument/2006/relationships/customXml" Target="../ink/ink617.xml"/><Relationship Id="rId121" Type="http://schemas.openxmlformats.org/officeDocument/2006/relationships/image" Target="../media/image613.png"/><Relationship Id="rId142" Type="http://schemas.openxmlformats.org/officeDocument/2006/relationships/customXml" Target="../ink/ink639.xml"/><Relationship Id="rId163" Type="http://schemas.openxmlformats.org/officeDocument/2006/relationships/image" Target="../media/image634.png"/><Relationship Id="rId3" Type="http://schemas.openxmlformats.org/officeDocument/2006/relationships/image" Target="../media/image4300.png"/><Relationship Id="rId25" Type="http://schemas.openxmlformats.org/officeDocument/2006/relationships/image" Target="../media/image565.png"/><Relationship Id="rId46" Type="http://schemas.openxmlformats.org/officeDocument/2006/relationships/customXml" Target="../ink/ink591.xml"/><Relationship Id="rId67" Type="http://schemas.openxmlformats.org/officeDocument/2006/relationships/image" Target="../media/image586.png"/><Relationship Id="rId116" Type="http://schemas.openxmlformats.org/officeDocument/2006/relationships/customXml" Target="../ink/ink626.xml"/><Relationship Id="rId137" Type="http://schemas.openxmlformats.org/officeDocument/2006/relationships/image" Target="../media/image621.png"/><Relationship Id="rId158" Type="http://schemas.openxmlformats.org/officeDocument/2006/relationships/customXml" Target="../ink/ink647.xml"/><Relationship Id="rId20" Type="http://schemas.openxmlformats.org/officeDocument/2006/relationships/customXml" Target="../ink/ink578.xml"/><Relationship Id="rId41" Type="http://schemas.openxmlformats.org/officeDocument/2006/relationships/image" Target="../media/image573.png"/><Relationship Id="rId62" Type="http://schemas.openxmlformats.org/officeDocument/2006/relationships/customXml" Target="../ink/ink599.xml"/><Relationship Id="rId83" Type="http://schemas.openxmlformats.org/officeDocument/2006/relationships/image" Target="../media/image594.png"/><Relationship Id="rId88" Type="http://schemas.openxmlformats.org/officeDocument/2006/relationships/customXml" Target="../ink/ink612.xml"/><Relationship Id="rId111" Type="http://schemas.openxmlformats.org/officeDocument/2006/relationships/image" Target="../media/image608.png"/><Relationship Id="rId132" Type="http://schemas.openxmlformats.org/officeDocument/2006/relationships/customXml" Target="../ink/ink634.xml"/><Relationship Id="rId153" Type="http://schemas.openxmlformats.org/officeDocument/2006/relationships/image" Target="../media/image629.png"/><Relationship Id="rId15" Type="http://schemas.openxmlformats.org/officeDocument/2006/relationships/image" Target="../media/image560.png"/><Relationship Id="rId36" Type="http://schemas.openxmlformats.org/officeDocument/2006/relationships/customXml" Target="../ink/ink586.xml"/><Relationship Id="rId57" Type="http://schemas.openxmlformats.org/officeDocument/2006/relationships/image" Target="../media/image581.png"/><Relationship Id="rId106" Type="http://schemas.openxmlformats.org/officeDocument/2006/relationships/customXml" Target="../ink/ink621.xml"/><Relationship Id="rId127" Type="http://schemas.openxmlformats.org/officeDocument/2006/relationships/image" Target="../media/image616.png"/><Relationship Id="rId10" Type="http://schemas.openxmlformats.org/officeDocument/2006/relationships/customXml" Target="../ink/ink573.xml"/><Relationship Id="rId31" Type="http://schemas.openxmlformats.org/officeDocument/2006/relationships/image" Target="../media/image568.png"/><Relationship Id="rId52" Type="http://schemas.openxmlformats.org/officeDocument/2006/relationships/customXml" Target="../ink/ink594.xml"/><Relationship Id="rId73" Type="http://schemas.openxmlformats.org/officeDocument/2006/relationships/image" Target="../media/image589.png"/><Relationship Id="rId78" Type="http://schemas.openxmlformats.org/officeDocument/2006/relationships/customXml" Target="../ink/ink607.xml"/><Relationship Id="rId94" Type="http://schemas.openxmlformats.org/officeDocument/2006/relationships/customXml" Target="../ink/ink615.xml"/><Relationship Id="rId99" Type="http://schemas.openxmlformats.org/officeDocument/2006/relationships/image" Target="../media/image602.png"/><Relationship Id="rId101" Type="http://schemas.openxmlformats.org/officeDocument/2006/relationships/image" Target="../media/image603.png"/><Relationship Id="rId122" Type="http://schemas.openxmlformats.org/officeDocument/2006/relationships/customXml" Target="../ink/ink629.xml"/><Relationship Id="rId143" Type="http://schemas.openxmlformats.org/officeDocument/2006/relationships/image" Target="../media/image624.png"/><Relationship Id="rId148" Type="http://schemas.openxmlformats.org/officeDocument/2006/relationships/customXml" Target="../ink/ink642.xml"/><Relationship Id="rId164" Type="http://schemas.openxmlformats.org/officeDocument/2006/relationships/customXml" Target="../ink/ink650.xml"/><Relationship Id="rId169" Type="http://schemas.openxmlformats.org/officeDocument/2006/relationships/image" Target="../media/image637.png"/><Relationship Id="rId4" Type="http://schemas.openxmlformats.org/officeDocument/2006/relationships/customXml" Target="../ink/ink570.xml"/><Relationship Id="rId9" Type="http://schemas.openxmlformats.org/officeDocument/2006/relationships/image" Target="../media/image557.png"/><Relationship Id="rId26" Type="http://schemas.openxmlformats.org/officeDocument/2006/relationships/customXml" Target="../ink/ink581.xml"/><Relationship Id="rId47" Type="http://schemas.openxmlformats.org/officeDocument/2006/relationships/image" Target="../media/image576.png"/><Relationship Id="rId68" Type="http://schemas.openxmlformats.org/officeDocument/2006/relationships/customXml" Target="../ink/ink602.xml"/><Relationship Id="rId89" Type="http://schemas.openxmlformats.org/officeDocument/2006/relationships/image" Target="../media/image597.png"/><Relationship Id="rId112" Type="http://schemas.openxmlformats.org/officeDocument/2006/relationships/customXml" Target="../ink/ink624.xml"/><Relationship Id="rId133" Type="http://schemas.openxmlformats.org/officeDocument/2006/relationships/image" Target="../media/image619.png"/><Relationship Id="rId154" Type="http://schemas.openxmlformats.org/officeDocument/2006/relationships/customXml" Target="../ink/ink645.xml"/><Relationship Id="rId16" Type="http://schemas.openxmlformats.org/officeDocument/2006/relationships/customXml" Target="../ink/ink576.xml"/><Relationship Id="rId37" Type="http://schemas.openxmlformats.org/officeDocument/2006/relationships/image" Target="../media/image571.png"/><Relationship Id="rId58" Type="http://schemas.openxmlformats.org/officeDocument/2006/relationships/customXml" Target="../ink/ink597.xml"/><Relationship Id="rId79" Type="http://schemas.openxmlformats.org/officeDocument/2006/relationships/image" Target="../media/image592.png"/><Relationship Id="rId102" Type="http://schemas.openxmlformats.org/officeDocument/2006/relationships/customXml" Target="../ink/ink619.xml"/><Relationship Id="rId123" Type="http://schemas.openxmlformats.org/officeDocument/2006/relationships/image" Target="../media/image614.png"/><Relationship Id="rId144" Type="http://schemas.openxmlformats.org/officeDocument/2006/relationships/customXml" Target="../ink/ink640.xml"/><Relationship Id="rId90" Type="http://schemas.openxmlformats.org/officeDocument/2006/relationships/customXml" Target="../ink/ink613.xml"/><Relationship Id="rId165" Type="http://schemas.openxmlformats.org/officeDocument/2006/relationships/image" Target="../media/image635.png"/><Relationship Id="rId27" Type="http://schemas.openxmlformats.org/officeDocument/2006/relationships/image" Target="../media/image566.png"/><Relationship Id="rId48" Type="http://schemas.openxmlformats.org/officeDocument/2006/relationships/customXml" Target="../ink/ink592.xml"/><Relationship Id="rId69" Type="http://schemas.openxmlformats.org/officeDocument/2006/relationships/image" Target="../media/image587.png"/><Relationship Id="rId113" Type="http://schemas.openxmlformats.org/officeDocument/2006/relationships/image" Target="../media/image609.png"/><Relationship Id="rId134" Type="http://schemas.openxmlformats.org/officeDocument/2006/relationships/customXml" Target="../ink/ink635.xml"/><Relationship Id="rId80" Type="http://schemas.openxmlformats.org/officeDocument/2006/relationships/customXml" Target="../ink/ink608.xml"/><Relationship Id="rId155" Type="http://schemas.openxmlformats.org/officeDocument/2006/relationships/image" Target="../media/image630.png"/><Relationship Id="rId17" Type="http://schemas.openxmlformats.org/officeDocument/2006/relationships/image" Target="../media/image561.png"/><Relationship Id="rId38" Type="http://schemas.openxmlformats.org/officeDocument/2006/relationships/customXml" Target="../ink/ink587.xml"/><Relationship Id="rId59" Type="http://schemas.openxmlformats.org/officeDocument/2006/relationships/image" Target="../media/image582.png"/><Relationship Id="rId103" Type="http://schemas.openxmlformats.org/officeDocument/2006/relationships/image" Target="../media/image604.png"/><Relationship Id="rId124" Type="http://schemas.openxmlformats.org/officeDocument/2006/relationships/customXml" Target="../ink/ink630.xml"/></Relationships>
</file>

<file path=ppt/slides/_rels/slide8.xml.rels><?xml version="1.0" encoding="UTF-8" standalone="yes"?>
<Relationships xmlns="http://schemas.openxmlformats.org/package/2006/relationships"><Relationship Id="rId117" Type="http://schemas.openxmlformats.org/officeDocument/2006/relationships/customXml" Target="../ink/ink710.xml"/><Relationship Id="rId671" Type="http://schemas.openxmlformats.org/officeDocument/2006/relationships/customXml" Target="../ink/ink992.xml"/><Relationship Id="rId769" Type="http://schemas.openxmlformats.org/officeDocument/2006/relationships/image" Target="../media/image1005.png"/><Relationship Id="rId21" Type="http://schemas.openxmlformats.org/officeDocument/2006/relationships/image" Target="../media/image639.png"/><Relationship Id="rId324" Type="http://schemas.openxmlformats.org/officeDocument/2006/relationships/image" Target="../media/image787.png"/><Relationship Id="rId531" Type="http://schemas.openxmlformats.org/officeDocument/2006/relationships/customXml" Target="../ink/ink921.xml"/><Relationship Id="rId629" Type="http://schemas.openxmlformats.org/officeDocument/2006/relationships/customXml" Target="../ink/ink970.xml"/><Relationship Id="rId170" Type="http://schemas.openxmlformats.org/officeDocument/2006/relationships/image" Target="../media/image712.png"/><Relationship Id="rId268" Type="http://schemas.openxmlformats.org/officeDocument/2006/relationships/customXml" Target="../ink/ink787.xml"/><Relationship Id="rId475" Type="http://schemas.openxmlformats.org/officeDocument/2006/relationships/customXml" Target="../ink/ink893.xml"/><Relationship Id="rId682" Type="http://schemas.openxmlformats.org/officeDocument/2006/relationships/image" Target="../media/image962.png"/><Relationship Id="rId32" Type="http://schemas.openxmlformats.org/officeDocument/2006/relationships/customXml" Target="../ink/ink667.xml"/><Relationship Id="rId128" Type="http://schemas.openxmlformats.org/officeDocument/2006/relationships/image" Target="../media/image691.png"/><Relationship Id="rId335" Type="http://schemas.openxmlformats.org/officeDocument/2006/relationships/customXml" Target="../ink/ink821.xml"/><Relationship Id="rId542" Type="http://schemas.openxmlformats.org/officeDocument/2006/relationships/image" Target="../media/image893.png"/><Relationship Id="rId181" Type="http://schemas.openxmlformats.org/officeDocument/2006/relationships/customXml" Target="../ink/ink742.xml"/><Relationship Id="rId402" Type="http://schemas.openxmlformats.org/officeDocument/2006/relationships/customXml" Target="../ink/ink855.xml"/><Relationship Id="rId279" Type="http://schemas.openxmlformats.org/officeDocument/2006/relationships/image" Target="../media/image765.png"/><Relationship Id="rId486" Type="http://schemas.openxmlformats.org/officeDocument/2006/relationships/image" Target="../media/image865.png"/><Relationship Id="rId693" Type="http://schemas.openxmlformats.org/officeDocument/2006/relationships/customXml" Target="../ink/ink1003.xml"/><Relationship Id="rId707" Type="http://schemas.openxmlformats.org/officeDocument/2006/relationships/customXml" Target="../ink/ink1010.xml"/><Relationship Id="rId43" Type="http://schemas.openxmlformats.org/officeDocument/2006/relationships/image" Target="../media/image650.png"/><Relationship Id="rId139" Type="http://schemas.openxmlformats.org/officeDocument/2006/relationships/customXml" Target="../ink/ink721.xml"/><Relationship Id="rId346" Type="http://schemas.openxmlformats.org/officeDocument/2006/relationships/image" Target="../media/image798.png"/><Relationship Id="rId553" Type="http://schemas.openxmlformats.org/officeDocument/2006/relationships/customXml" Target="../ink/ink932.xml"/><Relationship Id="rId760" Type="http://schemas.openxmlformats.org/officeDocument/2006/relationships/customXml" Target="../ink/ink1037.xml"/><Relationship Id="rId192" Type="http://schemas.openxmlformats.org/officeDocument/2006/relationships/image" Target="../media/image723.png"/><Relationship Id="rId206" Type="http://schemas.openxmlformats.org/officeDocument/2006/relationships/customXml" Target="../ink/ink755.xml"/><Relationship Id="rId413" Type="http://schemas.openxmlformats.org/officeDocument/2006/relationships/image" Target="../media/image831.png"/><Relationship Id="rId497" Type="http://schemas.openxmlformats.org/officeDocument/2006/relationships/customXml" Target="../ink/ink904.xml"/><Relationship Id="rId620" Type="http://schemas.openxmlformats.org/officeDocument/2006/relationships/image" Target="../media/image932.png"/><Relationship Id="rId718" Type="http://schemas.openxmlformats.org/officeDocument/2006/relationships/image" Target="../media/image980.png"/><Relationship Id="rId357" Type="http://schemas.openxmlformats.org/officeDocument/2006/relationships/customXml" Target="../ink/ink832.xml"/><Relationship Id="rId54" Type="http://schemas.openxmlformats.org/officeDocument/2006/relationships/customXml" Target="../ink/ink678.xml"/><Relationship Id="rId217" Type="http://schemas.openxmlformats.org/officeDocument/2006/relationships/image" Target="../media/image735.png"/><Relationship Id="rId564" Type="http://schemas.openxmlformats.org/officeDocument/2006/relationships/image" Target="../media/image904.png"/><Relationship Id="rId771" Type="http://schemas.openxmlformats.org/officeDocument/2006/relationships/image" Target="../media/image1006.png"/><Relationship Id="rId424" Type="http://schemas.openxmlformats.org/officeDocument/2006/relationships/image" Target="../media/image836.png"/><Relationship Id="rId631" Type="http://schemas.openxmlformats.org/officeDocument/2006/relationships/customXml" Target="../ink/ink971.xml"/><Relationship Id="rId729" Type="http://schemas.openxmlformats.org/officeDocument/2006/relationships/customXml" Target="../ink/ink1021.xml"/><Relationship Id="rId270" Type="http://schemas.openxmlformats.org/officeDocument/2006/relationships/customXml" Target="../ink/ink788.xml"/><Relationship Id="rId65" Type="http://schemas.openxmlformats.org/officeDocument/2006/relationships/image" Target="../media/image661.png"/><Relationship Id="rId130" Type="http://schemas.openxmlformats.org/officeDocument/2006/relationships/image" Target="../media/image692.png"/><Relationship Id="rId368" Type="http://schemas.openxmlformats.org/officeDocument/2006/relationships/customXml" Target="../ink/ink838.xml"/><Relationship Id="rId575" Type="http://schemas.openxmlformats.org/officeDocument/2006/relationships/customXml" Target="../ink/ink943.xml"/><Relationship Id="rId782" Type="http://schemas.openxmlformats.org/officeDocument/2006/relationships/customXml" Target="../ink/ink1048.xml"/><Relationship Id="rId228" Type="http://schemas.openxmlformats.org/officeDocument/2006/relationships/image" Target="../media/image740.png"/><Relationship Id="rId435" Type="http://schemas.openxmlformats.org/officeDocument/2006/relationships/image" Target="../media/image840.png"/><Relationship Id="rId642" Type="http://schemas.openxmlformats.org/officeDocument/2006/relationships/image" Target="../media/image943.png"/><Relationship Id="rId281" Type="http://schemas.openxmlformats.org/officeDocument/2006/relationships/image" Target="../media/image766.png"/><Relationship Id="rId502" Type="http://schemas.openxmlformats.org/officeDocument/2006/relationships/image" Target="../media/image873.png"/><Relationship Id="rId76" Type="http://schemas.openxmlformats.org/officeDocument/2006/relationships/customXml" Target="../ink/ink689.xml"/><Relationship Id="rId141" Type="http://schemas.openxmlformats.org/officeDocument/2006/relationships/customXml" Target="../ink/ink722.xml"/><Relationship Id="rId379" Type="http://schemas.openxmlformats.org/officeDocument/2006/relationships/image" Target="../media/image814.png"/><Relationship Id="rId586" Type="http://schemas.openxmlformats.org/officeDocument/2006/relationships/image" Target="../media/image915.png"/><Relationship Id="rId793" Type="http://schemas.openxmlformats.org/officeDocument/2006/relationships/image" Target="../media/image1017.png"/><Relationship Id="rId807" Type="http://schemas.openxmlformats.org/officeDocument/2006/relationships/image" Target="../media/image1024.png"/><Relationship Id="rId7" Type="http://schemas.openxmlformats.org/officeDocument/2006/relationships/image" Target="../media/image6320.png"/><Relationship Id="rId239" Type="http://schemas.openxmlformats.org/officeDocument/2006/relationships/image" Target="../media/image745.png"/><Relationship Id="rId446" Type="http://schemas.openxmlformats.org/officeDocument/2006/relationships/customXml" Target="../ink/ink878.xml"/><Relationship Id="rId653" Type="http://schemas.openxmlformats.org/officeDocument/2006/relationships/image" Target="../media/image948.png"/><Relationship Id="rId292" Type="http://schemas.openxmlformats.org/officeDocument/2006/relationships/customXml" Target="../ink/ink799.xml"/><Relationship Id="rId306" Type="http://schemas.openxmlformats.org/officeDocument/2006/relationships/customXml" Target="../ink/ink806.xml"/><Relationship Id="rId87" Type="http://schemas.openxmlformats.org/officeDocument/2006/relationships/image" Target="../media/image672.png"/><Relationship Id="rId513" Type="http://schemas.openxmlformats.org/officeDocument/2006/relationships/customXml" Target="../ink/ink912.xml"/><Relationship Id="rId597" Type="http://schemas.openxmlformats.org/officeDocument/2006/relationships/customXml" Target="../ink/ink954.xml"/><Relationship Id="rId720" Type="http://schemas.openxmlformats.org/officeDocument/2006/relationships/image" Target="../media/image981.png"/><Relationship Id="rId818" Type="http://schemas.openxmlformats.org/officeDocument/2006/relationships/customXml" Target="../ink/ink1066.xml"/><Relationship Id="rId152" Type="http://schemas.openxmlformats.org/officeDocument/2006/relationships/image" Target="../media/image703.png"/><Relationship Id="rId457" Type="http://schemas.openxmlformats.org/officeDocument/2006/relationships/customXml" Target="../ink/ink884.xml"/><Relationship Id="rId664" Type="http://schemas.openxmlformats.org/officeDocument/2006/relationships/image" Target="../media/image953.png"/><Relationship Id="rId14" Type="http://schemas.openxmlformats.org/officeDocument/2006/relationships/customXml" Target="../ink/ink658.xml"/><Relationship Id="rId317" Type="http://schemas.openxmlformats.org/officeDocument/2006/relationships/customXml" Target="../ink/ink812.xml"/><Relationship Id="rId524" Type="http://schemas.openxmlformats.org/officeDocument/2006/relationships/image" Target="../media/image884.png"/><Relationship Id="rId731" Type="http://schemas.openxmlformats.org/officeDocument/2006/relationships/customXml" Target="../ink/ink1022.xml"/><Relationship Id="rId98" Type="http://schemas.openxmlformats.org/officeDocument/2006/relationships/customXml" Target="../ink/ink700.xml"/><Relationship Id="rId163" Type="http://schemas.openxmlformats.org/officeDocument/2006/relationships/customXml" Target="../ink/ink733.xml"/><Relationship Id="rId370" Type="http://schemas.openxmlformats.org/officeDocument/2006/relationships/customXml" Target="../ink/ink839.xml"/><Relationship Id="rId829" Type="http://schemas.openxmlformats.org/officeDocument/2006/relationships/image" Target="../media/image1035.png"/><Relationship Id="rId230" Type="http://schemas.openxmlformats.org/officeDocument/2006/relationships/image" Target="../media/image741.png"/><Relationship Id="rId468" Type="http://schemas.openxmlformats.org/officeDocument/2006/relationships/image" Target="../media/image856.png"/><Relationship Id="rId675" Type="http://schemas.openxmlformats.org/officeDocument/2006/relationships/customXml" Target="../ink/ink994.xml"/><Relationship Id="rId25" Type="http://schemas.openxmlformats.org/officeDocument/2006/relationships/image" Target="../media/image641.png"/><Relationship Id="rId328" Type="http://schemas.openxmlformats.org/officeDocument/2006/relationships/image" Target="../media/image789.png"/><Relationship Id="rId535" Type="http://schemas.openxmlformats.org/officeDocument/2006/relationships/customXml" Target="../ink/ink923.xml"/><Relationship Id="rId742" Type="http://schemas.openxmlformats.org/officeDocument/2006/relationships/customXml" Target="../ink/ink1028.xml"/><Relationship Id="rId174" Type="http://schemas.openxmlformats.org/officeDocument/2006/relationships/image" Target="../media/image714.png"/><Relationship Id="rId381" Type="http://schemas.openxmlformats.org/officeDocument/2006/relationships/image" Target="../media/image815.png"/><Relationship Id="rId602" Type="http://schemas.openxmlformats.org/officeDocument/2006/relationships/image" Target="../media/image923.png"/><Relationship Id="rId241" Type="http://schemas.openxmlformats.org/officeDocument/2006/relationships/image" Target="../media/image746.png"/><Relationship Id="rId479" Type="http://schemas.openxmlformats.org/officeDocument/2006/relationships/customXml" Target="../ink/ink895.xml"/><Relationship Id="rId686" Type="http://schemas.openxmlformats.org/officeDocument/2006/relationships/image" Target="../media/image964.png"/><Relationship Id="rId36" Type="http://schemas.openxmlformats.org/officeDocument/2006/relationships/customXml" Target="../ink/ink669.xml"/><Relationship Id="rId339" Type="http://schemas.openxmlformats.org/officeDocument/2006/relationships/customXml" Target="../ink/ink823.xml"/><Relationship Id="rId546" Type="http://schemas.openxmlformats.org/officeDocument/2006/relationships/image" Target="../media/image895.png"/><Relationship Id="rId753" Type="http://schemas.openxmlformats.org/officeDocument/2006/relationships/image" Target="../media/image997.png"/><Relationship Id="rId101" Type="http://schemas.openxmlformats.org/officeDocument/2006/relationships/image" Target="../media/image133.png"/><Relationship Id="rId185" Type="http://schemas.openxmlformats.org/officeDocument/2006/relationships/customXml" Target="../ink/ink744.xml"/><Relationship Id="rId406" Type="http://schemas.openxmlformats.org/officeDocument/2006/relationships/customXml" Target="../ink/ink857.xml"/><Relationship Id="rId392" Type="http://schemas.openxmlformats.org/officeDocument/2006/relationships/customXml" Target="../ink/ink850.xml"/><Relationship Id="rId613" Type="http://schemas.openxmlformats.org/officeDocument/2006/relationships/customXml" Target="../ink/ink962.xml"/><Relationship Id="rId697" Type="http://schemas.openxmlformats.org/officeDocument/2006/relationships/customXml" Target="../ink/ink1005.xml"/><Relationship Id="rId820" Type="http://schemas.openxmlformats.org/officeDocument/2006/relationships/customXml" Target="../ink/ink1067.xml"/><Relationship Id="rId252" Type="http://schemas.openxmlformats.org/officeDocument/2006/relationships/customXml" Target="../ink/ink779.xml"/><Relationship Id="rId47" Type="http://schemas.openxmlformats.org/officeDocument/2006/relationships/image" Target="../media/image652.png"/><Relationship Id="rId112" Type="http://schemas.openxmlformats.org/officeDocument/2006/relationships/image" Target="../media/image683.png"/><Relationship Id="rId557" Type="http://schemas.openxmlformats.org/officeDocument/2006/relationships/customXml" Target="../ink/ink934.xml"/><Relationship Id="rId764" Type="http://schemas.openxmlformats.org/officeDocument/2006/relationships/customXml" Target="../ink/ink1039.xml"/><Relationship Id="rId196" Type="http://schemas.openxmlformats.org/officeDocument/2006/relationships/customXml" Target="../ink/ink750.xml"/><Relationship Id="rId417" Type="http://schemas.openxmlformats.org/officeDocument/2006/relationships/image" Target="../media/image833.png"/><Relationship Id="rId624" Type="http://schemas.openxmlformats.org/officeDocument/2006/relationships/image" Target="../media/image934.png"/><Relationship Id="rId263" Type="http://schemas.openxmlformats.org/officeDocument/2006/relationships/image" Target="../media/image757.png"/><Relationship Id="rId470" Type="http://schemas.openxmlformats.org/officeDocument/2006/relationships/image" Target="../media/image857.png"/><Relationship Id="rId58" Type="http://schemas.openxmlformats.org/officeDocument/2006/relationships/customXml" Target="../ink/ink680.xml"/><Relationship Id="rId123" Type="http://schemas.openxmlformats.org/officeDocument/2006/relationships/customXml" Target="../ink/ink713.xml"/><Relationship Id="rId330" Type="http://schemas.openxmlformats.org/officeDocument/2006/relationships/image" Target="../media/image790.png"/><Relationship Id="rId568" Type="http://schemas.openxmlformats.org/officeDocument/2006/relationships/image" Target="../media/image906.png"/><Relationship Id="rId775" Type="http://schemas.openxmlformats.org/officeDocument/2006/relationships/image" Target="../media/image1008.png"/><Relationship Id="rId428" Type="http://schemas.openxmlformats.org/officeDocument/2006/relationships/customXml" Target="../ink/ink869.xml"/><Relationship Id="rId635" Type="http://schemas.openxmlformats.org/officeDocument/2006/relationships/customXml" Target="../ink/ink973.xml"/><Relationship Id="rId274" Type="http://schemas.openxmlformats.org/officeDocument/2006/relationships/customXml" Target="../ink/ink790.xml"/><Relationship Id="rId481" Type="http://schemas.openxmlformats.org/officeDocument/2006/relationships/customXml" Target="../ink/ink896.xml"/><Relationship Id="rId702" Type="http://schemas.openxmlformats.org/officeDocument/2006/relationships/image" Target="../media/image972.png"/><Relationship Id="rId69" Type="http://schemas.openxmlformats.org/officeDocument/2006/relationships/image" Target="../media/image663.png"/><Relationship Id="rId134" Type="http://schemas.openxmlformats.org/officeDocument/2006/relationships/image" Target="../media/image694.png"/><Relationship Id="rId579" Type="http://schemas.openxmlformats.org/officeDocument/2006/relationships/customXml" Target="../ink/ink945.xml"/><Relationship Id="rId786" Type="http://schemas.openxmlformats.org/officeDocument/2006/relationships/customXml" Target="../ink/ink1050.xml"/><Relationship Id="rId341" Type="http://schemas.openxmlformats.org/officeDocument/2006/relationships/customXml" Target="../ink/ink824.xml"/><Relationship Id="rId439" Type="http://schemas.openxmlformats.org/officeDocument/2006/relationships/image" Target="../media/image842.png"/><Relationship Id="rId646" Type="http://schemas.openxmlformats.org/officeDocument/2006/relationships/image" Target="../media/image945.png"/><Relationship Id="rId201" Type="http://schemas.openxmlformats.org/officeDocument/2006/relationships/image" Target="../media/image727.png"/><Relationship Id="rId285" Type="http://schemas.openxmlformats.org/officeDocument/2006/relationships/image" Target="../media/image768.png"/><Relationship Id="rId506" Type="http://schemas.openxmlformats.org/officeDocument/2006/relationships/image" Target="../media/image875.png"/><Relationship Id="rId492" Type="http://schemas.openxmlformats.org/officeDocument/2006/relationships/image" Target="../media/image868.png"/><Relationship Id="rId713" Type="http://schemas.openxmlformats.org/officeDocument/2006/relationships/customXml" Target="../ink/ink1013.xml"/><Relationship Id="rId797" Type="http://schemas.openxmlformats.org/officeDocument/2006/relationships/image" Target="../media/image1019.png"/><Relationship Id="rId145" Type="http://schemas.openxmlformats.org/officeDocument/2006/relationships/customXml" Target="../ink/ink724.xml"/><Relationship Id="rId352" Type="http://schemas.openxmlformats.org/officeDocument/2006/relationships/image" Target="../media/image801.png"/><Relationship Id="rId212" Type="http://schemas.openxmlformats.org/officeDocument/2006/relationships/customXml" Target="../ink/ink758.xml"/><Relationship Id="rId657" Type="http://schemas.openxmlformats.org/officeDocument/2006/relationships/image" Target="../media/image950.png"/><Relationship Id="rId296" Type="http://schemas.openxmlformats.org/officeDocument/2006/relationships/customXml" Target="../ink/ink801.xml"/><Relationship Id="rId517" Type="http://schemas.openxmlformats.org/officeDocument/2006/relationships/customXml" Target="../ink/ink914.xml"/><Relationship Id="rId724" Type="http://schemas.openxmlformats.org/officeDocument/2006/relationships/image" Target="../media/image983.png"/><Relationship Id="rId60" Type="http://schemas.openxmlformats.org/officeDocument/2006/relationships/customXml" Target="../ink/ink681.xml"/><Relationship Id="rId156" Type="http://schemas.openxmlformats.org/officeDocument/2006/relationships/image" Target="../media/image705.png"/><Relationship Id="rId363" Type="http://schemas.openxmlformats.org/officeDocument/2006/relationships/customXml" Target="../ink/ink835.xml"/><Relationship Id="rId570" Type="http://schemas.openxmlformats.org/officeDocument/2006/relationships/image" Target="../media/image907.png"/><Relationship Id="rId223" Type="http://schemas.openxmlformats.org/officeDocument/2006/relationships/customXml" Target="../ink/ink764.xml"/><Relationship Id="rId430" Type="http://schemas.openxmlformats.org/officeDocument/2006/relationships/customXml" Target="../ink/ink870.xml"/><Relationship Id="rId668" Type="http://schemas.openxmlformats.org/officeDocument/2006/relationships/image" Target="../media/image955.png"/><Relationship Id="rId18" Type="http://schemas.openxmlformats.org/officeDocument/2006/relationships/customXml" Target="../ink/ink660.xml"/><Relationship Id="rId528" Type="http://schemas.openxmlformats.org/officeDocument/2006/relationships/image" Target="../media/image886.png"/><Relationship Id="rId735" Type="http://schemas.openxmlformats.org/officeDocument/2006/relationships/image" Target="../media/image988.png"/><Relationship Id="rId167" Type="http://schemas.openxmlformats.org/officeDocument/2006/relationships/customXml" Target="../ink/ink735.xml"/><Relationship Id="rId374" Type="http://schemas.openxmlformats.org/officeDocument/2006/relationships/customXml" Target="../ink/ink841.xml"/><Relationship Id="rId581" Type="http://schemas.openxmlformats.org/officeDocument/2006/relationships/customXml" Target="../ink/ink946.xml"/><Relationship Id="rId71" Type="http://schemas.openxmlformats.org/officeDocument/2006/relationships/image" Target="../media/image664.png"/><Relationship Id="rId234" Type="http://schemas.openxmlformats.org/officeDocument/2006/relationships/customXml" Target="../ink/ink770.xml"/><Relationship Id="rId679" Type="http://schemas.openxmlformats.org/officeDocument/2006/relationships/customXml" Target="../ink/ink996.xml"/><Relationship Id="rId802" Type="http://schemas.openxmlformats.org/officeDocument/2006/relationships/customXml" Target="../ink/ink1058.xml"/><Relationship Id="rId2" Type="http://schemas.openxmlformats.org/officeDocument/2006/relationships/notesSlide" Target="../notesSlides/notesSlide8.xml"/><Relationship Id="rId29" Type="http://schemas.openxmlformats.org/officeDocument/2006/relationships/image" Target="../media/image643.png"/><Relationship Id="rId441" Type="http://schemas.openxmlformats.org/officeDocument/2006/relationships/image" Target="../media/image843.png"/><Relationship Id="rId539" Type="http://schemas.openxmlformats.org/officeDocument/2006/relationships/customXml" Target="../ink/ink925.xml"/><Relationship Id="rId746" Type="http://schemas.openxmlformats.org/officeDocument/2006/relationships/customXml" Target="../ink/ink1030.xml"/><Relationship Id="rId178" Type="http://schemas.openxmlformats.org/officeDocument/2006/relationships/image" Target="../media/image716.png"/><Relationship Id="rId301" Type="http://schemas.openxmlformats.org/officeDocument/2006/relationships/image" Target="../media/image776.png"/><Relationship Id="rId82" Type="http://schemas.openxmlformats.org/officeDocument/2006/relationships/customXml" Target="../ink/ink692.xml"/><Relationship Id="rId385" Type="http://schemas.openxmlformats.org/officeDocument/2006/relationships/image" Target="../media/image817.png"/><Relationship Id="rId592" Type="http://schemas.openxmlformats.org/officeDocument/2006/relationships/image" Target="../media/image918.png"/><Relationship Id="rId606" Type="http://schemas.openxmlformats.org/officeDocument/2006/relationships/image" Target="../media/image925.png"/><Relationship Id="rId813" Type="http://schemas.openxmlformats.org/officeDocument/2006/relationships/image" Target="../media/image1027.png"/><Relationship Id="rId245" Type="http://schemas.openxmlformats.org/officeDocument/2006/relationships/image" Target="../media/image748.png"/><Relationship Id="rId452" Type="http://schemas.openxmlformats.org/officeDocument/2006/relationships/customXml" Target="../ink/ink881.xml"/><Relationship Id="rId105" Type="http://schemas.openxmlformats.org/officeDocument/2006/relationships/image" Target="../media/image680.png"/><Relationship Id="rId312" Type="http://schemas.openxmlformats.org/officeDocument/2006/relationships/customXml" Target="../ink/ink809.xml"/><Relationship Id="rId757" Type="http://schemas.openxmlformats.org/officeDocument/2006/relationships/image" Target="../media/image999.png"/><Relationship Id="rId93" Type="http://schemas.openxmlformats.org/officeDocument/2006/relationships/image" Target="../media/image675.png"/><Relationship Id="rId189" Type="http://schemas.openxmlformats.org/officeDocument/2006/relationships/customXml" Target="../ink/ink746.xml"/><Relationship Id="rId396" Type="http://schemas.openxmlformats.org/officeDocument/2006/relationships/customXml" Target="../ink/ink852.xml"/><Relationship Id="rId617" Type="http://schemas.openxmlformats.org/officeDocument/2006/relationships/customXml" Target="../ink/ink964.xml"/><Relationship Id="rId824" Type="http://schemas.openxmlformats.org/officeDocument/2006/relationships/customXml" Target="../ink/ink1069.xml"/><Relationship Id="rId256" Type="http://schemas.openxmlformats.org/officeDocument/2006/relationships/customXml" Target="../ink/ink781.xml"/><Relationship Id="rId463" Type="http://schemas.openxmlformats.org/officeDocument/2006/relationships/customXml" Target="../ink/ink887.xml"/><Relationship Id="rId670" Type="http://schemas.openxmlformats.org/officeDocument/2006/relationships/image" Target="../media/image956.png"/><Relationship Id="rId116" Type="http://schemas.openxmlformats.org/officeDocument/2006/relationships/image" Target="../media/image685.png"/><Relationship Id="rId323" Type="http://schemas.openxmlformats.org/officeDocument/2006/relationships/customXml" Target="../ink/ink815.xml"/><Relationship Id="rId530" Type="http://schemas.openxmlformats.org/officeDocument/2006/relationships/image" Target="../media/image887.png"/><Relationship Id="rId768" Type="http://schemas.openxmlformats.org/officeDocument/2006/relationships/customXml" Target="../ink/ink1041.xml"/><Relationship Id="rId20" Type="http://schemas.openxmlformats.org/officeDocument/2006/relationships/customXml" Target="../ink/ink661.xml"/><Relationship Id="rId628" Type="http://schemas.openxmlformats.org/officeDocument/2006/relationships/image" Target="../media/image936.png"/><Relationship Id="rId267" Type="http://schemas.openxmlformats.org/officeDocument/2006/relationships/image" Target="../media/image759.png"/><Relationship Id="rId474" Type="http://schemas.openxmlformats.org/officeDocument/2006/relationships/image" Target="../media/image859.png"/><Relationship Id="rId127" Type="http://schemas.openxmlformats.org/officeDocument/2006/relationships/customXml" Target="../ink/ink715.xml"/><Relationship Id="rId681" Type="http://schemas.openxmlformats.org/officeDocument/2006/relationships/customXml" Target="../ink/ink997.xml"/><Relationship Id="rId779" Type="http://schemas.openxmlformats.org/officeDocument/2006/relationships/image" Target="../media/image1010.png"/><Relationship Id="rId31" Type="http://schemas.openxmlformats.org/officeDocument/2006/relationships/image" Target="../media/image644.png"/><Relationship Id="rId334" Type="http://schemas.openxmlformats.org/officeDocument/2006/relationships/image" Target="../media/image792.png"/><Relationship Id="rId541" Type="http://schemas.openxmlformats.org/officeDocument/2006/relationships/customXml" Target="../ink/ink926.xml"/><Relationship Id="rId639" Type="http://schemas.openxmlformats.org/officeDocument/2006/relationships/customXml" Target="../ink/ink975.xml"/><Relationship Id="rId180" Type="http://schemas.openxmlformats.org/officeDocument/2006/relationships/image" Target="../media/image717.png"/><Relationship Id="rId278" Type="http://schemas.openxmlformats.org/officeDocument/2006/relationships/customXml" Target="../ink/ink792.xml"/><Relationship Id="rId401" Type="http://schemas.openxmlformats.org/officeDocument/2006/relationships/image" Target="../media/image825.png"/><Relationship Id="rId485" Type="http://schemas.openxmlformats.org/officeDocument/2006/relationships/customXml" Target="../ink/ink898.xml"/><Relationship Id="rId692" Type="http://schemas.openxmlformats.org/officeDocument/2006/relationships/image" Target="../media/image967.png"/><Relationship Id="rId706" Type="http://schemas.openxmlformats.org/officeDocument/2006/relationships/image" Target="../media/image974.png"/><Relationship Id="rId42" Type="http://schemas.openxmlformats.org/officeDocument/2006/relationships/customXml" Target="../ink/ink672.xml"/><Relationship Id="rId138" Type="http://schemas.openxmlformats.org/officeDocument/2006/relationships/image" Target="../media/image696.png"/><Relationship Id="rId345" Type="http://schemas.openxmlformats.org/officeDocument/2006/relationships/customXml" Target="../ink/ink826.xml"/><Relationship Id="rId552" Type="http://schemas.openxmlformats.org/officeDocument/2006/relationships/image" Target="../media/image898.png"/><Relationship Id="rId191" Type="http://schemas.openxmlformats.org/officeDocument/2006/relationships/customXml" Target="../ink/ink747.xml"/><Relationship Id="rId205" Type="http://schemas.openxmlformats.org/officeDocument/2006/relationships/image" Target="../media/image729.png"/><Relationship Id="rId412" Type="http://schemas.openxmlformats.org/officeDocument/2006/relationships/customXml" Target="../ink/ink860.xml"/><Relationship Id="rId289" Type="http://schemas.openxmlformats.org/officeDocument/2006/relationships/image" Target="../media/image770.png"/><Relationship Id="rId496" Type="http://schemas.openxmlformats.org/officeDocument/2006/relationships/image" Target="../media/image870.png"/><Relationship Id="rId717" Type="http://schemas.openxmlformats.org/officeDocument/2006/relationships/customXml" Target="../ink/ink1015.xml"/><Relationship Id="rId53" Type="http://schemas.openxmlformats.org/officeDocument/2006/relationships/image" Target="../media/image655.png"/><Relationship Id="rId149" Type="http://schemas.openxmlformats.org/officeDocument/2006/relationships/customXml" Target="../ink/ink726.xml"/><Relationship Id="rId356" Type="http://schemas.openxmlformats.org/officeDocument/2006/relationships/image" Target="../media/image803.png"/><Relationship Id="rId563" Type="http://schemas.openxmlformats.org/officeDocument/2006/relationships/customXml" Target="../ink/ink937.xml"/><Relationship Id="rId770" Type="http://schemas.openxmlformats.org/officeDocument/2006/relationships/customXml" Target="../ink/ink1042.xml"/><Relationship Id="rId216" Type="http://schemas.openxmlformats.org/officeDocument/2006/relationships/customXml" Target="../ink/ink760.xml"/><Relationship Id="rId423" Type="http://schemas.openxmlformats.org/officeDocument/2006/relationships/customXml" Target="../ink/ink866.xml"/><Relationship Id="rId630" Type="http://schemas.openxmlformats.org/officeDocument/2006/relationships/image" Target="../media/image937.png"/><Relationship Id="rId728" Type="http://schemas.openxmlformats.org/officeDocument/2006/relationships/image" Target="../media/image985.png"/><Relationship Id="rId64" Type="http://schemas.openxmlformats.org/officeDocument/2006/relationships/customXml" Target="../ink/ink683.xml"/><Relationship Id="rId367" Type="http://schemas.openxmlformats.org/officeDocument/2006/relationships/image" Target="../media/image808.png"/><Relationship Id="rId574" Type="http://schemas.openxmlformats.org/officeDocument/2006/relationships/image" Target="../media/image909.png"/><Relationship Id="rId227" Type="http://schemas.openxmlformats.org/officeDocument/2006/relationships/customXml" Target="../ink/ink766.xml"/><Relationship Id="rId781" Type="http://schemas.openxmlformats.org/officeDocument/2006/relationships/image" Target="../media/image1011.png"/><Relationship Id="rId434" Type="http://schemas.openxmlformats.org/officeDocument/2006/relationships/customXml" Target="../ink/ink872.xml"/><Relationship Id="rId641" Type="http://schemas.openxmlformats.org/officeDocument/2006/relationships/customXml" Target="../ink/ink976.xml"/><Relationship Id="rId739" Type="http://schemas.openxmlformats.org/officeDocument/2006/relationships/image" Target="../media/image990.png"/><Relationship Id="rId280" Type="http://schemas.openxmlformats.org/officeDocument/2006/relationships/customXml" Target="../ink/ink793.xml"/><Relationship Id="rId501" Type="http://schemas.openxmlformats.org/officeDocument/2006/relationships/customXml" Target="../ink/ink906.xml"/><Relationship Id="rId75" Type="http://schemas.openxmlformats.org/officeDocument/2006/relationships/image" Target="../media/image666.png"/><Relationship Id="rId140" Type="http://schemas.openxmlformats.org/officeDocument/2006/relationships/image" Target="../media/image697.png"/><Relationship Id="rId378" Type="http://schemas.openxmlformats.org/officeDocument/2006/relationships/customXml" Target="../ink/ink843.xml"/><Relationship Id="rId585" Type="http://schemas.openxmlformats.org/officeDocument/2006/relationships/customXml" Target="../ink/ink948.xml"/><Relationship Id="rId792" Type="http://schemas.openxmlformats.org/officeDocument/2006/relationships/customXml" Target="../ink/ink1053.xml"/><Relationship Id="rId806" Type="http://schemas.openxmlformats.org/officeDocument/2006/relationships/customXml" Target="../ink/ink1060.xml"/><Relationship Id="rId6" Type="http://schemas.openxmlformats.org/officeDocument/2006/relationships/customXml" Target="../ink/ink654.xml"/><Relationship Id="rId238" Type="http://schemas.openxmlformats.org/officeDocument/2006/relationships/customXml" Target="../ink/ink772.xml"/><Relationship Id="rId445" Type="http://schemas.openxmlformats.org/officeDocument/2006/relationships/image" Target="../media/image845.png"/><Relationship Id="rId652" Type="http://schemas.openxmlformats.org/officeDocument/2006/relationships/customXml" Target="../ink/ink982.xml"/><Relationship Id="rId291" Type="http://schemas.openxmlformats.org/officeDocument/2006/relationships/image" Target="../media/image771.png"/><Relationship Id="rId305" Type="http://schemas.openxmlformats.org/officeDocument/2006/relationships/image" Target="../media/image778.png"/><Relationship Id="rId512" Type="http://schemas.openxmlformats.org/officeDocument/2006/relationships/image" Target="../media/image878.png"/><Relationship Id="rId86" Type="http://schemas.openxmlformats.org/officeDocument/2006/relationships/customXml" Target="../ink/ink694.xml"/><Relationship Id="rId151" Type="http://schemas.openxmlformats.org/officeDocument/2006/relationships/customXml" Target="../ink/ink727.xml"/><Relationship Id="rId389" Type="http://schemas.openxmlformats.org/officeDocument/2006/relationships/image" Target="../media/image819.png"/><Relationship Id="rId596" Type="http://schemas.openxmlformats.org/officeDocument/2006/relationships/image" Target="../media/image920.png"/><Relationship Id="rId817" Type="http://schemas.openxmlformats.org/officeDocument/2006/relationships/image" Target="../media/image1029.png"/><Relationship Id="rId249" Type="http://schemas.openxmlformats.org/officeDocument/2006/relationships/image" Target="../media/image750.png"/><Relationship Id="rId456" Type="http://schemas.openxmlformats.org/officeDocument/2006/relationships/image" Target="../media/image850.png"/><Relationship Id="rId663" Type="http://schemas.openxmlformats.org/officeDocument/2006/relationships/customXml" Target="../ink/ink988.xml"/><Relationship Id="rId13" Type="http://schemas.openxmlformats.org/officeDocument/2006/relationships/image" Target="../media/image6350.png"/><Relationship Id="rId109" Type="http://schemas.openxmlformats.org/officeDocument/2006/relationships/customXml" Target="../ink/ink706.xml"/><Relationship Id="rId260" Type="http://schemas.openxmlformats.org/officeDocument/2006/relationships/customXml" Target="../ink/ink783.xml"/><Relationship Id="rId316" Type="http://schemas.openxmlformats.org/officeDocument/2006/relationships/image" Target="../media/image783.png"/><Relationship Id="rId523" Type="http://schemas.openxmlformats.org/officeDocument/2006/relationships/customXml" Target="../ink/ink917.xml"/><Relationship Id="rId719" Type="http://schemas.openxmlformats.org/officeDocument/2006/relationships/customXml" Target="../ink/ink1016.xml"/><Relationship Id="rId55" Type="http://schemas.openxmlformats.org/officeDocument/2006/relationships/image" Target="../media/image656.png"/><Relationship Id="rId97" Type="http://schemas.openxmlformats.org/officeDocument/2006/relationships/image" Target="../media/image677.png"/><Relationship Id="rId120" Type="http://schemas.openxmlformats.org/officeDocument/2006/relationships/image" Target="../media/image687.png"/><Relationship Id="rId358" Type="http://schemas.openxmlformats.org/officeDocument/2006/relationships/image" Target="../media/image804.png"/><Relationship Id="rId565" Type="http://schemas.openxmlformats.org/officeDocument/2006/relationships/customXml" Target="../ink/ink938.xml"/><Relationship Id="rId730" Type="http://schemas.openxmlformats.org/officeDocument/2006/relationships/image" Target="../media/image986.png"/><Relationship Id="rId772" Type="http://schemas.openxmlformats.org/officeDocument/2006/relationships/customXml" Target="../ink/ink1043.xml"/><Relationship Id="rId828" Type="http://schemas.openxmlformats.org/officeDocument/2006/relationships/customXml" Target="../ink/ink1071.xml"/><Relationship Id="rId162" Type="http://schemas.openxmlformats.org/officeDocument/2006/relationships/image" Target="../media/image708.png"/><Relationship Id="rId218" Type="http://schemas.openxmlformats.org/officeDocument/2006/relationships/customXml" Target="../ink/ink761.xml"/><Relationship Id="rId425" Type="http://schemas.openxmlformats.org/officeDocument/2006/relationships/customXml" Target="../ink/ink867.xml"/><Relationship Id="rId467" Type="http://schemas.openxmlformats.org/officeDocument/2006/relationships/customXml" Target="../ink/ink889.xml"/><Relationship Id="rId632" Type="http://schemas.openxmlformats.org/officeDocument/2006/relationships/image" Target="../media/image938.png"/><Relationship Id="rId271" Type="http://schemas.openxmlformats.org/officeDocument/2006/relationships/image" Target="../media/image761.png"/><Relationship Id="rId674" Type="http://schemas.openxmlformats.org/officeDocument/2006/relationships/image" Target="../media/image958.png"/><Relationship Id="rId24" Type="http://schemas.openxmlformats.org/officeDocument/2006/relationships/customXml" Target="../ink/ink663.xml"/><Relationship Id="rId66" Type="http://schemas.openxmlformats.org/officeDocument/2006/relationships/customXml" Target="../ink/ink684.xml"/><Relationship Id="rId131" Type="http://schemas.openxmlformats.org/officeDocument/2006/relationships/customXml" Target="../ink/ink717.xml"/><Relationship Id="rId327" Type="http://schemas.openxmlformats.org/officeDocument/2006/relationships/customXml" Target="../ink/ink817.xml"/><Relationship Id="rId369" Type="http://schemas.openxmlformats.org/officeDocument/2006/relationships/image" Target="../media/image809.png"/><Relationship Id="rId534" Type="http://schemas.openxmlformats.org/officeDocument/2006/relationships/image" Target="../media/image889.png"/><Relationship Id="rId576" Type="http://schemas.openxmlformats.org/officeDocument/2006/relationships/image" Target="../media/image910.png"/><Relationship Id="rId741" Type="http://schemas.openxmlformats.org/officeDocument/2006/relationships/image" Target="../media/image991.png"/><Relationship Id="rId783" Type="http://schemas.openxmlformats.org/officeDocument/2006/relationships/image" Target="../media/image1012.png"/><Relationship Id="rId173" Type="http://schemas.openxmlformats.org/officeDocument/2006/relationships/customXml" Target="../ink/ink738.xml"/><Relationship Id="rId229" Type="http://schemas.openxmlformats.org/officeDocument/2006/relationships/customXml" Target="../ink/ink767.xml"/><Relationship Id="rId380" Type="http://schemas.openxmlformats.org/officeDocument/2006/relationships/customXml" Target="../ink/ink844.xml"/><Relationship Id="rId436" Type="http://schemas.openxmlformats.org/officeDocument/2006/relationships/customXml" Target="../ink/ink873.xml"/><Relationship Id="rId601" Type="http://schemas.openxmlformats.org/officeDocument/2006/relationships/customXml" Target="../ink/ink956.xml"/><Relationship Id="rId643" Type="http://schemas.openxmlformats.org/officeDocument/2006/relationships/customXml" Target="../ink/ink977.xml"/><Relationship Id="rId240" Type="http://schemas.openxmlformats.org/officeDocument/2006/relationships/customXml" Target="../ink/ink773.xml"/><Relationship Id="rId478" Type="http://schemas.openxmlformats.org/officeDocument/2006/relationships/image" Target="../media/image861.png"/><Relationship Id="rId685" Type="http://schemas.openxmlformats.org/officeDocument/2006/relationships/customXml" Target="../ink/ink999.xml"/><Relationship Id="rId35" Type="http://schemas.openxmlformats.org/officeDocument/2006/relationships/image" Target="../media/image646.png"/><Relationship Id="rId77" Type="http://schemas.openxmlformats.org/officeDocument/2006/relationships/image" Target="../media/image667.png"/><Relationship Id="rId100" Type="http://schemas.openxmlformats.org/officeDocument/2006/relationships/customXml" Target="../ink/ink701.xml"/><Relationship Id="rId282" Type="http://schemas.openxmlformats.org/officeDocument/2006/relationships/customXml" Target="../ink/ink794.xml"/><Relationship Id="rId338" Type="http://schemas.openxmlformats.org/officeDocument/2006/relationships/image" Target="../media/image794.png"/><Relationship Id="rId503" Type="http://schemas.openxmlformats.org/officeDocument/2006/relationships/customXml" Target="../ink/ink907.xml"/><Relationship Id="rId545" Type="http://schemas.openxmlformats.org/officeDocument/2006/relationships/customXml" Target="../ink/ink928.xml"/><Relationship Id="rId587" Type="http://schemas.openxmlformats.org/officeDocument/2006/relationships/customXml" Target="../ink/ink949.xml"/><Relationship Id="rId710" Type="http://schemas.openxmlformats.org/officeDocument/2006/relationships/image" Target="../media/image976.png"/><Relationship Id="rId752" Type="http://schemas.openxmlformats.org/officeDocument/2006/relationships/customXml" Target="../ink/ink1033.xml"/><Relationship Id="rId808" Type="http://schemas.openxmlformats.org/officeDocument/2006/relationships/customXml" Target="../ink/ink1061.xml"/><Relationship Id="rId8" Type="http://schemas.openxmlformats.org/officeDocument/2006/relationships/customXml" Target="../ink/ink655.xml"/><Relationship Id="rId142" Type="http://schemas.openxmlformats.org/officeDocument/2006/relationships/image" Target="../media/image698.png"/><Relationship Id="rId184" Type="http://schemas.openxmlformats.org/officeDocument/2006/relationships/image" Target="../media/image719.png"/><Relationship Id="rId391" Type="http://schemas.openxmlformats.org/officeDocument/2006/relationships/image" Target="../media/image820.png"/><Relationship Id="rId405" Type="http://schemas.openxmlformats.org/officeDocument/2006/relationships/image" Target="../media/image827.png"/><Relationship Id="rId447" Type="http://schemas.openxmlformats.org/officeDocument/2006/relationships/image" Target="../media/image846.png"/><Relationship Id="rId612" Type="http://schemas.openxmlformats.org/officeDocument/2006/relationships/image" Target="../media/image928.png"/><Relationship Id="rId794" Type="http://schemas.openxmlformats.org/officeDocument/2006/relationships/customXml" Target="../ink/ink1054.xml"/><Relationship Id="rId251" Type="http://schemas.openxmlformats.org/officeDocument/2006/relationships/image" Target="../media/image751.png"/><Relationship Id="rId489" Type="http://schemas.openxmlformats.org/officeDocument/2006/relationships/customXml" Target="../ink/ink900.xml"/><Relationship Id="rId654" Type="http://schemas.openxmlformats.org/officeDocument/2006/relationships/customXml" Target="../ink/ink983.xml"/><Relationship Id="rId696" Type="http://schemas.openxmlformats.org/officeDocument/2006/relationships/image" Target="../media/image969.png"/><Relationship Id="rId46" Type="http://schemas.openxmlformats.org/officeDocument/2006/relationships/customXml" Target="../ink/ink674.xml"/><Relationship Id="rId293" Type="http://schemas.openxmlformats.org/officeDocument/2006/relationships/image" Target="../media/image772.png"/><Relationship Id="rId307" Type="http://schemas.openxmlformats.org/officeDocument/2006/relationships/image" Target="../media/image779.png"/><Relationship Id="rId349" Type="http://schemas.openxmlformats.org/officeDocument/2006/relationships/customXml" Target="../ink/ink828.xml"/><Relationship Id="rId514" Type="http://schemas.openxmlformats.org/officeDocument/2006/relationships/image" Target="../media/image879.png"/><Relationship Id="rId556" Type="http://schemas.openxmlformats.org/officeDocument/2006/relationships/image" Target="../media/image900.png"/><Relationship Id="rId721" Type="http://schemas.openxmlformats.org/officeDocument/2006/relationships/customXml" Target="../ink/ink1017.xml"/><Relationship Id="rId763" Type="http://schemas.openxmlformats.org/officeDocument/2006/relationships/image" Target="../media/image1002.png"/><Relationship Id="rId88" Type="http://schemas.openxmlformats.org/officeDocument/2006/relationships/customXml" Target="../ink/ink695.xml"/><Relationship Id="rId111" Type="http://schemas.openxmlformats.org/officeDocument/2006/relationships/customXml" Target="../ink/ink707.xml"/><Relationship Id="rId153" Type="http://schemas.openxmlformats.org/officeDocument/2006/relationships/customXml" Target="../ink/ink728.xml"/><Relationship Id="rId195" Type="http://schemas.openxmlformats.org/officeDocument/2006/relationships/customXml" Target="../ink/ink749.xml"/><Relationship Id="rId209" Type="http://schemas.openxmlformats.org/officeDocument/2006/relationships/image" Target="../media/image731.png"/><Relationship Id="rId360" Type="http://schemas.openxmlformats.org/officeDocument/2006/relationships/image" Target="../media/image805.png"/><Relationship Id="rId416" Type="http://schemas.openxmlformats.org/officeDocument/2006/relationships/customXml" Target="../ink/ink862.xml"/><Relationship Id="rId598" Type="http://schemas.openxmlformats.org/officeDocument/2006/relationships/image" Target="../media/image921.png"/><Relationship Id="rId819" Type="http://schemas.openxmlformats.org/officeDocument/2006/relationships/image" Target="../media/image1030.png"/><Relationship Id="rId220" Type="http://schemas.openxmlformats.org/officeDocument/2006/relationships/image" Target="../media/image736.png"/><Relationship Id="rId458" Type="http://schemas.openxmlformats.org/officeDocument/2006/relationships/image" Target="../media/image851.png"/><Relationship Id="rId623" Type="http://schemas.openxmlformats.org/officeDocument/2006/relationships/customXml" Target="../ink/ink967.xml"/><Relationship Id="rId665" Type="http://schemas.openxmlformats.org/officeDocument/2006/relationships/customXml" Target="../ink/ink989.xml"/><Relationship Id="rId15" Type="http://schemas.openxmlformats.org/officeDocument/2006/relationships/image" Target="../media/image6360.png"/><Relationship Id="rId57" Type="http://schemas.openxmlformats.org/officeDocument/2006/relationships/image" Target="../media/image657.png"/><Relationship Id="rId262" Type="http://schemas.openxmlformats.org/officeDocument/2006/relationships/customXml" Target="../ink/ink784.xml"/><Relationship Id="rId318" Type="http://schemas.openxmlformats.org/officeDocument/2006/relationships/image" Target="../media/image784.png"/><Relationship Id="rId525" Type="http://schemas.openxmlformats.org/officeDocument/2006/relationships/customXml" Target="../ink/ink918.xml"/><Relationship Id="rId567" Type="http://schemas.openxmlformats.org/officeDocument/2006/relationships/customXml" Target="../ink/ink939.xml"/><Relationship Id="rId732" Type="http://schemas.openxmlformats.org/officeDocument/2006/relationships/customXml" Target="../ink/ink1023.xml"/><Relationship Id="rId99" Type="http://schemas.openxmlformats.org/officeDocument/2006/relationships/image" Target="../media/image678.png"/><Relationship Id="rId122" Type="http://schemas.openxmlformats.org/officeDocument/2006/relationships/image" Target="../media/image688.png"/><Relationship Id="rId164" Type="http://schemas.openxmlformats.org/officeDocument/2006/relationships/image" Target="../media/image709.png"/><Relationship Id="rId371" Type="http://schemas.openxmlformats.org/officeDocument/2006/relationships/image" Target="../media/image810.png"/><Relationship Id="rId774" Type="http://schemas.openxmlformats.org/officeDocument/2006/relationships/customXml" Target="../ink/ink1044.xml"/><Relationship Id="rId427" Type="http://schemas.openxmlformats.org/officeDocument/2006/relationships/image" Target="../media/image837.png"/><Relationship Id="rId469" Type="http://schemas.openxmlformats.org/officeDocument/2006/relationships/customXml" Target="../ink/ink890.xml"/><Relationship Id="rId634" Type="http://schemas.openxmlformats.org/officeDocument/2006/relationships/image" Target="../media/image939.png"/><Relationship Id="rId676" Type="http://schemas.openxmlformats.org/officeDocument/2006/relationships/image" Target="../media/image959.png"/><Relationship Id="rId26" Type="http://schemas.openxmlformats.org/officeDocument/2006/relationships/customXml" Target="../ink/ink664.xml"/><Relationship Id="rId231" Type="http://schemas.openxmlformats.org/officeDocument/2006/relationships/customXml" Target="../ink/ink768.xml"/><Relationship Id="rId273" Type="http://schemas.openxmlformats.org/officeDocument/2006/relationships/image" Target="../media/image762.png"/><Relationship Id="rId329" Type="http://schemas.openxmlformats.org/officeDocument/2006/relationships/customXml" Target="../ink/ink818.xml"/><Relationship Id="rId480" Type="http://schemas.openxmlformats.org/officeDocument/2006/relationships/image" Target="../media/image862.png"/><Relationship Id="rId536" Type="http://schemas.openxmlformats.org/officeDocument/2006/relationships/image" Target="../media/image890.png"/><Relationship Id="rId701" Type="http://schemas.openxmlformats.org/officeDocument/2006/relationships/customXml" Target="../ink/ink1007.xml"/><Relationship Id="rId68" Type="http://schemas.openxmlformats.org/officeDocument/2006/relationships/customXml" Target="../ink/ink685.xml"/><Relationship Id="rId133" Type="http://schemas.openxmlformats.org/officeDocument/2006/relationships/customXml" Target="../ink/ink718.xml"/><Relationship Id="rId175" Type="http://schemas.openxmlformats.org/officeDocument/2006/relationships/customXml" Target="../ink/ink739.xml"/><Relationship Id="rId340" Type="http://schemas.openxmlformats.org/officeDocument/2006/relationships/image" Target="../media/image795.png"/><Relationship Id="rId578" Type="http://schemas.openxmlformats.org/officeDocument/2006/relationships/image" Target="../media/image911.png"/><Relationship Id="rId743" Type="http://schemas.openxmlformats.org/officeDocument/2006/relationships/image" Target="../media/image992.png"/><Relationship Id="rId785" Type="http://schemas.openxmlformats.org/officeDocument/2006/relationships/image" Target="../media/image1013.png"/><Relationship Id="rId200" Type="http://schemas.openxmlformats.org/officeDocument/2006/relationships/customXml" Target="../ink/ink752.xml"/><Relationship Id="rId382" Type="http://schemas.openxmlformats.org/officeDocument/2006/relationships/customXml" Target="../ink/ink845.xml"/><Relationship Id="rId438" Type="http://schemas.openxmlformats.org/officeDocument/2006/relationships/customXml" Target="../ink/ink874.xml"/><Relationship Id="rId603" Type="http://schemas.openxmlformats.org/officeDocument/2006/relationships/customXml" Target="../ink/ink957.xml"/><Relationship Id="rId645" Type="http://schemas.openxmlformats.org/officeDocument/2006/relationships/customXml" Target="../ink/ink978.xml"/><Relationship Id="rId687" Type="http://schemas.openxmlformats.org/officeDocument/2006/relationships/customXml" Target="../ink/ink1000.xml"/><Relationship Id="rId810" Type="http://schemas.openxmlformats.org/officeDocument/2006/relationships/customXml" Target="../ink/ink1062.xml"/><Relationship Id="rId242" Type="http://schemas.openxmlformats.org/officeDocument/2006/relationships/customXml" Target="../ink/ink774.xml"/><Relationship Id="rId284" Type="http://schemas.openxmlformats.org/officeDocument/2006/relationships/customXml" Target="../ink/ink795.xml"/><Relationship Id="rId491" Type="http://schemas.openxmlformats.org/officeDocument/2006/relationships/customXml" Target="../ink/ink901.xml"/><Relationship Id="rId505" Type="http://schemas.openxmlformats.org/officeDocument/2006/relationships/customXml" Target="../ink/ink908.xml"/><Relationship Id="rId712" Type="http://schemas.openxmlformats.org/officeDocument/2006/relationships/image" Target="../media/image977.png"/><Relationship Id="rId37" Type="http://schemas.openxmlformats.org/officeDocument/2006/relationships/image" Target="../media/image647.png"/><Relationship Id="rId79" Type="http://schemas.openxmlformats.org/officeDocument/2006/relationships/image" Target="../media/image668.png"/><Relationship Id="rId102" Type="http://schemas.openxmlformats.org/officeDocument/2006/relationships/customXml" Target="../ink/ink702.xml"/><Relationship Id="rId144" Type="http://schemas.openxmlformats.org/officeDocument/2006/relationships/image" Target="../media/image699.png"/><Relationship Id="rId547" Type="http://schemas.openxmlformats.org/officeDocument/2006/relationships/customXml" Target="../ink/ink929.xml"/><Relationship Id="rId589" Type="http://schemas.openxmlformats.org/officeDocument/2006/relationships/customXml" Target="../ink/ink950.xml"/><Relationship Id="rId754" Type="http://schemas.openxmlformats.org/officeDocument/2006/relationships/customXml" Target="../ink/ink1034.xml"/><Relationship Id="rId796" Type="http://schemas.openxmlformats.org/officeDocument/2006/relationships/customXml" Target="../ink/ink1055.xml"/><Relationship Id="rId90" Type="http://schemas.openxmlformats.org/officeDocument/2006/relationships/customXml" Target="../ink/ink696.xml"/><Relationship Id="rId186" Type="http://schemas.openxmlformats.org/officeDocument/2006/relationships/image" Target="../media/image720.png"/><Relationship Id="rId351" Type="http://schemas.openxmlformats.org/officeDocument/2006/relationships/customXml" Target="../ink/ink829.xml"/><Relationship Id="rId393" Type="http://schemas.openxmlformats.org/officeDocument/2006/relationships/image" Target="../media/image821.png"/><Relationship Id="rId407" Type="http://schemas.openxmlformats.org/officeDocument/2006/relationships/image" Target="../media/image828.png"/><Relationship Id="rId449" Type="http://schemas.openxmlformats.org/officeDocument/2006/relationships/image" Target="../media/image847.png"/><Relationship Id="rId614" Type="http://schemas.openxmlformats.org/officeDocument/2006/relationships/image" Target="../media/image929.png"/><Relationship Id="rId656" Type="http://schemas.openxmlformats.org/officeDocument/2006/relationships/customXml" Target="../ink/ink984.xml"/><Relationship Id="rId821" Type="http://schemas.openxmlformats.org/officeDocument/2006/relationships/image" Target="../media/image1031.png"/><Relationship Id="rId211" Type="http://schemas.openxmlformats.org/officeDocument/2006/relationships/image" Target="../media/image732.png"/><Relationship Id="rId253" Type="http://schemas.openxmlformats.org/officeDocument/2006/relationships/image" Target="../media/image752.png"/><Relationship Id="rId295" Type="http://schemas.openxmlformats.org/officeDocument/2006/relationships/image" Target="../media/image773.png"/><Relationship Id="rId309" Type="http://schemas.openxmlformats.org/officeDocument/2006/relationships/image" Target="../media/image780.png"/><Relationship Id="rId460" Type="http://schemas.openxmlformats.org/officeDocument/2006/relationships/image" Target="../media/image852.png"/><Relationship Id="rId516" Type="http://schemas.openxmlformats.org/officeDocument/2006/relationships/image" Target="../media/image880.png"/><Relationship Id="rId698" Type="http://schemas.openxmlformats.org/officeDocument/2006/relationships/image" Target="../media/image970.png"/><Relationship Id="rId48" Type="http://schemas.openxmlformats.org/officeDocument/2006/relationships/customXml" Target="../ink/ink675.xml"/><Relationship Id="rId113" Type="http://schemas.openxmlformats.org/officeDocument/2006/relationships/customXml" Target="../ink/ink708.xml"/><Relationship Id="rId320" Type="http://schemas.openxmlformats.org/officeDocument/2006/relationships/image" Target="../media/image785.png"/><Relationship Id="rId558" Type="http://schemas.openxmlformats.org/officeDocument/2006/relationships/image" Target="../media/image901.png"/><Relationship Id="rId723" Type="http://schemas.openxmlformats.org/officeDocument/2006/relationships/customXml" Target="../ink/ink1018.xml"/><Relationship Id="rId765" Type="http://schemas.openxmlformats.org/officeDocument/2006/relationships/image" Target="../media/image1003.png"/><Relationship Id="rId155" Type="http://schemas.openxmlformats.org/officeDocument/2006/relationships/customXml" Target="../ink/ink729.xml"/><Relationship Id="rId197" Type="http://schemas.openxmlformats.org/officeDocument/2006/relationships/image" Target="../media/image725.png"/><Relationship Id="rId362" Type="http://schemas.openxmlformats.org/officeDocument/2006/relationships/image" Target="../media/image806.png"/><Relationship Id="rId418" Type="http://schemas.openxmlformats.org/officeDocument/2006/relationships/customXml" Target="../ink/ink863.xml"/><Relationship Id="rId625" Type="http://schemas.openxmlformats.org/officeDocument/2006/relationships/customXml" Target="../ink/ink968.xml"/><Relationship Id="rId222" Type="http://schemas.openxmlformats.org/officeDocument/2006/relationships/image" Target="../media/image737.png"/><Relationship Id="rId264" Type="http://schemas.openxmlformats.org/officeDocument/2006/relationships/customXml" Target="../ink/ink785.xml"/><Relationship Id="rId471" Type="http://schemas.openxmlformats.org/officeDocument/2006/relationships/customXml" Target="../ink/ink891.xml"/><Relationship Id="rId667" Type="http://schemas.openxmlformats.org/officeDocument/2006/relationships/customXml" Target="../ink/ink990.xml"/><Relationship Id="rId17" Type="http://schemas.openxmlformats.org/officeDocument/2006/relationships/image" Target="../media/image6370.png"/><Relationship Id="rId59" Type="http://schemas.openxmlformats.org/officeDocument/2006/relationships/image" Target="../media/image658.png"/><Relationship Id="rId124" Type="http://schemas.openxmlformats.org/officeDocument/2006/relationships/image" Target="../media/image689.png"/><Relationship Id="rId527" Type="http://schemas.openxmlformats.org/officeDocument/2006/relationships/customXml" Target="../ink/ink919.xml"/><Relationship Id="rId569" Type="http://schemas.openxmlformats.org/officeDocument/2006/relationships/customXml" Target="../ink/ink940.xml"/><Relationship Id="rId734" Type="http://schemas.openxmlformats.org/officeDocument/2006/relationships/customXml" Target="../ink/ink1024.xml"/><Relationship Id="rId776" Type="http://schemas.openxmlformats.org/officeDocument/2006/relationships/customXml" Target="../ink/ink1045.xml"/><Relationship Id="rId70" Type="http://schemas.openxmlformats.org/officeDocument/2006/relationships/customXml" Target="../ink/ink686.xml"/><Relationship Id="rId166" Type="http://schemas.openxmlformats.org/officeDocument/2006/relationships/image" Target="../media/image710.png"/><Relationship Id="rId331" Type="http://schemas.openxmlformats.org/officeDocument/2006/relationships/customXml" Target="../ink/ink819.xml"/><Relationship Id="rId373" Type="http://schemas.openxmlformats.org/officeDocument/2006/relationships/image" Target="../media/image811.png"/><Relationship Id="rId429" Type="http://schemas.openxmlformats.org/officeDocument/2006/relationships/image" Target="../media/image203.png"/><Relationship Id="rId580" Type="http://schemas.openxmlformats.org/officeDocument/2006/relationships/image" Target="../media/image912.png"/><Relationship Id="rId636" Type="http://schemas.openxmlformats.org/officeDocument/2006/relationships/image" Target="../media/image940.png"/><Relationship Id="rId801" Type="http://schemas.openxmlformats.org/officeDocument/2006/relationships/image" Target="../media/image1021.png"/><Relationship Id="rId1" Type="http://schemas.openxmlformats.org/officeDocument/2006/relationships/slideLayout" Target="../slideLayouts/slideLayout7.xml"/><Relationship Id="rId233" Type="http://schemas.openxmlformats.org/officeDocument/2006/relationships/customXml" Target="../ink/ink769.xml"/><Relationship Id="rId440" Type="http://schemas.openxmlformats.org/officeDocument/2006/relationships/customXml" Target="../ink/ink875.xml"/><Relationship Id="rId678" Type="http://schemas.openxmlformats.org/officeDocument/2006/relationships/image" Target="../media/image960.png"/><Relationship Id="rId28" Type="http://schemas.openxmlformats.org/officeDocument/2006/relationships/customXml" Target="../ink/ink665.xml"/><Relationship Id="rId275" Type="http://schemas.openxmlformats.org/officeDocument/2006/relationships/image" Target="../media/image763.png"/><Relationship Id="rId300" Type="http://schemas.openxmlformats.org/officeDocument/2006/relationships/customXml" Target="../ink/ink803.xml"/><Relationship Id="rId482" Type="http://schemas.openxmlformats.org/officeDocument/2006/relationships/image" Target="../media/image863.png"/><Relationship Id="rId538" Type="http://schemas.openxmlformats.org/officeDocument/2006/relationships/image" Target="../media/image891.png"/><Relationship Id="rId703" Type="http://schemas.openxmlformats.org/officeDocument/2006/relationships/customXml" Target="../ink/ink1008.xml"/><Relationship Id="rId745" Type="http://schemas.openxmlformats.org/officeDocument/2006/relationships/image" Target="../media/image993.png"/><Relationship Id="rId81" Type="http://schemas.openxmlformats.org/officeDocument/2006/relationships/image" Target="../media/image669.png"/><Relationship Id="rId135" Type="http://schemas.openxmlformats.org/officeDocument/2006/relationships/customXml" Target="../ink/ink719.xml"/><Relationship Id="rId177" Type="http://schemas.openxmlformats.org/officeDocument/2006/relationships/customXml" Target="../ink/ink740.xml"/><Relationship Id="rId342" Type="http://schemas.openxmlformats.org/officeDocument/2006/relationships/image" Target="../media/image796.png"/><Relationship Id="rId384" Type="http://schemas.openxmlformats.org/officeDocument/2006/relationships/customXml" Target="../ink/ink846.xml"/><Relationship Id="rId591" Type="http://schemas.openxmlformats.org/officeDocument/2006/relationships/customXml" Target="../ink/ink951.xml"/><Relationship Id="rId605" Type="http://schemas.openxmlformats.org/officeDocument/2006/relationships/customXml" Target="../ink/ink958.xml"/><Relationship Id="rId787" Type="http://schemas.openxmlformats.org/officeDocument/2006/relationships/image" Target="../media/image1014.png"/><Relationship Id="rId812" Type="http://schemas.openxmlformats.org/officeDocument/2006/relationships/customXml" Target="../ink/ink1063.xml"/><Relationship Id="rId202" Type="http://schemas.openxmlformats.org/officeDocument/2006/relationships/customXml" Target="../ink/ink753.xml"/><Relationship Id="rId244" Type="http://schemas.openxmlformats.org/officeDocument/2006/relationships/customXml" Target="../ink/ink775.xml"/><Relationship Id="rId647" Type="http://schemas.openxmlformats.org/officeDocument/2006/relationships/customXml" Target="../ink/ink979.xml"/><Relationship Id="rId689" Type="http://schemas.openxmlformats.org/officeDocument/2006/relationships/customXml" Target="../ink/ink1001.xml"/><Relationship Id="rId39" Type="http://schemas.openxmlformats.org/officeDocument/2006/relationships/image" Target="../media/image648.png"/><Relationship Id="rId286" Type="http://schemas.openxmlformats.org/officeDocument/2006/relationships/customXml" Target="../ink/ink796.xml"/><Relationship Id="rId451" Type="http://schemas.openxmlformats.org/officeDocument/2006/relationships/image" Target="../media/image848.png"/><Relationship Id="rId493" Type="http://schemas.openxmlformats.org/officeDocument/2006/relationships/customXml" Target="../ink/ink902.xml"/><Relationship Id="rId507" Type="http://schemas.openxmlformats.org/officeDocument/2006/relationships/customXml" Target="../ink/ink909.xml"/><Relationship Id="rId549" Type="http://schemas.openxmlformats.org/officeDocument/2006/relationships/customXml" Target="../ink/ink930.xml"/><Relationship Id="rId714" Type="http://schemas.openxmlformats.org/officeDocument/2006/relationships/image" Target="../media/image978.png"/><Relationship Id="rId756" Type="http://schemas.openxmlformats.org/officeDocument/2006/relationships/customXml" Target="../ink/ink1035.xml"/><Relationship Id="rId50" Type="http://schemas.openxmlformats.org/officeDocument/2006/relationships/customXml" Target="../ink/ink676.xml"/><Relationship Id="rId104" Type="http://schemas.openxmlformats.org/officeDocument/2006/relationships/customXml" Target="../ink/ink703.xml"/><Relationship Id="rId146" Type="http://schemas.openxmlformats.org/officeDocument/2006/relationships/image" Target="../media/image700.png"/><Relationship Id="rId188" Type="http://schemas.openxmlformats.org/officeDocument/2006/relationships/image" Target="../media/image721.png"/><Relationship Id="rId311" Type="http://schemas.openxmlformats.org/officeDocument/2006/relationships/image" Target="../media/image781.png"/><Relationship Id="rId353" Type="http://schemas.openxmlformats.org/officeDocument/2006/relationships/customXml" Target="../ink/ink830.xml"/><Relationship Id="rId395" Type="http://schemas.openxmlformats.org/officeDocument/2006/relationships/image" Target="../media/image822.png"/><Relationship Id="rId409" Type="http://schemas.openxmlformats.org/officeDocument/2006/relationships/image" Target="../media/image829.png"/><Relationship Id="rId560" Type="http://schemas.openxmlformats.org/officeDocument/2006/relationships/image" Target="../media/image902.png"/><Relationship Id="rId798" Type="http://schemas.openxmlformats.org/officeDocument/2006/relationships/customXml" Target="../ink/ink1056.xml"/><Relationship Id="rId92" Type="http://schemas.openxmlformats.org/officeDocument/2006/relationships/customXml" Target="../ink/ink697.xml"/><Relationship Id="rId213" Type="http://schemas.openxmlformats.org/officeDocument/2006/relationships/image" Target="../media/image733.png"/><Relationship Id="rId420" Type="http://schemas.openxmlformats.org/officeDocument/2006/relationships/image" Target="../media/image834.png"/><Relationship Id="rId616" Type="http://schemas.openxmlformats.org/officeDocument/2006/relationships/image" Target="../media/image930.png"/><Relationship Id="rId658" Type="http://schemas.openxmlformats.org/officeDocument/2006/relationships/customXml" Target="../ink/ink985.xml"/><Relationship Id="rId823" Type="http://schemas.openxmlformats.org/officeDocument/2006/relationships/image" Target="../media/image1032.png"/><Relationship Id="rId255" Type="http://schemas.openxmlformats.org/officeDocument/2006/relationships/image" Target="../media/image753.png"/><Relationship Id="rId297" Type="http://schemas.openxmlformats.org/officeDocument/2006/relationships/image" Target="../media/image774.png"/><Relationship Id="rId462" Type="http://schemas.openxmlformats.org/officeDocument/2006/relationships/image" Target="../media/image853.png"/><Relationship Id="rId518" Type="http://schemas.openxmlformats.org/officeDocument/2006/relationships/image" Target="../media/image881.png"/><Relationship Id="rId725" Type="http://schemas.openxmlformats.org/officeDocument/2006/relationships/customXml" Target="../ink/ink1019.xml"/><Relationship Id="rId115" Type="http://schemas.openxmlformats.org/officeDocument/2006/relationships/customXml" Target="../ink/ink709.xml"/><Relationship Id="rId157" Type="http://schemas.openxmlformats.org/officeDocument/2006/relationships/customXml" Target="../ink/ink730.xml"/><Relationship Id="rId322" Type="http://schemas.openxmlformats.org/officeDocument/2006/relationships/image" Target="../media/image786.png"/><Relationship Id="rId364" Type="http://schemas.openxmlformats.org/officeDocument/2006/relationships/image" Target="../media/image807.png"/><Relationship Id="rId767" Type="http://schemas.openxmlformats.org/officeDocument/2006/relationships/image" Target="../media/image1004.png"/><Relationship Id="rId61" Type="http://schemas.openxmlformats.org/officeDocument/2006/relationships/image" Target="../media/image659.png"/><Relationship Id="rId199" Type="http://schemas.openxmlformats.org/officeDocument/2006/relationships/image" Target="../media/image726.png"/><Relationship Id="rId571" Type="http://schemas.openxmlformats.org/officeDocument/2006/relationships/customXml" Target="../ink/ink941.xml"/><Relationship Id="rId627" Type="http://schemas.openxmlformats.org/officeDocument/2006/relationships/customXml" Target="../ink/ink969.xml"/><Relationship Id="rId669" Type="http://schemas.openxmlformats.org/officeDocument/2006/relationships/customXml" Target="../ink/ink991.xml"/><Relationship Id="rId19" Type="http://schemas.openxmlformats.org/officeDocument/2006/relationships/image" Target="../media/image638.png"/><Relationship Id="rId224" Type="http://schemas.openxmlformats.org/officeDocument/2006/relationships/image" Target="../media/image738.png"/><Relationship Id="rId266" Type="http://schemas.openxmlformats.org/officeDocument/2006/relationships/customXml" Target="../ink/ink786.xml"/><Relationship Id="rId431" Type="http://schemas.openxmlformats.org/officeDocument/2006/relationships/image" Target="../media/image838.png"/><Relationship Id="rId473" Type="http://schemas.openxmlformats.org/officeDocument/2006/relationships/customXml" Target="../ink/ink892.xml"/><Relationship Id="rId529" Type="http://schemas.openxmlformats.org/officeDocument/2006/relationships/customXml" Target="../ink/ink920.xml"/><Relationship Id="rId680" Type="http://schemas.openxmlformats.org/officeDocument/2006/relationships/image" Target="../media/image961.png"/><Relationship Id="rId736" Type="http://schemas.openxmlformats.org/officeDocument/2006/relationships/customXml" Target="../ink/ink1025.xml"/><Relationship Id="rId30" Type="http://schemas.openxmlformats.org/officeDocument/2006/relationships/customXml" Target="../ink/ink666.xml"/><Relationship Id="rId126" Type="http://schemas.openxmlformats.org/officeDocument/2006/relationships/image" Target="../media/image690.png"/><Relationship Id="rId168" Type="http://schemas.openxmlformats.org/officeDocument/2006/relationships/image" Target="../media/image711.png"/><Relationship Id="rId333" Type="http://schemas.openxmlformats.org/officeDocument/2006/relationships/customXml" Target="../ink/ink820.xml"/><Relationship Id="rId540" Type="http://schemas.openxmlformats.org/officeDocument/2006/relationships/image" Target="../media/image892.png"/><Relationship Id="rId778" Type="http://schemas.openxmlformats.org/officeDocument/2006/relationships/customXml" Target="../ink/ink1046.xml"/><Relationship Id="rId72" Type="http://schemas.openxmlformats.org/officeDocument/2006/relationships/customXml" Target="../ink/ink687.xml"/><Relationship Id="rId375" Type="http://schemas.openxmlformats.org/officeDocument/2006/relationships/image" Target="../media/image812.png"/><Relationship Id="rId582" Type="http://schemas.openxmlformats.org/officeDocument/2006/relationships/image" Target="../media/image913.png"/><Relationship Id="rId638" Type="http://schemas.openxmlformats.org/officeDocument/2006/relationships/image" Target="../media/image941.png"/><Relationship Id="rId803" Type="http://schemas.openxmlformats.org/officeDocument/2006/relationships/image" Target="../media/image1022.png"/><Relationship Id="rId3" Type="http://schemas.openxmlformats.org/officeDocument/2006/relationships/image" Target="../media/image8110.png"/><Relationship Id="rId235" Type="http://schemas.openxmlformats.org/officeDocument/2006/relationships/image" Target="../media/image743.png"/><Relationship Id="rId277" Type="http://schemas.openxmlformats.org/officeDocument/2006/relationships/image" Target="../media/image764.png"/><Relationship Id="rId400" Type="http://schemas.openxmlformats.org/officeDocument/2006/relationships/customXml" Target="../ink/ink854.xml"/><Relationship Id="rId442" Type="http://schemas.openxmlformats.org/officeDocument/2006/relationships/customXml" Target="../ink/ink876.xml"/><Relationship Id="rId484" Type="http://schemas.openxmlformats.org/officeDocument/2006/relationships/image" Target="../media/image864.png"/><Relationship Id="rId705" Type="http://schemas.openxmlformats.org/officeDocument/2006/relationships/customXml" Target="../ink/ink1009.xml"/><Relationship Id="rId137" Type="http://schemas.openxmlformats.org/officeDocument/2006/relationships/customXml" Target="../ink/ink720.xml"/><Relationship Id="rId302" Type="http://schemas.openxmlformats.org/officeDocument/2006/relationships/customXml" Target="../ink/ink804.xml"/><Relationship Id="rId344" Type="http://schemas.openxmlformats.org/officeDocument/2006/relationships/image" Target="../media/image797.png"/><Relationship Id="rId691" Type="http://schemas.openxmlformats.org/officeDocument/2006/relationships/customXml" Target="../ink/ink1002.xml"/><Relationship Id="rId747" Type="http://schemas.openxmlformats.org/officeDocument/2006/relationships/image" Target="../media/image994.png"/><Relationship Id="rId789" Type="http://schemas.openxmlformats.org/officeDocument/2006/relationships/image" Target="../media/image1015.png"/><Relationship Id="rId41" Type="http://schemas.openxmlformats.org/officeDocument/2006/relationships/image" Target="../media/image649.png"/><Relationship Id="rId83" Type="http://schemas.openxmlformats.org/officeDocument/2006/relationships/image" Target="../media/image670.png"/><Relationship Id="rId179" Type="http://schemas.openxmlformats.org/officeDocument/2006/relationships/customXml" Target="../ink/ink741.xml"/><Relationship Id="rId386" Type="http://schemas.openxmlformats.org/officeDocument/2006/relationships/customXml" Target="../ink/ink847.xml"/><Relationship Id="rId551" Type="http://schemas.openxmlformats.org/officeDocument/2006/relationships/customXml" Target="../ink/ink931.xml"/><Relationship Id="rId593" Type="http://schemas.openxmlformats.org/officeDocument/2006/relationships/customXml" Target="../ink/ink952.xml"/><Relationship Id="rId607" Type="http://schemas.openxmlformats.org/officeDocument/2006/relationships/customXml" Target="../ink/ink959.xml"/><Relationship Id="rId649" Type="http://schemas.openxmlformats.org/officeDocument/2006/relationships/image" Target="../media/image946.png"/><Relationship Id="rId814" Type="http://schemas.openxmlformats.org/officeDocument/2006/relationships/customXml" Target="../ink/ink1064.xml"/><Relationship Id="rId190" Type="http://schemas.openxmlformats.org/officeDocument/2006/relationships/image" Target="../media/image722.png"/><Relationship Id="rId204" Type="http://schemas.openxmlformats.org/officeDocument/2006/relationships/customXml" Target="../ink/ink754.xml"/><Relationship Id="rId246" Type="http://schemas.openxmlformats.org/officeDocument/2006/relationships/customXml" Target="../ink/ink776.xml"/><Relationship Id="rId288" Type="http://schemas.openxmlformats.org/officeDocument/2006/relationships/customXml" Target="../ink/ink797.xml"/><Relationship Id="rId411" Type="http://schemas.openxmlformats.org/officeDocument/2006/relationships/image" Target="../media/image830.png"/><Relationship Id="rId453" Type="http://schemas.openxmlformats.org/officeDocument/2006/relationships/image" Target="../media/image849.png"/><Relationship Id="rId509" Type="http://schemas.openxmlformats.org/officeDocument/2006/relationships/customXml" Target="../ink/ink910.xml"/><Relationship Id="rId660" Type="http://schemas.openxmlformats.org/officeDocument/2006/relationships/image" Target="../media/image951.png"/><Relationship Id="rId106" Type="http://schemas.openxmlformats.org/officeDocument/2006/relationships/customXml" Target="../ink/ink704.xml"/><Relationship Id="rId313" Type="http://schemas.openxmlformats.org/officeDocument/2006/relationships/customXml" Target="../ink/ink810.xml"/><Relationship Id="rId495" Type="http://schemas.openxmlformats.org/officeDocument/2006/relationships/customXml" Target="../ink/ink903.xml"/><Relationship Id="rId716" Type="http://schemas.openxmlformats.org/officeDocument/2006/relationships/image" Target="../media/image979.png"/><Relationship Id="rId758" Type="http://schemas.openxmlformats.org/officeDocument/2006/relationships/customXml" Target="../ink/ink1036.xml"/><Relationship Id="rId10" Type="http://schemas.openxmlformats.org/officeDocument/2006/relationships/customXml" Target="../ink/ink656.xml"/><Relationship Id="rId52" Type="http://schemas.openxmlformats.org/officeDocument/2006/relationships/customXml" Target="../ink/ink677.xml"/><Relationship Id="rId94" Type="http://schemas.openxmlformats.org/officeDocument/2006/relationships/customXml" Target="../ink/ink698.xml"/><Relationship Id="rId148" Type="http://schemas.openxmlformats.org/officeDocument/2006/relationships/image" Target="../media/image701.png"/><Relationship Id="rId355" Type="http://schemas.openxmlformats.org/officeDocument/2006/relationships/customXml" Target="../ink/ink831.xml"/><Relationship Id="rId397" Type="http://schemas.openxmlformats.org/officeDocument/2006/relationships/image" Target="../media/image823.png"/><Relationship Id="rId520" Type="http://schemas.openxmlformats.org/officeDocument/2006/relationships/image" Target="../media/image882.png"/><Relationship Id="rId562" Type="http://schemas.openxmlformats.org/officeDocument/2006/relationships/image" Target="../media/image903.png"/><Relationship Id="rId618" Type="http://schemas.openxmlformats.org/officeDocument/2006/relationships/image" Target="../media/image931.png"/><Relationship Id="rId825" Type="http://schemas.openxmlformats.org/officeDocument/2006/relationships/image" Target="../media/image1033.png"/><Relationship Id="rId215" Type="http://schemas.openxmlformats.org/officeDocument/2006/relationships/image" Target="../media/image734.png"/><Relationship Id="rId257" Type="http://schemas.openxmlformats.org/officeDocument/2006/relationships/image" Target="../media/image754.png"/><Relationship Id="rId422" Type="http://schemas.openxmlformats.org/officeDocument/2006/relationships/image" Target="../media/image835.png"/><Relationship Id="rId464" Type="http://schemas.openxmlformats.org/officeDocument/2006/relationships/image" Target="../media/image854.png"/><Relationship Id="rId299" Type="http://schemas.openxmlformats.org/officeDocument/2006/relationships/image" Target="../media/image775.png"/><Relationship Id="rId727" Type="http://schemas.openxmlformats.org/officeDocument/2006/relationships/customXml" Target="../ink/ink1020.xml"/><Relationship Id="rId63" Type="http://schemas.openxmlformats.org/officeDocument/2006/relationships/image" Target="../media/image660.png"/><Relationship Id="rId159" Type="http://schemas.openxmlformats.org/officeDocument/2006/relationships/customXml" Target="../ink/ink731.xml"/><Relationship Id="rId366" Type="http://schemas.openxmlformats.org/officeDocument/2006/relationships/customXml" Target="../ink/ink837.xml"/><Relationship Id="rId573" Type="http://schemas.openxmlformats.org/officeDocument/2006/relationships/customXml" Target="../ink/ink942.xml"/><Relationship Id="rId780" Type="http://schemas.openxmlformats.org/officeDocument/2006/relationships/customXml" Target="../ink/ink1047.xml"/><Relationship Id="rId226" Type="http://schemas.openxmlformats.org/officeDocument/2006/relationships/image" Target="../media/image739.png"/><Relationship Id="rId433" Type="http://schemas.openxmlformats.org/officeDocument/2006/relationships/image" Target="../media/image839.png"/><Relationship Id="rId640" Type="http://schemas.openxmlformats.org/officeDocument/2006/relationships/image" Target="../media/image942.png"/><Relationship Id="rId738" Type="http://schemas.openxmlformats.org/officeDocument/2006/relationships/customXml" Target="../ink/ink1026.xml"/><Relationship Id="rId74" Type="http://schemas.openxmlformats.org/officeDocument/2006/relationships/customXml" Target="../ink/ink688.xml"/><Relationship Id="rId377" Type="http://schemas.openxmlformats.org/officeDocument/2006/relationships/image" Target="../media/image813.png"/><Relationship Id="rId500" Type="http://schemas.openxmlformats.org/officeDocument/2006/relationships/image" Target="../media/image872.png"/><Relationship Id="rId584" Type="http://schemas.openxmlformats.org/officeDocument/2006/relationships/image" Target="../media/image914.png"/><Relationship Id="rId805" Type="http://schemas.openxmlformats.org/officeDocument/2006/relationships/image" Target="../media/image1023.png"/><Relationship Id="rId5" Type="http://schemas.openxmlformats.org/officeDocument/2006/relationships/image" Target="../media/image6310.png"/><Relationship Id="rId237" Type="http://schemas.openxmlformats.org/officeDocument/2006/relationships/image" Target="../media/image744.png"/><Relationship Id="rId791" Type="http://schemas.openxmlformats.org/officeDocument/2006/relationships/image" Target="../media/image1016.png"/><Relationship Id="rId444" Type="http://schemas.openxmlformats.org/officeDocument/2006/relationships/customXml" Target="../ink/ink877.xml"/><Relationship Id="rId651" Type="http://schemas.openxmlformats.org/officeDocument/2006/relationships/image" Target="../media/image947.png"/><Relationship Id="rId749" Type="http://schemas.openxmlformats.org/officeDocument/2006/relationships/image" Target="../media/image995.png"/><Relationship Id="rId290" Type="http://schemas.openxmlformats.org/officeDocument/2006/relationships/customXml" Target="../ink/ink798.xml"/><Relationship Id="rId304" Type="http://schemas.openxmlformats.org/officeDocument/2006/relationships/customXml" Target="../ink/ink805.xml"/><Relationship Id="rId388" Type="http://schemas.openxmlformats.org/officeDocument/2006/relationships/customXml" Target="../ink/ink848.xml"/><Relationship Id="rId511" Type="http://schemas.openxmlformats.org/officeDocument/2006/relationships/customXml" Target="../ink/ink911.xml"/><Relationship Id="rId609" Type="http://schemas.openxmlformats.org/officeDocument/2006/relationships/customXml" Target="../ink/ink960.xml"/><Relationship Id="rId85" Type="http://schemas.openxmlformats.org/officeDocument/2006/relationships/image" Target="../media/image671.png"/><Relationship Id="rId150" Type="http://schemas.openxmlformats.org/officeDocument/2006/relationships/image" Target="../media/image702.png"/><Relationship Id="rId595" Type="http://schemas.openxmlformats.org/officeDocument/2006/relationships/customXml" Target="../ink/ink953.xml"/><Relationship Id="rId816" Type="http://schemas.openxmlformats.org/officeDocument/2006/relationships/customXml" Target="../ink/ink1065.xml"/><Relationship Id="rId248" Type="http://schemas.openxmlformats.org/officeDocument/2006/relationships/customXml" Target="../ink/ink777.xml"/><Relationship Id="rId455" Type="http://schemas.openxmlformats.org/officeDocument/2006/relationships/customXml" Target="../ink/ink883.xml"/><Relationship Id="rId662" Type="http://schemas.openxmlformats.org/officeDocument/2006/relationships/image" Target="../media/image952.png"/><Relationship Id="rId12" Type="http://schemas.openxmlformats.org/officeDocument/2006/relationships/customXml" Target="../ink/ink657.xml"/><Relationship Id="rId108" Type="http://schemas.openxmlformats.org/officeDocument/2006/relationships/customXml" Target="../ink/ink705.xml"/><Relationship Id="rId315" Type="http://schemas.openxmlformats.org/officeDocument/2006/relationships/customXml" Target="../ink/ink811.xml"/><Relationship Id="rId522" Type="http://schemas.openxmlformats.org/officeDocument/2006/relationships/image" Target="../media/image883.png"/><Relationship Id="rId96" Type="http://schemas.openxmlformats.org/officeDocument/2006/relationships/customXml" Target="../ink/ink699.xml"/><Relationship Id="rId161" Type="http://schemas.openxmlformats.org/officeDocument/2006/relationships/customXml" Target="../ink/ink732.xml"/><Relationship Id="rId399" Type="http://schemas.openxmlformats.org/officeDocument/2006/relationships/image" Target="../media/image824.png"/><Relationship Id="rId827" Type="http://schemas.openxmlformats.org/officeDocument/2006/relationships/image" Target="../media/image1034.png"/><Relationship Id="rId259" Type="http://schemas.openxmlformats.org/officeDocument/2006/relationships/image" Target="../media/image755.png"/><Relationship Id="rId466" Type="http://schemas.openxmlformats.org/officeDocument/2006/relationships/image" Target="../media/image855.png"/><Relationship Id="rId673" Type="http://schemas.openxmlformats.org/officeDocument/2006/relationships/customXml" Target="../ink/ink993.xml"/><Relationship Id="rId23" Type="http://schemas.openxmlformats.org/officeDocument/2006/relationships/image" Target="../media/image640.png"/><Relationship Id="rId119" Type="http://schemas.openxmlformats.org/officeDocument/2006/relationships/customXml" Target="../ink/ink711.xml"/><Relationship Id="rId326" Type="http://schemas.openxmlformats.org/officeDocument/2006/relationships/image" Target="../media/image788.png"/><Relationship Id="rId533" Type="http://schemas.openxmlformats.org/officeDocument/2006/relationships/customXml" Target="../ink/ink922.xml"/><Relationship Id="rId740" Type="http://schemas.openxmlformats.org/officeDocument/2006/relationships/customXml" Target="../ink/ink1027.xml"/><Relationship Id="rId172" Type="http://schemas.openxmlformats.org/officeDocument/2006/relationships/image" Target="../media/image713.png"/><Relationship Id="rId477" Type="http://schemas.openxmlformats.org/officeDocument/2006/relationships/customXml" Target="../ink/ink894.xml"/><Relationship Id="rId600" Type="http://schemas.openxmlformats.org/officeDocument/2006/relationships/image" Target="../media/image922.png"/><Relationship Id="rId684" Type="http://schemas.openxmlformats.org/officeDocument/2006/relationships/image" Target="../media/image963.png"/><Relationship Id="rId337" Type="http://schemas.openxmlformats.org/officeDocument/2006/relationships/customXml" Target="../ink/ink822.xml"/><Relationship Id="rId34" Type="http://schemas.openxmlformats.org/officeDocument/2006/relationships/customXml" Target="../ink/ink668.xml"/><Relationship Id="rId544" Type="http://schemas.openxmlformats.org/officeDocument/2006/relationships/image" Target="../media/image894.png"/><Relationship Id="rId751" Type="http://schemas.openxmlformats.org/officeDocument/2006/relationships/image" Target="../media/image996.png"/><Relationship Id="rId183" Type="http://schemas.openxmlformats.org/officeDocument/2006/relationships/customXml" Target="../ink/ink743.xml"/><Relationship Id="rId390" Type="http://schemas.openxmlformats.org/officeDocument/2006/relationships/customXml" Target="../ink/ink849.xml"/><Relationship Id="rId404" Type="http://schemas.openxmlformats.org/officeDocument/2006/relationships/customXml" Target="../ink/ink856.xml"/><Relationship Id="rId611" Type="http://schemas.openxmlformats.org/officeDocument/2006/relationships/customXml" Target="../ink/ink961.xml"/><Relationship Id="rId250" Type="http://schemas.openxmlformats.org/officeDocument/2006/relationships/customXml" Target="../ink/ink778.xml"/><Relationship Id="rId488" Type="http://schemas.openxmlformats.org/officeDocument/2006/relationships/image" Target="../media/image866.png"/><Relationship Id="rId695" Type="http://schemas.openxmlformats.org/officeDocument/2006/relationships/customXml" Target="../ink/ink1004.xml"/><Relationship Id="rId709" Type="http://schemas.openxmlformats.org/officeDocument/2006/relationships/customXml" Target="../ink/ink1011.xml"/><Relationship Id="rId45" Type="http://schemas.openxmlformats.org/officeDocument/2006/relationships/image" Target="../media/image651.png"/><Relationship Id="rId110" Type="http://schemas.openxmlformats.org/officeDocument/2006/relationships/image" Target="../media/image682.png"/><Relationship Id="rId348" Type="http://schemas.openxmlformats.org/officeDocument/2006/relationships/image" Target="../media/image799.png"/><Relationship Id="rId555" Type="http://schemas.openxmlformats.org/officeDocument/2006/relationships/customXml" Target="../ink/ink933.xml"/><Relationship Id="rId762" Type="http://schemas.openxmlformats.org/officeDocument/2006/relationships/customXml" Target="../ink/ink1038.xml"/><Relationship Id="rId194" Type="http://schemas.openxmlformats.org/officeDocument/2006/relationships/image" Target="../media/image724.png"/><Relationship Id="rId208" Type="http://schemas.openxmlformats.org/officeDocument/2006/relationships/customXml" Target="../ink/ink756.xml"/><Relationship Id="rId415" Type="http://schemas.openxmlformats.org/officeDocument/2006/relationships/image" Target="../media/image832.png"/><Relationship Id="rId622" Type="http://schemas.openxmlformats.org/officeDocument/2006/relationships/image" Target="../media/image933.png"/><Relationship Id="rId261" Type="http://schemas.openxmlformats.org/officeDocument/2006/relationships/image" Target="../media/image756.png"/><Relationship Id="rId499" Type="http://schemas.openxmlformats.org/officeDocument/2006/relationships/customXml" Target="../ink/ink905.xml"/><Relationship Id="rId56" Type="http://schemas.openxmlformats.org/officeDocument/2006/relationships/customXml" Target="../ink/ink679.xml"/><Relationship Id="rId359" Type="http://schemas.openxmlformats.org/officeDocument/2006/relationships/customXml" Target="../ink/ink833.xml"/><Relationship Id="rId566" Type="http://schemas.openxmlformats.org/officeDocument/2006/relationships/image" Target="../media/image905.png"/><Relationship Id="rId773" Type="http://schemas.openxmlformats.org/officeDocument/2006/relationships/image" Target="../media/image1007.png"/><Relationship Id="rId121" Type="http://schemas.openxmlformats.org/officeDocument/2006/relationships/customXml" Target="../ink/ink712.xml"/><Relationship Id="rId219" Type="http://schemas.openxmlformats.org/officeDocument/2006/relationships/customXml" Target="../ink/ink762.xml"/><Relationship Id="rId426" Type="http://schemas.openxmlformats.org/officeDocument/2006/relationships/customXml" Target="../ink/ink868.xml"/><Relationship Id="rId633" Type="http://schemas.openxmlformats.org/officeDocument/2006/relationships/customXml" Target="../ink/ink972.xml"/><Relationship Id="rId67" Type="http://schemas.openxmlformats.org/officeDocument/2006/relationships/image" Target="../media/image662.png"/><Relationship Id="rId272" Type="http://schemas.openxmlformats.org/officeDocument/2006/relationships/customXml" Target="../ink/ink789.xml"/><Relationship Id="rId577" Type="http://schemas.openxmlformats.org/officeDocument/2006/relationships/customXml" Target="../ink/ink944.xml"/><Relationship Id="rId700" Type="http://schemas.openxmlformats.org/officeDocument/2006/relationships/image" Target="../media/image971.png"/><Relationship Id="rId132" Type="http://schemas.openxmlformats.org/officeDocument/2006/relationships/image" Target="../media/image693.png"/><Relationship Id="rId784" Type="http://schemas.openxmlformats.org/officeDocument/2006/relationships/customXml" Target="../ink/ink1049.xml"/><Relationship Id="rId437" Type="http://schemas.openxmlformats.org/officeDocument/2006/relationships/image" Target="../media/image841.png"/><Relationship Id="rId644" Type="http://schemas.openxmlformats.org/officeDocument/2006/relationships/image" Target="../media/image944.png"/><Relationship Id="rId283" Type="http://schemas.openxmlformats.org/officeDocument/2006/relationships/image" Target="../media/image767.png"/><Relationship Id="rId490" Type="http://schemas.openxmlformats.org/officeDocument/2006/relationships/image" Target="../media/image867.png"/><Relationship Id="rId504" Type="http://schemas.openxmlformats.org/officeDocument/2006/relationships/image" Target="../media/image874.png"/><Relationship Id="rId711" Type="http://schemas.openxmlformats.org/officeDocument/2006/relationships/customXml" Target="../ink/ink1012.xml"/><Relationship Id="rId78" Type="http://schemas.openxmlformats.org/officeDocument/2006/relationships/customXml" Target="../ink/ink690.xml"/><Relationship Id="rId143" Type="http://schemas.openxmlformats.org/officeDocument/2006/relationships/customXml" Target="../ink/ink723.xml"/><Relationship Id="rId350" Type="http://schemas.openxmlformats.org/officeDocument/2006/relationships/image" Target="../media/image800.png"/><Relationship Id="rId588" Type="http://schemas.openxmlformats.org/officeDocument/2006/relationships/image" Target="../media/image916.png"/><Relationship Id="rId795" Type="http://schemas.openxmlformats.org/officeDocument/2006/relationships/image" Target="../media/image1018.png"/><Relationship Id="rId809" Type="http://schemas.openxmlformats.org/officeDocument/2006/relationships/image" Target="../media/image1025.png"/><Relationship Id="rId9" Type="http://schemas.openxmlformats.org/officeDocument/2006/relationships/image" Target="../media/image6330.png"/><Relationship Id="rId210" Type="http://schemas.openxmlformats.org/officeDocument/2006/relationships/customXml" Target="../ink/ink757.xml"/><Relationship Id="rId448" Type="http://schemas.openxmlformats.org/officeDocument/2006/relationships/customXml" Target="../ink/ink879.xml"/><Relationship Id="rId655" Type="http://schemas.openxmlformats.org/officeDocument/2006/relationships/image" Target="../media/image949.png"/><Relationship Id="rId294" Type="http://schemas.openxmlformats.org/officeDocument/2006/relationships/customXml" Target="../ink/ink800.xml"/><Relationship Id="rId308" Type="http://schemas.openxmlformats.org/officeDocument/2006/relationships/customXml" Target="../ink/ink807.xml"/><Relationship Id="rId515" Type="http://schemas.openxmlformats.org/officeDocument/2006/relationships/customXml" Target="../ink/ink913.xml"/><Relationship Id="rId722" Type="http://schemas.openxmlformats.org/officeDocument/2006/relationships/image" Target="../media/image982.png"/><Relationship Id="rId89" Type="http://schemas.openxmlformats.org/officeDocument/2006/relationships/image" Target="../media/image673.png"/><Relationship Id="rId154" Type="http://schemas.openxmlformats.org/officeDocument/2006/relationships/image" Target="../media/image704.png"/><Relationship Id="rId361" Type="http://schemas.openxmlformats.org/officeDocument/2006/relationships/customXml" Target="../ink/ink834.xml"/><Relationship Id="rId599" Type="http://schemas.openxmlformats.org/officeDocument/2006/relationships/customXml" Target="../ink/ink955.xml"/><Relationship Id="rId459" Type="http://schemas.openxmlformats.org/officeDocument/2006/relationships/customXml" Target="../ink/ink885.xml"/><Relationship Id="rId666" Type="http://schemas.openxmlformats.org/officeDocument/2006/relationships/image" Target="../media/image954.png"/><Relationship Id="rId16" Type="http://schemas.openxmlformats.org/officeDocument/2006/relationships/customXml" Target="../ink/ink659.xml"/><Relationship Id="rId221" Type="http://schemas.openxmlformats.org/officeDocument/2006/relationships/customXml" Target="../ink/ink763.xml"/><Relationship Id="rId319" Type="http://schemas.openxmlformats.org/officeDocument/2006/relationships/customXml" Target="../ink/ink813.xml"/><Relationship Id="rId526" Type="http://schemas.openxmlformats.org/officeDocument/2006/relationships/image" Target="../media/image885.png"/><Relationship Id="rId733" Type="http://schemas.openxmlformats.org/officeDocument/2006/relationships/image" Target="../media/image987.png"/><Relationship Id="rId165" Type="http://schemas.openxmlformats.org/officeDocument/2006/relationships/customXml" Target="../ink/ink734.xml"/><Relationship Id="rId372" Type="http://schemas.openxmlformats.org/officeDocument/2006/relationships/customXml" Target="../ink/ink840.xml"/><Relationship Id="rId677" Type="http://schemas.openxmlformats.org/officeDocument/2006/relationships/customXml" Target="../ink/ink995.xml"/><Relationship Id="rId800" Type="http://schemas.openxmlformats.org/officeDocument/2006/relationships/customXml" Target="../ink/ink1057.xml"/><Relationship Id="rId232" Type="http://schemas.openxmlformats.org/officeDocument/2006/relationships/image" Target="../media/image742.png"/><Relationship Id="rId27" Type="http://schemas.openxmlformats.org/officeDocument/2006/relationships/image" Target="../media/image642.png"/><Relationship Id="rId537" Type="http://schemas.openxmlformats.org/officeDocument/2006/relationships/customXml" Target="../ink/ink924.xml"/><Relationship Id="rId744" Type="http://schemas.openxmlformats.org/officeDocument/2006/relationships/customXml" Target="../ink/ink1029.xml"/><Relationship Id="rId80" Type="http://schemas.openxmlformats.org/officeDocument/2006/relationships/customXml" Target="../ink/ink691.xml"/><Relationship Id="rId176" Type="http://schemas.openxmlformats.org/officeDocument/2006/relationships/image" Target="../media/image715.png"/><Relationship Id="rId383" Type="http://schemas.openxmlformats.org/officeDocument/2006/relationships/image" Target="../media/image816.png"/><Relationship Id="rId590" Type="http://schemas.openxmlformats.org/officeDocument/2006/relationships/image" Target="../media/image917.png"/><Relationship Id="rId604" Type="http://schemas.openxmlformats.org/officeDocument/2006/relationships/image" Target="../media/image924.png"/><Relationship Id="rId811" Type="http://schemas.openxmlformats.org/officeDocument/2006/relationships/image" Target="../media/image1026.png"/><Relationship Id="rId243" Type="http://schemas.openxmlformats.org/officeDocument/2006/relationships/image" Target="../media/image747.png"/><Relationship Id="rId450" Type="http://schemas.openxmlformats.org/officeDocument/2006/relationships/customXml" Target="../ink/ink880.xml"/><Relationship Id="rId688" Type="http://schemas.openxmlformats.org/officeDocument/2006/relationships/image" Target="../media/image965.png"/><Relationship Id="rId38" Type="http://schemas.openxmlformats.org/officeDocument/2006/relationships/customXml" Target="../ink/ink670.xml"/><Relationship Id="rId103" Type="http://schemas.openxmlformats.org/officeDocument/2006/relationships/image" Target="../media/image679.png"/><Relationship Id="rId310" Type="http://schemas.openxmlformats.org/officeDocument/2006/relationships/customXml" Target="../ink/ink808.xml"/><Relationship Id="rId548" Type="http://schemas.openxmlformats.org/officeDocument/2006/relationships/image" Target="../media/image896.png"/><Relationship Id="rId755" Type="http://schemas.openxmlformats.org/officeDocument/2006/relationships/image" Target="../media/image998.png"/><Relationship Id="rId91" Type="http://schemas.openxmlformats.org/officeDocument/2006/relationships/image" Target="../media/image674.png"/><Relationship Id="rId187" Type="http://schemas.openxmlformats.org/officeDocument/2006/relationships/customXml" Target="../ink/ink745.xml"/><Relationship Id="rId394" Type="http://schemas.openxmlformats.org/officeDocument/2006/relationships/customXml" Target="../ink/ink851.xml"/><Relationship Id="rId408" Type="http://schemas.openxmlformats.org/officeDocument/2006/relationships/customXml" Target="../ink/ink858.xml"/><Relationship Id="rId615" Type="http://schemas.openxmlformats.org/officeDocument/2006/relationships/customXml" Target="../ink/ink963.xml"/><Relationship Id="rId822" Type="http://schemas.openxmlformats.org/officeDocument/2006/relationships/customXml" Target="../ink/ink1068.xml"/><Relationship Id="rId254" Type="http://schemas.openxmlformats.org/officeDocument/2006/relationships/customXml" Target="../ink/ink780.xml"/><Relationship Id="rId699" Type="http://schemas.openxmlformats.org/officeDocument/2006/relationships/customXml" Target="../ink/ink1006.xml"/><Relationship Id="rId49" Type="http://schemas.openxmlformats.org/officeDocument/2006/relationships/image" Target="../media/image653.png"/><Relationship Id="rId114" Type="http://schemas.openxmlformats.org/officeDocument/2006/relationships/image" Target="../media/image684.png"/><Relationship Id="rId461" Type="http://schemas.openxmlformats.org/officeDocument/2006/relationships/customXml" Target="../ink/ink886.xml"/><Relationship Id="rId559" Type="http://schemas.openxmlformats.org/officeDocument/2006/relationships/customXml" Target="../ink/ink935.xml"/><Relationship Id="rId766" Type="http://schemas.openxmlformats.org/officeDocument/2006/relationships/customXml" Target="../ink/ink1040.xml"/><Relationship Id="rId198" Type="http://schemas.openxmlformats.org/officeDocument/2006/relationships/customXml" Target="../ink/ink751.xml"/><Relationship Id="rId321" Type="http://schemas.openxmlformats.org/officeDocument/2006/relationships/customXml" Target="../ink/ink814.xml"/><Relationship Id="rId419" Type="http://schemas.openxmlformats.org/officeDocument/2006/relationships/customXml" Target="../ink/ink864.xml"/><Relationship Id="rId626" Type="http://schemas.openxmlformats.org/officeDocument/2006/relationships/image" Target="../media/image935.png"/><Relationship Id="rId265" Type="http://schemas.openxmlformats.org/officeDocument/2006/relationships/image" Target="../media/image758.png"/><Relationship Id="rId472" Type="http://schemas.openxmlformats.org/officeDocument/2006/relationships/image" Target="../media/image858.png"/><Relationship Id="rId125" Type="http://schemas.openxmlformats.org/officeDocument/2006/relationships/customXml" Target="../ink/ink714.xml"/><Relationship Id="rId332" Type="http://schemas.openxmlformats.org/officeDocument/2006/relationships/image" Target="../media/image791.png"/><Relationship Id="rId777" Type="http://schemas.openxmlformats.org/officeDocument/2006/relationships/image" Target="../media/image1009.png"/><Relationship Id="rId637" Type="http://schemas.openxmlformats.org/officeDocument/2006/relationships/customXml" Target="../ink/ink974.xml"/><Relationship Id="rId276" Type="http://schemas.openxmlformats.org/officeDocument/2006/relationships/customXml" Target="../ink/ink791.xml"/><Relationship Id="rId483" Type="http://schemas.openxmlformats.org/officeDocument/2006/relationships/customXml" Target="../ink/ink897.xml"/><Relationship Id="rId690" Type="http://schemas.openxmlformats.org/officeDocument/2006/relationships/image" Target="../media/image966.png"/><Relationship Id="rId704" Type="http://schemas.openxmlformats.org/officeDocument/2006/relationships/image" Target="../media/image973.png"/><Relationship Id="rId40" Type="http://schemas.openxmlformats.org/officeDocument/2006/relationships/customXml" Target="../ink/ink671.xml"/><Relationship Id="rId136" Type="http://schemas.openxmlformats.org/officeDocument/2006/relationships/image" Target="../media/image695.png"/><Relationship Id="rId343" Type="http://schemas.openxmlformats.org/officeDocument/2006/relationships/customXml" Target="../ink/ink825.xml"/><Relationship Id="rId550" Type="http://schemas.openxmlformats.org/officeDocument/2006/relationships/image" Target="../media/image897.png"/><Relationship Id="rId788" Type="http://schemas.openxmlformats.org/officeDocument/2006/relationships/customXml" Target="../ink/ink1051.xml"/><Relationship Id="rId203" Type="http://schemas.openxmlformats.org/officeDocument/2006/relationships/image" Target="../media/image728.png"/><Relationship Id="rId648" Type="http://schemas.openxmlformats.org/officeDocument/2006/relationships/customXml" Target="../ink/ink980.xml"/><Relationship Id="rId287" Type="http://schemas.openxmlformats.org/officeDocument/2006/relationships/image" Target="../media/image769.png"/><Relationship Id="rId410" Type="http://schemas.openxmlformats.org/officeDocument/2006/relationships/customXml" Target="../ink/ink859.xml"/><Relationship Id="rId494" Type="http://schemas.openxmlformats.org/officeDocument/2006/relationships/image" Target="../media/image869.png"/><Relationship Id="rId508" Type="http://schemas.openxmlformats.org/officeDocument/2006/relationships/image" Target="../media/image876.png"/><Relationship Id="rId715" Type="http://schemas.openxmlformats.org/officeDocument/2006/relationships/customXml" Target="../ink/ink1014.xml"/><Relationship Id="rId147" Type="http://schemas.openxmlformats.org/officeDocument/2006/relationships/customXml" Target="../ink/ink725.xml"/><Relationship Id="rId354" Type="http://schemas.openxmlformats.org/officeDocument/2006/relationships/image" Target="../media/image802.png"/><Relationship Id="rId799" Type="http://schemas.openxmlformats.org/officeDocument/2006/relationships/image" Target="../media/image1020.png"/><Relationship Id="rId51" Type="http://schemas.openxmlformats.org/officeDocument/2006/relationships/image" Target="../media/image654.png"/><Relationship Id="rId561" Type="http://schemas.openxmlformats.org/officeDocument/2006/relationships/customXml" Target="../ink/ink936.xml"/><Relationship Id="rId659" Type="http://schemas.openxmlformats.org/officeDocument/2006/relationships/customXml" Target="../ink/ink986.xml"/><Relationship Id="rId214" Type="http://schemas.openxmlformats.org/officeDocument/2006/relationships/customXml" Target="../ink/ink759.xml"/><Relationship Id="rId298" Type="http://schemas.openxmlformats.org/officeDocument/2006/relationships/customXml" Target="../ink/ink802.xml"/><Relationship Id="rId421" Type="http://schemas.openxmlformats.org/officeDocument/2006/relationships/customXml" Target="../ink/ink865.xml"/><Relationship Id="rId519" Type="http://schemas.openxmlformats.org/officeDocument/2006/relationships/customXml" Target="../ink/ink915.xml"/><Relationship Id="rId158" Type="http://schemas.openxmlformats.org/officeDocument/2006/relationships/image" Target="../media/image706.png"/><Relationship Id="rId726" Type="http://schemas.openxmlformats.org/officeDocument/2006/relationships/image" Target="../media/image984.png"/><Relationship Id="rId62" Type="http://schemas.openxmlformats.org/officeDocument/2006/relationships/customXml" Target="../ink/ink682.xml"/><Relationship Id="rId365" Type="http://schemas.openxmlformats.org/officeDocument/2006/relationships/customXml" Target="../ink/ink836.xml"/><Relationship Id="rId572" Type="http://schemas.openxmlformats.org/officeDocument/2006/relationships/image" Target="../media/image908.png"/><Relationship Id="rId225" Type="http://schemas.openxmlformats.org/officeDocument/2006/relationships/customXml" Target="../ink/ink765.xml"/><Relationship Id="rId432" Type="http://schemas.openxmlformats.org/officeDocument/2006/relationships/customXml" Target="../ink/ink871.xml"/><Relationship Id="rId737" Type="http://schemas.openxmlformats.org/officeDocument/2006/relationships/image" Target="../media/image989.png"/><Relationship Id="rId73" Type="http://schemas.openxmlformats.org/officeDocument/2006/relationships/image" Target="../media/image665.png"/><Relationship Id="rId169" Type="http://schemas.openxmlformats.org/officeDocument/2006/relationships/customXml" Target="../ink/ink736.xml"/><Relationship Id="rId376" Type="http://schemas.openxmlformats.org/officeDocument/2006/relationships/customXml" Target="../ink/ink842.xml"/><Relationship Id="rId583" Type="http://schemas.openxmlformats.org/officeDocument/2006/relationships/customXml" Target="../ink/ink947.xml"/><Relationship Id="rId790" Type="http://schemas.openxmlformats.org/officeDocument/2006/relationships/customXml" Target="../ink/ink1052.xml"/><Relationship Id="rId804" Type="http://schemas.openxmlformats.org/officeDocument/2006/relationships/customXml" Target="../ink/ink1059.xml"/><Relationship Id="rId4" Type="http://schemas.openxmlformats.org/officeDocument/2006/relationships/customXml" Target="../ink/ink653.xml"/><Relationship Id="rId236" Type="http://schemas.openxmlformats.org/officeDocument/2006/relationships/customXml" Target="../ink/ink771.xml"/><Relationship Id="rId443" Type="http://schemas.openxmlformats.org/officeDocument/2006/relationships/image" Target="../media/image844.png"/><Relationship Id="rId650" Type="http://schemas.openxmlformats.org/officeDocument/2006/relationships/customXml" Target="../ink/ink981.xml"/><Relationship Id="rId303" Type="http://schemas.openxmlformats.org/officeDocument/2006/relationships/image" Target="../media/image777.png"/><Relationship Id="rId748" Type="http://schemas.openxmlformats.org/officeDocument/2006/relationships/customXml" Target="../ink/ink1031.xml"/><Relationship Id="rId84" Type="http://schemas.openxmlformats.org/officeDocument/2006/relationships/customXml" Target="../ink/ink693.xml"/><Relationship Id="rId387" Type="http://schemas.openxmlformats.org/officeDocument/2006/relationships/image" Target="../media/image818.png"/><Relationship Id="rId510" Type="http://schemas.openxmlformats.org/officeDocument/2006/relationships/image" Target="../media/image877.png"/><Relationship Id="rId594" Type="http://schemas.openxmlformats.org/officeDocument/2006/relationships/image" Target="../media/image919.png"/><Relationship Id="rId608" Type="http://schemas.openxmlformats.org/officeDocument/2006/relationships/image" Target="../media/image926.png"/><Relationship Id="rId815" Type="http://schemas.openxmlformats.org/officeDocument/2006/relationships/image" Target="../media/image1028.png"/><Relationship Id="rId247" Type="http://schemas.openxmlformats.org/officeDocument/2006/relationships/image" Target="../media/image749.png"/><Relationship Id="rId107" Type="http://schemas.openxmlformats.org/officeDocument/2006/relationships/image" Target="../media/image681.png"/><Relationship Id="rId454" Type="http://schemas.openxmlformats.org/officeDocument/2006/relationships/customXml" Target="../ink/ink882.xml"/><Relationship Id="rId661" Type="http://schemas.openxmlformats.org/officeDocument/2006/relationships/customXml" Target="../ink/ink987.xml"/><Relationship Id="rId759" Type="http://schemas.openxmlformats.org/officeDocument/2006/relationships/image" Target="../media/image1000.png"/><Relationship Id="rId11" Type="http://schemas.openxmlformats.org/officeDocument/2006/relationships/image" Target="../media/image6340.png"/><Relationship Id="rId314" Type="http://schemas.openxmlformats.org/officeDocument/2006/relationships/image" Target="../media/image782.png"/><Relationship Id="rId398" Type="http://schemas.openxmlformats.org/officeDocument/2006/relationships/customXml" Target="../ink/ink853.xml"/><Relationship Id="rId521" Type="http://schemas.openxmlformats.org/officeDocument/2006/relationships/customXml" Target="../ink/ink916.xml"/><Relationship Id="rId619" Type="http://schemas.openxmlformats.org/officeDocument/2006/relationships/customXml" Target="../ink/ink965.xml"/><Relationship Id="rId95" Type="http://schemas.openxmlformats.org/officeDocument/2006/relationships/image" Target="../media/image676.png"/><Relationship Id="rId160" Type="http://schemas.openxmlformats.org/officeDocument/2006/relationships/image" Target="../media/image707.png"/><Relationship Id="rId826" Type="http://schemas.openxmlformats.org/officeDocument/2006/relationships/customXml" Target="../ink/ink1070.xml"/><Relationship Id="rId258" Type="http://schemas.openxmlformats.org/officeDocument/2006/relationships/customXml" Target="../ink/ink782.xml"/><Relationship Id="rId465" Type="http://schemas.openxmlformats.org/officeDocument/2006/relationships/customXml" Target="../ink/ink888.xml"/><Relationship Id="rId672" Type="http://schemas.openxmlformats.org/officeDocument/2006/relationships/image" Target="../media/image957.png"/><Relationship Id="rId22" Type="http://schemas.openxmlformats.org/officeDocument/2006/relationships/customXml" Target="../ink/ink662.xml"/><Relationship Id="rId118" Type="http://schemas.openxmlformats.org/officeDocument/2006/relationships/image" Target="../media/image686.png"/><Relationship Id="rId325" Type="http://schemas.openxmlformats.org/officeDocument/2006/relationships/customXml" Target="../ink/ink816.xml"/><Relationship Id="rId532" Type="http://schemas.openxmlformats.org/officeDocument/2006/relationships/image" Target="../media/image888.png"/><Relationship Id="rId171" Type="http://schemas.openxmlformats.org/officeDocument/2006/relationships/customXml" Target="../ink/ink737.xml"/><Relationship Id="rId269" Type="http://schemas.openxmlformats.org/officeDocument/2006/relationships/image" Target="../media/image760.png"/><Relationship Id="rId476" Type="http://schemas.openxmlformats.org/officeDocument/2006/relationships/image" Target="../media/image860.png"/><Relationship Id="rId683" Type="http://schemas.openxmlformats.org/officeDocument/2006/relationships/customXml" Target="../ink/ink998.xml"/><Relationship Id="rId33" Type="http://schemas.openxmlformats.org/officeDocument/2006/relationships/image" Target="../media/image645.png"/><Relationship Id="rId129" Type="http://schemas.openxmlformats.org/officeDocument/2006/relationships/customXml" Target="../ink/ink716.xml"/><Relationship Id="rId336" Type="http://schemas.openxmlformats.org/officeDocument/2006/relationships/image" Target="../media/image793.png"/><Relationship Id="rId543" Type="http://schemas.openxmlformats.org/officeDocument/2006/relationships/customXml" Target="../ink/ink927.xml"/><Relationship Id="rId182" Type="http://schemas.openxmlformats.org/officeDocument/2006/relationships/image" Target="../media/image718.png"/><Relationship Id="rId403" Type="http://schemas.openxmlformats.org/officeDocument/2006/relationships/image" Target="../media/image826.png"/><Relationship Id="rId750" Type="http://schemas.openxmlformats.org/officeDocument/2006/relationships/customXml" Target="../ink/ink1032.xml"/><Relationship Id="rId487" Type="http://schemas.openxmlformats.org/officeDocument/2006/relationships/customXml" Target="../ink/ink899.xml"/><Relationship Id="rId610" Type="http://schemas.openxmlformats.org/officeDocument/2006/relationships/image" Target="../media/image927.png"/><Relationship Id="rId694" Type="http://schemas.openxmlformats.org/officeDocument/2006/relationships/image" Target="../media/image968.png"/><Relationship Id="rId708" Type="http://schemas.openxmlformats.org/officeDocument/2006/relationships/image" Target="../media/image975.png"/><Relationship Id="rId347" Type="http://schemas.openxmlformats.org/officeDocument/2006/relationships/customXml" Target="../ink/ink827.xml"/><Relationship Id="rId44" Type="http://schemas.openxmlformats.org/officeDocument/2006/relationships/customXml" Target="../ink/ink673.xml"/><Relationship Id="rId554" Type="http://schemas.openxmlformats.org/officeDocument/2006/relationships/image" Target="../media/image899.png"/><Relationship Id="rId761" Type="http://schemas.openxmlformats.org/officeDocument/2006/relationships/image" Target="../media/image1001.png"/><Relationship Id="rId193" Type="http://schemas.openxmlformats.org/officeDocument/2006/relationships/customXml" Target="../ink/ink748.xml"/><Relationship Id="rId207" Type="http://schemas.openxmlformats.org/officeDocument/2006/relationships/image" Target="../media/image730.png"/><Relationship Id="rId414" Type="http://schemas.openxmlformats.org/officeDocument/2006/relationships/customXml" Target="../ink/ink861.xml"/><Relationship Id="rId498" Type="http://schemas.openxmlformats.org/officeDocument/2006/relationships/image" Target="../media/image871.png"/><Relationship Id="rId621" Type="http://schemas.openxmlformats.org/officeDocument/2006/relationships/customXml" Target="../ink/ink966.xml"/></Relationships>
</file>

<file path=ppt/slides/_rels/slide9.xml.rels><?xml version="1.0" encoding="UTF-8" standalone="yes"?>
<Relationships xmlns="http://schemas.openxmlformats.org/package/2006/relationships"><Relationship Id="rId26" Type="http://schemas.openxmlformats.org/officeDocument/2006/relationships/image" Target="../media/image1047.png"/><Relationship Id="rId21" Type="http://schemas.openxmlformats.org/officeDocument/2006/relationships/customXml" Target="../ink/ink1081.xml"/><Relationship Id="rId42" Type="http://schemas.openxmlformats.org/officeDocument/2006/relationships/image" Target="../media/image1055.png"/><Relationship Id="rId47" Type="http://schemas.openxmlformats.org/officeDocument/2006/relationships/customXml" Target="../ink/ink1094.xml"/><Relationship Id="rId63" Type="http://schemas.openxmlformats.org/officeDocument/2006/relationships/customXml" Target="../ink/ink1102.xml"/><Relationship Id="rId68" Type="http://schemas.openxmlformats.org/officeDocument/2006/relationships/image" Target="../media/image1068.png"/><Relationship Id="rId84" Type="http://schemas.openxmlformats.org/officeDocument/2006/relationships/image" Target="../media/image1076.png"/><Relationship Id="rId89" Type="http://schemas.openxmlformats.org/officeDocument/2006/relationships/customXml" Target="../ink/ink1115.xml"/><Relationship Id="rId112" Type="http://schemas.openxmlformats.org/officeDocument/2006/relationships/image" Target="../media/image1090.png"/><Relationship Id="rId16" Type="http://schemas.openxmlformats.org/officeDocument/2006/relationships/image" Target="../media/image1042.png"/><Relationship Id="rId107" Type="http://schemas.openxmlformats.org/officeDocument/2006/relationships/customXml" Target="../ink/ink1124.xml"/><Relationship Id="rId11" Type="http://schemas.openxmlformats.org/officeDocument/2006/relationships/customXml" Target="../ink/ink1076.xml"/><Relationship Id="rId32" Type="http://schemas.openxmlformats.org/officeDocument/2006/relationships/image" Target="../media/image1050.png"/><Relationship Id="rId37" Type="http://schemas.openxmlformats.org/officeDocument/2006/relationships/customXml" Target="../ink/ink1089.xml"/><Relationship Id="rId53" Type="http://schemas.openxmlformats.org/officeDocument/2006/relationships/customXml" Target="../ink/ink1097.xml"/><Relationship Id="rId58" Type="http://schemas.openxmlformats.org/officeDocument/2006/relationships/image" Target="../media/image1063.png"/><Relationship Id="rId74" Type="http://schemas.openxmlformats.org/officeDocument/2006/relationships/image" Target="../media/image1071.png"/><Relationship Id="rId79" Type="http://schemas.openxmlformats.org/officeDocument/2006/relationships/customXml" Target="../ink/ink1110.xml"/><Relationship Id="rId102" Type="http://schemas.openxmlformats.org/officeDocument/2006/relationships/image" Target="../media/image1085.png"/><Relationship Id="rId5" Type="http://schemas.openxmlformats.org/officeDocument/2006/relationships/customXml" Target="../ink/ink1073.xml"/><Relationship Id="rId90" Type="http://schemas.openxmlformats.org/officeDocument/2006/relationships/image" Target="../media/image1079.png"/><Relationship Id="rId95" Type="http://schemas.openxmlformats.org/officeDocument/2006/relationships/customXml" Target="../ink/ink1118.xml"/><Relationship Id="rId22" Type="http://schemas.openxmlformats.org/officeDocument/2006/relationships/image" Target="../media/image1045.png"/><Relationship Id="rId27" Type="http://schemas.openxmlformats.org/officeDocument/2006/relationships/customXml" Target="../ink/ink1084.xml"/><Relationship Id="rId43" Type="http://schemas.openxmlformats.org/officeDocument/2006/relationships/customXml" Target="../ink/ink1092.xml"/><Relationship Id="rId48" Type="http://schemas.openxmlformats.org/officeDocument/2006/relationships/image" Target="../media/image1058.png"/><Relationship Id="rId64" Type="http://schemas.openxmlformats.org/officeDocument/2006/relationships/image" Target="../media/image1066.png"/><Relationship Id="rId69" Type="http://schemas.openxmlformats.org/officeDocument/2006/relationships/customXml" Target="../ink/ink1105.xml"/><Relationship Id="rId80" Type="http://schemas.openxmlformats.org/officeDocument/2006/relationships/image" Target="../media/image1074.png"/><Relationship Id="rId85" Type="http://schemas.openxmlformats.org/officeDocument/2006/relationships/customXml" Target="../ink/ink1113.xml"/><Relationship Id="rId12" Type="http://schemas.openxmlformats.org/officeDocument/2006/relationships/image" Target="../media/image1040.png"/><Relationship Id="rId17" Type="http://schemas.openxmlformats.org/officeDocument/2006/relationships/customXml" Target="../ink/ink1079.xml"/><Relationship Id="rId33" Type="http://schemas.openxmlformats.org/officeDocument/2006/relationships/customXml" Target="../ink/ink1087.xml"/><Relationship Id="rId38" Type="http://schemas.openxmlformats.org/officeDocument/2006/relationships/image" Target="../media/image1053.png"/><Relationship Id="rId59" Type="http://schemas.openxmlformats.org/officeDocument/2006/relationships/customXml" Target="../ink/ink1100.xml"/><Relationship Id="rId103" Type="http://schemas.openxmlformats.org/officeDocument/2006/relationships/customXml" Target="../ink/ink1122.xml"/><Relationship Id="rId108" Type="http://schemas.openxmlformats.org/officeDocument/2006/relationships/image" Target="../media/image1088.png"/><Relationship Id="rId54" Type="http://schemas.openxmlformats.org/officeDocument/2006/relationships/image" Target="../media/image1061.png"/><Relationship Id="rId70" Type="http://schemas.openxmlformats.org/officeDocument/2006/relationships/image" Target="../media/image1069.png"/><Relationship Id="rId75" Type="http://schemas.openxmlformats.org/officeDocument/2006/relationships/customXml" Target="../ink/ink1108.xml"/><Relationship Id="rId91" Type="http://schemas.openxmlformats.org/officeDocument/2006/relationships/customXml" Target="../ink/ink1116.xml"/><Relationship Id="rId96" Type="http://schemas.openxmlformats.org/officeDocument/2006/relationships/image" Target="../media/image1082.png"/><Relationship Id="rId1" Type="http://schemas.openxmlformats.org/officeDocument/2006/relationships/slideLayout" Target="../slideLayouts/slideLayout7.xml"/><Relationship Id="rId6" Type="http://schemas.openxmlformats.org/officeDocument/2006/relationships/image" Target="../media/image1037.png"/><Relationship Id="rId15" Type="http://schemas.openxmlformats.org/officeDocument/2006/relationships/customXml" Target="../ink/ink1078.xml"/><Relationship Id="rId23" Type="http://schemas.openxmlformats.org/officeDocument/2006/relationships/customXml" Target="../ink/ink1082.xml"/><Relationship Id="rId28" Type="http://schemas.openxmlformats.org/officeDocument/2006/relationships/image" Target="../media/image1048.png"/><Relationship Id="rId36" Type="http://schemas.openxmlformats.org/officeDocument/2006/relationships/image" Target="../media/image1052.png"/><Relationship Id="rId49" Type="http://schemas.openxmlformats.org/officeDocument/2006/relationships/customXml" Target="../ink/ink1095.xml"/><Relationship Id="rId57" Type="http://schemas.openxmlformats.org/officeDocument/2006/relationships/customXml" Target="../ink/ink1099.xml"/><Relationship Id="rId106" Type="http://schemas.openxmlformats.org/officeDocument/2006/relationships/image" Target="../media/image1087.png"/><Relationship Id="rId10" Type="http://schemas.openxmlformats.org/officeDocument/2006/relationships/image" Target="../media/image1039.png"/><Relationship Id="rId31" Type="http://schemas.openxmlformats.org/officeDocument/2006/relationships/customXml" Target="../ink/ink1086.xml"/><Relationship Id="rId44" Type="http://schemas.openxmlformats.org/officeDocument/2006/relationships/image" Target="../media/image1056.png"/><Relationship Id="rId52" Type="http://schemas.openxmlformats.org/officeDocument/2006/relationships/image" Target="../media/image1060.png"/><Relationship Id="rId60" Type="http://schemas.openxmlformats.org/officeDocument/2006/relationships/image" Target="../media/image1064.png"/><Relationship Id="rId65" Type="http://schemas.openxmlformats.org/officeDocument/2006/relationships/customXml" Target="../ink/ink1103.xml"/><Relationship Id="rId73" Type="http://schemas.openxmlformats.org/officeDocument/2006/relationships/customXml" Target="../ink/ink1107.xml"/><Relationship Id="rId78" Type="http://schemas.openxmlformats.org/officeDocument/2006/relationships/image" Target="../media/image1073.png"/><Relationship Id="rId81" Type="http://schemas.openxmlformats.org/officeDocument/2006/relationships/customXml" Target="../ink/ink1111.xml"/><Relationship Id="rId86" Type="http://schemas.openxmlformats.org/officeDocument/2006/relationships/image" Target="../media/image1077.png"/><Relationship Id="rId94" Type="http://schemas.openxmlformats.org/officeDocument/2006/relationships/image" Target="../media/image1081.png"/><Relationship Id="rId99" Type="http://schemas.openxmlformats.org/officeDocument/2006/relationships/customXml" Target="../ink/ink1120.xml"/><Relationship Id="rId101" Type="http://schemas.openxmlformats.org/officeDocument/2006/relationships/customXml" Target="../ink/ink1121.xml"/><Relationship Id="rId4" Type="http://schemas.openxmlformats.org/officeDocument/2006/relationships/image" Target="../media/image1036.png"/><Relationship Id="rId9" Type="http://schemas.openxmlformats.org/officeDocument/2006/relationships/customXml" Target="../ink/ink1075.xml"/><Relationship Id="rId13" Type="http://schemas.openxmlformats.org/officeDocument/2006/relationships/customXml" Target="../ink/ink1077.xml"/><Relationship Id="rId18" Type="http://schemas.openxmlformats.org/officeDocument/2006/relationships/image" Target="../media/image1043.png"/><Relationship Id="rId39" Type="http://schemas.openxmlformats.org/officeDocument/2006/relationships/customXml" Target="../ink/ink1090.xml"/><Relationship Id="rId109" Type="http://schemas.openxmlformats.org/officeDocument/2006/relationships/customXml" Target="../ink/ink1125.xml"/><Relationship Id="rId34" Type="http://schemas.openxmlformats.org/officeDocument/2006/relationships/image" Target="../media/image1051.png"/><Relationship Id="rId50" Type="http://schemas.openxmlformats.org/officeDocument/2006/relationships/image" Target="../media/image1059.png"/><Relationship Id="rId55" Type="http://schemas.openxmlformats.org/officeDocument/2006/relationships/customXml" Target="../ink/ink1098.xml"/><Relationship Id="rId76" Type="http://schemas.openxmlformats.org/officeDocument/2006/relationships/image" Target="../media/image1072.png"/><Relationship Id="rId97" Type="http://schemas.openxmlformats.org/officeDocument/2006/relationships/customXml" Target="../ink/ink1119.xml"/><Relationship Id="rId104" Type="http://schemas.openxmlformats.org/officeDocument/2006/relationships/image" Target="../media/image1086.png"/><Relationship Id="rId7" Type="http://schemas.openxmlformats.org/officeDocument/2006/relationships/customXml" Target="../ink/ink1074.xml"/><Relationship Id="rId71" Type="http://schemas.openxmlformats.org/officeDocument/2006/relationships/customXml" Target="../ink/ink1106.xml"/><Relationship Id="rId92" Type="http://schemas.openxmlformats.org/officeDocument/2006/relationships/image" Target="../media/image1080.png"/><Relationship Id="rId2" Type="http://schemas.openxmlformats.org/officeDocument/2006/relationships/notesSlide" Target="../notesSlides/notesSlide9.xml"/><Relationship Id="rId29" Type="http://schemas.openxmlformats.org/officeDocument/2006/relationships/customXml" Target="../ink/ink1085.xml"/><Relationship Id="rId24" Type="http://schemas.openxmlformats.org/officeDocument/2006/relationships/image" Target="../media/image1046.png"/><Relationship Id="rId40" Type="http://schemas.openxmlformats.org/officeDocument/2006/relationships/image" Target="../media/image1054.png"/><Relationship Id="rId45" Type="http://schemas.openxmlformats.org/officeDocument/2006/relationships/customXml" Target="../ink/ink1093.xml"/><Relationship Id="rId66" Type="http://schemas.openxmlformats.org/officeDocument/2006/relationships/image" Target="../media/image1067.png"/><Relationship Id="rId87" Type="http://schemas.openxmlformats.org/officeDocument/2006/relationships/customXml" Target="../ink/ink1114.xml"/><Relationship Id="rId110" Type="http://schemas.openxmlformats.org/officeDocument/2006/relationships/image" Target="../media/image1089.png"/><Relationship Id="rId61" Type="http://schemas.openxmlformats.org/officeDocument/2006/relationships/customXml" Target="../ink/ink1101.xml"/><Relationship Id="rId82" Type="http://schemas.openxmlformats.org/officeDocument/2006/relationships/image" Target="../media/image1075.png"/><Relationship Id="rId19" Type="http://schemas.openxmlformats.org/officeDocument/2006/relationships/customXml" Target="../ink/ink1080.xml"/><Relationship Id="rId14" Type="http://schemas.openxmlformats.org/officeDocument/2006/relationships/image" Target="../media/image1041.png"/><Relationship Id="rId30" Type="http://schemas.openxmlformats.org/officeDocument/2006/relationships/image" Target="../media/image1049.png"/><Relationship Id="rId35" Type="http://schemas.openxmlformats.org/officeDocument/2006/relationships/customXml" Target="../ink/ink1088.xml"/><Relationship Id="rId56" Type="http://schemas.openxmlformats.org/officeDocument/2006/relationships/image" Target="../media/image1062.png"/><Relationship Id="rId77" Type="http://schemas.openxmlformats.org/officeDocument/2006/relationships/customXml" Target="../ink/ink1109.xml"/><Relationship Id="rId100" Type="http://schemas.openxmlformats.org/officeDocument/2006/relationships/image" Target="../media/image1084.png"/><Relationship Id="rId105" Type="http://schemas.openxmlformats.org/officeDocument/2006/relationships/customXml" Target="../ink/ink1123.xml"/><Relationship Id="rId8" Type="http://schemas.openxmlformats.org/officeDocument/2006/relationships/image" Target="../media/image1038.png"/><Relationship Id="rId51" Type="http://schemas.openxmlformats.org/officeDocument/2006/relationships/customXml" Target="../ink/ink1096.xml"/><Relationship Id="rId72" Type="http://schemas.openxmlformats.org/officeDocument/2006/relationships/image" Target="../media/image1070.png"/><Relationship Id="rId93" Type="http://schemas.openxmlformats.org/officeDocument/2006/relationships/customXml" Target="../ink/ink1117.xml"/><Relationship Id="rId98" Type="http://schemas.openxmlformats.org/officeDocument/2006/relationships/image" Target="../media/image1083.png"/><Relationship Id="rId3" Type="http://schemas.openxmlformats.org/officeDocument/2006/relationships/customXml" Target="../ink/ink1072.xml"/><Relationship Id="rId25" Type="http://schemas.openxmlformats.org/officeDocument/2006/relationships/customXml" Target="../ink/ink1083.xml"/><Relationship Id="rId46" Type="http://schemas.openxmlformats.org/officeDocument/2006/relationships/image" Target="../media/image1057.png"/><Relationship Id="rId67" Type="http://schemas.openxmlformats.org/officeDocument/2006/relationships/customXml" Target="../ink/ink1104.xml"/><Relationship Id="rId20" Type="http://schemas.openxmlformats.org/officeDocument/2006/relationships/image" Target="../media/image1044.png"/><Relationship Id="rId41" Type="http://schemas.openxmlformats.org/officeDocument/2006/relationships/customXml" Target="../ink/ink1091.xml"/><Relationship Id="rId62" Type="http://schemas.openxmlformats.org/officeDocument/2006/relationships/image" Target="../media/image1065.png"/><Relationship Id="rId83" Type="http://schemas.openxmlformats.org/officeDocument/2006/relationships/customXml" Target="../ink/ink1112.xml"/><Relationship Id="rId88" Type="http://schemas.openxmlformats.org/officeDocument/2006/relationships/image" Target="../media/image1078.png"/><Relationship Id="rId111" Type="http://schemas.openxmlformats.org/officeDocument/2006/relationships/customXml" Target="../ink/ink11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1458072" y="975925"/>
            <a:ext cx="8883125" cy="5094890"/>
          </a:xfrm>
          <a:prstGeom prst="rect">
            <a:avLst/>
          </a:prstGeom>
          <a:noFill/>
          <a:ln>
            <a:noFill/>
          </a:ln>
        </p:spPr>
        <p:txBody>
          <a:bodyPr vert="horz" wrap="square" lIns="81646" tIns="40823" rIns="81646" bIns="40823" anchorCtr="0" compatLnSpc="0">
            <a:noAutofit/>
          </a:bodyPr>
          <a:lstStyle/>
          <a:p>
            <a:r>
              <a:rPr lang="de-DE" sz="2540" dirty="0"/>
              <a:t>Eigenschaften von Gütern, die Geldcharakter haben können:</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Knappheit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Teilbarkeit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Gleichwertigkeit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Haltbarkeit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Übertragbarkeit</a:t>
            </a:r>
          </a:p>
          <a:p>
            <a:endParaRPr lang="de-DE" sz="2540" dirty="0"/>
          </a:p>
        </p:txBody>
      </p:sp>
      <p:sp>
        <p:nvSpPr>
          <p:cNvPr id="10" name="Rechteck 9">
            <a:extLst>
              <a:ext uri="{FF2B5EF4-FFF2-40B4-BE49-F238E27FC236}">
                <a16:creationId xmlns:a16="http://schemas.microsoft.com/office/drawing/2014/main" id="{A6CA1CC5-8DAC-4B9B-9A07-E122EC12D8A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51DB6A4-1948-4BDE-9378-F407DDECF6E3}"/>
                  </a:ext>
                </a:extLst>
              </p14:cNvPr>
              <p14:cNvContentPartPr/>
              <p14:nvPr/>
            </p14:nvContentPartPr>
            <p14:xfrm>
              <a:off x="1801373" y="2658307"/>
              <a:ext cx="2017080" cy="62280"/>
            </p14:xfrm>
          </p:contentPart>
        </mc:Choice>
        <mc:Fallback xmlns="">
          <p:pic>
            <p:nvPicPr>
              <p:cNvPr id="2" name="Freihand 1">
                <a:extLst>
                  <a:ext uri="{FF2B5EF4-FFF2-40B4-BE49-F238E27FC236}">
                    <a16:creationId xmlns:a16="http://schemas.microsoft.com/office/drawing/2014/main" id="{C51DB6A4-1948-4BDE-9378-F407DDECF6E3}"/>
                  </a:ext>
                </a:extLst>
              </p:cNvPr>
              <p:cNvPicPr/>
              <p:nvPr/>
            </p:nvPicPr>
            <p:blipFill>
              <a:blip r:embed="rId4"/>
              <a:stretch>
                <a:fillRect/>
              </a:stretch>
            </p:blipFill>
            <p:spPr>
              <a:xfrm>
                <a:off x="1797053" y="2653987"/>
                <a:ext cx="2025720" cy="70920"/>
              </a:xfrm>
              <a:prstGeom prst="rect">
                <a:avLst/>
              </a:prstGeom>
            </p:spPr>
          </p:pic>
        </mc:Fallback>
      </mc:AlternateContent>
      <p:grpSp>
        <p:nvGrpSpPr>
          <p:cNvPr id="55" name="Gruppieren 54">
            <a:extLst>
              <a:ext uri="{FF2B5EF4-FFF2-40B4-BE49-F238E27FC236}">
                <a16:creationId xmlns:a16="http://schemas.microsoft.com/office/drawing/2014/main" id="{7AF88521-FBD8-41E8-B1FD-72AF7934309C}"/>
              </a:ext>
            </a:extLst>
          </p:cNvPr>
          <p:cNvGrpSpPr/>
          <p:nvPr/>
        </p:nvGrpSpPr>
        <p:grpSpPr>
          <a:xfrm>
            <a:off x="9132053" y="204907"/>
            <a:ext cx="1910160" cy="898560"/>
            <a:chOff x="9132053" y="204907"/>
            <a:chExt cx="1910160" cy="898560"/>
          </a:xfrm>
        </p:grpSpPr>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25DC9E7B-126C-46D5-9DAF-6D37D0699132}"/>
                    </a:ext>
                  </a:extLst>
                </p14:cNvPr>
                <p14:cNvContentPartPr/>
                <p14:nvPr/>
              </p14:nvContentPartPr>
              <p14:xfrm>
                <a:off x="9156533" y="204907"/>
                <a:ext cx="192960" cy="154080"/>
              </p14:xfrm>
            </p:contentPart>
          </mc:Choice>
          <mc:Fallback xmlns="">
            <p:pic>
              <p:nvPicPr>
                <p:cNvPr id="5" name="Freihand 4">
                  <a:extLst>
                    <a:ext uri="{FF2B5EF4-FFF2-40B4-BE49-F238E27FC236}">
                      <a16:creationId xmlns:a16="http://schemas.microsoft.com/office/drawing/2014/main" id="{25DC9E7B-126C-46D5-9DAF-6D37D0699132}"/>
                    </a:ext>
                  </a:extLst>
                </p:cNvPr>
                <p:cNvPicPr/>
                <p:nvPr/>
              </p:nvPicPr>
              <p:blipFill>
                <a:blip r:embed="rId6"/>
                <a:stretch>
                  <a:fillRect/>
                </a:stretch>
              </p:blipFill>
              <p:spPr>
                <a:xfrm>
                  <a:off x="9152213" y="200587"/>
                  <a:ext cx="2016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FBD85B59-5F99-42E6-8C64-29F7D0D4C041}"/>
                    </a:ext>
                  </a:extLst>
                </p14:cNvPr>
                <p14:cNvContentPartPr/>
                <p14:nvPr/>
              </p14:nvContentPartPr>
              <p14:xfrm>
                <a:off x="9520853" y="288787"/>
                <a:ext cx="103320" cy="9720"/>
              </p14:xfrm>
            </p:contentPart>
          </mc:Choice>
          <mc:Fallback xmlns="">
            <p:pic>
              <p:nvPicPr>
                <p:cNvPr id="6" name="Freihand 5">
                  <a:extLst>
                    <a:ext uri="{FF2B5EF4-FFF2-40B4-BE49-F238E27FC236}">
                      <a16:creationId xmlns:a16="http://schemas.microsoft.com/office/drawing/2014/main" id="{FBD85B59-5F99-42E6-8C64-29F7D0D4C041}"/>
                    </a:ext>
                  </a:extLst>
                </p:cNvPr>
                <p:cNvPicPr/>
                <p:nvPr/>
              </p:nvPicPr>
              <p:blipFill>
                <a:blip r:embed="rId8"/>
                <a:stretch>
                  <a:fillRect/>
                </a:stretch>
              </p:blipFill>
              <p:spPr>
                <a:xfrm>
                  <a:off x="9516533" y="284467"/>
                  <a:ext cx="1119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77EA8014-4C7E-4C00-A7FB-3B4E2598A3AD}"/>
                    </a:ext>
                  </a:extLst>
                </p14:cNvPr>
                <p14:cNvContentPartPr/>
                <p14:nvPr/>
              </p14:nvContentPartPr>
              <p14:xfrm>
                <a:off x="9500333" y="336307"/>
                <a:ext cx="138600" cy="22680"/>
              </p14:xfrm>
            </p:contentPart>
          </mc:Choice>
          <mc:Fallback xmlns="">
            <p:pic>
              <p:nvPicPr>
                <p:cNvPr id="7" name="Freihand 6">
                  <a:extLst>
                    <a:ext uri="{FF2B5EF4-FFF2-40B4-BE49-F238E27FC236}">
                      <a16:creationId xmlns:a16="http://schemas.microsoft.com/office/drawing/2014/main" id="{77EA8014-4C7E-4C00-A7FB-3B4E2598A3AD}"/>
                    </a:ext>
                  </a:extLst>
                </p:cNvPr>
                <p:cNvPicPr/>
                <p:nvPr/>
              </p:nvPicPr>
              <p:blipFill>
                <a:blip r:embed="rId10"/>
                <a:stretch>
                  <a:fillRect/>
                </a:stretch>
              </p:blipFill>
              <p:spPr>
                <a:xfrm>
                  <a:off x="9496013" y="331987"/>
                  <a:ext cx="1472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D6E89D8C-D90C-4297-8C52-374EC80838D0}"/>
                    </a:ext>
                  </a:extLst>
                </p14:cNvPr>
                <p14:cNvContentPartPr/>
                <p14:nvPr/>
              </p14:nvContentPartPr>
              <p14:xfrm>
                <a:off x="9757373" y="238747"/>
                <a:ext cx="147600" cy="223200"/>
              </p14:xfrm>
            </p:contentPart>
          </mc:Choice>
          <mc:Fallback xmlns="">
            <p:pic>
              <p:nvPicPr>
                <p:cNvPr id="8" name="Freihand 7">
                  <a:extLst>
                    <a:ext uri="{FF2B5EF4-FFF2-40B4-BE49-F238E27FC236}">
                      <a16:creationId xmlns:a16="http://schemas.microsoft.com/office/drawing/2014/main" id="{D6E89D8C-D90C-4297-8C52-374EC80838D0}"/>
                    </a:ext>
                  </a:extLst>
                </p:cNvPr>
                <p:cNvPicPr/>
                <p:nvPr/>
              </p:nvPicPr>
              <p:blipFill>
                <a:blip r:embed="rId12"/>
                <a:stretch>
                  <a:fillRect/>
                </a:stretch>
              </p:blipFill>
              <p:spPr>
                <a:xfrm>
                  <a:off x="9753053" y="234427"/>
                  <a:ext cx="1562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BF3AAA8F-DCBF-4A07-A983-5C09D26F19F4}"/>
                    </a:ext>
                  </a:extLst>
                </p14:cNvPr>
                <p14:cNvContentPartPr/>
                <p14:nvPr/>
              </p14:nvContentPartPr>
              <p14:xfrm>
                <a:off x="9921893" y="317587"/>
                <a:ext cx="73800" cy="76680"/>
              </p14:xfrm>
            </p:contentPart>
          </mc:Choice>
          <mc:Fallback xmlns="">
            <p:pic>
              <p:nvPicPr>
                <p:cNvPr id="9" name="Freihand 8">
                  <a:extLst>
                    <a:ext uri="{FF2B5EF4-FFF2-40B4-BE49-F238E27FC236}">
                      <a16:creationId xmlns:a16="http://schemas.microsoft.com/office/drawing/2014/main" id="{BF3AAA8F-DCBF-4A07-A983-5C09D26F19F4}"/>
                    </a:ext>
                  </a:extLst>
                </p:cNvPr>
                <p:cNvPicPr/>
                <p:nvPr/>
              </p:nvPicPr>
              <p:blipFill>
                <a:blip r:embed="rId14"/>
                <a:stretch>
                  <a:fillRect/>
                </a:stretch>
              </p:blipFill>
              <p:spPr>
                <a:xfrm>
                  <a:off x="9917573" y="313267"/>
                  <a:ext cx="824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693218E7-4592-44EE-8FFD-DE3A48A2329F}"/>
                    </a:ext>
                  </a:extLst>
                </p14:cNvPr>
                <p14:cNvContentPartPr/>
                <p14:nvPr/>
              </p14:nvContentPartPr>
              <p14:xfrm>
                <a:off x="10037093" y="224347"/>
                <a:ext cx="63000" cy="103320"/>
              </p14:xfrm>
            </p:contentPart>
          </mc:Choice>
          <mc:Fallback xmlns="">
            <p:pic>
              <p:nvPicPr>
                <p:cNvPr id="11" name="Freihand 10">
                  <a:extLst>
                    <a:ext uri="{FF2B5EF4-FFF2-40B4-BE49-F238E27FC236}">
                      <a16:creationId xmlns:a16="http://schemas.microsoft.com/office/drawing/2014/main" id="{693218E7-4592-44EE-8FFD-DE3A48A2329F}"/>
                    </a:ext>
                  </a:extLst>
                </p:cNvPr>
                <p:cNvPicPr/>
                <p:nvPr/>
              </p:nvPicPr>
              <p:blipFill>
                <a:blip r:embed="rId16"/>
                <a:stretch>
                  <a:fillRect/>
                </a:stretch>
              </p:blipFill>
              <p:spPr>
                <a:xfrm>
                  <a:off x="10032773" y="220027"/>
                  <a:ext cx="716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2BD612C1-BCD6-4A7D-BD05-E1D6D5D70F32}"/>
                    </a:ext>
                  </a:extLst>
                </p14:cNvPr>
                <p14:cNvContentPartPr/>
                <p14:nvPr/>
              </p14:nvContentPartPr>
              <p14:xfrm>
                <a:off x="10032413" y="265027"/>
                <a:ext cx="207360" cy="98280"/>
              </p14:xfrm>
            </p:contentPart>
          </mc:Choice>
          <mc:Fallback xmlns="">
            <p:pic>
              <p:nvPicPr>
                <p:cNvPr id="12" name="Freihand 11">
                  <a:extLst>
                    <a:ext uri="{FF2B5EF4-FFF2-40B4-BE49-F238E27FC236}">
                      <a16:creationId xmlns:a16="http://schemas.microsoft.com/office/drawing/2014/main" id="{2BD612C1-BCD6-4A7D-BD05-E1D6D5D70F32}"/>
                    </a:ext>
                  </a:extLst>
                </p:cNvPr>
                <p:cNvPicPr/>
                <p:nvPr/>
              </p:nvPicPr>
              <p:blipFill>
                <a:blip r:embed="rId18"/>
                <a:stretch>
                  <a:fillRect/>
                </a:stretch>
              </p:blipFill>
              <p:spPr>
                <a:xfrm>
                  <a:off x="10028093" y="260707"/>
                  <a:ext cx="2160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F40E9D0B-FFEB-4FA5-9E90-BEEF512F8CC6}"/>
                    </a:ext>
                  </a:extLst>
                </p14:cNvPr>
                <p14:cNvContentPartPr/>
                <p14:nvPr/>
              </p14:nvContentPartPr>
              <p14:xfrm>
                <a:off x="10279373" y="240187"/>
                <a:ext cx="120960" cy="102960"/>
              </p14:xfrm>
            </p:contentPart>
          </mc:Choice>
          <mc:Fallback xmlns="">
            <p:pic>
              <p:nvPicPr>
                <p:cNvPr id="13" name="Freihand 12">
                  <a:extLst>
                    <a:ext uri="{FF2B5EF4-FFF2-40B4-BE49-F238E27FC236}">
                      <a16:creationId xmlns:a16="http://schemas.microsoft.com/office/drawing/2014/main" id="{F40E9D0B-FFEB-4FA5-9E90-BEEF512F8CC6}"/>
                    </a:ext>
                  </a:extLst>
                </p:cNvPr>
                <p:cNvPicPr/>
                <p:nvPr/>
              </p:nvPicPr>
              <p:blipFill>
                <a:blip r:embed="rId20"/>
                <a:stretch>
                  <a:fillRect/>
                </a:stretch>
              </p:blipFill>
              <p:spPr>
                <a:xfrm>
                  <a:off x="10275053" y="235867"/>
                  <a:ext cx="1296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51EC075D-6311-408D-9A7C-8AEF4A1E772E}"/>
                    </a:ext>
                  </a:extLst>
                </p14:cNvPr>
                <p14:cNvContentPartPr/>
                <p14:nvPr/>
              </p14:nvContentPartPr>
              <p14:xfrm>
                <a:off x="10508693" y="211027"/>
                <a:ext cx="115560" cy="199800"/>
              </p14:xfrm>
            </p:contentPart>
          </mc:Choice>
          <mc:Fallback xmlns="">
            <p:pic>
              <p:nvPicPr>
                <p:cNvPr id="15" name="Freihand 14">
                  <a:extLst>
                    <a:ext uri="{FF2B5EF4-FFF2-40B4-BE49-F238E27FC236}">
                      <a16:creationId xmlns:a16="http://schemas.microsoft.com/office/drawing/2014/main" id="{51EC075D-6311-408D-9A7C-8AEF4A1E772E}"/>
                    </a:ext>
                  </a:extLst>
                </p:cNvPr>
                <p:cNvPicPr/>
                <p:nvPr/>
              </p:nvPicPr>
              <p:blipFill>
                <a:blip r:embed="rId22"/>
                <a:stretch>
                  <a:fillRect/>
                </a:stretch>
              </p:blipFill>
              <p:spPr>
                <a:xfrm>
                  <a:off x="10504373" y="206707"/>
                  <a:ext cx="1242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E9EB5959-CCD0-43CD-9F86-933370F7507A}"/>
                    </a:ext>
                  </a:extLst>
                </p14:cNvPr>
                <p14:cNvContentPartPr/>
                <p14:nvPr/>
              </p14:nvContentPartPr>
              <p14:xfrm>
                <a:off x="10630013" y="265027"/>
                <a:ext cx="141480" cy="95040"/>
              </p14:xfrm>
            </p:contentPart>
          </mc:Choice>
          <mc:Fallback xmlns="">
            <p:pic>
              <p:nvPicPr>
                <p:cNvPr id="16" name="Freihand 15">
                  <a:extLst>
                    <a:ext uri="{FF2B5EF4-FFF2-40B4-BE49-F238E27FC236}">
                      <a16:creationId xmlns:a16="http://schemas.microsoft.com/office/drawing/2014/main" id="{E9EB5959-CCD0-43CD-9F86-933370F7507A}"/>
                    </a:ext>
                  </a:extLst>
                </p:cNvPr>
                <p:cNvPicPr/>
                <p:nvPr/>
              </p:nvPicPr>
              <p:blipFill>
                <a:blip r:embed="rId24"/>
                <a:stretch>
                  <a:fillRect/>
                </a:stretch>
              </p:blipFill>
              <p:spPr>
                <a:xfrm>
                  <a:off x="10625693" y="260707"/>
                  <a:ext cx="1501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3B9E5FDA-0E44-44CB-A660-004B9CD7F2DD}"/>
                    </a:ext>
                  </a:extLst>
                </p14:cNvPr>
                <p14:cNvContentPartPr/>
                <p14:nvPr/>
              </p14:nvContentPartPr>
              <p14:xfrm>
                <a:off x="10778333" y="209227"/>
                <a:ext cx="120960" cy="109440"/>
              </p14:xfrm>
            </p:contentPart>
          </mc:Choice>
          <mc:Fallback xmlns="">
            <p:pic>
              <p:nvPicPr>
                <p:cNvPr id="17" name="Freihand 16">
                  <a:extLst>
                    <a:ext uri="{FF2B5EF4-FFF2-40B4-BE49-F238E27FC236}">
                      <a16:creationId xmlns:a16="http://schemas.microsoft.com/office/drawing/2014/main" id="{3B9E5FDA-0E44-44CB-A660-004B9CD7F2DD}"/>
                    </a:ext>
                  </a:extLst>
                </p:cNvPr>
                <p:cNvPicPr/>
                <p:nvPr/>
              </p:nvPicPr>
              <p:blipFill>
                <a:blip r:embed="rId26"/>
                <a:stretch>
                  <a:fillRect/>
                </a:stretch>
              </p:blipFill>
              <p:spPr>
                <a:xfrm>
                  <a:off x="10774013" y="204907"/>
                  <a:ext cx="1296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BE878706-6DAB-4613-96FF-2A6423166DF2}"/>
                    </a:ext>
                  </a:extLst>
                </p14:cNvPr>
                <p14:cNvContentPartPr/>
                <p14:nvPr/>
              </p14:nvContentPartPr>
              <p14:xfrm>
                <a:off x="10903973" y="241267"/>
                <a:ext cx="138240" cy="128160"/>
              </p14:xfrm>
            </p:contentPart>
          </mc:Choice>
          <mc:Fallback xmlns="">
            <p:pic>
              <p:nvPicPr>
                <p:cNvPr id="18" name="Freihand 17">
                  <a:extLst>
                    <a:ext uri="{FF2B5EF4-FFF2-40B4-BE49-F238E27FC236}">
                      <a16:creationId xmlns:a16="http://schemas.microsoft.com/office/drawing/2014/main" id="{BE878706-6DAB-4613-96FF-2A6423166DF2}"/>
                    </a:ext>
                  </a:extLst>
                </p:cNvPr>
                <p:cNvPicPr/>
                <p:nvPr/>
              </p:nvPicPr>
              <p:blipFill>
                <a:blip r:embed="rId28"/>
                <a:stretch>
                  <a:fillRect/>
                </a:stretch>
              </p:blipFill>
              <p:spPr>
                <a:xfrm>
                  <a:off x="10899653" y="236947"/>
                  <a:ext cx="1468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4" name="Freihand 33">
                  <a:extLst>
                    <a:ext uri="{FF2B5EF4-FFF2-40B4-BE49-F238E27FC236}">
                      <a16:creationId xmlns:a16="http://schemas.microsoft.com/office/drawing/2014/main" id="{0861F001-DEC1-41D8-A4E6-0DF2F5D48AF8}"/>
                    </a:ext>
                  </a:extLst>
                </p14:cNvPr>
                <p14:cNvContentPartPr/>
                <p14:nvPr/>
              </p14:nvContentPartPr>
              <p14:xfrm>
                <a:off x="9155093" y="608467"/>
                <a:ext cx="60480" cy="159480"/>
              </p14:xfrm>
            </p:contentPart>
          </mc:Choice>
          <mc:Fallback xmlns="">
            <p:pic>
              <p:nvPicPr>
                <p:cNvPr id="34" name="Freihand 33">
                  <a:extLst>
                    <a:ext uri="{FF2B5EF4-FFF2-40B4-BE49-F238E27FC236}">
                      <a16:creationId xmlns:a16="http://schemas.microsoft.com/office/drawing/2014/main" id="{0861F001-DEC1-41D8-A4E6-0DF2F5D48AF8}"/>
                    </a:ext>
                  </a:extLst>
                </p:cNvPr>
                <p:cNvPicPr/>
                <p:nvPr/>
              </p:nvPicPr>
              <p:blipFill>
                <a:blip r:embed="rId30"/>
                <a:stretch>
                  <a:fillRect/>
                </a:stretch>
              </p:blipFill>
              <p:spPr>
                <a:xfrm>
                  <a:off x="9150773" y="604147"/>
                  <a:ext cx="691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5" name="Freihand 34">
                  <a:extLst>
                    <a:ext uri="{FF2B5EF4-FFF2-40B4-BE49-F238E27FC236}">
                      <a16:creationId xmlns:a16="http://schemas.microsoft.com/office/drawing/2014/main" id="{BE43A011-4E52-4911-B3A4-1579DDA84D4D}"/>
                    </a:ext>
                  </a:extLst>
                </p14:cNvPr>
                <p14:cNvContentPartPr/>
                <p14:nvPr/>
              </p14:nvContentPartPr>
              <p14:xfrm>
                <a:off x="9132053" y="639787"/>
                <a:ext cx="102960" cy="115560"/>
              </p14:xfrm>
            </p:contentPart>
          </mc:Choice>
          <mc:Fallback xmlns="">
            <p:pic>
              <p:nvPicPr>
                <p:cNvPr id="35" name="Freihand 34">
                  <a:extLst>
                    <a:ext uri="{FF2B5EF4-FFF2-40B4-BE49-F238E27FC236}">
                      <a16:creationId xmlns:a16="http://schemas.microsoft.com/office/drawing/2014/main" id="{BE43A011-4E52-4911-B3A4-1579DDA84D4D}"/>
                    </a:ext>
                  </a:extLst>
                </p:cNvPr>
                <p:cNvPicPr/>
                <p:nvPr/>
              </p:nvPicPr>
              <p:blipFill>
                <a:blip r:embed="rId32"/>
                <a:stretch>
                  <a:fillRect/>
                </a:stretch>
              </p:blipFill>
              <p:spPr>
                <a:xfrm>
                  <a:off x="9127733" y="635467"/>
                  <a:ext cx="1116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6" name="Freihand 35">
                  <a:extLst>
                    <a:ext uri="{FF2B5EF4-FFF2-40B4-BE49-F238E27FC236}">
                      <a16:creationId xmlns:a16="http://schemas.microsoft.com/office/drawing/2014/main" id="{A8DE5E73-291D-4E7A-8E3D-EC18FAB5B4E7}"/>
                    </a:ext>
                  </a:extLst>
                </p14:cNvPr>
                <p14:cNvContentPartPr/>
                <p14:nvPr/>
              </p14:nvContentPartPr>
              <p14:xfrm>
                <a:off x="9228893" y="699547"/>
                <a:ext cx="323280" cy="116280"/>
              </p14:xfrm>
            </p:contentPart>
          </mc:Choice>
          <mc:Fallback xmlns="">
            <p:pic>
              <p:nvPicPr>
                <p:cNvPr id="36" name="Freihand 35">
                  <a:extLst>
                    <a:ext uri="{FF2B5EF4-FFF2-40B4-BE49-F238E27FC236}">
                      <a16:creationId xmlns:a16="http://schemas.microsoft.com/office/drawing/2014/main" id="{A8DE5E73-291D-4E7A-8E3D-EC18FAB5B4E7}"/>
                    </a:ext>
                  </a:extLst>
                </p:cNvPr>
                <p:cNvPicPr/>
                <p:nvPr/>
              </p:nvPicPr>
              <p:blipFill>
                <a:blip r:embed="rId34"/>
                <a:stretch>
                  <a:fillRect/>
                </a:stretch>
              </p:blipFill>
              <p:spPr>
                <a:xfrm>
                  <a:off x="9224573" y="695227"/>
                  <a:ext cx="3319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7" name="Freihand 36">
                  <a:extLst>
                    <a:ext uri="{FF2B5EF4-FFF2-40B4-BE49-F238E27FC236}">
                      <a16:creationId xmlns:a16="http://schemas.microsoft.com/office/drawing/2014/main" id="{03D9074F-BC4C-4E94-8399-262AD1773374}"/>
                    </a:ext>
                  </a:extLst>
                </p14:cNvPr>
                <p14:cNvContentPartPr/>
                <p14:nvPr/>
              </p14:nvContentPartPr>
              <p14:xfrm>
                <a:off x="9464693" y="720787"/>
                <a:ext cx="138240" cy="24480"/>
              </p14:xfrm>
            </p:contentPart>
          </mc:Choice>
          <mc:Fallback xmlns="">
            <p:pic>
              <p:nvPicPr>
                <p:cNvPr id="37" name="Freihand 36">
                  <a:extLst>
                    <a:ext uri="{FF2B5EF4-FFF2-40B4-BE49-F238E27FC236}">
                      <a16:creationId xmlns:a16="http://schemas.microsoft.com/office/drawing/2014/main" id="{03D9074F-BC4C-4E94-8399-262AD1773374}"/>
                    </a:ext>
                  </a:extLst>
                </p:cNvPr>
                <p:cNvPicPr/>
                <p:nvPr/>
              </p:nvPicPr>
              <p:blipFill>
                <a:blip r:embed="rId36"/>
                <a:stretch>
                  <a:fillRect/>
                </a:stretch>
              </p:blipFill>
              <p:spPr>
                <a:xfrm>
                  <a:off x="9460373" y="716467"/>
                  <a:ext cx="1468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8" name="Freihand 37">
                  <a:extLst>
                    <a:ext uri="{FF2B5EF4-FFF2-40B4-BE49-F238E27FC236}">
                      <a16:creationId xmlns:a16="http://schemas.microsoft.com/office/drawing/2014/main" id="{CD1D551A-2AC4-4AAA-A06C-FBFA34BF9779}"/>
                    </a:ext>
                  </a:extLst>
                </p14:cNvPr>
                <p14:cNvContentPartPr/>
                <p14:nvPr/>
              </p14:nvContentPartPr>
              <p14:xfrm>
                <a:off x="9784013" y="597667"/>
                <a:ext cx="183240" cy="82440"/>
              </p14:xfrm>
            </p:contentPart>
          </mc:Choice>
          <mc:Fallback xmlns="">
            <p:pic>
              <p:nvPicPr>
                <p:cNvPr id="38" name="Freihand 37">
                  <a:extLst>
                    <a:ext uri="{FF2B5EF4-FFF2-40B4-BE49-F238E27FC236}">
                      <a16:creationId xmlns:a16="http://schemas.microsoft.com/office/drawing/2014/main" id="{CD1D551A-2AC4-4AAA-A06C-FBFA34BF9779}"/>
                    </a:ext>
                  </a:extLst>
                </p:cNvPr>
                <p:cNvPicPr/>
                <p:nvPr/>
              </p:nvPicPr>
              <p:blipFill>
                <a:blip r:embed="rId38"/>
                <a:stretch>
                  <a:fillRect/>
                </a:stretch>
              </p:blipFill>
              <p:spPr>
                <a:xfrm>
                  <a:off x="9779693" y="593347"/>
                  <a:ext cx="1918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9" name="Freihand 38">
                  <a:extLst>
                    <a:ext uri="{FF2B5EF4-FFF2-40B4-BE49-F238E27FC236}">
                      <a16:creationId xmlns:a16="http://schemas.microsoft.com/office/drawing/2014/main" id="{E8207209-C4EE-40A6-8C4B-01FBC627297B}"/>
                    </a:ext>
                  </a:extLst>
                </p14:cNvPr>
                <p14:cNvContentPartPr/>
                <p14:nvPr/>
              </p14:nvContentPartPr>
              <p14:xfrm>
                <a:off x="9737213" y="725467"/>
                <a:ext cx="252000" cy="8280"/>
              </p14:xfrm>
            </p:contentPart>
          </mc:Choice>
          <mc:Fallback xmlns="">
            <p:pic>
              <p:nvPicPr>
                <p:cNvPr id="39" name="Freihand 38">
                  <a:extLst>
                    <a:ext uri="{FF2B5EF4-FFF2-40B4-BE49-F238E27FC236}">
                      <a16:creationId xmlns:a16="http://schemas.microsoft.com/office/drawing/2014/main" id="{E8207209-C4EE-40A6-8C4B-01FBC627297B}"/>
                    </a:ext>
                  </a:extLst>
                </p:cNvPr>
                <p:cNvPicPr/>
                <p:nvPr/>
              </p:nvPicPr>
              <p:blipFill>
                <a:blip r:embed="rId40"/>
                <a:stretch>
                  <a:fillRect/>
                </a:stretch>
              </p:blipFill>
              <p:spPr>
                <a:xfrm>
                  <a:off x="9732893" y="721147"/>
                  <a:ext cx="2606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1" name="Freihand 40">
                  <a:extLst>
                    <a:ext uri="{FF2B5EF4-FFF2-40B4-BE49-F238E27FC236}">
                      <a16:creationId xmlns:a16="http://schemas.microsoft.com/office/drawing/2014/main" id="{2D7F9546-6658-4376-B65A-D2F13989761C}"/>
                    </a:ext>
                  </a:extLst>
                </p14:cNvPr>
                <p14:cNvContentPartPr/>
                <p14:nvPr/>
              </p14:nvContentPartPr>
              <p14:xfrm>
                <a:off x="9778253" y="824467"/>
                <a:ext cx="100800" cy="116640"/>
              </p14:xfrm>
            </p:contentPart>
          </mc:Choice>
          <mc:Fallback xmlns="">
            <p:pic>
              <p:nvPicPr>
                <p:cNvPr id="41" name="Freihand 40">
                  <a:extLst>
                    <a:ext uri="{FF2B5EF4-FFF2-40B4-BE49-F238E27FC236}">
                      <a16:creationId xmlns:a16="http://schemas.microsoft.com/office/drawing/2014/main" id="{2D7F9546-6658-4376-B65A-D2F13989761C}"/>
                    </a:ext>
                  </a:extLst>
                </p:cNvPr>
                <p:cNvPicPr/>
                <p:nvPr/>
              </p:nvPicPr>
              <p:blipFill>
                <a:blip r:embed="rId42"/>
                <a:stretch>
                  <a:fillRect/>
                </a:stretch>
              </p:blipFill>
              <p:spPr>
                <a:xfrm>
                  <a:off x="9773933" y="820147"/>
                  <a:ext cx="1094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2" name="Freihand 41">
                  <a:extLst>
                    <a:ext uri="{FF2B5EF4-FFF2-40B4-BE49-F238E27FC236}">
                      <a16:creationId xmlns:a16="http://schemas.microsoft.com/office/drawing/2014/main" id="{96D5B44B-238D-4741-B1A9-D24BA630F45D}"/>
                    </a:ext>
                  </a:extLst>
                </p14:cNvPr>
                <p14:cNvContentPartPr/>
                <p14:nvPr/>
              </p14:nvContentPartPr>
              <p14:xfrm>
                <a:off x="9886613" y="856507"/>
                <a:ext cx="87120" cy="79560"/>
              </p14:xfrm>
            </p:contentPart>
          </mc:Choice>
          <mc:Fallback xmlns="">
            <p:pic>
              <p:nvPicPr>
                <p:cNvPr id="42" name="Freihand 41">
                  <a:extLst>
                    <a:ext uri="{FF2B5EF4-FFF2-40B4-BE49-F238E27FC236}">
                      <a16:creationId xmlns:a16="http://schemas.microsoft.com/office/drawing/2014/main" id="{96D5B44B-238D-4741-B1A9-D24BA630F45D}"/>
                    </a:ext>
                  </a:extLst>
                </p:cNvPr>
                <p:cNvPicPr/>
                <p:nvPr/>
              </p:nvPicPr>
              <p:blipFill>
                <a:blip r:embed="rId44"/>
                <a:stretch>
                  <a:fillRect/>
                </a:stretch>
              </p:blipFill>
              <p:spPr>
                <a:xfrm>
                  <a:off x="9882293" y="852187"/>
                  <a:ext cx="957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3" name="Freihand 42">
                  <a:extLst>
                    <a:ext uri="{FF2B5EF4-FFF2-40B4-BE49-F238E27FC236}">
                      <a16:creationId xmlns:a16="http://schemas.microsoft.com/office/drawing/2014/main" id="{FDD56E5E-9464-4025-827F-3A2655D934C3}"/>
                    </a:ext>
                  </a:extLst>
                </p14:cNvPr>
                <p14:cNvContentPartPr/>
                <p14:nvPr/>
              </p14:nvContentPartPr>
              <p14:xfrm>
                <a:off x="10134293" y="751387"/>
                <a:ext cx="146160" cy="11160"/>
              </p14:xfrm>
            </p:contentPart>
          </mc:Choice>
          <mc:Fallback xmlns="">
            <p:pic>
              <p:nvPicPr>
                <p:cNvPr id="43" name="Freihand 42">
                  <a:extLst>
                    <a:ext uri="{FF2B5EF4-FFF2-40B4-BE49-F238E27FC236}">
                      <a16:creationId xmlns:a16="http://schemas.microsoft.com/office/drawing/2014/main" id="{FDD56E5E-9464-4025-827F-3A2655D934C3}"/>
                    </a:ext>
                  </a:extLst>
                </p:cNvPr>
                <p:cNvPicPr/>
                <p:nvPr/>
              </p:nvPicPr>
              <p:blipFill>
                <a:blip r:embed="rId46"/>
                <a:stretch>
                  <a:fillRect/>
                </a:stretch>
              </p:blipFill>
              <p:spPr>
                <a:xfrm>
                  <a:off x="10129973" y="747067"/>
                  <a:ext cx="1548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4" name="Freihand 43">
                  <a:extLst>
                    <a:ext uri="{FF2B5EF4-FFF2-40B4-BE49-F238E27FC236}">
                      <a16:creationId xmlns:a16="http://schemas.microsoft.com/office/drawing/2014/main" id="{8E25DA65-32FE-4069-88A2-2DFC3380BC88}"/>
                    </a:ext>
                  </a:extLst>
                </p14:cNvPr>
                <p14:cNvContentPartPr/>
                <p14:nvPr/>
              </p14:nvContentPartPr>
              <p14:xfrm>
                <a:off x="10434893" y="607387"/>
                <a:ext cx="117360" cy="175680"/>
              </p14:xfrm>
            </p:contentPart>
          </mc:Choice>
          <mc:Fallback xmlns="">
            <p:pic>
              <p:nvPicPr>
                <p:cNvPr id="44" name="Freihand 43">
                  <a:extLst>
                    <a:ext uri="{FF2B5EF4-FFF2-40B4-BE49-F238E27FC236}">
                      <a16:creationId xmlns:a16="http://schemas.microsoft.com/office/drawing/2014/main" id="{8E25DA65-32FE-4069-88A2-2DFC3380BC88}"/>
                    </a:ext>
                  </a:extLst>
                </p:cNvPr>
                <p:cNvPicPr/>
                <p:nvPr/>
              </p:nvPicPr>
              <p:blipFill>
                <a:blip r:embed="rId48"/>
                <a:stretch>
                  <a:fillRect/>
                </a:stretch>
              </p:blipFill>
              <p:spPr>
                <a:xfrm>
                  <a:off x="10430573" y="603067"/>
                  <a:ext cx="1260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5" name="Freihand 44">
                  <a:extLst>
                    <a:ext uri="{FF2B5EF4-FFF2-40B4-BE49-F238E27FC236}">
                      <a16:creationId xmlns:a16="http://schemas.microsoft.com/office/drawing/2014/main" id="{DA73BC23-2882-4AA3-AFAF-38133751F92D}"/>
                    </a:ext>
                  </a:extLst>
                </p14:cNvPr>
                <p14:cNvContentPartPr/>
                <p14:nvPr/>
              </p14:nvContentPartPr>
              <p14:xfrm>
                <a:off x="10549373" y="639067"/>
                <a:ext cx="71280" cy="102600"/>
              </p14:xfrm>
            </p:contentPart>
          </mc:Choice>
          <mc:Fallback xmlns="">
            <p:pic>
              <p:nvPicPr>
                <p:cNvPr id="45" name="Freihand 44">
                  <a:extLst>
                    <a:ext uri="{FF2B5EF4-FFF2-40B4-BE49-F238E27FC236}">
                      <a16:creationId xmlns:a16="http://schemas.microsoft.com/office/drawing/2014/main" id="{DA73BC23-2882-4AA3-AFAF-38133751F92D}"/>
                    </a:ext>
                  </a:extLst>
                </p:cNvPr>
                <p:cNvPicPr/>
                <p:nvPr/>
              </p:nvPicPr>
              <p:blipFill>
                <a:blip r:embed="rId50"/>
                <a:stretch>
                  <a:fillRect/>
                </a:stretch>
              </p:blipFill>
              <p:spPr>
                <a:xfrm>
                  <a:off x="10545053" y="634747"/>
                  <a:ext cx="799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6" name="Freihand 45">
                  <a:extLst>
                    <a:ext uri="{FF2B5EF4-FFF2-40B4-BE49-F238E27FC236}">
                      <a16:creationId xmlns:a16="http://schemas.microsoft.com/office/drawing/2014/main" id="{07498B54-68C8-41E0-8535-9B1BAD1A0B51}"/>
                    </a:ext>
                  </a:extLst>
                </p14:cNvPr>
                <p14:cNvContentPartPr/>
                <p14:nvPr/>
              </p14:nvContentPartPr>
              <p14:xfrm>
                <a:off x="10384133" y="749947"/>
                <a:ext cx="199440" cy="22680"/>
              </p14:xfrm>
            </p:contentPart>
          </mc:Choice>
          <mc:Fallback xmlns="">
            <p:pic>
              <p:nvPicPr>
                <p:cNvPr id="46" name="Freihand 45">
                  <a:extLst>
                    <a:ext uri="{FF2B5EF4-FFF2-40B4-BE49-F238E27FC236}">
                      <a16:creationId xmlns:a16="http://schemas.microsoft.com/office/drawing/2014/main" id="{07498B54-68C8-41E0-8535-9B1BAD1A0B51}"/>
                    </a:ext>
                  </a:extLst>
                </p:cNvPr>
                <p:cNvPicPr/>
                <p:nvPr/>
              </p:nvPicPr>
              <p:blipFill>
                <a:blip r:embed="rId52"/>
                <a:stretch>
                  <a:fillRect/>
                </a:stretch>
              </p:blipFill>
              <p:spPr>
                <a:xfrm>
                  <a:off x="10379813" y="745627"/>
                  <a:ext cx="2080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7" name="Freihand 46">
                  <a:extLst>
                    <a:ext uri="{FF2B5EF4-FFF2-40B4-BE49-F238E27FC236}">
                      <a16:creationId xmlns:a16="http://schemas.microsoft.com/office/drawing/2014/main" id="{3CAF3705-419B-47F3-B8E6-3E183FA70B09}"/>
                    </a:ext>
                  </a:extLst>
                </p14:cNvPr>
                <p14:cNvContentPartPr/>
                <p14:nvPr/>
              </p14:nvContentPartPr>
              <p14:xfrm>
                <a:off x="10436333" y="815827"/>
                <a:ext cx="113040" cy="137880"/>
              </p14:xfrm>
            </p:contentPart>
          </mc:Choice>
          <mc:Fallback xmlns="">
            <p:pic>
              <p:nvPicPr>
                <p:cNvPr id="47" name="Freihand 46">
                  <a:extLst>
                    <a:ext uri="{FF2B5EF4-FFF2-40B4-BE49-F238E27FC236}">
                      <a16:creationId xmlns:a16="http://schemas.microsoft.com/office/drawing/2014/main" id="{3CAF3705-419B-47F3-B8E6-3E183FA70B09}"/>
                    </a:ext>
                  </a:extLst>
                </p:cNvPr>
                <p:cNvPicPr/>
                <p:nvPr/>
              </p:nvPicPr>
              <p:blipFill>
                <a:blip r:embed="rId54"/>
                <a:stretch>
                  <a:fillRect/>
                </a:stretch>
              </p:blipFill>
              <p:spPr>
                <a:xfrm>
                  <a:off x="10432013" y="811507"/>
                  <a:ext cx="1216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9" name="Freihand 48">
                  <a:extLst>
                    <a:ext uri="{FF2B5EF4-FFF2-40B4-BE49-F238E27FC236}">
                      <a16:creationId xmlns:a16="http://schemas.microsoft.com/office/drawing/2014/main" id="{60A5579C-CE85-4F0F-9571-4AB33F8B69ED}"/>
                    </a:ext>
                  </a:extLst>
                </p14:cNvPr>
                <p14:cNvContentPartPr/>
                <p14:nvPr/>
              </p14:nvContentPartPr>
              <p14:xfrm>
                <a:off x="10521653" y="889267"/>
                <a:ext cx="117000" cy="70920"/>
              </p14:xfrm>
            </p:contentPart>
          </mc:Choice>
          <mc:Fallback xmlns="">
            <p:pic>
              <p:nvPicPr>
                <p:cNvPr id="49" name="Freihand 48">
                  <a:extLst>
                    <a:ext uri="{FF2B5EF4-FFF2-40B4-BE49-F238E27FC236}">
                      <a16:creationId xmlns:a16="http://schemas.microsoft.com/office/drawing/2014/main" id="{60A5579C-CE85-4F0F-9571-4AB33F8B69ED}"/>
                    </a:ext>
                  </a:extLst>
                </p:cNvPr>
                <p:cNvPicPr/>
                <p:nvPr/>
              </p:nvPicPr>
              <p:blipFill>
                <a:blip r:embed="rId56"/>
                <a:stretch>
                  <a:fillRect/>
                </a:stretch>
              </p:blipFill>
              <p:spPr>
                <a:xfrm>
                  <a:off x="10517333" y="884947"/>
                  <a:ext cx="1256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0" name="Freihand 49">
                  <a:extLst>
                    <a:ext uri="{FF2B5EF4-FFF2-40B4-BE49-F238E27FC236}">
                      <a16:creationId xmlns:a16="http://schemas.microsoft.com/office/drawing/2014/main" id="{8EE55ED3-C519-4ABF-A187-63116D0C109F}"/>
                    </a:ext>
                  </a:extLst>
                </p14:cNvPr>
                <p14:cNvContentPartPr/>
                <p14:nvPr/>
              </p14:nvContentPartPr>
              <p14:xfrm>
                <a:off x="10721093" y="736987"/>
                <a:ext cx="72000" cy="124920"/>
              </p14:xfrm>
            </p:contentPart>
          </mc:Choice>
          <mc:Fallback xmlns="">
            <p:pic>
              <p:nvPicPr>
                <p:cNvPr id="50" name="Freihand 49">
                  <a:extLst>
                    <a:ext uri="{FF2B5EF4-FFF2-40B4-BE49-F238E27FC236}">
                      <a16:creationId xmlns:a16="http://schemas.microsoft.com/office/drawing/2014/main" id="{8EE55ED3-C519-4ABF-A187-63116D0C109F}"/>
                    </a:ext>
                  </a:extLst>
                </p:cNvPr>
                <p:cNvPicPr/>
                <p:nvPr/>
              </p:nvPicPr>
              <p:blipFill>
                <a:blip r:embed="rId58"/>
                <a:stretch>
                  <a:fillRect/>
                </a:stretch>
              </p:blipFill>
              <p:spPr>
                <a:xfrm>
                  <a:off x="10716773" y="732667"/>
                  <a:ext cx="806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1" name="Freihand 50">
                  <a:extLst>
                    <a:ext uri="{FF2B5EF4-FFF2-40B4-BE49-F238E27FC236}">
                      <a16:creationId xmlns:a16="http://schemas.microsoft.com/office/drawing/2014/main" id="{CDCE740B-82B6-4B32-A706-F92FB3B03DE6}"/>
                    </a:ext>
                  </a:extLst>
                </p14:cNvPr>
                <p14:cNvContentPartPr/>
                <p14:nvPr/>
              </p14:nvContentPartPr>
              <p14:xfrm>
                <a:off x="10656653" y="745267"/>
                <a:ext cx="158040" cy="94680"/>
              </p14:xfrm>
            </p:contentPart>
          </mc:Choice>
          <mc:Fallback xmlns="">
            <p:pic>
              <p:nvPicPr>
                <p:cNvPr id="51" name="Freihand 50">
                  <a:extLst>
                    <a:ext uri="{FF2B5EF4-FFF2-40B4-BE49-F238E27FC236}">
                      <a16:creationId xmlns:a16="http://schemas.microsoft.com/office/drawing/2014/main" id="{CDCE740B-82B6-4B32-A706-F92FB3B03DE6}"/>
                    </a:ext>
                  </a:extLst>
                </p:cNvPr>
                <p:cNvPicPr/>
                <p:nvPr/>
              </p:nvPicPr>
              <p:blipFill>
                <a:blip r:embed="rId60"/>
                <a:stretch>
                  <a:fillRect/>
                </a:stretch>
              </p:blipFill>
              <p:spPr>
                <a:xfrm>
                  <a:off x="10652333" y="740947"/>
                  <a:ext cx="1666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2" name="Freihand 51">
                  <a:extLst>
                    <a:ext uri="{FF2B5EF4-FFF2-40B4-BE49-F238E27FC236}">
                      <a16:creationId xmlns:a16="http://schemas.microsoft.com/office/drawing/2014/main" id="{A080DF42-972A-48ED-BE24-DAB35B88CD13}"/>
                    </a:ext>
                  </a:extLst>
                </p14:cNvPr>
                <p14:cNvContentPartPr/>
                <p14:nvPr/>
              </p14:nvContentPartPr>
              <p14:xfrm>
                <a:off x="10813253" y="775147"/>
                <a:ext cx="118080" cy="99360"/>
              </p14:xfrm>
            </p:contentPart>
          </mc:Choice>
          <mc:Fallback xmlns="">
            <p:pic>
              <p:nvPicPr>
                <p:cNvPr id="52" name="Freihand 51">
                  <a:extLst>
                    <a:ext uri="{FF2B5EF4-FFF2-40B4-BE49-F238E27FC236}">
                      <a16:creationId xmlns:a16="http://schemas.microsoft.com/office/drawing/2014/main" id="{A080DF42-972A-48ED-BE24-DAB35B88CD13}"/>
                    </a:ext>
                  </a:extLst>
                </p:cNvPr>
                <p:cNvPicPr/>
                <p:nvPr/>
              </p:nvPicPr>
              <p:blipFill>
                <a:blip r:embed="rId62"/>
                <a:stretch>
                  <a:fillRect/>
                </a:stretch>
              </p:blipFill>
              <p:spPr>
                <a:xfrm>
                  <a:off x="10808933" y="770827"/>
                  <a:ext cx="1267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4" name="Freihand 53">
                  <a:extLst>
                    <a:ext uri="{FF2B5EF4-FFF2-40B4-BE49-F238E27FC236}">
                      <a16:creationId xmlns:a16="http://schemas.microsoft.com/office/drawing/2014/main" id="{247FEA69-8164-4D01-8290-D750DADD31A1}"/>
                    </a:ext>
                  </a:extLst>
                </p14:cNvPr>
                <p14:cNvContentPartPr/>
                <p14:nvPr/>
              </p14:nvContentPartPr>
              <p14:xfrm>
                <a:off x="10295933" y="406507"/>
                <a:ext cx="357480" cy="696960"/>
              </p14:xfrm>
            </p:contentPart>
          </mc:Choice>
          <mc:Fallback xmlns="">
            <p:pic>
              <p:nvPicPr>
                <p:cNvPr id="54" name="Freihand 53">
                  <a:extLst>
                    <a:ext uri="{FF2B5EF4-FFF2-40B4-BE49-F238E27FC236}">
                      <a16:creationId xmlns:a16="http://schemas.microsoft.com/office/drawing/2014/main" id="{247FEA69-8164-4D01-8290-D750DADD31A1}"/>
                    </a:ext>
                  </a:extLst>
                </p:cNvPr>
                <p:cNvPicPr/>
                <p:nvPr/>
              </p:nvPicPr>
              <p:blipFill>
                <a:blip r:embed="rId64"/>
                <a:stretch>
                  <a:fillRect/>
                </a:stretch>
              </p:blipFill>
              <p:spPr>
                <a:xfrm>
                  <a:off x="10291613" y="402187"/>
                  <a:ext cx="366120" cy="705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
            <p14:nvContentPartPr>
              <p14:cNvPr id="65" name="Freihand 64">
                <a:extLst>
                  <a:ext uri="{FF2B5EF4-FFF2-40B4-BE49-F238E27FC236}">
                    <a16:creationId xmlns:a16="http://schemas.microsoft.com/office/drawing/2014/main" id="{0739B629-25BB-4A28-86C4-D663CB96F7E3}"/>
                  </a:ext>
                </a:extLst>
              </p14:cNvPr>
              <p14:cNvContentPartPr/>
              <p14:nvPr/>
            </p14:nvContentPartPr>
            <p14:xfrm>
              <a:off x="7533653" y="208507"/>
              <a:ext cx="362160" cy="451800"/>
            </p14:xfrm>
          </p:contentPart>
        </mc:Choice>
        <mc:Fallback xmlns="">
          <p:pic>
            <p:nvPicPr>
              <p:cNvPr id="65" name="Freihand 64">
                <a:extLst>
                  <a:ext uri="{FF2B5EF4-FFF2-40B4-BE49-F238E27FC236}">
                    <a16:creationId xmlns:a16="http://schemas.microsoft.com/office/drawing/2014/main" id="{0739B629-25BB-4A28-86C4-D663CB96F7E3}"/>
                  </a:ext>
                </a:extLst>
              </p:cNvPr>
              <p:cNvPicPr/>
              <p:nvPr/>
            </p:nvPicPr>
            <p:blipFill>
              <a:blip r:embed="rId66"/>
              <a:stretch>
                <a:fillRect/>
              </a:stretch>
            </p:blipFill>
            <p:spPr>
              <a:xfrm>
                <a:off x="7528973" y="204187"/>
                <a:ext cx="370800" cy="4604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0" name="Freihand 69">
                <a:extLst>
                  <a:ext uri="{FF2B5EF4-FFF2-40B4-BE49-F238E27FC236}">
                    <a16:creationId xmlns:a16="http://schemas.microsoft.com/office/drawing/2014/main" id="{8D988AED-5C6B-4E67-99F2-3385C2F5A1AA}"/>
                  </a:ext>
                </a:extLst>
              </p14:cNvPr>
              <p14:cNvContentPartPr/>
              <p14:nvPr/>
            </p14:nvContentPartPr>
            <p14:xfrm>
              <a:off x="1832693" y="3412867"/>
              <a:ext cx="1785240" cy="20520"/>
            </p14:xfrm>
          </p:contentPart>
        </mc:Choice>
        <mc:Fallback xmlns="">
          <p:pic>
            <p:nvPicPr>
              <p:cNvPr id="70" name="Freihand 69">
                <a:extLst>
                  <a:ext uri="{FF2B5EF4-FFF2-40B4-BE49-F238E27FC236}">
                    <a16:creationId xmlns:a16="http://schemas.microsoft.com/office/drawing/2014/main" id="{8D988AED-5C6B-4E67-99F2-3385C2F5A1AA}"/>
                  </a:ext>
                </a:extLst>
              </p:cNvPr>
              <p:cNvPicPr/>
              <p:nvPr/>
            </p:nvPicPr>
            <p:blipFill>
              <a:blip r:embed="rId68"/>
              <a:stretch>
                <a:fillRect/>
              </a:stretch>
            </p:blipFill>
            <p:spPr>
              <a:xfrm>
                <a:off x="1828373" y="3408547"/>
                <a:ext cx="17938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1" name="Freihand 70">
                <a:extLst>
                  <a:ext uri="{FF2B5EF4-FFF2-40B4-BE49-F238E27FC236}">
                    <a16:creationId xmlns:a16="http://schemas.microsoft.com/office/drawing/2014/main" id="{BBE68B01-1463-4BC8-9DEC-F43395F9C55F}"/>
                  </a:ext>
                </a:extLst>
              </p14:cNvPr>
              <p14:cNvContentPartPr/>
              <p14:nvPr/>
            </p14:nvContentPartPr>
            <p14:xfrm>
              <a:off x="1857893" y="4121347"/>
              <a:ext cx="2603880" cy="101520"/>
            </p14:xfrm>
          </p:contentPart>
        </mc:Choice>
        <mc:Fallback xmlns="">
          <p:pic>
            <p:nvPicPr>
              <p:cNvPr id="71" name="Freihand 70">
                <a:extLst>
                  <a:ext uri="{FF2B5EF4-FFF2-40B4-BE49-F238E27FC236}">
                    <a16:creationId xmlns:a16="http://schemas.microsoft.com/office/drawing/2014/main" id="{BBE68B01-1463-4BC8-9DEC-F43395F9C55F}"/>
                  </a:ext>
                </a:extLst>
              </p:cNvPr>
              <p:cNvPicPr/>
              <p:nvPr/>
            </p:nvPicPr>
            <p:blipFill>
              <a:blip r:embed="rId70"/>
              <a:stretch>
                <a:fillRect/>
              </a:stretch>
            </p:blipFill>
            <p:spPr>
              <a:xfrm>
                <a:off x="1853573" y="4117027"/>
                <a:ext cx="2612520" cy="110160"/>
              </a:xfrm>
              <a:prstGeom prst="rect">
                <a:avLst/>
              </a:prstGeom>
            </p:spPr>
          </p:pic>
        </mc:Fallback>
      </mc:AlternateContent>
      <p:grpSp>
        <p:nvGrpSpPr>
          <p:cNvPr id="74" name="Gruppieren 73">
            <a:extLst>
              <a:ext uri="{FF2B5EF4-FFF2-40B4-BE49-F238E27FC236}">
                <a16:creationId xmlns:a16="http://schemas.microsoft.com/office/drawing/2014/main" id="{5EE96B89-6DF3-4EBC-963D-98573A7A2345}"/>
              </a:ext>
            </a:extLst>
          </p:cNvPr>
          <p:cNvGrpSpPr/>
          <p:nvPr/>
        </p:nvGrpSpPr>
        <p:grpSpPr>
          <a:xfrm>
            <a:off x="7441493" y="43267"/>
            <a:ext cx="1278000" cy="1155960"/>
            <a:chOff x="7441493" y="43267"/>
            <a:chExt cx="1278000" cy="1155960"/>
          </a:xfrm>
        </p:grpSpPr>
        <mc:AlternateContent xmlns:mc="http://schemas.openxmlformats.org/markup-compatibility/2006" xmlns:p14="http://schemas.microsoft.com/office/powerpoint/2010/main">
          <mc:Choice Requires="p14">
            <p:contentPart p14:bwMode="auto" r:id="rId71">
              <p14:nvContentPartPr>
                <p14:cNvPr id="20" name="Freihand 19">
                  <a:extLst>
                    <a:ext uri="{FF2B5EF4-FFF2-40B4-BE49-F238E27FC236}">
                      <a16:creationId xmlns:a16="http://schemas.microsoft.com/office/drawing/2014/main" id="{C8923B84-D92D-407A-A46F-29B272F8D8EE}"/>
                    </a:ext>
                  </a:extLst>
                </p14:cNvPr>
                <p14:cNvContentPartPr/>
                <p14:nvPr/>
              </p14:nvContentPartPr>
              <p14:xfrm>
                <a:off x="7782413" y="113467"/>
                <a:ext cx="146520" cy="740520"/>
              </p14:xfrm>
            </p:contentPart>
          </mc:Choice>
          <mc:Fallback xmlns="">
            <p:pic>
              <p:nvPicPr>
                <p:cNvPr id="20" name="Freihand 19">
                  <a:extLst>
                    <a:ext uri="{FF2B5EF4-FFF2-40B4-BE49-F238E27FC236}">
                      <a16:creationId xmlns:a16="http://schemas.microsoft.com/office/drawing/2014/main" id="{C8923B84-D92D-407A-A46F-29B272F8D8EE}"/>
                    </a:ext>
                  </a:extLst>
                </p:cNvPr>
                <p:cNvPicPr/>
                <p:nvPr/>
              </p:nvPicPr>
              <p:blipFill>
                <a:blip r:embed="rId72"/>
                <a:stretch>
                  <a:fillRect/>
                </a:stretch>
              </p:blipFill>
              <p:spPr>
                <a:xfrm>
                  <a:off x="7778093" y="109147"/>
                  <a:ext cx="155160" cy="7491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1" name="Freihand 20">
                  <a:extLst>
                    <a:ext uri="{FF2B5EF4-FFF2-40B4-BE49-F238E27FC236}">
                      <a16:creationId xmlns:a16="http://schemas.microsoft.com/office/drawing/2014/main" id="{4181B22A-3971-4D95-BEAA-A27F73AC33C2}"/>
                    </a:ext>
                  </a:extLst>
                </p14:cNvPr>
                <p14:cNvContentPartPr/>
                <p14:nvPr/>
              </p14:nvContentPartPr>
              <p14:xfrm>
                <a:off x="7690253" y="817987"/>
                <a:ext cx="798480" cy="13320"/>
              </p14:xfrm>
            </p:contentPart>
          </mc:Choice>
          <mc:Fallback xmlns="">
            <p:pic>
              <p:nvPicPr>
                <p:cNvPr id="21" name="Freihand 20">
                  <a:extLst>
                    <a:ext uri="{FF2B5EF4-FFF2-40B4-BE49-F238E27FC236}">
                      <a16:creationId xmlns:a16="http://schemas.microsoft.com/office/drawing/2014/main" id="{4181B22A-3971-4D95-BEAA-A27F73AC33C2}"/>
                    </a:ext>
                  </a:extLst>
                </p:cNvPr>
                <p:cNvPicPr/>
                <p:nvPr/>
              </p:nvPicPr>
              <p:blipFill>
                <a:blip r:embed="rId74"/>
                <a:stretch>
                  <a:fillRect/>
                </a:stretch>
              </p:blipFill>
              <p:spPr>
                <a:xfrm>
                  <a:off x="7685933" y="813667"/>
                  <a:ext cx="8071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2" name="Freihand 21">
                  <a:extLst>
                    <a:ext uri="{FF2B5EF4-FFF2-40B4-BE49-F238E27FC236}">
                      <a16:creationId xmlns:a16="http://schemas.microsoft.com/office/drawing/2014/main" id="{8E266D99-C347-48EF-AA93-A9E05DB3D6D6}"/>
                    </a:ext>
                  </a:extLst>
                </p14:cNvPr>
                <p14:cNvContentPartPr/>
                <p14:nvPr/>
              </p14:nvContentPartPr>
              <p14:xfrm>
                <a:off x="8493053" y="744907"/>
                <a:ext cx="226440" cy="189000"/>
              </p14:xfrm>
            </p:contentPart>
          </mc:Choice>
          <mc:Fallback xmlns="">
            <p:pic>
              <p:nvPicPr>
                <p:cNvPr id="22" name="Freihand 21">
                  <a:extLst>
                    <a:ext uri="{FF2B5EF4-FFF2-40B4-BE49-F238E27FC236}">
                      <a16:creationId xmlns:a16="http://schemas.microsoft.com/office/drawing/2014/main" id="{8E266D99-C347-48EF-AA93-A9E05DB3D6D6}"/>
                    </a:ext>
                  </a:extLst>
                </p:cNvPr>
                <p:cNvPicPr/>
                <p:nvPr/>
              </p:nvPicPr>
              <p:blipFill>
                <a:blip r:embed="rId76"/>
                <a:stretch>
                  <a:fillRect/>
                </a:stretch>
              </p:blipFill>
              <p:spPr>
                <a:xfrm>
                  <a:off x="8488733" y="740587"/>
                  <a:ext cx="23508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3" name="Freihand 22">
                  <a:extLst>
                    <a:ext uri="{FF2B5EF4-FFF2-40B4-BE49-F238E27FC236}">
                      <a16:creationId xmlns:a16="http://schemas.microsoft.com/office/drawing/2014/main" id="{449CA969-2648-48AA-A390-53647E312E8D}"/>
                    </a:ext>
                  </a:extLst>
                </p14:cNvPr>
                <p14:cNvContentPartPr/>
                <p14:nvPr/>
              </p14:nvContentPartPr>
              <p14:xfrm>
                <a:off x="7775213" y="43267"/>
                <a:ext cx="218160" cy="101520"/>
              </p14:xfrm>
            </p:contentPart>
          </mc:Choice>
          <mc:Fallback xmlns="">
            <p:pic>
              <p:nvPicPr>
                <p:cNvPr id="23" name="Freihand 22">
                  <a:extLst>
                    <a:ext uri="{FF2B5EF4-FFF2-40B4-BE49-F238E27FC236}">
                      <a16:creationId xmlns:a16="http://schemas.microsoft.com/office/drawing/2014/main" id="{449CA969-2648-48AA-A390-53647E312E8D}"/>
                    </a:ext>
                  </a:extLst>
                </p:cNvPr>
                <p:cNvPicPr/>
                <p:nvPr/>
              </p:nvPicPr>
              <p:blipFill>
                <a:blip r:embed="rId78"/>
                <a:stretch>
                  <a:fillRect/>
                </a:stretch>
              </p:blipFill>
              <p:spPr>
                <a:xfrm>
                  <a:off x="7770893" y="38947"/>
                  <a:ext cx="2268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4" name="Freihand 23">
                  <a:extLst>
                    <a:ext uri="{FF2B5EF4-FFF2-40B4-BE49-F238E27FC236}">
                      <a16:creationId xmlns:a16="http://schemas.microsoft.com/office/drawing/2014/main" id="{44ABFF07-6E95-45E4-80C9-B8F38BA5CC36}"/>
                    </a:ext>
                  </a:extLst>
                </p14:cNvPr>
                <p14:cNvContentPartPr/>
                <p14:nvPr/>
              </p14:nvContentPartPr>
              <p14:xfrm>
                <a:off x="7620053" y="62707"/>
                <a:ext cx="42480" cy="91440"/>
              </p14:xfrm>
            </p:contentPart>
          </mc:Choice>
          <mc:Fallback xmlns="">
            <p:pic>
              <p:nvPicPr>
                <p:cNvPr id="24" name="Freihand 23">
                  <a:extLst>
                    <a:ext uri="{FF2B5EF4-FFF2-40B4-BE49-F238E27FC236}">
                      <a16:creationId xmlns:a16="http://schemas.microsoft.com/office/drawing/2014/main" id="{44ABFF07-6E95-45E4-80C9-B8F38BA5CC36}"/>
                    </a:ext>
                  </a:extLst>
                </p:cNvPr>
                <p:cNvPicPr/>
                <p:nvPr/>
              </p:nvPicPr>
              <p:blipFill>
                <a:blip r:embed="rId80"/>
                <a:stretch>
                  <a:fillRect/>
                </a:stretch>
              </p:blipFill>
              <p:spPr>
                <a:xfrm>
                  <a:off x="7615733" y="58387"/>
                  <a:ext cx="511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5" name="Freihand 24">
                  <a:extLst>
                    <a:ext uri="{FF2B5EF4-FFF2-40B4-BE49-F238E27FC236}">
                      <a16:creationId xmlns:a16="http://schemas.microsoft.com/office/drawing/2014/main" id="{50AFAB84-6E1D-4646-AA04-80D5C01AEEDC}"/>
                    </a:ext>
                  </a:extLst>
                </p14:cNvPr>
                <p14:cNvContentPartPr/>
                <p14:nvPr/>
              </p14:nvContentPartPr>
              <p14:xfrm>
                <a:off x="7591253" y="80347"/>
                <a:ext cx="103680" cy="75240"/>
              </p14:xfrm>
            </p:contentPart>
          </mc:Choice>
          <mc:Fallback xmlns="">
            <p:pic>
              <p:nvPicPr>
                <p:cNvPr id="25" name="Freihand 24">
                  <a:extLst>
                    <a:ext uri="{FF2B5EF4-FFF2-40B4-BE49-F238E27FC236}">
                      <a16:creationId xmlns:a16="http://schemas.microsoft.com/office/drawing/2014/main" id="{50AFAB84-6E1D-4646-AA04-80D5C01AEEDC}"/>
                    </a:ext>
                  </a:extLst>
                </p:cNvPr>
                <p:cNvPicPr/>
                <p:nvPr/>
              </p:nvPicPr>
              <p:blipFill>
                <a:blip r:embed="rId82"/>
                <a:stretch>
                  <a:fillRect/>
                </a:stretch>
              </p:blipFill>
              <p:spPr>
                <a:xfrm>
                  <a:off x="7586933" y="76027"/>
                  <a:ext cx="1123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6" name="Freihand 25">
                  <a:extLst>
                    <a:ext uri="{FF2B5EF4-FFF2-40B4-BE49-F238E27FC236}">
                      <a16:creationId xmlns:a16="http://schemas.microsoft.com/office/drawing/2014/main" id="{3C782082-0371-4DC4-BABD-CB2E19C38A8F}"/>
                    </a:ext>
                  </a:extLst>
                </p14:cNvPr>
                <p14:cNvContentPartPr/>
                <p14:nvPr/>
              </p14:nvContentPartPr>
              <p14:xfrm>
                <a:off x="7690973" y="93307"/>
                <a:ext cx="81720" cy="131760"/>
              </p14:xfrm>
            </p:contentPart>
          </mc:Choice>
          <mc:Fallback xmlns="">
            <p:pic>
              <p:nvPicPr>
                <p:cNvPr id="26" name="Freihand 25">
                  <a:extLst>
                    <a:ext uri="{FF2B5EF4-FFF2-40B4-BE49-F238E27FC236}">
                      <a16:creationId xmlns:a16="http://schemas.microsoft.com/office/drawing/2014/main" id="{3C782082-0371-4DC4-BABD-CB2E19C38A8F}"/>
                    </a:ext>
                  </a:extLst>
                </p:cNvPr>
                <p:cNvPicPr/>
                <p:nvPr/>
              </p:nvPicPr>
              <p:blipFill>
                <a:blip r:embed="rId84"/>
                <a:stretch>
                  <a:fillRect/>
                </a:stretch>
              </p:blipFill>
              <p:spPr>
                <a:xfrm>
                  <a:off x="7686653" y="88987"/>
                  <a:ext cx="903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7" name="Freihand 26">
                  <a:extLst>
                    <a:ext uri="{FF2B5EF4-FFF2-40B4-BE49-F238E27FC236}">
                      <a16:creationId xmlns:a16="http://schemas.microsoft.com/office/drawing/2014/main" id="{CCAD684E-C90B-479E-A810-1F84D5E11394}"/>
                    </a:ext>
                  </a:extLst>
                </p14:cNvPr>
                <p14:cNvContentPartPr/>
                <p14:nvPr/>
              </p14:nvContentPartPr>
              <p14:xfrm>
                <a:off x="8475413" y="945067"/>
                <a:ext cx="93240" cy="69840"/>
              </p14:xfrm>
            </p:contentPart>
          </mc:Choice>
          <mc:Fallback xmlns="">
            <p:pic>
              <p:nvPicPr>
                <p:cNvPr id="27" name="Freihand 26">
                  <a:extLst>
                    <a:ext uri="{FF2B5EF4-FFF2-40B4-BE49-F238E27FC236}">
                      <a16:creationId xmlns:a16="http://schemas.microsoft.com/office/drawing/2014/main" id="{CCAD684E-C90B-479E-A810-1F84D5E11394}"/>
                    </a:ext>
                  </a:extLst>
                </p:cNvPr>
                <p:cNvPicPr/>
                <p:nvPr/>
              </p:nvPicPr>
              <p:blipFill>
                <a:blip r:embed="rId86"/>
                <a:stretch>
                  <a:fillRect/>
                </a:stretch>
              </p:blipFill>
              <p:spPr>
                <a:xfrm>
                  <a:off x="8471093" y="940747"/>
                  <a:ext cx="1018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8" name="Freihand 27">
                  <a:extLst>
                    <a:ext uri="{FF2B5EF4-FFF2-40B4-BE49-F238E27FC236}">
                      <a16:creationId xmlns:a16="http://schemas.microsoft.com/office/drawing/2014/main" id="{6EC039CB-67DF-4C58-82EA-9386C81DAE63}"/>
                    </a:ext>
                  </a:extLst>
                </p14:cNvPr>
                <p14:cNvContentPartPr/>
                <p14:nvPr/>
              </p14:nvContentPartPr>
              <p14:xfrm>
                <a:off x="8487653" y="942907"/>
                <a:ext cx="131400" cy="87840"/>
              </p14:xfrm>
            </p:contentPart>
          </mc:Choice>
          <mc:Fallback xmlns="">
            <p:pic>
              <p:nvPicPr>
                <p:cNvPr id="28" name="Freihand 27">
                  <a:extLst>
                    <a:ext uri="{FF2B5EF4-FFF2-40B4-BE49-F238E27FC236}">
                      <a16:creationId xmlns:a16="http://schemas.microsoft.com/office/drawing/2014/main" id="{6EC039CB-67DF-4C58-82EA-9386C81DAE63}"/>
                    </a:ext>
                  </a:extLst>
                </p:cNvPr>
                <p:cNvPicPr/>
                <p:nvPr/>
              </p:nvPicPr>
              <p:blipFill>
                <a:blip r:embed="rId88"/>
                <a:stretch>
                  <a:fillRect/>
                </a:stretch>
              </p:blipFill>
              <p:spPr>
                <a:xfrm>
                  <a:off x="8483333" y="938587"/>
                  <a:ext cx="1400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9" name="Freihand 28">
                  <a:extLst>
                    <a:ext uri="{FF2B5EF4-FFF2-40B4-BE49-F238E27FC236}">
                      <a16:creationId xmlns:a16="http://schemas.microsoft.com/office/drawing/2014/main" id="{54B465F7-EE17-4708-A8CA-6ACC9714EAF5}"/>
                    </a:ext>
                  </a:extLst>
                </p14:cNvPr>
                <p14:cNvContentPartPr/>
                <p14:nvPr/>
              </p14:nvContentPartPr>
              <p14:xfrm>
                <a:off x="8621933" y="959107"/>
                <a:ext cx="68040" cy="98280"/>
              </p14:xfrm>
            </p:contentPart>
          </mc:Choice>
          <mc:Fallback xmlns="">
            <p:pic>
              <p:nvPicPr>
                <p:cNvPr id="29" name="Freihand 28">
                  <a:extLst>
                    <a:ext uri="{FF2B5EF4-FFF2-40B4-BE49-F238E27FC236}">
                      <a16:creationId xmlns:a16="http://schemas.microsoft.com/office/drawing/2014/main" id="{54B465F7-EE17-4708-A8CA-6ACC9714EAF5}"/>
                    </a:ext>
                  </a:extLst>
                </p:cNvPr>
                <p:cNvPicPr/>
                <p:nvPr/>
              </p:nvPicPr>
              <p:blipFill>
                <a:blip r:embed="rId90"/>
                <a:stretch>
                  <a:fillRect/>
                </a:stretch>
              </p:blipFill>
              <p:spPr>
                <a:xfrm>
                  <a:off x="8617613" y="954787"/>
                  <a:ext cx="766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2" name="Freihand 31">
                  <a:extLst>
                    <a:ext uri="{FF2B5EF4-FFF2-40B4-BE49-F238E27FC236}">
                      <a16:creationId xmlns:a16="http://schemas.microsoft.com/office/drawing/2014/main" id="{377DD252-6AEB-4612-8061-7C8AF186D108}"/>
                    </a:ext>
                  </a:extLst>
                </p14:cNvPr>
                <p14:cNvContentPartPr/>
                <p14:nvPr/>
              </p14:nvContentPartPr>
              <p14:xfrm>
                <a:off x="7903373" y="293107"/>
                <a:ext cx="400320" cy="532080"/>
              </p14:xfrm>
            </p:contentPart>
          </mc:Choice>
          <mc:Fallback xmlns="">
            <p:pic>
              <p:nvPicPr>
                <p:cNvPr id="32" name="Freihand 31">
                  <a:extLst>
                    <a:ext uri="{FF2B5EF4-FFF2-40B4-BE49-F238E27FC236}">
                      <a16:creationId xmlns:a16="http://schemas.microsoft.com/office/drawing/2014/main" id="{377DD252-6AEB-4612-8061-7C8AF186D108}"/>
                    </a:ext>
                  </a:extLst>
                </p:cNvPr>
                <p:cNvPicPr/>
                <p:nvPr/>
              </p:nvPicPr>
              <p:blipFill>
                <a:blip r:embed="rId92"/>
                <a:stretch>
                  <a:fillRect/>
                </a:stretch>
              </p:blipFill>
              <p:spPr>
                <a:xfrm>
                  <a:off x="7899053" y="288787"/>
                  <a:ext cx="408960" cy="540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6" name="Freihand 55">
                  <a:extLst>
                    <a:ext uri="{FF2B5EF4-FFF2-40B4-BE49-F238E27FC236}">
                      <a16:creationId xmlns:a16="http://schemas.microsoft.com/office/drawing/2014/main" id="{C9F37766-AAD0-4D8D-9F06-1C2F08500EBF}"/>
                    </a:ext>
                  </a:extLst>
                </p14:cNvPr>
                <p14:cNvContentPartPr/>
                <p14:nvPr/>
              </p14:nvContentPartPr>
              <p14:xfrm>
                <a:off x="7621133" y="241267"/>
                <a:ext cx="152640" cy="64440"/>
              </p14:xfrm>
            </p:contentPart>
          </mc:Choice>
          <mc:Fallback xmlns="">
            <p:pic>
              <p:nvPicPr>
                <p:cNvPr id="56" name="Freihand 55">
                  <a:extLst>
                    <a:ext uri="{FF2B5EF4-FFF2-40B4-BE49-F238E27FC236}">
                      <a16:creationId xmlns:a16="http://schemas.microsoft.com/office/drawing/2014/main" id="{C9F37766-AAD0-4D8D-9F06-1C2F08500EBF}"/>
                    </a:ext>
                  </a:extLst>
                </p:cNvPr>
                <p:cNvPicPr/>
                <p:nvPr/>
              </p:nvPicPr>
              <p:blipFill>
                <a:blip r:embed="rId94"/>
                <a:stretch>
                  <a:fillRect/>
                </a:stretch>
              </p:blipFill>
              <p:spPr>
                <a:xfrm>
                  <a:off x="7616813" y="236947"/>
                  <a:ext cx="1612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7" name="Freihand 56">
                  <a:extLst>
                    <a:ext uri="{FF2B5EF4-FFF2-40B4-BE49-F238E27FC236}">
                      <a16:creationId xmlns:a16="http://schemas.microsoft.com/office/drawing/2014/main" id="{A9B0282A-DCBC-4D24-A574-29D6ACD939DF}"/>
                    </a:ext>
                  </a:extLst>
                </p14:cNvPr>
                <p14:cNvContentPartPr/>
                <p14:nvPr/>
              </p14:nvContentPartPr>
              <p14:xfrm>
                <a:off x="7586933" y="307507"/>
                <a:ext cx="243000" cy="33480"/>
              </p14:xfrm>
            </p:contentPart>
          </mc:Choice>
          <mc:Fallback xmlns="">
            <p:pic>
              <p:nvPicPr>
                <p:cNvPr id="57" name="Freihand 56">
                  <a:extLst>
                    <a:ext uri="{FF2B5EF4-FFF2-40B4-BE49-F238E27FC236}">
                      <a16:creationId xmlns:a16="http://schemas.microsoft.com/office/drawing/2014/main" id="{A9B0282A-DCBC-4D24-A574-29D6ACD939DF}"/>
                    </a:ext>
                  </a:extLst>
                </p:cNvPr>
                <p:cNvPicPr/>
                <p:nvPr/>
              </p:nvPicPr>
              <p:blipFill>
                <a:blip r:embed="rId96"/>
                <a:stretch>
                  <a:fillRect/>
                </a:stretch>
              </p:blipFill>
              <p:spPr>
                <a:xfrm>
                  <a:off x="7582613" y="303187"/>
                  <a:ext cx="2516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8" name="Freihand 57">
                  <a:extLst>
                    <a:ext uri="{FF2B5EF4-FFF2-40B4-BE49-F238E27FC236}">
                      <a16:creationId xmlns:a16="http://schemas.microsoft.com/office/drawing/2014/main" id="{9E97AED4-C77A-45D3-83B4-DA962E2A96C2}"/>
                    </a:ext>
                  </a:extLst>
                </p14:cNvPr>
                <p14:cNvContentPartPr/>
                <p14:nvPr/>
              </p14:nvContentPartPr>
              <p14:xfrm>
                <a:off x="7642373" y="383467"/>
                <a:ext cx="92880" cy="134280"/>
              </p14:xfrm>
            </p:contentPart>
          </mc:Choice>
          <mc:Fallback xmlns="">
            <p:pic>
              <p:nvPicPr>
                <p:cNvPr id="58" name="Freihand 57">
                  <a:extLst>
                    <a:ext uri="{FF2B5EF4-FFF2-40B4-BE49-F238E27FC236}">
                      <a16:creationId xmlns:a16="http://schemas.microsoft.com/office/drawing/2014/main" id="{9E97AED4-C77A-45D3-83B4-DA962E2A96C2}"/>
                    </a:ext>
                  </a:extLst>
                </p:cNvPr>
                <p:cNvPicPr/>
                <p:nvPr/>
              </p:nvPicPr>
              <p:blipFill>
                <a:blip r:embed="rId98"/>
                <a:stretch>
                  <a:fillRect/>
                </a:stretch>
              </p:blipFill>
              <p:spPr>
                <a:xfrm>
                  <a:off x="7638053" y="379147"/>
                  <a:ext cx="1015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9" name="Freihand 58">
                  <a:extLst>
                    <a:ext uri="{FF2B5EF4-FFF2-40B4-BE49-F238E27FC236}">
                      <a16:creationId xmlns:a16="http://schemas.microsoft.com/office/drawing/2014/main" id="{C28F67E6-8B21-4CB2-BCF8-1B4E33C837BE}"/>
                    </a:ext>
                  </a:extLst>
                </p14:cNvPr>
                <p14:cNvContentPartPr/>
                <p14:nvPr/>
              </p14:nvContentPartPr>
              <p14:xfrm>
                <a:off x="7743533" y="416947"/>
                <a:ext cx="117720" cy="66960"/>
              </p14:xfrm>
            </p:contentPart>
          </mc:Choice>
          <mc:Fallback xmlns="">
            <p:pic>
              <p:nvPicPr>
                <p:cNvPr id="59" name="Freihand 58">
                  <a:extLst>
                    <a:ext uri="{FF2B5EF4-FFF2-40B4-BE49-F238E27FC236}">
                      <a16:creationId xmlns:a16="http://schemas.microsoft.com/office/drawing/2014/main" id="{C28F67E6-8B21-4CB2-BCF8-1B4E33C837BE}"/>
                    </a:ext>
                  </a:extLst>
                </p:cNvPr>
                <p:cNvPicPr/>
                <p:nvPr/>
              </p:nvPicPr>
              <p:blipFill>
                <a:blip r:embed="rId100"/>
                <a:stretch>
                  <a:fillRect/>
                </a:stretch>
              </p:blipFill>
              <p:spPr>
                <a:xfrm>
                  <a:off x="7739213" y="412627"/>
                  <a:ext cx="1263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0" name="Freihand 59">
                  <a:extLst>
                    <a:ext uri="{FF2B5EF4-FFF2-40B4-BE49-F238E27FC236}">
                      <a16:creationId xmlns:a16="http://schemas.microsoft.com/office/drawing/2014/main" id="{7A75EF72-7AD8-4FFD-ACB5-407D08129390}"/>
                    </a:ext>
                  </a:extLst>
                </p14:cNvPr>
                <p14:cNvContentPartPr/>
                <p14:nvPr/>
              </p14:nvContentPartPr>
              <p14:xfrm>
                <a:off x="8218373" y="869467"/>
                <a:ext cx="136080" cy="65520"/>
              </p14:xfrm>
            </p:contentPart>
          </mc:Choice>
          <mc:Fallback xmlns="">
            <p:pic>
              <p:nvPicPr>
                <p:cNvPr id="60" name="Freihand 59">
                  <a:extLst>
                    <a:ext uri="{FF2B5EF4-FFF2-40B4-BE49-F238E27FC236}">
                      <a16:creationId xmlns:a16="http://schemas.microsoft.com/office/drawing/2014/main" id="{7A75EF72-7AD8-4FFD-ACB5-407D08129390}"/>
                    </a:ext>
                  </a:extLst>
                </p:cNvPr>
                <p:cNvPicPr/>
                <p:nvPr/>
              </p:nvPicPr>
              <p:blipFill>
                <a:blip r:embed="rId102"/>
                <a:stretch>
                  <a:fillRect/>
                </a:stretch>
              </p:blipFill>
              <p:spPr>
                <a:xfrm>
                  <a:off x="8214053" y="865147"/>
                  <a:ext cx="1447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1" name="Freihand 60">
                  <a:extLst>
                    <a:ext uri="{FF2B5EF4-FFF2-40B4-BE49-F238E27FC236}">
                      <a16:creationId xmlns:a16="http://schemas.microsoft.com/office/drawing/2014/main" id="{CC8B97B6-1A52-42D0-895E-85FBA3A12156}"/>
                    </a:ext>
                  </a:extLst>
                </p14:cNvPr>
                <p14:cNvContentPartPr/>
                <p14:nvPr/>
              </p14:nvContentPartPr>
              <p14:xfrm>
                <a:off x="8193893" y="941467"/>
                <a:ext cx="185760" cy="21240"/>
              </p14:xfrm>
            </p:contentPart>
          </mc:Choice>
          <mc:Fallback xmlns="">
            <p:pic>
              <p:nvPicPr>
                <p:cNvPr id="61" name="Freihand 60">
                  <a:extLst>
                    <a:ext uri="{FF2B5EF4-FFF2-40B4-BE49-F238E27FC236}">
                      <a16:creationId xmlns:a16="http://schemas.microsoft.com/office/drawing/2014/main" id="{CC8B97B6-1A52-42D0-895E-85FBA3A12156}"/>
                    </a:ext>
                  </a:extLst>
                </p:cNvPr>
                <p:cNvPicPr/>
                <p:nvPr/>
              </p:nvPicPr>
              <p:blipFill>
                <a:blip r:embed="rId104"/>
                <a:stretch>
                  <a:fillRect/>
                </a:stretch>
              </p:blipFill>
              <p:spPr>
                <a:xfrm>
                  <a:off x="8189573" y="937147"/>
                  <a:ext cx="1944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2" name="Freihand 61">
                  <a:extLst>
                    <a:ext uri="{FF2B5EF4-FFF2-40B4-BE49-F238E27FC236}">
                      <a16:creationId xmlns:a16="http://schemas.microsoft.com/office/drawing/2014/main" id="{5E565851-C582-459A-9650-F600E2BFD31C}"/>
                    </a:ext>
                  </a:extLst>
                </p14:cNvPr>
                <p14:cNvContentPartPr/>
                <p14:nvPr/>
              </p14:nvContentPartPr>
              <p14:xfrm>
                <a:off x="8227013" y="984307"/>
                <a:ext cx="86760" cy="136080"/>
              </p14:xfrm>
            </p:contentPart>
          </mc:Choice>
          <mc:Fallback xmlns="">
            <p:pic>
              <p:nvPicPr>
                <p:cNvPr id="62" name="Freihand 61">
                  <a:extLst>
                    <a:ext uri="{FF2B5EF4-FFF2-40B4-BE49-F238E27FC236}">
                      <a16:creationId xmlns:a16="http://schemas.microsoft.com/office/drawing/2014/main" id="{5E565851-C582-459A-9650-F600E2BFD31C}"/>
                    </a:ext>
                  </a:extLst>
                </p:cNvPr>
                <p:cNvPicPr/>
                <p:nvPr/>
              </p:nvPicPr>
              <p:blipFill>
                <a:blip r:embed="rId106"/>
                <a:stretch>
                  <a:fillRect/>
                </a:stretch>
              </p:blipFill>
              <p:spPr>
                <a:xfrm>
                  <a:off x="8222693" y="979987"/>
                  <a:ext cx="954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3" name="Freihand 62">
                  <a:extLst>
                    <a:ext uri="{FF2B5EF4-FFF2-40B4-BE49-F238E27FC236}">
                      <a16:creationId xmlns:a16="http://schemas.microsoft.com/office/drawing/2014/main" id="{31EF95EA-AB7B-4281-84D1-196BA0542EDF}"/>
                    </a:ext>
                  </a:extLst>
                </p14:cNvPr>
                <p14:cNvContentPartPr/>
                <p14:nvPr/>
              </p14:nvContentPartPr>
              <p14:xfrm>
                <a:off x="8333213" y="986827"/>
                <a:ext cx="72360" cy="87480"/>
              </p14:xfrm>
            </p:contentPart>
          </mc:Choice>
          <mc:Fallback xmlns="">
            <p:pic>
              <p:nvPicPr>
                <p:cNvPr id="63" name="Freihand 62">
                  <a:extLst>
                    <a:ext uri="{FF2B5EF4-FFF2-40B4-BE49-F238E27FC236}">
                      <a16:creationId xmlns:a16="http://schemas.microsoft.com/office/drawing/2014/main" id="{31EF95EA-AB7B-4281-84D1-196BA0542EDF}"/>
                    </a:ext>
                  </a:extLst>
                </p:cNvPr>
                <p:cNvPicPr/>
                <p:nvPr/>
              </p:nvPicPr>
              <p:blipFill>
                <a:blip r:embed="rId108"/>
                <a:stretch>
                  <a:fillRect/>
                </a:stretch>
              </p:blipFill>
              <p:spPr>
                <a:xfrm>
                  <a:off x="8328893" y="982507"/>
                  <a:ext cx="810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7" name="Freihand 66">
                  <a:extLst>
                    <a:ext uri="{FF2B5EF4-FFF2-40B4-BE49-F238E27FC236}">
                      <a16:creationId xmlns:a16="http://schemas.microsoft.com/office/drawing/2014/main" id="{8F0E01A6-29BE-4227-8C46-39601705D25A}"/>
                    </a:ext>
                  </a:extLst>
                </p14:cNvPr>
                <p14:cNvContentPartPr/>
                <p14:nvPr/>
              </p14:nvContentPartPr>
              <p14:xfrm>
                <a:off x="8060333" y="793507"/>
                <a:ext cx="438120" cy="405720"/>
              </p14:xfrm>
            </p:contentPart>
          </mc:Choice>
          <mc:Fallback xmlns="">
            <p:pic>
              <p:nvPicPr>
                <p:cNvPr id="67" name="Freihand 66">
                  <a:extLst>
                    <a:ext uri="{FF2B5EF4-FFF2-40B4-BE49-F238E27FC236}">
                      <a16:creationId xmlns:a16="http://schemas.microsoft.com/office/drawing/2014/main" id="{8F0E01A6-29BE-4227-8C46-39601705D25A}"/>
                    </a:ext>
                  </a:extLst>
                </p:cNvPr>
                <p:cNvPicPr/>
                <p:nvPr/>
              </p:nvPicPr>
              <p:blipFill>
                <a:blip r:embed="rId110"/>
                <a:stretch>
                  <a:fillRect/>
                </a:stretch>
              </p:blipFill>
              <p:spPr>
                <a:xfrm>
                  <a:off x="8056013" y="789187"/>
                  <a:ext cx="446760" cy="4143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8" name="Freihand 67">
                  <a:extLst>
                    <a:ext uri="{FF2B5EF4-FFF2-40B4-BE49-F238E27FC236}">
                      <a16:creationId xmlns:a16="http://schemas.microsoft.com/office/drawing/2014/main" id="{5CC87534-045D-40B0-9D15-7AE29348CA2B}"/>
                    </a:ext>
                  </a:extLst>
                </p14:cNvPr>
                <p14:cNvContentPartPr/>
                <p14:nvPr/>
              </p14:nvContentPartPr>
              <p14:xfrm>
                <a:off x="7479293" y="170347"/>
                <a:ext cx="456840" cy="541440"/>
              </p14:xfrm>
            </p:contentPart>
          </mc:Choice>
          <mc:Fallback xmlns="">
            <p:pic>
              <p:nvPicPr>
                <p:cNvPr id="68" name="Freihand 67">
                  <a:extLst>
                    <a:ext uri="{FF2B5EF4-FFF2-40B4-BE49-F238E27FC236}">
                      <a16:creationId xmlns:a16="http://schemas.microsoft.com/office/drawing/2014/main" id="{5CC87534-045D-40B0-9D15-7AE29348CA2B}"/>
                    </a:ext>
                  </a:extLst>
                </p:cNvPr>
                <p:cNvPicPr/>
                <p:nvPr/>
              </p:nvPicPr>
              <p:blipFill>
                <a:blip r:embed="rId112"/>
                <a:stretch>
                  <a:fillRect/>
                </a:stretch>
              </p:blipFill>
              <p:spPr>
                <a:xfrm>
                  <a:off x="7474973" y="166027"/>
                  <a:ext cx="465480" cy="5500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2" name="Freihand 71">
                  <a:extLst>
                    <a:ext uri="{FF2B5EF4-FFF2-40B4-BE49-F238E27FC236}">
                      <a16:creationId xmlns:a16="http://schemas.microsoft.com/office/drawing/2014/main" id="{BD1D7FBF-D076-4571-9029-BD35C0E1790E}"/>
                    </a:ext>
                  </a:extLst>
                </p14:cNvPr>
                <p14:cNvContentPartPr/>
                <p14:nvPr/>
              </p14:nvContentPartPr>
              <p14:xfrm>
                <a:off x="7441493" y="152707"/>
                <a:ext cx="458640" cy="500760"/>
              </p14:xfrm>
            </p:contentPart>
          </mc:Choice>
          <mc:Fallback xmlns="">
            <p:pic>
              <p:nvPicPr>
                <p:cNvPr id="72" name="Freihand 71">
                  <a:extLst>
                    <a:ext uri="{FF2B5EF4-FFF2-40B4-BE49-F238E27FC236}">
                      <a16:creationId xmlns:a16="http://schemas.microsoft.com/office/drawing/2014/main" id="{BD1D7FBF-D076-4571-9029-BD35C0E1790E}"/>
                    </a:ext>
                  </a:extLst>
                </p:cNvPr>
                <p:cNvPicPr/>
                <p:nvPr/>
              </p:nvPicPr>
              <p:blipFill>
                <a:blip r:embed="rId114"/>
                <a:stretch>
                  <a:fillRect/>
                </a:stretch>
              </p:blipFill>
              <p:spPr>
                <a:xfrm>
                  <a:off x="7437173" y="148387"/>
                  <a:ext cx="467280" cy="5094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3" name="Freihand 72">
                  <a:extLst>
                    <a:ext uri="{FF2B5EF4-FFF2-40B4-BE49-F238E27FC236}">
                      <a16:creationId xmlns:a16="http://schemas.microsoft.com/office/drawing/2014/main" id="{CC898246-537B-49F3-AD3A-CFBCBED49945}"/>
                    </a:ext>
                  </a:extLst>
                </p14:cNvPr>
                <p14:cNvContentPartPr/>
                <p14:nvPr/>
              </p14:nvContentPartPr>
              <p14:xfrm>
                <a:off x="8001653" y="760027"/>
                <a:ext cx="499320" cy="395280"/>
              </p14:xfrm>
            </p:contentPart>
          </mc:Choice>
          <mc:Fallback xmlns="">
            <p:pic>
              <p:nvPicPr>
                <p:cNvPr id="73" name="Freihand 72">
                  <a:extLst>
                    <a:ext uri="{FF2B5EF4-FFF2-40B4-BE49-F238E27FC236}">
                      <a16:creationId xmlns:a16="http://schemas.microsoft.com/office/drawing/2014/main" id="{CC898246-537B-49F3-AD3A-CFBCBED49945}"/>
                    </a:ext>
                  </a:extLst>
                </p:cNvPr>
                <p:cNvPicPr/>
                <p:nvPr/>
              </p:nvPicPr>
              <p:blipFill>
                <a:blip r:embed="rId116"/>
                <a:stretch>
                  <a:fillRect/>
                </a:stretch>
              </p:blipFill>
              <p:spPr>
                <a:xfrm>
                  <a:off x="7997333" y="755707"/>
                  <a:ext cx="507960" cy="403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7">
            <p14:nvContentPartPr>
              <p14:cNvPr id="75" name="Freihand 74">
                <a:extLst>
                  <a:ext uri="{FF2B5EF4-FFF2-40B4-BE49-F238E27FC236}">
                    <a16:creationId xmlns:a16="http://schemas.microsoft.com/office/drawing/2014/main" id="{5602D8A0-1CC6-4A15-932E-E104E5DAFC01}"/>
                  </a:ext>
                </a:extLst>
              </p14:cNvPr>
              <p14:cNvContentPartPr/>
              <p14:nvPr/>
            </p14:nvContentPartPr>
            <p14:xfrm>
              <a:off x="1699853" y="4948267"/>
              <a:ext cx="2165040" cy="104760"/>
            </p14:xfrm>
          </p:contentPart>
        </mc:Choice>
        <mc:Fallback xmlns="">
          <p:pic>
            <p:nvPicPr>
              <p:cNvPr id="75" name="Freihand 74">
                <a:extLst>
                  <a:ext uri="{FF2B5EF4-FFF2-40B4-BE49-F238E27FC236}">
                    <a16:creationId xmlns:a16="http://schemas.microsoft.com/office/drawing/2014/main" id="{5602D8A0-1CC6-4A15-932E-E104E5DAFC01}"/>
                  </a:ext>
                </a:extLst>
              </p:cNvPr>
              <p:cNvPicPr/>
              <p:nvPr/>
            </p:nvPicPr>
            <p:blipFill>
              <a:blip r:embed="rId118"/>
              <a:stretch>
                <a:fillRect/>
              </a:stretch>
            </p:blipFill>
            <p:spPr>
              <a:xfrm>
                <a:off x="1695533" y="4943947"/>
                <a:ext cx="21736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6" name="Freihand 75">
                <a:extLst>
                  <a:ext uri="{FF2B5EF4-FFF2-40B4-BE49-F238E27FC236}">
                    <a16:creationId xmlns:a16="http://schemas.microsoft.com/office/drawing/2014/main" id="{02A34470-62F0-4664-A788-2DB91DD604B3}"/>
                  </a:ext>
                </a:extLst>
              </p14:cNvPr>
              <p14:cNvContentPartPr/>
              <p14:nvPr/>
            </p14:nvContentPartPr>
            <p14:xfrm>
              <a:off x="1808573" y="5744227"/>
              <a:ext cx="2890440" cy="59760"/>
            </p14:xfrm>
          </p:contentPart>
        </mc:Choice>
        <mc:Fallback xmlns="">
          <p:pic>
            <p:nvPicPr>
              <p:cNvPr id="76" name="Freihand 75">
                <a:extLst>
                  <a:ext uri="{FF2B5EF4-FFF2-40B4-BE49-F238E27FC236}">
                    <a16:creationId xmlns:a16="http://schemas.microsoft.com/office/drawing/2014/main" id="{02A34470-62F0-4664-A788-2DB91DD604B3}"/>
                  </a:ext>
                </a:extLst>
              </p:cNvPr>
              <p:cNvPicPr/>
              <p:nvPr/>
            </p:nvPicPr>
            <p:blipFill>
              <a:blip r:embed="rId120"/>
              <a:stretch>
                <a:fillRect/>
              </a:stretch>
            </p:blipFill>
            <p:spPr>
              <a:xfrm>
                <a:off x="1804253" y="5739907"/>
                <a:ext cx="28990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10" name="Freihand 109">
                <a:extLst>
                  <a:ext uri="{FF2B5EF4-FFF2-40B4-BE49-F238E27FC236}">
                    <a16:creationId xmlns:a16="http://schemas.microsoft.com/office/drawing/2014/main" id="{B47E616C-1FFB-48F8-9017-F0D2D1B9266F}"/>
                  </a:ext>
                </a:extLst>
              </p14:cNvPr>
              <p14:cNvContentPartPr/>
              <p14:nvPr/>
            </p14:nvContentPartPr>
            <p14:xfrm>
              <a:off x="1839173" y="5734867"/>
              <a:ext cx="2231280" cy="65880"/>
            </p14:xfrm>
          </p:contentPart>
        </mc:Choice>
        <mc:Fallback xmlns="">
          <p:pic>
            <p:nvPicPr>
              <p:cNvPr id="110" name="Freihand 109">
                <a:extLst>
                  <a:ext uri="{FF2B5EF4-FFF2-40B4-BE49-F238E27FC236}">
                    <a16:creationId xmlns:a16="http://schemas.microsoft.com/office/drawing/2014/main" id="{B47E616C-1FFB-48F8-9017-F0D2D1B9266F}"/>
                  </a:ext>
                </a:extLst>
              </p:cNvPr>
              <p:cNvPicPr/>
              <p:nvPr/>
            </p:nvPicPr>
            <p:blipFill>
              <a:blip r:embed="rId122"/>
              <a:stretch>
                <a:fillRect/>
              </a:stretch>
            </p:blipFill>
            <p:spPr>
              <a:xfrm>
                <a:off x="1834853" y="5730547"/>
                <a:ext cx="22399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11" name="Freihand 110">
                <a:extLst>
                  <a:ext uri="{FF2B5EF4-FFF2-40B4-BE49-F238E27FC236}">
                    <a16:creationId xmlns:a16="http://schemas.microsoft.com/office/drawing/2014/main" id="{FFE4FD9B-CBF2-46E3-84CE-7487948B4FD9}"/>
                  </a:ext>
                </a:extLst>
              </p14:cNvPr>
              <p14:cNvContentPartPr/>
              <p14:nvPr/>
            </p14:nvContentPartPr>
            <p14:xfrm>
              <a:off x="1966253" y="4157707"/>
              <a:ext cx="1860480" cy="139680"/>
            </p14:xfrm>
          </p:contentPart>
        </mc:Choice>
        <mc:Fallback xmlns="">
          <p:pic>
            <p:nvPicPr>
              <p:cNvPr id="111" name="Freihand 110">
                <a:extLst>
                  <a:ext uri="{FF2B5EF4-FFF2-40B4-BE49-F238E27FC236}">
                    <a16:creationId xmlns:a16="http://schemas.microsoft.com/office/drawing/2014/main" id="{FFE4FD9B-CBF2-46E3-84CE-7487948B4FD9}"/>
                  </a:ext>
                </a:extLst>
              </p:cNvPr>
              <p:cNvPicPr/>
              <p:nvPr/>
            </p:nvPicPr>
            <p:blipFill>
              <a:blip r:embed="rId124"/>
              <a:stretch>
                <a:fillRect/>
              </a:stretch>
            </p:blipFill>
            <p:spPr>
              <a:xfrm>
                <a:off x="1961933" y="4153387"/>
                <a:ext cx="18691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12" name="Freihand 111">
                <a:extLst>
                  <a:ext uri="{FF2B5EF4-FFF2-40B4-BE49-F238E27FC236}">
                    <a16:creationId xmlns:a16="http://schemas.microsoft.com/office/drawing/2014/main" id="{067136ED-2851-4D32-A422-BBBE5A361213}"/>
                  </a:ext>
                </a:extLst>
              </p14:cNvPr>
              <p14:cNvContentPartPr/>
              <p14:nvPr/>
            </p14:nvContentPartPr>
            <p14:xfrm>
              <a:off x="2024573" y="4173907"/>
              <a:ext cx="2285640" cy="72360"/>
            </p14:xfrm>
          </p:contentPart>
        </mc:Choice>
        <mc:Fallback xmlns="">
          <p:pic>
            <p:nvPicPr>
              <p:cNvPr id="112" name="Freihand 111">
                <a:extLst>
                  <a:ext uri="{FF2B5EF4-FFF2-40B4-BE49-F238E27FC236}">
                    <a16:creationId xmlns:a16="http://schemas.microsoft.com/office/drawing/2014/main" id="{067136ED-2851-4D32-A422-BBBE5A361213}"/>
                  </a:ext>
                </a:extLst>
              </p:cNvPr>
              <p:cNvPicPr/>
              <p:nvPr/>
            </p:nvPicPr>
            <p:blipFill>
              <a:blip r:embed="rId126"/>
              <a:stretch>
                <a:fillRect/>
              </a:stretch>
            </p:blipFill>
            <p:spPr>
              <a:xfrm>
                <a:off x="2020253" y="4169587"/>
                <a:ext cx="22942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13" name="Freihand 112">
                <a:extLst>
                  <a:ext uri="{FF2B5EF4-FFF2-40B4-BE49-F238E27FC236}">
                    <a16:creationId xmlns:a16="http://schemas.microsoft.com/office/drawing/2014/main" id="{BE84652F-1DD0-4564-B6A6-28763ABA48A6}"/>
                  </a:ext>
                </a:extLst>
              </p14:cNvPr>
              <p14:cNvContentPartPr/>
              <p14:nvPr/>
            </p14:nvContentPartPr>
            <p14:xfrm>
              <a:off x="9377213" y="2662987"/>
              <a:ext cx="915480" cy="101880"/>
            </p14:xfrm>
          </p:contentPart>
        </mc:Choice>
        <mc:Fallback xmlns="">
          <p:pic>
            <p:nvPicPr>
              <p:cNvPr id="113" name="Freihand 112">
                <a:extLst>
                  <a:ext uri="{FF2B5EF4-FFF2-40B4-BE49-F238E27FC236}">
                    <a16:creationId xmlns:a16="http://schemas.microsoft.com/office/drawing/2014/main" id="{BE84652F-1DD0-4564-B6A6-28763ABA48A6}"/>
                  </a:ext>
                </a:extLst>
              </p:cNvPr>
              <p:cNvPicPr/>
              <p:nvPr/>
            </p:nvPicPr>
            <p:blipFill>
              <a:blip r:embed="rId128"/>
              <a:stretch>
                <a:fillRect/>
              </a:stretch>
            </p:blipFill>
            <p:spPr>
              <a:xfrm>
                <a:off x="9372893" y="2658667"/>
                <a:ext cx="9241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91" name="Freihand 190">
                <a:extLst>
                  <a:ext uri="{FF2B5EF4-FFF2-40B4-BE49-F238E27FC236}">
                    <a16:creationId xmlns:a16="http://schemas.microsoft.com/office/drawing/2014/main" id="{2B37F0A9-3207-493E-8A2B-18C6CA0A714F}"/>
                  </a:ext>
                </a:extLst>
              </p14:cNvPr>
              <p14:cNvContentPartPr/>
              <p14:nvPr/>
            </p14:nvContentPartPr>
            <p14:xfrm>
              <a:off x="5040653" y="3828307"/>
              <a:ext cx="136080" cy="27000"/>
            </p14:xfrm>
          </p:contentPart>
        </mc:Choice>
        <mc:Fallback xmlns="">
          <p:pic>
            <p:nvPicPr>
              <p:cNvPr id="191" name="Freihand 190">
                <a:extLst>
                  <a:ext uri="{FF2B5EF4-FFF2-40B4-BE49-F238E27FC236}">
                    <a16:creationId xmlns:a16="http://schemas.microsoft.com/office/drawing/2014/main" id="{2B37F0A9-3207-493E-8A2B-18C6CA0A714F}"/>
                  </a:ext>
                </a:extLst>
              </p:cNvPr>
              <p:cNvPicPr/>
              <p:nvPr/>
            </p:nvPicPr>
            <p:blipFill>
              <a:blip r:embed="rId130"/>
              <a:stretch>
                <a:fillRect/>
              </a:stretch>
            </p:blipFill>
            <p:spPr>
              <a:xfrm>
                <a:off x="5036333" y="3823987"/>
                <a:ext cx="1447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07" name="Freihand 206">
                <a:extLst>
                  <a:ext uri="{FF2B5EF4-FFF2-40B4-BE49-F238E27FC236}">
                    <a16:creationId xmlns:a16="http://schemas.microsoft.com/office/drawing/2014/main" id="{DB305646-6244-420F-8CCA-36135B85EA85}"/>
                  </a:ext>
                </a:extLst>
              </p14:cNvPr>
              <p14:cNvContentPartPr/>
              <p14:nvPr/>
            </p14:nvContentPartPr>
            <p14:xfrm>
              <a:off x="988853" y="1685947"/>
              <a:ext cx="3548520" cy="4803120"/>
            </p14:xfrm>
          </p:contentPart>
        </mc:Choice>
        <mc:Fallback xmlns="">
          <p:pic>
            <p:nvPicPr>
              <p:cNvPr id="207" name="Freihand 206">
                <a:extLst>
                  <a:ext uri="{FF2B5EF4-FFF2-40B4-BE49-F238E27FC236}">
                    <a16:creationId xmlns:a16="http://schemas.microsoft.com/office/drawing/2014/main" id="{DB305646-6244-420F-8CCA-36135B85EA85}"/>
                  </a:ext>
                </a:extLst>
              </p:cNvPr>
              <p:cNvPicPr/>
              <p:nvPr/>
            </p:nvPicPr>
            <p:blipFill>
              <a:blip r:embed="rId132"/>
              <a:stretch>
                <a:fillRect/>
              </a:stretch>
            </p:blipFill>
            <p:spPr>
              <a:xfrm>
                <a:off x="984533" y="1681627"/>
                <a:ext cx="3557160" cy="48117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09" name="Freihand 208">
                <a:extLst>
                  <a:ext uri="{FF2B5EF4-FFF2-40B4-BE49-F238E27FC236}">
                    <a16:creationId xmlns:a16="http://schemas.microsoft.com/office/drawing/2014/main" id="{113631FD-8340-41C0-9217-6AB8F7C9C7BD}"/>
                  </a:ext>
                </a:extLst>
              </p14:cNvPr>
              <p14:cNvContentPartPr/>
              <p14:nvPr/>
            </p14:nvContentPartPr>
            <p14:xfrm>
              <a:off x="5076653" y="4675747"/>
              <a:ext cx="175680" cy="46440"/>
            </p14:xfrm>
          </p:contentPart>
        </mc:Choice>
        <mc:Fallback xmlns="">
          <p:pic>
            <p:nvPicPr>
              <p:cNvPr id="209" name="Freihand 208">
                <a:extLst>
                  <a:ext uri="{FF2B5EF4-FFF2-40B4-BE49-F238E27FC236}">
                    <a16:creationId xmlns:a16="http://schemas.microsoft.com/office/drawing/2014/main" id="{113631FD-8340-41C0-9217-6AB8F7C9C7BD}"/>
                  </a:ext>
                </a:extLst>
              </p:cNvPr>
              <p:cNvPicPr/>
              <p:nvPr/>
            </p:nvPicPr>
            <p:blipFill>
              <a:blip r:embed="rId134"/>
              <a:stretch>
                <a:fillRect/>
              </a:stretch>
            </p:blipFill>
            <p:spPr>
              <a:xfrm>
                <a:off x="5072333" y="4671427"/>
                <a:ext cx="184320" cy="55080"/>
              </a:xfrm>
              <a:prstGeom prst="rect">
                <a:avLst/>
              </a:prstGeom>
            </p:spPr>
          </p:pic>
        </mc:Fallback>
      </mc:AlternateContent>
      <p:grpSp>
        <p:nvGrpSpPr>
          <p:cNvPr id="226" name="Gruppieren 225">
            <a:extLst>
              <a:ext uri="{FF2B5EF4-FFF2-40B4-BE49-F238E27FC236}">
                <a16:creationId xmlns:a16="http://schemas.microsoft.com/office/drawing/2014/main" id="{50B7371A-10F6-4F8B-98F3-80AE9CB30701}"/>
              </a:ext>
            </a:extLst>
          </p:cNvPr>
          <p:cNvGrpSpPr/>
          <p:nvPr/>
        </p:nvGrpSpPr>
        <p:grpSpPr>
          <a:xfrm>
            <a:off x="1885253" y="2391187"/>
            <a:ext cx="9949320" cy="2923560"/>
            <a:chOff x="1885253" y="2391187"/>
            <a:chExt cx="9949320" cy="2923560"/>
          </a:xfrm>
        </p:grpSpPr>
        <mc:AlternateContent xmlns:mc="http://schemas.openxmlformats.org/markup-compatibility/2006" xmlns:p14="http://schemas.microsoft.com/office/powerpoint/2010/main">
          <mc:Choice Requires="p14">
            <p:contentPart p14:bwMode="auto" r:id="rId135">
              <p14:nvContentPartPr>
                <p14:cNvPr id="108" name="Freihand 107">
                  <a:extLst>
                    <a:ext uri="{FF2B5EF4-FFF2-40B4-BE49-F238E27FC236}">
                      <a16:creationId xmlns:a16="http://schemas.microsoft.com/office/drawing/2014/main" id="{7E85A44F-69F4-4F25-93AF-0FECF9EBE822}"/>
                    </a:ext>
                  </a:extLst>
                </p14:cNvPr>
                <p14:cNvContentPartPr/>
                <p14:nvPr/>
              </p14:nvContentPartPr>
              <p14:xfrm>
                <a:off x="1885253" y="3376867"/>
                <a:ext cx="1675800" cy="92160"/>
              </p14:xfrm>
            </p:contentPart>
          </mc:Choice>
          <mc:Fallback xmlns="">
            <p:pic>
              <p:nvPicPr>
                <p:cNvPr id="108" name="Freihand 107">
                  <a:extLst>
                    <a:ext uri="{FF2B5EF4-FFF2-40B4-BE49-F238E27FC236}">
                      <a16:creationId xmlns:a16="http://schemas.microsoft.com/office/drawing/2014/main" id="{7E85A44F-69F4-4F25-93AF-0FECF9EBE822}"/>
                    </a:ext>
                  </a:extLst>
                </p:cNvPr>
                <p:cNvPicPr/>
                <p:nvPr/>
              </p:nvPicPr>
              <p:blipFill>
                <a:blip r:embed="rId136"/>
                <a:stretch>
                  <a:fillRect/>
                </a:stretch>
              </p:blipFill>
              <p:spPr>
                <a:xfrm>
                  <a:off x="1880933" y="3372547"/>
                  <a:ext cx="16844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9" name="Freihand 108">
                  <a:extLst>
                    <a:ext uri="{FF2B5EF4-FFF2-40B4-BE49-F238E27FC236}">
                      <a16:creationId xmlns:a16="http://schemas.microsoft.com/office/drawing/2014/main" id="{B9E43CBE-6A64-4D9D-8B16-50BDC7FAAC0D}"/>
                    </a:ext>
                  </a:extLst>
                </p14:cNvPr>
                <p14:cNvContentPartPr/>
                <p14:nvPr/>
              </p14:nvContentPartPr>
              <p14:xfrm>
                <a:off x="1956173" y="5002267"/>
                <a:ext cx="1739160" cy="115920"/>
              </p14:xfrm>
            </p:contentPart>
          </mc:Choice>
          <mc:Fallback xmlns="">
            <p:pic>
              <p:nvPicPr>
                <p:cNvPr id="109" name="Freihand 108">
                  <a:extLst>
                    <a:ext uri="{FF2B5EF4-FFF2-40B4-BE49-F238E27FC236}">
                      <a16:creationId xmlns:a16="http://schemas.microsoft.com/office/drawing/2014/main" id="{B9E43CBE-6A64-4D9D-8B16-50BDC7FAAC0D}"/>
                    </a:ext>
                  </a:extLst>
                </p:cNvPr>
                <p:cNvPicPr/>
                <p:nvPr/>
              </p:nvPicPr>
              <p:blipFill>
                <a:blip r:embed="rId138"/>
                <a:stretch>
                  <a:fillRect/>
                </a:stretch>
              </p:blipFill>
              <p:spPr>
                <a:xfrm>
                  <a:off x="1951853" y="4997947"/>
                  <a:ext cx="17478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7" name="Freihand 76">
                  <a:extLst>
                    <a:ext uri="{FF2B5EF4-FFF2-40B4-BE49-F238E27FC236}">
                      <a16:creationId xmlns:a16="http://schemas.microsoft.com/office/drawing/2014/main" id="{61197A01-9A30-4F41-A201-0AB40F350C93}"/>
                    </a:ext>
                  </a:extLst>
                </p14:cNvPr>
                <p14:cNvContentPartPr/>
                <p14:nvPr/>
              </p14:nvContentPartPr>
              <p14:xfrm>
                <a:off x="5295533" y="2879707"/>
                <a:ext cx="213480" cy="103320"/>
              </p14:xfrm>
            </p:contentPart>
          </mc:Choice>
          <mc:Fallback xmlns="">
            <p:pic>
              <p:nvPicPr>
                <p:cNvPr id="77" name="Freihand 76">
                  <a:extLst>
                    <a:ext uri="{FF2B5EF4-FFF2-40B4-BE49-F238E27FC236}">
                      <a16:creationId xmlns:a16="http://schemas.microsoft.com/office/drawing/2014/main" id="{61197A01-9A30-4F41-A201-0AB40F350C93}"/>
                    </a:ext>
                  </a:extLst>
                </p:cNvPr>
                <p:cNvPicPr/>
                <p:nvPr/>
              </p:nvPicPr>
              <p:blipFill>
                <a:blip r:embed="rId140"/>
                <a:stretch>
                  <a:fillRect/>
                </a:stretch>
              </p:blipFill>
              <p:spPr>
                <a:xfrm>
                  <a:off x="5291213" y="2875387"/>
                  <a:ext cx="2221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8" name="Freihand 77">
                  <a:extLst>
                    <a:ext uri="{FF2B5EF4-FFF2-40B4-BE49-F238E27FC236}">
                      <a16:creationId xmlns:a16="http://schemas.microsoft.com/office/drawing/2014/main" id="{198601AB-C43B-4FB7-AC00-2061336568FD}"/>
                    </a:ext>
                  </a:extLst>
                </p14:cNvPr>
                <p14:cNvContentPartPr/>
                <p14:nvPr/>
              </p14:nvContentPartPr>
              <p14:xfrm>
                <a:off x="5513693" y="2741467"/>
                <a:ext cx="182520" cy="161280"/>
              </p14:xfrm>
            </p:contentPart>
          </mc:Choice>
          <mc:Fallback xmlns="">
            <p:pic>
              <p:nvPicPr>
                <p:cNvPr id="78" name="Freihand 77">
                  <a:extLst>
                    <a:ext uri="{FF2B5EF4-FFF2-40B4-BE49-F238E27FC236}">
                      <a16:creationId xmlns:a16="http://schemas.microsoft.com/office/drawing/2014/main" id="{198601AB-C43B-4FB7-AC00-2061336568FD}"/>
                    </a:ext>
                  </a:extLst>
                </p:cNvPr>
                <p:cNvPicPr/>
                <p:nvPr/>
              </p:nvPicPr>
              <p:blipFill>
                <a:blip r:embed="rId142"/>
                <a:stretch>
                  <a:fillRect/>
                </a:stretch>
              </p:blipFill>
              <p:spPr>
                <a:xfrm>
                  <a:off x="5509373" y="2737147"/>
                  <a:ext cx="1911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79" name="Freihand 78">
                  <a:extLst>
                    <a:ext uri="{FF2B5EF4-FFF2-40B4-BE49-F238E27FC236}">
                      <a16:creationId xmlns:a16="http://schemas.microsoft.com/office/drawing/2014/main" id="{BD868DE2-95E5-4CAE-BCE0-E3C7C4231E67}"/>
                    </a:ext>
                  </a:extLst>
                </p14:cNvPr>
                <p14:cNvContentPartPr/>
                <p14:nvPr/>
              </p14:nvContentPartPr>
              <p14:xfrm>
                <a:off x="5684693" y="2804107"/>
                <a:ext cx="144360" cy="93600"/>
              </p14:xfrm>
            </p:contentPart>
          </mc:Choice>
          <mc:Fallback xmlns="">
            <p:pic>
              <p:nvPicPr>
                <p:cNvPr id="79" name="Freihand 78">
                  <a:extLst>
                    <a:ext uri="{FF2B5EF4-FFF2-40B4-BE49-F238E27FC236}">
                      <a16:creationId xmlns:a16="http://schemas.microsoft.com/office/drawing/2014/main" id="{BD868DE2-95E5-4CAE-BCE0-E3C7C4231E67}"/>
                    </a:ext>
                  </a:extLst>
                </p:cNvPr>
                <p:cNvPicPr/>
                <p:nvPr/>
              </p:nvPicPr>
              <p:blipFill>
                <a:blip r:embed="rId144"/>
                <a:stretch>
                  <a:fillRect/>
                </a:stretch>
              </p:blipFill>
              <p:spPr>
                <a:xfrm>
                  <a:off x="5680373" y="2799787"/>
                  <a:ext cx="1530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0" name="Freihand 79">
                  <a:extLst>
                    <a:ext uri="{FF2B5EF4-FFF2-40B4-BE49-F238E27FC236}">
                      <a16:creationId xmlns:a16="http://schemas.microsoft.com/office/drawing/2014/main" id="{970CBE2F-5F24-497C-9624-ECBF11EFEB46}"/>
                    </a:ext>
                  </a:extLst>
                </p14:cNvPr>
                <p14:cNvContentPartPr/>
                <p14:nvPr/>
              </p14:nvContentPartPr>
              <p14:xfrm>
                <a:off x="6106253" y="2751547"/>
                <a:ext cx="131760" cy="124560"/>
              </p14:xfrm>
            </p:contentPart>
          </mc:Choice>
          <mc:Fallback xmlns="">
            <p:pic>
              <p:nvPicPr>
                <p:cNvPr id="80" name="Freihand 79">
                  <a:extLst>
                    <a:ext uri="{FF2B5EF4-FFF2-40B4-BE49-F238E27FC236}">
                      <a16:creationId xmlns:a16="http://schemas.microsoft.com/office/drawing/2014/main" id="{970CBE2F-5F24-497C-9624-ECBF11EFEB46}"/>
                    </a:ext>
                  </a:extLst>
                </p:cNvPr>
                <p:cNvPicPr/>
                <p:nvPr/>
              </p:nvPicPr>
              <p:blipFill>
                <a:blip r:embed="rId146"/>
                <a:stretch>
                  <a:fillRect/>
                </a:stretch>
              </p:blipFill>
              <p:spPr>
                <a:xfrm>
                  <a:off x="6101933" y="2747227"/>
                  <a:ext cx="1404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1" name="Freihand 80">
                  <a:extLst>
                    <a:ext uri="{FF2B5EF4-FFF2-40B4-BE49-F238E27FC236}">
                      <a16:creationId xmlns:a16="http://schemas.microsoft.com/office/drawing/2014/main" id="{5D5F2769-6843-4086-AFE4-828B045FED57}"/>
                    </a:ext>
                  </a:extLst>
                </p14:cNvPr>
                <p14:cNvContentPartPr/>
                <p14:nvPr/>
              </p14:nvContentPartPr>
              <p14:xfrm>
                <a:off x="6184013" y="2701147"/>
                <a:ext cx="32400" cy="186840"/>
              </p14:xfrm>
            </p:contentPart>
          </mc:Choice>
          <mc:Fallback xmlns="">
            <p:pic>
              <p:nvPicPr>
                <p:cNvPr id="81" name="Freihand 80">
                  <a:extLst>
                    <a:ext uri="{FF2B5EF4-FFF2-40B4-BE49-F238E27FC236}">
                      <a16:creationId xmlns:a16="http://schemas.microsoft.com/office/drawing/2014/main" id="{5D5F2769-6843-4086-AFE4-828B045FED57}"/>
                    </a:ext>
                  </a:extLst>
                </p:cNvPr>
                <p:cNvPicPr/>
                <p:nvPr/>
              </p:nvPicPr>
              <p:blipFill>
                <a:blip r:embed="rId148"/>
                <a:stretch>
                  <a:fillRect/>
                </a:stretch>
              </p:blipFill>
              <p:spPr>
                <a:xfrm>
                  <a:off x="6179693" y="2696827"/>
                  <a:ext cx="410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2" name="Freihand 81">
                  <a:extLst>
                    <a:ext uri="{FF2B5EF4-FFF2-40B4-BE49-F238E27FC236}">
                      <a16:creationId xmlns:a16="http://schemas.microsoft.com/office/drawing/2014/main" id="{23577B32-3AD5-4B1F-B363-68F6343BDB78}"/>
                    </a:ext>
                  </a:extLst>
                </p14:cNvPr>
                <p14:cNvContentPartPr/>
                <p14:nvPr/>
              </p14:nvContentPartPr>
              <p14:xfrm>
                <a:off x="6233693" y="2800507"/>
                <a:ext cx="24120" cy="71640"/>
              </p14:xfrm>
            </p:contentPart>
          </mc:Choice>
          <mc:Fallback xmlns="">
            <p:pic>
              <p:nvPicPr>
                <p:cNvPr id="82" name="Freihand 81">
                  <a:extLst>
                    <a:ext uri="{FF2B5EF4-FFF2-40B4-BE49-F238E27FC236}">
                      <a16:creationId xmlns:a16="http://schemas.microsoft.com/office/drawing/2014/main" id="{23577B32-3AD5-4B1F-B363-68F6343BDB78}"/>
                    </a:ext>
                  </a:extLst>
                </p:cNvPr>
                <p:cNvPicPr/>
                <p:nvPr/>
              </p:nvPicPr>
              <p:blipFill>
                <a:blip r:embed="rId150"/>
                <a:stretch>
                  <a:fillRect/>
                </a:stretch>
              </p:blipFill>
              <p:spPr>
                <a:xfrm>
                  <a:off x="6229373" y="2796187"/>
                  <a:ext cx="327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3" name="Freihand 82">
                  <a:extLst>
                    <a:ext uri="{FF2B5EF4-FFF2-40B4-BE49-F238E27FC236}">
                      <a16:creationId xmlns:a16="http://schemas.microsoft.com/office/drawing/2014/main" id="{5426FBFC-F68C-42ED-A4CC-0AE0A71E380C}"/>
                    </a:ext>
                  </a:extLst>
                </p14:cNvPr>
                <p14:cNvContentPartPr/>
                <p14:nvPr/>
              </p14:nvContentPartPr>
              <p14:xfrm>
                <a:off x="6268973" y="2710867"/>
                <a:ext cx="112320" cy="165240"/>
              </p14:xfrm>
            </p:contentPart>
          </mc:Choice>
          <mc:Fallback xmlns="">
            <p:pic>
              <p:nvPicPr>
                <p:cNvPr id="83" name="Freihand 82">
                  <a:extLst>
                    <a:ext uri="{FF2B5EF4-FFF2-40B4-BE49-F238E27FC236}">
                      <a16:creationId xmlns:a16="http://schemas.microsoft.com/office/drawing/2014/main" id="{5426FBFC-F68C-42ED-A4CC-0AE0A71E380C}"/>
                    </a:ext>
                  </a:extLst>
                </p:cNvPr>
                <p:cNvPicPr/>
                <p:nvPr/>
              </p:nvPicPr>
              <p:blipFill>
                <a:blip r:embed="rId152"/>
                <a:stretch>
                  <a:fillRect/>
                </a:stretch>
              </p:blipFill>
              <p:spPr>
                <a:xfrm>
                  <a:off x="6264653" y="2706547"/>
                  <a:ext cx="1209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4" name="Freihand 83">
                  <a:extLst>
                    <a:ext uri="{FF2B5EF4-FFF2-40B4-BE49-F238E27FC236}">
                      <a16:creationId xmlns:a16="http://schemas.microsoft.com/office/drawing/2014/main" id="{1B604EE2-9BEC-4B7C-BB3B-9D16183827EA}"/>
                    </a:ext>
                  </a:extLst>
                </p14:cNvPr>
                <p14:cNvContentPartPr/>
                <p14:nvPr/>
              </p14:nvContentPartPr>
              <p14:xfrm>
                <a:off x="6383813" y="2773867"/>
                <a:ext cx="112680" cy="90360"/>
              </p14:xfrm>
            </p:contentPart>
          </mc:Choice>
          <mc:Fallback xmlns="">
            <p:pic>
              <p:nvPicPr>
                <p:cNvPr id="84" name="Freihand 83">
                  <a:extLst>
                    <a:ext uri="{FF2B5EF4-FFF2-40B4-BE49-F238E27FC236}">
                      <a16:creationId xmlns:a16="http://schemas.microsoft.com/office/drawing/2014/main" id="{1B604EE2-9BEC-4B7C-BB3B-9D16183827EA}"/>
                    </a:ext>
                  </a:extLst>
                </p:cNvPr>
                <p:cNvPicPr/>
                <p:nvPr/>
              </p:nvPicPr>
              <p:blipFill>
                <a:blip r:embed="rId154"/>
                <a:stretch>
                  <a:fillRect/>
                </a:stretch>
              </p:blipFill>
              <p:spPr>
                <a:xfrm>
                  <a:off x="6379493" y="2769547"/>
                  <a:ext cx="1213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5" name="Freihand 84">
                  <a:extLst>
                    <a:ext uri="{FF2B5EF4-FFF2-40B4-BE49-F238E27FC236}">
                      <a16:creationId xmlns:a16="http://schemas.microsoft.com/office/drawing/2014/main" id="{3B031274-1DB4-40CC-AF56-6F81098F6008}"/>
                    </a:ext>
                  </a:extLst>
                </p14:cNvPr>
                <p14:cNvContentPartPr/>
                <p14:nvPr/>
              </p14:nvContentPartPr>
              <p14:xfrm>
                <a:off x="6517013" y="2771347"/>
                <a:ext cx="90720" cy="78120"/>
              </p14:xfrm>
            </p:contentPart>
          </mc:Choice>
          <mc:Fallback xmlns="">
            <p:pic>
              <p:nvPicPr>
                <p:cNvPr id="85" name="Freihand 84">
                  <a:extLst>
                    <a:ext uri="{FF2B5EF4-FFF2-40B4-BE49-F238E27FC236}">
                      <a16:creationId xmlns:a16="http://schemas.microsoft.com/office/drawing/2014/main" id="{3B031274-1DB4-40CC-AF56-6F81098F6008}"/>
                    </a:ext>
                  </a:extLst>
                </p:cNvPr>
                <p:cNvPicPr/>
                <p:nvPr/>
              </p:nvPicPr>
              <p:blipFill>
                <a:blip r:embed="rId156"/>
                <a:stretch>
                  <a:fillRect/>
                </a:stretch>
              </p:blipFill>
              <p:spPr>
                <a:xfrm>
                  <a:off x="6512693" y="2767027"/>
                  <a:ext cx="993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86" name="Freihand 85">
                  <a:extLst>
                    <a:ext uri="{FF2B5EF4-FFF2-40B4-BE49-F238E27FC236}">
                      <a16:creationId xmlns:a16="http://schemas.microsoft.com/office/drawing/2014/main" id="{1325BC0D-4C78-4868-AF45-A761F696DD02}"/>
                    </a:ext>
                  </a:extLst>
                </p14:cNvPr>
                <p14:cNvContentPartPr/>
                <p14:nvPr/>
              </p14:nvContentPartPr>
              <p14:xfrm>
                <a:off x="6870893" y="2697547"/>
                <a:ext cx="16560" cy="110880"/>
              </p14:xfrm>
            </p:contentPart>
          </mc:Choice>
          <mc:Fallback xmlns="">
            <p:pic>
              <p:nvPicPr>
                <p:cNvPr id="86" name="Freihand 85">
                  <a:extLst>
                    <a:ext uri="{FF2B5EF4-FFF2-40B4-BE49-F238E27FC236}">
                      <a16:creationId xmlns:a16="http://schemas.microsoft.com/office/drawing/2014/main" id="{1325BC0D-4C78-4868-AF45-A761F696DD02}"/>
                    </a:ext>
                  </a:extLst>
                </p:cNvPr>
                <p:cNvPicPr/>
                <p:nvPr/>
              </p:nvPicPr>
              <p:blipFill>
                <a:blip r:embed="rId158"/>
                <a:stretch>
                  <a:fillRect/>
                </a:stretch>
              </p:blipFill>
              <p:spPr>
                <a:xfrm>
                  <a:off x="6866573" y="2693227"/>
                  <a:ext cx="252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87" name="Freihand 86">
                  <a:extLst>
                    <a:ext uri="{FF2B5EF4-FFF2-40B4-BE49-F238E27FC236}">
                      <a16:creationId xmlns:a16="http://schemas.microsoft.com/office/drawing/2014/main" id="{C020F1AD-C8C9-49CC-BBFE-7D39004FF97F}"/>
                    </a:ext>
                  </a:extLst>
                </p14:cNvPr>
                <p14:cNvContentPartPr/>
                <p14:nvPr/>
              </p14:nvContentPartPr>
              <p14:xfrm>
                <a:off x="6861533" y="2677387"/>
                <a:ext cx="142920" cy="77760"/>
              </p14:xfrm>
            </p:contentPart>
          </mc:Choice>
          <mc:Fallback xmlns="">
            <p:pic>
              <p:nvPicPr>
                <p:cNvPr id="87" name="Freihand 86">
                  <a:extLst>
                    <a:ext uri="{FF2B5EF4-FFF2-40B4-BE49-F238E27FC236}">
                      <a16:creationId xmlns:a16="http://schemas.microsoft.com/office/drawing/2014/main" id="{C020F1AD-C8C9-49CC-BBFE-7D39004FF97F}"/>
                    </a:ext>
                  </a:extLst>
                </p:cNvPr>
                <p:cNvPicPr/>
                <p:nvPr/>
              </p:nvPicPr>
              <p:blipFill>
                <a:blip r:embed="rId160"/>
                <a:stretch>
                  <a:fillRect/>
                </a:stretch>
              </p:blipFill>
              <p:spPr>
                <a:xfrm>
                  <a:off x="6857213" y="2673067"/>
                  <a:ext cx="1515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88" name="Freihand 87">
                  <a:extLst>
                    <a:ext uri="{FF2B5EF4-FFF2-40B4-BE49-F238E27FC236}">
                      <a16:creationId xmlns:a16="http://schemas.microsoft.com/office/drawing/2014/main" id="{6603CB28-8338-4B55-A844-3E67FB815864}"/>
                    </a:ext>
                  </a:extLst>
                </p14:cNvPr>
                <p14:cNvContentPartPr/>
                <p14:nvPr/>
              </p14:nvContentPartPr>
              <p14:xfrm>
                <a:off x="6875933" y="2760907"/>
                <a:ext cx="204480" cy="62280"/>
              </p14:xfrm>
            </p:contentPart>
          </mc:Choice>
          <mc:Fallback xmlns="">
            <p:pic>
              <p:nvPicPr>
                <p:cNvPr id="88" name="Freihand 87">
                  <a:extLst>
                    <a:ext uri="{FF2B5EF4-FFF2-40B4-BE49-F238E27FC236}">
                      <a16:creationId xmlns:a16="http://schemas.microsoft.com/office/drawing/2014/main" id="{6603CB28-8338-4B55-A844-3E67FB815864}"/>
                    </a:ext>
                  </a:extLst>
                </p:cNvPr>
                <p:cNvPicPr/>
                <p:nvPr/>
              </p:nvPicPr>
              <p:blipFill>
                <a:blip r:embed="rId162"/>
                <a:stretch>
                  <a:fillRect/>
                </a:stretch>
              </p:blipFill>
              <p:spPr>
                <a:xfrm>
                  <a:off x="6871613" y="2756587"/>
                  <a:ext cx="2131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89" name="Freihand 88">
                  <a:extLst>
                    <a:ext uri="{FF2B5EF4-FFF2-40B4-BE49-F238E27FC236}">
                      <a16:creationId xmlns:a16="http://schemas.microsoft.com/office/drawing/2014/main" id="{9627D78B-8CFA-4A39-9B00-8D04D12E317B}"/>
                    </a:ext>
                  </a:extLst>
                </p14:cNvPr>
                <p14:cNvContentPartPr/>
                <p14:nvPr/>
              </p14:nvContentPartPr>
              <p14:xfrm>
                <a:off x="7078253" y="2718787"/>
                <a:ext cx="37800" cy="17280"/>
              </p14:xfrm>
            </p:contentPart>
          </mc:Choice>
          <mc:Fallback xmlns="">
            <p:pic>
              <p:nvPicPr>
                <p:cNvPr id="89" name="Freihand 88">
                  <a:extLst>
                    <a:ext uri="{FF2B5EF4-FFF2-40B4-BE49-F238E27FC236}">
                      <a16:creationId xmlns:a16="http://schemas.microsoft.com/office/drawing/2014/main" id="{9627D78B-8CFA-4A39-9B00-8D04D12E317B}"/>
                    </a:ext>
                  </a:extLst>
                </p:cNvPr>
                <p:cNvPicPr/>
                <p:nvPr/>
              </p:nvPicPr>
              <p:blipFill>
                <a:blip r:embed="rId164"/>
                <a:stretch>
                  <a:fillRect/>
                </a:stretch>
              </p:blipFill>
              <p:spPr>
                <a:xfrm>
                  <a:off x="7073933" y="2714467"/>
                  <a:ext cx="464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0" name="Freihand 89">
                  <a:extLst>
                    <a:ext uri="{FF2B5EF4-FFF2-40B4-BE49-F238E27FC236}">
                      <a16:creationId xmlns:a16="http://schemas.microsoft.com/office/drawing/2014/main" id="{D64A270C-F7CB-43EF-93DF-E7CF13342AD8}"/>
                    </a:ext>
                  </a:extLst>
                </p14:cNvPr>
                <p14:cNvContentPartPr/>
                <p14:nvPr/>
              </p14:nvContentPartPr>
              <p14:xfrm>
                <a:off x="7124333" y="2757307"/>
                <a:ext cx="300240" cy="164520"/>
              </p14:xfrm>
            </p:contentPart>
          </mc:Choice>
          <mc:Fallback xmlns="">
            <p:pic>
              <p:nvPicPr>
                <p:cNvPr id="90" name="Freihand 89">
                  <a:extLst>
                    <a:ext uri="{FF2B5EF4-FFF2-40B4-BE49-F238E27FC236}">
                      <a16:creationId xmlns:a16="http://schemas.microsoft.com/office/drawing/2014/main" id="{D64A270C-F7CB-43EF-93DF-E7CF13342AD8}"/>
                    </a:ext>
                  </a:extLst>
                </p:cNvPr>
                <p:cNvPicPr/>
                <p:nvPr/>
              </p:nvPicPr>
              <p:blipFill>
                <a:blip r:embed="rId166"/>
                <a:stretch>
                  <a:fillRect/>
                </a:stretch>
              </p:blipFill>
              <p:spPr>
                <a:xfrm>
                  <a:off x="7120013" y="2752987"/>
                  <a:ext cx="3088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4" name="Freihand 93">
                  <a:extLst>
                    <a:ext uri="{FF2B5EF4-FFF2-40B4-BE49-F238E27FC236}">
                      <a16:creationId xmlns:a16="http://schemas.microsoft.com/office/drawing/2014/main" id="{642BCE69-A24D-49E5-A446-BADF03279BB2}"/>
                    </a:ext>
                  </a:extLst>
                </p14:cNvPr>
                <p14:cNvContentPartPr/>
                <p14:nvPr/>
              </p14:nvContentPartPr>
              <p14:xfrm>
                <a:off x="7481813" y="2733907"/>
                <a:ext cx="98640" cy="92520"/>
              </p14:xfrm>
            </p:contentPart>
          </mc:Choice>
          <mc:Fallback xmlns="">
            <p:pic>
              <p:nvPicPr>
                <p:cNvPr id="94" name="Freihand 93">
                  <a:extLst>
                    <a:ext uri="{FF2B5EF4-FFF2-40B4-BE49-F238E27FC236}">
                      <a16:creationId xmlns:a16="http://schemas.microsoft.com/office/drawing/2014/main" id="{642BCE69-A24D-49E5-A446-BADF03279BB2}"/>
                    </a:ext>
                  </a:extLst>
                </p:cNvPr>
                <p:cNvPicPr/>
                <p:nvPr/>
              </p:nvPicPr>
              <p:blipFill>
                <a:blip r:embed="rId168"/>
                <a:stretch>
                  <a:fillRect/>
                </a:stretch>
              </p:blipFill>
              <p:spPr>
                <a:xfrm>
                  <a:off x="7477493" y="2729587"/>
                  <a:ext cx="1072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5" name="Freihand 94">
                  <a:extLst>
                    <a:ext uri="{FF2B5EF4-FFF2-40B4-BE49-F238E27FC236}">
                      <a16:creationId xmlns:a16="http://schemas.microsoft.com/office/drawing/2014/main" id="{B494CDED-65C1-4AAE-8C33-6DB8EC6662D9}"/>
                    </a:ext>
                  </a:extLst>
                </p14:cNvPr>
                <p14:cNvContentPartPr/>
                <p14:nvPr/>
              </p14:nvContentPartPr>
              <p14:xfrm>
                <a:off x="7601693" y="2637427"/>
                <a:ext cx="162720" cy="167040"/>
              </p14:xfrm>
            </p:contentPart>
          </mc:Choice>
          <mc:Fallback xmlns="">
            <p:pic>
              <p:nvPicPr>
                <p:cNvPr id="95" name="Freihand 94">
                  <a:extLst>
                    <a:ext uri="{FF2B5EF4-FFF2-40B4-BE49-F238E27FC236}">
                      <a16:creationId xmlns:a16="http://schemas.microsoft.com/office/drawing/2014/main" id="{B494CDED-65C1-4AAE-8C33-6DB8EC6662D9}"/>
                    </a:ext>
                  </a:extLst>
                </p:cNvPr>
                <p:cNvPicPr/>
                <p:nvPr/>
              </p:nvPicPr>
              <p:blipFill>
                <a:blip r:embed="rId170"/>
                <a:stretch>
                  <a:fillRect/>
                </a:stretch>
              </p:blipFill>
              <p:spPr>
                <a:xfrm>
                  <a:off x="7597373" y="2633107"/>
                  <a:ext cx="1713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6" name="Freihand 95">
                  <a:extLst>
                    <a:ext uri="{FF2B5EF4-FFF2-40B4-BE49-F238E27FC236}">
                      <a16:creationId xmlns:a16="http://schemas.microsoft.com/office/drawing/2014/main" id="{E0B38A81-EBF2-4A61-9973-DA725C4FB9A3}"/>
                    </a:ext>
                  </a:extLst>
                </p14:cNvPr>
                <p14:cNvContentPartPr/>
                <p14:nvPr/>
              </p14:nvContentPartPr>
              <p14:xfrm>
                <a:off x="7817693" y="2726347"/>
                <a:ext cx="139680" cy="83520"/>
              </p14:xfrm>
            </p:contentPart>
          </mc:Choice>
          <mc:Fallback xmlns="">
            <p:pic>
              <p:nvPicPr>
                <p:cNvPr id="96" name="Freihand 95">
                  <a:extLst>
                    <a:ext uri="{FF2B5EF4-FFF2-40B4-BE49-F238E27FC236}">
                      <a16:creationId xmlns:a16="http://schemas.microsoft.com/office/drawing/2014/main" id="{E0B38A81-EBF2-4A61-9973-DA725C4FB9A3}"/>
                    </a:ext>
                  </a:extLst>
                </p:cNvPr>
                <p:cNvPicPr/>
                <p:nvPr/>
              </p:nvPicPr>
              <p:blipFill>
                <a:blip r:embed="rId172"/>
                <a:stretch>
                  <a:fillRect/>
                </a:stretch>
              </p:blipFill>
              <p:spPr>
                <a:xfrm>
                  <a:off x="7813373" y="2722027"/>
                  <a:ext cx="1483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97" name="Freihand 96">
                  <a:extLst>
                    <a:ext uri="{FF2B5EF4-FFF2-40B4-BE49-F238E27FC236}">
                      <a16:creationId xmlns:a16="http://schemas.microsoft.com/office/drawing/2014/main" id="{7986996C-4888-4A44-9104-567F00202956}"/>
                    </a:ext>
                  </a:extLst>
                </p14:cNvPr>
                <p14:cNvContentPartPr/>
                <p14:nvPr/>
              </p14:nvContentPartPr>
              <p14:xfrm>
                <a:off x="7970333" y="2604667"/>
                <a:ext cx="353160" cy="235440"/>
              </p14:xfrm>
            </p:contentPart>
          </mc:Choice>
          <mc:Fallback xmlns="">
            <p:pic>
              <p:nvPicPr>
                <p:cNvPr id="97" name="Freihand 96">
                  <a:extLst>
                    <a:ext uri="{FF2B5EF4-FFF2-40B4-BE49-F238E27FC236}">
                      <a16:creationId xmlns:a16="http://schemas.microsoft.com/office/drawing/2014/main" id="{7986996C-4888-4A44-9104-567F00202956}"/>
                    </a:ext>
                  </a:extLst>
                </p:cNvPr>
                <p:cNvPicPr/>
                <p:nvPr/>
              </p:nvPicPr>
              <p:blipFill>
                <a:blip r:embed="rId174"/>
                <a:stretch>
                  <a:fillRect/>
                </a:stretch>
              </p:blipFill>
              <p:spPr>
                <a:xfrm>
                  <a:off x="7966013" y="2600347"/>
                  <a:ext cx="3618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98" name="Freihand 97">
                  <a:extLst>
                    <a:ext uri="{FF2B5EF4-FFF2-40B4-BE49-F238E27FC236}">
                      <a16:creationId xmlns:a16="http://schemas.microsoft.com/office/drawing/2014/main" id="{858B8E5E-8F8D-4EC7-8A01-319F731A3889}"/>
                    </a:ext>
                  </a:extLst>
                </p14:cNvPr>
                <p14:cNvContentPartPr/>
                <p14:nvPr/>
              </p14:nvContentPartPr>
              <p14:xfrm>
                <a:off x="8561813" y="2655787"/>
                <a:ext cx="210240" cy="91800"/>
              </p14:xfrm>
            </p:contentPart>
          </mc:Choice>
          <mc:Fallback xmlns="">
            <p:pic>
              <p:nvPicPr>
                <p:cNvPr id="98" name="Freihand 97">
                  <a:extLst>
                    <a:ext uri="{FF2B5EF4-FFF2-40B4-BE49-F238E27FC236}">
                      <a16:creationId xmlns:a16="http://schemas.microsoft.com/office/drawing/2014/main" id="{858B8E5E-8F8D-4EC7-8A01-319F731A3889}"/>
                    </a:ext>
                  </a:extLst>
                </p:cNvPr>
                <p:cNvPicPr/>
                <p:nvPr/>
              </p:nvPicPr>
              <p:blipFill>
                <a:blip r:embed="rId176"/>
                <a:stretch>
                  <a:fillRect/>
                </a:stretch>
              </p:blipFill>
              <p:spPr>
                <a:xfrm>
                  <a:off x="8557493" y="2651467"/>
                  <a:ext cx="2188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99" name="Freihand 98">
                  <a:extLst>
                    <a:ext uri="{FF2B5EF4-FFF2-40B4-BE49-F238E27FC236}">
                      <a16:creationId xmlns:a16="http://schemas.microsoft.com/office/drawing/2014/main" id="{FA6E24E1-CBC9-4B0E-90FD-44F4CF34172D}"/>
                    </a:ext>
                  </a:extLst>
                </p14:cNvPr>
                <p14:cNvContentPartPr/>
                <p14:nvPr/>
              </p14:nvContentPartPr>
              <p14:xfrm>
                <a:off x="8768813" y="2565067"/>
                <a:ext cx="195480" cy="235800"/>
              </p14:xfrm>
            </p:contentPart>
          </mc:Choice>
          <mc:Fallback xmlns="">
            <p:pic>
              <p:nvPicPr>
                <p:cNvPr id="99" name="Freihand 98">
                  <a:extLst>
                    <a:ext uri="{FF2B5EF4-FFF2-40B4-BE49-F238E27FC236}">
                      <a16:creationId xmlns:a16="http://schemas.microsoft.com/office/drawing/2014/main" id="{FA6E24E1-CBC9-4B0E-90FD-44F4CF34172D}"/>
                    </a:ext>
                  </a:extLst>
                </p:cNvPr>
                <p:cNvPicPr/>
                <p:nvPr/>
              </p:nvPicPr>
              <p:blipFill>
                <a:blip r:embed="rId178"/>
                <a:stretch>
                  <a:fillRect/>
                </a:stretch>
              </p:blipFill>
              <p:spPr>
                <a:xfrm>
                  <a:off x="8764493" y="2560747"/>
                  <a:ext cx="20412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0" name="Freihand 99">
                  <a:extLst>
                    <a:ext uri="{FF2B5EF4-FFF2-40B4-BE49-F238E27FC236}">
                      <a16:creationId xmlns:a16="http://schemas.microsoft.com/office/drawing/2014/main" id="{2DA7689E-D85E-41E4-97E0-1AD3F6A30EF7}"/>
                    </a:ext>
                  </a:extLst>
                </p14:cNvPr>
                <p14:cNvContentPartPr/>
                <p14:nvPr/>
              </p14:nvContentPartPr>
              <p14:xfrm>
                <a:off x="9010013" y="2522587"/>
                <a:ext cx="206640" cy="176760"/>
              </p14:xfrm>
            </p:contentPart>
          </mc:Choice>
          <mc:Fallback xmlns="">
            <p:pic>
              <p:nvPicPr>
                <p:cNvPr id="100" name="Freihand 99">
                  <a:extLst>
                    <a:ext uri="{FF2B5EF4-FFF2-40B4-BE49-F238E27FC236}">
                      <a16:creationId xmlns:a16="http://schemas.microsoft.com/office/drawing/2014/main" id="{2DA7689E-D85E-41E4-97E0-1AD3F6A30EF7}"/>
                    </a:ext>
                  </a:extLst>
                </p:cNvPr>
                <p:cNvPicPr/>
                <p:nvPr/>
              </p:nvPicPr>
              <p:blipFill>
                <a:blip r:embed="rId180"/>
                <a:stretch>
                  <a:fillRect/>
                </a:stretch>
              </p:blipFill>
              <p:spPr>
                <a:xfrm>
                  <a:off x="9005693" y="2518267"/>
                  <a:ext cx="2152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1" name="Freihand 100">
                  <a:extLst>
                    <a:ext uri="{FF2B5EF4-FFF2-40B4-BE49-F238E27FC236}">
                      <a16:creationId xmlns:a16="http://schemas.microsoft.com/office/drawing/2014/main" id="{361BF25C-A2DC-439F-B31B-0C0FC17FDD00}"/>
                    </a:ext>
                  </a:extLst>
                </p14:cNvPr>
                <p14:cNvContentPartPr/>
                <p14:nvPr/>
              </p14:nvContentPartPr>
              <p14:xfrm>
                <a:off x="8857373" y="2498827"/>
                <a:ext cx="113040" cy="11160"/>
              </p14:xfrm>
            </p:contentPart>
          </mc:Choice>
          <mc:Fallback xmlns="">
            <p:pic>
              <p:nvPicPr>
                <p:cNvPr id="101" name="Freihand 100">
                  <a:extLst>
                    <a:ext uri="{FF2B5EF4-FFF2-40B4-BE49-F238E27FC236}">
                      <a16:creationId xmlns:a16="http://schemas.microsoft.com/office/drawing/2014/main" id="{361BF25C-A2DC-439F-B31B-0C0FC17FDD00}"/>
                    </a:ext>
                  </a:extLst>
                </p:cNvPr>
                <p:cNvPicPr/>
                <p:nvPr/>
              </p:nvPicPr>
              <p:blipFill>
                <a:blip r:embed="rId182"/>
                <a:stretch>
                  <a:fillRect/>
                </a:stretch>
              </p:blipFill>
              <p:spPr>
                <a:xfrm>
                  <a:off x="8853053" y="2494507"/>
                  <a:ext cx="1216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2" name="Freihand 101">
                  <a:extLst>
                    <a:ext uri="{FF2B5EF4-FFF2-40B4-BE49-F238E27FC236}">
                      <a16:creationId xmlns:a16="http://schemas.microsoft.com/office/drawing/2014/main" id="{F85D64BD-66EE-41D7-BD27-2A90AAD04720}"/>
                    </a:ext>
                  </a:extLst>
                </p14:cNvPr>
                <p14:cNvContentPartPr/>
                <p14:nvPr/>
              </p14:nvContentPartPr>
              <p14:xfrm>
                <a:off x="9521933" y="2449867"/>
                <a:ext cx="176040" cy="218160"/>
              </p14:xfrm>
            </p:contentPart>
          </mc:Choice>
          <mc:Fallback xmlns="">
            <p:pic>
              <p:nvPicPr>
                <p:cNvPr id="102" name="Freihand 101">
                  <a:extLst>
                    <a:ext uri="{FF2B5EF4-FFF2-40B4-BE49-F238E27FC236}">
                      <a16:creationId xmlns:a16="http://schemas.microsoft.com/office/drawing/2014/main" id="{F85D64BD-66EE-41D7-BD27-2A90AAD04720}"/>
                    </a:ext>
                  </a:extLst>
                </p:cNvPr>
                <p:cNvPicPr/>
                <p:nvPr/>
              </p:nvPicPr>
              <p:blipFill>
                <a:blip r:embed="rId184"/>
                <a:stretch>
                  <a:fillRect/>
                </a:stretch>
              </p:blipFill>
              <p:spPr>
                <a:xfrm>
                  <a:off x="9517613" y="2445547"/>
                  <a:ext cx="1846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3" name="Freihand 102">
                  <a:extLst>
                    <a:ext uri="{FF2B5EF4-FFF2-40B4-BE49-F238E27FC236}">
                      <a16:creationId xmlns:a16="http://schemas.microsoft.com/office/drawing/2014/main" id="{00B258D0-ABEA-4325-A250-48AFF4A3D2DF}"/>
                    </a:ext>
                  </a:extLst>
                </p14:cNvPr>
                <p14:cNvContentPartPr/>
                <p14:nvPr/>
              </p14:nvContentPartPr>
              <p14:xfrm>
                <a:off x="9696533" y="2391187"/>
                <a:ext cx="254880" cy="246600"/>
              </p14:xfrm>
            </p:contentPart>
          </mc:Choice>
          <mc:Fallback xmlns="">
            <p:pic>
              <p:nvPicPr>
                <p:cNvPr id="103" name="Freihand 102">
                  <a:extLst>
                    <a:ext uri="{FF2B5EF4-FFF2-40B4-BE49-F238E27FC236}">
                      <a16:creationId xmlns:a16="http://schemas.microsoft.com/office/drawing/2014/main" id="{00B258D0-ABEA-4325-A250-48AFF4A3D2DF}"/>
                    </a:ext>
                  </a:extLst>
                </p:cNvPr>
                <p:cNvPicPr/>
                <p:nvPr/>
              </p:nvPicPr>
              <p:blipFill>
                <a:blip r:embed="rId186"/>
                <a:stretch>
                  <a:fillRect/>
                </a:stretch>
              </p:blipFill>
              <p:spPr>
                <a:xfrm>
                  <a:off x="9692213" y="2386867"/>
                  <a:ext cx="26352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4" name="Freihand 103">
                  <a:extLst>
                    <a:ext uri="{FF2B5EF4-FFF2-40B4-BE49-F238E27FC236}">
                      <a16:creationId xmlns:a16="http://schemas.microsoft.com/office/drawing/2014/main" id="{89A8F85D-4BBD-4FEB-9847-DE1AD9CAB4BD}"/>
                    </a:ext>
                  </a:extLst>
                </p14:cNvPr>
                <p14:cNvContentPartPr/>
                <p14:nvPr/>
              </p14:nvContentPartPr>
              <p14:xfrm>
                <a:off x="9933413" y="2411707"/>
                <a:ext cx="166680" cy="182880"/>
              </p14:xfrm>
            </p:contentPart>
          </mc:Choice>
          <mc:Fallback xmlns="">
            <p:pic>
              <p:nvPicPr>
                <p:cNvPr id="104" name="Freihand 103">
                  <a:extLst>
                    <a:ext uri="{FF2B5EF4-FFF2-40B4-BE49-F238E27FC236}">
                      <a16:creationId xmlns:a16="http://schemas.microsoft.com/office/drawing/2014/main" id="{89A8F85D-4BBD-4FEB-9847-DE1AD9CAB4BD}"/>
                    </a:ext>
                  </a:extLst>
                </p:cNvPr>
                <p:cNvPicPr/>
                <p:nvPr/>
              </p:nvPicPr>
              <p:blipFill>
                <a:blip r:embed="rId188"/>
                <a:stretch>
                  <a:fillRect/>
                </a:stretch>
              </p:blipFill>
              <p:spPr>
                <a:xfrm>
                  <a:off x="9929093" y="2407387"/>
                  <a:ext cx="1753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7" name="Freihand 126">
                  <a:extLst>
                    <a:ext uri="{FF2B5EF4-FFF2-40B4-BE49-F238E27FC236}">
                      <a16:creationId xmlns:a16="http://schemas.microsoft.com/office/drawing/2014/main" id="{74916180-77E9-4576-973C-4E2B2BFB53C0}"/>
                    </a:ext>
                  </a:extLst>
                </p14:cNvPr>
                <p14:cNvContentPartPr/>
                <p14:nvPr/>
              </p14:nvContentPartPr>
              <p14:xfrm>
                <a:off x="7470653" y="2994907"/>
                <a:ext cx="156960" cy="169560"/>
              </p14:xfrm>
            </p:contentPart>
          </mc:Choice>
          <mc:Fallback xmlns="">
            <p:pic>
              <p:nvPicPr>
                <p:cNvPr id="127" name="Freihand 126">
                  <a:extLst>
                    <a:ext uri="{FF2B5EF4-FFF2-40B4-BE49-F238E27FC236}">
                      <a16:creationId xmlns:a16="http://schemas.microsoft.com/office/drawing/2014/main" id="{74916180-77E9-4576-973C-4E2B2BFB53C0}"/>
                    </a:ext>
                  </a:extLst>
                </p:cNvPr>
                <p:cNvPicPr/>
                <p:nvPr/>
              </p:nvPicPr>
              <p:blipFill>
                <a:blip r:embed="rId190"/>
                <a:stretch>
                  <a:fillRect/>
                </a:stretch>
              </p:blipFill>
              <p:spPr>
                <a:xfrm>
                  <a:off x="7466333" y="2990587"/>
                  <a:ext cx="1656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8" name="Freihand 127">
                  <a:extLst>
                    <a:ext uri="{FF2B5EF4-FFF2-40B4-BE49-F238E27FC236}">
                      <a16:creationId xmlns:a16="http://schemas.microsoft.com/office/drawing/2014/main" id="{34B42035-652B-47E6-A789-309F6C152205}"/>
                    </a:ext>
                  </a:extLst>
                </p14:cNvPr>
                <p14:cNvContentPartPr/>
                <p14:nvPr/>
              </p14:nvContentPartPr>
              <p14:xfrm>
                <a:off x="7658933" y="3060427"/>
                <a:ext cx="202320" cy="104760"/>
              </p14:xfrm>
            </p:contentPart>
          </mc:Choice>
          <mc:Fallback xmlns="">
            <p:pic>
              <p:nvPicPr>
                <p:cNvPr id="128" name="Freihand 127">
                  <a:extLst>
                    <a:ext uri="{FF2B5EF4-FFF2-40B4-BE49-F238E27FC236}">
                      <a16:creationId xmlns:a16="http://schemas.microsoft.com/office/drawing/2014/main" id="{34B42035-652B-47E6-A789-309F6C152205}"/>
                    </a:ext>
                  </a:extLst>
                </p:cNvPr>
                <p:cNvPicPr/>
                <p:nvPr/>
              </p:nvPicPr>
              <p:blipFill>
                <a:blip r:embed="rId192"/>
                <a:stretch>
                  <a:fillRect/>
                </a:stretch>
              </p:blipFill>
              <p:spPr>
                <a:xfrm>
                  <a:off x="7654613" y="3056107"/>
                  <a:ext cx="2109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9" name="Freihand 128">
                  <a:extLst>
                    <a:ext uri="{FF2B5EF4-FFF2-40B4-BE49-F238E27FC236}">
                      <a16:creationId xmlns:a16="http://schemas.microsoft.com/office/drawing/2014/main" id="{BEA27E28-5287-455B-84EB-68722FE5135D}"/>
                    </a:ext>
                  </a:extLst>
                </p14:cNvPr>
                <p14:cNvContentPartPr/>
                <p14:nvPr/>
              </p14:nvContentPartPr>
              <p14:xfrm>
                <a:off x="7809773" y="3012187"/>
                <a:ext cx="37800" cy="10440"/>
              </p14:xfrm>
            </p:contentPart>
          </mc:Choice>
          <mc:Fallback xmlns="">
            <p:pic>
              <p:nvPicPr>
                <p:cNvPr id="129" name="Freihand 128">
                  <a:extLst>
                    <a:ext uri="{FF2B5EF4-FFF2-40B4-BE49-F238E27FC236}">
                      <a16:creationId xmlns:a16="http://schemas.microsoft.com/office/drawing/2014/main" id="{BEA27E28-5287-455B-84EB-68722FE5135D}"/>
                    </a:ext>
                  </a:extLst>
                </p:cNvPr>
                <p:cNvPicPr/>
                <p:nvPr/>
              </p:nvPicPr>
              <p:blipFill>
                <a:blip r:embed="rId194"/>
                <a:stretch>
                  <a:fillRect/>
                </a:stretch>
              </p:blipFill>
              <p:spPr>
                <a:xfrm>
                  <a:off x="7805453" y="3007867"/>
                  <a:ext cx="464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0" name="Freihand 129">
                  <a:extLst>
                    <a:ext uri="{FF2B5EF4-FFF2-40B4-BE49-F238E27FC236}">
                      <a16:creationId xmlns:a16="http://schemas.microsoft.com/office/drawing/2014/main" id="{BFF91FB1-5BF9-455B-980D-9AB0F114BDD4}"/>
                    </a:ext>
                  </a:extLst>
                </p14:cNvPr>
                <p14:cNvContentPartPr/>
                <p14:nvPr/>
              </p14:nvContentPartPr>
              <p14:xfrm>
                <a:off x="7870973" y="2940907"/>
                <a:ext cx="163080" cy="198720"/>
              </p14:xfrm>
            </p:contentPart>
          </mc:Choice>
          <mc:Fallback xmlns="">
            <p:pic>
              <p:nvPicPr>
                <p:cNvPr id="130" name="Freihand 129">
                  <a:extLst>
                    <a:ext uri="{FF2B5EF4-FFF2-40B4-BE49-F238E27FC236}">
                      <a16:creationId xmlns:a16="http://schemas.microsoft.com/office/drawing/2014/main" id="{BFF91FB1-5BF9-455B-980D-9AB0F114BDD4}"/>
                    </a:ext>
                  </a:extLst>
                </p:cNvPr>
                <p:cNvPicPr/>
                <p:nvPr/>
              </p:nvPicPr>
              <p:blipFill>
                <a:blip r:embed="rId196"/>
                <a:stretch>
                  <a:fillRect/>
                </a:stretch>
              </p:blipFill>
              <p:spPr>
                <a:xfrm>
                  <a:off x="7866653" y="2936587"/>
                  <a:ext cx="1717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1" name="Freihand 130">
                  <a:extLst>
                    <a:ext uri="{FF2B5EF4-FFF2-40B4-BE49-F238E27FC236}">
                      <a16:creationId xmlns:a16="http://schemas.microsoft.com/office/drawing/2014/main" id="{839E250B-3BA1-4F6B-9B58-CE8A7748763E}"/>
                    </a:ext>
                  </a:extLst>
                </p14:cNvPr>
                <p14:cNvContentPartPr/>
                <p14:nvPr/>
              </p14:nvContentPartPr>
              <p14:xfrm>
                <a:off x="8100293" y="3024067"/>
                <a:ext cx="218160" cy="90360"/>
              </p14:xfrm>
            </p:contentPart>
          </mc:Choice>
          <mc:Fallback xmlns="">
            <p:pic>
              <p:nvPicPr>
                <p:cNvPr id="131" name="Freihand 130">
                  <a:extLst>
                    <a:ext uri="{FF2B5EF4-FFF2-40B4-BE49-F238E27FC236}">
                      <a16:creationId xmlns:a16="http://schemas.microsoft.com/office/drawing/2014/main" id="{839E250B-3BA1-4F6B-9B58-CE8A7748763E}"/>
                    </a:ext>
                  </a:extLst>
                </p:cNvPr>
                <p:cNvPicPr/>
                <p:nvPr/>
              </p:nvPicPr>
              <p:blipFill>
                <a:blip r:embed="rId198"/>
                <a:stretch>
                  <a:fillRect/>
                </a:stretch>
              </p:blipFill>
              <p:spPr>
                <a:xfrm>
                  <a:off x="8095973" y="3019747"/>
                  <a:ext cx="2268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2" name="Freihand 131">
                  <a:extLst>
                    <a:ext uri="{FF2B5EF4-FFF2-40B4-BE49-F238E27FC236}">
                      <a16:creationId xmlns:a16="http://schemas.microsoft.com/office/drawing/2014/main" id="{D36EF0DF-5772-47CE-BC64-8552BEBA1F7B}"/>
                    </a:ext>
                  </a:extLst>
                </p14:cNvPr>
                <p14:cNvContentPartPr/>
                <p14:nvPr/>
              </p14:nvContentPartPr>
              <p14:xfrm>
                <a:off x="8358413" y="2949547"/>
                <a:ext cx="41760" cy="164520"/>
              </p14:xfrm>
            </p:contentPart>
          </mc:Choice>
          <mc:Fallback xmlns="">
            <p:pic>
              <p:nvPicPr>
                <p:cNvPr id="132" name="Freihand 131">
                  <a:extLst>
                    <a:ext uri="{FF2B5EF4-FFF2-40B4-BE49-F238E27FC236}">
                      <a16:creationId xmlns:a16="http://schemas.microsoft.com/office/drawing/2014/main" id="{D36EF0DF-5772-47CE-BC64-8552BEBA1F7B}"/>
                    </a:ext>
                  </a:extLst>
                </p:cNvPr>
                <p:cNvPicPr/>
                <p:nvPr/>
              </p:nvPicPr>
              <p:blipFill>
                <a:blip r:embed="rId200"/>
                <a:stretch>
                  <a:fillRect/>
                </a:stretch>
              </p:blipFill>
              <p:spPr>
                <a:xfrm>
                  <a:off x="8354093" y="2945227"/>
                  <a:ext cx="504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3" name="Freihand 132">
                  <a:extLst>
                    <a:ext uri="{FF2B5EF4-FFF2-40B4-BE49-F238E27FC236}">
                      <a16:creationId xmlns:a16="http://schemas.microsoft.com/office/drawing/2014/main" id="{259AC424-46D3-4A1E-959E-7878F0EEAB51}"/>
                    </a:ext>
                  </a:extLst>
                </p14:cNvPr>
                <p14:cNvContentPartPr/>
                <p14:nvPr/>
              </p14:nvContentPartPr>
              <p14:xfrm>
                <a:off x="8413853" y="3055027"/>
                <a:ext cx="218160" cy="56880"/>
              </p14:xfrm>
            </p:contentPart>
          </mc:Choice>
          <mc:Fallback xmlns="">
            <p:pic>
              <p:nvPicPr>
                <p:cNvPr id="133" name="Freihand 132">
                  <a:extLst>
                    <a:ext uri="{FF2B5EF4-FFF2-40B4-BE49-F238E27FC236}">
                      <a16:creationId xmlns:a16="http://schemas.microsoft.com/office/drawing/2014/main" id="{259AC424-46D3-4A1E-959E-7878F0EEAB51}"/>
                    </a:ext>
                  </a:extLst>
                </p:cNvPr>
                <p:cNvPicPr/>
                <p:nvPr/>
              </p:nvPicPr>
              <p:blipFill>
                <a:blip r:embed="rId202"/>
                <a:stretch>
                  <a:fillRect/>
                </a:stretch>
              </p:blipFill>
              <p:spPr>
                <a:xfrm>
                  <a:off x="8409533" y="3050707"/>
                  <a:ext cx="2268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4" name="Freihand 133">
                  <a:extLst>
                    <a:ext uri="{FF2B5EF4-FFF2-40B4-BE49-F238E27FC236}">
                      <a16:creationId xmlns:a16="http://schemas.microsoft.com/office/drawing/2014/main" id="{306CAB0D-2E63-4CAF-AFF4-FBBDF5268AD2}"/>
                    </a:ext>
                  </a:extLst>
                </p14:cNvPr>
                <p14:cNvContentPartPr/>
                <p14:nvPr/>
              </p14:nvContentPartPr>
              <p14:xfrm>
                <a:off x="8657573" y="3003187"/>
                <a:ext cx="130320" cy="97920"/>
              </p14:xfrm>
            </p:contentPart>
          </mc:Choice>
          <mc:Fallback xmlns="">
            <p:pic>
              <p:nvPicPr>
                <p:cNvPr id="134" name="Freihand 133">
                  <a:extLst>
                    <a:ext uri="{FF2B5EF4-FFF2-40B4-BE49-F238E27FC236}">
                      <a16:creationId xmlns:a16="http://schemas.microsoft.com/office/drawing/2014/main" id="{306CAB0D-2E63-4CAF-AFF4-FBBDF5268AD2}"/>
                    </a:ext>
                  </a:extLst>
                </p:cNvPr>
                <p:cNvPicPr/>
                <p:nvPr/>
              </p:nvPicPr>
              <p:blipFill>
                <a:blip r:embed="rId204"/>
                <a:stretch>
                  <a:fillRect/>
                </a:stretch>
              </p:blipFill>
              <p:spPr>
                <a:xfrm>
                  <a:off x="8653253" y="2998867"/>
                  <a:ext cx="1389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5" name="Freihand 134">
                  <a:extLst>
                    <a:ext uri="{FF2B5EF4-FFF2-40B4-BE49-F238E27FC236}">
                      <a16:creationId xmlns:a16="http://schemas.microsoft.com/office/drawing/2014/main" id="{D2D2F424-2D50-408C-ABFE-739073F5C538}"/>
                    </a:ext>
                  </a:extLst>
                </p14:cNvPr>
                <p14:cNvContentPartPr/>
                <p14:nvPr/>
              </p14:nvContentPartPr>
              <p14:xfrm>
                <a:off x="9009653" y="3035227"/>
                <a:ext cx="199440" cy="75600"/>
              </p14:xfrm>
            </p:contentPart>
          </mc:Choice>
          <mc:Fallback xmlns="">
            <p:pic>
              <p:nvPicPr>
                <p:cNvPr id="135" name="Freihand 134">
                  <a:extLst>
                    <a:ext uri="{FF2B5EF4-FFF2-40B4-BE49-F238E27FC236}">
                      <a16:creationId xmlns:a16="http://schemas.microsoft.com/office/drawing/2014/main" id="{D2D2F424-2D50-408C-ABFE-739073F5C538}"/>
                    </a:ext>
                  </a:extLst>
                </p:cNvPr>
                <p:cNvPicPr/>
                <p:nvPr/>
              </p:nvPicPr>
              <p:blipFill>
                <a:blip r:embed="rId206"/>
                <a:stretch>
                  <a:fillRect/>
                </a:stretch>
              </p:blipFill>
              <p:spPr>
                <a:xfrm>
                  <a:off x="9005333" y="3030907"/>
                  <a:ext cx="2080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6" name="Freihand 135">
                  <a:extLst>
                    <a:ext uri="{FF2B5EF4-FFF2-40B4-BE49-F238E27FC236}">
                      <a16:creationId xmlns:a16="http://schemas.microsoft.com/office/drawing/2014/main" id="{DD6164DE-5725-4536-BC9C-185B408DA75B}"/>
                    </a:ext>
                  </a:extLst>
                </p14:cNvPr>
                <p14:cNvContentPartPr/>
                <p14:nvPr/>
              </p14:nvContentPartPr>
              <p14:xfrm>
                <a:off x="9216293" y="3029107"/>
                <a:ext cx="74520" cy="210960"/>
              </p14:xfrm>
            </p:contentPart>
          </mc:Choice>
          <mc:Fallback xmlns="">
            <p:pic>
              <p:nvPicPr>
                <p:cNvPr id="136" name="Freihand 135">
                  <a:extLst>
                    <a:ext uri="{FF2B5EF4-FFF2-40B4-BE49-F238E27FC236}">
                      <a16:creationId xmlns:a16="http://schemas.microsoft.com/office/drawing/2014/main" id="{DD6164DE-5725-4536-BC9C-185B408DA75B}"/>
                    </a:ext>
                  </a:extLst>
                </p:cNvPr>
                <p:cNvPicPr/>
                <p:nvPr/>
              </p:nvPicPr>
              <p:blipFill>
                <a:blip r:embed="rId208"/>
                <a:stretch>
                  <a:fillRect/>
                </a:stretch>
              </p:blipFill>
              <p:spPr>
                <a:xfrm>
                  <a:off x="9211973" y="3024787"/>
                  <a:ext cx="8316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7" name="Freihand 136">
                  <a:extLst>
                    <a:ext uri="{FF2B5EF4-FFF2-40B4-BE49-F238E27FC236}">
                      <a16:creationId xmlns:a16="http://schemas.microsoft.com/office/drawing/2014/main" id="{B13DCC6E-FD9C-4F09-B06B-BA58282726E8}"/>
                    </a:ext>
                  </a:extLst>
                </p14:cNvPr>
                <p14:cNvContentPartPr/>
                <p14:nvPr/>
              </p14:nvContentPartPr>
              <p14:xfrm>
                <a:off x="9353093" y="2950267"/>
                <a:ext cx="167760" cy="149400"/>
              </p14:xfrm>
            </p:contentPart>
          </mc:Choice>
          <mc:Fallback xmlns="">
            <p:pic>
              <p:nvPicPr>
                <p:cNvPr id="137" name="Freihand 136">
                  <a:extLst>
                    <a:ext uri="{FF2B5EF4-FFF2-40B4-BE49-F238E27FC236}">
                      <a16:creationId xmlns:a16="http://schemas.microsoft.com/office/drawing/2014/main" id="{B13DCC6E-FD9C-4F09-B06B-BA58282726E8}"/>
                    </a:ext>
                  </a:extLst>
                </p:cNvPr>
                <p:cNvPicPr/>
                <p:nvPr/>
              </p:nvPicPr>
              <p:blipFill>
                <a:blip r:embed="rId210"/>
                <a:stretch>
                  <a:fillRect/>
                </a:stretch>
              </p:blipFill>
              <p:spPr>
                <a:xfrm>
                  <a:off x="9348773" y="2945947"/>
                  <a:ext cx="1764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8" name="Freihand 137">
                  <a:extLst>
                    <a:ext uri="{FF2B5EF4-FFF2-40B4-BE49-F238E27FC236}">
                      <a16:creationId xmlns:a16="http://schemas.microsoft.com/office/drawing/2014/main" id="{01A87136-02E3-4C8F-AD95-1225E86BA7DD}"/>
                    </a:ext>
                  </a:extLst>
                </p14:cNvPr>
                <p14:cNvContentPartPr/>
                <p14:nvPr/>
              </p14:nvContentPartPr>
              <p14:xfrm>
                <a:off x="9531293" y="2958907"/>
                <a:ext cx="112320" cy="113760"/>
              </p14:xfrm>
            </p:contentPart>
          </mc:Choice>
          <mc:Fallback xmlns="">
            <p:pic>
              <p:nvPicPr>
                <p:cNvPr id="138" name="Freihand 137">
                  <a:extLst>
                    <a:ext uri="{FF2B5EF4-FFF2-40B4-BE49-F238E27FC236}">
                      <a16:creationId xmlns:a16="http://schemas.microsoft.com/office/drawing/2014/main" id="{01A87136-02E3-4C8F-AD95-1225E86BA7DD}"/>
                    </a:ext>
                  </a:extLst>
                </p:cNvPr>
                <p:cNvPicPr/>
                <p:nvPr/>
              </p:nvPicPr>
              <p:blipFill>
                <a:blip r:embed="rId212"/>
                <a:stretch>
                  <a:fillRect/>
                </a:stretch>
              </p:blipFill>
              <p:spPr>
                <a:xfrm>
                  <a:off x="9526973" y="2954587"/>
                  <a:ext cx="1209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9" name="Freihand 138">
                  <a:extLst>
                    <a:ext uri="{FF2B5EF4-FFF2-40B4-BE49-F238E27FC236}">
                      <a16:creationId xmlns:a16="http://schemas.microsoft.com/office/drawing/2014/main" id="{9F4718D5-02E9-47B7-BDE6-F872B24F4868}"/>
                    </a:ext>
                  </a:extLst>
                </p14:cNvPr>
                <p14:cNvContentPartPr/>
                <p14:nvPr/>
              </p14:nvContentPartPr>
              <p14:xfrm>
                <a:off x="9677813" y="2911387"/>
                <a:ext cx="142200" cy="140400"/>
              </p14:xfrm>
            </p:contentPart>
          </mc:Choice>
          <mc:Fallback xmlns="">
            <p:pic>
              <p:nvPicPr>
                <p:cNvPr id="139" name="Freihand 138">
                  <a:extLst>
                    <a:ext uri="{FF2B5EF4-FFF2-40B4-BE49-F238E27FC236}">
                      <a16:creationId xmlns:a16="http://schemas.microsoft.com/office/drawing/2014/main" id="{9F4718D5-02E9-47B7-BDE6-F872B24F4868}"/>
                    </a:ext>
                  </a:extLst>
                </p:cNvPr>
                <p:cNvPicPr/>
                <p:nvPr/>
              </p:nvPicPr>
              <p:blipFill>
                <a:blip r:embed="rId214"/>
                <a:stretch>
                  <a:fillRect/>
                </a:stretch>
              </p:blipFill>
              <p:spPr>
                <a:xfrm>
                  <a:off x="9673493" y="2907067"/>
                  <a:ext cx="1508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2" name="Freihand 141">
                  <a:extLst>
                    <a:ext uri="{FF2B5EF4-FFF2-40B4-BE49-F238E27FC236}">
                      <a16:creationId xmlns:a16="http://schemas.microsoft.com/office/drawing/2014/main" id="{4A68FDA8-5E34-4D2D-8DCA-92988993DE4B}"/>
                    </a:ext>
                  </a:extLst>
                </p14:cNvPr>
                <p14:cNvContentPartPr/>
                <p14:nvPr/>
              </p14:nvContentPartPr>
              <p14:xfrm>
                <a:off x="10003253" y="2878987"/>
                <a:ext cx="417600" cy="275400"/>
              </p14:xfrm>
            </p:contentPart>
          </mc:Choice>
          <mc:Fallback xmlns="">
            <p:pic>
              <p:nvPicPr>
                <p:cNvPr id="142" name="Freihand 141">
                  <a:extLst>
                    <a:ext uri="{FF2B5EF4-FFF2-40B4-BE49-F238E27FC236}">
                      <a16:creationId xmlns:a16="http://schemas.microsoft.com/office/drawing/2014/main" id="{4A68FDA8-5E34-4D2D-8DCA-92988993DE4B}"/>
                    </a:ext>
                  </a:extLst>
                </p:cNvPr>
                <p:cNvPicPr/>
                <p:nvPr/>
              </p:nvPicPr>
              <p:blipFill>
                <a:blip r:embed="rId216"/>
                <a:stretch>
                  <a:fillRect/>
                </a:stretch>
              </p:blipFill>
              <p:spPr>
                <a:xfrm>
                  <a:off x="9998933" y="2874667"/>
                  <a:ext cx="42624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3" name="Freihand 142">
                  <a:extLst>
                    <a:ext uri="{FF2B5EF4-FFF2-40B4-BE49-F238E27FC236}">
                      <a16:creationId xmlns:a16="http://schemas.microsoft.com/office/drawing/2014/main" id="{CCB6D2EC-CFED-4A6F-A2AB-C99E6CC5807A}"/>
                    </a:ext>
                  </a:extLst>
                </p14:cNvPr>
                <p14:cNvContentPartPr/>
                <p14:nvPr/>
              </p14:nvContentPartPr>
              <p14:xfrm>
                <a:off x="10528493" y="2786467"/>
                <a:ext cx="129960" cy="258120"/>
              </p14:xfrm>
            </p:contentPart>
          </mc:Choice>
          <mc:Fallback xmlns="">
            <p:pic>
              <p:nvPicPr>
                <p:cNvPr id="143" name="Freihand 142">
                  <a:extLst>
                    <a:ext uri="{FF2B5EF4-FFF2-40B4-BE49-F238E27FC236}">
                      <a16:creationId xmlns:a16="http://schemas.microsoft.com/office/drawing/2014/main" id="{CCB6D2EC-CFED-4A6F-A2AB-C99E6CC5807A}"/>
                    </a:ext>
                  </a:extLst>
                </p:cNvPr>
                <p:cNvPicPr/>
                <p:nvPr/>
              </p:nvPicPr>
              <p:blipFill>
                <a:blip r:embed="rId218"/>
                <a:stretch>
                  <a:fillRect/>
                </a:stretch>
              </p:blipFill>
              <p:spPr>
                <a:xfrm>
                  <a:off x="10524173" y="2782147"/>
                  <a:ext cx="13860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4" name="Freihand 143">
                  <a:extLst>
                    <a:ext uri="{FF2B5EF4-FFF2-40B4-BE49-F238E27FC236}">
                      <a16:creationId xmlns:a16="http://schemas.microsoft.com/office/drawing/2014/main" id="{8BC8F30F-3E3A-48E1-8139-D002EB801D02}"/>
                    </a:ext>
                  </a:extLst>
                </p14:cNvPr>
                <p14:cNvContentPartPr/>
                <p14:nvPr/>
              </p14:nvContentPartPr>
              <p14:xfrm>
                <a:off x="10578533" y="2965747"/>
                <a:ext cx="97200" cy="27360"/>
              </p14:xfrm>
            </p:contentPart>
          </mc:Choice>
          <mc:Fallback xmlns="">
            <p:pic>
              <p:nvPicPr>
                <p:cNvPr id="144" name="Freihand 143">
                  <a:extLst>
                    <a:ext uri="{FF2B5EF4-FFF2-40B4-BE49-F238E27FC236}">
                      <a16:creationId xmlns:a16="http://schemas.microsoft.com/office/drawing/2014/main" id="{8BC8F30F-3E3A-48E1-8139-D002EB801D02}"/>
                    </a:ext>
                  </a:extLst>
                </p:cNvPr>
                <p:cNvPicPr/>
                <p:nvPr/>
              </p:nvPicPr>
              <p:blipFill>
                <a:blip r:embed="rId220"/>
                <a:stretch>
                  <a:fillRect/>
                </a:stretch>
              </p:blipFill>
              <p:spPr>
                <a:xfrm>
                  <a:off x="10574213" y="2961427"/>
                  <a:ext cx="1058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5" name="Freihand 144">
                  <a:extLst>
                    <a:ext uri="{FF2B5EF4-FFF2-40B4-BE49-F238E27FC236}">
                      <a16:creationId xmlns:a16="http://schemas.microsoft.com/office/drawing/2014/main" id="{6F24E762-AEB6-4394-97EE-AC2AD34E3775}"/>
                    </a:ext>
                  </a:extLst>
                </p14:cNvPr>
                <p14:cNvContentPartPr/>
                <p14:nvPr/>
              </p14:nvContentPartPr>
              <p14:xfrm>
                <a:off x="10678613" y="2916787"/>
                <a:ext cx="259560" cy="66960"/>
              </p14:xfrm>
            </p:contentPart>
          </mc:Choice>
          <mc:Fallback xmlns="">
            <p:pic>
              <p:nvPicPr>
                <p:cNvPr id="145" name="Freihand 144">
                  <a:extLst>
                    <a:ext uri="{FF2B5EF4-FFF2-40B4-BE49-F238E27FC236}">
                      <a16:creationId xmlns:a16="http://schemas.microsoft.com/office/drawing/2014/main" id="{6F24E762-AEB6-4394-97EE-AC2AD34E3775}"/>
                    </a:ext>
                  </a:extLst>
                </p:cNvPr>
                <p:cNvPicPr/>
                <p:nvPr/>
              </p:nvPicPr>
              <p:blipFill>
                <a:blip r:embed="rId222"/>
                <a:stretch>
                  <a:fillRect/>
                </a:stretch>
              </p:blipFill>
              <p:spPr>
                <a:xfrm>
                  <a:off x="10674293" y="2912467"/>
                  <a:ext cx="2682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6" name="Freihand 145">
                  <a:extLst>
                    <a:ext uri="{FF2B5EF4-FFF2-40B4-BE49-F238E27FC236}">
                      <a16:creationId xmlns:a16="http://schemas.microsoft.com/office/drawing/2014/main" id="{4EFE7389-89B5-48E4-87EE-A3C8106CAADC}"/>
                    </a:ext>
                  </a:extLst>
                </p14:cNvPr>
                <p14:cNvContentPartPr/>
                <p14:nvPr/>
              </p14:nvContentPartPr>
              <p14:xfrm>
                <a:off x="10937453" y="2855227"/>
                <a:ext cx="32760" cy="38880"/>
              </p14:xfrm>
            </p:contentPart>
          </mc:Choice>
          <mc:Fallback xmlns="">
            <p:pic>
              <p:nvPicPr>
                <p:cNvPr id="146" name="Freihand 145">
                  <a:extLst>
                    <a:ext uri="{FF2B5EF4-FFF2-40B4-BE49-F238E27FC236}">
                      <a16:creationId xmlns:a16="http://schemas.microsoft.com/office/drawing/2014/main" id="{4EFE7389-89B5-48E4-87EE-A3C8106CAADC}"/>
                    </a:ext>
                  </a:extLst>
                </p:cNvPr>
                <p:cNvPicPr/>
                <p:nvPr/>
              </p:nvPicPr>
              <p:blipFill>
                <a:blip r:embed="rId224"/>
                <a:stretch>
                  <a:fillRect/>
                </a:stretch>
              </p:blipFill>
              <p:spPr>
                <a:xfrm>
                  <a:off x="10933133" y="2850907"/>
                  <a:ext cx="414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7" name="Freihand 146">
                  <a:extLst>
                    <a:ext uri="{FF2B5EF4-FFF2-40B4-BE49-F238E27FC236}">
                      <a16:creationId xmlns:a16="http://schemas.microsoft.com/office/drawing/2014/main" id="{9606358A-6EAE-4B38-96CF-935665710F6B}"/>
                    </a:ext>
                  </a:extLst>
                </p14:cNvPr>
                <p14:cNvContentPartPr/>
                <p14:nvPr/>
              </p14:nvContentPartPr>
              <p14:xfrm>
                <a:off x="10934933" y="2900947"/>
                <a:ext cx="99000" cy="196920"/>
              </p14:xfrm>
            </p:contentPart>
          </mc:Choice>
          <mc:Fallback xmlns="">
            <p:pic>
              <p:nvPicPr>
                <p:cNvPr id="147" name="Freihand 146">
                  <a:extLst>
                    <a:ext uri="{FF2B5EF4-FFF2-40B4-BE49-F238E27FC236}">
                      <a16:creationId xmlns:a16="http://schemas.microsoft.com/office/drawing/2014/main" id="{9606358A-6EAE-4B38-96CF-935665710F6B}"/>
                    </a:ext>
                  </a:extLst>
                </p:cNvPr>
                <p:cNvPicPr/>
                <p:nvPr/>
              </p:nvPicPr>
              <p:blipFill>
                <a:blip r:embed="rId226"/>
                <a:stretch>
                  <a:fillRect/>
                </a:stretch>
              </p:blipFill>
              <p:spPr>
                <a:xfrm>
                  <a:off x="10930613" y="2896627"/>
                  <a:ext cx="1076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8" name="Freihand 147">
                  <a:extLst>
                    <a:ext uri="{FF2B5EF4-FFF2-40B4-BE49-F238E27FC236}">
                      <a16:creationId xmlns:a16="http://schemas.microsoft.com/office/drawing/2014/main" id="{3F4F37E3-B67C-4018-B9AD-FC3ED4FFB632}"/>
                    </a:ext>
                  </a:extLst>
                </p14:cNvPr>
                <p14:cNvContentPartPr/>
                <p14:nvPr/>
              </p14:nvContentPartPr>
              <p14:xfrm>
                <a:off x="10719293" y="2812747"/>
                <a:ext cx="79920" cy="13680"/>
              </p14:xfrm>
            </p:contentPart>
          </mc:Choice>
          <mc:Fallback xmlns="">
            <p:pic>
              <p:nvPicPr>
                <p:cNvPr id="148" name="Freihand 147">
                  <a:extLst>
                    <a:ext uri="{FF2B5EF4-FFF2-40B4-BE49-F238E27FC236}">
                      <a16:creationId xmlns:a16="http://schemas.microsoft.com/office/drawing/2014/main" id="{3F4F37E3-B67C-4018-B9AD-FC3ED4FFB632}"/>
                    </a:ext>
                  </a:extLst>
                </p:cNvPr>
                <p:cNvPicPr/>
                <p:nvPr/>
              </p:nvPicPr>
              <p:blipFill>
                <a:blip r:embed="rId228"/>
                <a:stretch>
                  <a:fillRect/>
                </a:stretch>
              </p:blipFill>
              <p:spPr>
                <a:xfrm>
                  <a:off x="10714973" y="2808427"/>
                  <a:ext cx="885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9" name="Freihand 148">
                  <a:extLst>
                    <a:ext uri="{FF2B5EF4-FFF2-40B4-BE49-F238E27FC236}">
                      <a16:creationId xmlns:a16="http://schemas.microsoft.com/office/drawing/2014/main" id="{5A284124-5D00-4745-9F15-9D351C39213D}"/>
                    </a:ext>
                  </a:extLst>
                </p14:cNvPr>
                <p14:cNvContentPartPr/>
                <p14:nvPr/>
              </p14:nvContentPartPr>
              <p14:xfrm>
                <a:off x="11166413" y="2750107"/>
                <a:ext cx="140760" cy="176760"/>
              </p14:xfrm>
            </p:contentPart>
          </mc:Choice>
          <mc:Fallback xmlns="">
            <p:pic>
              <p:nvPicPr>
                <p:cNvPr id="149" name="Freihand 148">
                  <a:extLst>
                    <a:ext uri="{FF2B5EF4-FFF2-40B4-BE49-F238E27FC236}">
                      <a16:creationId xmlns:a16="http://schemas.microsoft.com/office/drawing/2014/main" id="{5A284124-5D00-4745-9F15-9D351C39213D}"/>
                    </a:ext>
                  </a:extLst>
                </p:cNvPr>
                <p:cNvPicPr/>
                <p:nvPr/>
              </p:nvPicPr>
              <p:blipFill>
                <a:blip r:embed="rId230"/>
                <a:stretch>
                  <a:fillRect/>
                </a:stretch>
              </p:blipFill>
              <p:spPr>
                <a:xfrm>
                  <a:off x="11162093" y="2745787"/>
                  <a:ext cx="1494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0" name="Freihand 149">
                  <a:extLst>
                    <a:ext uri="{FF2B5EF4-FFF2-40B4-BE49-F238E27FC236}">
                      <a16:creationId xmlns:a16="http://schemas.microsoft.com/office/drawing/2014/main" id="{54E121CE-FDDC-40DA-AE04-3CEC039AD847}"/>
                    </a:ext>
                  </a:extLst>
                </p14:cNvPr>
                <p14:cNvContentPartPr/>
                <p14:nvPr/>
              </p14:nvContentPartPr>
              <p14:xfrm>
                <a:off x="11206373" y="2867107"/>
                <a:ext cx="176400" cy="54720"/>
              </p14:xfrm>
            </p:contentPart>
          </mc:Choice>
          <mc:Fallback xmlns="">
            <p:pic>
              <p:nvPicPr>
                <p:cNvPr id="150" name="Freihand 149">
                  <a:extLst>
                    <a:ext uri="{FF2B5EF4-FFF2-40B4-BE49-F238E27FC236}">
                      <a16:creationId xmlns:a16="http://schemas.microsoft.com/office/drawing/2014/main" id="{54E121CE-FDDC-40DA-AE04-3CEC039AD847}"/>
                    </a:ext>
                  </a:extLst>
                </p:cNvPr>
                <p:cNvPicPr/>
                <p:nvPr/>
              </p:nvPicPr>
              <p:blipFill>
                <a:blip r:embed="rId232"/>
                <a:stretch>
                  <a:fillRect/>
                </a:stretch>
              </p:blipFill>
              <p:spPr>
                <a:xfrm>
                  <a:off x="11202053" y="2862787"/>
                  <a:ext cx="1850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1" name="Freihand 150">
                  <a:extLst>
                    <a:ext uri="{FF2B5EF4-FFF2-40B4-BE49-F238E27FC236}">
                      <a16:creationId xmlns:a16="http://schemas.microsoft.com/office/drawing/2014/main" id="{705D49EA-EC24-428D-A9B3-B64C73827595}"/>
                    </a:ext>
                  </a:extLst>
                </p14:cNvPr>
                <p14:cNvContentPartPr/>
                <p14:nvPr/>
              </p14:nvContentPartPr>
              <p14:xfrm>
                <a:off x="11379173" y="2839387"/>
                <a:ext cx="79200" cy="54000"/>
              </p14:xfrm>
            </p:contentPart>
          </mc:Choice>
          <mc:Fallback xmlns="">
            <p:pic>
              <p:nvPicPr>
                <p:cNvPr id="151" name="Freihand 150">
                  <a:extLst>
                    <a:ext uri="{FF2B5EF4-FFF2-40B4-BE49-F238E27FC236}">
                      <a16:creationId xmlns:a16="http://schemas.microsoft.com/office/drawing/2014/main" id="{705D49EA-EC24-428D-A9B3-B64C73827595}"/>
                    </a:ext>
                  </a:extLst>
                </p:cNvPr>
                <p:cNvPicPr/>
                <p:nvPr/>
              </p:nvPicPr>
              <p:blipFill>
                <a:blip r:embed="rId234"/>
                <a:stretch>
                  <a:fillRect/>
                </a:stretch>
              </p:blipFill>
              <p:spPr>
                <a:xfrm>
                  <a:off x="11374853" y="2835067"/>
                  <a:ext cx="878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2" name="Freihand 151">
                  <a:extLst>
                    <a:ext uri="{FF2B5EF4-FFF2-40B4-BE49-F238E27FC236}">
                      <a16:creationId xmlns:a16="http://schemas.microsoft.com/office/drawing/2014/main" id="{EE902D73-EDEE-4370-93F7-233FA853883A}"/>
                    </a:ext>
                  </a:extLst>
                </p14:cNvPr>
                <p14:cNvContentPartPr/>
                <p14:nvPr/>
              </p14:nvContentPartPr>
              <p14:xfrm>
                <a:off x="11475653" y="2839387"/>
                <a:ext cx="93600" cy="66240"/>
              </p14:xfrm>
            </p:contentPart>
          </mc:Choice>
          <mc:Fallback xmlns="">
            <p:pic>
              <p:nvPicPr>
                <p:cNvPr id="152" name="Freihand 151">
                  <a:extLst>
                    <a:ext uri="{FF2B5EF4-FFF2-40B4-BE49-F238E27FC236}">
                      <a16:creationId xmlns:a16="http://schemas.microsoft.com/office/drawing/2014/main" id="{EE902D73-EDEE-4370-93F7-233FA853883A}"/>
                    </a:ext>
                  </a:extLst>
                </p:cNvPr>
                <p:cNvPicPr/>
                <p:nvPr/>
              </p:nvPicPr>
              <p:blipFill>
                <a:blip r:embed="rId236"/>
                <a:stretch>
                  <a:fillRect/>
                </a:stretch>
              </p:blipFill>
              <p:spPr>
                <a:xfrm>
                  <a:off x="11471333" y="2835067"/>
                  <a:ext cx="1022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3" name="Freihand 152">
                  <a:extLst>
                    <a:ext uri="{FF2B5EF4-FFF2-40B4-BE49-F238E27FC236}">
                      <a16:creationId xmlns:a16="http://schemas.microsoft.com/office/drawing/2014/main" id="{A58AFB49-4193-4D5E-825E-65CFA4CAB14F}"/>
                    </a:ext>
                  </a:extLst>
                </p14:cNvPr>
                <p14:cNvContentPartPr/>
                <p14:nvPr/>
              </p14:nvContentPartPr>
              <p14:xfrm>
                <a:off x="11581493" y="2820307"/>
                <a:ext cx="90000" cy="81000"/>
              </p14:xfrm>
            </p:contentPart>
          </mc:Choice>
          <mc:Fallback xmlns="">
            <p:pic>
              <p:nvPicPr>
                <p:cNvPr id="153" name="Freihand 152">
                  <a:extLst>
                    <a:ext uri="{FF2B5EF4-FFF2-40B4-BE49-F238E27FC236}">
                      <a16:creationId xmlns:a16="http://schemas.microsoft.com/office/drawing/2014/main" id="{A58AFB49-4193-4D5E-825E-65CFA4CAB14F}"/>
                    </a:ext>
                  </a:extLst>
                </p:cNvPr>
                <p:cNvPicPr/>
                <p:nvPr/>
              </p:nvPicPr>
              <p:blipFill>
                <a:blip r:embed="rId238"/>
                <a:stretch>
                  <a:fillRect/>
                </a:stretch>
              </p:blipFill>
              <p:spPr>
                <a:xfrm>
                  <a:off x="11577173" y="2815987"/>
                  <a:ext cx="986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4" name="Freihand 153">
                  <a:extLst>
                    <a:ext uri="{FF2B5EF4-FFF2-40B4-BE49-F238E27FC236}">
                      <a16:creationId xmlns:a16="http://schemas.microsoft.com/office/drawing/2014/main" id="{42ADB941-1A0E-436F-AA3D-ED8992F1934F}"/>
                    </a:ext>
                  </a:extLst>
                </p14:cNvPr>
                <p14:cNvContentPartPr/>
                <p14:nvPr/>
              </p14:nvContentPartPr>
              <p14:xfrm>
                <a:off x="11683013" y="2814907"/>
                <a:ext cx="87480" cy="66240"/>
              </p14:xfrm>
            </p:contentPart>
          </mc:Choice>
          <mc:Fallback xmlns="">
            <p:pic>
              <p:nvPicPr>
                <p:cNvPr id="154" name="Freihand 153">
                  <a:extLst>
                    <a:ext uri="{FF2B5EF4-FFF2-40B4-BE49-F238E27FC236}">
                      <a16:creationId xmlns:a16="http://schemas.microsoft.com/office/drawing/2014/main" id="{42ADB941-1A0E-436F-AA3D-ED8992F1934F}"/>
                    </a:ext>
                  </a:extLst>
                </p:cNvPr>
                <p:cNvPicPr/>
                <p:nvPr/>
              </p:nvPicPr>
              <p:blipFill>
                <a:blip r:embed="rId240"/>
                <a:stretch>
                  <a:fillRect/>
                </a:stretch>
              </p:blipFill>
              <p:spPr>
                <a:xfrm>
                  <a:off x="11678693" y="2810587"/>
                  <a:ext cx="961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5" name="Freihand 154">
                  <a:extLst>
                    <a:ext uri="{FF2B5EF4-FFF2-40B4-BE49-F238E27FC236}">
                      <a16:creationId xmlns:a16="http://schemas.microsoft.com/office/drawing/2014/main" id="{2BFF0753-CF05-4954-B47F-DDD0848D701C}"/>
                    </a:ext>
                  </a:extLst>
                </p14:cNvPr>
                <p14:cNvContentPartPr/>
                <p14:nvPr/>
              </p14:nvContentPartPr>
              <p14:xfrm>
                <a:off x="11566013" y="2780707"/>
                <a:ext cx="119880" cy="120240"/>
              </p14:xfrm>
            </p:contentPart>
          </mc:Choice>
          <mc:Fallback xmlns="">
            <p:pic>
              <p:nvPicPr>
                <p:cNvPr id="155" name="Freihand 154">
                  <a:extLst>
                    <a:ext uri="{FF2B5EF4-FFF2-40B4-BE49-F238E27FC236}">
                      <a16:creationId xmlns:a16="http://schemas.microsoft.com/office/drawing/2014/main" id="{2BFF0753-CF05-4954-B47F-DDD0848D701C}"/>
                    </a:ext>
                  </a:extLst>
                </p:cNvPr>
                <p:cNvPicPr/>
                <p:nvPr/>
              </p:nvPicPr>
              <p:blipFill>
                <a:blip r:embed="rId242"/>
                <a:stretch>
                  <a:fillRect/>
                </a:stretch>
              </p:blipFill>
              <p:spPr>
                <a:xfrm>
                  <a:off x="11561693" y="2776387"/>
                  <a:ext cx="1285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6" name="Freihand 155">
                  <a:extLst>
                    <a:ext uri="{FF2B5EF4-FFF2-40B4-BE49-F238E27FC236}">
                      <a16:creationId xmlns:a16="http://schemas.microsoft.com/office/drawing/2014/main" id="{49943CAE-E90C-4FE4-9C8B-28D7D8F688CA}"/>
                    </a:ext>
                  </a:extLst>
                </p14:cNvPr>
                <p14:cNvContentPartPr/>
                <p14:nvPr/>
              </p14:nvContentPartPr>
              <p14:xfrm>
                <a:off x="11695253" y="2761627"/>
                <a:ext cx="139320" cy="135720"/>
              </p14:xfrm>
            </p:contentPart>
          </mc:Choice>
          <mc:Fallback xmlns="">
            <p:pic>
              <p:nvPicPr>
                <p:cNvPr id="156" name="Freihand 155">
                  <a:extLst>
                    <a:ext uri="{FF2B5EF4-FFF2-40B4-BE49-F238E27FC236}">
                      <a16:creationId xmlns:a16="http://schemas.microsoft.com/office/drawing/2014/main" id="{49943CAE-E90C-4FE4-9C8B-28D7D8F688CA}"/>
                    </a:ext>
                  </a:extLst>
                </p:cNvPr>
                <p:cNvPicPr/>
                <p:nvPr/>
              </p:nvPicPr>
              <p:blipFill>
                <a:blip r:embed="rId244"/>
                <a:stretch>
                  <a:fillRect/>
                </a:stretch>
              </p:blipFill>
              <p:spPr>
                <a:xfrm>
                  <a:off x="11690933" y="2757307"/>
                  <a:ext cx="1479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7" name="Freihand 156">
                  <a:extLst>
                    <a:ext uri="{FF2B5EF4-FFF2-40B4-BE49-F238E27FC236}">
                      <a16:creationId xmlns:a16="http://schemas.microsoft.com/office/drawing/2014/main" id="{FD2E6CE8-0384-488A-8307-1E56A4076AF8}"/>
                    </a:ext>
                  </a:extLst>
                </p14:cNvPr>
                <p14:cNvContentPartPr/>
                <p14:nvPr/>
              </p14:nvContentPartPr>
              <p14:xfrm>
                <a:off x="11438933" y="2641387"/>
                <a:ext cx="96120" cy="62280"/>
              </p14:xfrm>
            </p:contentPart>
          </mc:Choice>
          <mc:Fallback xmlns="">
            <p:pic>
              <p:nvPicPr>
                <p:cNvPr id="157" name="Freihand 156">
                  <a:extLst>
                    <a:ext uri="{FF2B5EF4-FFF2-40B4-BE49-F238E27FC236}">
                      <a16:creationId xmlns:a16="http://schemas.microsoft.com/office/drawing/2014/main" id="{FD2E6CE8-0384-488A-8307-1E56A4076AF8}"/>
                    </a:ext>
                  </a:extLst>
                </p:cNvPr>
                <p:cNvPicPr/>
                <p:nvPr/>
              </p:nvPicPr>
              <p:blipFill>
                <a:blip r:embed="rId246"/>
                <a:stretch>
                  <a:fillRect/>
                </a:stretch>
              </p:blipFill>
              <p:spPr>
                <a:xfrm>
                  <a:off x="11434613" y="2637067"/>
                  <a:ext cx="1047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15" name="Freihand 114">
                  <a:extLst>
                    <a:ext uri="{FF2B5EF4-FFF2-40B4-BE49-F238E27FC236}">
                      <a16:creationId xmlns:a16="http://schemas.microsoft.com/office/drawing/2014/main" id="{34667210-AE37-4897-8B2F-30B34E04CF1D}"/>
                    </a:ext>
                  </a:extLst>
                </p14:cNvPr>
                <p14:cNvContentPartPr/>
                <p14:nvPr/>
              </p14:nvContentPartPr>
              <p14:xfrm>
                <a:off x="5307773" y="3193627"/>
                <a:ext cx="122400" cy="115920"/>
              </p14:xfrm>
            </p:contentPart>
          </mc:Choice>
          <mc:Fallback xmlns="">
            <p:pic>
              <p:nvPicPr>
                <p:cNvPr id="115" name="Freihand 114">
                  <a:extLst>
                    <a:ext uri="{FF2B5EF4-FFF2-40B4-BE49-F238E27FC236}">
                      <a16:creationId xmlns:a16="http://schemas.microsoft.com/office/drawing/2014/main" id="{34667210-AE37-4897-8B2F-30B34E04CF1D}"/>
                    </a:ext>
                  </a:extLst>
                </p:cNvPr>
                <p:cNvPicPr/>
                <p:nvPr/>
              </p:nvPicPr>
              <p:blipFill>
                <a:blip r:embed="rId248"/>
                <a:stretch>
                  <a:fillRect/>
                </a:stretch>
              </p:blipFill>
              <p:spPr>
                <a:xfrm>
                  <a:off x="5303453" y="3189307"/>
                  <a:ext cx="1310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16" name="Freihand 115">
                  <a:extLst>
                    <a:ext uri="{FF2B5EF4-FFF2-40B4-BE49-F238E27FC236}">
                      <a16:creationId xmlns:a16="http://schemas.microsoft.com/office/drawing/2014/main" id="{F8EBB696-70A7-4E6A-8470-60597451A37F}"/>
                    </a:ext>
                  </a:extLst>
                </p14:cNvPr>
                <p14:cNvContentPartPr/>
                <p14:nvPr/>
              </p14:nvContentPartPr>
              <p14:xfrm>
                <a:off x="5460053" y="3204427"/>
                <a:ext cx="159120" cy="105120"/>
              </p14:xfrm>
            </p:contentPart>
          </mc:Choice>
          <mc:Fallback xmlns="">
            <p:pic>
              <p:nvPicPr>
                <p:cNvPr id="116" name="Freihand 115">
                  <a:extLst>
                    <a:ext uri="{FF2B5EF4-FFF2-40B4-BE49-F238E27FC236}">
                      <a16:creationId xmlns:a16="http://schemas.microsoft.com/office/drawing/2014/main" id="{F8EBB696-70A7-4E6A-8470-60597451A37F}"/>
                    </a:ext>
                  </a:extLst>
                </p:cNvPr>
                <p:cNvPicPr/>
                <p:nvPr/>
              </p:nvPicPr>
              <p:blipFill>
                <a:blip r:embed="rId250"/>
                <a:stretch>
                  <a:fillRect/>
                </a:stretch>
              </p:blipFill>
              <p:spPr>
                <a:xfrm>
                  <a:off x="5455733" y="3200107"/>
                  <a:ext cx="1677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17" name="Freihand 116">
                  <a:extLst>
                    <a:ext uri="{FF2B5EF4-FFF2-40B4-BE49-F238E27FC236}">
                      <a16:creationId xmlns:a16="http://schemas.microsoft.com/office/drawing/2014/main" id="{941F3694-88BB-44D5-A12B-A7B46DFA6E59}"/>
                    </a:ext>
                  </a:extLst>
                </p14:cNvPr>
                <p14:cNvContentPartPr/>
                <p14:nvPr/>
              </p14:nvContentPartPr>
              <p14:xfrm>
                <a:off x="5734373" y="3092107"/>
                <a:ext cx="189000" cy="205200"/>
              </p14:xfrm>
            </p:contentPart>
          </mc:Choice>
          <mc:Fallback xmlns="">
            <p:pic>
              <p:nvPicPr>
                <p:cNvPr id="117" name="Freihand 116">
                  <a:extLst>
                    <a:ext uri="{FF2B5EF4-FFF2-40B4-BE49-F238E27FC236}">
                      <a16:creationId xmlns:a16="http://schemas.microsoft.com/office/drawing/2014/main" id="{941F3694-88BB-44D5-A12B-A7B46DFA6E59}"/>
                    </a:ext>
                  </a:extLst>
                </p:cNvPr>
                <p:cNvPicPr/>
                <p:nvPr/>
              </p:nvPicPr>
              <p:blipFill>
                <a:blip r:embed="rId252"/>
                <a:stretch>
                  <a:fillRect/>
                </a:stretch>
              </p:blipFill>
              <p:spPr>
                <a:xfrm>
                  <a:off x="5730053" y="3087787"/>
                  <a:ext cx="1976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18" name="Freihand 117">
                  <a:extLst>
                    <a:ext uri="{FF2B5EF4-FFF2-40B4-BE49-F238E27FC236}">
                      <a16:creationId xmlns:a16="http://schemas.microsoft.com/office/drawing/2014/main" id="{84CBBB0C-DBCE-49AE-A030-14CC332D64C7}"/>
                    </a:ext>
                  </a:extLst>
                </p14:cNvPr>
                <p14:cNvContentPartPr/>
                <p14:nvPr/>
              </p14:nvContentPartPr>
              <p14:xfrm>
                <a:off x="5928413" y="3116227"/>
                <a:ext cx="116280" cy="104400"/>
              </p14:xfrm>
            </p:contentPart>
          </mc:Choice>
          <mc:Fallback xmlns="">
            <p:pic>
              <p:nvPicPr>
                <p:cNvPr id="118" name="Freihand 117">
                  <a:extLst>
                    <a:ext uri="{FF2B5EF4-FFF2-40B4-BE49-F238E27FC236}">
                      <a16:creationId xmlns:a16="http://schemas.microsoft.com/office/drawing/2014/main" id="{84CBBB0C-DBCE-49AE-A030-14CC332D64C7}"/>
                    </a:ext>
                  </a:extLst>
                </p:cNvPr>
                <p:cNvPicPr/>
                <p:nvPr/>
              </p:nvPicPr>
              <p:blipFill>
                <a:blip r:embed="rId254"/>
                <a:stretch>
                  <a:fillRect/>
                </a:stretch>
              </p:blipFill>
              <p:spPr>
                <a:xfrm>
                  <a:off x="5924093" y="3111907"/>
                  <a:ext cx="1249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19" name="Freihand 118">
                  <a:extLst>
                    <a:ext uri="{FF2B5EF4-FFF2-40B4-BE49-F238E27FC236}">
                      <a16:creationId xmlns:a16="http://schemas.microsoft.com/office/drawing/2014/main" id="{68CFDFE4-8ECA-43A2-9956-465A2880D4E7}"/>
                    </a:ext>
                  </a:extLst>
                </p14:cNvPr>
                <p14:cNvContentPartPr/>
                <p14:nvPr/>
              </p14:nvContentPartPr>
              <p14:xfrm>
                <a:off x="6067013" y="3134587"/>
                <a:ext cx="116640" cy="100800"/>
              </p14:xfrm>
            </p:contentPart>
          </mc:Choice>
          <mc:Fallback xmlns="">
            <p:pic>
              <p:nvPicPr>
                <p:cNvPr id="119" name="Freihand 118">
                  <a:extLst>
                    <a:ext uri="{FF2B5EF4-FFF2-40B4-BE49-F238E27FC236}">
                      <a16:creationId xmlns:a16="http://schemas.microsoft.com/office/drawing/2014/main" id="{68CFDFE4-8ECA-43A2-9956-465A2880D4E7}"/>
                    </a:ext>
                  </a:extLst>
                </p:cNvPr>
                <p:cNvPicPr/>
                <p:nvPr/>
              </p:nvPicPr>
              <p:blipFill>
                <a:blip r:embed="rId256"/>
                <a:stretch>
                  <a:fillRect/>
                </a:stretch>
              </p:blipFill>
              <p:spPr>
                <a:xfrm>
                  <a:off x="6062693" y="3130267"/>
                  <a:ext cx="1252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20" name="Freihand 119">
                  <a:extLst>
                    <a:ext uri="{FF2B5EF4-FFF2-40B4-BE49-F238E27FC236}">
                      <a16:creationId xmlns:a16="http://schemas.microsoft.com/office/drawing/2014/main" id="{9FA31D56-328A-4DA6-A7ED-EB65306F7632}"/>
                    </a:ext>
                  </a:extLst>
                </p14:cNvPr>
                <p14:cNvContentPartPr/>
                <p14:nvPr/>
              </p14:nvContentPartPr>
              <p14:xfrm>
                <a:off x="6319733" y="3141427"/>
                <a:ext cx="97920" cy="101160"/>
              </p14:xfrm>
            </p:contentPart>
          </mc:Choice>
          <mc:Fallback xmlns="">
            <p:pic>
              <p:nvPicPr>
                <p:cNvPr id="120" name="Freihand 119">
                  <a:extLst>
                    <a:ext uri="{FF2B5EF4-FFF2-40B4-BE49-F238E27FC236}">
                      <a16:creationId xmlns:a16="http://schemas.microsoft.com/office/drawing/2014/main" id="{9FA31D56-328A-4DA6-A7ED-EB65306F7632}"/>
                    </a:ext>
                  </a:extLst>
                </p:cNvPr>
                <p:cNvPicPr/>
                <p:nvPr/>
              </p:nvPicPr>
              <p:blipFill>
                <a:blip r:embed="rId258"/>
                <a:stretch>
                  <a:fillRect/>
                </a:stretch>
              </p:blipFill>
              <p:spPr>
                <a:xfrm>
                  <a:off x="6315413" y="3137107"/>
                  <a:ext cx="1065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21" name="Freihand 120">
                  <a:extLst>
                    <a:ext uri="{FF2B5EF4-FFF2-40B4-BE49-F238E27FC236}">
                      <a16:creationId xmlns:a16="http://schemas.microsoft.com/office/drawing/2014/main" id="{FA6652B1-DF41-4201-BD37-772D3915EF41}"/>
                    </a:ext>
                  </a:extLst>
                </p14:cNvPr>
                <p14:cNvContentPartPr/>
                <p14:nvPr/>
              </p14:nvContentPartPr>
              <p14:xfrm>
                <a:off x="6447893" y="3210547"/>
                <a:ext cx="68040" cy="33120"/>
              </p14:xfrm>
            </p:contentPart>
          </mc:Choice>
          <mc:Fallback xmlns="">
            <p:pic>
              <p:nvPicPr>
                <p:cNvPr id="121" name="Freihand 120">
                  <a:extLst>
                    <a:ext uri="{FF2B5EF4-FFF2-40B4-BE49-F238E27FC236}">
                      <a16:creationId xmlns:a16="http://schemas.microsoft.com/office/drawing/2014/main" id="{FA6652B1-DF41-4201-BD37-772D3915EF41}"/>
                    </a:ext>
                  </a:extLst>
                </p:cNvPr>
                <p:cNvPicPr/>
                <p:nvPr/>
              </p:nvPicPr>
              <p:blipFill>
                <a:blip r:embed="rId260"/>
                <a:stretch>
                  <a:fillRect/>
                </a:stretch>
              </p:blipFill>
              <p:spPr>
                <a:xfrm>
                  <a:off x="6443573" y="3206227"/>
                  <a:ext cx="766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22" name="Freihand 121">
                  <a:extLst>
                    <a:ext uri="{FF2B5EF4-FFF2-40B4-BE49-F238E27FC236}">
                      <a16:creationId xmlns:a16="http://schemas.microsoft.com/office/drawing/2014/main" id="{E37577E6-1D59-47FB-A1C1-8CA1673037C2}"/>
                    </a:ext>
                  </a:extLst>
                </p14:cNvPr>
                <p14:cNvContentPartPr/>
                <p14:nvPr/>
              </p14:nvContentPartPr>
              <p14:xfrm>
                <a:off x="6568493" y="3119467"/>
                <a:ext cx="115200" cy="103680"/>
              </p14:xfrm>
            </p:contentPart>
          </mc:Choice>
          <mc:Fallback xmlns="">
            <p:pic>
              <p:nvPicPr>
                <p:cNvPr id="122" name="Freihand 121">
                  <a:extLst>
                    <a:ext uri="{FF2B5EF4-FFF2-40B4-BE49-F238E27FC236}">
                      <a16:creationId xmlns:a16="http://schemas.microsoft.com/office/drawing/2014/main" id="{E37577E6-1D59-47FB-A1C1-8CA1673037C2}"/>
                    </a:ext>
                  </a:extLst>
                </p:cNvPr>
                <p:cNvPicPr/>
                <p:nvPr/>
              </p:nvPicPr>
              <p:blipFill>
                <a:blip r:embed="rId262"/>
                <a:stretch>
                  <a:fillRect/>
                </a:stretch>
              </p:blipFill>
              <p:spPr>
                <a:xfrm>
                  <a:off x="6564173" y="3115147"/>
                  <a:ext cx="1238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23" name="Freihand 122">
                  <a:extLst>
                    <a:ext uri="{FF2B5EF4-FFF2-40B4-BE49-F238E27FC236}">
                      <a16:creationId xmlns:a16="http://schemas.microsoft.com/office/drawing/2014/main" id="{34D19B0F-F58E-4B42-A3C6-33B3A3981E05}"/>
                    </a:ext>
                  </a:extLst>
                </p14:cNvPr>
                <p14:cNvContentPartPr/>
                <p14:nvPr/>
              </p14:nvContentPartPr>
              <p14:xfrm>
                <a:off x="6674333" y="3102907"/>
                <a:ext cx="223560" cy="125640"/>
              </p14:xfrm>
            </p:contentPart>
          </mc:Choice>
          <mc:Fallback xmlns="">
            <p:pic>
              <p:nvPicPr>
                <p:cNvPr id="123" name="Freihand 122">
                  <a:extLst>
                    <a:ext uri="{FF2B5EF4-FFF2-40B4-BE49-F238E27FC236}">
                      <a16:creationId xmlns:a16="http://schemas.microsoft.com/office/drawing/2014/main" id="{34D19B0F-F58E-4B42-A3C6-33B3A3981E05}"/>
                    </a:ext>
                  </a:extLst>
                </p:cNvPr>
                <p:cNvPicPr/>
                <p:nvPr/>
              </p:nvPicPr>
              <p:blipFill>
                <a:blip r:embed="rId264"/>
                <a:stretch>
                  <a:fillRect/>
                </a:stretch>
              </p:blipFill>
              <p:spPr>
                <a:xfrm>
                  <a:off x="6670013" y="3098587"/>
                  <a:ext cx="2322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25" name="Freihand 124">
                  <a:extLst>
                    <a:ext uri="{FF2B5EF4-FFF2-40B4-BE49-F238E27FC236}">
                      <a16:creationId xmlns:a16="http://schemas.microsoft.com/office/drawing/2014/main" id="{5279AD40-227E-4E97-BABA-20EB8E17F474}"/>
                    </a:ext>
                  </a:extLst>
                </p14:cNvPr>
                <p14:cNvContentPartPr/>
                <p14:nvPr/>
              </p14:nvContentPartPr>
              <p14:xfrm>
                <a:off x="7061693" y="3110107"/>
                <a:ext cx="207000" cy="108000"/>
              </p14:xfrm>
            </p:contentPart>
          </mc:Choice>
          <mc:Fallback xmlns="">
            <p:pic>
              <p:nvPicPr>
                <p:cNvPr id="125" name="Freihand 124">
                  <a:extLst>
                    <a:ext uri="{FF2B5EF4-FFF2-40B4-BE49-F238E27FC236}">
                      <a16:creationId xmlns:a16="http://schemas.microsoft.com/office/drawing/2014/main" id="{5279AD40-227E-4E97-BABA-20EB8E17F474}"/>
                    </a:ext>
                  </a:extLst>
                </p:cNvPr>
                <p:cNvPicPr/>
                <p:nvPr/>
              </p:nvPicPr>
              <p:blipFill>
                <a:blip r:embed="rId266"/>
                <a:stretch>
                  <a:fillRect/>
                </a:stretch>
              </p:blipFill>
              <p:spPr>
                <a:xfrm>
                  <a:off x="7057373" y="3105787"/>
                  <a:ext cx="2156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26" name="Freihand 125">
                  <a:extLst>
                    <a:ext uri="{FF2B5EF4-FFF2-40B4-BE49-F238E27FC236}">
                      <a16:creationId xmlns:a16="http://schemas.microsoft.com/office/drawing/2014/main" id="{93A9D8C0-DD80-4724-B68E-492AFA8973A4}"/>
                    </a:ext>
                  </a:extLst>
                </p14:cNvPr>
                <p14:cNvContentPartPr/>
                <p14:nvPr/>
              </p14:nvContentPartPr>
              <p14:xfrm>
                <a:off x="7219373" y="3016507"/>
                <a:ext cx="360" cy="360"/>
              </p14:xfrm>
            </p:contentPart>
          </mc:Choice>
          <mc:Fallback xmlns="">
            <p:pic>
              <p:nvPicPr>
                <p:cNvPr id="126" name="Freihand 125">
                  <a:extLst>
                    <a:ext uri="{FF2B5EF4-FFF2-40B4-BE49-F238E27FC236}">
                      <a16:creationId xmlns:a16="http://schemas.microsoft.com/office/drawing/2014/main" id="{93A9D8C0-DD80-4724-B68E-492AFA8973A4}"/>
                    </a:ext>
                  </a:extLst>
                </p:cNvPr>
                <p:cNvPicPr/>
                <p:nvPr/>
              </p:nvPicPr>
              <p:blipFill>
                <a:blip r:embed="rId268"/>
                <a:stretch>
                  <a:fillRect/>
                </a:stretch>
              </p:blipFill>
              <p:spPr>
                <a:xfrm>
                  <a:off x="7215053" y="3012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59" name="Freihand 158">
                  <a:extLst>
                    <a:ext uri="{FF2B5EF4-FFF2-40B4-BE49-F238E27FC236}">
                      <a16:creationId xmlns:a16="http://schemas.microsoft.com/office/drawing/2014/main" id="{67B63285-7C32-4680-AC21-8A67B758C530}"/>
                    </a:ext>
                  </a:extLst>
                </p14:cNvPr>
                <p14:cNvContentPartPr/>
                <p14:nvPr/>
              </p14:nvContentPartPr>
              <p14:xfrm>
                <a:off x="5297333" y="3504307"/>
                <a:ext cx="99720" cy="111240"/>
              </p14:xfrm>
            </p:contentPart>
          </mc:Choice>
          <mc:Fallback xmlns="">
            <p:pic>
              <p:nvPicPr>
                <p:cNvPr id="159" name="Freihand 158">
                  <a:extLst>
                    <a:ext uri="{FF2B5EF4-FFF2-40B4-BE49-F238E27FC236}">
                      <a16:creationId xmlns:a16="http://schemas.microsoft.com/office/drawing/2014/main" id="{67B63285-7C32-4680-AC21-8A67B758C530}"/>
                    </a:ext>
                  </a:extLst>
                </p:cNvPr>
                <p:cNvPicPr/>
                <p:nvPr/>
              </p:nvPicPr>
              <p:blipFill>
                <a:blip r:embed="rId270"/>
                <a:stretch>
                  <a:fillRect/>
                </a:stretch>
              </p:blipFill>
              <p:spPr>
                <a:xfrm>
                  <a:off x="5293013" y="3499987"/>
                  <a:ext cx="1083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0" name="Freihand 159">
                  <a:extLst>
                    <a:ext uri="{FF2B5EF4-FFF2-40B4-BE49-F238E27FC236}">
                      <a16:creationId xmlns:a16="http://schemas.microsoft.com/office/drawing/2014/main" id="{DFDE0221-B513-47EC-AE08-51244EA8AFF1}"/>
                    </a:ext>
                  </a:extLst>
                </p14:cNvPr>
                <p14:cNvContentPartPr/>
                <p14:nvPr/>
              </p14:nvContentPartPr>
              <p14:xfrm>
                <a:off x="5394533" y="3512587"/>
                <a:ext cx="86760" cy="106200"/>
              </p14:xfrm>
            </p:contentPart>
          </mc:Choice>
          <mc:Fallback xmlns="">
            <p:pic>
              <p:nvPicPr>
                <p:cNvPr id="160" name="Freihand 159">
                  <a:extLst>
                    <a:ext uri="{FF2B5EF4-FFF2-40B4-BE49-F238E27FC236}">
                      <a16:creationId xmlns:a16="http://schemas.microsoft.com/office/drawing/2014/main" id="{DFDE0221-B513-47EC-AE08-51244EA8AFF1}"/>
                    </a:ext>
                  </a:extLst>
                </p:cNvPr>
                <p:cNvPicPr/>
                <p:nvPr/>
              </p:nvPicPr>
              <p:blipFill>
                <a:blip r:embed="rId272"/>
                <a:stretch>
                  <a:fillRect/>
                </a:stretch>
              </p:blipFill>
              <p:spPr>
                <a:xfrm>
                  <a:off x="5390213" y="3508267"/>
                  <a:ext cx="954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1" name="Freihand 160">
                  <a:extLst>
                    <a:ext uri="{FF2B5EF4-FFF2-40B4-BE49-F238E27FC236}">
                      <a16:creationId xmlns:a16="http://schemas.microsoft.com/office/drawing/2014/main" id="{8F700A14-1AFB-4FFF-8CAF-959C1F694E68}"/>
                    </a:ext>
                  </a:extLst>
                </p14:cNvPr>
                <p14:cNvContentPartPr/>
                <p14:nvPr/>
              </p14:nvContentPartPr>
              <p14:xfrm>
                <a:off x="5506133" y="3520867"/>
                <a:ext cx="24120" cy="10080"/>
              </p14:xfrm>
            </p:contentPart>
          </mc:Choice>
          <mc:Fallback xmlns="">
            <p:pic>
              <p:nvPicPr>
                <p:cNvPr id="161" name="Freihand 160">
                  <a:extLst>
                    <a:ext uri="{FF2B5EF4-FFF2-40B4-BE49-F238E27FC236}">
                      <a16:creationId xmlns:a16="http://schemas.microsoft.com/office/drawing/2014/main" id="{8F700A14-1AFB-4FFF-8CAF-959C1F694E68}"/>
                    </a:ext>
                  </a:extLst>
                </p:cNvPr>
                <p:cNvPicPr/>
                <p:nvPr/>
              </p:nvPicPr>
              <p:blipFill>
                <a:blip r:embed="rId274"/>
                <a:stretch>
                  <a:fillRect/>
                </a:stretch>
              </p:blipFill>
              <p:spPr>
                <a:xfrm>
                  <a:off x="5501813" y="3516547"/>
                  <a:ext cx="327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63" name="Freihand 162">
                  <a:extLst>
                    <a:ext uri="{FF2B5EF4-FFF2-40B4-BE49-F238E27FC236}">
                      <a16:creationId xmlns:a16="http://schemas.microsoft.com/office/drawing/2014/main" id="{9C6B790D-FE21-4843-AA23-91C5334F180A}"/>
                    </a:ext>
                  </a:extLst>
                </p14:cNvPr>
                <p14:cNvContentPartPr/>
                <p14:nvPr/>
              </p14:nvContentPartPr>
              <p14:xfrm>
                <a:off x="5301653" y="3505027"/>
                <a:ext cx="134640" cy="131400"/>
              </p14:xfrm>
            </p:contentPart>
          </mc:Choice>
          <mc:Fallback xmlns="">
            <p:pic>
              <p:nvPicPr>
                <p:cNvPr id="163" name="Freihand 162">
                  <a:extLst>
                    <a:ext uri="{FF2B5EF4-FFF2-40B4-BE49-F238E27FC236}">
                      <a16:creationId xmlns:a16="http://schemas.microsoft.com/office/drawing/2014/main" id="{9C6B790D-FE21-4843-AA23-91C5334F180A}"/>
                    </a:ext>
                  </a:extLst>
                </p:cNvPr>
                <p:cNvPicPr/>
                <p:nvPr/>
              </p:nvPicPr>
              <p:blipFill>
                <a:blip r:embed="rId276"/>
                <a:stretch>
                  <a:fillRect/>
                </a:stretch>
              </p:blipFill>
              <p:spPr>
                <a:xfrm>
                  <a:off x="5297333" y="3500707"/>
                  <a:ext cx="1432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64" name="Freihand 163">
                  <a:extLst>
                    <a:ext uri="{FF2B5EF4-FFF2-40B4-BE49-F238E27FC236}">
                      <a16:creationId xmlns:a16="http://schemas.microsoft.com/office/drawing/2014/main" id="{BA61BFA2-8A1A-4928-BEB0-F202F5AA5B02}"/>
                    </a:ext>
                  </a:extLst>
                </p14:cNvPr>
                <p14:cNvContentPartPr/>
                <p14:nvPr/>
              </p14:nvContentPartPr>
              <p14:xfrm>
                <a:off x="5440973" y="3534187"/>
                <a:ext cx="100080" cy="79920"/>
              </p14:xfrm>
            </p:contentPart>
          </mc:Choice>
          <mc:Fallback xmlns="">
            <p:pic>
              <p:nvPicPr>
                <p:cNvPr id="164" name="Freihand 163">
                  <a:extLst>
                    <a:ext uri="{FF2B5EF4-FFF2-40B4-BE49-F238E27FC236}">
                      <a16:creationId xmlns:a16="http://schemas.microsoft.com/office/drawing/2014/main" id="{BA61BFA2-8A1A-4928-BEB0-F202F5AA5B02}"/>
                    </a:ext>
                  </a:extLst>
                </p:cNvPr>
                <p:cNvPicPr/>
                <p:nvPr/>
              </p:nvPicPr>
              <p:blipFill>
                <a:blip r:embed="rId278"/>
                <a:stretch>
                  <a:fillRect/>
                </a:stretch>
              </p:blipFill>
              <p:spPr>
                <a:xfrm>
                  <a:off x="5436653" y="3529867"/>
                  <a:ext cx="1087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65" name="Freihand 164">
                  <a:extLst>
                    <a:ext uri="{FF2B5EF4-FFF2-40B4-BE49-F238E27FC236}">
                      <a16:creationId xmlns:a16="http://schemas.microsoft.com/office/drawing/2014/main" id="{85C09272-F13B-4AFB-8637-5FFDB7092E06}"/>
                    </a:ext>
                  </a:extLst>
                </p14:cNvPr>
                <p14:cNvContentPartPr/>
                <p14:nvPr/>
              </p14:nvContentPartPr>
              <p14:xfrm>
                <a:off x="5543933" y="3452107"/>
                <a:ext cx="141480" cy="145440"/>
              </p14:xfrm>
            </p:contentPart>
          </mc:Choice>
          <mc:Fallback xmlns="">
            <p:pic>
              <p:nvPicPr>
                <p:cNvPr id="165" name="Freihand 164">
                  <a:extLst>
                    <a:ext uri="{FF2B5EF4-FFF2-40B4-BE49-F238E27FC236}">
                      <a16:creationId xmlns:a16="http://schemas.microsoft.com/office/drawing/2014/main" id="{85C09272-F13B-4AFB-8637-5FFDB7092E06}"/>
                    </a:ext>
                  </a:extLst>
                </p:cNvPr>
                <p:cNvPicPr/>
                <p:nvPr/>
              </p:nvPicPr>
              <p:blipFill>
                <a:blip r:embed="rId280"/>
                <a:stretch>
                  <a:fillRect/>
                </a:stretch>
              </p:blipFill>
              <p:spPr>
                <a:xfrm>
                  <a:off x="5539613" y="3447787"/>
                  <a:ext cx="1501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66" name="Freihand 165">
                  <a:extLst>
                    <a:ext uri="{FF2B5EF4-FFF2-40B4-BE49-F238E27FC236}">
                      <a16:creationId xmlns:a16="http://schemas.microsoft.com/office/drawing/2014/main" id="{DD2C5211-8C75-44A7-A958-240DF8D807AF}"/>
                    </a:ext>
                  </a:extLst>
                </p14:cNvPr>
                <p14:cNvContentPartPr/>
                <p14:nvPr/>
              </p14:nvContentPartPr>
              <p14:xfrm>
                <a:off x="5765693" y="3490267"/>
                <a:ext cx="147240" cy="94320"/>
              </p14:xfrm>
            </p:contentPart>
          </mc:Choice>
          <mc:Fallback xmlns="">
            <p:pic>
              <p:nvPicPr>
                <p:cNvPr id="166" name="Freihand 165">
                  <a:extLst>
                    <a:ext uri="{FF2B5EF4-FFF2-40B4-BE49-F238E27FC236}">
                      <a16:creationId xmlns:a16="http://schemas.microsoft.com/office/drawing/2014/main" id="{DD2C5211-8C75-44A7-A958-240DF8D807AF}"/>
                    </a:ext>
                  </a:extLst>
                </p:cNvPr>
                <p:cNvPicPr/>
                <p:nvPr/>
              </p:nvPicPr>
              <p:blipFill>
                <a:blip r:embed="rId282"/>
                <a:stretch>
                  <a:fillRect/>
                </a:stretch>
              </p:blipFill>
              <p:spPr>
                <a:xfrm>
                  <a:off x="5761373" y="3485947"/>
                  <a:ext cx="1558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67" name="Freihand 166">
                  <a:extLst>
                    <a:ext uri="{FF2B5EF4-FFF2-40B4-BE49-F238E27FC236}">
                      <a16:creationId xmlns:a16="http://schemas.microsoft.com/office/drawing/2014/main" id="{9BF00EBA-3C9B-417B-B1C5-D3AAC76DE75E}"/>
                    </a:ext>
                  </a:extLst>
                </p14:cNvPr>
                <p14:cNvContentPartPr/>
                <p14:nvPr/>
              </p14:nvContentPartPr>
              <p14:xfrm>
                <a:off x="5920133" y="3413587"/>
                <a:ext cx="99360" cy="173160"/>
              </p14:xfrm>
            </p:contentPart>
          </mc:Choice>
          <mc:Fallback xmlns="">
            <p:pic>
              <p:nvPicPr>
                <p:cNvPr id="167" name="Freihand 166">
                  <a:extLst>
                    <a:ext uri="{FF2B5EF4-FFF2-40B4-BE49-F238E27FC236}">
                      <a16:creationId xmlns:a16="http://schemas.microsoft.com/office/drawing/2014/main" id="{9BF00EBA-3C9B-417B-B1C5-D3AAC76DE75E}"/>
                    </a:ext>
                  </a:extLst>
                </p:cNvPr>
                <p:cNvPicPr/>
                <p:nvPr/>
              </p:nvPicPr>
              <p:blipFill>
                <a:blip r:embed="rId284"/>
                <a:stretch>
                  <a:fillRect/>
                </a:stretch>
              </p:blipFill>
              <p:spPr>
                <a:xfrm>
                  <a:off x="5915813" y="3409267"/>
                  <a:ext cx="1080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68" name="Freihand 167">
                  <a:extLst>
                    <a:ext uri="{FF2B5EF4-FFF2-40B4-BE49-F238E27FC236}">
                      <a16:creationId xmlns:a16="http://schemas.microsoft.com/office/drawing/2014/main" id="{1A63EDEB-657A-4F08-A953-C73F945060E6}"/>
                    </a:ext>
                  </a:extLst>
                </p14:cNvPr>
                <p14:cNvContentPartPr/>
                <p14:nvPr/>
              </p14:nvContentPartPr>
              <p14:xfrm>
                <a:off x="5989973" y="3420067"/>
                <a:ext cx="124920" cy="149760"/>
              </p14:xfrm>
            </p:contentPart>
          </mc:Choice>
          <mc:Fallback xmlns="">
            <p:pic>
              <p:nvPicPr>
                <p:cNvPr id="168" name="Freihand 167">
                  <a:extLst>
                    <a:ext uri="{FF2B5EF4-FFF2-40B4-BE49-F238E27FC236}">
                      <a16:creationId xmlns:a16="http://schemas.microsoft.com/office/drawing/2014/main" id="{1A63EDEB-657A-4F08-A953-C73F945060E6}"/>
                    </a:ext>
                  </a:extLst>
                </p:cNvPr>
                <p:cNvPicPr/>
                <p:nvPr/>
              </p:nvPicPr>
              <p:blipFill>
                <a:blip r:embed="rId286"/>
                <a:stretch>
                  <a:fillRect/>
                </a:stretch>
              </p:blipFill>
              <p:spPr>
                <a:xfrm>
                  <a:off x="5985653" y="3415747"/>
                  <a:ext cx="1335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69" name="Freihand 168">
                  <a:extLst>
                    <a:ext uri="{FF2B5EF4-FFF2-40B4-BE49-F238E27FC236}">
                      <a16:creationId xmlns:a16="http://schemas.microsoft.com/office/drawing/2014/main" id="{3BC27439-D3A0-4021-8805-2FD549904921}"/>
                    </a:ext>
                  </a:extLst>
                </p14:cNvPr>
                <p14:cNvContentPartPr/>
                <p14:nvPr/>
              </p14:nvContentPartPr>
              <p14:xfrm>
                <a:off x="6034253" y="3538147"/>
                <a:ext cx="20160" cy="18720"/>
              </p14:xfrm>
            </p:contentPart>
          </mc:Choice>
          <mc:Fallback xmlns="">
            <p:pic>
              <p:nvPicPr>
                <p:cNvPr id="169" name="Freihand 168">
                  <a:extLst>
                    <a:ext uri="{FF2B5EF4-FFF2-40B4-BE49-F238E27FC236}">
                      <a16:creationId xmlns:a16="http://schemas.microsoft.com/office/drawing/2014/main" id="{3BC27439-D3A0-4021-8805-2FD549904921}"/>
                    </a:ext>
                  </a:extLst>
                </p:cNvPr>
                <p:cNvPicPr/>
                <p:nvPr/>
              </p:nvPicPr>
              <p:blipFill>
                <a:blip r:embed="rId288"/>
                <a:stretch>
                  <a:fillRect/>
                </a:stretch>
              </p:blipFill>
              <p:spPr>
                <a:xfrm>
                  <a:off x="6029933" y="3533827"/>
                  <a:ext cx="288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70" name="Freihand 169">
                  <a:extLst>
                    <a:ext uri="{FF2B5EF4-FFF2-40B4-BE49-F238E27FC236}">
                      <a16:creationId xmlns:a16="http://schemas.microsoft.com/office/drawing/2014/main" id="{DD44B436-B78E-4D58-B6DB-C9F839ED8B36}"/>
                    </a:ext>
                  </a:extLst>
                </p14:cNvPr>
                <p14:cNvContentPartPr/>
                <p14:nvPr/>
              </p14:nvContentPartPr>
              <p14:xfrm>
                <a:off x="6040373" y="3475507"/>
                <a:ext cx="191880" cy="106920"/>
              </p14:xfrm>
            </p:contentPart>
          </mc:Choice>
          <mc:Fallback xmlns="">
            <p:pic>
              <p:nvPicPr>
                <p:cNvPr id="170" name="Freihand 169">
                  <a:extLst>
                    <a:ext uri="{FF2B5EF4-FFF2-40B4-BE49-F238E27FC236}">
                      <a16:creationId xmlns:a16="http://schemas.microsoft.com/office/drawing/2014/main" id="{DD44B436-B78E-4D58-B6DB-C9F839ED8B36}"/>
                    </a:ext>
                  </a:extLst>
                </p:cNvPr>
                <p:cNvPicPr/>
                <p:nvPr/>
              </p:nvPicPr>
              <p:blipFill>
                <a:blip r:embed="rId290"/>
                <a:stretch>
                  <a:fillRect/>
                </a:stretch>
              </p:blipFill>
              <p:spPr>
                <a:xfrm>
                  <a:off x="6036053" y="3471187"/>
                  <a:ext cx="2005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71" name="Freihand 170">
                  <a:extLst>
                    <a:ext uri="{FF2B5EF4-FFF2-40B4-BE49-F238E27FC236}">
                      <a16:creationId xmlns:a16="http://schemas.microsoft.com/office/drawing/2014/main" id="{9788E8B2-4A74-47C9-BBF6-D44BB183774A}"/>
                    </a:ext>
                  </a:extLst>
                </p14:cNvPr>
                <p14:cNvContentPartPr/>
                <p14:nvPr/>
              </p14:nvContentPartPr>
              <p14:xfrm>
                <a:off x="5819333" y="3362467"/>
                <a:ext cx="63000" cy="60840"/>
              </p14:xfrm>
            </p:contentPart>
          </mc:Choice>
          <mc:Fallback xmlns="">
            <p:pic>
              <p:nvPicPr>
                <p:cNvPr id="171" name="Freihand 170">
                  <a:extLst>
                    <a:ext uri="{FF2B5EF4-FFF2-40B4-BE49-F238E27FC236}">
                      <a16:creationId xmlns:a16="http://schemas.microsoft.com/office/drawing/2014/main" id="{9788E8B2-4A74-47C9-BBF6-D44BB183774A}"/>
                    </a:ext>
                  </a:extLst>
                </p:cNvPr>
                <p:cNvPicPr/>
                <p:nvPr/>
              </p:nvPicPr>
              <p:blipFill>
                <a:blip r:embed="rId292"/>
                <a:stretch>
                  <a:fillRect/>
                </a:stretch>
              </p:blipFill>
              <p:spPr>
                <a:xfrm>
                  <a:off x="5815013" y="3358147"/>
                  <a:ext cx="716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72" name="Freihand 171">
                  <a:extLst>
                    <a:ext uri="{FF2B5EF4-FFF2-40B4-BE49-F238E27FC236}">
                      <a16:creationId xmlns:a16="http://schemas.microsoft.com/office/drawing/2014/main" id="{9071DCCB-2871-4D44-871E-6DC56B92FD4A}"/>
                    </a:ext>
                  </a:extLst>
                </p14:cNvPr>
                <p14:cNvContentPartPr/>
                <p14:nvPr/>
              </p14:nvContentPartPr>
              <p14:xfrm>
                <a:off x="6341693" y="3471187"/>
                <a:ext cx="26280" cy="87840"/>
              </p14:xfrm>
            </p:contentPart>
          </mc:Choice>
          <mc:Fallback xmlns="">
            <p:pic>
              <p:nvPicPr>
                <p:cNvPr id="172" name="Freihand 171">
                  <a:extLst>
                    <a:ext uri="{FF2B5EF4-FFF2-40B4-BE49-F238E27FC236}">
                      <a16:creationId xmlns:a16="http://schemas.microsoft.com/office/drawing/2014/main" id="{9071DCCB-2871-4D44-871E-6DC56B92FD4A}"/>
                    </a:ext>
                  </a:extLst>
                </p:cNvPr>
                <p:cNvPicPr/>
                <p:nvPr/>
              </p:nvPicPr>
              <p:blipFill>
                <a:blip r:embed="rId294"/>
                <a:stretch>
                  <a:fillRect/>
                </a:stretch>
              </p:blipFill>
              <p:spPr>
                <a:xfrm>
                  <a:off x="6337373" y="3466867"/>
                  <a:ext cx="349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73" name="Freihand 172">
                  <a:extLst>
                    <a:ext uri="{FF2B5EF4-FFF2-40B4-BE49-F238E27FC236}">
                      <a16:creationId xmlns:a16="http://schemas.microsoft.com/office/drawing/2014/main" id="{ABD0D85C-4BCC-4F04-937E-467763C5288D}"/>
                    </a:ext>
                  </a:extLst>
                </p14:cNvPr>
                <p14:cNvContentPartPr/>
                <p14:nvPr/>
              </p14:nvContentPartPr>
              <p14:xfrm>
                <a:off x="6370133" y="3420067"/>
                <a:ext cx="12960" cy="25560"/>
              </p14:xfrm>
            </p:contentPart>
          </mc:Choice>
          <mc:Fallback xmlns="">
            <p:pic>
              <p:nvPicPr>
                <p:cNvPr id="173" name="Freihand 172">
                  <a:extLst>
                    <a:ext uri="{FF2B5EF4-FFF2-40B4-BE49-F238E27FC236}">
                      <a16:creationId xmlns:a16="http://schemas.microsoft.com/office/drawing/2014/main" id="{ABD0D85C-4BCC-4F04-937E-467763C5288D}"/>
                    </a:ext>
                  </a:extLst>
                </p:cNvPr>
                <p:cNvPicPr/>
                <p:nvPr/>
              </p:nvPicPr>
              <p:blipFill>
                <a:blip r:embed="rId296"/>
                <a:stretch>
                  <a:fillRect/>
                </a:stretch>
              </p:blipFill>
              <p:spPr>
                <a:xfrm>
                  <a:off x="6365813" y="3415747"/>
                  <a:ext cx="216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74" name="Freihand 173">
                  <a:extLst>
                    <a:ext uri="{FF2B5EF4-FFF2-40B4-BE49-F238E27FC236}">
                      <a16:creationId xmlns:a16="http://schemas.microsoft.com/office/drawing/2014/main" id="{60BE3DF4-6628-4A41-93C6-FDB841325A6B}"/>
                    </a:ext>
                  </a:extLst>
                </p14:cNvPr>
                <p14:cNvContentPartPr/>
                <p14:nvPr/>
              </p14:nvContentPartPr>
              <p14:xfrm>
                <a:off x="6404333" y="3468667"/>
                <a:ext cx="59760" cy="91440"/>
              </p14:xfrm>
            </p:contentPart>
          </mc:Choice>
          <mc:Fallback xmlns="">
            <p:pic>
              <p:nvPicPr>
                <p:cNvPr id="174" name="Freihand 173">
                  <a:extLst>
                    <a:ext uri="{FF2B5EF4-FFF2-40B4-BE49-F238E27FC236}">
                      <a16:creationId xmlns:a16="http://schemas.microsoft.com/office/drawing/2014/main" id="{60BE3DF4-6628-4A41-93C6-FDB841325A6B}"/>
                    </a:ext>
                  </a:extLst>
                </p:cNvPr>
                <p:cNvPicPr/>
                <p:nvPr/>
              </p:nvPicPr>
              <p:blipFill>
                <a:blip r:embed="rId298"/>
                <a:stretch>
                  <a:fillRect/>
                </a:stretch>
              </p:blipFill>
              <p:spPr>
                <a:xfrm>
                  <a:off x="6400013" y="3464347"/>
                  <a:ext cx="684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75" name="Freihand 174">
                  <a:extLst>
                    <a:ext uri="{FF2B5EF4-FFF2-40B4-BE49-F238E27FC236}">
                      <a16:creationId xmlns:a16="http://schemas.microsoft.com/office/drawing/2014/main" id="{D3F2AAAC-67A3-4D35-9DF3-087FB02695B2}"/>
                    </a:ext>
                  </a:extLst>
                </p14:cNvPr>
                <p14:cNvContentPartPr/>
                <p14:nvPr/>
              </p14:nvContentPartPr>
              <p14:xfrm>
                <a:off x="6496133" y="3403147"/>
                <a:ext cx="85680" cy="135000"/>
              </p14:xfrm>
            </p:contentPart>
          </mc:Choice>
          <mc:Fallback xmlns="">
            <p:pic>
              <p:nvPicPr>
                <p:cNvPr id="175" name="Freihand 174">
                  <a:extLst>
                    <a:ext uri="{FF2B5EF4-FFF2-40B4-BE49-F238E27FC236}">
                      <a16:creationId xmlns:a16="http://schemas.microsoft.com/office/drawing/2014/main" id="{D3F2AAAC-67A3-4D35-9DF3-087FB02695B2}"/>
                    </a:ext>
                  </a:extLst>
                </p:cNvPr>
                <p:cNvPicPr/>
                <p:nvPr/>
              </p:nvPicPr>
              <p:blipFill>
                <a:blip r:embed="rId300"/>
                <a:stretch>
                  <a:fillRect/>
                </a:stretch>
              </p:blipFill>
              <p:spPr>
                <a:xfrm>
                  <a:off x="6491813" y="3398827"/>
                  <a:ext cx="943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76" name="Freihand 175">
                  <a:extLst>
                    <a:ext uri="{FF2B5EF4-FFF2-40B4-BE49-F238E27FC236}">
                      <a16:creationId xmlns:a16="http://schemas.microsoft.com/office/drawing/2014/main" id="{8BDCC102-C8DD-48EE-9AA0-D2E23589BA00}"/>
                    </a:ext>
                  </a:extLst>
                </p14:cNvPr>
                <p14:cNvContentPartPr/>
                <p14:nvPr/>
              </p14:nvContentPartPr>
              <p14:xfrm>
                <a:off x="6758573" y="3410347"/>
                <a:ext cx="288000" cy="106560"/>
              </p14:xfrm>
            </p:contentPart>
          </mc:Choice>
          <mc:Fallback xmlns="">
            <p:pic>
              <p:nvPicPr>
                <p:cNvPr id="176" name="Freihand 175">
                  <a:extLst>
                    <a:ext uri="{FF2B5EF4-FFF2-40B4-BE49-F238E27FC236}">
                      <a16:creationId xmlns:a16="http://schemas.microsoft.com/office/drawing/2014/main" id="{8BDCC102-C8DD-48EE-9AA0-D2E23589BA00}"/>
                    </a:ext>
                  </a:extLst>
                </p:cNvPr>
                <p:cNvPicPr/>
                <p:nvPr/>
              </p:nvPicPr>
              <p:blipFill>
                <a:blip r:embed="rId302"/>
                <a:stretch>
                  <a:fillRect/>
                </a:stretch>
              </p:blipFill>
              <p:spPr>
                <a:xfrm>
                  <a:off x="6754253" y="3406027"/>
                  <a:ext cx="2966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77" name="Freihand 176">
                  <a:extLst>
                    <a:ext uri="{FF2B5EF4-FFF2-40B4-BE49-F238E27FC236}">
                      <a16:creationId xmlns:a16="http://schemas.microsoft.com/office/drawing/2014/main" id="{D9A6D98B-2882-4B5C-9FDB-5D261ACF7F93}"/>
                    </a:ext>
                  </a:extLst>
                </p14:cNvPr>
                <p14:cNvContentPartPr/>
                <p14:nvPr/>
              </p14:nvContentPartPr>
              <p14:xfrm>
                <a:off x="7028573" y="3368227"/>
                <a:ext cx="360" cy="360"/>
              </p14:xfrm>
            </p:contentPart>
          </mc:Choice>
          <mc:Fallback xmlns="">
            <p:pic>
              <p:nvPicPr>
                <p:cNvPr id="177" name="Freihand 176">
                  <a:extLst>
                    <a:ext uri="{FF2B5EF4-FFF2-40B4-BE49-F238E27FC236}">
                      <a16:creationId xmlns:a16="http://schemas.microsoft.com/office/drawing/2014/main" id="{D9A6D98B-2882-4B5C-9FDB-5D261ACF7F93}"/>
                    </a:ext>
                  </a:extLst>
                </p:cNvPr>
                <p:cNvPicPr/>
                <p:nvPr/>
              </p:nvPicPr>
              <p:blipFill>
                <a:blip r:embed="rId268"/>
                <a:stretch>
                  <a:fillRect/>
                </a:stretch>
              </p:blipFill>
              <p:spPr>
                <a:xfrm>
                  <a:off x="7024253" y="3363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79" name="Freihand 178">
                  <a:extLst>
                    <a:ext uri="{FF2B5EF4-FFF2-40B4-BE49-F238E27FC236}">
                      <a16:creationId xmlns:a16="http://schemas.microsoft.com/office/drawing/2014/main" id="{7D143314-AC57-4DA3-87F5-A28449678BDE}"/>
                    </a:ext>
                  </a:extLst>
                </p14:cNvPr>
                <p14:cNvContentPartPr/>
                <p14:nvPr/>
              </p14:nvContentPartPr>
              <p14:xfrm>
                <a:off x="7293533" y="3304867"/>
                <a:ext cx="155160" cy="167760"/>
              </p14:xfrm>
            </p:contentPart>
          </mc:Choice>
          <mc:Fallback xmlns="">
            <p:pic>
              <p:nvPicPr>
                <p:cNvPr id="179" name="Freihand 178">
                  <a:extLst>
                    <a:ext uri="{FF2B5EF4-FFF2-40B4-BE49-F238E27FC236}">
                      <a16:creationId xmlns:a16="http://schemas.microsoft.com/office/drawing/2014/main" id="{7D143314-AC57-4DA3-87F5-A28449678BDE}"/>
                    </a:ext>
                  </a:extLst>
                </p:cNvPr>
                <p:cNvPicPr/>
                <p:nvPr/>
              </p:nvPicPr>
              <p:blipFill>
                <a:blip r:embed="rId305"/>
                <a:stretch>
                  <a:fillRect/>
                </a:stretch>
              </p:blipFill>
              <p:spPr>
                <a:xfrm>
                  <a:off x="7289213" y="3300547"/>
                  <a:ext cx="1638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80" name="Freihand 179">
                  <a:extLst>
                    <a:ext uri="{FF2B5EF4-FFF2-40B4-BE49-F238E27FC236}">
                      <a16:creationId xmlns:a16="http://schemas.microsoft.com/office/drawing/2014/main" id="{F60550F8-6C2D-44A6-AD10-F8C7F0C96144}"/>
                    </a:ext>
                  </a:extLst>
                </p14:cNvPr>
                <p14:cNvContentPartPr/>
                <p14:nvPr/>
              </p14:nvContentPartPr>
              <p14:xfrm>
                <a:off x="7375253" y="3403507"/>
                <a:ext cx="65160" cy="43560"/>
              </p14:xfrm>
            </p:contentPart>
          </mc:Choice>
          <mc:Fallback xmlns="">
            <p:pic>
              <p:nvPicPr>
                <p:cNvPr id="180" name="Freihand 179">
                  <a:extLst>
                    <a:ext uri="{FF2B5EF4-FFF2-40B4-BE49-F238E27FC236}">
                      <a16:creationId xmlns:a16="http://schemas.microsoft.com/office/drawing/2014/main" id="{F60550F8-6C2D-44A6-AD10-F8C7F0C96144}"/>
                    </a:ext>
                  </a:extLst>
                </p:cNvPr>
                <p:cNvPicPr/>
                <p:nvPr/>
              </p:nvPicPr>
              <p:blipFill>
                <a:blip r:embed="rId307"/>
                <a:stretch>
                  <a:fillRect/>
                </a:stretch>
              </p:blipFill>
              <p:spPr>
                <a:xfrm>
                  <a:off x="7370933" y="3399187"/>
                  <a:ext cx="738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81" name="Freihand 180">
                  <a:extLst>
                    <a:ext uri="{FF2B5EF4-FFF2-40B4-BE49-F238E27FC236}">
                      <a16:creationId xmlns:a16="http://schemas.microsoft.com/office/drawing/2014/main" id="{F3EBF053-3226-493A-8EEA-77DE385F2832}"/>
                    </a:ext>
                  </a:extLst>
                </p14:cNvPr>
                <p14:cNvContentPartPr/>
                <p14:nvPr/>
              </p14:nvContentPartPr>
              <p14:xfrm>
                <a:off x="7443653" y="3355267"/>
                <a:ext cx="380880" cy="109800"/>
              </p14:xfrm>
            </p:contentPart>
          </mc:Choice>
          <mc:Fallback xmlns="">
            <p:pic>
              <p:nvPicPr>
                <p:cNvPr id="181" name="Freihand 180">
                  <a:extLst>
                    <a:ext uri="{FF2B5EF4-FFF2-40B4-BE49-F238E27FC236}">
                      <a16:creationId xmlns:a16="http://schemas.microsoft.com/office/drawing/2014/main" id="{F3EBF053-3226-493A-8EEA-77DE385F2832}"/>
                    </a:ext>
                  </a:extLst>
                </p:cNvPr>
                <p:cNvPicPr/>
                <p:nvPr/>
              </p:nvPicPr>
              <p:blipFill>
                <a:blip r:embed="rId309"/>
                <a:stretch>
                  <a:fillRect/>
                </a:stretch>
              </p:blipFill>
              <p:spPr>
                <a:xfrm>
                  <a:off x="7439333" y="3350947"/>
                  <a:ext cx="3895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82" name="Freihand 181">
                  <a:extLst>
                    <a:ext uri="{FF2B5EF4-FFF2-40B4-BE49-F238E27FC236}">
                      <a16:creationId xmlns:a16="http://schemas.microsoft.com/office/drawing/2014/main" id="{89B52A21-A74A-4A3F-9DFD-0EB509F45FE1}"/>
                    </a:ext>
                  </a:extLst>
                </p14:cNvPr>
                <p14:cNvContentPartPr/>
                <p14:nvPr/>
              </p14:nvContentPartPr>
              <p14:xfrm>
                <a:off x="7832093" y="3313867"/>
                <a:ext cx="49680" cy="34560"/>
              </p14:xfrm>
            </p:contentPart>
          </mc:Choice>
          <mc:Fallback xmlns="">
            <p:pic>
              <p:nvPicPr>
                <p:cNvPr id="182" name="Freihand 181">
                  <a:extLst>
                    <a:ext uri="{FF2B5EF4-FFF2-40B4-BE49-F238E27FC236}">
                      <a16:creationId xmlns:a16="http://schemas.microsoft.com/office/drawing/2014/main" id="{89B52A21-A74A-4A3F-9DFD-0EB509F45FE1}"/>
                    </a:ext>
                  </a:extLst>
                </p:cNvPr>
                <p:cNvPicPr/>
                <p:nvPr/>
              </p:nvPicPr>
              <p:blipFill>
                <a:blip r:embed="rId311"/>
                <a:stretch>
                  <a:fillRect/>
                </a:stretch>
              </p:blipFill>
              <p:spPr>
                <a:xfrm>
                  <a:off x="7827773" y="3309547"/>
                  <a:ext cx="583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83" name="Freihand 182">
                  <a:extLst>
                    <a:ext uri="{FF2B5EF4-FFF2-40B4-BE49-F238E27FC236}">
                      <a16:creationId xmlns:a16="http://schemas.microsoft.com/office/drawing/2014/main" id="{48E33D53-95C8-4584-9F3D-CBB8A142CBCF}"/>
                    </a:ext>
                  </a:extLst>
                </p14:cNvPr>
                <p14:cNvContentPartPr/>
                <p14:nvPr/>
              </p14:nvContentPartPr>
              <p14:xfrm>
                <a:off x="7869533" y="3355267"/>
                <a:ext cx="74520" cy="94320"/>
              </p14:xfrm>
            </p:contentPart>
          </mc:Choice>
          <mc:Fallback xmlns="">
            <p:pic>
              <p:nvPicPr>
                <p:cNvPr id="183" name="Freihand 182">
                  <a:extLst>
                    <a:ext uri="{FF2B5EF4-FFF2-40B4-BE49-F238E27FC236}">
                      <a16:creationId xmlns:a16="http://schemas.microsoft.com/office/drawing/2014/main" id="{48E33D53-95C8-4584-9F3D-CBB8A142CBCF}"/>
                    </a:ext>
                  </a:extLst>
                </p:cNvPr>
                <p:cNvPicPr/>
                <p:nvPr/>
              </p:nvPicPr>
              <p:blipFill>
                <a:blip r:embed="rId313"/>
                <a:stretch>
                  <a:fillRect/>
                </a:stretch>
              </p:blipFill>
              <p:spPr>
                <a:xfrm>
                  <a:off x="7865213" y="3350947"/>
                  <a:ext cx="831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84" name="Freihand 183">
                  <a:extLst>
                    <a:ext uri="{FF2B5EF4-FFF2-40B4-BE49-F238E27FC236}">
                      <a16:creationId xmlns:a16="http://schemas.microsoft.com/office/drawing/2014/main" id="{06795B4D-E766-46C7-B099-8C02B508865A}"/>
                    </a:ext>
                  </a:extLst>
                </p14:cNvPr>
                <p14:cNvContentPartPr/>
                <p14:nvPr/>
              </p14:nvContentPartPr>
              <p14:xfrm>
                <a:off x="7985453" y="3333307"/>
                <a:ext cx="305280" cy="111600"/>
              </p14:xfrm>
            </p:contentPart>
          </mc:Choice>
          <mc:Fallback xmlns="">
            <p:pic>
              <p:nvPicPr>
                <p:cNvPr id="184" name="Freihand 183">
                  <a:extLst>
                    <a:ext uri="{FF2B5EF4-FFF2-40B4-BE49-F238E27FC236}">
                      <a16:creationId xmlns:a16="http://schemas.microsoft.com/office/drawing/2014/main" id="{06795B4D-E766-46C7-B099-8C02B508865A}"/>
                    </a:ext>
                  </a:extLst>
                </p:cNvPr>
                <p:cNvPicPr/>
                <p:nvPr/>
              </p:nvPicPr>
              <p:blipFill>
                <a:blip r:embed="rId315"/>
                <a:stretch>
                  <a:fillRect/>
                </a:stretch>
              </p:blipFill>
              <p:spPr>
                <a:xfrm>
                  <a:off x="7981133" y="3328987"/>
                  <a:ext cx="3139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85" name="Freihand 184">
                  <a:extLst>
                    <a:ext uri="{FF2B5EF4-FFF2-40B4-BE49-F238E27FC236}">
                      <a16:creationId xmlns:a16="http://schemas.microsoft.com/office/drawing/2014/main" id="{3514ACC3-711D-42B1-A4EF-572B41334A8B}"/>
                    </a:ext>
                  </a:extLst>
                </p14:cNvPr>
                <p14:cNvContentPartPr/>
                <p14:nvPr/>
              </p14:nvContentPartPr>
              <p14:xfrm>
                <a:off x="8289293" y="3229987"/>
                <a:ext cx="219600" cy="204480"/>
              </p14:xfrm>
            </p:contentPart>
          </mc:Choice>
          <mc:Fallback xmlns="">
            <p:pic>
              <p:nvPicPr>
                <p:cNvPr id="185" name="Freihand 184">
                  <a:extLst>
                    <a:ext uri="{FF2B5EF4-FFF2-40B4-BE49-F238E27FC236}">
                      <a16:creationId xmlns:a16="http://schemas.microsoft.com/office/drawing/2014/main" id="{3514ACC3-711D-42B1-A4EF-572B41334A8B}"/>
                    </a:ext>
                  </a:extLst>
                </p:cNvPr>
                <p:cNvPicPr/>
                <p:nvPr/>
              </p:nvPicPr>
              <p:blipFill>
                <a:blip r:embed="rId317"/>
                <a:stretch>
                  <a:fillRect/>
                </a:stretch>
              </p:blipFill>
              <p:spPr>
                <a:xfrm>
                  <a:off x="8284973" y="3225667"/>
                  <a:ext cx="22824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86" name="Freihand 185">
                  <a:extLst>
                    <a:ext uri="{FF2B5EF4-FFF2-40B4-BE49-F238E27FC236}">
                      <a16:creationId xmlns:a16="http://schemas.microsoft.com/office/drawing/2014/main" id="{9CA689BD-2377-4A73-98D6-A57954C5F692}"/>
                    </a:ext>
                  </a:extLst>
                </p14:cNvPr>
                <p14:cNvContentPartPr/>
                <p14:nvPr/>
              </p14:nvContentPartPr>
              <p14:xfrm>
                <a:off x="8520773" y="3228187"/>
                <a:ext cx="294840" cy="175320"/>
              </p14:xfrm>
            </p:contentPart>
          </mc:Choice>
          <mc:Fallback xmlns="">
            <p:pic>
              <p:nvPicPr>
                <p:cNvPr id="186" name="Freihand 185">
                  <a:extLst>
                    <a:ext uri="{FF2B5EF4-FFF2-40B4-BE49-F238E27FC236}">
                      <a16:creationId xmlns:a16="http://schemas.microsoft.com/office/drawing/2014/main" id="{9CA689BD-2377-4A73-98D6-A57954C5F692}"/>
                    </a:ext>
                  </a:extLst>
                </p:cNvPr>
                <p:cNvPicPr/>
                <p:nvPr/>
              </p:nvPicPr>
              <p:blipFill>
                <a:blip r:embed="rId319"/>
                <a:stretch>
                  <a:fillRect/>
                </a:stretch>
              </p:blipFill>
              <p:spPr>
                <a:xfrm>
                  <a:off x="8516453" y="3223867"/>
                  <a:ext cx="3034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88" name="Freihand 187">
                  <a:extLst>
                    <a:ext uri="{FF2B5EF4-FFF2-40B4-BE49-F238E27FC236}">
                      <a16:creationId xmlns:a16="http://schemas.microsoft.com/office/drawing/2014/main" id="{BED607AA-FE03-4FAA-B652-69B80F2E916A}"/>
                    </a:ext>
                  </a:extLst>
                </p14:cNvPr>
                <p14:cNvContentPartPr/>
                <p14:nvPr/>
              </p14:nvContentPartPr>
              <p14:xfrm>
                <a:off x="5027693" y="3539947"/>
                <a:ext cx="117360" cy="36000"/>
              </p14:xfrm>
            </p:contentPart>
          </mc:Choice>
          <mc:Fallback xmlns="">
            <p:pic>
              <p:nvPicPr>
                <p:cNvPr id="188" name="Freihand 187">
                  <a:extLst>
                    <a:ext uri="{FF2B5EF4-FFF2-40B4-BE49-F238E27FC236}">
                      <a16:creationId xmlns:a16="http://schemas.microsoft.com/office/drawing/2014/main" id="{BED607AA-FE03-4FAA-B652-69B80F2E916A}"/>
                    </a:ext>
                  </a:extLst>
                </p:cNvPr>
                <p:cNvPicPr/>
                <p:nvPr/>
              </p:nvPicPr>
              <p:blipFill>
                <a:blip r:embed="rId321"/>
                <a:stretch>
                  <a:fillRect/>
                </a:stretch>
              </p:blipFill>
              <p:spPr>
                <a:xfrm>
                  <a:off x="5023373" y="3535627"/>
                  <a:ext cx="1260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89" name="Freihand 188">
                  <a:extLst>
                    <a:ext uri="{FF2B5EF4-FFF2-40B4-BE49-F238E27FC236}">
                      <a16:creationId xmlns:a16="http://schemas.microsoft.com/office/drawing/2014/main" id="{63C255C8-7698-4253-A946-00032D3897A1}"/>
                    </a:ext>
                  </a:extLst>
                </p14:cNvPr>
                <p14:cNvContentPartPr/>
                <p14:nvPr/>
              </p14:nvContentPartPr>
              <p14:xfrm>
                <a:off x="5053613" y="3184987"/>
                <a:ext cx="134280" cy="50400"/>
              </p14:xfrm>
            </p:contentPart>
          </mc:Choice>
          <mc:Fallback xmlns="">
            <p:pic>
              <p:nvPicPr>
                <p:cNvPr id="189" name="Freihand 188">
                  <a:extLst>
                    <a:ext uri="{FF2B5EF4-FFF2-40B4-BE49-F238E27FC236}">
                      <a16:creationId xmlns:a16="http://schemas.microsoft.com/office/drawing/2014/main" id="{63C255C8-7698-4253-A946-00032D3897A1}"/>
                    </a:ext>
                  </a:extLst>
                </p:cNvPr>
                <p:cNvPicPr/>
                <p:nvPr/>
              </p:nvPicPr>
              <p:blipFill>
                <a:blip r:embed="rId323"/>
                <a:stretch>
                  <a:fillRect/>
                </a:stretch>
              </p:blipFill>
              <p:spPr>
                <a:xfrm>
                  <a:off x="5049293" y="3180667"/>
                  <a:ext cx="1429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92" name="Freihand 191">
                  <a:extLst>
                    <a:ext uri="{FF2B5EF4-FFF2-40B4-BE49-F238E27FC236}">
                      <a16:creationId xmlns:a16="http://schemas.microsoft.com/office/drawing/2014/main" id="{438419B8-63D7-4A1A-9FE8-2B9E0CE4C383}"/>
                    </a:ext>
                  </a:extLst>
                </p14:cNvPr>
                <p14:cNvContentPartPr/>
                <p14:nvPr/>
              </p14:nvContentPartPr>
              <p14:xfrm>
                <a:off x="5279693" y="3741187"/>
                <a:ext cx="160560" cy="168120"/>
              </p14:xfrm>
            </p:contentPart>
          </mc:Choice>
          <mc:Fallback xmlns="">
            <p:pic>
              <p:nvPicPr>
                <p:cNvPr id="192" name="Freihand 191">
                  <a:extLst>
                    <a:ext uri="{FF2B5EF4-FFF2-40B4-BE49-F238E27FC236}">
                      <a16:creationId xmlns:a16="http://schemas.microsoft.com/office/drawing/2014/main" id="{438419B8-63D7-4A1A-9FE8-2B9E0CE4C383}"/>
                    </a:ext>
                  </a:extLst>
                </p:cNvPr>
                <p:cNvPicPr/>
                <p:nvPr/>
              </p:nvPicPr>
              <p:blipFill>
                <a:blip r:embed="rId325"/>
                <a:stretch>
                  <a:fillRect/>
                </a:stretch>
              </p:blipFill>
              <p:spPr>
                <a:xfrm>
                  <a:off x="5275373" y="3736867"/>
                  <a:ext cx="1692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93" name="Freihand 192">
                  <a:extLst>
                    <a:ext uri="{FF2B5EF4-FFF2-40B4-BE49-F238E27FC236}">
                      <a16:creationId xmlns:a16="http://schemas.microsoft.com/office/drawing/2014/main" id="{B88D1241-83A4-4CA8-9B98-8D6BAF3DFD1B}"/>
                    </a:ext>
                  </a:extLst>
                </p14:cNvPr>
                <p14:cNvContentPartPr/>
                <p14:nvPr/>
              </p14:nvContentPartPr>
              <p14:xfrm>
                <a:off x="5311013" y="3803827"/>
                <a:ext cx="204120" cy="59760"/>
              </p14:xfrm>
            </p:contentPart>
          </mc:Choice>
          <mc:Fallback xmlns="">
            <p:pic>
              <p:nvPicPr>
                <p:cNvPr id="193" name="Freihand 192">
                  <a:extLst>
                    <a:ext uri="{FF2B5EF4-FFF2-40B4-BE49-F238E27FC236}">
                      <a16:creationId xmlns:a16="http://schemas.microsoft.com/office/drawing/2014/main" id="{B88D1241-83A4-4CA8-9B98-8D6BAF3DFD1B}"/>
                    </a:ext>
                  </a:extLst>
                </p:cNvPr>
                <p:cNvPicPr/>
                <p:nvPr/>
              </p:nvPicPr>
              <p:blipFill>
                <a:blip r:embed="rId327"/>
                <a:stretch>
                  <a:fillRect/>
                </a:stretch>
              </p:blipFill>
              <p:spPr>
                <a:xfrm>
                  <a:off x="5306693" y="3799507"/>
                  <a:ext cx="2127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94" name="Freihand 193">
                  <a:extLst>
                    <a:ext uri="{FF2B5EF4-FFF2-40B4-BE49-F238E27FC236}">
                      <a16:creationId xmlns:a16="http://schemas.microsoft.com/office/drawing/2014/main" id="{596D30C9-D6BA-414A-808C-34FB93440781}"/>
                    </a:ext>
                  </a:extLst>
                </p14:cNvPr>
                <p14:cNvContentPartPr/>
                <p14:nvPr/>
              </p14:nvContentPartPr>
              <p14:xfrm>
                <a:off x="5515853" y="3745507"/>
                <a:ext cx="12600" cy="18360"/>
              </p14:xfrm>
            </p:contentPart>
          </mc:Choice>
          <mc:Fallback xmlns="">
            <p:pic>
              <p:nvPicPr>
                <p:cNvPr id="194" name="Freihand 193">
                  <a:extLst>
                    <a:ext uri="{FF2B5EF4-FFF2-40B4-BE49-F238E27FC236}">
                      <a16:creationId xmlns:a16="http://schemas.microsoft.com/office/drawing/2014/main" id="{596D30C9-D6BA-414A-808C-34FB93440781}"/>
                    </a:ext>
                  </a:extLst>
                </p:cNvPr>
                <p:cNvPicPr/>
                <p:nvPr/>
              </p:nvPicPr>
              <p:blipFill>
                <a:blip r:embed="rId329"/>
                <a:stretch>
                  <a:fillRect/>
                </a:stretch>
              </p:blipFill>
              <p:spPr>
                <a:xfrm>
                  <a:off x="5511533" y="3741187"/>
                  <a:ext cx="212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95" name="Freihand 194">
                  <a:extLst>
                    <a:ext uri="{FF2B5EF4-FFF2-40B4-BE49-F238E27FC236}">
                      <a16:creationId xmlns:a16="http://schemas.microsoft.com/office/drawing/2014/main" id="{EAF03D22-202F-4374-8FBD-A5AE25D3ABE5}"/>
                    </a:ext>
                  </a:extLst>
                </p14:cNvPr>
                <p14:cNvContentPartPr/>
                <p14:nvPr/>
              </p14:nvContentPartPr>
              <p14:xfrm>
                <a:off x="5578853" y="3789787"/>
                <a:ext cx="68760" cy="222480"/>
              </p14:xfrm>
            </p:contentPart>
          </mc:Choice>
          <mc:Fallback xmlns="">
            <p:pic>
              <p:nvPicPr>
                <p:cNvPr id="195" name="Freihand 194">
                  <a:extLst>
                    <a:ext uri="{FF2B5EF4-FFF2-40B4-BE49-F238E27FC236}">
                      <a16:creationId xmlns:a16="http://schemas.microsoft.com/office/drawing/2014/main" id="{EAF03D22-202F-4374-8FBD-A5AE25D3ABE5}"/>
                    </a:ext>
                  </a:extLst>
                </p:cNvPr>
                <p:cNvPicPr/>
                <p:nvPr/>
              </p:nvPicPr>
              <p:blipFill>
                <a:blip r:embed="rId331"/>
                <a:stretch>
                  <a:fillRect/>
                </a:stretch>
              </p:blipFill>
              <p:spPr>
                <a:xfrm>
                  <a:off x="5574533" y="3785467"/>
                  <a:ext cx="7740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96" name="Freihand 195">
                  <a:extLst>
                    <a:ext uri="{FF2B5EF4-FFF2-40B4-BE49-F238E27FC236}">
                      <a16:creationId xmlns:a16="http://schemas.microsoft.com/office/drawing/2014/main" id="{AEF5F0AE-488F-4805-9B86-27D0B12EAA99}"/>
                    </a:ext>
                  </a:extLst>
                </p14:cNvPr>
                <p14:cNvContentPartPr/>
                <p14:nvPr/>
              </p14:nvContentPartPr>
              <p14:xfrm>
                <a:off x="5650493" y="3785827"/>
                <a:ext cx="286560" cy="72000"/>
              </p14:xfrm>
            </p:contentPart>
          </mc:Choice>
          <mc:Fallback xmlns="">
            <p:pic>
              <p:nvPicPr>
                <p:cNvPr id="196" name="Freihand 195">
                  <a:extLst>
                    <a:ext uri="{FF2B5EF4-FFF2-40B4-BE49-F238E27FC236}">
                      <a16:creationId xmlns:a16="http://schemas.microsoft.com/office/drawing/2014/main" id="{AEF5F0AE-488F-4805-9B86-27D0B12EAA99}"/>
                    </a:ext>
                  </a:extLst>
                </p:cNvPr>
                <p:cNvPicPr/>
                <p:nvPr/>
              </p:nvPicPr>
              <p:blipFill>
                <a:blip r:embed="rId333"/>
                <a:stretch>
                  <a:fillRect/>
                </a:stretch>
              </p:blipFill>
              <p:spPr>
                <a:xfrm>
                  <a:off x="5646173" y="3781507"/>
                  <a:ext cx="2952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97" name="Freihand 196">
                  <a:extLst>
                    <a:ext uri="{FF2B5EF4-FFF2-40B4-BE49-F238E27FC236}">
                      <a16:creationId xmlns:a16="http://schemas.microsoft.com/office/drawing/2014/main" id="{24292501-9576-4DDE-BF8B-4C80BEB5097C}"/>
                    </a:ext>
                  </a:extLst>
                </p14:cNvPr>
                <p14:cNvContentPartPr/>
                <p14:nvPr/>
              </p14:nvContentPartPr>
              <p14:xfrm>
                <a:off x="5955053" y="3688627"/>
                <a:ext cx="267480" cy="169200"/>
              </p14:xfrm>
            </p:contentPart>
          </mc:Choice>
          <mc:Fallback xmlns="">
            <p:pic>
              <p:nvPicPr>
                <p:cNvPr id="197" name="Freihand 196">
                  <a:extLst>
                    <a:ext uri="{FF2B5EF4-FFF2-40B4-BE49-F238E27FC236}">
                      <a16:creationId xmlns:a16="http://schemas.microsoft.com/office/drawing/2014/main" id="{24292501-9576-4DDE-BF8B-4C80BEB5097C}"/>
                    </a:ext>
                  </a:extLst>
                </p:cNvPr>
                <p:cNvPicPr/>
                <p:nvPr/>
              </p:nvPicPr>
              <p:blipFill>
                <a:blip r:embed="rId335"/>
                <a:stretch>
                  <a:fillRect/>
                </a:stretch>
              </p:blipFill>
              <p:spPr>
                <a:xfrm>
                  <a:off x="5950733" y="3684307"/>
                  <a:ext cx="2761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98" name="Freihand 197">
                  <a:extLst>
                    <a:ext uri="{FF2B5EF4-FFF2-40B4-BE49-F238E27FC236}">
                      <a16:creationId xmlns:a16="http://schemas.microsoft.com/office/drawing/2014/main" id="{E1C30BAA-8D1A-46E1-8DD4-14FD9B002D8B}"/>
                    </a:ext>
                  </a:extLst>
                </p14:cNvPr>
                <p14:cNvContentPartPr/>
                <p14:nvPr/>
              </p14:nvContentPartPr>
              <p14:xfrm>
                <a:off x="6229013" y="3903187"/>
                <a:ext cx="360" cy="360"/>
              </p14:xfrm>
            </p:contentPart>
          </mc:Choice>
          <mc:Fallback xmlns="">
            <p:pic>
              <p:nvPicPr>
                <p:cNvPr id="198" name="Freihand 197">
                  <a:extLst>
                    <a:ext uri="{FF2B5EF4-FFF2-40B4-BE49-F238E27FC236}">
                      <a16:creationId xmlns:a16="http://schemas.microsoft.com/office/drawing/2014/main" id="{E1C30BAA-8D1A-46E1-8DD4-14FD9B002D8B}"/>
                    </a:ext>
                  </a:extLst>
                </p:cNvPr>
                <p:cNvPicPr/>
                <p:nvPr/>
              </p:nvPicPr>
              <p:blipFill>
                <a:blip r:embed="rId268"/>
                <a:stretch>
                  <a:fillRect/>
                </a:stretch>
              </p:blipFill>
              <p:spPr>
                <a:xfrm>
                  <a:off x="6224693" y="3898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99" name="Freihand 198">
                  <a:extLst>
                    <a:ext uri="{FF2B5EF4-FFF2-40B4-BE49-F238E27FC236}">
                      <a16:creationId xmlns:a16="http://schemas.microsoft.com/office/drawing/2014/main" id="{46F155B1-F59C-4147-BD4C-618F870AEEE8}"/>
                    </a:ext>
                  </a:extLst>
                </p14:cNvPr>
                <p14:cNvContentPartPr/>
                <p14:nvPr/>
              </p14:nvContentPartPr>
              <p14:xfrm>
                <a:off x="6261413" y="3843067"/>
                <a:ext cx="360" cy="360"/>
              </p14:xfrm>
            </p:contentPart>
          </mc:Choice>
          <mc:Fallback xmlns="">
            <p:pic>
              <p:nvPicPr>
                <p:cNvPr id="199" name="Freihand 198">
                  <a:extLst>
                    <a:ext uri="{FF2B5EF4-FFF2-40B4-BE49-F238E27FC236}">
                      <a16:creationId xmlns:a16="http://schemas.microsoft.com/office/drawing/2014/main" id="{46F155B1-F59C-4147-BD4C-618F870AEEE8}"/>
                    </a:ext>
                  </a:extLst>
                </p:cNvPr>
                <p:cNvPicPr/>
                <p:nvPr/>
              </p:nvPicPr>
              <p:blipFill>
                <a:blip r:embed="rId268"/>
                <a:stretch>
                  <a:fillRect/>
                </a:stretch>
              </p:blipFill>
              <p:spPr>
                <a:xfrm>
                  <a:off x="6257093" y="38387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00" name="Freihand 199">
                  <a:extLst>
                    <a:ext uri="{FF2B5EF4-FFF2-40B4-BE49-F238E27FC236}">
                      <a16:creationId xmlns:a16="http://schemas.microsoft.com/office/drawing/2014/main" id="{DFDDA0BF-02E5-4CCC-8CC7-D1D36FF81CA1}"/>
                    </a:ext>
                  </a:extLst>
                </p14:cNvPr>
                <p14:cNvContentPartPr/>
                <p14:nvPr/>
              </p14:nvContentPartPr>
              <p14:xfrm>
                <a:off x="6198773" y="3810667"/>
                <a:ext cx="77760" cy="48960"/>
              </p14:xfrm>
            </p:contentPart>
          </mc:Choice>
          <mc:Fallback xmlns="">
            <p:pic>
              <p:nvPicPr>
                <p:cNvPr id="200" name="Freihand 199">
                  <a:extLst>
                    <a:ext uri="{FF2B5EF4-FFF2-40B4-BE49-F238E27FC236}">
                      <a16:creationId xmlns:a16="http://schemas.microsoft.com/office/drawing/2014/main" id="{DFDDA0BF-02E5-4CCC-8CC7-D1D36FF81CA1}"/>
                    </a:ext>
                  </a:extLst>
                </p:cNvPr>
                <p:cNvPicPr/>
                <p:nvPr/>
              </p:nvPicPr>
              <p:blipFill>
                <a:blip r:embed="rId339"/>
                <a:stretch>
                  <a:fillRect/>
                </a:stretch>
              </p:blipFill>
              <p:spPr>
                <a:xfrm>
                  <a:off x="6194453" y="3806347"/>
                  <a:ext cx="864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02" name="Freihand 201">
                  <a:extLst>
                    <a:ext uri="{FF2B5EF4-FFF2-40B4-BE49-F238E27FC236}">
                      <a16:creationId xmlns:a16="http://schemas.microsoft.com/office/drawing/2014/main" id="{FF4E54FF-A659-4478-929B-32B3F79DA14C}"/>
                    </a:ext>
                  </a:extLst>
                </p14:cNvPr>
                <p14:cNvContentPartPr/>
                <p14:nvPr/>
              </p14:nvContentPartPr>
              <p14:xfrm>
                <a:off x="6323693" y="3799507"/>
                <a:ext cx="182520" cy="69480"/>
              </p14:xfrm>
            </p:contentPart>
          </mc:Choice>
          <mc:Fallback xmlns="">
            <p:pic>
              <p:nvPicPr>
                <p:cNvPr id="202" name="Freihand 201">
                  <a:extLst>
                    <a:ext uri="{FF2B5EF4-FFF2-40B4-BE49-F238E27FC236}">
                      <a16:creationId xmlns:a16="http://schemas.microsoft.com/office/drawing/2014/main" id="{FF4E54FF-A659-4478-929B-32B3F79DA14C}"/>
                    </a:ext>
                  </a:extLst>
                </p:cNvPr>
                <p:cNvPicPr/>
                <p:nvPr/>
              </p:nvPicPr>
              <p:blipFill>
                <a:blip r:embed="rId341"/>
                <a:stretch>
                  <a:fillRect/>
                </a:stretch>
              </p:blipFill>
              <p:spPr>
                <a:xfrm>
                  <a:off x="6319373" y="3795187"/>
                  <a:ext cx="1911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03" name="Freihand 202">
                  <a:extLst>
                    <a:ext uri="{FF2B5EF4-FFF2-40B4-BE49-F238E27FC236}">
                      <a16:creationId xmlns:a16="http://schemas.microsoft.com/office/drawing/2014/main" id="{D013053C-605C-4021-B895-87F6D90D29A6}"/>
                    </a:ext>
                  </a:extLst>
                </p14:cNvPr>
                <p14:cNvContentPartPr/>
                <p14:nvPr/>
              </p14:nvContentPartPr>
              <p14:xfrm>
                <a:off x="6528533" y="3795187"/>
                <a:ext cx="119160" cy="65520"/>
              </p14:xfrm>
            </p:contentPart>
          </mc:Choice>
          <mc:Fallback xmlns="">
            <p:pic>
              <p:nvPicPr>
                <p:cNvPr id="203" name="Freihand 202">
                  <a:extLst>
                    <a:ext uri="{FF2B5EF4-FFF2-40B4-BE49-F238E27FC236}">
                      <a16:creationId xmlns:a16="http://schemas.microsoft.com/office/drawing/2014/main" id="{D013053C-605C-4021-B895-87F6D90D29A6}"/>
                    </a:ext>
                  </a:extLst>
                </p:cNvPr>
                <p:cNvPicPr/>
                <p:nvPr/>
              </p:nvPicPr>
              <p:blipFill>
                <a:blip r:embed="rId343"/>
                <a:stretch>
                  <a:fillRect/>
                </a:stretch>
              </p:blipFill>
              <p:spPr>
                <a:xfrm>
                  <a:off x="6524213" y="3790867"/>
                  <a:ext cx="1278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04" name="Freihand 203">
                  <a:extLst>
                    <a:ext uri="{FF2B5EF4-FFF2-40B4-BE49-F238E27FC236}">
                      <a16:creationId xmlns:a16="http://schemas.microsoft.com/office/drawing/2014/main" id="{EEB1FA3D-2869-4D2C-B3E6-1381275CCC28}"/>
                    </a:ext>
                  </a:extLst>
                </p14:cNvPr>
                <p14:cNvContentPartPr/>
                <p14:nvPr/>
              </p14:nvContentPartPr>
              <p14:xfrm>
                <a:off x="6662093" y="3677827"/>
                <a:ext cx="392760" cy="281520"/>
              </p14:xfrm>
            </p:contentPart>
          </mc:Choice>
          <mc:Fallback xmlns="">
            <p:pic>
              <p:nvPicPr>
                <p:cNvPr id="204" name="Freihand 203">
                  <a:extLst>
                    <a:ext uri="{FF2B5EF4-FFF2-40B4-BE49-F238E27FC236}">
                      <a16:creationId xmlns:a16="http://schemas.microsoft.com/office/drawing/2014/main" id="{EEB1FA3D-2869-4D2C-B3E6-1381275CCC28}"/>
                    </a:ext>
                  </a:extLst>
                </p:cNvPr>
                <p:cNvPicPr/>
                <p:nvPr/>
              </p:nvPicPr>
              <p:blipFill>
                <a:blip r:embed="rId345"/>
                <a:stretch>
                  <a:fillRect/>
                </a:stretch>
              </p:blipFill>
              <p:spPr>
                <a:xfrm>
                  <a:off x="6657773" y="3673507"/>
                  <a:ext cx="40140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05" name="Freihand 204">
                  <a:extLst>
                    <a:ext uri="{FF2B5EF4-FFF2-40B4-BE49-F238E27FC236}">
                      <a16:creationId xmlns:a16="http://schemas.microsoft.com/office/drawing/2014/main" id="{5568D555-5DED-4618-9F72-91A5F4C5E2F8}"/>
                    </a:ext>
                  </a:extLst>
                </p14:cNvPr>
                <p14:cNvContentPartPr/>
                <p14:nvPr/>
              </p14:nvContentPartPr>
              <p14:xfrm>
                <a:off x="6544733" y="3667387"/>
                <a:ext cx="90000" cy="19440"/>
              </p14:xfrm>
            </p:contentPart>
          </mc:Choice>
          <mc:Fallback xmlns="">
            <p:pic>
              <p:nvPicPr>
                <p:cNvPr id="205" name="Freihand 204">
                  <a:extLst>
                    <a:ext uri="{FF2B5EF4-FFF2-40B4-BE49-F238E27FC236}">
                      <a16:creationId xmlns:a16="http://schemas.microsoft.com/office/drawing/2014/main" id="{5568D555-5DED-4618-9F72-91A5F4C5E2F8}"/>
                    </a:ext>
                  </a:extLst>
                </p:cNvPr>
                <p:cNvPicPr/>
                <p:nvPr/>
              </p:nvPicPr>
              <p:blipFill>
                <a:blip r:embed="rId347"/>
                <a:stretch>
                  <a:fillRect/>
                </a:stretch>
              </p:blipFill>
              <p:spPr>
                <a:xfrm>
                  <a:off x="6540413" y="3663067"/>
                  <a:ext cx="986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10" name="Freihand 209">
                  <a:extLst>
                    <a:ext uri="{FF2B5EF4-FFF2-40B4-BE49-F238E27FC236}">
                      <a16:creationId xmlns:a16="http://schemas.microsoft.com/office/drawing/2014/main" id="{295F0963-0A3B-4278-BA4E-5D6281B48262}"/>
                    </a:ext>
                  </a:extLst>
                </p14:cNvPr>
                <p14:cNvContentPartPr/>
                <p14:nvPr/>
              </p14:nvContentPartPr>
              <p14:xfrm>
                <a:off x="5304533" y="4519867"/>
                <a:ext cx="165600" cy="236160"/>
              </p14:xfrm>
            </p:contentPart>
          </mc:Choice>
          <mc:Fallback xmlns="">
            <p:pic>
              <p:nvPicPr>
                <p:cNvPr id="210" name="Freihand 209">
                  <a:extLst>
                    <a:ext uri="{FF2B5EF4-FFF2-40B4-BE49-F238E27FC236}">
                      <a16:creationId xmlns:a16="http://schemas.microsoft.com/office/drawing/2014/main" id="{295F0963-0A3B-4278-BA4E-5D6281B48262}"/>
                    </a:ext>
                  </a:extLst>
                </p:cNvPr>
                <p:cNvPicPr/>
                <p:nvPr/>
              </p:nvPicPr>
              <p:blipFill>
                <a:blip r:embed="rId349"/>
                <a:stretch>
                  <a:fillRect/>
                </a:stretch>
              </p:blipFill>
              <p:spPr>
                <a:xfrm>
                  <a:off x="5300213" y="4515547"/>
                  <a:ext cx="1742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11" name="Freihand 210">
                  <a:extLst>
                    <a:ext uri="{FF2B5EF4-FFF2-40B4-BE49-F238E27FC236}">
                      <a16:creationId xmlns:a16="http://schemas.microsoft.com/office/drawing/2014/main" id="{264A5E55-A35A-4DB1-BC92-8841EA23A3F9}"/>
                    </a:ext>
                  </a:extLst>
                </p14:cNvPr>
                <p14:cNvContentPartPr/>
                <p14:nvPr/>
              </p14:nvContentPartPr>
              <p14:xfrm>
                <a:off x="5388413" y="4702387"/>
                <a:ext cx="42840" cy="39960"/>
              </p14:xfrm>
            </p:contentPart>
          </mc:Choice>
          <mc:Fallback xmlns="">
            <p:pic>
              <p:nvPicPr>
                <p:cNvPr id="211" name="Freihand 210">
                  <a:extLst>
                    <a:ext uri="{FF2B5EF4-FFF2-40B4-BE49-F238E27FC236}">
                      <a16:creationId xmlns:a16="http://schemas.microsoft.com/office/drawing/2014/main" id="{264A5E55-A35A-4DB1-BC92-8841EA23A3F9}"/>
                    </a:ext>
                  </a:extLst>
                </p:cNvPr>
                <p:cNvPicPr/>
                <p:nvPr/>
              </p:nvPicPr>
              <p:blipFill>
                <a:blip r:embed="rId351"/>
                <a:stretch>
                  <a:fillRect/>
                </a:stretch>
              </p:blipFill>
              <p:spPr>
                <a:xfrm>
                  <a:off x="5384093" y="4698067"/>
                  <a:ext cx="514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12" name="Freihand 211">
                  <a:extLst>
                    <a:ext uri="{FF2B5EF4-FFF2-40B4-BE49-F238E27FC236}">
                      <a16:creationId xmlns:a16="http://schemas.microsoft.com/office/drawing/2014/main" id="{AAA2AB83-9664-4DDE-BEB3-03FB83DB2AF9}"/>
                    </a:ext>
                  </a:extLst>
                </p14:cNvPr>
                <p14:cNvContentPartPr/>
                <p14:nvPr/>
              </p14:nvContentPartPr>
              <p14:xfrm>
                <a:off x="5450333" y="4626427"/>
                <a:ext cx="259560" cy="232560"/>
              </p14:xfrm>
            </p:contentPart>
          </mc:Choice>
          <mc:Fallback xmlns="">
            <p:pic>
              <p:nvPicPr>
                <p:cNvPr id="212" name="Freihand 211">
                  <a:extLst>
                    <a:ext uri="{FF2B5EF4-FFF2-40B4-BE49-F238E27FC236}">
                      <a16:creationId xmlns:a16="http://schemas.microsoft.com/office/drawing/2014/main" id="{AAA2AB83-9664-4DDE-BEB3-03FB83DB2AF9}"/>
                    </a:ext>
                  </a:extLst>
                </p:cNvPr>
                <p:cNvPicPr/>
                <p:nvPr/>
              </p:nvPicPr>
              <p:blipFill>
                <a:blip r:embed="rId353"/>
                <a:stretch>
                  <a:fillRect/>
                </a:stretch>
              </p:blipFill>
              <p:spPr>
                <a:xfrm>
                  <a:off x="5446013" y="4622107"/>
                  <a:ext cx="2682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13" name="Freihand 212">
                  <a:extLst>
                    <a:ext uri="{FF2B5EF4-FFF2-40B4-BE49-F238E27FC236}">
                      <a16:creationId xmlns:a16="http://schemas.microsoft.com/office/drawing/2014/main" id="{96F7B1C9-A7A5-4553-A798-CD97FA6A28F9}"/>
                    </a:ext>
                  </a:extLst>
                </p14:cNvPr>
                <p14:cNvContentPartPr/>
                <p14:nvPr/>
              </p14:nvContentPartPr>
              <p14:xfrm>
                <a:off x="5730773" y="4604827"/>
                <a:ext cx="88920" cy="197280"/>
              </p14:xfrm>
            </p:contentPart>
          </mc:Choice>
          <mc:Fallback xmlns="">
            <p:pic>
              <p:nvPicPr>
                <p:cNvPr id="213" name="Freihand 212">
                  <a:extLst>
                    <a:ext uri="{FF2B5EF4-FFF2-40B4-BE49-F238E27FC236}">
                      <a16:creationId xmlns:a16="http://schemas.microsoft.com/office/drawing/2014/main" id="{96F7B1C9-A7A5-4553-A798-CD97FA6A28F9}"/>
                    </a:ext>
                  </a:extLst>
                </p:cNvPr>
                <p:cNvPicPr/>
                <p:nvPr/>
              </p:nvPicPr>
              <p:blipFill>
                <a:blip r:embed="rId355"/>
                <a:stretch>
                  <a:fillRect/>
                </a:stretch>
              </p:blipFill>
              <p:spPr>
                <a:xfrm>
                  <a:off x="5726453" y="4600507"/>
                  <a:ext cx="9756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14" name="Freihand 213">
                  <a:extLst>
                    <a:ext uri="{FF2B5EF4-FFF2-40B4-BE49-F238E27FC236}">
                      <a16:creationId xmlns:a16="http://schemas.microsoft.com/office/drawing/2014/main" id="{2AA33A0C-D512-40E5-B7EF-981C97132536}"/>
                    </a:ext>
                  </a:extLst>
                </p14:cNvPr>
                <p14:cNvContentPartPr/>
                <p14:nvPr/>
              </p14:nvContentPartPr>
              <p14:xfrm>
                <a:off x="5867213" y="4531027"/>
                <a:ext cx="76320" cy="177480"/>
              </p14:xfrm>
            </p:contentPart>
          </mc:Choice>
          <mc:Fallback xmlns="">
            <p:pic>
              <p:nvPicPr>
                <p:cNvPr id="214" name="Freihand 213">
                  <a:extLst>
                    <a:ext uri="{FF2B5EF4-FFF2-40B4-BE49-F238E27FC236}">
                      <a16:creationId xmlns:a16="http://schemas.microsoft.com/office/drawing/2014/main" id="{2AA33A0C-D512-40E5-B7EF-981C97132536}"/>
                    </a:ext>
                  </a:extLst>
                </p:cNvPr>
                <p:cNvPicPr/>
                <p:nvPr/>
              </p:nvPicPr>
              <p:blipFill>
                <a:blip r:embed="rId357"/>
                <a:stretch>
                  <a:fillRect/>
                </a:stretch>
              </p:blipFill>
              <p:spPr>
                <a:xfrm>
                  <a:off x="5862893" y="4526707"/>
                  <a:ext cx="849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15" name="Freihand 214">
                  <a:extLst>
                    <a:ext uri="{FF2B5EF4-FFF2-40B4-BE49-F238E27FC236}">
                      <a16:creationId xmlns:a16="http://schemas.microsoft.com/office/drawing/2014/main" id="{45902DE1-F5AC-47B3-B7FA-7BC24E5F515A}"/>
                    </a:ext>
                  </a:extLst>
                </p14:cNvPr>
                <p14:cNvContentPartPr/>
                <p14:nvPr/>
              </p14:nvContentPartPr>
              <p14:xfrm>
                <a:off x="5940653" y="4599067"/>
                <a:ext cx="278640" cy="88920"/>
              </p14:xfrm>
            </p:contentPart>
          </mc:Choice>
          <mc:Fallback xmlns="">
            <p:pic>
              <p:nvPicPr>
                <p:cNvPr id="215" name="Freihand 214">
                  <a:extLst>
                    <a:ext uri="{FF2B5EF4-FFF2-40B4-BE49-F238E27FC236}">
                      <a16:creationId xmlns:a16="http://schemas.microsoft.com/office/drawing/2014/main" id="{45902DE1-F5AC-47B3-B7FA-7BC24E5F515A}"/>
                    </a:ext>
                  </a:extLst>
                </p:cNvPr>
                <p:cNvPicPr/>
                <p:nvPr/>
              </p:nvPicPr>
              <p:blipFill>
                <a:blip r:embed="rId359"/>
                <a:stretch>
                  <a:fillRect/>
                </a:stretch>
              </p:blipFill>
              <p:spPr>
                <a:xfrm>
                  <a:off x="5936333" y="4594747"/>
                  <a:ext cx="2872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16" name="Freihand 215">
                  <a:extLst>
                    <a:ext uri="{FF2B5EF4-FFF2-40B4-BE49-F238E27FC236}">
                      <a16:creationId xmlns:a16="http://schemas.microsoft.com/office/drawing/2014/main" id="{FC2854ED-54C0-47FA-ACA9-363961A669AE}"/>
                    </a:ext>
                  </a:extLst>
                </p14:cNvPr>
                <p14:cNvContentPartPr/>
                <p14:nvPr/>
              </p14:nvContentPartPr>
              <p14:xfrm>
                <a:off x="6229013" y="4579627"/>
                <a:ext cx="97200" cy="86040"/>
              </p14:xfrm>
            </p:contentPart>
          </mc:Choice>
          <mc:Fallback xmlns="">
            <p:pic>
              <p:nvPicPr>
                <p:cNvPr id="216" name="Freihand 215">
                  <a:extLst>
                    <a:ext uri="{FF2B5EF4-FFF2-40B4-BE49-F238E27FC236}">
                      <a16:creationId xmlns:a16="http://schemas.microsoft.com/office/drawing/2014/main" id="{FC2854ED-54C0-47FA-ACA9-363961A669AE}"/>
                    </a:ext>
                  </a:extLst>
                </p:cNvPr>
                <p:cNvPicPr/>
                <p:nvPr/>
              </p:nvPicPr>
              <p:blipFill>
                <a:blip r:embed="rId361"/>
                <a:stretch>
                  <a:fillRect/>
                </a:stretch>
              </p:blipFill>
              <p:spPr>
                <a:xfrm>
                  <a:off x="6224693" y="4575307"/>
                  <a:ext cx="1058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17" name="Freihand 216">
                  <a:extLst>
                    <a:ext uri="{FF2B5EF4-FFF2-40B4-BE49-F238E27FC236}">
                      <a16:creationId xmlns:a16="http://schemas.microsoft.com/office/drawing/2014/main" id="{602B119C-D4B3-44D8-BF65-618B21DE7A1C}"/>
                    </a:ext>
                  </a:extLst>
                </p14:cNvPr>
                <p14:cNvContentPartPr/>
                <p14:nvPr/>
              </p14:nvContentPartPr>
              <p14:xfrm>
                <a:off x="6346373" y="4444987"/>
                <a:ext cx="534600" cy="365760"/>
              </p14:xfrm>
            </p:contentPart>
          </mc:Choice>
          <mc:Fallback xmlns="">
            <p:pic>
              <p:nvPicPr>
                <p:cNvPr id="217" name="Freihand 216">
                  <a:extLst>
                    <a:ext uri="{FF2B5EF4-FFF2-40B4-BE49-F238E27FC236}">
                      <a16:creationId xmlns:a16="http://schemas.microsoft.com/office/drawing/2014/main" id="{602B119C-D4B3-44D8-BF65-618B21DE7A1C}"/>
                    </a:ext>
                  </a:extLst>
                </p:cNvPr>
                <p:cNvPicPr/>
                <p:nvPr/>
              </p:nvPicPr>
              <p:blipFill>
                <a:blip r:embed="rId363"/>
                <a:stretch>
                  <a:fillRect/>
                </a:stretch>
              </p:blipFill>
              <p:spPr>
                <a:xfrm>
                  <a:off x="6342053" y="4440667"/>
                  <a:ext cx="54324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18" name="Freihand 217">
                  <a:extLst>
                    <a:ext uri="{FF2B5EF4-FFF2-40B4-BE49-F238E27FC236}">
                      <a16:creationId xmlns:a16="http://schemas.microsoft.com/office/drawing/2014/main" id="{0437952A-22FB-4603-99C5-805C7C412212}"/>
                    </a:ext>
                  </a:extLst>
                </p14:cNvPr>
                <p14:cNvContentPartPr/>
                <p14:nvPr/>
              </p14:nvContentPartPr>
              <p14:xfrm>
                <a:off x="6233693" y="4429147"/>
                <a:ext cx="136800" cy="25200"/>
              </p14:xfrm>
            </p:contentPart>
          </mc:Choice>
          <mc:Fallback xmlns="">
            <p:pic>
              <p:nvPicPr>
                <p:cNvPr id="218" name="Freihand 217">
                  <a:extLst>
                    <a:ext uri="{FF2B5EF4-FFF2-40B4-BE49-F238E27FC236}">
                      <a16:creationId xmlns:a16="http://schemas.microsoft.com/office/drawing/2014/main" id="{0437952A-22FB-4603-99C5-805C7C412212}"/>
                    </a:ext>
                  </a:extLst>
                </p:cNvPr>
                <p:cNvPicPr/>
                <p:nvPr/>
              </p:nvPicPr>
              <p:blipFill>
                <a:blip r:embed="rId365"/>
                <a:stretch>
                  <a:fillRect/>
                </a:stretch>
              </p:blipFill>
              <p:spPr>
                <a:xfrm>
                  <a:off x="6229373" y="4424827"/>
                  <a:ext cx="1454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20" name="Freihand 219">
                  <a:extLst>
                    <a:ext uri="{FF2B5EF4-FFF2-40B4-BE49-F238E27FC236}">
                      <a16:creationId xmlns:a16="http://schemas.microsoft.com/office/drawing/2014/main" id="{CD710520-2E8F-40EB-974B-3FE2AB5F2F1D}"/>
                    </a:ext>
                  </a:extLst>
                </p14:cNvPr>
                <p14:cNvContentPartPr/>
                <p14:nvPr/>
              </p14:nvContentPartPr>
              <p14:xfrm>
                <a:off x="3808733" y="4382707"/>
                <a:ext cx="1366560" cy="142560"/>
              </p14:xfrm>
            </p:contentPart>
          </mc:Choice>
          <mc:Fallback xmlns="">
            <p:pic>
              <p:nvPicPr>
                <p:cNvPr id="220" name="Freihand 219">
                  <a:extLst>
                    <a:ext uri="{FF2B5EF4-FFF2-40B4-BE49-F238E27FC236}">
                      <a16:creationId xmlns:a16="http://schemas.microsoft.com/office/drawing/2014/main" id="{CD710520-2E8F-40EB-974B-3FE2AB5F2F1D}"/>
                    </a:ext>
                  </a:extLst>
                </p:cNvPr>
                <p:cNvPicPr/>
                <p:nvPr/>
              </p:nvPicPr>
              <p:blipFill>
                <a:blip r:embed="rId367"/>
                <a:stretch>
                  <a:fillRect/>
                </a:stretch>
              </p:blipFill>
              <p:spPr>
                <a:xfrm>
                  <a:off x="3804413" y="4378387"/>
                  <a:ext cx="13752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21" name="Freihand 220">
                  <a:extLst>
                    <a:ext uri="{FF2B5EF4-FFF2-40B4-BE49-F238E27FC236}">
                      <a16:creationId xmlns:a16="http://schemas.microsoft.com/office/drawing/2014/main" id="{A0EFAE1A-2349-4634-93CA-A05EB5149F1D}"/>
                    </a:ext>
                  </a:extLst>
                </p14:cNvPr>
                <p14:cNvContentPartPr/>
                <p14:nvPr/>
              </p14:nvContentPartPr>
              <p14:xfrm>
                <a:off x="3615053" y="4369747"/>
                <a:ext cx="236160" cy="240120"/>
              </p14:xfrm>
            </p:contentPart>
          </mc:Choice>
          <mc:Fallback xmlns="">
            <p:pic>
              <p:nvPicPr>
                <p:cNvPr id="221" name="Freihand 220">
                  <a:extLst>
                    <a:ext uri="{FF2B5EF4-FFF2-40B4-BE49-F238E27FC236}">
                      <a16:creationId xmlns:a16="http://schemas.microsoft.com/office/drawing/2014/main" id="{A0EFAE1A-2349-4634-93CA-A05EB5149F1D}"/>
                    </a:ext>
                  </a:extLst>
                </p:cNvPr>
                <p:cNvPicPr/>
                <p:nvPr/>
              </p:nvPicPr>
              <p:blipFill>
                <a:blip r:embed="rId369"/>
                <a:stretch>
                  <a:fillRect/>
                </a:stretch>
              </p:blipFill>
              <p:spPr>
                <a:xfrm>
                  <a:off x="3610733" y="4365427"/>
                  <a:ext cx="2448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23" name="Freihand 222">
                  <a:extLst>
                    <a:ext uri="{FF2B5EF4-FFF2-40B4-BE49-F238E27FC236}">
                      <a16:creationId xmlns:a16="http://schemas.microsoft.com/office/drawing/2014/main" id="{F3A0D2CA-5D41-46FA-B633-F49193A93043}"/>
                    </a:ext>
                  </a:extLst>
                </p14:cNvPr>
                <p14:cNvContentPartPr/>
                <p14:nvPr/>
              </p14:nvContentPartPr>
              <p14:xfrm>
                <a:off x="4727813" y="3957547"/>
                <a:ext cx="108360" cy="194400"/>
              </p14:xfrm>
            </p:contentPart>
          </mc:Choice>
          <mc:Fallback xmlns="">
            <p:pic>
              <p:nvPicPr>
                <p:cNvPr id="223" name="Freihand 222">
                  <a:extLst>
                    <a:ext uri="{FF2B5EF4-FFF2-40B4-BE49-F238E27FC236}">
                      <a16:creationId xmlns:a16="http://schemas.microsoft.com/office/drawing/2014/main" id="{F3A0D2CA-5D41-46FA-B633-F49193A93043}"/>
                    </a:ext>
                  </a:extLst>
                </p:cNvPr>
                <p:cNvPicPr/>
                <p:nvPr/>
              </p:nvPicPr>
              <p:blipFill>
                <a:blip r:embed="rId371"/>
                <a:stretch>
                  <a:fillRect/>
                </a:stretch>
              </p:blipFill>
              <p:spPr>
                <a:xfrm>
                  <a:off x="4723493" y="3953227"/>
                  <a:ext cx="1170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24" name="Freihand 223">
                  <a:extLst>
                    <a:ext uri="{FF2B5EF4-FFF2-40B4-BE49-F238E27FC236}">
                      <a16:creationId xmlns:a16="http://schemas.microsoft.com/office/drawing/2014/main" id="{83DB6911-34E9-41B9-949A-F49B04CCF9D6}"/>
                    </a:ext>
                  </a:extLst>
                </p14:cNvPr>
                <p14:cNvContentPartPr/>
                <p14:nvPr/>
              </p14:nvContentPartPr>
              <p14:xfrm>
                <a:off x="4756253" y="4227547"/>
                <a:ext cx="63720" cy="28080"/>
              </p14:xfrm>
            </p:contentPart>
          </mc:Choice>
          <mc:Fallback xmlns="">
            <p:pic>
              <p:nvPicPr>
                <p:cNvPr id="224" name="Freihand 223">
                  <a:extLst>
                    <a:ext uri="{FF2B5EF4-FFF2-40B4-BE49-F238E27FC236}">
                      <a16:creationId xmlns:a16="http://schemas.microsoft.com/office/drawing/2014/main" id="{83DB6911-34E9-41B9-949A-F49B04CCF9D6}"/>
                    </a:ext>
                  </a:extLst>
                </p:cNvPr>
                <p:cNvPicPr/>
                <p:nvPr/>
              </p:nvPicPr>
              <p:blipFill>
                <a:blip r:embed="rId373"/>
                <a:stretch>
                  <a:fillRect/>
                </a:stretch>
              </p:blipFill>
              <p:spPr>
                <a:xfrm>
                  <a:off x="4751933" y="4223227"/>
                  <a:ext cx="723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25" name="Freihand 224">
                  <a:extLst>
                    <a:ext uri="{FF2B5EF4-FFF2-40B4-BE49-F238E27FC236}">
                      <a16:creationId xmlns:a16="http://schemas.microsoft.com/office/drawing/2014/main" id="{B56ED70C-54B8-4BC7-BCA5-0B54AB2EC225}"/>
                    </a:ext>
                  </a:extLst>
                </p14:cNvPr>
                <p14:cNvContentPartPr/>
                <p14:nvPr/>
              </p14:nvContentPartPr>
              <p14:xfrm>
                <a:off x="4720613" y="4161667"/>
                <a:ext cx="2813400" cy="1153080"/>
              </p14:xfrm>
            </p:contentPart>
          </mc:Choice>
          <mc:Fallback xmlns="">
            <p:pic>
              <p:nvPicPr>
                <p:cNvPr id="225" name="Freihand 224">
                  <a:extLst>
                    <a:ext uri="{FF2B5EF4-FFF2-40B4-BE49-F238E27FC236}">
                      <a16:creationId xmlns:a16="http://schemas.microsoft.com/office/drawing/2014/main" id="{B56ED70C-54B8-4BC7-BCA5-0B54AB2EC225}"/>
                    </a:ext>
                  </a:extLst>
                </p:cNvPr>
                <p:cNvPicPr/>
                <p:nvPr/>
              </p:nvPicPr>
              <p:blipFill>
                <a:blip r:embed="rId375"/>
                <a:stretch>
                  <a:fillRect/>
                </a:stretch>
              </p:blipFill>
              <p:spPr>
                <a:xfrm>
                  <a:off x="4716293" y="4157347"/>
                  <a:ext cx="2822040" cy="1161720"/>
                </a:xfrm>
                <a:prstGeom prst="rect">
                  <a:avLst/>
                </a:prstGeom>
              </p:spPr>
            </p:pic>
          </mc:Fallback>
        </mc:AlternateContent>
      </p:grpSp>
    </p:spTree>
    <p:extLst>
      <p:ext uri="{BB962C8B-B14F-4D97-AF65-F5344CB8AC3E}">
        <p14:creationId xmlns:p14="http://schemas.microsoft.com/office/powerpoint/2010/main" val="3588700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823260" cy="593674"/>
          </a:xfrm>
          <a:prstGeom prst="rect">
            <a:avLst/>
          </a:prstGeom>
          <a:noFill/>
          <a:ln>
            <a:noFill/>
          </a:ln>
        </p:spPr>
        <p:txBody>
          <a:bodyPr vert="horz" wrap="none" lIns="81646" tIns="40823" rIns="81646" bIns="40823" anchorCtr="0" compatLnSpc="0">
            <a:spAutoFit/>
          </a:bodyPr>
          <a:lstStyle/>
          <a:p>
            <a:r>
              <a:rPr lang="de-DE" sz="3266" dirty="0" err="1"/>
              <a:t>Geldmenenaggregate</a:t>
            </a:r>
            <a:endParaRPr lang="de-DE" sz="3266" dirty="0"/>
          </a:p>
        </p:txBody>
      </p:sp>
      <p:sp>
        <p:nvSpPr>
          <p:cNvPr id="4" name="Textfeld 3"/>
          <p:cNvSpPr txBox="1"/>
          <p:nvPr/>
        </p:nvSpPr>
        <p:spPr>
          <a:xfrm>
            <a:off x="280136" y="881555"/>
            <a:ext cx="8883125" cy="5094890"/>
          </a:xfrm>
          <a:prstGeom prst="rect">
            <a:avLst/>
          </a:prstGeom>
          <a:noFill/>
          <a:ln>
            <a:noFill/>
          </a:ln>
        </p:spPr>
        <p:txBody>
          <a:bodyPr vert="horz" wrap="square" lIns="81646" tIns="40823" rIns="81646" bIns="40823" anchorCtr="0" compatLnSpc="0">
            <a:noAutofit/>
          </a:bodyPr>
          <a:lstStyle/>
          <a:p>
            <a:r>
              <a:rPr lang="de-DE" sz="2177" dirty="0"/>
              <a:t>MO	: 	Bargeld	(im Euroraum nicht definiert)</a:t>
            </a:r>
          </a:p>
          <a:p>
            <a:endParaRPr lang="de-DE" sz="2177" dirty="0"/>
          </a:p>
          <a:p>
            <a:r>
              <a:rPr lang="de-DE" sz="2177" dirty="0"/>
              <a:t>M1	:	Bargeld	+ Sichtguthaben (täglich fällig)</a:t>
            </a:r>
          </a:p>
          <a:p>
            <a:r>
              <a:rPr lang="de-DE" sz="2177" dirty="0"/>
              <a:t>		 </a:t>
            </a:r>
          </a:p>
          <a:p>
            <a:r>
              <a:rPr lang="de-DE" sz="2177" dirty="0"/>
              <a:t>M2	:	Bargeld + Sichtguthaben + 						Spareinlagen (bis zu 3 Monate) +</a:t>
            </a:r>
          </a:p>
          <a:p>
            <a:r>
              <a:rPr lang="de-DE" sz="2177" dirty="0"/>
              <a:t>		kurzfristige Termineinlagen (bis zu 2 Jahre) +</a:t>
            </a:r>
          </a:p>
          <a:p>
            <a:endParaRPr lang="de-DE" sz="2177" dirty="0"/>
          </a:p>
          <a:p>
            <a:endParaRPr lang="de-DE" sz="2177" dirty="0"/>
          </a:p>
          <a:p>
            <a:r>
              <a:rPr lang="de-DE" sz="2177" dirty="0"/>
              <a:t>M3	:	Bargeld + Sichtguthaben + </a:t>
            </a:r>
          </a:p>
          <a:p>
            <a:r>
              <a:rPr lang="de-DE" sz="2177" dirty="0"/>
              <a:t>		kurzfristige Termin- und Spareinlagen +</a:t>
            </a:r>
          </a:p>
          <a:p>
            <a:r>
              <a:rPr lang="de-DE" sz="2177" dirty="0"/>
              <a:t>		kurzfristige Bankschuldverschreibungen (bis zu 2 Jahre) +</a:t>
            </a:r>
          </a:p>
          <a:p>
            <a:r>
              <a:rPr lang="de-DE" sz="2177" dirty="0"/>
              <a:t>		Geldmarktfondsanteile +</a:t>
            </a:r>
          </a:p>
          <a:p>
            <a:r>
              <a:rPr lang="de-DE" sz="2177" dirty="0"/>
              <a:t>		</a:t>
            </a:r>
            <a:r>
              <a:rPr lang="de-DE" sz="2177" dirty="0" err="1"/>
              <a:t>Repogeschäfte</a:t>
            </a:r>
            <a:endParaRPr lang="de-DE" sz="2177" dirty="0"/>
          </a:p>
          <a:p>
            <a:endParaRPr lang="de-DE" sz="2177" dirty="0"/>
          </a:p>
        </p:txBody>
      </p:sp>
      <p:sp>
        <p:nvSpPr>
          <p:cNvPr id="9" name="Rechteck 8">
            <a:extLst>
              <a:ext uri="{FF2B5EF4-FFF2-40B4-BE49-F238E27FC236}">
                <a16:creationId xmlns:a16="http://schemas.microsoft.com/office/drawing/2014/main" id="{E8548219-3B70-4191-AB1C-171270DC5B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37E91BD-52A0-4A55-8BBD-E513068C0826}"/>
                  </a:ext>
                </a:extLst>
              </p14:cNvPr>
              <p14:cNvContentPartPr/>
              <p14:nvPr/>
            </p14:nvContentPartPr>
            <p14:xfrm>
              <a:off x="2122413" y="1301467"/>
              <a:ext cx="1076760" cy="34200"/>
            </p14:xfrm>
          </p:contentPart>
        </mc:Choice>
        <mc:Fallback xmlns="">
          <p:pic>
            <p:nvPicPr>
              <p:cNvPr id="2" name="Freihand 1">
                <a:extLst>
                  <a:ext uri="{FF2B5EF4-FFF2-40B4-BE49-F238E27FC236}">
                    <a16:creationId xmlns:a16="http://schemas.microsoft.com/office/drawing/2014/main" id="{937E91BD-52A0-4A55-8BBD-E513068C0826}"/>
                  </a:ext>
                </a:extLst>
              </p:cNvPr>
              <p:cNvPicPr/>
              <p:nvPr/>
            </p:nvPicPr>
            <p:blipFill>
              <a:blip r:embed="rId4"/>
              <a:stretch>
                <a:fillRect/>
              </a:stretch>
            </p:blipFill>
            <p:spPr>
              <a:xfrm>
                <a:off x="2118093" y="1297147"/>
                <a:ext cx="10854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D6797D47-2F58-485E-9735-7FDCC82D8351}"/>
                  </a:ext>
                </a:extLst>
              </p14:cNvPr>
              <p14:cNvContentPartPr/>
              <p14:nvPr/>
            </p14:nvContentPartPr>
            <p14:xfrm>
              <a:off x="314133" y="1247467"/>
              <a:ext cx="518400" cy="60480"/>
            </p14:xfrm>
          </p:contentPart>
        </mc:Choice>
        <mc:Fallback xmlns="">
          <p:pic>
            <p:nvPicPr>
              <p:cNvPr id="5" name="Freihand 4">
                <a:extLst>
                  <a:ext uri="{FF2B5EF4-FFF2-40B4-BE49-F238E27FC236}">
                    <a16:creationId xmlns:a16="http://schemas.microsoft.com/office/drawing/2014/main" id="{D6797D47-2F58-485E-9735-7FDCC82D8351}"/>
                  </a:ext>
                </a:extLst>
              </p:cNvPr>
              <p:cNvPicPr/>
              <p:nvPr/>
            </p:nvPicPr>
            <p:blipFill>
              <a:blip r:embed="rId6"/>
              <a:stretch>
                <a:fillRect/>
              </a:stretch>
            </p:blipFill>
            <p:spPr>
              <a:xfrm>
                <a:off x="309813" y="1243147"/>
                <a:ext cx="5270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69E5985A-BAC4-401C-AFB2-FAC81DB5B0FD}"/>
                  </a:ext>
                </a:extLst>
              </p14:cNvPr>
              <p14:cNvContentPartPr/>
              <p14:nvPr/>
            </p14:nvContentPartPr>
            <p14:xfrm>
              <a:off x="5036973" y="1981867"/>
              <a:ext cx="1329480" cy="41760"/>
            </p14:xfrm>
          </p:contentPart>
        </mc:Choice>
        <mc:Fallback xmlns="">
          <p:pic>
            <p:nvPicPr>
              <p:cNvPr id="6" name="Freihand 5">
                <a:extLst>
                  <a:ext uri="{FF2B5EF4-FFF2-40B4-BE49-F238E27FC236}">
                    <a16:creationId xmlns:a16="http://schemas.microsoft.com/office/drawing/2014/main" id="{69E5985A-BAC4-401C-AFB2-FAC81DB5B0FD}"/>
                  </a:ext>
                </a:extLst>
              </p:cNvPr>
              <p:cNvPicPr/>
              <p:nvPr/>
            </p:nvPicPr>
            <p:blipFill>
              <a:blip r:embed="rId8"/>
              <a:stretch>
                <a:fillRect/>
              </a:stretch>
            </p:blipFill>
            <p:spPr>
              <a:xfrm>
                <a:off x="5032653" y="1977547"/>
                <a:ext cx="13381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A82B68CC-3359-4F36-9774-B9B0B2CB76CA}"/>
                  </a:ext>
                </a:extLst>
              </p14:cNvPr>
              <p14:cNvContentPartPr/>
              <p14:nvPr/>
            </p14:nvContentPartPr>
            <p14:xfrm>
              <a:off x="2167773" y="1913107"/>
              <a:ext cx="4523040" cy="111240"/>
            </p14:xfrm>
          </p:contentPart>
        </mc:Choice>
        <mc:Fallback xmlns="">
          <p:pic>
            <p:nvPicPr>
              <p:cNvPr id="7" name="Freihand 6">
                <a:extLst>
                  <a:ext uri="{FF2B5EF4-FFF2-40B4-BE49-F238E27FC236}">
                    <a16:creationId xmlns:a16="http://schemas.microsoft.com/office/drawing/2014/main" id="{A82B68CC-3359-4F36-9774-B9B0B2CB76CA}"/>
                  </a:ext>
                </a:extLst>
              </p:cNvPr>
              <p:cNvPicPr/>
              <p:nvPr/>
            </p:nvPicPr>
            <p:blipFill>
              <a:blip r:embed="rId10"/>
              <a:stretch>
                <a:fillRect/>
              </a:stretch>
            </p:blipFill>
            <p:spPr>
              <a:xfrm>
                <a:off x="2163453" y="1908787"/>
                <a:ext cx="45316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2DCF9F4A-1B67-41F0-A3FD-61F1EA0A5074}"/>
                  </a:ext>
                </a:extLst>
              </p14:cNvPr>
              <p14:cNvContentPartPr/>
              <p14:nvPr/>
            </p14:nvContentPartPr>
            <p14:xfrm>
              <a:off x="318453" y="2565427"/>
              <a:ext cx="326160" cy="34200"/>
            </p14:xfrm>
          </p:contentPart>
        </mc:Choice>
        <mc:Fallback xmlns="">
          <p:pic>
            <p:nvPicPr>
              <p:cNvPr id="8" name="Freihand 7">
                <a:extLst>
                  <a:ext uri="{FF2B5EF4-FFF2-40B4-BE49-F238E27FC236}">
                    <a16:creationId xmlns:a16="http://schemas.microsoft.com/office/drawing/2014/main" id="{2DCF9F4A-1B67-41F0-A3FD-61F1EA0A5074}"/>
                  </a:ext>
                </a:extLst>
              </p:cNvPr>
              <p:cNvPicPr/>
              <p:nvPr/>
            </p:nvPicPr>
            <p:blipFill>
              <a:blip r:embed="rId12"/>
              <a:stretch>
                <a:fillRect/>
              </a:stretch>
            </p:blipFill>
            <p:spPr>
              <a:xfrm>
                <a:off x="314133" y="2561107"/>
                <a:ext cx="3348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897D6A1F-590C-4673-AB32-F1F2334036FC}"/>
                  </a:ext>
                </a:extLst>
              </p14:cNvPr>
              <p14:cNvContentPartPr/>
              <p14:nvPr/>
            </p14:nvContentPartPr>
            <p14:xfrm>
              <a:off x="2239413" y="2927227"/>
              <a:ext cx="3612240" cy="50400"/>
            </p14:xfrm>
          </p:contentPart>
        </mc:Choice>
        <mc:Fallback xmlns="">
          <p:pic>
            <p:nvPicPr>
              <p:cNvPr id="10" name="Freihand 9">
                <a:extLst>
                  <a:ext uri="{FF2B5EF4-FFF2-40B4-BE49-F238E27FC236}">
                    <a16:creationId xmlns:a16="http://schemas.microsoft.com/office/drawing/2014/main" id="{897D6A1F-590C-4673-AB32-F1F2334036FC}"/>
                  </a:ext>
                </a:extLst>
              </p:cNvPr>
              <p:cNvPicPr/>
              <p:nvPr/>
            </p:nvPicPr>
            <p:blipFill>
              <a:blip r:embed="rId14"/>
              <a:stretch>
                <a:fillRect/>
              </a:stretch>
            </p:blipFill>
            <p:spPr>
              <a:xfrm>
                <a:off x="2235093" y="2922907"/>
                <a:ext cx="36208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BDDC1909-B697-4851-814E-7DF5D6A2CC2A}"/>
                  </a:ext>
                </a:extLst>
              </p14:cNvPr>
              <p14:cNvContentPartPr/>
              <p14:nvPr/>
            </p14:nvContentPartPr>
            <p14:xfrm>
              <a:off x="2210253" y="3345187"/>
              <a:ext cx="4951800" cy="135000"/>
            </p14:xfrm>
          </p:contentPart>
        </mc:Choice>
        <mc:Fallback xmlns="">
          <p:pic>
            <p:nvPicPr>
              <p:cNvPr id="11" name="Freihand 10">
                <a:extLst>
                  <a:ext uri="{FF2B5EF4-FFF2-40B4-BE49-F238E27FC236}">
                    <a16:creationId xmlns:a16="http://schemas.microsoft.com/office/drawing/2014/main" id="{BDDC1909-B697-4851-814E-7DF5D6A2CC2A}"/>
                  </a:ext>
                </a:extLst>
              </p:cNvPr>
              <p:cNvPicPr/>
              <p:nvPr/>
            </p:nvPicPr>
            <p:blipFill>
              <a:blip r:embed="rId16"/>
              <a:stretch>
                <a:fillRect/>
              </a:stretch>
            </p:blipFill>
            <p:spPr>
              <a:xfrm>
                <a:off x="2205933" y="3340867"/>
                <a:ext cx="49604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E1FB8CF1-3862-4173-AAD7-5410125DA181}"/>
                  </a:ext>
                </a:extLst>
              </p14:cNvPr>
              <p14:cNvContentPartPr/>
              <p14:nvPr/>
            </p14:nvContentPartPr>
            <p14:xfrm>
              <a:off x="2090373" y="4594027"/>
              <a:ext cx="4291200" cy="114120"/>
            </p14:xfrm>
          </p:contentPart>
        </mc:Choice>
        <mc:Fallback xmlns="">
          <p:pic>
            <p:nvPicPr>
              <p:cNvPr id="12" name="Freihand 11">
                <a:extLst>
                  <a:ext uri="{FF2B5EF4-FFF2-40B4-BE49-F238E27FC236}">
                    <a16:creationId xmlns:a16="http://schemas.microsoft.com/office/drawing/2014/main" id="{E1FB8CF1-3862-4173-AAD7-5410125DA181}"/>
                  </a:ext>
                </a:extLst>
              </p:cNvPr>
              <p:cNvPicPr/>
              <p:nvPr/>
            </p:nvPicPr>
            <p:blipFill>
              <a:blip r:embed="rId18"/>
              <a:stretch>
                <a:fillRect/>
              </a:stretch>
            </p:blipFill>
            <p:spPr>
              <a:xfrm>
                <a:off x="2086053" y="4589707"/>
                <a:ext cx="42998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A066E148-2DED-4320-92C5-8DEF243CA281}"/>
                  </a:ext>
                </a:extLst>
              </p14:cNvPr>
              <p14:cNvContentPartPr/>
              <p14:nvPr/>
            </p14:nvContentPartPr>
            <p14:xfrm>
              <a:off x="2290893" y="4276507"/>
              <a:ext cx="2904120" cy="46800"/>
            </p14:xfrm>
          </p:contentPart>
        </mc:Choice>
        <mc:Fallback xmlns="">
          <p:pic>
            <p:nvPicPr>
              <p:cNvPr id="13" name="Freihand 12">
                <a:extLst>
                  <a:ext uri="{FF2B5EF4-FFF2-40B4-BE49-F238E27FC236}">
                    <a16:creationId xmlns:a16="http://schemas.microsoft.com/office/drawing/2014/main" id="{A066E148-2DED-4320-92C5-8DEF243CA281}"/>
                  </a:ext>
                </a:extLst>
              </p:cNvPr>
              <p:cNvPicPr/>
              <p:nvPr/>
            </p:nvPicPr>
            <p:blipFill>
              <a:blip r:embed="rId20"/>
              <a:stretch>
                <a:fillRect/>
              </a:stretch>
            </p:blipFill>
            <p:spPr>
              <a:xfrm>
                <a:off x="2286573" y="4272187"/>
                <a:ext cx="29127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0B74F290-43EC-471F-BD1E-6159FAA36C54}"/>
                  </a:ext>
                </a:extLst>
              </p14:cNvPr>
              <p14:cNvContentPartPr/>
              <p14:nvPr/>
            </p14:nvContentPartPr>
            <p14:xfrm>
              <a:off x="6809973" y="4979587"/>
              <a:ext cx="1485720" cy="48960"/>
            </p14:xfrm>
          </p:contentPart>
        </mc:Choice>
        <mc:Fallback xmlns="">
          <p:pic>
            <p:nvPicPr>
              <p:cNvPr id="14" name="Freihand 13">
                <a:extLst>
                  <a:ext uri="{FF2B5EF4-FFF2-40B4-BE49-F238E27FC236}">
                    <a16:creationId xmlns:a16="http://schemas.microsoft.com/office/drawing/2014/main" id="{0B74F290-43EC-471F-BD1E-6159FAA36C54}"/>
                  </a:ext>
                </a:extLst>
              </p:cNvPr>
              <p:cNvPicPr/>
              <p:nvPr/>
            </p:nvPicPr>
            <p:blipFill>
              <a:blip r:embed="rId22"/>
              <a:stretch>
                <a:fillRect/>
              </a:stretch>
            </p:blipFill>
            <p:spPr>
              <a:xfrm>
                <a:off x="6805653" y="4975267"/>
                <a:ext cx="14943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C3E4FB32-6AAE-4518-9C70-740AC7876214}"/>
                  </a:ext>
                </a:extLst>
              </p14:cNvPr>
              <p14:cNvContentPartPr/>
              <p14:nvPr/>
            </p14:nvContentPartPr>
            <p14:xfrm>
              <a:off x="2158773" y="4937827"/>
              <a:ext cx="4603680" cy="95400"/>
            </p14:xfrm>
          </p:contentPart>
        </mc:Choice>
        <mc:Fallback xmlns="">
          <p:pic>
            <p:nvPicPr>
              <p:cNvPr id="15" name="Freihand 14">
                <a:extLst>
                  <a:ext uri="{FF2B5EF4-FFF2-40B4-BE49-F238E27FC236}">
                    <a16:creationId xmlns:a16="http://schemas.microsoft.com/office/drawing/2014/main" id="{C3E4FB32-6AAE-4518-9C70-740AC7876214}"/>
                  </a:ext>
                </a:extLst>
              </p:cNvPr>
              <p:cNvPicPr/>
              <p:nvPr/>
            </p:nvPicPr>
            <p:blipFill>
              <a:blip r:embed="rId24"/>
              <a:stretch>
                <a:fillRect/>
              </a:stretch>
            </p:blipFill>
            <p:spPr>
              <a:xfrm>
                <a:off x="2154453" y="4933507"/>
                <a:ext cx="46123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C50FFD3D-8D03-4B68-A973-C9AD205A9A9F}"/>
                  </a:ext>
                </a:extLst>
              </p14:cNvPr>
              <p14:cNvContentPartPr/>
              <p14:nvPr/>
            </p14:nvContentPartPr>
            <p14:xfrm>
              <a:off x="2183613" y="5614987"/>
              <a:ext cx="2254320" cy="51480"/>
            </p14:xfrm>
          </p:contentPart>
        </mc:Choice>
        <mc:Fallback xmlns="">
          <p:pic>
            <p:nvPicPr>
              <p:cNvPr id="18" name="Freihand 17">
                <a:extLst>
                  <a:ext uri="{FF2B5EF4-FFF2-40B4-BE49-F238E27FC236}">
                    <a16:creationId xmlns:a16="http://schemas.microsoft.com/office/drawing/2014/main" id="{C50FFD3D-8D03-4B68-A973-C9AD205A9A9F}"/>
                  </a:ext>
                </a:extLst>
              </p:cNvPr>
              <p:cNvPicPr/>
              <p:nvPr/>
            </p:nvPicPr>
            <p:blipFill>
              <a:blip r:embed="rId26"/>
              <a:stretch>
                <a:fillRect/>
              </a:stretch>
            </p:blipFill>
            <p:spPr>
              <a:xfrm>
                <a:off x="2179293" y="5610667"/>
                <a:ext cx="22629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E2F6A0B6-21B2-4EEE-979D-9F51D94CBFA6}"/>
                  </a:ext>
                </a:extLst>
              </p14:cNvPr>
              <p14:cNvContentPartPr/>
              <p14:nvPr/>
            </p14:nvContentPartPr>
            <p14:xfrm>
              <a:off x="1874013" y="4643347"/>
              <a:ext cx="6576840" cy="1314000"/>
            </p14:xfrm>
          </p:contentPart>
        </mc:Choice>
        <mc:Fallback xmlns="">
          <p:pic>
            <p:nvPicPr>
              <p:cNvPr id="19" name="Freihand 18">
                <a:extLst>
                  <a:ext uri="{FF2B5EF4-FFF2-40B4-BE49-F238E27FC236}">
                    <a16:creationId xmlns:a16="http://schemas.microsoft.com/office/drawing/2014/main" id="{E2F6A0B6-21B2-4EEE-979D-9F51D94CBFA6}"/>
                  </a:ext>
                </a:extLst>
              </p:cNvPr>
              <p:cNvPicPr/>
              <p:nvPr/>
            </p:nvPicPr>
            <p:blipFill>
              <a:blip r:embed="rId28"/>
              <a:stretch>
                <a:fillRect/>
              </a:stretch>
            </p:blipFill>
            <p:spPr>
              <a:xfrm>
                <a:off x="1869693" y="4639027"/>
                <a:ext cx="6585480" cy="1322640"/>
              </a:xfrm>
              <a:prstGeom prst="rect">
                <a:avLst/>
              </a:prstGeom>
            </p:spPr>
          </p:pic>
        </mc:Fallback>
      </mc:AlternateContent>
      <p:grpSp>
        <p:nvGrpSpPr>
          <p:cNvPr id="84" name="Gruppieren 83">
            <a:extLst>
              <a:ext uri="{FF2B5EF4-FFF2-40B4-BE49-F238E27FC236}">
                <a16:creationId xmlns:a16="http://schemas.microsoft.com/office/drawing/2014/main" id="{80A8BD24-AC34-4B3A-84FC-28DEC115A6BC}"/>
              </a:ext>
            </a:extLst>
          </p:cNvPr>
          <p:cNvGrpSpPr/>
          <p:nvPr/>
        </p:nvGrpSpPr>
        <p:grpSpPr>
          <a:xfrm>
            <a:off x="7958733" y="1893667"/>
            <a:ext cx="4136760" cy="2728440"/>
            <a:chOff x="7958733" y="1893667"/>
            <a:chExt cx="4136760" cy="2728440"/>
          </a:xfrm>
        </p:grpSpPr>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7373FBDE-C662-4D5D-89C7-2833FACA7D53}"/>
                    </a:ext>
                  </a:extLst>
                </p14:cNvPr>
                <p14:cNvContentPartPr/>
                <p14:nvPr/>
              </p14:nvContentPartPr>
              <p14:xfrm>
                <a:off x="8089053" y="3594667"/>
                <a:ext cx="586440" cy="932760"/>
              </p14:xfrm>
            </p:contentPart>
          </mc:Choice>
          <mc:Fallback xmlns="">
            <p:pic>
              <p:nvPicPr>
                <p:cNvPr id="21" name="Freihand 20">
                  <a:extLst>
                    <a:ext uri="{FF2B5EF4-FFF2-40B4-BE49-F238E27FC236}">
                      <a16:creationId xmlns:a16="http://schemas.microsoft.com/office/drawing/2014/main" id="{7373FBDE-C662-4D5D-89C7-2833FACA7D53}"/>
                    </a:ext>
                  </a:extLst>
                </p:cNvPr>
                <p:cNvPicPr/>
                <p:nvPr/>
              </p:nvPicPr>
              <p:blipFill>
                <a:blip r:embed="rId30"/>
                <a:stretch>
                  <a:fillRect/>
                </a:stretch>
              </p:blipFill>
              <p:spPr>
                <a:xfrm>
                  <a:off x="8084733" y="3590347"/>
                  <a:ext cx="595080" cy="9414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6267247B-5841-470C-9E6F-DABDA19E2974}"/>
                    </a:ext>
                  </a:extLst>
                </p14:cNvPr>
                <p14:cNvContentPartPr/>
                <p14:nvPr/>
              </p14:nvContentPartPr>
              <p14:xfrm>
                <a:off x="7958733" y="4354987"/>
                <a:ext cx="339120" cy="267120"/>
              </p14:xfrm>
            </p:contentPart>
          </mc:Choice>
          <mc:Fallback xmlns="">
            <p:pic>
              <p:nvPicPr>
                <p:cNvPr id="22" name="Freihand 21">
                  <a:extLst>
                    <a:ext uri="{FF2B5EF4-FFF2-40B4-BE49-F238E27FC236}">
                      <a16:creationId xmlns:a16="http://schemas.microsoft.com/office/drawing/2014/main" id="{6267247B-5841-470C-9E6F-DABDA19E2974}"/>
                    </a:ext>
                  </a:extLst>
                </p:cNvPr>
                <p:cNvPicPr/>
                <p:nvPr/>
              </p:nvPicPr>
              <p:blipFill>
                <a:blip r:embed="rId32"/>
                <a:stretch>
                  <a:fillRect/>
                </a:stretch>
              </p:blipFill>
              <p:spPr>
                <a:xfrm>
                  <a:off x="7954413" y="4350667"/>
                  <a:ext cx="34776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1C3C54E8-CCB7-4286-BE9E-4260FEF5119C}"/>
                    </a:ext>
                  </a:extLst>
                </p14:cNvPr>
                <p14:cNvContentPartPr/>
                <p14:nvPr/>
              </p14:nvContentPartPr>
              <p14:xfrm>
                <a:off x="8558493" y="2932987"/>
                <a:ext cx="107640" cy="207000"/>
              </p14:xfrm>
            </p:contentPart>
          </mc:Choice>
          <mc:Fallback xmlns="">
            <p:pic>
              <p:nvPicPr>
                <p:cNvPr id="24" name="Freihand 23">
                  <a:extLst>
                    <a:ext uri="{FF2B5EF4-FFF2-40B4-BE49-F238E27FC236}">
                      <a16:creationId xmlns:a16="http://schemas.microsoft.com/office/drawing/2014/main" id="{1C3C54E8-CCB7-4286-BE9E-4260FEF5119C}"/>
                    </a:ext>
                  </a:extLst>
                </p:cNvPr>
                <p:cNvPicPr/>
                <p:nvPr/>
              </p:nvPicPr>
              <p:blipFill>
                <a:blip r:embed="rId34"/>
                <a:stretch>
                  <a:fillRect/>
                </a:stretch>
              </p:blipFill>
              <p:spPr>
                <a:xfrm>
                  <a:off x="8554173" y="2928667"/>
                  <a:ext cx="1162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01F3A096-63FE-4E11-85B7-4C9A9216AD50}"/>
                    </a:ext>
                  </a:extLst>
                </p14:cNvPr>
                <p14:cNvContentPartPr/>
                <p14:nvPr/>
              </p14:nvContentPartPr>
              <p14:xfrm>
                <a:off x="8718333" y="2897347"/>
                <a:ext cx="202680" cy="157680"/>
              </p14:xfrm>
            </p:contentPart>
          </mc:Choice>
          <mc:Fallback xmlns="">
            <p:pic>
              <p:nvPicPr>
                <p:cNvPr id="25" name="Freihand 24">
                  <a:extLst>
                    <a:ext uri="{FF2B5EF4-FFF2-40B4-BE49-F238E27FC236}">
                      <a16:creationId xmlns:a16="http://schemas.microsoft.com/office/drawing/2014/main" id="{01F3A096-63FE-4E11-85B7-4C9A9216AD50}"/>
                    </a:ext>
                  </a:extLst>
                </p:cNvPr>
                <p:cNvPicPr/>
                <p:nvPr/>
              </p:nvPicPr>
              <p:blipFill>
                <a:blip r:embed="rId36"/>
                <a:stretch>
                  <a:fillRect/>
                </a:stretch>
              </p:blipFill>
              <p:spPr>
                <a:xfrm>
                  <a:off x="8714013" y="2893027"/>
                  <a:ext cx="2113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683342F5-F25F-4E3F-87FA-8467DEB21FE6}"/>
                    </a:ext>
                  </a:extLst>
                </p14:cNvPr>
                <p14:cNvContentPartPr/>
                <p14:nvPr/>
              </p14:nvContentPartPr>
              <p14:xfrm>
                <a:off x="8924973" y="2904187"/>
                <a:ext cx="13320" cy="83160"/>
              </p14:xfrm>
            </p:contentPart>
          </mc:Choice>
          <mc:Fallback xmlns="">
            <p:pic>
              <p:nvPicPr>
                <p:cNvPr id="26" name="Freihand 25">
                  <a:extLst>
                    <a:ext uri="{FF2B5EF4-FFF2-40B4-BE49-F238E27FC236}">
                      <a16:creationId xmlns:a16="http://schemas.microsoft.com/office/drawing/2014/main" id="{683342F5-F25F-4E3F-87FA-8467DEB21FE6}"/>
                    </a:ext>
                  </a:extLst>
                </p:cNvPr>
                <p:cNvPicPr/>
                <p:nvPr/>
              </p:nvPicPr>
              <p:blipFill>
                <a:blip r:embed="rId38"/>
                <a:stretch>
                  <a:fillRect/>
                </a:stretch>
              </p:blipFill>
              <p:spPr>
                <a:xfrm>
                  <a:off x="8920653" y="2899867"/>
                  <a:ext cx="219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45DD61D5-E164-491A-B7D3-BAEE0BE2D039}"/>
                    </a:ext>
                  </a:extLst>
                </p14:cNvPr>
                <p14:cNvContentPartPr/>
                <p14:nvPr/>
              </p14:nvContentPartPr>
              <p14:xfrm>
                <a:off x="8957733" y="2697907"/>
                <a:ext cx="359280" cy="239040"/>
              </p14:xfrm>
            </p:contentPart>
          </mc:Choice>
          <mc:Fallback xmlns="">
            <p:pic>
              <p:nvPicPr>
                <p:cNvPr id="27" name="Freihand 26">
                  <a:extLst>
                    <a:ext uri="{FF2B5EF4-FFF2-40B4-BE49-F238E27FC236}">
                      <a16:creationId xmlns:a16="http://schemas.microsoft.com/office/drawing/2014/main" id="{45DD61D5-E164-491A-B7D3-BAEE0BE2D039}"/>
                    </a:ext>
                  </a:extLst>
                </p:cNvPr>
                <p:cNvPicPr/>
                <p:nvPr/>
              </p:nvPicPr>
              <p:blipFill>
                <a:blip r:embed="rId40"/>
                <a:stretch>
                  <a:fillRect/>
                </a:stretch>
              </p:blipFill>
              <p:spPr>
                <a:xfrm>
                  <a:off x="8953413" y="2693587"/>
                  <a:ext cx="36792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0DBBFA57-92C1-4263-A23A-BB797AE237AC}"/>
                    </a:ext>
                  </a:extLst>
                </p14:cNvPr>
                <p14:cNvContentPartPr/>
                <p14:nvPr/>
              </p14:nvContentPartPr>
              <p14:xfrm>
                <a:off x="9379293" y="2569747"/>
                <a:ext cx="176760" cy="183960"/>
              </p14:xfrm>
            </p:contentPart>
          </mc:Choice>
          <mc:Fallback xmlns="">
            <p:pic>
              <p:nvPicPr>
                <p:cNvPr id="28" name="Freihand 27">
                  <a:extLst>
                    <a:ext uri="{FF2B5EF4-FFF2-40B4-BE49-F238E27FC236}">
                      <a16:creationId xmlns:a16="http://schemas.microsoft.com/office/drawing/2014/main" id="{0DBBFA57-92C1-4263-A23A-BB797AE237AC}"/>
                    </a:ext>
                  </a:extLst>
                </p:cNvPr>
                <p:cNvPicPr/>
                <p:nvPr/>
              </p:nvPicPr>
              <p:blipFill>
                <a:blip r:embed="rId42"/>
                <a:stretch>
                  <a:fillRect/>
                </a:stretch>
              </p:blipFill>
              <p:spPr>
                <a:xfrm>
                  <a:off x="9374973" y="2565427"/>
                  <a:ext cx="1854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7887CFD1-D05D-4C5A-8825-FABE804ADBFE}"/>
                    </a:ext>
                  </a:extLst>
                </p14:cNvPr>
                <p14:cNvContentPartPr/>
                <p14:nvPr/>
              </p14:nvContentPartPr>
              <p14:xfrm>
                <a:off x="9492333" y="2509627"/>
                <a:ext cx="45720" cy="28080"/>
              </p14:xfrm>
            </p:contentPart>
          </mc:Choice>
          <mc:Fallback xmlns="">
            <p:pic>
              <p:nvPicPr>
                <p:cNvPr id="29" name="Freihand 28">
                  <a:extLst>
                    <a:ext uri="{FF2B5EF4-FFF2-40B4-BE49-F238E27FC236}">
                      <a16:creationId xmlns:a16="http://schemas.microsoft.com/office/drawing/2014/main" id="{7887CFD1-D05D-4C5A-8825-FABE804ADBFE}"/>
                    </a:ext>
                  </a:extLst>
                </p:cNvPr>
                <p:cNvPicPr/>
                <p:nvPr/>
              </p:nvPicPr>
              <p:blipFill>
                <a:blip r:embed="rId44"/>
                <a:stretch>
                  <a:fillRect/>
                </a:stretch>
              </p:blipFill>
              <p:spPr>
                <a:xfrm>
                  <a:off x="9488013" y="2505307"/>
                  <a:ext cx="543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2409F393-F514-4387-BC3D-F3AB74A9A971}"/>
                    </a:ext>
                  </a:extLst>
                </p14:cNvPr>
                <p14:cNvContentPartPr/>
                <p14:nvPr/>
              </p14:nvContentPartPr>
              <p14:xfrm>
                <a:off x="9580893" y="2421067"/>
                <a:ext cx="122760" cy="244440"/>
              </p14:xfrm>
            </p:contentPart>
          </mc:Choice>
          <mc:Fallback xmlns="">
            <p:pic>
              <p:nvPicPr>
                <p:cNvPr id="30" name="Freihand 29">
                  <a:extLst>
                    <a:ext uri="{FF2B5EF4-FFF2-40B4-BE49-F238E27FC236}">
                      <a16:creationId xmlns:a16="http://schemas.microsoft.com/office/drawing/2014/main" id="{2409F393-F514-4387-BC3D-F3AB74A9A971}"/>
                    </a:ext>
                  </a:extLst>
                </p:cNvPr>
                <p:cNvPicPr/>
                <p:nvPr/>
              </p:nvPicPr>
              <p:blipFill>
                <a:blip r:embed="rId46"/>
                <a:stretch>
                  <a:fillRect/>
                </a:stretch>
              </p:blipFill>
              <p:spPr>
                <a:xfrm>
                  <a:off x="9576573" y="2416747"/>
                  <a:ext cx="13140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445B9CDE-C3F5-4305-AE76-0E0B618F0215}"/>
                    </a:ext>
                  </a:extLst>
                </p14:cNvPr>
                <p14:cNvContentPartPr/>
                <p14:nvPr/>
              </p14:nvContentPartPr>
              <p14:xfrm>
                <a:off x="9916413" y="2274187"/>
                <a:ext cx="147960" cy="258120"/>
              </p14:xfrm>
            </p:contentPart>
          </mc:Choice>
          <mc:Fallback xmlns="">
            <p:pic>
              <p:nvPicPr>
                <p:cNvPr id="31" name="Freihand 30">
                  <a:extLst>
                    <a:ext uri="{FF2B5EF4-FFF2-40B4-BE49-F238E27FC236}">
                      <a16:creationId xmlns:a16="http://schemas.microsoft.com/office/drawing/2014/main" id="{445B9CDE-C3F5-4305-AE76-0E0B618F0215}"/>
                    </a:ext>
                  </a:extLst>
                </p:cNvPr>
                <p:cNvPicPr/>
                <p:nvPr/>
              </p:nvPicPr>
              <p:blipFill>
                <a:blip r:embed="rId48"/>
                <a:stretch>
                  <a:fillRect/>
                </a:stretch>
              </p:blipFill>
              <p:spPr>
                <a:xfrm>
                  <a:off x="9912093" y="2269867"/>
                  <a:ext cx="15660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A75F26C6-ECBF-4D06-B007-0361EF0D8BBD}"/>
                    </a:ext>
                  </a:extLst>
                </p14:cNvPr>
                <p14:cNvContentPartPr/>
                <p14:nvPr/>
              </p14:nvContentPartPr>
              <p14:xfrm>
                <a:off x="10094613" y="2289667"/>
                <a:ext cx="52920" cy="149760"/>
              </p14:xfrm>
            </p:contentPart>
          </mc:Choice>
          <mc:Fallback xmlns="">
            <p:pic>
              <p:nvPicPr>
                <p:cNvPr id="32" name="Freihand 31">
                  <a:extLst>
                    <a:ext uri="{FF2B5EF4-FFF2-40B4-BE49-F238E27FC236}">
                      <a16:creationId xmlns:a16="http://schemas.microsoft.com/office/drawing/2014/main" id="{A75F26C6-ECBF-4D06-B007-0361EF0D8BBD}"/>
                    </a:ext>
                  </a:extLst>
                </p:cNvPr>
                <p:cNvPicPr/>
                <p:nvPr/>
              </p:nvPicPr>
              <p:blipFill>
                <a:blip r:embed="rId50"/>
                <a:stretch>
                  <a:fillRect/>
                </a:stretch>
              </p:blipFill>
              <p:spPr>
                <a:xfrm>
                  <a:off x="10090293" y="2285347"/>
                  <a:ext cx="615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0F99D5B6-12FE-466F-B90C-67804DCC3CD7}"/>
                    </a:ext>
                  </a:extLst>
                </p14:cNvPr>
                <p14:cNvContentPartPr/>
                <p14:nvPr/>
              </p14:nvContentPartPr>
              <p14:xfrm>
                <a:off x="10169493" y="2251867"/>
                <a:ext cx="88200" cy="162000"/>
              </p14:xfrm>
            </p:contentPart>
          </mc:Choice>
          <mc:Fallback xmlns="">
            <p:pic>
              <p:nvPicPr>
                <p:cNvPr id="33" name="Freihand 32">
                  <a:extLst>
                    <a:ext uri="{FF2B5EF4-FFF2-40B4-BE49-F238E27FC236}">
                      <a16:creationId xmlns:a16="http://schemas.microsoft.com/office/drawing/2014/main" id="{0F99D5B6-12FE-466F-B90C-67804DCC3CD7}"/>
                    </a:ext>
                  </a:extLst>
                </p:cNvPr>
                <p:cNvPicPr/>
                <p:nvPr/>
              </p:nvPicPr>
              <p:blipFill>
                <a:blip r:embed="rId52"/>
                <a:stretch>
                  <a:fillRect/>
                </a:stretch>
              </p:blipFill>
              <p:spPr>
                <a:xfrm>
                  <a:off x="10165173" y="2247547"/>
                  <a:ext cx="968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30154B60-FCBA-4898-B16B-1BA3072AE42A}"/>
                    </a:ext>
                  </a:extLst>
                </p14:cNvPr>
                <p14:cNvContentPartPr/>
                <p14:nvPr/>
              </p14:nvContentPartPr>
              <p14:xfrm>
                <a:off x="10292973" y="2094547"/>
                <a:ext cx="92880" cy="265320"/>
              </p14:xfrm>
            </p:contentPart>
          </mc:Choice>
          <mc:Fallback xmlns="">
            <p:pic>
              <p:nvPicPr>
                <p:cNvPr id="34" name="Freihand 33">
                  <a:extLst>
                    <a:ext uri="{FF2B5EF4-FFF2-40B4-BE49-F238E27FC236}">
                      <a16:creationId xmlns:a16="http://schemas.microsoft.com/office/drawing/2014/main" id="{30154B60-FCBA-4898-B16B-1BA3072AE42A}"/>
                    </a:ext>
                  </a:extLst>
                </p:cNvPr>
                <p:cNvPicPr/>
                <p:nvPr/>
              </p:nvPicPr>
              <p:blipFill>
                <a:blip r:embed="rId54"/>
                <a:stretch>
                  <a:fillRect/>
                </a:stretch>
              </p:blipFill>
              <p:spPr>
                <a:xfrm>
                  <a:off x="10288653" y="2090227"/>
                  <a:ext cx="10152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351C0E14-C4CF-43A2-A15B-DB3DCFEF2AF5}"/>
                    </a:ext>
                  </a:extLst>
                </p14:cNvPr>
                <p14:cNvContentPartPr/>
                <p14:nvPr/>
              </p14:nvContentPartPr>
              <p14:xfrm>
                <a:off x="10435533" y="1893667"/>
                <a:ext cx="293040" cy="403560"/>
              </p14:xfrm>
            </p:contentPart>
          </mc:Choice>
          <mc:Fallback xmlns="">
            <p:pic>
              <p:nvPicPr>
                <p:cNvPr id="35" name="Freihand 34">
                  <a:extLst>
                    <a:ext uri="{FF2B5EF4-FFF2-40B4-BE49-F238E27FC236}">
                      <a16:creationId xmlns:a16="http://schemas.microsoft.com/office/drawing/2014/main" id="{351C0E14-C4CF-43A2-A15B-DB3DCFEF2AF5}"/>
                    </a:ext>
                  </a:extLst>
                </p:cNvPr>
                <p:cNvPicPr/>
                <p:nvPr/>
              </p:nvPicPr>
              <p:blipFill>
                <a:blip r:embed="rId56"/>
                <a:stretch>
                  <a:fillRect/>
                </a:stretch>
              </p:blipFill>
              <p:spPr>
                <a:xfrm>
                  <a:off x="10431213" y="1889347"/>
                  <a:ext cx="301680" cy="4122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C4454778-DDFE-4783-90EF-B8FC3EC58C01}"/>
                    </a:ext>
                  </a:extLst>
                </p14:cNvPr>
                <p14:cNvContentPartPr/>
                <p14:nvPr/>
              </p14:nvContentPartPr>
              <p14:xfrm>
                <a:off x="10367493" y="1906267"/>
                <a:ext cx="135000" cy="57240"/>
              </p14:xfrm>
            </p:contentPart>
          </mc:Choice>
          <mc:Fallback xmlns="">
            <p:pic>
              <p:nvPicPr>
                <p:cNvPr id="36" name="Freihand 35">
                  <a:extLst>
                    <a:ext uri="{FF2B5EF4-FFF2-40B4-BE49-F238E27FC236}">
                      <a16:creationId xmlns:a16="http://schemas.microsoft.com/office/drawing/2014/main" id="{C4454778-DDFE-4783-90EF-B8FC3EC58C01}"/>
                    </a:ext>
                  </a:extLst>
                </p:cNvPr>
                <p:cNvPicPr/>
                <p:nvPr/>
              </p:nvPicPr>
              <p:blipFill>
                <a:blip r:embed="rId58"/>
                <a:stretch>
                  <a:fillRect/>
                </a:stretch>
              </p:blipFill>
              <p:spPr>
                <a:xfrm>
                  <a:off x="10363173" y="1901947"/>
                  <a:ext cx="1436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DF163BD2-57F3-4FFE-8EAD-862137F7975D}"/>
                    </a:ext>
                  </a:extLst>
                </p14:cNvPr>
                <p14:cNvContentPartPr/>
                <p14:nvPr/>
              </p14:nvContentPartPr>
              <p14:xfrm>
                <a:off x="9086613" y="3184627"/>
                <a:ext cx="167400" cy="176400"/>
              </p14:xfrm>
            </p:contentPart>
          </mc:Choice>
          <mc:Fallback xmlns="">
            <p:pic>
              <p:nvPicPr>
                <p:cNvPr id="37" name="Freihand 36">
                  <a:extLst>
                    <a:ext uri="{FF2B5EF4-FFF2-40B4-BE49-F238E27FC236}">
                      <a16:creationId xmlns:a16="http://schemas.microsoft.com/office/drawing/2014/main" id="{DF163BD2-57F3-4FFE-8EAD-862137F7975D}"/>
                    </a:ext>
                  </a:extLst>
                </p:cNvPr>
                <p:cNvPicPr/>
                <p:nvPr/>
              </p:nvPicPr>
              <p:blipFill>
                <a:blip r:embed="rId60"/>
                <a:stretch>
                  <a:fillRect/>
                </a:stretch>
              </p:blipFill>
              <p:spPr>
                <a:xfrm>
                  <a:off x="9082293" y="3180307"/>
                  <a:ext cx="1760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F9B18CE0-0F0B-42CF-B225-FD31E7C83D31}"/>
                    </a:ext>
                  </a:extLst>
                </p14:cNvPr>
                <p14:cNvContentPartPr/>
                <p14:nvPr/>
              </p14:nvContentPartPr>
              <p14:xfrm>
                <a:off x="9264093" y="3124867"/>
                <a:ext cx="96120" cy="115920"/>
              </p14:xfrm>
            </p:contentPart>
          </mc:Choice>
          <mc:Fallback xmlns="">
            <p:pic>
              <p:nvPicPr>
                <p:cNvPr id="38" name="Freihand 37">
                  <a:extLst>
                    <a:ext uri="{FF2B5EF4-FFF2-40B4-BE49-F238E27FC236}">
                      <a16:creationId xmlns:a16="http://schemas.microsoft.com/office/drawing/2014/main" id="{F9B18CE0-0F0B-42CF-B225-FD31E7C83D31}"/>
                    </a:ext>
                  </a:extLst>
                </p:cNvPr>
                <p:cNvPicPr/>
                <p:nvPr/>
              </p:nvPicPr>
              <p:blipFill>
                <a:blip r:embed="rId62"/>
                <a:stretch>
                  <a:fillRect/>
                </a:stretch>
              </p:blipFill>
              <p:spPr>
                <a:xfrm>
                  <a:off x="9259773" y="3120547"/>
                  <a:ext cx="1047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47E191FD-7C71-493B-9ABA-26DE1129B8A7}"/>
                    </a:ext>
                  </a:extLst>
                </p14:cNvPr>
                <p14:cNvContentPartPr/>
                <p14:nvPr/>
              </p14:nvContentPartPr>
              <p14:xfrm>
                <a:off x="9360213" y="3026947"/>
                <a:ext cx="102600" cy="126360"/>
              </p14:xfrm>
            </p:contentPart>
          </mc:Choice>
          <mc:Fallback xmlns="">
            <p:pic>
              <p:nvPicPr>
                <p:cNvPr id="39" name="Freihand 38">
                  <a:extLst>
                    <a:ext uri="{FF2B5EF4-FFF2-40B4-BE49-F238E27FC236}">
                      <a16:creationId xmlns:a16="http://schemas.microsoft.com/office/drawing/2014/main" id="{47E191FD-7C71-493B-9ABA-26DE1129B8A7}"/>
                    </a:ext>
                  </a:extLst>
                </p:cNvPr>
                <p:cNvPicPr/>
                <p:nvPr/>
              </p:nvPicPr>
              <p:blipFill>
                <a:blip r:embed="rId64"/>
                <a:stretch>
                  <a:fillRect/>
                </a:stretch>
              </p:blipFill>
              <p:spPr>
                <a:xfrm>
                  <a:off x="9355893" y="3022627"/>
                  <a:ext cx="1112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32C6FCC3-A01E-4C18-83C2-A075EA3BFBED}"/>
                    </a:ext>
                  </a:extLst>
                </p14:cNvPr>
                <p14:cNvContentPartPr/>
                <p14:nvPr/>
              </p14:nvContentPartPr>
              <p14:xfrm>
                <a:off x="9240693" y="2975107"/>
                <a:ext cx="360" cy="360"/>
              </p14:xfrm>
            </p:contentPart>
          </mc:Choice>
          <mc:Fallback xmlns="">
            <p:pic>
              <p:nvPicPr>
                <p:cNvPr id="40" name="Freihand 39">
                  <a:extLst>
                    <a:ext uri="{FF2B5EF4-FFF2-40B4-BE49-F238E27FC236}">
                      <a16:creationId xmlns:a16="http://schemas.microsoft.com/office/drawing/2014/main" id="{32C6FCC3-A01E-4C18-83C2-A075EA3BFBED}"/>
                    </a:ext>
                  </a:extLst>
                </p:cNvPr>
                <p:cNvPicPr/>
                <p:nvPr/>
              </p:nvPicPr>
              <p:blipFill>
                <a:blip r:embed="rId66"/>
                <a:stretch>
                  <a:fillRect/>
                </a:stretch>
              </p:blipFill>
              <p:spPr>
                <a:xfrm>
                  <a:off x="9236373" y="2970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B54B208D-F651-4ED6-B7A7-7D6FC56950B6}"/>
                    </a:ext>
                  </a:extLst>
                </p14:cNvPr>
                <p14:cNvContentPartPr/>
                <p14:nvPr/>
              </p14:nvContentPartPr>
              <p14:xfrm>
                <a:off x="9480813" y="2900227"/>
                <a:ext cx="149760" cy="162360"/>
              </p14:xfrm>
            </p:contentPart>
          </mc:Choice>
          <mc:Fallback xmlns="">
            <p:pic>
              <p:nvPicPr>
                <p:cNvPr id="41" name="Freihand 40">
                  <a:extLst>
                    <a:ext uri="{FF2B5EF4-FFF2-40B4-BE49-F238E27FC236}">
                      <a16:creationId xmlns:a16="http://schemas.microsoft.com/office/drawing/2014/main" id="{B54B208D-F651-4ED6-B7A7-7D6FC56950B6}"/>
                    </a:ext>
                  </a:extLst>
                </p:cNvPr>
                <p:cNvPicPr/>
                <p:nvPr/>
              </p:nvPicPr>
              <p:blipFill>
                <a:blip r:embed="rId68"/>
                <a:stretch>
                  <a:fillRect/>
                </a:stretch>
              </p:blipFill>
              <p:spPr>
                <a:xfrm>
                  <a:off x="9476493" y="2895907"/>
                  <a:ext cx="1584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DCAB1A92-3EB9-4DDE-A56A-696108878C24}"/>
                    </a:ext>
                  </a:extLst>
                </p14:cNvPr>
                <p14:cNvContentPartPr/>
                <p14:nvPr/>
              </p14:nvContentPartPr>
              <p14:xfrm>
                <a:off x="9647493" y="2727427"/>
                <a:ext cx="254880" cy="307080"/>
              </p14:xfrm>
            </p:contentPart>
          </mc:Choice>
          <mc:Fallback xmlns="">
            <p:pic>
              <p:nvPicPr>
                <p:cNvPr id="42" name="Freihand 41">
                  <a:extLst>
                    <a:ext uri="{FF2B5EF4-FFF2-40B4-BE49-F238E27FC236}">
                      <a16:creationId xmlns:a16="http://schemas.microsoft.com/office/drawing/2014/main" id="{DCAB1A92-3EB9-4DDE-A56A-696108878C24}"/>
                    </a:ext>
                  </a:extLst>
                </p:cNvPr>
                <p:cNvPicPr/>
                <p:nvPr/>
              </p:nvPicPr>
              <p:blipFill>
                <a:blip r:embed="rId70"/>
                <a:stretch>
                  <a:fillRect/>
                </a:stretch>
              </p:blipFill>
              <p:spPr>
                <a:xfrm>
                  <a:off x="9643173" y="2723107"/>
                  <a:ext cx="26352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Freihand 42">
                  <a:extLst>
                    <a:ext uri="{FF2B5EF4-FFF2-40B4-BE49-F238E27FC236}">
                      <a16:creationId xmlns:a16="http://schemas.microsoft.com/office/drawing/2014/main" id="{15850D05-4FFC-42DE-A54D-0BF5DCB7F51B}"/>
                    </a:ext>
                  </a:extLst>
                </p14:cNvPr>
                <p14:cNvContentPartPr/>
                <p14:nvPr/>
              </p14:nvContentPartPr>
              <p14:xfrm>
                <a:off x="10136733" y="2572627"/>
                <a:ext cx="190440" cy="226800"/>
              </p14:xfrm>
            </p:contentPart>
          </mc:Choice>
          <mc:Fallback xmlns="">
            <p:pic>
              <p:nvPicPr>
                <p:cNvPr id="43" name="Freihand 42">
                  <a:extLst>
                    <a:ext uri="{FF2B5EF4-FFF2-40B4-BE49-F238E27FC236}">
                      <a16:creationId xmlns:a16="http://schemas.microsoft.com/office/drawing/2014/main" id="{15850D05-4FFC-42DE-A54D-0BF5DCB7F51B}"/>
                    </a:ext>
                  </a:extLst>
                </p:cNvPr>
                <p:cNvPicPr/>
                <p:nvPr/>
              </p:nvPicPr>
              <p:blipFill>
                <a:blip r:embed="rId72"/>
                <a:stretch>
                  <a:fillRect/>
                </a:stretch>
              </p:blipFill>
              <p:spPr>
                <a:xfrm>
                  <a:off x="10132413" y="2568307"/>
                  <a:ext cx="1990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Freihand 43">
                  <a:extLst>
                    <a:ext uri="{FF2B5EF4-FFF2-40B4-BE49-F238E27FC236}">
                      <a16:creationId xmlns:a16="http://schemas.microsoft.com/office/drawing/2014/main" id="{39DE23D3-D1BC-4F5E-8047-9B09DFD2BFBF}"/>
                    </a:ext>
                  </a:extLst>
                </p14:cNvPr>
                <p14:cNvContentPartPr/>
                <p14:nvPr/>
              </p14:nvContentPartPr>
              <p14:xfrm>
                <a:off x="10349493" y="2526187"/>
                <a:ext cx="109800" cy="188280"/>
              </p14:xfrm>
            </p:contentPart>
          </mc:Choice>
          <mc:Fallback xmlns="">
            <p:pic>
              <p:nvPicPr>
                <p:cNvPr id="44" name="Freihand 43">
                  <a:extLst>
                    <a:ext uri="{FF2B5EF4-FFF2-40B4-BE49-F238E27FC236}">
                      <a16:creationId xmlns:a16="http://schemas.microsoft.com/office/drawing/2014/main" id="{39DE23D3-D1BC-4F5E-8047-9B09DFD2BFBF}"/>
                    </a:ext>
                  </a:extLst>
                </p:cNvPr>
                <p:cNvPicPr/>
                <p:nvPr/>
              </p:nvPicPr>
              <p:blipFill>
                <a:blip r:embed="rId74"/>
                <a:stretch>
                  <a:fillRect/>
                </a:stretch>
              </p:blipFill>
              <p:spPr>
                <a:xfrm>
                  <a:off x="10345173" y="2521867"/>
                  <a:ext cx="1184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5" name="Freihand 44">
                  <a:extLst>
                    <a:ext uri="{FF2B5EF4-FFF2-40B4-BE49-F238E27FC236}">
                      <a16:creationId xmlns:a16="http://schemas.microsoft.com/office/drawing/2014/main" id="{9FDA709B-DE66-4A96-9390-705C84D29FC3}"/>
                    </a:ext>
                  </a:extLst>
                </p14:cNvPr>
                <p14:cNvContentPartPr/>
                <p14:nvPr/>
              </p14:nvContentPartPr>
              <p14:xfrm>
                <a:off x="9767013" y="3301627"/>
                <a:ext cx="59040" cy="187200"/>
              </p14:xfrm>
            </p:contentPart>
          </mc:Choice>
          <mc:Fallback xmlns="">
            <p:pic>
              <p:nvPicPr>
                <p:cNvPr id="45" name="Freihand 44">
                  <a:extLst>
                    <a:ext uri="{FF2B5EF4-FFF2-40B4-BE49-F238E27FC236}">
                      <a16:creationId xmlns:a16="http://schemas.microsoft.com/office/drawing/2014/main" id="{9FDA709B-DE66-4A96-9390-705C84D29FC3}"/>
                    </a:ext>
                  </a:extLst>
                </p:cNvPr>
                <p:cNvPicPr/>
                <p:nvPr/>
              </p:nvPicPr>
              <p:blipFill>
                <a:blip r:embed="rId76"/>
                <a:stretch>
                  <a:fillRect/>
                </a:stretch>
              </p:blipFill>
              <p:spPr>
                <a:xfrm>
                  <a:off x="9762693" y="3297307"/>
                  <a:ext cx="676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6" name="Freihand 45">
                  <a:extLst>
                    <a:ext uri="{FF2B5EF4-FFF2-40B4-BE49-F238E27FC236}">
                      <a16:creationId xmlns:a16="http://schemas.microsoft.com/office/drawing/2014/main" id="{FFBA6A86-BFE3-4118-B02E-4DE106A6EECD}"/>
                    </a:ext>
                  </a:extLst>
                </p14:cNvPr>
                <p14:cNvContentPartPr/>
                <p14:nvPr/>
              </p14:nvContentPartPr>
              <p14:xfrm>
                <a:off x="9653253" y="3166627"/>
                <a:ext cx="225000" cy="211680"/>
              </p14:xfrm>
            </p:contentPart>
          </mc:Choice>
          <mc:Fallback xmlns="">
            <p:pic>
              <p:nvPicPr>
                <p:cNvPr id="46" name="Freihand 45">
                  <a:extLst>
                    <a:ext uri="{FF2B5EF4-FFF2-40B4-BE49-F238E27FC236}">
                      <a16:creationId xmlns:a16="http://schemas.microsoft.com/office/drawing/2014/main" id="{FFBA6A86-BFE3-4118-B02E-4DE106A6EECD}"/>
                    </a:ext>
                  </a:extLst>
                </p:cNvPr>
                <p:cNvPicPr/>
                <p:nvPr/>
              </p:nvPicPr>
              <p:blipFill>
                <a:blip r:embed="rId78"/>
                <a:stretch>
                  <a:fillRect/>
                </a:stretch>
              </p:blipFill>
              <p:spPr>
                <a:xfrm>
                  <a:off x="9648933" y="3162307"/>
                  <a:ext cx="2336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 name="Freihand 46">
                  <a:extLst>
                    <a:ext uri="{FF2B5EF4-FFF2-40B4-BE49-F238E27FC236}">
                      <a16:creationId xmlns:a16="http://schemas.microsoft.com/office/drawing/2014/main" id="{1C136845-9943-4497-A3CD-C3CEE4A6A9AA}"/>
                    </a:ext>
                  </a:extLst>
                </p14:cNvPr>
                <p14:cNvContentPartPr/>
                <p14:nvPr/>
              </p14:nvContentPartPr>
              <p14:xfrm>
                <a:off x="9694293" y="3293347"/>
                <a:ext cx="203040" cy="144360"/>
              </p14:xfrm>
            </p:contentPart>
          </mc:Choice>
          <mc:Fallback xmlns="">
            <p:pic>
              <p:nvPicPr>
                <p:cNvPr id="47" name="Freihand 46">
                  <a:extLst>
                    <a:ext uri="{FF2B5EF4-FFF2-40B4-BE49-F238E27FC236}">
                      <a16:creationId xmlns:a16="http://schemas.microsoft.com/office/drawing/2014/main" id="{1C136845-9943-4497-A3CD-C3CEE4A6A9AA}"/>
                    </a:ext>
                  </a:extLst>
                </p:cNvPr>
                <p:cNvPicPr/>
                <p:nvPr/>
              </p:nvPicPr>
              <p:blipFill>
                <a:blip r:embed="rId80"/>
                <a:stretch>
                  <a:fillRect/>
                </a:stretch>
              </p:blipFill>
              <p:spPr>
                <a:xfrm>
                  <a:off x="9689973" y="3289027"/>
                  <a:ext cx="2116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8" name="Freihand 47">
                  <a:extLst>
                    <a:ext uri="{FF2B5EF4-FFF2-40B4-BE49-F238E27FC236}">
                      <a16:creationId xmlns:a16="http://schemas.microsoft.com/office/drawing/2014/main" id="{0E31D1C4-1AEA-46B1-B3D7-70DB139011AD}"/>
                    </a:ext>
                  </a:extLst>
                </p14:cNvPr>
                <p14:cNvContentPartPr/>
                <p14:nvPr/>
              </p14:nvContentPartPr>
              <p14:xfrm>
                <a:off x="9918213" y="3196507"/>
                <a:ext cx="227160" cy="191880"/>
              </p14:xfrm>
            </p:contentPart>
          </mc:Choice>
          <mc:Fallback xmlns="">
            <p:pic>
              <p:nvPicPr>
                <p:cNvPr id="48" name="Freihand 47">
                  <a:extLst>
                    <a:ext uri="{FF2B5EF4-FFF2-40B4-BE49-F238E27FC236}">
                      <a16:creationId xmlns:a16="http://schemas.microsoft.com/office/drawing/2014/main" id="{0E31D1C4-1AEA-46B1-B3D7-70DB139011AD}"/>
                    </a:ext>
                  </a:extLst>
                </p:cNvPr>
                <p:cNvPicPr/>
                <p:nvPr/>
              </p:nvPicPr>
              <p:blipFill>
                <a:blip r:embed="rId82"/>
                <a:stretch>
                  <a:fillRect/>
                </a:stretch>
              </p:blipFill>
              <p:spPr>
                <a:xfrm>
                  <a:off x="9913893" y="3192187"/>
                  <a:ext cx="2358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9" name="Freihand 48">
                  <a:extLst>
                    <a:ext uri="{FF2B5EF4-FFF2-40B4-BE49-F238E27FC236}">
                      <a16:creationId xmlns:a16="http://schemas.microsoft.com/office/drawing/2014/main" id="{02645BCE-DDED-49D4-A7DE-98F01948BDB1}"/>
                    </a:ext>
                  </a:extLst>
                </p14:cNvPr>
                <p14:cNvContentPartPr/>
                <p14:nvPr/>
              </p14:nvContentPartPr>
              <p14:xfrm>
                <a:off x="10115493" y="3093907"/>
                <a:ext cx="29880" cy="30600"/>
              </p14:xfrm>
            </p:contentPart>
          </mc:Choice>
          <mc:Fallback xmlns="">
            <p:pic>
              <p:nvPicPr>
                <p:cNvPr id="49" name="Freihand 48">
                  <a:extLst>
                    <a:ext uri="{FF2B5EF4-FFF2-40B4-BE49-F238E27FC236}">
                      <a16:creationId xmlns:a16="http://schemas.microsoft.com/office/drawing/2014/main" id="{02645BCE-DDED-49D4-A7DE-98F01948BDB1}"/>
                    </a:ext>
                  </a:extLst>
                </p:cNvPr>
                <p:cNvPicPr/>
                <p:nvPr/>
              </p:nvPicPr>
              <p:blipFill>
                <a:blip r:embed="rId84"/>
                <a:stretch>
                  <a:fillRect/>
                </a:stretch>
              </p:blipFill>
              <p:spPr>
                <a:xfrm>
                  <a:off x="10111173" y="3089587"/>
                  <a:ext cx="385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0" name="Freihand 49">
                  <a:extLst>
                    <a:ext uri="{FF2B5EF4-FFF2-40B4-BE49-F238E27FC236}">
                      <a16:creationId xmlns:a16="http://schemas.microsoft.com/office/drawing/2014/main" id="{7CFAB557-AFC7-465C-90FB-D9B496318A9A}"/>
                    </a:ext>
                  </a:extLst>
                </p14:cNvPr>
                <p14:cNvContentPartPr/>
                <p14:nvPr/>
              </p14:nvContentPartPr>
              <p14:xfrm>
                <a:off x="10200813" y="3066187"/>
                <a:ext cx="248400" cy="147960"/>
              </p14:xfrm>
            </p:contentPart>
          </mc:Choice>
          <mc:Fallback xmlns="">
            <p:pic>
              <p:nvPicPr>
                <p:cNvPr id="50" name="Freihand 49">
                  <a:extLst>
                    <a:ext uri="{FF2B5EF4-FFF2-40B4-BE49-F238E27FC236}">
                      <a16:creationId xmlns:a16="http://schemas.microsoft.com/office/drawing/2014/main" id="{7CFAB557-AFC7-465C-90FB-D9B496318A9A}"/>
                    </a:ext>
                  </a:extLst>
                </p:cNvPr>
                <p:cNvPicPr/>
                <p:nvPr/>
              </p:nvPicPr>
              <p:blipFill>
                <a:blip r:embed="rId86"/>
                <a:stretch>
                  <a:fillRect/>
                </a:stretch>
              </p:blipFill>
              <p:spPr>
                <a:xfrm>
                  <a:off x="10196493" y="3061867"/>
                  <a:ext cx="2570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1" name="Freihand 50">
                  <a:extLst>
                    <a:ext uri="{FF2B5EF4-FFF2-40B4-BE49-F238E27FC236}">
                      <a16:creationId xmlns:a16="http://schemas.microsoft.com/office/drawing/2014/main" id="{882ACB76-4188-4049-A262-4B3B500EA2F1}"/>
                    </a:ext>
                  </a:extLst>
                </p14:cNvPr>
                <p14:cNvContentPartPr/>
                <p14:nvPr/>
              </p14:nvContentPartPr>
              <p14:xfrm>
                <a:off x="10485573" y="2950987"/>
                <a:ext cx="135720" cy="146160"/>
              </p14:xfrm>
            </p:contentPart>
          </mc:Choice>
          <mc:Fallback xmlns="">
            <p:pic>
              <p:nvPicPr>
                <p:cNvPr id="51" name="Freihand 50">
                  <a:extLst>
                    <a:ext uri="{FF2B5EF4-FFF2-40B4-BE49-F238E27FC236}">
                      <a16:creationId xmlns:a16="http://schemas.microsoft.com/office/drawing/2014/main" id="{882ACB76-4188-4049-A262-4B3B500EA2F1}"/>
                    </a:ext>
                  </a:extLst>
                </p:cNvPr>
                <p:cNvPicPr/>
                <p:nvPr/>
              </p:nvPicPr>
              <p:blipFill>
                <a:blip r:embed="rId88"/>
                <a:stretch>
                  <a:fillRect/>
                </a:stretch>
              </p:blipFill>
              <p:spPr>
                <a:xfrm>
                  <a:off x="10481253" y="2946667"/>
                  <a:ext cx="1443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2" name="Freihand 51">
                  <a:extLst>
                    <a:ext uri="{FF2B5EF4-FFF2-40B4-BE49-F238E27FC236}">
                      <a16:creationId xmlns:a16="http://schemas.microsoft.com/office/drawing/2014/main" id="{5A1B4A96-A408-4C84-AB24-D57377C1A286}"/>
                    </a:ext>
                  </a:extLst>
                </p14:cNvPr>
                <p14:cNvContentPartPr/>
                <p14:nvPr/>
              </p14:nvContentPartPr>
              <p14:xfrm>
                <a:off x="10497813" y="2958907"/>
                <a:ext cx="89280" cy="68400"/>
              </p14:xfrm>
            </p:contentPart>
          </mc:Choice>
          <mc:Fallback xmlns="">
            <p:pic>
              <p:nvPicPr>
                <p:cNvPr id="52" name="Freihand 51">
                  <a:extLst>
                    <a:ext uri="{FF2B5EF4-FFF2-40B4-BE49-F238E27FC236}">
                      <a16:creationId xmlns:a16="http://schemas.microsoft.com/office/drawing/2014/main" id="{5A1B4A96-A408-4C84-AB24-D57377C1A286}"/>
                    </a:ext>
                  </a:extLst>
                </p:cNvPr>
                <p:cNvPicPr/>
                <p:nvPr/>
              </p:nvPicPr>
              <p:blipFill>
                <a:blip r:embed="rId90"/>
                <a:stretch>
                  <a:fillRect/>
                </a:stretch>
              </p:blipFill>
              <p:spPr>
                <a:xfrm>
                  <a:off x="10493493" y="2954587"/>
                  <a:ext cx="979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3" name="Freihand 52">
                  <a:extLst>
                    <a:ext uri="{FF2B5EF4-FFF2-40B4-BE49-F238E27FC236}">
                      <a16:creationId xmlns:a16="http://schemas.microsoft.com/office/drawing/2014/main" id="{CAF8C410-0678-4A7E-A3A4-3AE92169581D}"/>
                    </a:ext>
                  </a:extLst>
                </p14:cNvPr>
                <p14:cNvContentPartPr/>
                <p14:nvPr/>
              </p14:nvContentPartPr>
              <p14:xfrm>
                <a:off x="10603293" y="2853787"/>
                <a:ext cx="115200" cy="160200"/>
              </p14:xfrm>
            </p:contentPart>
          </mc:Choice>
          <mc:Fallback xmlns="">
            <p:pic>
              <p:nvPicPr>
                <p:cNvPr id="53" name="Freihand 52">
                  <a:extLst>
                    <a:ext uri="{FF2B5EF4-FFF2-40B4-BE49-F238E27FC236}">
                      <a16:creationId xmlns:a16="http://schemas.microsoft.com/office/drawing/2014/main" id="{CAF8C410-0678-4A7E-A3A4-3AE92169581D}"/>
                    </a:ext>
                  </a:extLst>
                </p:cNvPr>
                <p:cNvPicPr/>
                <p:nvPr/>
              </p:nvPicPr>
              <p:blipFill>
                <a:blip r:embed="rId92"/>
                <a:stretch>
                  <a:fillRect/>
                </a:stretch>
              </p:blipFill>
              <p:spPr>
                <a:xfrm>
                  <a:off x="10598973" y="2849467"/>
                  <a:ext cx="1238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4" name="Freihand 53">
                  <a:extLst>
                    <a:ext uri="{FF2B5EF4-FFF2-40B4-BE49-F238E27FC236}">
                      <a16:creationId xmlns:a16="http://schemas.microsoft.com/office/drawing/2014/main" id="{14C9A69B-1784-4945-A55B-6BF32CE81247}"/>
                    </a:ext>
                  </a:extLst>
                </p14:cNvPr>
                <p14:cNvContentPartPr/>
                <p14:nvPr/>
              </p14:nvContentPartPr>
              <p14:xfrm>
                <a:off x="10706973" y="2793667"/>
                <a:ext cx="123840" cy="120240"/>
              </p14:xfrm>
            </p:contentPart>
          </mc:Choice>
          <mc:Fallback xmlns="">
            <p:pic>
              <p:nvPicPr>
                <p:cNvPr id="54" name="Freihand 53">
                  <a:extLst>
                    <a:ext uri="{FF2B5EF4-FFF2-40B4-BE49-F238E27FC236}">
                      <a16:creationId xmlns:a16="http://schemas.microsoft.com/office/drawing/2014/main" id="{14C9A69B-1784-4945-A55B-6BF32CE81247}"/>
                    </a:ext>
                  </a:extLst>
                </p:cNvPr>
                <p:cNvPicPr/>
                <p:nvPr/>
              </p:nvPicPr>
              <p:blipFill>
                <a:blip r:embed="rId94"/>
                <a:stretch>
                  <a:fillRect/>
                </a:stretch>
              </p:blipFill>
              <p:spPr>
                <a:xfrm>
                  <a:off x="10702653" y="2789347"/>
                  <a:ext cx="1324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5" name="Freihand 54">
                  <a:extLst>
                    <a:ext uri="{FF2B5EF4-FFF2-40B4-BE49-F238E27FC236}">
                      <a16:creationId xmlns:a16="http://schemas.microsoft.com/office/drawing/2014/main" id="{6FA89428-605E-4B68-B1D1-20BC99E1C625}"/>
                    </a:ext>
                  </a:extLst>
                </p14:cNvPr>
                <p14:cNvContentPartPr/>
                <p14:nvPr/>
              </p14:nvContentPartPr>
              <p14:xfrm>
                <a:off x="10844133" y="2551387"/>
                <a:ext cx="114840" cy="263520"/>
              </p14:xfrm>
            </p:contentPart>
          </mc:Choice>
          <mc:Fallback xmlns="">
            <p:pic>
              <p:nvPicPr>
                <p:cNvPr id="55" name="Freihand 54">
                  <a:extLst>
                    <a:ext uri="{FF2B5EF4-FFF2-40B4-BE49-F238E27FC236}">
                      <a16:creationId xmlns:a16="http://schemas.microsoft.com/office/drawing/2014/main" id="{6FA89428-605E-4B68-B1D1-20BC99E1C625}"/>
                    </a:ext>
                  </a:extLst>
                </p:cNvPr>
                <p:cNvPicPr/>
                <p:nvPr/>
              </p:nvPicPr>
              <p:blipFill>
                <a:blip r:embed="rId96"/>
                <a:stretch>
                  <a:fillRect/>
                </a:stretch>
              </p:blipFill>
              <p:spPr>
                <a:xfrm>
                  <a:off x="10839813" y="2547067"/>
                  <a:ext cx="12348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6" name="Freihand 55">
                  <a:extLst>
                    <a:ext uri="{FF2B5EF4-FFF2-40B4-BE49-F238E27FC236}">
                      <a16:creationId xmlns:a16="http://schemas.microsoft.com/office/drawing/2014/main" id="{ACB2DC2C-F6EC-460E-83F2-7D71E7A1265C}"/>
                    </a:ext>
                  </a:extLst>
                </p14:cNvPr>
                <p14:cNvContentPartPr/>
                <p14:nvPr/>
              </p14:nvContentPartPr>
              <p14:xfrm>
                <a:off x="10900293" y="2746867"/>
                <a:ext cx="71280" cy="34560"/>
              </p14:xfrm>
            </p:contentPart>
          </mc:Choice>
          <mc:Fallback xmlns="">
            <p:pic>
              <p:nvPicPr>
                <p:cNvPr id="56" name="Freihand 55">
                  <a:extLst>
                    <a:ext uri="{FF2B5EF4-FFF2-40B4-BE49-F238E27FC236}">
                      <a16:creationId xmlns:a16="http://schemas.microsoft.com/office/drawing/2014/main" id="{ACB2DC2C-F6EC-460E-83F2-7D71E7A1265C}"/>
                    </a:ext>
                  </a:extLst>
                </p:cNvPr>
                <p:cNvPicPr/>
                <p:nvPr/>
              </p:nvPicPr>
              <p:blipFill>
                <a:blip r:embed="rId98"/>
                <a:stretch>
                  <a:fillRect/>
                </a:stretch>
              </p:blipFill>
              <p:spPr>
                <a:xfrm>
                  <a:off x="10895973" y="2742547"/>
                  <a:ext cx="799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7" name="Freihand 56">
                  <a:extLst>
                    <a:ext uri="{FF2B5EF4-FFF2-40B4-BE49-F238E27FC236}">
                      <a16:creationId xmlns:a16="http://schemas.microsoft.com/office/drawing/2014/main" id="{F31438E9-E729-4A42-9694-02A356D5F01C}"/>
                    </a:ext>
                  </a:extLst>
                </p14:cNvPr>
                <p14:cNvContentPartPr/>
                <p14:nvPr/>
              </p14:nvContentPartPr>
              <p14:xfrm>
                <a:off x="11009013" y="2435467"/>
                <a:ext cx="306000" cy="312480"/>
              </p14:xfrm>
            </p:contentPart>
          </mc:Choice>
          <mc:Fallback xmlns="">
            <p:pic>
              <p:nvPicPr>
                <p:cNvPr id="57" name="Freihand 56">
                  <a:extLst>
                    <a:ext uri="{FF2B5EF4-FFF2-40B4-BE49-F238E27FC236}">
                      <a16:creationId xmlns:a16="http://schemas.microsoft.com/office/drawing/2014/main" id="{F31438E9-E729-4A42-9694-02A356D5F01C}"/>
                    </a:ext>
                  </a:extLst>
                </p:cNvPr>
                <p:cNvPicPr/>
                <p:nvPr/>
              </p:nvPicPr>
              <p:blipFill>
                <a:blip r:embed="rId100"/>
                <a:stretch>
                  <a:fillRect/>
                </a:stretch>
              </p:blipFill>
              <p:spPr>
                <a:xfrm>
                  <a:off x="11004693" y="2431147"/>
                  <a:ext cx="31464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8" name="Freihand 57">
                  <a:extLst>
                    <a:ext uri="{FF2B5EF4-FFF2-40B4-BE49-F238E27FC236}">
                      <a16:creationId xmlns:a16="http://schemas.microsoft.com/office/drawing/2014/main" id="{897F3CA0-3705-4264-AC42-20BF545036B4}"/>
                    </a:ext>
                  </a:extLst>
                </p14:cNvPr>
                <p14:cNvContentPartPr/>
                <p14:nvPr/>
              </p14:nvContentPartPr>
              <p14:xfrm>
                <a:off x="11309253" y="2324587"/>
                <a:ext cx="155160" cy="239400"/>
              </p14:xfrm>
            </p:contentPart>
          </mc:Choice>
          <mc:Fallback xmlns="">
            <p:pic>
              <p:nvPicPr>
                <p:cNvPr id="58" name="Freihand 57">
                  <a:extLst>
                    <a:ext uri="{FF2B5EF4-FFF2-40B4-BE49-F238E27FC236}">
                      <a16:creationId xmlns:a16="http://schemas.microsoft.com/office/drawing/2014/main" id="{897F3CA0-3705-4264-AC42-20BF545036B4}"/>
                    </a:ext>
                  </a:extLst>
                </p:cNvPr>
                <p:cNvPicPr/>
                <p:nvPr/>
              </p:nvPicPr>
              <p:blipFill>
                <a:blip r:embed="rId102"/>
                <a:stretch>
                  <a:fillRect/>
                </a:stretch>
              </p:blipFill>
              <p:spPr>
                <a:xfrm>
                  <a:off x="11304933" y="2320267"/>
                  <a:ext cx="1638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9" name="Freihand 58">
                  <a:extLst>
                    <a:ext uri="{FF2B5EF4-FFF2-40B4-BE49-F238E27FC236}">
                      <a16:creationId xmlns:a16="http://schemas.microsoft.com/office/drawing/2014/main" id="{8D9C31A7-4E71-417A-B9D0-D406615115B6}"/>
                    </a:ext>
                  </a:extLst>
                </p14:cNvPr>
                <p14:cNvContentPartPr/>
                <p14:nvPr/>
              </p14:nvContentPartPr>
              <p14:xfrm>
                <a:off x="9783213" y="3476227"/>
                <a:ext cx="367200" cy="294480"/>
              </p14:xfrm>
            </p:contentPart>
          </mc:Choice>
          <mc:Fallback xmlns="">
            <p:pic>
              <p:nvPicPr>
                <p:cNvPr id="59" name="Freihand 58">
                  <a:extLst>
                    <a:ext uri="{FF2B5EF4-FFF2-40B4-BE49-F238E27FC236}">
                      <a16:creationId xmlns:a16="http://schemas.microsoft.com/office/drawing/2014/main" id="{8D9C31A7-4E71-417A-B9D0-D406615115B6}"/>
                    </a:ext>
                  </a:extLst>
                </p:cNvPr>
                <p:cNvPicPr/>
                <p:nvPr/>
              </p:nvPicPr>
              <p:blipFill>
                <a:blip r:embed="rId104"/>
                <a:stretch>
                  <a:fillRect/>
                </a:stretch>
              </p:blipFill>
              <p:spPr>
                <a:xfrm>
                  <a:off x="9778893" y="3471907"/>
                  <a:ext cx="37584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0" name="Freihand 59">
                  <a:extLst>
                    <a:ext uri="{FF2B5EF4-FFF2-40B4-BE49-F238E27FC236}">
                      <a16:creationId xmlns:a16="http://schemas.microsoft.com/office/drawing/2014/main" id="{04193649-0C6D-4827-BCB0-3F3E54B4C722}"/>
                    </a:ext>
                  </a:extLst>
                </p14:cNvPr>
                <p14:cNvContentPartPr/>
                <p14:nvPr/>
              </p14:nvContentPartPr>
              <p14:xfrm>
                <a:off x="10101093" y="3396667"/>
                <a:ext cx="33480" cy="31680"/>
              </p14:xfrm>
            </p:contentPart>
          </mc:Choice>
          <mc:Fallback xmlns="">
            <p:pic>
              <p:nvPicPr>
                <p:cNvPr id="60" name="Freihand 59">
                  <a:extLst>
                    <a:ext uri="{FF2B5EF4-FFF2-40B4-BE49-F238E27FC236}">
                      <a16:creationId xmlns:a16="http://schemas.microsoft.com/office/drawing/2014/main" id="{04193649-0C6D-4827-BCB0-3F3E54B4C722}"/>
                    </a:ext>
                  </a:extLst>
                </p:cNvPr>
                <p:cNvPicPr/>
                <p:nvPr/>
              </p:nvPicPr>
              <p:blipFill>
                <a:blip r:embed="rId106"/>
                <a:stretch>
                  <a:fillRect/>
                </a:stretch>
              </p:blipFill>
              <p:spPr>
                <a:xfrm>
                  <a:off x="10096773" y="3392347"/>
                  <a:ext cx="421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1" name="Freihand 60">
                  <a:extLst>
                    <a:ext uri="{FF2B5EF4-FFF2-40B4-BE49-F238E27FC236}">
                      <a16:creationId xmlns:a16="http://schemas.microsoft.com/office/drawing/2014/main" id="{37ED36EB-D245-4878-ADA2-3FF763059643}"/>
                    </a:ext>
                  </a:extLst>
                </p14:cNvPr>
                <p14:cNvContentPartPr/>
                <p14:nvPr/>
              </p14:nvContentPartPr>
              <p14:xfrm>
                <a:off x="10133853" y="3411787"/>
                <a:ext cx="109440" cy="160560"/>
              </p14:xfrm>
            </p:contentPart>
          </mc:Choice>
          <mc:Fallback xmlns="">
            <p:pic>
              <p:nvPicPr>
                <p:cNvPr id="61" name="Freihand 60">
                  <a:extLst>
                    <a:ext uri="{FF2B5EF4-FFF2-40B4-BE49-F238E27FC236}">
                      <a16:creationId xmlns:a16="http://schemas.microsoft.com/office/drawing/2014/main" id="{37ED36EB-D245-4878-ADA2-3FF763059643}"/>
                    </a:ext>
                  </a:extLst>
                </p:cNvPr>
                <p:cNvPicPr/>
                <p:nvPr/>
              </p:nvPicPr>
              <p:blipFill>
                <a:blip r:embed="rId108"/>
                <a:stretch>
                  <a:fillRect/>
                </a:stretch>
              </p:blipFill>
              <p:spPr>
                <a:xfrm>
                  <a:off x="10129533" y="3407467"/>
                  <a:ext cx="1180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2" name="Freihand 61">
                  <a:extLst>
                    <a:ext uri="{FF2B5EF4-FFF2-40B4-BE49-F238E27FC236}">
                      <a16:creationId xmlns:a16="http://schemas.microsoft.com/office/drawing/2014/main" id="{3C19C0CB-B820-40A9-915F-531C2BD225A0}"/>
                    </a:ext>
                  </a:extLst>
                </p14:cNvPr>
                <p14:cNvContentPartPr/>
                <p14:nvPr/>
              </p14:nvContentPartPr>
              <p14:xfrm>
                <a:off x="10267773" y="3276067"/>
                <a:ext cx="157320" cy="249120"/>
              </p14:xfrm>
            </p:contentPart>
          </mc:Choice>
          <mc:Fallback xmlns="">
            <p:pic>
              <p:nvPicPr>
                <p:cNvPr id="62" name="Freihand 61">
                  <a:extLst>
                    <a:ext uri="{FF2B5EF4-FFF2-40B4-BE49-F238E27FC236}">
                      <a16:creationId xmlns:a16="http://schemas.microsoft.com/office/drawing/2014/main" id="{3C19C0CB-B820-40A9-915F-531C2BD225A0}"/>
                    </a:ext>
                  </a:extLst>
                </p:cNvPr>
                <p:cNvPicPr/>
                <p:nvPr/>
              </p:nvPicPr>
              <p:blipFill>
                <a:blip r:embed="rId110"/>
                <a:stretch>
                  <a:fillRect/>
                </a:stretch>
              </p:blipFill>
              <p:spPr>
                <a:xfrm>
                  <a:off x="10263453" y="3271747"/>
                  <a:ext cx="16596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4" name="Freihand 63">
                  <a:extLst>
                    <a:ext uri="{FF2B5EF4-FFF2-40B4-BE49-F238E27FC236}">
                      <a16:creationId xmlns:a16="http://schemas.microsoft.com/office/drawing/2014/main" id="{E208AD69-A27F-42C7-A3E9-E63580127B62}"/>
                    </a:ext>
                  </a:extLst>
                </p14:cNvPr>
                <p14:cNvContentPartPr/>
                <p14:nvPr/>
              </p14:nvContentPartPr>
              <p14:xfrm>
                <a:off x="10472613" y="3212707"/>
                <a:ext cx="251280" cy="232560"/>
              </p14:xfrm>
            </p:contentPart>
          </mc:Choice>
          <mc:Fallback xmlns="">
            <p:pic>
              <p:nvPicPr>
                <p:cNvPr id="64" name="Freihand 63">
                  <a:extLst>
                    <a:ext uri="{FF2B5EF4-FFF2-40B4-BE49-F238E27FC236}">
                      <a16:creationId xmlns:a16="http://schemas.microsoft.com/office/drawing/2014/main" id="{E208AD69-A27F-42C7-A3E9-E63580127B62}"/>
                    </a:ext>
                  </a:extLst>
                </p:cNvPr>
                <p:cNvPicPr/>
                <p:nvPr/>
              </p:nvPicPr>
              <p:blipFill>
                <a:blip r:embed="rId112"/>
                <a:stretch>
                  <a:fillRect/>
                </a:stretch>
              </p:blipFill>
              <p:spPr>
                <a:xfrm>
                  <a:off x="10468293" y="3208387"/>
                  <a:ext cx="2599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5" name="Freihand 64">
                  <a:extLst>
                    <a:ext uri="{FF2B5EF4-FFF2-40B4-BE49-F238E27FC236}">
                      <a16:creationId xmlns:a16="http://schemas.microsoft.com/office/drawing/2014/main" id="{7D4F57FE-7BA8-49A4-B317-ABB4EA6BBB6A}"/>
                    </a:ext>
                  </a:extLst>
                </p14:cNvPr>
                <p14:cNvContentPartPr/>
                <p14:nvPr/>
              </p14:nvContentPartPr>
              <p14:xfrm>
                <a:off x="10316733" y="3783307"/>
                <a:ext cx="78840" cy="136440"/>
              </p14:xfrm>
            </p:contentPart>
          </mc:Choice>
          <mc:Fallback xmlns="">
            <p:pic>
              <p:nvPicPr>
                <p:cNvPr id="65" name="Freihand 64">
                  <a:extLst>
                    <a:ext uri="{FF2B5EF4-FFF2-40B4-BE49-F238E27FC236}">
                      <a16:creationId xmlns:a16="http://schemas.microsoft.com/office/drawing/2014/main" id="{7D4F57FE-7BA8-49A4-B317-ABB4EA6BBB6A}"/>
                    </a:ext>
                  </a:extLst>
                </p:cNvPr>
                <p:cNvPicPr/>
                <p:nvPr/>
              </p:nvPicPr>
              <p:blipFill>
                <a:blip r:embed="rId114"/>
                <a:stretch>
                  <a:fillRect/>
                </a:stretch>
              </p:blipFill>
              <p:spPr>
                <a:xfrm>
                  <a:off x="10312413" y="3778987"/>
                  <a:ext cx="874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6" name="Freihand 65">
                  <a:extLst>
                    <a:ext uri="{FF2B5EF4-FFF2-40B4-BE49-F238E27FC236}">
                      <a16:creationId xmlns:a16="http://schemas.microsoft.com/office/drawing/2014/main" id="{1673B773-FB71-45DB-93A4-1D52D4CAD961}"/>
                    </a:ext>
                  </a:extLst>
                </p14:cNvPr>
                <p14:cNvContentPartPr/>
                <p14:nvPr/>
              </p14:nvContentPartPr>
              <p14:xfrm>
                <a:off x="10199733" y="3612667"/>
                <a:ext cx="208440" cy="195480"/>
              </p14:xfrm>
            </p:contentPart>
          </mc:Choice>
          <mc:Fallback xmlns="">
            <p:pic>
              <p:nvPicPr>
                <p:cNvPr id="66" name="Freihand 65">
                  <a:extLst>
                    <a:ext uri="{FF2B5EF4-FFF2-40B4-BE49-F238E27FC236}">
                      <a16:creationId xmlns:a16="http://schemas.microsoft.com/office/drawing/2014/main" id="{1673B773-FB71-45DB-93A4-1D52D4CAD961}"/>
                    </a:ext>
                  </a:extLst>
                </p:cNvPr>
                <p:cNvPicPr/>
                <p:nvPr/>
              </p:nvPicPr>
              <p:blipFill>
                <a:blip r:embed="rId116"/>
                <a:stretch>
                  <a:fillRect/>
                </a:stretch>
              </p:blipFill>
              <p:spPr>
                <a:xfrm>
                  <a:off x="10195413" y="3608347"/>
                  <a:ext cx="2170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7" name="Freihand 66">
                  <a:extLst>
                    <a:ext uri="{FF2B5EF4-FFF2-40B4-BE49-F238E27FC236}">
                      <a16:creationId xmlns:a16="http://schemas.microsoft.com/office/drawing/2014/main" id="{9196F734-71B5-4922-8EEA-23F636FBAE9D}"/>
                    </a:ext>
                  </a:extLst>
                </p14:cNvPr>
                <p14:cNvContentPartPr/>
                <p14:nvPr/>
              </p14:nvContentPartPr>
              <p14:xfrm>
                <a:off x="10290813" y="3753787"/>
                <a:ext cx="109440" cy="129960"/>
              </p14:xfrm>
            </p:contentPart>
          </mc:Choice>
          <mc:Fallback xmlns="">
            <p:pic>
              <p:nvPicPr>
                <p:cNvPr id="67" name="Freihand 66">
                  <a:extLst>
                    <a:ext uri="{FF2B5EF4-FFF2-40B4-BE49-F238E27FC236}">
                      <a16:creationId xmlns:a16="http://schemas.microsoft.com/office/drawing/2014/main" id="{9196F734-71B5-4922-8EEA-23F636FBAE9D}"/>
                    </a:ext>
                  </a:extLst>
                </p:cNvPr>
                <p:cNvPicPr/>
                <p:nvPr/>
              </p:nvPicPr>
              <p:blipFill>
                <a:blip r:embed="rId118"/>
                <a:stretch>
                  <a:fillRect/>
                </a:stretch>
              </p:blipFill>
              <p:spPr>
                <a:xfrm>
                  <a:off x="10286493" y="3749467"/>
                  <a:ext cx="1180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8" name="Freihand 67">
                  <a:extLst>
                    <a:ext uri="{FF2B5EF4-FFF2-40B4-BE49-F238E27FC236}">
                      <a16:creationId xmlns:a16="http://schemas.microsoft.com/office/drawing/2014/main" id="{E3DEE617-75C7-4DF8-9D8E-A1EEAE469B9F}"/>
                    </a:ext>
                  </a:extLst>
                </p14:cNvPr>
                <p14:cNvContentPartPr/>
                <p14:nvPr/>
              </p14:nvContentPartPr>
              <p14:xfrm>
                <a:off x="10446333" y="3680707"/>
                <a:ext cx="182520" cy="136080"/>
              </p14:xfrm>
            </p:contentPart>
          </mc:Choice>
          <mc:Fallback xmlns="">
            <p:pic>
              <p:nvPicPr>
                <p:cNvPr id="68" name="Freihand 67">
                  <a:extLst>
                    <a:ext uri="{FF2B5EF4-FFF2-40B4-BE49-F238E27FC236}">
                      <a16:creationId xmlns:a16="http://schemas.microsoft.com/office/drawing/2014/main" id="{E3DEE617-75C7-4DF8-9D8E-A1EEAE469B9F}"/>
                    </a:ext>
                  </a:extLst>
                </p:cNvPr>
                <p:cNvPicPr/>
                <p:nvPr/>
              </p:nvPicPr>
              <p:blipFill>
                <a:blip r:embed="rId120"/>
                <a:stretch>
                  <a:fillRect/>
                </a:stretch>
              </p:blipFill>
              <p:spPr>
                <a:xfrm>
                  <a:off x="10442013" y="3676387"/>
                  <a:ext cx="1911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9" name="Freihand 68">
                  <a:extLst>
                    <a:ext uri="{FF2B5EF4-FFF2-40B4-BE49-F238E27FC236}">
                      <a16:creationId xmlns:a16="http://schemas.microsoft.com/office/drawing/2014/main" id="{B4461A1F-8305-41D9-81A4-234E63B16E86}"/>
                    </a:ext>
                  </a:extLst>
                </p14:cNvPr>
                <p14:cNvContentPartPr/>
                <p14:nvPr/>
              </p14:nvContentPartPr>
              <p14:xfrm>
                <a:off x="10585653" y="3600067"/>
                <a:ext cx="29520" cy="14760"/>
              </p14:xfrm>
            </p:contentPart>
          </mc:Choice>
          <mc:Fallback xmlns="">
            <p:pic>
              <p:nvPicPr>
                <p:cNvPr id="69" name="Freihand 68">
                  <a:extLst>
                    <a:ext uri="{FF2B5EF4-FFF2-40B4-BE49-F238E27FC236}">
                      <a16:creationId xmlns:a16="http://schemas.microsoft.com/office/drawing/2014/main" id="{B4461A1F-8305-41D9-81A4-234E63B16E86}"/>
                    </a:ext>
                  </a:extLst>
                </p:cNvPr>
                <p:cNvPicPr/>
                <p:nvPr/>
              </p:nvPicPr>
              <p:blipFill>
                <a:blip r:embed="rId122"/>
                <a:stretch>
                  <a:fillRect/>
                </a:stretch>
              </p:blipFill>
              <p:spPr>
                <a:xfrm>
                  <a:off x="10581333" y="3595747"/>
                  <a:ext cx="381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0" name="Freihand 69">
                  <a:extLst>
                    <a:ext uri="{FF2B5EF4-FFF2-40B4-BE49-F238E27FC236}">
                      <a16:creationId xmlns:a16="http://schemas.microsoft.com/office/drawing/2014/main" id="{C4F8E7EF-6C92-48FC-A193-23F88D1CC1A4}"/>
                    </a:ext>
                  </a:extLst>
                </p14:cNvPr>
                <p14:cNvContentPartPr/>
                <p14:nvPr/>
              </p14:nvContentPartPr>
              <p14:xfrm>
                <a:off x="10672773" y="3497827"/>
                <a:ext cx="230400" cy="189720"/>
              </p14:xfrm>
            </p:contentPart>
          </mc:Choice>
          <mc:Fallback xmlns="">
            <p:pic>
              <p:nvPicPr>
                <p:cNvPr id="70" name="Freihand 69">
                  <a:extLst>
                    <a:ext uri="{FF2B5EF4-FFF2-40B4-BE49-F238E27FC236}">
                      <a16:creationId xmlns:a16="http://schemas.microsoft.com/office/drawing/2014/main" id="{C4F8E7EF-6C92-48FC-A193-23F88D1CC1A4}"/>
                    </a:ext>
                  </a:extLst>
                </p:cNvPr>
                <p:cNvPicPr/>
                <p:nvPr/>
              </p:nvPicPr>
              <p:blipFill>
                <a:blip r:embed="rId124"/>
                <a:stretch>
                  <a:fillRect/>
                </a:stretch>
              </p:blipFill>
              <p:spPr>
                <a:xfrm>
                  <a:off x="10668453" y="3493507"/>
                  <a:ext cx="2390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1" name="Freihand 70">
                  <a:extLst>
                    <a:ext uri="{FF2B5EF4-FFF2-40B4-BE49-F238E27FC236}">
                      <a16:creationId xmlns:a16="http://schemas.microsoft.com/office/drawing/2014/main" id="{16532504-B71A-460F-B165-1A7C83DBD82A}"/>
                    </a:ext>
                  </a:extLst>
                </p14:cNvPr>
                <p14:cNvContentPartPr/>
                <p14:nvPr/>
              </p14:nvContentPartPr>
              <p14:xfrm>
                <a:off x="10913613" y="3398467"/>
                <a:ext cx="120960" cy="127800"/>
              </p14:xfrm>
            </p:contentPart>
          </mc:Choice>
          <mc:Fallback xmlns="">
            <p:pic>
              <p:nvPicPr>
                <p:cNvPr id="71" name="Freihand 70">
                  <a:extLst>
                    <a:ext uri="{FF2B5EF4-FFF2-40B4-BE49-F238E27FC236}">
                      <a16:creationId xmlns:a16="http://schemas.microsoft.com/office/drawing/2014/main" id="{16532504-B71A-460F-B165-1A7C83DBD82A}"/>
                    </a:ext>
                  </a:extLst>
                </p:cNvPr>
                <p:cNvPicPr/>
                <p:nvPr/>
              </p:nvPicPr>
              <p:blipFill>
                <a:blip r:embed="rId126"/>
                <a:stretch>
                  <a:fillRect/>
                </a:stretch>
              </p:blipFill>
              <p:spPr>
                <a:xfrm>
                  <a:off x="10909293" y="3394147"/>
                  <a:ext cx="1296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2" name="Freihand 71">
                  <a:extLst>
                    <a:ext uri="{FF2B5EF4-FFF2-40B4-BE49-F238E27FC236}">
                      <a16:creationId xmlns:a16="http://schemas.microsoft.com/office/drawing/2014/main" id="{BB88E3C4-D236-4917-B189-EEB70E28BA91}"/>
                    </a:ext>
                  </a:extLst>
                </p14:cNvPr>
                <p14:cNvContentPartPr/>
                <p14:nvPr/>
              </p14:nvContentPartPr>
              <p14:xfrm>
                <a:off x="10929453" y="3403867"/>
                <a:ext cx="104760" cy="63360"/>
              </p14:xfrm>
            </p:contentPart>
          </mc:Choice>
          <mc:Fallback xmlns="">
            <p:pic>
              <p:nvPicPr>
                <p:cNvPr id="72" name="Freihand 71">
                  <a:extLst>
                    <a:ext uri="{FF2B5EF4-FFF2-40B4-BE49-F238E27FC236}">
                      <a16:creationId xmlns:a16="http://schemas.microsoft.com/office/drawing/2014/main" id="{BB88E3C4-D236-4917-B189-EEB70E28BA91}"/>
                    </a:ext>
                  </a:extLst>
                </p:cNvPr>
                <p:cNvPicPr/>
                <p:nvPr/>
              </p:nvPicPr>
              <p:blipFill>
                <a:blip r:embed="rId128"/>
                <a:stretch>
                  <a:fillRect/>
                </a:stretch>
              </p:blipFill>
              <p:spPr>
                <a:xfrm>
                  <a:off x="10925133" y="3399547"/>
                  <a:ext cx="1134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3" name="Freihand 72">
                  <a:extLst>
                    <a:ext uri="{FF2B5EF4-FFF2-40B4-BE49-F238E27FC236}">
                      <a16:creationId xmlns:a16="http://schemas.microsoft.com/office/drawing/2014/main" id="{040CF983-7B14-4C4C-B001-BF5B8CC4421D}"/>
                    </a:ext>
                  </a:extLst>
                </p14:cNvPr>
                <p14:cNvContentPartPr/>
                <p14:nvPr/>
              </p14:nvContentPartPr>
              <p14:xfrm>
                <a:off x="11028093" y="3294787"/>
                <a:ext cx="165600" cy="145800"/>
              </p14:xfrm>
            </p:contentPart>
          </mc:Choice>
          <mc:Fallback xmlns="">
            <p:pic>
              <p:nvPicPr>
                <p:cNvPr id="73" name="Freihand 72">
                  <a:extLst>
                    <a:ext uri="{FF2B5EF4-FFF2-40B4-BE49-F238E27FC236}">
                      <a16:creationId xmlns:a16="http://schemas.microsoft.com/office/drawing/2014/main" id="{040CF983-7B14-4C4C-B001-BF5B8CC4421D}"/>
                    </a:ext>
                  </a:extLst>
                </p:cNvPr>
                <p:cNvPicPr/>
                <p:nvPr/>
              </p:nvPicPr>
              <p:blipFill>
                <a:blip r:embed="rId130"/>
                <a:stretch>
                  <a:fillRect/>
                </a:stretch>
              </p:blipFill>
              <p:spPr>
                <a:xfrm>
                  <a:off x="11023773" y="3290467"/>
                  <a:ext cx="1742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4" name="Freihand 73">
                  <a:extLst>
                    <a:ext uri="{FF2B5EF4-FFF2-40B4-BE49-F238E27FC236}">
                      <a16:creationId xmlns:a16="http://schemas.microsoft.com/office/drawing/2014/main" id="{557ACD4E-C5CF-45A2-89D1-C5455D50A093}"/>
                    </a:ext>
                  </a:extLst>
                </p14:cNvPr>
                <p14:cNvContentPartPr/>
                <p14:nvPr/>
              </p14:nvContentPartPr>
              <p14:xfrm>
                <a:off x="11170293" y="3187867"/>
                <a:ext cx="32040" cy="30240"/>
              </p14:xfrm>
            </p:contentPart>
          </mc:Choice>
          <mc:Fallback xmlns="">
            <p:pic>
              <p:nvPicPr>
                <p:cNvPr id="74" name="Freihand 73">
                  <a:extLst>
                    <a:ext uri="{FF2B5EF4-FFF2-40B4-BE49-F238E27FC236}">
                      <a16:creationId xmlns:a16="http://schemas.microsoft.com/office/drawing/2014/main" id="{557ACD4E-C5CF-45A2-89D1-C5455D50A093}"/>
                    </a:ext>
                  </a:extLst>
                </p:cNvPr>
                <p:cNvPicPr/>
                <p:nvPr/>
              </p:nvPicPr>
              <p:blipFill>
                <a:blip r:embed="rId132"/>
                <a:stretch>
                  <a:fillRect/>
                </a:stretch>
              </p:blipFill>
              <p:spPr>
                <a:xfrm>
                  <a:off x="11165973" y="3183547"/>
                  <a:ext cx="406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5" name="Freihand 74">
                  <a:extLst>
                    <a:ext uri="{FF2B5EF4-FFF2-40B4-BE49-F238E27FC236}">
                      <a16:creationId xmlns:a16="http://schemas.microsoft.com/office/drawing/2014/main" id="{7BAFEBA8-5B13-4801-A567-E86AE2E9E28C}"/>
                    </a:ext>
                  </a:extLst>
                </p14:cNvPr>
                <p14:cNvContentPartPr/>
                <p14:nvPr/>
              </p14:nvContentPartPr>
              <p14:xfrm>
                <a:off x="11199093" y="3203707"/>
                <a:ext cx="102240" cy="118800"/>
              </p14:xfrm>
            </p:contentPart>
          </mc:Choice>
          <mc:Fallback xmlns="">
            <p:pic>
              <p:nvPicPr>
                <p:cNvPr id="75" name="Freihand 74">
                  <a:extLst>
                    <a:ext uri="{FF2B5EF4-FFF2-40B4-BE49-F238E27FC236}">
                      <a16:creationId xmlns:a16="http://schemas.microsoft.com/office/drawing/2014/main" id="{7BAFEBA8-5B13-4801-A567-E86AE2E9E28C}"/>
                    </a:ext>
                  </a:extLst>
                </p:cNvPr>
                <p:cNvPicPr/>
                <p:nvPr/>
              </p:nvPicPr>
              <p:blipFill>
                <a:blip r:embed="rId134"/>
                <a:stretch>
                  <a:fillRect/>
                </a:stretch>
              </p:blipFill>
              <p:spPr>
                <a:xfrm>
                  <a:off x="11194773" y="3199387"/>
                  <a:ext cx="1108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6" name="Freihand 75">
                  <a:extLst>
                    <a:ext uri="{FF2B5EF4-FFF2-40B4-BE49-F238E27FC236}">
                      <a16:creationId xmlns:a16="http://schemas.microsoft.com/office/drawing/2014/main" id="{4BBC7F53-C7FF-4ECA-B85F-509BF3BAC581}"/>
                    </a:ext>
                  </a:extLst>
                </p14:cNvPr>
                <p14:cNvContentPartPr/>
                <p14:nvPr/>
              </p14:nvContentPartPr>
              <p14:xfrm>
                <a:off x="11242653" y="3016507"/>
                <a:ext cx="164520" cy="258480"/>
              </p14:xfrm>
            </p:contentPart>
          </mc:Choice>
          <mc:Fallback xmlns="">
            <p:pic>
              <p:nvPicPr>
                <p:cNvPr id="76" name="Freihand 75">
                  <a:extLst>
                    <a:ext uri="{FF2B5EF4-FFF2-40B4-BE49-F238E27FC236}">
                      <a16:creationId xmlns:a16="http://schemas.microsoft.com/office/drawing/2014/main" id="{4BBC7F53-C7FF-4ECA-B85F-509BF3BAC581}"/>
                    </a:ext>
                  </a:extLst>
                </p:cNvPr>
                <p:cNvPicPr/>
                <p:nvPr/>
              </p:nvPicPr>
              <p:blipFill>
                <a:blip r:embed="rId136"/>
                <a:stretch>
                  <a:fillRect/>
                </a:stretch>
              </p:blipFill>
              <p:spPr>
                <a:xfrm>
                  <a:off x="11238333" y="3012187"/>
                  <a:ext cx="17316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7" name="Freihand 76">
                  <a:extLst>
                    <a:ext uri="{FF2B5EF4-FFF2-40B4-BE49-F238E27FC236}">
                      <a16:creationId xmlns:a16="http://schemas.microsoft.com/office/drawing/2014/main" id="{BE8FB3F8-C3D6-4460-9501-A2D885813FDB}"/>
                    </a:ext>
                  </a:extLst>
                </p14:cNvPr>
                <p14:cNvContentPartPr/>
                <p14:nvPr/>
              </p14:nvContentPartPr>
              <p14:xfrm>
                <a:off x="11405373" y="2882587"/>
                <a:ext cx="164160" cy="263160"/>
              </p14:xfrm>
            </p:contentPart>
          </mc:Choice>
          <mc:Fallback xmlns="">
            <p:pic>
              <p:nvPicPr>
                <p:cNvPr id="77" name="Freihand 76">
                  <a:extLst>
                    <a:ext uri="{FF2B5EF4-FFF2-40B4-BE49-F238E27FC236}">
                      <a16:creationId xmlns:a16="http://schemas.microsoft.com/office/drawing/2014/main" id="{BE8FB3F8-C3D6-4460-9501-A2D885813FDB}"/>
                    </a:ext>
                  </a:extLst>
                </p:cNvPr>
                <p:cNvPicPr/>
                <p:nvPr/>
              </p:nvPicPr>
              <p:blipFill>
                <a:blip r:embed="rId138"/>
                <a:stretch>
                  <a:fillRect/>
                </a:stretch>
              </p:blipFill>
              <p:spPr>
                <a:xfrm>
                  <a:off x="11401053" y="2878267"/>
                  <a:ext cx="17280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8" name="Freihand 77">
                  <a:extLst>
                    <a:ext uri="{FF2B5EF4-FFF2-40B4-BE49-F238E27FC236}">
                      <a16:creationId xmlns:a16="http://schemas.microsoft.com/office/drawing/2014/main" id="{71BC8B6B-A785-4C25-8BDE-ADB2E1EED071}"/>
                    </a:ext>
                  </a:extLst>
                </p14:cNvPr>
                <p14:cNvContentPartPr/>
                <p14:nvPr/>
              </p14:nvContentPartPr>
              <p14:xfrm>
                <a:off x="11574933" y="2782147"/>
                <a:ext cx="88560" cy="247320"/>
              </p14:xfrm>
            </p:contentPart>
          </mc:Choice>
          <mc:Fallback xmlns="">
            <p:pic>
              <p:nvPicPr>
                <p:cNvPr id="78" name="Freihand 77">
                  <a:extLst>
                    <a:ext uri="{FF2B5EF4-FFF2-40B4-BE49-F238E27FC236}">
                      <a16:creationId xmlns:a16="http://schemas.microsoft.com/office/drawing/2014/main" id="{71BC8B6B-A785-4C25-8BDE-ADB2E1EED071}"/>
                    </a:ext>
                  </a:extLst>
                </p:cNvPr>
                <p:cNvPicPr/>
                <p:nvPr/>
              </p:nvPicPr>
              <p:blipFill>
                <a:blip r:embed="rId140"/>
                <a:stretch>
                  <a:fillRect/>
                </a:stretch>
              </p:blipFill>
              <p:spPr>
                <a:xfrm>
                  <a:off x="11570613" y="2777827"/>
                  <a:ext cx="9720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9" name="Freihand 78">
                  <a:extLst>
                    <a:ext uri="{FF2B5EF4-FFF2-40B4-BE49-F238E27FC236}">
                      <a16:creationId xmlns:a16="http://schemas.microsoft.com/office/drawing/2014/main" id="{4511CB25-8DD0-463A-8188-15CDA895020A}"/>
                    </a:ext>
                  </a:extLst>
                </p14:cNvPr>
                <p14:cNvContentPartPr/>
                <p14:nvPr/>
              </p14:nvContentPartPr>
              <p14:xfrm>
                <a:off x="11628213" y="2761267"/>
                <a:ext cx="15120" cy="62280"/>
              </p14:xfrm>
            </p:contentPart>
          </mc:Choice>
          <mc:Fallback xmlns="">
            <p:pic>
              <p:nvPicPr>
                <p:cNvPr id="79" name="Freihand 78">
                  <a:extLst>
                    <a:ext uri="{FF2B5EF4-FFF2-40B4-BE49-F238E27FC236}">
                      <a16:creationId xmlns:a16="http://schemas.microsoft.com/office/drawing/2014/main" id="{4511CB25-8DD0-463A-8188-15CDA895020A}"/>
                    </a:ext>
                  </a:extLst>
                </p:cNvPr>
                <p:cNvPicPr/>
                <p:nvPr/>
              </p:nvPicPr>
              <p:blipFill>
                <a:blip r:embed="rId142"/>
                <a:stretch>
                  <a:fillRect/>
                </a:stretch>
              </p:blipFill>
              <p:spPr>
                <a:xfrm>
                  <a:off x="11623893" y="2756947"/>
                  <a:ext cx="237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0" name="Freihand 79">
                  <a:extLst>
                    <a:ext uri="{FF2B5EF4-FFF2-40B4-BE49-F238E27FC236}">
                      <a16:creationId xmlns:a16="http://schemas.microsoft.com/office/drawing/2014/main" id="{7F99CE9E-D8E2-4937-AAD3-6F409DAC67A5}"/>
                    </a:ext>
                  </a:extLst>
                </p14:cNvPr>
                <p14:cNvContentPartPr/>
                <p14:nvPr/>
              </p14:nvContentPartPr>
              <p14:xfrm>
                <a:off x="11688333" y="2819587"/>
                <a:ext cx="154800" cy="125280"/>
              </p14:xfrm>
            </p:contentPart>
          </mc:Choice>
          <mc:Fallback xmlns="">
            <p:pic>
              <p:nvPicPr>
                <p:cNvPr id="80" name="Freihand 79">
                  <a:extLst>
                    <a:ext uri="{FF2B5EF4-FFF2-40B4-BE49-F238E27FC236}">
                      <a16:creationId xmlns:a16="http://schemas.microsoft.com/office/drawing/2014/main" id="{7F99CE9E-D8E2-4937-AAD3-6F409DAC67A5}"/>
                    </a:ext>
                  </a:extLst>
                </p:cNvPr>
                <p:cNvPicPr/>
                <p:nvPr/>
              </p:nvPicPr>
              <p:blipFill>
                <a:blip r:embed="rId144"/>
                <a:stretch>
                  <a:fillRect/>
                </a:stretch>
              </p:blipFill>
              <p:spPr>
                <a:xfrm>
                  <a:off x="11684013" y="2815267"/>
                  <a:ext cx="1634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1" name="Freihand 80">
                  <a:extLst>
                    <a:ext uri="{FF2B5EF4-FFF2-40B4-BE49-F238E27FC236}">
                      <a16:creationId xmlns:a16="http://schemas.microsoft.com/office/drawing/2014/main" id="{08AB20B8-D9F6-4157-8F28-A118C4093657}"/>
                    </a:ext>
                  </a:extLst>
                </p14:cNvPr>
                <p14:cNvContentPartPr/>
                <p14:nvPr/>
              </p14:nvContentPartPr>
              <p14:xfrm>
                <a:off x="11840253" y="2655067"/>
                <a:ext cx="4320" cy="37080"/>
              </p14:xfrm>
            </p:contentPart>
          </mc:Choice>
          <mc:Fallback xmlns="">
            <p:pic>
              <p:nvPicPr>
                <p:cNvPr id="81" name="Freihand 80">
                  <a:extLst>
                    <a:ext uri="{FF2B5EF4-FFF2-40B4-BE49-F238E27FC236}">
                      <a16:creationId xmlns:a16="http://schemas.microsoft.com/office/drawing/2014/main" id="{08AB20B8-D9F6-4157-8F28-A118C4093657}"/>
                    </a:ext>
                  </a:extLst>
                </p:cNvPr>
                <p:cNvPicPr/>
                <p:nvPr/>
              </p:nvPicPr>
              <p:blipFill>
                <a:blip r:embed="rId146"/>
                <a:stretch>
                  <a:fillRect/>
                </a:stretch>
              </p:blipFill>
              <p:spPr>
                <a:xfrm>
                  <a:off x="11835933" y="2650747"/>
                  <a:ext cx="129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2" name="Freihand 81">
                  <a:extLst>
                    <a:ext uri="{FF2B5EF4-FFF2-40B4-BE49-F238E27FC236}">
                      <a16:creationId xmlns:a16="http://schemas.microsoft.com/office/drawing/2014/main" id="{C9D52E78-03B7-4B24-A7F0-472499A0FF64}"/>
                    </a:ext>
                  </a:extLst>
                </p14:cNvPr>
                <p14:cNvContentPartPr/>
                <p14:nvPr/>
              </p14:nvContentPartPr>
              <p14:xfrm>
                <a:off x="11848533" y="2777827"/>
                <a:ext cx="164880" cy="116640"/>
              </p14:xfrm>
            </p:contentPart>
          </mc:Choice>
          <mc:Fallback xmlns="">
            <p:pic>
              <p:nvPicPr>
                <p:cNvPr id="82" name="Freihand 81">
                  <a:extLst>
                    <a:ext uri="{FF2B5EF4-FFF2-40B4-BE49-F238E27FC236}">
                      <a16:creationId xmlns:a16="http://schemas.microsoft.com/office/drawing/2014/main" id="{C9D52E78-03B7-4B24-A7F0-472499A0FF64}"/>
                    </a:ext>
                  </a:extLst>
                </p:cNvPr>
                <p:cNvPicPr/>
                <p:nvPr/>
              </p:nvPicPr>
              <p:blipFill>
                <a:blip r:embed="rId148"/>
                <a:stretch>
                  <a:fillRect/>
                </a:stretch>
              </p:blipFill>
              <p:spPr>
                <a:xfrm>
                  <a:off x="11844213" y="2773507"/>
                  <a:ext cx="1735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3" name="Freihand 82">
                  <a:extLst>
                    <a:ext uri="{FF2B5EF4-FFF2-40B4-BE49-F238E27FC236}">
                      <a16:creationId xmlns:a16="http://schemas.microsoft.com/office/drawing/2014/main" id="{EFC06BD5-D0C6-46CA-A1B8-D3D338F6554F}"/>
                    </a:ext>
                  </a:extLst>
                </p14:cNvPr>
                <p14:cNvContentPartPr/>
                <p14:nvPr/>
              </p14:nvContentPartPr>
              <p14:xfrm>
                <a:off x="12024213" y="2563267"/>
                <a:ext cx="71280" cy="321480"/>
              </p14:xfrm>
            </p:contentPart>
          </mc:Choice>
          <mc:Fallback xmlns="">
            <p:pic>
              <p:nvPicPr>
                <p:cNvPr id="83" name="Freihand 82">
                  <a:extLst>
                    <a:ext uri="{FF2B5EF4-FFF2-40B4-BE49-F238E27FC236}">
                      <a16:creationId xmlns:a16="http://schemas.microsoft.com/office/drawing/2014/main" id="{EFC06BD5-D0C6-46CA-A1B8-D3D338F6554F}"/>
                    </a:ext>
                  </a:extLst>
                </p:cNvPr>
                <p:cNvPicPr/>
                <p:nvPr/>
              </p:nvPicPr>
              <p:blipFill>
                <a:blip r:embed="rId150"/>
                <a:stretch>
                  <a:fillRect/>
                </a:stretch>
              </p:blipFill>
              <p:spPr>
                <a:xfrm>
                  <a:off x="12019893" y="2558947"/>
                  <a:ext cx="79920" cy="33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1">
            <p14:nvContentPartPr>
              <p14:cNvPr id="85" name="Freihand 84">
                <a:extLst>
                  <a:ext uri="{FF2B5EF4-FFF2-40B4-BE49-F238E27FC236}">
                    <a16:creationId xmlns:a16="http://schemas.microsoft.com/office/drawing/2014/main" id="{06049397-5032-4EF6-9852-5E8E72CDF643}"/>
                  </a:ext>
                </a:extLst>
              </p14:cNvPr>
              <p14:cNvContentPartPr/>
              <p14:nvPr/>
            </p14:nvContentPartPr>
            <p14:xfrm>
              <a:off x="216933" y="3764947"/>
              <a:ext cx="695880" cy="765360"/>
            </p14:xfrm>
          </p:contentPart>
        </mc:Choice>
        <mc:Fallback xmlns="">
          <p:pic>
            <p:nvPicPr>
              <p:cNvPr id="85" name="Freihand 84">
                <a:extLst>
                  <a:ext uri="{FF2B5EF4-FFF2-40B4-BE49-F238E27FC236}">
                    <a16:creationId xmlns:a16="http://schemas.microsoft.com/office/drawing/2014/main" id="{06049397-5032-4EF6-9852-5E8E72CDF643}"/>
                  </a:ext>
                </a:extLst>
              </p:cNvPr>
              <p:cNvPicPr/>
              <p:nvPr/>
            </p:nvPicPr>
            <p:blipFill>
              <a:blip r:embed="rId152"/>
              <a:stretch>
                <a:fillRect/>
              </a:stretch>
            </p:blipFill>
            <p:spPr>
              <a:xfrm>
                <a:off x="212613" y="3760627"/>
                <a:ext cx="704520" cy="774000"/>
              </a:xfrm>
              <a:prstGeom prst="rect">
                <a:avLst/>
              </a:prstGeom>
            </p:spPr>
          </p:pic>
        </mc:Fallback>
      </mc:AlternateContent>
      <p:grpSp>
        <p:nvGrpSpPr>
          <p:cNvPr id="108" name="Gruppieren 107">
            <a:extLst>
              <a:ext uri="{FF2B5EF4-FFF2-40B4-BE49-F238E27FC236}">
                <a16:creationId xmlns:a16="http://schemas.microsoft.com/office/drawing/2014/main" id="{8A217122-BF56-4489-A749-F9E015EF2E51}"/>
              </a:ext>
            </a:extLst>
          </p:cNvPr>
          <p:cNvGrpSpPr/>
          <p:nvPr/>
        </p:nvGrpSpPr>
        <p:grpSpPr>
          <a:xfrm>
            <a:off x="221973" y="4573147"/>
            <a:ext cx="4841280" cy="1750680"/>
            <a:chOff x="221973" y="4573147"/>
            <a:chExt cx="4841280" cy="1750680"/>
          </a:xfrm>
        </p:grpSpPr>
        <mc:AlternateContent xmlns:mc="http://schemas.openxmlformats.org/markup-compatibility/2006" xmlns:p14="http://schemas.microsoft.com/office/powerpoint/2010/main">
          <mc:Choice Requires="p14">
            <p:contentPart p14:bwMode="auto" r:id="rId153">
              <p14:nvContentPartPr>
                <p14:cNvPr id="16" name="Freihand 15">
                  <a:extLst>
                    <a:ext uri="{FF2B5EF4-FFF2-40B4-BE49-F238E27FC236}">
                      <a16:creationId xmlns:a16="http://schemas.microsoft.com/office/drawing/2014/main" id="{B036BEA0-38F6-47C1-8998-1562FA906B21}"/>
                    </a:ext>
                  </a:extLst>
                </p14:cNvPr>
                <p14:cNvContentPartPr/>
                <p14:nvPr/>
              </p14:nvContentPartPr>
              <p14:xfrm>
                <a:off x="2207373" y="5204227"/>
                <a:ext cx="2855880" cy="143280"/>
              </p14:xfrm>
            </p:contentPart>
          </mc:Choice>
          <mc:Fallback xmlns="">
            <p:pic>
              <p:nvPicPr>
                <p:cNvPr id="16" name="Freihand 15">
                  <a:extLst>
                    <a:ext uri="{FF2B5EF4-FFF2-40B4-BE49-F238E27FC236}">
                      <a16:creationId xmlns:a16="http://schemas.microsoft.com/office/drawing/2014/main" id="{B036BEA0-38F6-47C1-8998-1562FA906B21}"/>
                    </a:ext>
                  </a:extLst>
                </p:cNvPr>
                <p:cNvPicPr/>
                <p:nvPr/>
              </p:nvPicPr>
              <p:blipFill>
                <a:blip r:embed="rId154"/>
                <a:stretch>
                  <a:fillRect/>
                </a:stretch>
              </p:blipFill>
              <p:spPr>
                <a:xfrm>
                  <a:off x="2203053" y="5199907"/>
                  <a:ext cx="28645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7" name="Freihand 16">
                  <a:extLst>
                    <a:ext uri="{FF2B5EF4-FFF2-40B4-BE49-F238E27FC236}">
                      <a16:creationId xmlns:a16="http://schemas.microsoft.com/office/drawing/2014/main" id="{DBA1AB9E-C0FF-49B6-BB17-E4950BF356B7}"/>
                    </a:ext>
                  </a:extLst>
                </p14:cNvPr>
                <p14:cNvContentPartPr/>
                <p14:nvPr/>
              </p14:nvContentPartPr>
              <p14:xfrm>
                <a:off x="2100813" y="5566027"/>
                <a:ext cx="2325600" cy="86760"/>
              </p14:xfrm>
            </p:contentPart>
          </mc:Choice>
          <mc:Fallback xmlns="">
            <p:pic>
              <p:nvPicPr>
                <p:cNvPr id="17" name="Freihand 16">
                  <a:extLst>
                    <a:ext uri="{FF2B5EF4-FFF2-40B4-BE49-F238E27FC236}">
                      <a16:creationId xmlns:a16="http://schemas.microsoft.com/office/drawing/2014/main" id="{DBA1AB9E-C0FF-49B6-BB17-E4950BF356B7}"/>
                    </a:ext>
                  </a:extLst>
                </p:cNvPr>
                <p:cNvPicPr/>
                <p:nvPr/>
              </p:nvPicPr>
              <p:blipFill>
                <a:blip r:embed="rId156"/>
                <a:stretch>
                  <a:fillRect/>
                </a:stretch>
              </p:blipFill>
              <p:spPr>
                <a:xfrm>
                  <a:off x="2096493" y="5561707"/>
                  <a:ext cx="23342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86" name="Freihand 85">
                  <a:extLst>
                    <a:ext uri="{FF2B5EF4-FFF2-40B4-BE49-F238E27FC236}">
                      <a16:creationId xmlns:a16="http://schemas.microsoft.com/office/drawing/2014/main" id="{6872B03F-98CC-465D-84C3-FEF229A40978}"/>
                    </a:ext>
                  </a:extLst>
                </p14:cNvPr>
                <p14:cNvContentPartPr/>
                <p14:nvPr/>
              </p14:nvContentPartPr>
              <p14:xfrm>
                <a:off x="422133" y="4670707"/>
                <a:ext cx="260280" cy="607680"/>
              </p14:xfrm>
            </p:contentPart>
          </mc:Choice>
          <mc:Fallback xmlns="">
            <p:pic>
              <p:nvPicPr>
                <p:cNvPr id="86" name="Freihand 85">
                  <a:extLst>
                    <a:ext uri="{FF2B5EF4-FFF2-40B4-BE49-F238E27FC236}">
                      <a16:creationId xmlns:a16="http://schemas.microsoft.com/office/drawing/2014/main" id="{6872B03F-98CC-465D-84C3-FEF229A40978}"/>
                    </a:ext>
                  </a:extLst>
                </p:cNvPr>
                <p:cNvPicPr/>
                <p:nvPr/>
              </p:nvPicPr>
              <p:blipFill>
                <a:blip r:embed="rId158"/>
                <a:stretch>
                  <a:fillRect/>
                </a:stretch>
              </p:blipFill>
              <p:spPr>
                <a:xfrm>
                  <a:off x="417813" y="4666387"/>
                  <a:ext cx="268920" cy="6163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87" name="Freihand 86">
                  <a:extLst>
                    <a:ext uri="{FF2B5EF4-FFF2-40B4-BE49-F238E27FC236}">
                      <a16:creationId xmlns:a16="http://schemas.microsoft.com/office/drawing/2014/main" id="{8D76B438-C095-4EDB-89EC-AEF9F31BF0B2}"/>
                    </a:ext>
                  </a:extLst>
                </p14:cNvPr>
                <p14:cNvContentPartPr/>
                <p14:nvPr/>
              </p14:nvContentPartPr>
              <p14:xfrm>
                <a:off x="400893" y="4573147"/>
                <a:ext cx="205200" cy="165600"/>
              </p14:xfrm>
            </p:contentPart>
          </mc:Choice>
          <mc:Fallback xmlns="">
            <p:pic>
              <p:nvPicPr>
                <p:cNvPr id="87" name="Freihand 86">
                  <a:extLst>
                    <a:ext uri="{FF2B5EF4-FFF2-40B4-BE49-F238E27FC236}">
                      <a16:creationId xmlns:a16="http://schemas.microsoft.com/office/drawing/2014/main" id="{8D76B438-C095-4EDB-89EC-AEF9F31BF0B2}"/>
                    </a:ext>
                  </a:extLst>
                </p:cNvPr>
                <p:cNvPicPr/>
                <p:nvPr/>
              </p:nvPicPr>
              <p:blipFill>
                <a:blip r:embed="rId160"/>
                <a:stretch>
                  <a:fillRect/>
                </a:stretch>
              </p:blipFill>
              <p:spPr>
                <a:xfrm>
                  <a:off x="396573" y="4568827"/>
                  <a:ext cx="2138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88" name="Freihand 87">
                  <a:extLst>
                    <a:ext uri="{FF2B5EF4-FFF2-40B4-BE49-F238E27FC236}">
                      <a16:creationId xmlns:a16="http://schemas.microsoft.com/office/drawing/2014/main" id="{04CA95CA-16F8-40FE-B862-7387BEB28922}"/>
                    </a:ext>
                  </a:extLst>
                </p14:cNvPr>
                <p14:cNvContentPartPr/>
                <p14:nvPr/>
              </p14:nvContentPartPr>
              <p14:xfrm>
                <a:off x="221973" y="5457307"/>
                <a:ext cx="98640" cy="202320"/>
              </p14:xfrm>
            </p:contentPart>
          </mc:Choice>
          <mc:Fallback xmlns="">
            <p:pic>
              <p:nvPicPr>
                <p:cNvPr id="88" name="Freihand 87">
                  <a:extLst>
                    <a:ext uri="{FF2B5EF4-FFF2-40B4-BE49-F238E27FC236}">
                      <a16:creationId xmlns:a16="http://schemas.microsoft.com/office/drawing/2014/main" id="{04CA95CA-16F8-40FE-B862-7387BEB28922}"/>
                    </a:ext>
                  </a:extLst>
                </p:cNvPr>
                <p:cNvPicPr/>
                <p:nvPr/>
              </p:nvPicPr>
              <p:blipFill>
                <a:blip r:embed="rId162"/>
                <a:stretch>
                  <a:fillRect/>
                </a:stretch>
              </p:blipFill>
              <p:spPr>
                <a:xfrm>
                  <a:off x="217653" y="5452987"/>
                  <a:ext cx="1072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89" name="Freihand 88">
                  <a:extLst>
                    <a:ext uri="{FF2B5EF4-FFF2-40B4-BE49-F238E27FC236}">
                      <a16:creationId xmlns:a16="http://schemas.microsoft.com/office/drawing/2014/main" id="{1D93D3B4-EABB-4039-B111-94D985679E51}"/>
                    </a:ext>
                  </a:extLst>
                </p14:cNvPr>
                <p14:cNvContentPartPr/>
                <p14:nvPr/>
              </p14:nvContentPartPr>
              <p14:xfrm>
                <a:off x="242133" y="5424187"/>
                <a:ext cx="178200" cy="280080"/>
              </p14:xfrm>
            </p:contentPart>
          </mc:Choice>
          <mc:Fallback xmlns="">
            <p:pic>
              <p:nvPicPr>
                <p:cNvPr id="89" name="Freihand 88">
                  <a:extLst>
                    <a:ext uri="{FF2B5EF4-FFF2-40B4-BE49-F238E27FC236}">
                      <a16:creationId xmlns:a16="http://schemas.microsoft.com/office/drawing/2014/main" id="{1D93D3B4-EABB-4039-B111-94D985679E51}"/>
                    </a:ext>
                  </a:extLst>
                </p:cNvPr>
                <p:cNvPicPr/>
                <p:nvPr/>
              </p:nvPicPr>
              <p:blipFill>
                <a:blip r:embed="rId164"/>
                <a:stretch>
                  <a:fillRect/>
                </a:stretch>
              </p:blipFill>
              <p:spPr>
                <a:xfrm>
                  <a:off x="237813" y="5419867"/>
                  <a:ext cx="18684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0" name="Freihand 89">
                  <a:extLst>
                    <a:ext uri="{FF2B5EF4-FFF2-40B4-BE49-F238E27FC236}">
                      <a16:creationId xmlns:a16="http://schemas.microsoft.com/office/drawing/2014/main" id="{45F83464-0D8F-4E22-A371-9846F26D6CC7}"/>
                    </a:ext>
                  </a:extLst>
                </p14:cNvPr>
                <p14:cNvContentPartPr/>
                <p14:nvPr/>
              </p14:nvContentPartPr>
              <p14:xfrm>
                <a:off x="408093" y="5370907"/>
                <a:ext cx="120600" cy="246960"/>
              </p14:xfrm>
            </p:contentPart>
          </mc:Choice>
          <mc:Fallback xmlns="">
            <p:pic>
              <p:nvPicPr>
                <p:cNvPr id="90" name="Freihand 89">
                  <a:extLst>
                    <a:ext uri="{FF2B5EF4-FFF2-40B4-BE49-F238E27FC236}">
                      <a16:creationId xmlns:a16="http://schemas.microsoft.com/office/drawing/2014/main" id="{45F83464-0D8F-4E22-A371-9846F26D6CC7}"/>
                    </a:ext>
                  </a:extLst>
                </p:cNvPr>
                <p:cNvPicPr/>
                <p:nvPr/>
              </p:nvPicPr>
              <p:blipFill>
                <a:blip r:embed="rId166"/>
                <a:stretch>
                  <a:fillRect/>
                </a:stretch>
              </p:blipFill>
              <p:spPr>
                <a:xfrm>
                  <a:off x="403773" y="5366587"/>
                  <a:ext cx="12924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1" name="Freihand 90">
                  <a:extLst>
                    <a:ext uri="{FF2B5EF4-FFF2-40B4-BE49-F238E27FC236}">
                      <a16:creationId xmlns:a16="http://schemas.microsoft.com/office/drawing/2014/main" id="{7DF2FD0A-E15E-416B-AA0F-E942306371F5}"/>
                    </a:ext>
                  </a:extLst>
                </p14:cNvPr>
                <p14:cNvContentPartPr/>
                <p14:nvPr/>
              </p14:nvContentPartPr>
              <p14:xfrm>
                <a:off x="586653" y="5496907"/>
                <a:ext cx="83160" cy="302040"/>
              </p14:xfrm>
            </p:contentPart>
          </mc:Choice>
          <mc:Fallback xmlns="">
            <p:pic>
              <p:nvPicPr>
                <p:cNvPr id="91" name="Freihand 90">
                  <a:extLst>
                    <a:ext uri="{FF2B5EF4-FFF2-40B4-BE49-F238E27FC236}">
                      <a16:creationId xmlns:a16="http://schemas.microsoft.com/office/drawing/2014/main" id="{7DF2FD0A-E15E-416B-AA0F-E942306371F5}"/>
                    </a:ext>
                  </a:extLst>
                </p:cNvPr>
                <p:cNvPicPr/>
                <p:nvPr/>
              </p:nvPicPr>
              <p:blipFill>
                <a:blip r:embed="rId168"/>
                <a:stretch>
                  <a:fillRect/>
                </a:stretch>
              </p:blipFill>
              <p:spPr>
                <a:xfrm>
                  <a:off x="582333" y="5492587"/>
                  <a:ext cx="9180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2" name="Freihand 91">
                  <a:extLst>
                    <a:ext uri="{FF2B5EF4-FFF2-40B4-BE49-F238E27FC236}">
                      <a16:creationId xmlns:a16="http://schemas.microsoft.com/office/drawing/2014/main" id="{D5085567-4DEA-4974-B069-C64D0F5D50BE}"/>
                    </a:ext>
                  </a:extLst>
                </p14:cNvPr>
                <p14:cNvContentPartPr/>
                <p14:nvPr/>
              </p14:nvContentPartPr>
              <p14:xfrm>
                <a:off x="706173" y="5475667"/>
                <a:ext cx="299880" cy="122040"/>
              </p14:xfrm>
            </p:contentPart>
          </mc:Choice>
          <mc:Fallback xmlns="">
            <p:pic>
              <p:nvPicPr>
                <p:cNvPr id="92" name="Freihand 91">
                  <a:extLst>
                    <a:ext uri="{FF2B5EF4-FFF2-40B4-BE49-F238E27FC236}">
                      <a16:creationId xmlns:a16="http://schemas.microsoft.com/office/drawing/2014/main" id="{D5085567-4DEA-4974-B069-C64D0F5D50BE}"/>
                    </a:ext>
                  </a:extLst>
                </p:cNvPr>
                <p:cNvPicPr/>
                <p:nvPr/>
              </p:nvPicPr>
              <p:blipFill>
                <a:blip r:embed="rId170"/>
                <a:stretch>
                  <a:fillRect/>
                </a:stretch>
              </p:blipFill>
              <p:spPr>
                <a:xfrm>
                  <a:off x="701853" y="5471347"/>
                  <a:ext cx="3085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3" name="Freihand 92">
                  <a:extLst>
                    <a:ext uri="{FF2B5EF4-FFF2-40B4-BE49-F238E27FC236}">
                      <a16:creationId xmlns:a16="http://schemas.microsoft.com/office/drawing/2014/main" id="{33ED3A95-3B06-4469-A056-DB5B5917BD8F}"/>
                    </a:ext>
                  </a:extLst>
                </p14:cNvPr>
                <p14:cNvContentPartPr/>
                <p14:nvPr/>
              </p14:nvContentPartPr>
              <p14:xfrm>
                <a:off x="1030533" y="5442187"/>
                <a:ext cx="249120" cy="114840"/>
              </p14:xfrm>
            </p:contentPart>
          </mc:Choice>
          <mc:Fallback xmlns="">
            <p:pic>
              <p:nvPicPr>
                <p:cNvPr id="93" name="Freihand 92">
                  <a:extLst>
                    <a:ext uri="{FF2B5EF4-FFF2-40B4-BE49-F238E27FC236}">
                      <a16:creationId xmlns:a16="http://schemas.microsoft.com/office/drawing/2014/main" id="{33ED3A95-3B06-4469-A056-DB5B5917BD8F}"/>
                    </a:ext>
                  </a:extLst>
                </p:cNvPr>
                <p:cNvPicPr/>
                <p:nvPr/>
              </p:nvPicPr>
              <p:blipFill>
                <a:blip r:embed="rId172"/>
                <a:stretch>
                  <a:fillRect/>
                </a:stretch>
              </p:blipFill>
              <p:spPr>
                <a:xfrm>
                  <a:off x="1026213" y="5437867"/>
                  <a:ext cx="2577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94" name="Freihand 93">
                  <a:extLst>
                    <a:ext uri="{FF2B5EF4-FFF2-40B4-BE49-F238E27FC236}">
                      <a16:creationId xmlns:a16="http://schemas.microsoft.com/office/drawing/2014/main" id="{2899A653-8601-46B7-AFFB-FFEBF41945C8}"/>
                    </a:ext>
                  </a:extLst>
                </p14:cNvPr>
                <p14:cNvContentPartPr/>
                <p14:nvPr/>
              </p14:nvContentPartPr>
              <p14:xfrm>
                <a:off x="1249053" y="5359747"/>
                <a:ext cx="44280" cy="8280"/>
              </p14:xfrm>
            </p:contentPart>
          </mc:Choice>
          <mc:Fallback xmlns="">
            <p:pic>
              <p:nvPicPr>
                <p:cNvPr id="94" name="Freihand 93">
                  <a:extLst>
                    <a:ext uri="{FF2B5EF4-FFF2-40B4-BE49-F238E27FC236}">
                      <a16:creationId xmlns:a16="http://schemas.microsoft.com/office/drawing/2014/main" id="{2899A653-8601-46B7-AFFB-FFEBF41945C8}"/>
                    </a:ext>
                  </a:extLst>
                </p:cNvPr>
                <p:cNvPicPr/>
                <p:nvPr/>
              </p:nvPicPr>
              <p:blipFill>
                <a:blip r:embed="rId174"/>
                <a:stretch>
                  <a:fillRect/>
                </a:stretch>
              </p:blipFill>
              <p:spPr>
                <a:xfrm>
                  <a:off x="1244733" y="5355427"/>
                  <a:ext cx="52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95" name="Freihand 94">
                  <a:extLst>
                    <a:ext uri="{FF2B5EF4-FFF2-40B4-BE49-F238E27FC236}">
                      <a16:creationId xmlns:a16="http://schemas.microsoft.com/office/drawing/2014/main" id="{DE5EDA45-97BF-4310-B2EE-C1E251291AF2}"/>
                    </a:ext>
                  </a:extLst>
                </p14:cNvPr>
                <p14:cNvContentPartPr/>
                <p14:nvPr/>
              </p14:nvContentPartPr>
              <p14:xfrm>
                <a:off x="1334013" y="5347147"/>
                <a:ext cx="164520" cy="119160"/>
              </p14:xfrm>
            </p:contentPart>
          </mc:Choice>
          <mc:Fallback xmlns="">
            <p:pic>
              <p:nvPicPr>
                <p:cNvPr id="95" name="Freihand 94">
                  <a:extLst>
                    <a:ext uri="{FF2B5EF4-FFF2-40B4-BE49-F238E27FC236}">
                      <a16:creationId xmlns:a16="http://schemas.microsoft.com/office/drawing/2014/main" id="{DE5EDA45-97BF-4310-B2EE-C1E251291AF2}"/>
                    </a:ext>
                  </a:extLst>
                </p:cNvPr>
                <p:cNvPicPr/>
                <p:nvPr/>
              </p:nvPicPr>
              <p:blipFill>
                <a:blip r:embed="rId176"/>
                <a:stretch>
                  <a:fillRect/>
                </a:stretch>
              </p:blipFill>
              <p:spPr>
                <a:xfrm>
                  <a:off x="1329693" y="5342827"/>
                  <a:ext cx="1731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96" name="Freihand 95">
                  <a:extLst>
                    <a:ext uri="{FF2B5EF4-FFF2-40B4-BE49-F238E27FC236}">
                      <a16:creationId xmlns:a16="http://schemas.microsoft.com/office/drawing/2014/main" id="{F05B6DDB-611F-4F09-B4EF-086A11F6120D}"/>
                    </a:ext>
                  </a:extLst>
                </p14:cNvPr>
                <p14:cNvContentPartPr/>
                <p14:nvPr/>
              </p14:nvContentPartPr>
              <p14:xfrm>
                <a:off x="291093" y="5890747"/>
                <a:ext cx="186120" cy="140400"/>
              </p14:xfrm>
            </p:contentPart>
          </mc:Choice>
          <mc:Fallback xmlns="">
            <p:pic>
              <p:nvPicPr>
                <p:cNvPr id="96" name="Freihand 95">
                  <a:extLst>
                    <a:ext uri="{FF2B5EF4-FFF2-40B4-BE49-F238E27FC236}">
                      <a16:creationId xmlns:a16="http://schemas.microsoft.com/office/drawing/2014/main" id="{F05B6DDB-611F-4F09-B4EF-086A11F6120D}"/>
                    </a:ext>
                  </a:extLst>
                </p:cNvPr>
                <p:cNvPicPr/>
                <p:nvPr/>
              </p:nvPicPr>
              <p:blipFill>
                <a:blip r:embed="rId178"/>
                <a:stretch>
                  <a:fillRect/>
                </a:stretch>
              </p:blipFill>
              <p:spPr>
                <a:xfrm>
                  <a:off x="286773" y="5886427"/>
                  <a:ext cx="1947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97" name="Freihand 96">
                  <a:extLst>
                    <a:ext uri="{FF2B5EF4-FFF2-40B4-BE49-F238E27FC236}">
                      <a16:creationId xmlns:a16="http://schemas.microsoft.com/office/drawing/2014/main" id="{5BB7ECCA-AA76-4B4D-A292-DC9A1D824E3E}"/>
                    </a:ext>
                  </a:extLst>
                </p14:cNvPr>
                <p14:cNvContentPartPr/>
                <p14:nvPr/>
              </p14:nvContentPartPr>
              <p14:xfrm>
                <a:off x="520413" y="5904787"/>
                <a:ext cx="61560" cy="86040"/>
              </p14:xfrm>
            </p:contentPart>
          </mc:Choice>
          <mc:Fallback xmlns="">
            <p:pic>
              <p:nvPicPr>
                <p:cNvPr id="97" name="Freihand 96">
                  <a:extLst>
                    <a:ext uri="{FF2B5EF4-FFF2-40B4-BE49-F238E27FC236}">
                      <a16:creationId xmlns:a16="http://schemas.microsoft.com/office/drawing/2014/main" id="{5BB7ECCA-AA76-4B4D-A292-DC9A1D824E3E}"/>
                    </a:ext>
                  </a:extLst>
                </p:cNvPr>
                <p:cNvPicPr/>
                <p:nvPr/>
              </p:nvPicPr>
              <p:blipFill>
                <a:blip r:embed="rId180"/>
                <a:stretch>
                  <a:fillRect/>
                </a:stretch>
              </p:blipFill>
              <p:spPr>
                <a:xfrm>
                  <a:off x="516093" y="5900467"/>
                  <a:ext cx="702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98" name="Freihand 97">
                  <a:extLst>
                    <a:ext uri="{FF2B5EF4-FFF2-40B4-BE49-F238E27FC236}">
                      <a16:creationId xmlns:a16="http://schemas.microsoft.com/office/drawing/2014/main" id="{3FC1B68F-21A0-4E58-A78F-77CD3B6E7F59}"/>
                    </a:ext>
                  </a:extLst>
                </p14:cNvPr>
                <p14:cNvContentPartPr/>
                <p14:nvPr/>
              </p14:nvContentPartPr>
              <p14:xfrm>
                <a:off x="623373" y="5784907"/>
                <a:ext cx="430920" cy="174960"/>
              </p14:xfrm>
            </p:contentPart>
          </mc:Choice>
          <mc:Fallback xmlns="">
            <p:pic>
              <p:nvPicPr>
                <p:cNvPr id="98" name="Freihand 97">
                  <a:extLst>
                    <a:ext uri="{FF2B5EF4-FFF2-40B4-BE49-F238E27FC236}">
                      <a16:creationId xmlns:a16="http://schemas.microsoft.com/office/drawing/2014/main" id="{3FC1B68F-21A0-4E58-A78F-77CD3B6E7F59}"/>
                    </a:ext>
                  </a:extLst>
                </p:cNvPr>
                <p:cNvPicPr/>
                <p:nvPr/>
              </p:nvPicPr>
              <p:blipFill>
                <a:blip r:embed="rId182"/>
                <a:stretch>
                  <a:fillRect/>
                </a:stretch>
              </p:blipFill>
              <p:spPr>
                <a:xfrm>
                  <a:off x="619053" y="5780587"/>
                  <a:ext cx="4395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99" name="Freihand 98">
                  <a:extLst>
                    <a:ext uri="{FF2B5EF4-FFF2-40B4-BE49-F238E27FC236}">
                      <a16:creationId xmlns:a16="http://schemas.microsoft.com/office/drawing/2014/main" id="{25269893-AFAF-49B7-ABB0-58EA50B8ED3F}"/>
                    </a:ext>
                  </a:extLst>
                </p14:cNvPr>
                <p14:cNvContentPartPr/>
                <p14:nvPr/>
              </p14:nvContentPartPr>
              <p14:xfrm>
                <a:off x="1084533" y="5769427"/>
                <a:ext cx="103680" cy="106560"/>
              </p14:xfrm>
            </p:contentPart>
          </mc:Choice>
          <mc:Fallback xmlns="">
            <p:pic>
              <p:nvPicPr>
                <p:cNvPr id="99" name="Freihand 98">
                  <a:extLst>
                    <a:ext uri="{FF2B5EF4-FFF2-40B4-BE49-F238E27FC236}">
                      <a16:creationId xmlns:a16="http://schemas.microsoft.com/office/drawing/2014/main" id="{25269893-AFAF-49B7-ABB0-58EA50B8ED3F}"/>
                    </a:ext>
                  </a:extLst>
                </p:cNvPr>
                <p:cNvPicPr/>
                <p:nvPr/>
              </p:nvPicPr>
              <p:blipFill>
                <a:blip r:embed="rId184"/>
                <a:stretch>
                  <a:fillRect/>
                </a:stretch>
              </p:blipFill>
              <p:spPr>
                <a:xfrm>
                  <a:off x="1080213" y="5765107"/>
                  <a:ext cx="1123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0" name="Freihand 99">
                  <a:extLst>
                    <a:ext uri="{FF2B5EF4-FFF2-40B4-BE49-F238E27FC236}">
                      <a16:creationId xmlns:a16="http://schemas.microsoft.com/office/drawing/2014/main" id="{D12F836D-9C19-482C-A788-82028B9072EB}"/>
                    </a:ext>
                  </a:extLst>
                </p14:cNvPr>
                <p14:cNvContentPartPr/>
                <p14:nvPr/>
              </p14:nvContentPartPr>
              <p14:xfrm>
                <a:off x="656133" y="6076507"/>
                <a:ext cx="147960" cy="247320"/>
              </p14:xfrm>
            </p:contentPart>
          </mc:Choice>
          <mc:Fallback xmlns="">
            <p:pic>
              <p:nvPicPr>
                <p:cNvPr id="100" name="Freihand 99">
                  <a:extLst>
                    <a:ext uri="{FF2B5EF4-FFF2-40B4-BE49-F238E27FC236}">
                      <a16:creationId xmlns:a16="http://schemas.microsoft.com/office/drawing/2014/main" id="{D12F836D-9C19-482C-A788-82028B9072EB}"/>
                    </a:ext>
                  </a:extLst>
                </p:cNvPr>
                <p:cNvPicPr/>
                <p:nvPr/>
              </p:nvPicPr>
              <p:blipFill>
                <a:blip r:embed="rId186"/>
                <a:stretch>
                  <a:fillRect/>
                </a:stretch>
              </p:blipFill>
              <p:spPr>
                <a:xfrm>
                  <a:off x="651813" y="6072187"/>
                  <a:ext cx="15660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1" name="Freihand 100">
                  <a:extLst>
                    <a:ext uri="{FF2B5EF4-FFF2-40B4-BE49-F238E27FC236}">
                      <a16:creationId xmlns:a16="http://schemas.microsoft.com/office/drawing/2014/main" id="{792FD81B-25DC-4AF1-9995-3F90BEDC3DF7}"/>
                    </a:ext>
                  </a:extLst>
                </p14:cNvPr>
                <p14:cNvContentPartPr/>
                <p14:nvPr/>
              </p14:nvContentPartPr>
              <p14:xfrm>
                <a:off x="833613" y="5990467"/>
                <a:ext cx="234720" cy="264600"/>
              </p14:xfrm>
            </p:contentPart>
          </mc:Choice>
          <mc:Fallback xmlns="">
            <p:pic>
              <p:nvPicPr>
                <p:cNvPr id="101" name="Freihand 100">
                  <a:extLst>
                    <a:ext uri="{FF2B5EF4-FFF2-40B4-BE49-F238E27FC236}">
                      <a16:creationId xmlns:a16="http://schemas.microsoft.com/office/drawing/2014/main" id="{792FD81B-25DC-4AF1-9995-3F90BEDC3DF7}"/>
                    </a:ext>
                  </a:extLst>
                </p:cNvPr>
                <p:cNvPicPr/>
                <p:nvPr/>
              </p:nvPicPr>
              <p:blipFill>
                <a:blip r:embed="rId188"/>
                <a:stretch>
                  <a:fillRect/>
                </a:stretch>
              </p:blipFill>
              <p:spPr>
                <a:xfrm>
                  <a:off x="829293" y="5986147"/>
                  <a:ext cx="24336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2" name="Freihand 101">
                  <a:extLst>
                    <a:ext uri="{FF2B5EF4-FFF2-40B4-BE49-F238E27FC236}">
                      <a16:creationId xmlns:a16="http://schemas.microsoft.com/office/drawing/2014/main" id="{2AE9787F-E283-4CD4-B78B-8A690F1F7F3B}"/>
                    </a:ext>
                  </a:extLst>
                </p14:cNvPr>
                <p14:cNvContentPartPr/>
                <p14:nvPr/>
              </p14:nvContentPartPr>
              <p14:xfrm>
                <a:off x="1078773" y="5980387"/>
                <a:ext cx="129960" cy="208080"/>
              </p14:xfrm>
            </p:contentPart>
          </mc:Choice>
          <mc:Fallback xmlns="">
            <p:pic>
              <p:nvPicPr>
                <p:cNvPr id="102" name="Freihand 101">
                  <a:extLst>
                    <a:ext uri="{FF2B5EF4-FFF2-40B4-BE49-F238E27FC236}">
                      <a16:creationId xmlns:a16="http://schemas.microsoft.com/office/drawing/2014/main" id="{2AE9787F-E283-4CD4-B78B-8A690F1F7F3B}"/>
                    </a:ext>
                  </a:extLst>
                </p:cNvPr>
                <p:cNvPicPr/>
                <p:nvPr/>
              </p:nvPicPr>
              <p:blipFill>
                <a:blip r:embed="rId190"/>
                <a:stretch>
                  <a:fillRect/>
                </a:stretch>
              </p:blipFill>
              <p:spPr>
                <a:xfrm>
                  <a:off x="1074453" y="5976067"/>
                  <a:ext cx="1386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03" name="Freihand 102">
                  <a:extLst>
                    <a:ext uri="{FF2B5EF4-FFF2-40B4-BE49-F238E27FC236}">
                      <a16:creationId xmlns:a16="http://schemas.microsoft.com/office/drawing/2014/main" id="{BE097F26-2505-4AEC-88D3-AA10E3A25582}"/>
                    </a:ext>
                  </a:extLst>
                </p14:cNvPr>
                <p14:cNvContentPartPr/>
                <p14:nvPr/>
              </p14:nvContentPartPr>
              <p14:xfrm>
                <a:off x="1260933" y="5951947"/>
                <a:ext cx="117360" cy="218160"/>
              </p14:xfrm>
            </p:contentPart>
          </mc:Choice>
          <mc:Fallback xmlns="">
            <p:pic>
              <p:nvPicPr>
                <p:cNvPr id="103" name="Freihand 102">
                  <a:extLst>
                    <a:ext uri="{FF2B5EF4-FFF2-40B4-BE49-F238E27FC236}">
                      <a16:creationId xmlns:a16="http://schemas.microsoft.com/office/drawing/2014/main" id="{BE097F26-2505-4AEC-88D3-AA10E3A25582}"/>
                    </a:ext>
                  </a:extLst>
                </p:cNvPr>
                <p:cNvPicPr/>
                <p:nvPr/>
              </p:nvPicPr>
              <p:blipFill>
                <a:blip r:embed="rId192"/>
                <a:stretch>
                  <a:fillRect/>
                </a:stretch>
              </p:blipFill>
              <p:spPr>
                <a:xfrm>
                  <a:off x="1256613" y="5947627"/>
                  <a:ext cx="12600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04" name="Freihand 103">
                  <a:extLst>
                    <a:ext uri="{FF2B5EF4-FFF2-40B4-BE49-F238E27FC236}">
                      <a16:creationId xmlns:a16="http://schemas.microsoft.com/office/drawing/2014/main" id="{A7328D61-AEDA-4EB7-BA74-28E64C51051C}"/>
                    </a:ext>
                  </a:extLst>
                </p14:cNvPr>
                <p14:cNvContentPartPr/>
                <p14:nvPr/>
              </p14:nvContentPartPr>
              <p14:xfrm>
                <a:off x="1395573" y="6011347"/>
                <a:ext cx="76320" cy="105120"/>
              </p14:xfrm>
            </p:contentPart>
          </mc:Choice>
          <mc:Fallback xmlns="">
            <p:pic>
              <p:nvPicPr>
                <p:cNvPr id="104" name="Freihand 103">
                  <a:extLst>
                    <a:ext uri="{FF2B5EF4-FFF2-40B4-BE49-F238E27FC236}">
                      <a16:creationId xmlns:a16="http://schemas.microsoft.com/office/drawing/2014/main" id="{A7328D61-AEDA-4EB7-BA74-28E64C51051C}"/>
                    </a:ext>
                  </a:extLst>
                </p:cNvPr>
                <p:cNvPicPr/>
                <p:nvPr/>
              </p:nvPicPr>
              <p:blipFill>
                <a:blip r:embed="rId194"/>
                <a:stretch>
                  <a:fillRect/>
                </a:stretch>
              </p:blipFill>
              <p:spPr>
                <a:xfrm>
                  <a:off x="1391253" y="6007027"/>
                  <a:ext cx="849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05" name="Freihand 104">
                  <a:extLst>
                    <a:ext uri="{FF2B5EF4-FFF2-40B4-BE49-F238E27FC236}">
                      <a16:creationId xmlns:a16="http://schemas.microsoft.com/office/drawing/2014/main" id="{25E3B912-7A47-4991-95C8-5A848264E4BD}"/>
                    </a:ext>
                  </a:extLst>
                </p14:cNvPr>
                <p14:cNvContentPartPr/>
                <p14:nvPr/>
              </p14:nvContentPartPr>
              <p14:xfrm>
                <a:off x="1494573" y="5789947"/>
                <a:ext cx="347760" cy="459360"/>
              </p14:xfrm>
            </p:contentPart>
          </mc:Choice>
          <mc:Fallback xmlns="">
            <p:pic>
              <p:nvPicPr>
                <p:cNvPr id="105" name="Freihand 104">
                  <a:extLst>
                    <a:ext uri="{FF2B5EF4-FFF2-40B4-BE49-F238E27FC236}">
                      <a16:creationId xmlns:a16="http://schemas.microsoft.com/office/drawing/2014/main" id="{25E3B912-7A47-4991-95C8-5A848264E4BD}"/>
                    </a:ext>
                  </a:extLst>
                </p:cNvPr>
                <p:cNvPicPr/>
                <p:nvPr/>
              </p:nvPicPr>
              <p:blipFill>
                <a:blip r:embed="rId196"/>
                <a:stretch>
                  <a:fillRect/>
                </a:stretch>
              </p:blipFill>
              <p:spPr>
                <a:xfrm>
                  <a:off x="1490253" y="5785627"/>
                  <a:ext cx="356400" cy="4680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06" name="Freihand 105">
                  <a:extLst>
                    <a:ext uri="{FF2B5EF4-FFF2-40B4-BE49-F238E27FC236}">
                      <a16:creationId xmlns:a16="http://schemas.microsoft.com/office/drawing/2014/main" id="{FBF27A3E-B7E5-4063-B451-532C61075225}"/>
                    </a:ext>
                  </a:extLst>
                </p14:cNvPr>
                <p14:cNvContentPartPr/>
                <p14:nvPr/>
              </p14:nvContentPartPr>
              <p14:xfrm>
                <a:off x="1646133" y="5710747"/>
                <a:ext cx="212760" cy="69480"/>
              </p14:xfrm>
            </p:contentPart>
          </mc:Choice>
          <mc:Fallback xmlns="">
            <p:pic>
              <p:nvPicPr>
                <p:cNvPr id="106" name="Freihand 105">
                  <a:extLst>
                    <a:ext uri="{FF2B5EF4-FFF2-40B4-BE49-F238E27FC236}">
                      <a16:creationId xmlns:a16="http://schemas.microsoft.com/office/drawing/2014/main" id="{FBF27A3E-B7E5-4063-B451-532C61075225}"/>
                    </a:ext>
                  </a:extLst>
                </p:cNvPr>
                <p:cNvPicPr/>
                <p:nvPr/>
              </p:nvPicPr>
              <p:blipFill>
                <a:blip r:embed="rId198"/>
                <a:stretch>
                  <a:fillRect/>
                </a:stretch>
              </p:blipFill>
              <p:spPr>
                <a:xfrm>
                  <a:off x="1641813" y="5706427"/>
                  <a:ext cx="2214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07" name="Freihand 106">
                  <a:extLst>
                    <a:ext uri="{FF2B5EF4-FFF2-40B4-BE49-F238E27FC236}">
                      <a16:creationId xmlns:a16="http://schemas.microsoft.com/office/drawing/2014/main" id="{24A70BEB-7D40-4496-B0AE-DDEC5D01AFF4}"/>
                    </a:ext>
                  </a:extLst>
                </p14:cNvPr>
                <p14:cNvContentPartPr/>
                <p14:nvPr/>
              </p14:nvContentPartPr>
              <p14:xfrm>
                <a:off x="1913613" y="5989387"/>
                <a:ext cx="6480" cy="18360"/>
              </p14:xfrm>
            </p:contentPart>
          </mc:Choice>
          <mc:Fallback xmlns="">
            <p:pic>
              <p:nvPicPr>
                <p:cNvPr id="107" name="Freihand 106">
                  <a:extLst>
                    <a:ext uri="{FF2B5EF4-FFF2-40B4-BE49-F238E27FC236}">
                      <a16:creationId xmlns:a16="http://schemas.microsoft.com/office/drawing/2014/main" id="{24A70BEB-7D40-4496-B0AE-DDEC5D01AFF4}"/>
                    </a:ext>
                  </a:extLst>
                </p:cNvPr>
                <p:cNvPicPr/>
                <p:nvPr/>
              </p:nvPicPr>
              <p:blipFill>
                <a:blip r:embed="rId200"/>
                <a:stretch>
                  <a:fillRect/>
                </a:stretch>
              </p:blipFill>
              <p:spPr>
                <a:xfrm>
                  <a:off x="1909293" y="5985067"/>
                  <a:ext cx="15120" cy="27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1">
            <p14:nvContentPartPr>
              <p14:cNvPr id="20" name="Freihand 19">
                <a:extLst>
                  <a:ext uri="{FF2B5EF4-FFF2-40B4-BE49-F238E27FC236}">
                    <a16:creationId xmlns:a16="http://schemas.microsoft.com/office/drawing/2014/main" id="{6BF05A7B-A961-4668-80F5-CC5661CC04F0}"/>
                  </a:ext>
                </a:extLst>
              </p14:cNvPr>
              <p14:cNvContentPartPr/>
              <p14:nvPr/>
            </p14:nvContentPartPr>
            <p14:xfrm>
              <a:off x="2005413" y="608467"/>
              <a:ext cx="1397880" cy="865800"/>
            </p14:xfrm>
          </p:contentPart>
        </mc:Choice>
        <mc:Fallback>
          <p:pic>
            <p:nvPicPr>
              <p:cNvPr id="20" name="Freihand 19">
                <a:extLst>
                  <a:ext uri="{FF2B5EF4-FFF2-40B4-BE49-F238E27FC236}">
                    <a16:creationId xmlns:a16="http://schemas.microsoft.com/office/drawing/2014/main" id="{6BF05A7B-A961-4668-80F5-CC5661CC04F0}"/>
                  </a:ext>
                </a:extLst>
              </p:cNvPr>
              <p:cNvPicPr/>
              <p:nvPr/>
            </p:nvPicPr>
            <p:blipFill>
              <a:blip r:embed="rId202"/>
              <a:stretch>
                <a:fillRect/>
              </a:stretch>
            </p:blipFill>
            <p:spPr>
              <a:xfrm>
                <a:off x="2001093" y="604147"/>
                <a:ext cx="1406520" cy="874440"/>
              </a:xfrm>
              <a:prstGeom prst="rect">
                <a:avLst/>
              </a:prstGeom>
            </p:spPr>
          </p:pic>
        </mc:Fallback>
      </mc:AlternateContent>
    </p:spTree>
    <p:extLst>
      <p:ext uri="{BB962C8B-B14F-4D97-AF65-F5344CB8AC3E}">
        <p14:creationId xmlns:p14="http://schemas.microsoft.com/office/powerpoint/2010/main" val="2277212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19268" y="10375"/>
            <a:ext cx="4416307" cy="593674"/>
          </a:xfrm>
          <a:prstGeom prst="rect">
            <a:avLst/>
          </a:prstGeom>
          <a:noFill/>
          <a:ln>
            <a:noFill/>
          </a:ln>
        </p:spPr>
        <p:txBody>
          <a:bodyPr vert="horz" wrap="none" lIns="81646" tIns="40823" rIns="81646" bIns="40823" anchorCtr="0" compatLnSpc="0">
            <a:spAutoFit/>
          </a:bodyPr>
          <a:lstStyle/>
          <a:p>
            <a:r>
              <a:rPr lang="de-DE" sz="3266" dirty="0"/>
              <a:t>Geldmenge im Euroraum</a:t>
            </a:r>
          </a:p>
        </p:txBody>
      </p:sp>
      <p:sp>
        <p:nvSpPr>
          <p:cNvPr id="4" name="Textfeld 3"/>
          <p:cNvSpPr txBox="1"/>
          <p:nvPr/>
        </p:nvSpPr>
        <p:spPr>
          <a:xfrm>
            <a:off x="8857848" y="84094"/>
            <a:ext cx="2538320" cy="2424387"/>
          </a:xfrm>
          <a:prstGeom prst="rect">
            <a:avLst/>
          </a:prstGeom>
          <a:noFill/>
          <a:ln>
            <a:noFill/>
          </a:ln>
        </p:spPr>
        <p:txBody>
          <a:bodyPr vert="horz" wrap="square" lIns="81646" tIns="40823" rIns="81646" bIns="40823" anchorCtr="0" compatLnSpc="0">
            <a:noAutofit/>
          </a:bodyPr>
          <a:lstStyle/>
          <a:p>
            <a:r>
              <a:rPr lang="de-DE" sz="2177" dirty="0"/>
              <a:t>Aug. 2025</a:t>
            </a:r>
          </a:p>
          <a:p>
            <a:endParaRPr lang="de-DE" sz="2177" dirty="0"/>
          </a:p>
          <a:p>
            <a:r>
              <a:rPr lang="de-DE" sz="2177" dirty="0"/>
              <a:t>M3: 16,9 Bio. Euro</a:t>
            </a:r>
          </a:p>
          <a:p>
            <a:endParaRPr lang="de-DE" sz="2177" dirty="0"/>
          </a:p>
          <a:p>
            <a:endParaRPr lang="de-DE" sz="2177" dirty="0"/>
          </a:p>
        </p:txBody>
      </p:sp>
      <p:sp>
        <p:nvSpPr>
          <p:cNvPr id="14" name="Rechteck 13">
            <a:extLst>
              <a:ext uri="{FF2B5EF4-FFF2-40B4-BE49-F238E27FC236}">
                <a16:creationId xmlns:a16="http://schemas.microsoft.com/office/drawing/2014/main" id="{0336FD8E-14ED-4F8B-80BE-2167EC849AB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766CF1F-2183-E99D-9CE2-82EF3D6AAA5B}"/>
              </a:ext>
            </a:extLst>
          </p:cNvPr>
          <p:cNvSpPr txBox="1"/>
          <p:nvPr/>
        </p:nvSpPr>
        <p:spPr>
          <a:xfrm>
            <a:off x="354723" y="4975148"/>
            <a:ext cx="1171283" cy="343620"/>
          </a:xfrm>
          <a:prstGeom prst="rect">
            <a:avLst/>
          </a:prstGeom>
          <a:noFill/>
        </p:spPr>
        <p:txBody>
          <a:bodyPr wrap="none" rtlCol="0">
            <a:spAutoFit/>
          </a:bodyPr>
          <a:lstStyle/>
          <a:p>
            <a:r>
              <a:rPr lang="de-DE" sz="1633" dirty="0"/>
              <a:t>Quelle</a:t>
            </a:r>
            <a:r>
              <a:rPr lang="de-DE" sz="1633"/>
              <a:t>: ECB</a:t>
            </a:r>
            <a:endParaRPr lang="de-DE" sz="1633" dirty="0"/>
          </a:p>
        </p:txBody>
      </p:sp>
      <p:pic>
        <p:nvPicPr>
          <p:cNvPr id="2" name="Grafik 1">
            <a:extLst>
              <a:ext uri="{FF2B5EF4-FFF2-40B4-BE49-F238E27FC236}">
                <a16:creationId xmlns:a16="http://schemas.microsoft.com/office/drawing/2014/main" id="{EB83AC43-449B-868A-5D11-05FE10E11EE1}"/>
              </a:ext>
            </a:extLst>
          </p:cNvPr>
          <p:cNvPicPr>
            <a:picLocks noChangeAspect="1"/>
          </p:cNvPicPr>
          <p:nvPr/>
        </p:nvPicPr>
        <p:blipFill>
          <a:blip r:embed="rId3"/>
          <a:stretch>
            <a:fillRect/>
          </a:stretch>
        </p:blipFill>
        <p:spPr>
          <a:xfrm>
            <a:off x="795832" y="604049"/>
            <a:ext cx="7301688" cy="4388781"/>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0CF18053-39BF-4634-A135-E0E13115EAAD}"/>
                  </a:ext>
                </a:extLst>
              </p14:cNvPr>
              <p14:cNvContentPartPr/>
              <p14:nvPr/>
            </p14:nvContentPartPr>
            <p14:xfrm>
              <a:off x="8795013" y="1173480"/>
              <a:ext cx="2669040" cy="36360"/>
            </p14:xfrm>
          </p:contentPart>
        </mc:Choice>
        <mc:Fallback xmlns="">
          <p:pic>
            <p:nvPicPr>
              <p:cNvPr id="5" name="Freihand 4">
                <a:extLst>
                  <a:ext uri="{FF2B5EF4-FFF2-40B4-BE49-F238E27FC236}">
                    <a16:creationId xmlns:a16="http://schemas.microsoft.com/office/drawing/2014/main" id="{0CF18053-39BF-4634-A135-E0E13115EAAD}"/>
                  </a:ext>
                </a:extLst>
              </p:cNvPr>
              <p:cNvPicPr/>
              <p:nvPr/>
            </p:nvPicPr>
            <p:blipFill>
              <a:blip r:embed="rId5"/>
              <a:stretch>
                <a:fillRect/>
              </a:stretch>
            </p:blipFill>
            <p:spPr>
              <a:xfrm>
                <a:off x="8790693" y="1169160"/>
                <a:ext cx="2677680" cy="45000"/>
              </a:xfrm>
              <a:prstGeom prst="rect">
                <a:avLst/>
              </a:prstGeom>
            </p:spPr>
          </p:pic>
        </mc:Fallback>
      </mc:AlternateContent>
      <p:grpSp>
        <p:nvGrpSpPr>
          <p:cNvPr id="11" name="Gruppieren 10">
            <a:extLst>
              <a:ext uri="{FF2B5EF4-FFF2-40B4-BE49-F238E27FC236}">
                <a16:creationId xmlns:a16="http://schemas.microsoft.com/office/drawing/2014/main" id="{B1CB9E13-83FA-405E-962E-3A8A55CC2C60}"/>
              </a:ext>
            </a:extLst>
          </p:cNvPr>
          <p:cNvGrpSpPr/>
          <p:nvPr/>
        </p:nvGrpSpPr>
        <p:grpSpPr>
          <a:xfrm>
            <a:off x="1043493" y="2607360"/>
            <a:ext cx="230760" cy="285480"/>
            <a:chOff x="1043493" y="2607360"/>
            <a:chExt cx="230760" cy="285480"/>
          </a:xfrm>
        </p:grpSpPr>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BDD41909-902D-41E9-8301-5ED424A67C73}"/>
                    </a:ext>
                  </a:extLst>
                </p14:cNvPr>
                <p14:cNvContentPartPr/>
                <p14:nvPr/>
              </p14:nvContentPartPr>
              <p14:xfrm>
                <a:off x="1098573" y="2820480"/>
                <a:ext cx="175680" cy="17280"/>
              </p14:xfrm>
            </p:contentPart>
          </mc:Choice>
          <mc:Fallback xmlns="">
            <p:pic>
              <p:nvPicPr>
                <p:cNvPr id="7" name="Freihand 6">
                  <a:extLst>
                    <a:ext uri="{FF2B5EF4-FFF2-40B4-BE49-F238E27FC236}">
                      <a16:creationId xmlns:a16="http://schemas.microsoft.com/office/drawing/2014/main" id="{BDD41909-902D-41E9-8301-5ED424A67C73}"/>
                    </a:ext>
                  </a:extLst>
                </p:cNvPr>
                <p:cNvPicPr/>
                <p:nvPr/>
              </p:nvPicPr>
              <p:blipFill>
                <a:blip r:embed="rId7"/>
                <a:stretch>
                  <a:fillRect/>
                </a:stretch>
              </p:blipFill>
              <p:spPr>
                <a:xfrm>
                  <a:off x="1094253" y="2816160"/>
                  <a:ext cx="1843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Freihand 7">
                  <a:extLst>
                    <a:ext uri="{FF2B5EF4-FFF2-40B4-BE49-F238E27FC236}">
                      <a16:creationId xmlns:a16="http://schemas.microsoft.com/office/drawing/2014/main" id="{42CAD719-75CF-446D-A7AD-23081A60D8C2}"/>
                    </a:ext>
                  </a:extLst>
                </p14:cNvPr>
                <p14:cNvContentPartPr/>
                <p14:nvPr/>
              </p14:nvContentPartPr>
              <p14:xfrm>
                <a:off x="1043493" y="2770440"/>
                <a:ext cx="219960" cy="122400"/>
              </p14:xfrm>
            </p:contentPart>
          </mc:Choice>
          <mc:Fallback xmlns="">
            <p:pic>
              <p:nvPicPr>
                <p:cNvPr id="8" name="Freihand 7">
                  <a:extLst>
                    <a:ext uri="{FF2B5EF4-FFF2-40B4-BE49-F238E27FC236}">
                      <a16:creationId xmlns:a16="http://schemas.microsoft.com/office/drawing/2014/main" id="{42CAD719-75CF-446D-A7AD-23081A60D8C2}"/>
                    </a:ext>
                  </a:extLst>
                </p:cNvPr>
                <p:cNvPicPr/>
                <p:nvPr/>
              </p:nvPicPr>
              <p:blipFill>
                <a:blip r:embed="rId9"/>
                <a:stretch>
                  <a:fillRect/>
                </a:stretch>
              </p:blipFill>
              <p:spPr>
                <a:xfrm>
                  <a:off x="1039173" y="2766120"/>
                  <a:ext cx="2286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2DBB4BCD-E564-4A1D-A135-3844A6274221}"/>
                    </a:ext>
                  </a:extLst>
                </p14:cNvPr>
                <p14:cNvContentPartPr/>
                <p14:nvPr/>
              </p14:nvContentPartPr>
              <p14:xfrm>
                <a:off x="1134573" y="2727240"/>
                <a:ext cx="137160" cy="19440"/>
              </p14:xfrm>
            </p:contentPart>
          </mc:Choice>
          <mc:Fallback xmlns="">
            <p:pic>
              <p:nvPicPr>
                <p:cNvPr id="9" name="Freihand 8">
                  <a:extLst>
                    <a:ext uri="{FF2B5EF4-FFF2-40B4-BE49-F238E27FC236}">
                      <a16:creationId xmlns:a16="http://schemas.microsoft.com/office/drawing/2014/main" id="{2DBB4BCD-E564-4A1D-A135-3844A6274221}"/>
                    </a:ext>
                  </a:extLst>
                </p:cNvPr>
                <p:cNvPicPr/>
                <p:nvPr/>
              </p:nvPicPr>
              <p:blipFill>
                <a:blip r:embed="rId11"/>
                <a:stretch>
                  <a:fillRect/>
                </a:stretch>
              </p:blipFill>
              <p:spPr>
                <a:xfrm>
                  <a:off x="1130253" y="2722920"/>
                  <a:ext cx="1458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9A4D750C-B14C-4574-AFC0-2B6B25150A95}"/>
                    </a:ext>
                  </a:extLst>
                </p14:cNvPr>
                <p14:cNvContentPartPr/>
                <p14:nvPr/>
              </p14:nvContentPartPr>
              <p14:xfrm>
                <a:off x="1148253" y="2607360"/>
                <a:ext cx="82440" cy="101160"/>
              </p14:xfrm>
            </p:contentPart>
          </mc:Choice>
          <mc:Fallback xmlns="">
            <p:pic>
              <p:nvPicPr>
                <p:cNvPr id="10" name="Freihand 9">
                  <a:extLst>
                    <a:ext uri="{FF2B5EF4-FFF2-40B4-BE49-F238E27FC236}">
                      <a16:creationId xmlns:a16="http://schemas.microsoft.com/office/drawing/2014/main" id="{9A4D750C-B14C-4574-AFC0-2B6B25150A95}"/>
                    </a:ext>
                  </a:extLst>
                </p:cNvPr>
                <p:cNvPicPr/>
                <p:nvPr/>
              </p:nvPicPr>
              <p:blipFill>
                <a:blip r:embed="rId13"/>
                <a:stretch>
                  <a:fillRect/>
                </a:stretch>
              </p:blipFill>
              <p:spPr>
                <a:xfrm>
                  <a:off x="1143933" y="2603040"/>
                  <a:ext cx="91080" cy="109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03040AFF-5926-4127-AB22-AA8F58692D8D}"/>
                  </a:ext>
                </a:extLst>
              </p14:cNvPr>
              <p14:cNvContentPartPr/>
              <p14:nvPr/>
            </p14:nvContentPartPr>
            <p14:xfrm>
              <a:off x="1908573" y="4380000"/>
              <a:ext cx="1080" cy="79920"/>
            </p14:xfrm>
          </p:contentPart>
        </mc:Choice>
        <mc:Fallback xmlns="">
          <p:pic>
            <p:nvPicPr>
              <p:cNvPr id="12" name="Freihand 11">
                <a:extLst>
                  <a:ext uri="{FF2B5EF4-FFF2-40B4-BE49-F238E27FC236}">
                    <a16:creationId xmlns:a16="http://schemas.microsoft.com/office/drawing/2014/main" id="{03040AFF-5926-4127-AB22-AA8F58692D8D}"/>
                  </a:ext>
                </a:extLst>
              </p:cNvPr>
              <p:cNvPicPr/>
              <p:nvPr/>
            </p:nvPicPr>
            <p:blipFill>
              <a:blip r:embed="rId15"/>
              <a:stretch>
                <a:fillRect/>
              </a:stretch>
            </p:blipFill>
            <p:spPr>
              <a:xfrm>
                <a:off x="1904253" y="4375680"/>
                <a:ext cx="9720" cy="88560"/>
              </a:xfrm>
              <a:prstGeom prst="rect">
                <a:avLst/>
              </a:prstGeom>
            </p:spPr>
          </p:pic>
        </mc:Fallback>
      </mc:AlternateContent>
      <p:grpSp>
        <p:nvGrpSpPr>
          <p:cNvPr id="16" name="Gruppieren 15">
            <a:extLst>
              <a:ext uri="{FF2B5EF4-FFF2-40B4-BE49-F238E27FC236}">
                <a16:creationId xmlns:a16="http://schemas.microsoft.com/office/drawing/2014/main" id="{1B3A696B-7F99-427D-9C1B-A32C45C832CD}"/>
              </a:ext>
            </a:extLst>
          </p:cNvPr>
          <p:cNvGrpSpPr/>
          <p:nvPr/>
        </p:nvGrpSpPr>
        <p:grpSpPr>
          <a:xfrm>
            <a:off x="5677413" y="1952520"/>
            <a:ext cx="120240" cy="363600"/>
            <a:chOff x="5677413" y="1952520"/>
            <a:chExt cx="120240" cy="363600"/>
          </a:xfrm>
        </p:grpSpPr>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BC8F0753-625A-4821-9311-39EA1C5E95C2}"/>
                    </a:ext>
                  </a:extLst>
                </p14:cNvPr>
                <p14:cNvContentPartPr/>
                <p14:nvPr/>
              </p14:nvContentPartPr>
              <p14:xfrm>
                <a:off x="5699733" y="1952520"/>
                <a:ext cx="14040" cy="329040"/>
              </p14:xfrm>
            </p:contentPart>
          </mc:Choice>
          <mc:Fallback xmlns="">
            <p:pic>
              <p:nvPicPr>
                <p:cNvPr id="13" name="Freihand 12">
                  <a:extLst>
                    <a:ext uri="{FF2B5EF4-FFF2-40B4-BE49-F238E27FC236}">
                      <a16:creationId xmlns:a16="http://schemas.microsoft.com/office/drawing/2014/main" id="{BC8F0753-625A-4821-9311-39EA1C5E95C2}"/>
                    </a:ext>
                  </a:extLst>
                </p:cNvPr>
                <p:cNvPicPr/>
                <p:nvPr/>
              </p:nvPicPr>
              <p:blipFill>
                <a:blip r:embed="rId17"/>
                <a:stretch>
                  <a:fillRect/>
                </a:stretch>
              </p:blipFill>
              <p:spPr>
                <a:xfrm>
                  <a:off x="5695413" y="1948200"/>
                  <a:ext cx="2268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Freihand 14">
                  <a:extLst>
                    <a:ext uri="{FF2B5EF4-FFF2-40B4-BE49-F238E27FC236}">
                      <a16:creationId xmlns:a16="http://schemas.microsoft.com/office/drawing/2014/main" id="{D2E674F4-75A6-459C-B2E5-3210F4084064}"/>
                    </a:ext>
                  </a:extLst>
                </p14:cNvPr>
                <p14:cNvContentPartPr/>
                <p14:nvPr/>
              </p14:nvContentPartPr>
              <p14:xfrm>
                <a:off x="5677413" y="2163480"/>
                <a:ext cx="120240" cy="152640"/>
              </p14:xfrm>
            </p:contentPart>
          </mc:Choice>
          <mc:Fallback xmlns="">
            <p:pic>
              <p:nvPicPr>
                <p:cNvPr id="15" name="Freihand 14">
                  <a:extLst>
                    <a:ext uri="{FF2B5EF4-FFF2-40B4-BE49-F238E27FC236}">
                      <a16:creationId xmlns:a16="http://schemas.microsoft.com/office/drawing/2014/main" id="{D2E674F4-75A6-459C-B2E5-3210F4084064}"/>
                    </a:ext>
                  </a:extLst>
                </p:cNvPr>
                <p:cNvPicPr/>
                <p:nvPr/>
              </p:nvPicPr>
              <p:blipFill>
                <a:blip r:embed="rId19"/>
                <a:stretch>
                  <a:fillRect/>
                </a:stretch>
              </p:blipFill>
              <p:spPr>
                <a:xfrm>
                  <a:off x="5673093" y="2159160"/>
                  <a:ext cx="128880" cy="161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7" name="Freihand 16">
                <a:extLst>
                  <a:ext uri="{FF2B5EF4-FFF2-40B4-BE49-F238E27FC236}">
                    <a16:creationId xmlns:a16="http://schemas.microsoft.com/office/drawing/2014/main" id="{3EBC9ACF-E4AB-4428-8D7A-8D2A2D676F36}"/>
                  </a:ext>
                </a:extLst>
              </p14:cNvPr>
              <p14:cNvContentPartPr/>
              <p14:nvPr/>
            </p14:nvContentPartPr>
            <p14:xfrm>
              <a:off x="5578413" y="2457960"/>
              <a:ext cx="316080" cy="32760"/>
            </p14:xfrm>
          </p:contentPart>
        </mc:Choice>
        <mc:Fallback xmlns="">
          <p:pic>
            <p:nvPicPr>
              <p:cNvPr id="17" name="Freihand 16">
                <a:extLst>
                  <a:ext uri="{FF2B5EF4-FFF2-40B4-BE49-F238E27FC236}">
                    <a16:creationId xmlns:a16="http://schemas.microsoft.com/office/drawing/2014/main" id="{3EBC9ACF-E4AB-4428-8D7A-8D2A2D676F36}"/>
                  </a:ext>
                </a:extLst>
              </p:cNvPr>
              <p:cNvPicPr/>
              <p:nvPr/>
            </p:nvPicPr>
            <p:blipFill>
              <a:blip r:embed="rId21"/>
              <a:stretch>
                <a:fillRect/>
              </a:stretch>
            </p:blipFill>
            <p:spPr>
              <a:xfrm>
                <a:off x="5574093" y="2453640"/>
                <a:ext cx="324720" cy="41400"/>
              </a:xfrm>
              <a:prstGeom prst="rect">
                <a:avLst/>
              </a:prstGeom>
            </p:spPr>
          </p:pic>
        </mc:Fallback>
      </mc:AlternateContent>
      <p:grpSp>
        <p:nvGrpSpPr>
          <p:cNvPr id="34" name="Gruppieren 33">
            <a:extLst>
              <a:ext uri="{FF2B5EF4-FFF2-40B4-BE49-F238E27FC236}">
                <a16:creationId xmlns:a16="http://schemas.microsoft.com/office/drawing/2014/main" id="{4162CF8C-6DAD-4F8A-9AAA-48923CF43EF2}"/>
              </a:ext>
            </a:extLst>
          </p:cNvPr>
          <p:cNvGrpSpPr/>
          <p:nvPr/>
        </p:nvGrpSpPr>
        <p:grpSpPr>
          <a:xfrm>
            <a:off x="5047053" y="900600"/>
            <a:ext cx="1450440" cy="837360"/>
            <a:chOff x="5047053" y="900600"/>
            <a:chExt cx="1450440" cy="837360"/>
          </a:xfrm>
        </p:grpSpPr>
        <mc:AlternateContent xmlns:mc="http://schemas.openxmlformats.org/markup-compatibility/2006" xmlns:p14="http://schemas.microsoft.com/office/powerpoint/2010/main">
          <mc:Choice Requires="p14">
            <p:contentPart p14:bwMode="auto" r:id="rId22">
              <p14:nvContentPartPr>
                <p14:cNvPr id="18" name="Freihand 17">
                  <a:extLst>
                    <a:ext uri="{FF2B5EF4-FFF2-40B4-BE49-F238E27FC236}">
                      <a16:creationId xmlns:a16="http://schemas.microsoft.com/office/drawing/2014/main" id="{592EAA39-880E-4791-8013-BEDE856B86DE}"/>
                    </a:ext>
                  </a:extLst>
                </p14:cNvPr>
                <p14:cNvContentPartPr/>
                <p14:nvPr/>
              </p14:nvContentPartPr>
              <p14:xfrm>
                <a:off x="5120133" y="1570560"/>
                <a:ext cx="43200" cy="167400"/>
              </p14:xfrm>
            </p:contentPart>
          </mc:Choice>
          <mc:Fallback xmlns="">
            <p:pic>
              <p:nvPicPr>
                <p:cNvPr id="18" name="Freihand 17">
                  <a:extLst>
                    <a:ext uri="{FF2B5EF4-FFF2-40B4-BE49-F238E27FC236}">
                      <a16:creationId xmlns:a16="http://schemas.microsoft.com/office/drawing/2014/main" id="{592EAA39-880E-4791-8013-BEDE856B86DE}"/>
                    </a:ext>
                  </a:extLst>
                </p:cNvPr>
                <p:cNvPicPr/>
                <p:nvPr/>
              </p:nvPicPr>
              <p:blipFill>
                <a:blip r:embed="rId23"/>
                <a:stretch>
                  <a:fillRect/>
                </a:stretch>
              </p:blipFill>
              <p:spPr>
                <a:xfrm>
                  <a:off x="5115813" y="1566240"/>
                  <a:ext cx="518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Freihand 18">
                  <a:extLst>
                    <a:ext uri="{FF2B5EF4-FFF2-40B4-BE49-F238E27FC236}">
                      <a16:creationId xmlns:a16="http://schemas.microsoft.com/office/drawing/2014/main" id="{1A766FCE-C6C7-49F2-A56D-0E246A14725F}"/>
                    </a:ext>
                  </a:extLst>
                </p14:cNvPr>
                <p14:cNvContentPartPr/>
                <p14:nvPr/>
              </p14:nvContentPartPr>
              <p14:xfrm>
                <a:off x="5047053" y="1523400"/>
                <a:ext cx="153000" cy="92520"/>
              </p14:xfrm>
            </p:contentPart>
          </mc:Choice>
          <mc:Fallback xmlns="">
            <p:pic>
              <p:nvPicPr>
                <p:cNvPr id="19" name="Freihand 18">
                  <a:extLst>
                    <a:ext uri="{FF2B5EF4-FFF2-40B4-BE49-F238E27FC236}">
                      <a16:creationId xmlns:a16="http://schemas.microsoft.com/office/drawing/2014/main" id="{1A766FCE-C6C7-49F2-A56D-0E246A14725F}"/>
                    </a:ext>
                  </a:extLst>
                </p:cNvPr>
                <p:cNvPicPr/>
                <p:nvPr/>
              </p:nvPicPr>
              <p:blipFill>
                <a:blip r:embed="rId25"/>
                <a:stretch>
                  <a:fillRect/>
                </a:stretch>
              </p:blipFill>
              <p:spPr>
                <a:xfrm>
                  <a:off x="5042733" y="1519080"/>
                  <a:ext cx="1616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Freihand 19">
                  <a:extLst>
                    <a:ext uri="{FF2B5EF4-FFF2-40B4-BE49-F238E27FC236}">
                      <a16:creationId xmlns:a16="http://schemas.microsoft.com/office/drawing/2014/main" id="{80AD2A8E-4700-495D-97D0-C3086BC97238}"/>
                    </a:ext>
                  </a:extLst>
                </p14:cNvPr>
                <p14:cNvContentPartPr/>
                <p14:nvPr/>
              </p14:nvContentPartPr>
              <p14:xfrm>
                <a:off x="5077653" y="1565160"/>
                <a:ext cx="152640" cy="99000"/>
              </p14:xfrm>
            </p:contentPart>
          </mc:Choice>
          <mc:Fallback xmlns="">
            <p:pic>
              <p:nvPicPr>
                <p:cNvPr id="20" name="Freihand 19">
                  <a:extLst>
                    <a:ext uri="{FF2B5EF4-FFF2-40B4-BE49-F238E27FC236}">
                      <a16:creationId xmlns:a16="http://schemas.microsoft.com/office/drawing/2014/main" id="{80AD2A8E-4700-495D-97D0-C3086BC97238}"/>
                    </a:ext>
                  </a:extLst>
                </p:cNvPr>
                <p:cNvPicPr/>
                <p:nvPr/>
              </p:nvPicPr>
              <p:blipFill>
                <a:blip r:embed="rId27"/>
                <a:stretch>
                  <a:fillRect/>
                </a:stretch>
              </p:blipFill>
              <p:spPr>
                <a:xfrm>
                  <a:off x="5073333" y="1560840"/>
                  <a:ext cx="1612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Freihand 20">
                  <a:extLst>
                    <a:ext uri="{FF2B5EF4-FFF2-40B4-BE49-F238E27FC236}">
                      <a16:creationId xmlns:a16="http://schemas.microsoft.com/office/drawing/2014/main" id="{F46D7D7C-0804-448B-BB28-F767AFAD49BC}"/>
                    </a:ext>
                  </a:extLst>
                </p14:cNvPr>
                <p14:cNvContentPartPr/>
                <p14:nvPr/>
              </p14:nvContentPartPr>
              <p14:xfrm>
                <a:off x="5231733" y="1544640"/>
                <a:ext cx="218160" cy="114120"/>
              </p14:xfrm>
            </p:contentPart>
          </mc:Choice>
          <mc:Fallback xmlns="">
            <p:pic>
              <p:nvPicPr>
                <p:cNvPr id="21" name="Freihand 20">
                  <a:extLst>
                    <a:ext uri="{FF2B5EF4-FFF2-40B4-BE49-F238E27FC236}">
                      <a16:creationId xmlns:a16="http://schemas.microsoft.com/office/drawing/2014/main" id="{F46D7D7C-0804-448B-BB28-F767AFAD49BC}"/>
                    </a:ext>
                  </a:extLst>
                </p:cNvPr>
                <p:cNvPicPr/>
                <p:nvPr/>
              </p:nvPicPr>
              <p:blipFill>
                <a:blip r:embed="rId29"/>
                <a:stretch>
                  <a:fillRect/>
                </a:stretch>
              </p:blipFill>
              <p:spPr>
                <a:xfrm>
                  <a:off x="5227413" y="1540320"/>
                  <a:ext cx="2268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Freihand 21">
                  <a:extLst>
                    <a:ext uri="{FF2B5EF4-FFF2-40B4-BE49-F238E27FC236}">
                      <a16:creationId xmlns:a16="http://schemas.microsoft.com/office/drawing/2014/main" id="{572828F2-28AA-4E73-9BD9-29B26EB21396}"/>
                    </a:ext>
                  </a:extLst>
                </p14:cNvPr>
                <p14:cNvContentPartPr/>
                <p14:nvPr/>
              </p14:nvContentPartPr>
              <p14:xfrm>
                <a:off x="5386893" y="1463280"/>
                <a:ext cx="360" cy="360"/>
              </p14:xfrm>
            </p:contentPart>
          </mc:Choice>
          <mc:Fallback xmlns="">
            <p:pic>
              <p:nvPicPr>
                <p:cNvPr id="22" name="Freihand 21">
                  <a:extLst>
                    <a:ext uri="{FF2B5EF4-FFF2-40B4-BE49-F238E27FC236}">
                      <a16:creationId xmlns:a16="http://schemas.microsoft.com/office/drawing/2014/main" id="{572828F2-28AA-4E73-9BD9-29B26EB21396}"/>
                    </a:ext>
                  </a:extLst>
                </p:cNvPr>
                <p:cNvPicPr/>
                <p:nvPr/>
              </p:nvPicPr>
              <p:blipFill>
                <a:blip r:embed="rId31"/>
                <a:stretch>
                  <a:fillRect/>
                </a:stretch>
              </p:blipFill>
              <p:spPr>
                <a:xfrm>
                  <a:off x="5382573" y="14589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Freihand 22">
                  <a:extLst>
                    <a:ext uri="{FF2B5EF4-FFF2-40B4-BE49-F238E27FC236}">
                      <a16:creationId xmlns:a16="http://schemas.microsoft.com/office/drawing/2014/main" id="{F54EB956-C5FA-448B-AB2B-3B2F0356073F}"/>
                    </a:ext>
                  </a:extLst>
                </p14:cNvPr>
                <p14:cNvContentPartPr/>
                <p14:nvPr/>
              </p14:nvContentPartPr>
              <p14:xfrm>
                <a:off x="5498493" y="1443480"/>
                <a:ext cx="104400" cy="129240"/>
              </p14:xfrm>
            </p:contentPart>
          </mc:Choice>
          <mc:Fallback xmlns="">
            <p:pic>
              <p:nvPicPr>
                <p:cNvPr id="23" name="Freihand 22">
                  <a:extLst>
                    <a:ext uri="{FF2B5EF4-FFF2-40B4-BE49-F238E27FC236}">
                      <a16:creationId xmlns:a16="http://schemas.microsoft.com/office/drawing/2014/main" id="{F54EB956-C5FA-448B-AB2B-3B2F0356073F}"/>
                    </a:ext>
                  </a:extLst>
                </p:cNvPr>
                <p:cNvPicPr/>
                <p:nvPr/>
              </p:nvPicPr>
              <p:blipFill>
                <a:blip r:embed="rId33"/>
                <a:stretch>
                  <a:fillRect/>
                </a:stretch>
              </p:blipFill>
              <p:spPr>
                <a:xfrm>
                  <a:off x="5494173" y="1439160"/>
                  <a:ext cx="1130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Freihand 23">
                  <a:extLst>
                    <a:ext uri="{FF2B5EF4-FFF2-40B4-BE49-F238E27FC236}">
                      <a16:creationId xmlns:a16="http://schemas.microsoft.com/office/drawing/2014/main" id="{4F631148-2C5E-455F-86AE-D1234F7CD6ED}"/>
                    </a:ext>
                  </a:extLst>
                </p14:cNvPr>
                <p14:cNvContentPartPr/>
                <p14:nvPr/>
              </p14:nvContentPartPr>
              <p14:xfrm>
                <a:off x="5487693" y="1396680"/>
                <a:ext cx="155520" cy="133200"/>
              </p14:xfrm>
            </p:contentPart>
          </mc:Choice>
          <mc:Fallback xmlns="">
            <p:pic>
              <p:nvPicPr>
                <p:cNvPr id="24" name="Freihand 23">
                  <a:extLst>
                    <a:ext uri="{FF2B5EF4-FFF2-40B4-BE49-F238E27FC236}">
                      <a16:creationId xmlns:a16="http://schemas.microsoft.com/office/drawing/2014/main" id="{4F631148-2C5E-455F-86AE-D1234F7CD6ED}"/>
                    </a:ext>
                  </a:extLst>
                </p:cNvPr>
                <p:cNvPicPr/>
                <p:nvPr/>
              </p:nvPicPr>
              <p:blipFill>
                <a:blip r:embed="rId35"/>
                <a:stretch>
                  <a:fillRect/>
                </a:stretch>
              </p:blipFill>
              <p:spPr>
                <a:xfrm>
                  <a:off x="5483373" y="1392360"/>
                  <a:ext cx="1641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Freihand 24">
                  <a:extLst>
                    <a:ext uri="{FF2B5EF4-FFF2-40B4-BE49-F238E27FC236}">
                      <a16:creationId xmlns:a16="http://schemas.microsoft.com/office/drawing/2014/main" id="{A7CAE78A-C9CB-4192-8497-960510F6D93B}"/>
                    </a:ext>
                  </a:extLst>
                </p14:cNvPr>
                <p14:cNvContentPartPr/>
                <p14:nvPr/>
              </p14:nvContentPartPr>
              <p14:xfrm>
                <a:off x="5664813" y="1399560"/>
                <a:ext cx="166680" cy="83880"/>
              </p14:xfrm>
            </p:contentPart>
          </mc:Choice>
          <mc:Fallback xmlns="">
            <p:pic>
              <p:nvPicPr>
                <p:cNvPr id="25" name="Freihand 24">
                  <a:extLst>
                    <a:ext uri="{FF2B5EF4-FFF2-40B4-BE49-F238E27FC236}">
                      <a16:creationId xmlns:a16="http://schemas.microsoft.com/office/drawing/2014/main" id="{A7CAE78A-C9CB-4192-8497-960510F6D93B}"/>
                    </a:ext>
                  </a:extLst>
                </p:cNvPr>
                <p:cNvPicPr/>
                <p:nvPr/>
              </p:nvPicPr>
              <p:blipFill>
                <a:blip r:embed="rId37"/>
                <a:stretch>
                  <a:fillRect/>
                </a:stretch>
              </p:blipFill>
              <p:spPr>
                <a:xfrm>
                  <a:off x="5660493" y="1395240"/>
                  <a:ext cx="1753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Freihand 25">
                  <a:extLst>
                    <a:ext uri="{FF2B5EF4-FFF2-40B4-BE49-F238E27FC236}">
                      <a16:creationId xmlns:a16="http://schemas.microsoft.com/office/drawing/2014/main" id="{9FDB2232-4A82-4C8E-BF7F-D460543E1612}"/>
                    </a:ext>
                  </a:extLst>
                </p14:cNvPr>
                <p14:cNvContentPartPr/>
                <p14:nvPr/>
              </p14:nvContentPartPr>
              <p14:xfrm>
                <a:off x="5851653" y="1337640"/>
                <a:ext cx="110160" cy="81000"/>
              </p14:xfrm>
            </p:contentPart>
          </mc:Choice>
          <mc:Fallback xmlns="">
            <p:pic>
              <p:nvPicPr>
                <p:cNvPr id="26" name="Freihand 25">
                  <a:extLst>
                    <a:ext uri="{FF2B5EF4-FFF2-40B4-BE49-F238E27FC236}">
                      <a16:creationId xmlns:a16="http://schemas.microsoft.com/office/drawing/2014/main" id="{9FDB2232-4A82-4C8E-BF7F-D460543E1612}"/>
                    </a:ext>
                  </a:extLst>
                </p:cNvPr>
                <p:cNvPicPr/>
                <p:nvPr/>
              </p:nvPicPr>
              <p:blipFill>
                <a:blip r:embed="rId39"/>
                <a:stretch>
                  <a:fillRect/>
                </a:stretch>
              </p:blipFill>
              <p:spPr>
                <a:xfrm>
                  <a:off x="5847333" y="1333320"/>
                  <a:ext cx="1188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0B1BE3BF-9854-41B5-AC14-712ED69E0DBE}"/>
                    </a:ext>
                  </a:extLst>
                </p14:cNvPr>
                <p14:cNvContentPartPr/>
                <p14:nvPr/>
              </p14:nvContentPartPr>
              <p14:xfrm>
                <a:off x="5873253" y="1341960"/>
                <a:ext cx="64800" cy="25920"/>
              </p14:xfrm>
            </p:contentPart>
          </mc:Choice>
          <mc:Fallback xmlns="">
            <p:pic>
              <p:nvPicPr>
                <p:cNvPr id="27" name="Freihand 26">
                  <a:extLst>
                    <a:ext uri="{FF2B5EF4-FFF2-40B4-BE49-F238E27FC236}">
                      <a16:creationId xmlns:a16="http://schemas.microsoft.com/office/drawing/2014/main" id="{0B1BE3BF-9854-41B5-AC14-712ED69E0DBE}"/>
                    </a:ext>
                  </a:extLst>
                </p:cNvPr>
                <p:cNvPicPr/>
                <p:nvPr/>
              </p:nvPicPr>
              <p:blipFill>
                <a:blip r:embed="rId41"/>
                <a:stretch>
                  <a:fillRect/>
                </a:stretch>
              </p:blipFill>
              <p:spPr>
                <a:xfrm>
                  <a:off x="5868933" y="1337640"/>
                  <a:ext cx="734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Freihand 27">
                  <a:extLst>
                    <a:ext uri="{FF2B5EF4-FFF2-40B4-BE49-F238E27FC236}">
                      <a16:creationId xmlns:a16="http://schemas.microsoft.com/office/drawing/2014/main" id="{8B3944F8-CB38-46F0-80BE-138497A6A74B}"/>
                    </a:ext>
                  </a:extLst>
                </p14:cNvPr>
                <p14:cNvContentPartPr/>
                <p14:nvPr/>
              </p14:nvContentPartPr>
              <p14:xfrm>
                <a:off x="5926893" y="1183560"/>
                <a:ext cx="103320" cy="167040"/>
              </p14:xfrm>
            </p:contentPart>
          </mc:Choice>
          <mc:Fallback xmlns="">
            <p:pic>
              <p:nvPicPr>
                <p:cNvPr id="28" name="Freihand 27">
                  <a:extLst>
                    <a:ext uri="{FF2B5EF4-FFF2-40B4-BE49-F238E27FC236}">
                      <a16:creationId xmlns:a16="http://schemas.microsoft.com/office/drawing/2014/main" id="{8B3944F8-CB38-46F0-80BE-138497A6A74B}"/>
                    </a:ext>
                  </a:extLst>
                </p:cNvPr>
                <p:cNvPicPr/>
                <p:nvPr/>
              </p:nvPicPr>
              <p:blipFill>
                <a:blip r:embed="rId43"/>
                <a:stretch>
                  <a:fillRect/>
                </a:stretch>
              </p:blipFill>
              <p:spPr>
                <a:xfrm>
                  <a:off x="5922573" y="1179240"/>
                  <a:ext cx="1119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Freihand 28">
                  <a:extLst>
                    <a:ext uri="{FF2B5EF4-FFF2-40B4-BE49-F238E27FC236}">
                      <a16:creationId xmlns:a16="http://schemas.microsoft.com/office/drawing/2014/main" id="{A48AB606-E337-4A27-9D1B-4EF757C4EF44}"/>
                    </a:ext>
                  </a:extLst>
                </p14:cNvPr>
                <p14:cNvContentPartPr/>
                <p14:nvPr/>
              </p14:nvContentPartPr>
              <p14:xfrm>
                <a:off x="6013653" y="1223160"/>
                <a:ext cx="159120" cy="109080"/>
              </p14:xfrm>
            </p:contentPart>
          </mc:Choice>
          <mc:Fallback xmlns="">
            <p:pic>
              <p:nvPicPr>
                <p:cNvPr id="29" name="Freihand 28">
                  <a:extLst>
                    <a:ext uri="{FF2B5EF4-FFF2-40B4-BE49-F238E27FC236}">
                      <a16:creationId xmlns:a16="http://schemas.microsoft.com/office/drawing/2014/main" id="{A48AB606-E337-4A27-9D1B-4EF757C4EF44}"/>
                    </a:ext>
                  </a:extLst>
                </p:cNvPr>
                <p:cNvPicPr/>
                <p:nvPr/>
              </p:nvPicPr>
              <p:blipFill>
                <a:blip r:embed="rId45"/>
                <a:stretch>
                  <a:fillRect/>
                </a:stretch>
              </p:blipFill>
              <p:spPr>
                <a:xfrm>
                  <a:off x="6009333" y="1218840"/>
                  <a:ext cx="1677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Freihand 29">
                  <a:extLst>
                    <a:ext uri="{FF2B5EF4-FFF2-40B4-BE49-F238E27FC236}">
                      <a16:creationId xmlns:a16="http://schemas.microsoft.com/office/drawing/2014/main" id="{F00D7CFD-CC09-4DFF-9FDF-8ED2C1A75314}"/>
                    </a:ext>
                  </a:extLst>
                </p14:cNvPr>
                <p14:cNvContentPartPr/>
                <p14:nvPr/>
              </p14:nvContentPartPr>
              <p14:xfrm>
                <a:off x="6119493" y="1159800"/>
                <a:ext cx="53280" cy="2160"/>
              </p14:xfrm>
            </p:contentPart>
          </mc:Choice>
          <mc:Fallback xmlns="">
            <p:pic>
              <p:nvPicPr>
                <p:cNvPr id="30" name="Freihand 29">
                  <a:extLst>
                    <a:ext uri="{FF2B5EF4-FFF2-40B4-BE49-F238E27FC236}">
                      <a16:creationId xmlns:a16="http://schemas.microsoft.com/office/drawing/2014/main" id="{F00D7CFD-CC09-4DFF-9FDF-8ED2C1A75314}"/>
                    </a:ext>
                  </a:extLst>
                </p:cNvPr>
                <p:cNvPicPr/>
                <p:nvPr/>
              </p:nvPicPr>
              <p:blipFill>
                <a:blip r:embed="rId47"/>
                <a:stretch>
                  <a:fillRect/>
                </a:stretch>
              </p:blipFill>
              <p:spPr>
                <a:xfrm>
                  <a:off x="6115173" y="1155480"/>
                  <a:ext cx="6192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Freihand 30">
                  <a:extLst>
                    <a:ext uri="{FF2B5EF4-FFF2-40B4-BE49-F238E27FC236}">
                      <a16:creationId xmlns:a16="http://schemas.microsoft.com/office/drawing/2014/main" id="{F5BD32EE-8789-4ED8-9C8A-C9A230C38DA8}"/>
                    </a:ext>
                  </a:extLst>
                </p14:cNvPr>
                <p14:cNvContentPartPr/>
                <p14:nvPr/>
              </p14:nvContentPartPr>
              <p14:xfrm>
                <a:off x="6171333" y="1165560"/>
                <a:ext cx="77400" cy="116640"/>
              </p14:xfrm>
            </p:contentPart>
          </mc:Choice>
          <mc:Fallback xmlns="">
            <p:pic>
              <p:nvPicPr>
                <p:cNvPr id="31" name="Freihand 30">
                  <a:extLst>
                    <a:ext uri="{FF2B5EF4-FFF2-40B4-BE49-F238E27FC236}">
                      <a16:creationId xmlns:a16="http://schemas.microsoft.com/office/drawing/2014/main" id="{F5BD32EE-8789-4ED8-9C8A-C9A230C38DA8}"/>
                    </a:ext>
                  </a:extLst>
                </p:cNvPr>
                <p:cNvPicPr/>
                <p:nvPr/>
              </p:nvPicPr>
              <p:blipFill>
                <a:blip r:embed="rId49"/>
                <a:stretch>
                  <a:fillRect/>
                </a:stretch>
              </p:blipFill>
              <p:spPr>
                <a:xfrm>
                  <a:off x="6167013" y="1161240"/>
                  <a:ext cx="860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Freihand 31">
                  <a:extLst>
                    <a:ext uri="{FF2B5EF4-FFF2-40B4-BE49-F238E27FC236}">
                      <a16:creationId xmlns:a16="http://schemas.microsoft.com/office/drawing/2014/main" id="{3F446F35-0B4B-4271-9B0A-9B6F2E2AF3EA}"/>
                    </a:ext>
                  </a:extLst>
                </p14:cNvPr>
                <p14:cNvContentPartPr/>
                <p14:nvPr/>
              </p14:nvContentPartPr>
              <p14:xfrm>
                <a:off x="6272853" y="1084200"/>
                <a:ext cx="120600" cy="127800"/>
              </p14:xfrm>
            </p:contentPart>
          </mc:Choice>
          <mc:Fallback xmlns="">
            <p:pic>
              <p:nvPicPr>
                <p:cNvPr id="32" name="Freihand 31">
                  <a:extLst>
                    <a:ext uri="{FF2B5EF4-FFF2-40B4-BE49-F238E27FC236}">
                      <a16:creationId xmlns:a16="http://schemas.microsoft.com/office/drawing/2014/main" id="{3F446F35-0B4B-4271-9B0A-9B6F2E2AF3EA}"/>
                    </a:ext>
                  </a:extLst>
                </p:cNvPr>
                <p:cNvPicPr/>
                <p:nvPr/>
              </p:nvPicPr>
              <p:blipFill>
                <a:blip r:embed="rId51"/>
                <a:stretch>
                  <a:fillRect/>
                </a:stretch>
              </p:blipFill>
              <p:spPr>
                <a:xfrm>
                  <a:off x="6268533" y="1079880"/>
                  <a:ext cx="1292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Freihand 32">
                  <a:extLst>
                    <a:ext uri="{FF2B5EF4-FFF2-40B4-BE49-F238E27FC236}">
                      <a16:creationId xmlns:a16="http://schemas.microsoft.com/office/drawing/2014/main" id="{9D26E117-FAD4-4F1B-A93F-DC03F37C623C}"/>
                    </a:ext>
                  </a:extLst>
                </p14:cNvPr>
                <p14:cNvContentPartPr/>
                <p14:nvPr/>
              </p14:nvContentPartPr>
              <p14:xfrm>
                <a:off x="6382653" y="900600"/>
                <a:ext cx="114840" cy="295200"/>
              </p14:xfrm>
            </p:contentPart>
          </mc:Choice>
          <mc:Fallback xmlns="">
            <p:pic>
              <p:nvPicPr>
                <p:cNvPr id="33" name="Freihand 32">
                  <a:extLst>
                    <a:ext uri="{FF2B5EF4-FFF2-40B4-BE49-F238E27FC236}">
                      <a16:creationId xmlns:a16="http://schemas.microsoft.com/office/drawing/2014/main" id="{9D26E117-FAD4-4F1B-A93F-DC03F37C623C}"/>
                    </a:ext>
                  </a:extLst>
                </p:cNvPr>
                <p:cNvPicPr/>
                <p:nvPr/>
              </p:nvPicPr>
              <p:blipFill>
                <a:blip r:embed="rId53"/>
                <a:stretch>
                  <a:fillRect/>
                </a:stretch>
              </p:blipFill>
              <p:spPr>
                <a:xfrm>
                  <a:off x="6378333" y="896280"/>
                  <a:ext cx="123480" cy="303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
            <p14:nvContentPartPr>
              <p14:cNvPr id="35" name="Freihand 34">
                <a:extLst>
                  <a:ext uri="{FF2B5EF4-FFF2-40B4-BE49-F238E27FC236}">
                    <a16:creationId xmlns:a16="http://schemas.microsoft.com/office/drawing/2014/main" id="{20509B35-C150-42F2-A154-C4D9A0F53EC1}"/>
                  </a:ext>
                </a:extLst>
              </p14:cNvPr>
              <p14:cNvContentPartPr/>
              <p14:nvPr/>
            </p14:nvContentPartPr>
            <p14:xfrm>
              <a:off x="8938293" y="1168800"/>
              <a:ext cx="2391480" cy="32040"/>
            </p14:xfrm>
          </p:contentPart>
        </mc:Choice>
        <mc:Fallback xmlns="">
          <p:pic>
            <p:nvPicPr>
              <p:cNvPr id="35" name="Freihand 34">
                <a:extLst>
                  <a:ext uri="{FF2B5EF4-FFF2-40B4-BE49-F238E27FC236}">
                    <a16:creationId xmlns:a16="http://schemas.microsoft.com/office/drawing/2014/main" id="{20509B35-C150-42F2-A154-C4D9A0F53EC1}"/>
                  </a:ext>
                </a:extLst>
              </p:cNvPr>
              <p:cNvPicPr/>
              <p:nvPr/>
            </p:nvPicPr>
            <p:blipFill>
              <a:blip r:embed="rId55"/>
              <a:stretch>
                <a:fillRect/>
              </a:stretch>
            </p:blipFill>
            <p:spPr>
              <a:xfrm>
                <a:off x="8933973" y="1164480"/>
                <a:ext cx="24001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8" name="Freihand 77">
                <a:extLst>
                  <a:ext uri="{FF2B5EF4-FFF2-40B4-BE49-F238E27FC236}">
                    <a16:creationId xmlns:a16="http://schemas.microsoft.com/office/drawing/2014/main" id="{9F84907E-5638-449D-A666-84243C866080}"/>
                  </a:ext>
                </a:extLst>
              </p14:cNvPr>
              <p14:cNvContentPartPr/>
              <p14:nvPr/>
            </p14:nvContentPartPr>
            <p14:xfrm>
              <a:off x="2818293" y="4323120"/>
              <a:ext cx="2378520" cy="2354760"/>
            </p14:xfrm>
          </p:contentPart>
        </mc:Choice>
        <mc:Fallback xmlns="">
          <p:pic>
            <p:nvPicPr>
              <p:cNvPr id="78" name="Freihand 77">
                <a:extLst>
                  <a:ext uri="{FF2B5EF4-FFF2-40B4-BE49-F238E27FC236}">
                    <a16:creationId xmlns:a16="http://schemas.microsoft.com/office/drawing/2014/main" id="{9F84907E-5638-449D-A666-84243C866080}"/>
                  </a:ext>
                </a:extLst>
              </p:cNvPr>
              <p:cNvPicPr/>
              <p:nvPr/>
            </p:nvPicPr>
            <p:blipFill>
              <a:blip r:embed="rId57"/>
              <a:stretch>
                <a:fillRect/>
              </a:stretch>
            </p:blipFill>
            <p:spPr>
              <a:xfrm>
                <a:off x="2813973" y="4318800"/>
                <a:ext cx="2387160" cy="2363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79" name="Freihand 78">
                <a:extLst>
                  <a:ext uri="{FF2B5EF4-FFF2-40B4-BE49-F238E27FC236}">
                    <a16:creationId xmlns:a16="http://schemas.microsoft.com/office/drawing/2014/main" id="{5086C8F9-3549-4946-84C0-751084241575}"/>
                  </a:ext>
                </a:extLst>
              </p14:cNvPr>
              <p14:cNvContentPartPr/>
              <p14:nvPr/>
            </p14:nvContentPartPr>
            <p14:xfrm>
              <a:off x="3791013" y="5234640"/>
              <a:ext cx="469800" cy="574560"/>
            </p14:xfrm>
          </p:contentPart>
        </mc:Choice>
        <mc:Fallback xmlns="">
          <p:pic>
            <p:nvPicPr>
              <p:cNvPr id="79" name="Freihand 78">
                <a:extLst>
                  <a:ext uri="{FF2B5EF4-FFF2-40B4-BE49-F238E27FC236}">
                    <a16:creationId xmlns:a16="http://schemas.microsoft.com/office/drawing/2014/main" id="{5086C8F9-3549-4946-84C0-751084241575}"/>
                  </a:ext>
                </a:extLst>
              </p:cNvPr>
              <p:cNvPicPr/>
              <p:nvPr/>
            </p:nvPicPr>
            <p:blipFill>
              <a:blip r:embed="rId59"/>
              <a:stretch>
                <a:fillRect/>
              </a:stretch>
            </p:blipFill>
            <p:spPr>
              <a:xfrm>
                <a:off x="3786693" y="5230320"/>
                <a:ext cx="478440" cy="583200"/>
              </a:xfrm>
              <a:prstGeom prst="rect">
                <a:avLst/>
              </a:prstGeom>
            </p:spPr>
          </p:pic>
        </mc:Fallback>
      </mc:AlternateContent>
      <p:grpSp>
        <p:nvGrpSpPr>
          <p:cNvPr id="95" name="Gruppieren 94">
            <a:extLst>
              <a:ext uri="{FF2B5EF4-FFF2-40B4-BE49-F238E27FC236}">
                <a16:creationId xmlns:a16="http://schemas.microsoft.com/office/drawing/2014/main" id="{3BFE2208-E0D1-4557-96B8-80B3D8F78E36}"/>
              </a:ext>
            </a:extLst>
          </p:cNvPr>
          <p:cNvGrpSpPr/>
          <p:nvPr/>
        </p:nvGrpSpPr>
        <p:grpSpPr>
          <a:xfrm>
            <a:off x="2293413" y="4380720"/>
            <a:ext cx="874440" cy="814320"/>
            <a:chOff x="2293413" y="4380720"/>
            <a:chExt cx="874440" cy="814320"/>
          </a:xfrm>
        </p:grpSpPr>
        <mc:AlternateContent xmlns:mc="http://schemas.openxmlformats.org/markup-compatibility/2006" xmlns:p14="http://schemas.microsoft.com/office/powerpoint/2010/main">
          <mc:Choice Requires="p14">
            <p:contentPart p14:bwMode="auto" r:id="rId60">
              <p14:nvContentPartPr>
                <p14:cNvPr id="93" name="Freihand 92">
                  <a:extLst>
                    <a:ext uri="{FF2B5EF4-FFF2-40B4-BE49-F238E27FC236}">
                      <a16:creationId xmlns:a16="http://schemas.microsoft.com/office/drawing/2014/main" id="{E1DE34E3-F238-4F76-B78D-F54422A03887}"/>
                    </a:ext>
                  </a:extLst>
                </p14:cNvPr>
                <p14:cNvContentPartPr/>
                <p14:nvPr/>
              </p14:nvContentPartPr>
              <p14:xfrm>
                <a:off x="2564853" y="4380720"/>
                <a:ext cx="603000" cy="814320"/>
              </p14:xfrm>
            </p:contentPart>
          </mc:Choice>
          <mc:Fallback xmlns="">
            <p:pic>
              <p:nvPicPr>
                <p:cNvPr id="93" name="Freihand 92">
                  <a:extLst>
                    <a:ext uri="{FF2B5EF4-FFF2-40B4-BE49-F238E27FC236}">
                      <a16:creationId xmlns:a16="http://schemas.microsoft.com/office/drawing/2014/main" id="{E1DE34E3-F238-4F76-B78D-F54422A03887}"/>
                    </a:ext>
                  </a:extLst>
                </p:cNvPr>
                <p:cNvPicPr/>
                <p:nvPr/>
              </p:nvPicPr>
              <p:blipFill>
                <a:blip r:embed="rId61"/>
                <a:stretch>
                  <a:fillRect/>
                </a:stretch>
              </p:blipFill>
              <p:spPr>
                <a:xfrm>
                  <a:off x="2560533" y="4376400"/>
                  <a:ext cx="611640" cy="8229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94" name="Freihand 93">
                  <a:extLst>
                    <a:ext uri="{FF2B5EF4-FFF2-40B4-BE49-F238E27FC236}">
                      <a16:creationId xmlns:a16="http://schemas.microsoft.com/office/drawing/2014/main" id="{3044BF76-E11D-4595-AE68-D6F1E4F388C4}"/>
                    </a:ext>
                  </a:extLst>
                </p14:cNvPr>
                <p14:cNvContentPartPr/>
                <p14:nvPr/>
              </p14:nvContentPartPr>
              <p14:xfrm>
                <a:off x="2293413" y="4535160"/>
                <a:ext cx="270720" cy="353880"/>
              </p14:xfrm>
            </p:contentPart>
          </mc:Choice>
          <mc:Fallback xmlns="">
            <p:pic>
              <p:nvPicPr>
                <p:cNvPr id="94" name="Freihand 93">
                  <a:extLst>
                    <a:ext uri="{FF2B5EF4-FFF2-40B4-BE49-F238E27FC236}">
                      <a16:creationId xmlns:a16="http://schemas.microsoft.com/office/drawing/2014/main" id="{3044BF76-E11D-4595-AE68-D6F1E4F388C4}"/>
                    </a:ext>
                  </a:extLst>
                </p:cNvPr>
                <p:cNvPicPr/>
                <p:nvPr/>
              </p:nvPicPr>
              <p:blipFill>
                <a:blip r:embed="rId63"/>
                <a:stretch>
                  <a:fillRect/>
                </a:stretch>
              </p:blipFill>
              <p:spPr>
                <a:xfrm>
                  <a:off x="2289093" y="4530840"/>
                  <a:ext cx="279360" cy="362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
            <p14:nvContentPartPr>
              <p14:cNvPr id="96" name="Freihand 95">
                <a:extLst>
                  <a:ext uri="{FF2B5EF4-FFF2-40B4-BE49-F238E27FC236}">
                    <a16:creationId xmlns:a16="http://schemas.microsoft.com/office/drawing/2014/main" id="{A0DFA3DE-EAC3-4726-AAC0-F19714553F40}"/>
                  </a:ext>
                </a:extLst>
              </p14:cNvPr>
              <p14:cNvContentPartPr/>
              <p14:nvPr/>
            </p14:nvContentPartPr>
            <p14:xfrm>
              <a:off x="2229333" y="3653880"/>
              <a:ext cx="305280" cy="373320"/>
            </p14:xfrm>
          </p:contentPart>
        </mc:Choice>
        <mc:Fallback xmlns="">
          <p:pic>
            <p:nvPicPr>
              <p:cNvPr id="96" name="Freihand 95">
                <a:extLst>
                  <a:ext uri="{FF2B5EF4-FFF2-40B4-BE49-F238E27FC236}">
                    <a16:creationId xmlns:a16="http://schemas.microsoft.com/office/drawing/2014/main" id="{A0DFA3DE-EAC3-4726-AAC0-F19714553F40}"/>
                  </a:ext>
                </a:extLst>
              </p:cNvPr>
              <p:cNvPicPr/>
              <p:nvPr/>
            </p:nvPicPr>
            <p:blipFill>
              <a:blip r:embed="rId65"/>
              <a:stretch>
                <a:fillRect/>
              </a:stretch>
            </p:blipFill>
            <p:spPr>
              <a:xfrm>
                <a:off x="2225013" y="3649560"/>
                <a:ext cx="313920" cy="381960"/>
              </a:xfrm>
              <a:prstGeom prst="rect">
                <a:avLst/>
              </a:prstGeom>
            </p:spPr>
          </p:pic>
        </mc:Fallback>
      </mc:AlternateContent>
      <p:grpSp>
        <p:nvGrpSpPr>
          <p:cNvPr id="111" name="Gruppieren 110">
            <a:extLst>
              <a:ext uri="{FF2B5EF4-FFF2-40B4-BE49-F238E27FC236}">
                <a16:creationId xmlns:a16="http://schemas.microsoft.com/office/drawing/2014/main" id="{DBFF25D1-25C7-42CD-BC84-57C6C115403D}"/>
              </a:ext>
            </a:extLst>
          </p:cNvPr>
          <p:cNvGrpSpPr/>
          <p:nvPr/>
        </p:nvGrpSpPr>
        <p:grpSpPr>
          <a:xfrm>
            <a:off x="2358933" y="4551720"/>
            <a:ext cx="147240" cy="194040"/>
            <a:chOff x="2358933" y="4551720"/>
            <a:chExt cx="147240" cy="194040"/>
          </a:xfrm>
        </p:grpSpPr>
        <mc:AlternateContent xmlns:mc="http://schemas.openxmlformats.org/markup-compatibility/2006" xmlns:p14="http://schemas.microsoft.com/office/powerpoint/2010/main">
          <mc:Choice Requires="p14">
            <p:contentPart p14:bwMode="auto" r:id="rId66">
              <p14:nvContentPartPr>
                <p14:cNvPr id="109" name="Freihand 108">
                  <a:extLst>
                    <a:ext uri="{FF2B5EF4-FFF2-40B4-BE49-F238E27FC236}">
                      <a16:creationId xmlns:a16="http://schemas.microsoft.com/office/drawing/2014/main" id="{D57F8AF1-9C08-4E5A-9216-E9C1DD8D98E3}"/>
                    </a:ext>
                  </a:extLst>
                </p14:cNvPr>
                <p14:cNvContentPartPr/>
                <p14:nvPr/>
              </p14:nvContentPartPr>
              <p14:xfrm>
                <a:off x="2425893" y="4551720"/>
                <a:ext cx="55440" cy="194040"/>
              </p14:xfrm>
            </p:contentPart>
          </mc:Choice>
          <mc:Fallback xmlns="">
            <p:pic>
              <p:nvPicPr>
                <p:cNvPr id="109" name="Freihand 108">
                  <a:extLst>
                    <a:ext uri="{FF2B5EF4-FFF2-40B4-BE49-F238E27FC236}">
                      <a16:creationId xmlns:a16="http://schemas.microsoft.com/office/drawing/2014/main" id="{D57F8AF1-9C08-4E5A-9216-E9C1DD8D98E3}"/>
                    </a:ext>
                  </a:extLst>
                </p:cNvPr>
                <p:cNvPicPr/>
                <p:nvPr/>
              </p:nvPicPr>
              <p:blipFill>
                <a:blip r:embed="rId67"/>
                <a:stretch>
                  <a:fillRect/>
                </a:stretch>
              </p:blipFill>
              <p:spPr>
                <a:xfrm>
                  <a:off x="2421573" y="4547400"/>
                  <a:ext cx="640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10" name="Freihand 109">
                  <a:extLst>
                    <a:ext uri="{FF2B5EF4-FFF2-40B4-BE49-F238E27FC236}">
                      <a16:creationId xmlns:a16="http://schemas.microsoft.com/office/drawing/2014/main" id="{8D04BE75-8492-4C9E-B047-8FFF08653C81}"/>
                    </a:ext>
                  </a:extLst>
                </p14:cNvPr>
                <p14:cNvContentPartPr/>
                <p14:nvPr/>
              </p14:nvContentPartPr>
              <p14:xfrm>
                <a:off x="2358933" y="4606800"/>
                <a:ext cx="147240" cy="67680"/>
              </p14:xfrm>
            </p:contentPart>
          </mc:Choice>
          <mc:Fallback xmlns="">
            <p:pic>
              <p:nvPicPr>
                <p:cNvPr id="110" name="Freihand 109">
                  <a:extLst>
                    <a:ext uri="{FF2B5EF4-FFF2-40B4-BE49-F238E27FC236}">
                      <a16:creationId xmlns:a16="http://schemas.microsoft.com/office/drawing/2014/main" id="{8D04BE75-8492-4C9E-B047-8FFF08653C81}"/>
                    </a:ext>
                  </a:extLst>
                </p:cNvPr>
                <p:cNvPicPr/>
                <p:nvPr/>
              </p:nvPicPr>
              <p:blipFill>
                <a:blip r:embed="rId69"/>
                <a:stretch>
                  <a:fillRect/>
                </a:stretch>
              </p:blipFill>
              <p:spPr>
                <a:xfrm>
                  <a:off x="2354613" y="4602480"/>
                  <a:ext cx="155880" cy="76320"/>
                </a:xfrm>
                <a:prstGeom prst="rect">
                  <a:avLst/>
                </a:prstGeom>
              </p:spPr>
            </p:pic>
          </mc:Fallback>
        </mc:AlternateContent>
      </p:grpSp>
      <p:grpSp>
        <p:nvGrpSpPr>
          <p:cNvPr id="127" name="Gruppieren 126">
            <a:extLst>
              <a:ext uri="{FF2B5EF4-FFF2-40B4-BE49-F238E27FC236}">
                <a16:creationId xmlns:a16="http://schemas.microsoft.com/office/drawing/2014/main" id="{53D0BBD9-21E1-42BC-8675-A5A157D34AFF}"/>
              </a:ext>
            </a:extLst>
          </p:cNvPr>
          <p:cNvGrpSpPr/>
          <p:nvPr/>
        </p:nvGrpSpPr>
        <p:grpSpPr>
          <a:xfrm>
            <a:off x="4707933" y="6574560"/>
            <a:ext cx="150840" cy="159120"/>
            <a:chOff x="4707933" y="6574560"/>
            <a:chExt cx="150840" cy="159120"/>
          </a:xfrm>
        </p:grpSpPr>
        <mc:AlternateContent xmlns:mc="http://schemas.openxmlformats.org/markup-compatibility/2006" xmlns:p14="http://schemas.microsoft.com/office/powerpoint/2010/main">
          <mc:Choice Requires="p14">
            <p:contentPart p14:bwMode="auto" r:id="rId70">
              <p14:nvContentPartPr>
                <p14:cNvPr id="123" name="Freihand 122">
                  <a:extLst>
                    <a:ext uri="{FF2B5EF4-FFF2-40B4-BE49-F238E27FC236}">
                      <a16:creationId xmlns:a16="http://schemas.microsoft.com/office/drawing/2014/main" id="{E495DE6E-F21B-4743-AF04-EE6D4B836DEB}"/>
                    </a:ext>
                  </a:extLst>
                </p14:cNvPr>
                <p14:cNvContentPartPr/>
                <p14:nvPr/>
              </p14:nvContentPartPr>
              <p14:xfrm>
                <a:off x="4707933" y="6578160"/>
                <a:ext cx="100080" cy="136080"/>
              </p14:xfrm>
            </p:contentPart>
          </mc:Choice>
          <mc:Fallback xmlns="">
            <p:pic>
              <p:nvPicPr>
                <p:cNvPr id="123" name="Freihand 122">
                  <a:extLst>
                    <a:ext uri="{FF2B5EF4-FFF2-40B4-BE49-F238E27FC236}">
                      <a16:creationId xmlns:a16="http://schemas.microsoft.com/office/drawing/2014/main" id="{E495DE6E-F21B-4743-AF04-EE6D4B836DEB}"/>
                    </a:ext>
                  </a:extLst>
                </p:cNvPr>
                <p:cNvPicPr/>
                <p:nvPr/>
              </p:nvPicPr>
              <p:blipFill>
                <a:blip r:embed="rId71"/>
                <a:stretch>
                  <a:fillRect/>
                </a:stretch>
              </p:blipFill>
              <p:spPr>
                <a:xfrm>
                  <a:off x="4703613" y="6573840"/>
                  <a:ext cx="1087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24" name="Freihand 123">
                  <a:extLst>
                    <a:ext uri="{FF2B5EF4-FFF2-40B4-BE49-F238E27FC236}">
                      <a16:creationId xmlns:a16="http://schemas.microsoft.com/office/drawing/2014/main" id="{017D00DF-A405-4176-A560-7EA64F3E01A5}"/>
                    </a:ext>
                  </a:extLst>
                </p14:cNvPr>
                <p14:cNvContentPartPr/>
                <p14:nvPr/>
              </p14:nvContentPartPr>
              <p14:xfrm>
                <a:off x="4778853" y="6574560"/>
                <a:ext cx="79920" cy="159120"/>
              </p14:xfrm>
            </p:contentPart>
          </mc:Choice>
          <mc:Fallback xmlns="">
            <p:pic>
              <p:nvPicPr>
                <p:cNvPr id="124" name="Freihand 123">
                  <a:extLst>
                    <a:ext uri="{FF2B5EF4-FFF2-40B4-BE49-F238E27FC236}">
                      <a16:creationId xmlns:a16="http://schemas.microsoft.com/office/drawing/2014/main" id="{017D00DF-A405-4176-A560-7EA64F3E01A5}"/>
                    </a:ext>
                  </a:extLst>
                </p:cNvPr>
                <p:cNvPicPr/>
                <p:nvPr/>
              </p:nvPicPr>
              <p:blipFill>
                <a:blip r:embed="rId73"/>
                <a:stretch>
                  <a:fillRect/>
                </a:stretch>
              </p:blipFill>
              <p:spPr>
                <a:xfrm>
                  <a:off x="4774533" y="6570240"/>
                  <a:ext cx="885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25" name="Freihand 124">
                  <a:extLst>
                    <a:ext uri="{FF2B5EF4-FFF2-40B4-BE49-F238E27FC236}">
                      <a16:creationId xmlns:a16="http://schemas.microsoft.com/office/drawing/2014/main" id="{D59E5963-E1C7-4A45-AFB4-06F4FC0F39C7}"/>
                    </a:ext>
                  </a:extLst>
                </p14:cNvPr>
                <p14:cNvContentPartPr/>
                <p14:nvPr/>
              </p14:nvContentPartPr>
              <p14:xfrm>
                <a:off x="4729893" y="6693000"/>
                <a:ext cx="101520" cy="6840"/>
              </p14:xfrm>
            </p:contentPart>
          </mc:Choice>
          <mc:Fallback xmlns="">
            <p:pic>
              <p:nvPicPr>
                <p:cNvPr id="125" name="Freihand 124">
                  <a:extLst>
                    <a:ext uri="{FF2B5EF4-FFF2-40B4-BE49-F238E27FC236}">
                      <a16:creationId xmlns:a16="http://schemas.microsoft.com/office/drawing/2014/main" id="{D59E5963-E1C7-4A45-AFB4-06F4FC0F39C7}"/>
                    </a:ext>
                  </a:extLst>
                </p:cNvPr>
                <p:cNvPicPr/>
                <p:nvPr/>
              </p:nvPicPr>
              <p:blipFill>
                <a:blip r:embed="rId75"/>
                <a:stretch>
                  <a:fillRect/>
                </a:stretch>
              </p:blipFill>
              <p:spPr>
                <a:xfrm>
                  <a:off x="4725573" y="6688680"/>
                  <a:ext cx="1101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26" name="Freihand 125">
                  <a:extLst>
                    <a:ext uri="{FF2B5EF4-FFF2-40B4-BE49-F238E27FC236}">
                      <a16:creationId xmlns:a16="http://schemas.microsoft.com/office/drawing/2014/main" id="{1BBF2984-6353-4477-99F8-E824907A6DCA}"/>
                    </a:ext>
                  </a:extLst>
                </p14:cNvPr>
                <p14:cNvContentPartPr/>
                <p14:nvPr/>
              </p14:nvContentPartPr>
              <p14:xfrm>
                <a:off x="4741413" y="6612720"/>
                <a:ext cx="113760" cy="104400"/>
              </p14:xfrm>
            </p:contentPart>
          </mc:Choice>
          <mc:Fallback xmlns="">
            <p:pic>
              <p:nvPicPr>
                <p:cNvPr id="126" name="Freihand 125">
                  <a:extLst>
                    <a:ext uri="{FF2B5EF4-FFF2-40B4-BE49-F238E27FC236}">
                      <a16:creationId xmlns:a16="http://schemas.microsoft.com/office/drawing/2014/main" id="{1BBF2984-6353-4477-99F8-E824907A6DCA}"/>
                    </a:ext>
                  </a:extLst>
                </p:cNvPr>
                <p:cNvPicPr/>
                <p:nvPr/>
              </p:nvPicPr>
              <p:blipFill>
                <a:blip r:embed="rId77"/>
                <a:stretch>
                  <a:fillRect/>
                </a:stretch>
              </p:blipFill>
              <p:spPr>
                <a:xfrm>
                  <a:off x="4737093" y="6608400"/>
                  <a:ext cx="122400" cy="113040"/>
                </a:xfrm>
                <a:prstGeom prst="rect">
                  <a:avLst/>
                </a:prstGeom>
              </p:spPr>
            </p:pic>
          </mc:Fallback>
        </mc:AlternateContent>
      </p:grpSp>
      <p:grpSp>
        <p:nvGrpSpPr>
          <p:cNvPr id="137" name="Gruppieren 136">
            <a:extLst>
              <a:ext uri="{FF2B5EF4-FFF2-40B4-BE49-F238E27FC236}">
                <a16:creationId xmlns:a16="http://schemas.microsoft.com/office/drawing/2014/main" id="{4418ABCD-C910-4066-B6E2-0E5F691B4189}"/>
              </a:ext>
            </a:extLst>
          </p:cNvPr>
          <p:cNvGrpSpPr/>
          <p:nvPr/>
        </p:nvGrpSpPr>
        <p:grpSpPr>
          <a:xfrm>
            <a:off x="4056333" y="6680760"/>
            <a:ext cx="115200" cy="123120"/>
            <a:chOff x="4056333" y="6680760"/>
            <a:chExt cx="115200" cy="123120"/>
          </a:xfrm>
        </p:grpSpPr>
        <mc:AlternateContent xmlns:mc="http://schemas.openxmlformats.org/markup-compatibility/2006" xmlns:p14="http://schemas.microsoft.com/office/powerpoint/2010/main">
          <mc:Choice Requires="p14">
            <p:contentPart p14:bwMode="auto" r:id="rId78">
              <p14:nvContentPartPr>
                <p14:cNvPr id="135" name="Freihand 134">
                  <a:extLst>
                    <a:ext uri="{FF2B5EF4-FFF2-40B4-BE49-F238E27FC236}">
                      <a16:creationId xmlns:a16="http://schemas.microsoft.com/office/drawing/2014/main" id="{9E689A7C-2519-44D6-AE5E-CEE7AFE69E41}"/>
                    </a:ext>
                  </a:extLst>
                </p14:cNvPr>
                <p14:cNvContentPartPr/>
                <p14:nvPr/>
              </p14:nvContentPartPr>
              <p14:xfrm>
                <a:off x="4056333" y="6680760"/>
                <a:ext cx="107640" cy="123120"/>
              </p14:xfrm>
            </p:contentPart>
          </mc:Choice>
          <mc:Fallback xmlns="">
            <p:pic>
              <p:nvPicPr>
                <p:cNvPr id="135" name="Freihand 134">
                  <a:extLst>
                    <a:ext uri="{FF2B5EF4-FFF2-40B4-BE49-F238E27FC236}">
                      <a16:creationId xmlns:a16="http://schemas.microsoft.com/office/drawing/2014/main" id="{9E689A7C-2519-44D6-AE5E-CEE7AFE69E41}"/>
                    </a:ext>
                  </a:extLst>
                </p:cNvPr>
                <p:cNvPicPr/>
                <p:nvPr/>
              </p:nvPicPr>
              <p:blipFill>
                <a:blip r:embed="rId79"/>
                <a:stretch>
                  <a:fillRect/>
                </a:stretch>
              </p:blipFill>
              <p:spPr>
                <a:xfrm>
                  <a:off x="4052013" y="6676440"/>
                  <a:ext cx="1162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36" name="Freihand 135">
                  <a:extLst>
                    <a:ext uri="{FF2B5EF4-FFF2-40B4-BE49-F238E27FC236}">
                      <a16:creationId xmlns:a16="http://schemas.microsoft.com/office/drawing/2014/main" id="{D4729314-05D2-422C-A5AD-2964355D7CAB}"/>
                    </a:ext>
                  </a:extLst>
                </p14:cNvPr>
                <p14:cNvContentPartPr/>
                <p14:nvPr/>
              </p14:nvContentPartPr>
              <p14:xfrm>
                <a:off x="4083693" y="6706680"/>
                <a:ext cx="87840" cy="81000"/>
              </p14:xfrm>
            </p:contentPart>
          </mc:Choice>
          <mc:Fallback xmlns="">
            <p:pic>
              <p:nvPicPr>
                <p:cNvPr id="136" name="Freihand 135">
                  <a:extLst>
                    <a:ext uri="{FF2B5EF4-FFF2-40B4-BE49-F238E27FC236}">
                      <a16:creationId xmlns:a16="http://schemas.microsoft.com/office/drawing/2014/main" id="{D4729314-05D2-422C-A5AD-2964355D7CAB}"/>
                    </a:ext>
                  </a:extLst>
                </p:cNvPr>
                <p:cNvPicPr/>
                <p:nvPr/>
              </p:nvPicPr>
              <p:blipFill>
                <a:blip r:embed="rId81"/>
                <a:stretch>
                  <a:fillRect/>
                </a:stretch>
              </p:blipFill>
              <p:spPr>
                <a:xfrm>
                  <a:off x="4079373" y="6702360"/>
                  <a:ext cx="96480" cy="89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2">
            <p14:nvContentPartPr>
              <p14:cNvPr id="138" name="Freihand 137">
                <a:extLst>
                  <a:ext uri="{FF2B5EF4-FFF2-40B4-BE49-F238E27FC236}">
                    <a16:creationId xmlns:a16="http://schemas.microsoft.com/office/drawing/2014/main" id="{C52466A0-A197-4D5F-91DA-6E656694E276}"/>
                  </a:ext>
                </a:extLst>
              </p14:cNvPr>
              <p14:cNvContentPartPr/>
              <p14:nvPr/>
            </p14:nvContentPartPr>
            <p14:xfrm>
              <a:off x="4476453" y="4796880"/>
              <a:ext cx="641520" cy="240120"/>
            </p14:xfrm>
          </p:contentPart>
        </mc:Choice>
        <mc:Fallback xmlns="">
          <p:pic>
            <p:nvPicPr>
              <p:cNvPr id="138" name="Freihand 137">
                <a:extLst>
                  <a:ext uri="{FF2B5EF4-FFF2-40B4-BE49-F238E27FC236}">
                    <a16:creationId xmlns:a16="http://schemas.microsoft.com/office/drawing/2014/main" id="{C52466A0-A197-4D5F-91DA-6E656694E276}"/>
                  </a:ext>
                </a:extLst>
              </p:cNvPr>
              <p:cNvPicPr/>
              <p:nvPr/>
            </p:nvPicPr>
            <p:blipFill>
              <a:blip r:embed="rId83"/>
              <a:stretch>
                <a:fillRect/>
              </a:stretch>
            </p:blipFill>
            <p:spPr>
              <a:xfrm>
                <a:off x="4472133" y="4792560"/>
                <a:ext cx="650160" cy="248760"/>
              </a:xfrm>
              <a:prstGeom prst="rect">
                <a:avLst/>
              </a:prstGeom>
            </p:spPr>
          </p:pic>
        </mc:Fallback>
      </mc:AlternateContent>
      <p:grpSp>
        <p:nvGrpSpPr>
          <p:cNvPr id="141" name="Gruppieren 140">
            <a:extLst>
              <a:ext uri="{FF2B5EF4-FFF2-40B4-BE49-F238E27FC236}">
                <a16:creationId xmlns:a16="http://schemas.microsoft.com/office/drawing/2014/main" id="{03667190-53EE-457F-907C-173D351DFCBD}"/>
              </a:ext>
            </a:extLst>
          </p:cNvPr>
          <p:cNvGrpSpPr/>
          <p:nvPr/>
        </p:nvGrpSpPr>
        <p:grpSpPr>
          <a:xfrm>
            <a:off x="4359813" y="4313760"/>
            <a:ext cx="593280" cy="536400"/>
            <a:chOff x="4359813" y="4313760"/>
            <a:chExt cx="593280" cy="536400"/>
          </a:xfrm>
        </p:grpSpPr>
        <mc:AlternateContent xmlns:mc="http://schemas.openxmlformats.org/markup-compatibility/2006" xmlns:p14="http://schemas.microsoft.com/office/powerpoint/2010/main">
          <mc:Choice Requires="p14">
            <p:contentPart p14:bwMode="auto" r:id="rId84">
              <p14:nvContentPartPr>
                <p14:cNvPr id="139" name="Freihand 138">
                  <a:extLst>
                    <a:ext uri="{FF2B5EF4-FFF2-40B4-BE49-F238E27FC236}">
                      <a16:creationId xmlns:a16="http://schemas.microsoft.com/office/drawing/2014/main" id="{5EEB734A-F816-404B-B76B-5F26CB926E40}"/>
                    </a:ext>
                  </a:extLst>
                </p14:cNvPr>
                <p14:cNvContentPartPr/>
                <p14:nvPr/>
              </p14:nvContentPartPr>
              <p14:xfrm>
                <a:off x="4359813" y="4313760"/>
                <a:ext cx="360360" cy="536400"/>
              </p14:xfrm>
            </p:contentPart>
          </mc:Choice>
          <mc:Fallback xmlns="">
            <p:pic>
              <p:nvPicPr>
                <p:cNvPr id="139" name="Freihand 138">
                  <a:extLst>
                    <a:ext uri="{FF2B5EF4-FFF2-40B4-BE49-F238E27FC236}">
                      <a16:creationId xmlns:a16="http://schemas.microsoft.com/office/drawing/2014/main" id="{5EEB734A-F816-404B-B76B-5F26CB926E40}"/>
                    </a:ext>
                  </a:extLst>
                </p:cNvPr>
                <p:cNvPicPr/>
                <p:nvPr/>
              </p:nvPicPr>
              <p:blipFill>
                <a:blip r:embed="rId85"/>
                <a:stretch>
                  <a:fillRect/>
                </a:stretch>
              </p:blipFill>
              <p:spPr>
                <a:xfrm>
                  <a:off x="4355493" y="4309440"/>
                  <a:ext cx="369000" cy="5450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40" name="Freihand 139">
                  <a:extLst>
                    <a:ext uri="{FF2B5EF4-FFF2-40B4-BE49-F238E27FC236}">
                      <a16:creationId xmlns:a16="http://schemas.microsoft.com/office/drawing/2014/main" id="{77781278-58CC-4A0E-8A2A-33097E5A780C}"/>
                    </a:ext>
                  </a:extLst>
                </p14:cNvPr>
                <p14:cNvContentPartPr/>
                <p14:nvPr/>
              </p14:nvContentPartPr>
              <p14:xfrm>
                <a:off x="4724493" y="4552800"/>
                <a:ext cx="228600" cy="240480"/>
              </p14:xfrm>
            </p:contentPart>
          </mc:Choice>
          <mc:Fallback xmlns="">
            <p:pic>
              <p:nvPicPr>
                <p:cNvPr id="140" name="Freihand 139">
                  <a:extLst>
                    <a:ext uri="{FF2B5EF4-FFF2-40B4-BE49-F238E27FC236}">
                      <a16:creationId xmlns:a16="http://schemas.microsoft.com/office/drawing/2014/main" id="{77781278-58CC-4A0E-8A2A-33097E5A780C}"/>
                    </a:ext>
                  </a:extLst>
                </p:cNvPr>
                <p:cNvPicPr/>
                <p:nvPr/>
              </p:nvPicPr>
              <p:blipFill>
                <a:blip r:embed="rId87"/>
                <a:stretch>
                  <a:fillRect/>
                </a:stretch>
              </p:blipFill>
              <p:spPr>
                <a:xfrm>
                  <a:off x="4720173" y="4548480"/>
                  <a:ext cx="237240" cy="249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8">
            <p14:nvContentPartPr>
              <p14:cNvPr id="145" name="Freihand 144">
                <a:extLst>
                  <a:ext uri="{FF2B5EF4-FFF2-40B4-BE49-F238E27FC236}">
                    <a16:creationId xmlns:a16="http://schemas.microsoft.com/office/drawing/2014/main" id="{95C19DEC-1C60-43B4-A826-70AE74411260}"/>
                  </a:ext>
                </a:extLst>
              </p14:cNvPr>
              <p14:cNvContentPartPr/>
              <p14:nvPr/>
            </p14:nvContentPartPr>
            <p14:xfrm>
              <a:off x="4377093" y="5005680"/>
              <a:ext cx="279720" cy="287640"/>
            </p14:xfrm>
          </p:contentPart>
        </mc:Choice>
        <mc:Fallback xmlns="">
          <p:pic>
            <p:nvPicPr>
              <p:cNvPr id="145" name="Freihand 144">
                <a:extLst>
                  <a:ext uri="{FF2B5EF4-FFF2-40B4-BE49-F238E27FC236}">
                    <a16:creationId xmlns:a16="http://schemas.microsoft.com/office/drawing/2014/main" id="{95C19DEC-1C60-43B4-A826-70AE74411260}"/>
                  </a:ext>
                </a:extLst>
              </p:cNvPr>
              <p:cNvPicPr/>
              <p:nvPr/>
            </p:nvPicPr>
            <p:blipFill>
              <a:blip r:embed="rId89"/>
              <a:stretch>
                <a:fillRect/>
              </a:stretch>
            </p:blipFill>
            <p:spPr>
              <a:xfrm>
                <a:off x="4372773" y="5001360"/>
                <a:ext cx="28836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46" name="Freihand 145">
                <a:extLst>
                  <a:ext uri="{FF2B5EF4-FFF2-40B4-BE49-F238E27FC236}">
                    <a16:creationId xmlns:a16="http://schemas.microsoft.com/office/drawing/2014/main" id="{4DC3096E-0730-46B5-9CAF-CE0663A707F7}"/>
                  </a:ext>
                </a:extLst>
              </p14:cNvPr>
              <p14:cNvContentPartPr/>
              <p14:nvPr/>
            </p14:nvContentPartPr>
            <p14:xfrm>
              <a:off x="4449453" y="5064360"/>
              <a:ext cx="114480" cy="164880"/>
            </p14:xfrm>
          </p:contentPart>
        </mc:Choice>
        <mc:Fallback xmlns="">
          <p:pic>
            <p:nvPicPr>
              <p:cNvPr id="146" name="Freihand 145">
                <a:extLst>
                  <a:ext uri="{FF2B5EF4-FFF2-40B4-BE49-F238E27FC236}">
                    <a16:creationId xmlns:a16="http://schemas.microsoft.com/office/drawing/2014/main" id="{4DC3096E-0730-46B5-9CAF-CE0663A707F7}"/>
                  </a:ext>
                </a:extLst>
              </p:cNvPr>
              <p:cNvPicPr/>
              <p:nvPr/>
            </p:nvPicPr>
            <p:blipFill>
              <a:blip r:embed="rId91"/>
              <a:stretch>
                <a:fillRect/>
              </a:stretch>
            </p:blipFill>
            <p:spPr>
              <a:xfrm>
                <a:off x="4445133" y="5060040"/>
                <a:ext cx="1231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47" name="Freihand 146">
                <a:extLst>
                  <a:ext uri="{FF2B5EF4-FFF2-40B4-BE49-F238E27FC236}">
                    <a16:creationId xmlns:a16="http://schemas.microsoft.com/office/drawing/2014/main" id="{C0CEAA26-1170-4DD6-81DE-B329298D3CC6}"/>
                  </a:ext>
                </a:extLst>
              </p14:cNvPr>
              <p14:cNvContentPartPr/>
              <p14:nvPr/>
            </p14:nvContentPartPr>
            <p14:xfrm>
              <a:off x="4461333" y="5044560"/>
              <a:ext cx="138240" cy="128160"/>
            </p14:xfrm>
          </p:contentPart>
        </mc:Choice>
        <mc:Fallback xmlns="">
          <p:pic>
            <p:nvPicPr>
              <p:cNvPr id="147" name="Freihand 146">
                <a:extLst>
                  <a:ext uri="{FF2B5EF4-FFF2-40B4-BE49-F238E27FC236}">
                    <a16:creationId xmlns:a16="http://schemas.microsoft.com/office/drawing/2014/main" id="{C0CEAA26-1170-4DD6-81DE-B329298D3CC6}"/>
                  </a:ext>
                </a:extLst>
              </p:cNvPr>
              <p:cNvPicPr/>
              <p:nvPr/>
            </p:nvPicPr>
            <p:blipFill>
              <a:blip r:embed="rId93"/>
              <a:stretch>
                <a:fillRect/>
              </a:stretch>
            </p:blipFill>
            <p:spPr>
              <a:xfrm>
                <a:off x="4457013" y="5040240"/>
                <a:ext cx="1468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48" name="Freihand 147">
                <a:extLst>
                  <a:ext uri="{FF2B5EF4-FFF2-40B4-BE49-F238E27FC236}">
                    <a16:creationId xmlns:a16="http://schemas.microsoft.com/office/drawing/2014/main" id="{44DD508C-2E46-4E1E-941F-EAA98CAE3E6A}"/>
                  </a:ext>
                </a:extLst>
              </p14:cNvPr>
              <p14:cNvContentPartPr/>
              <p14:nvPr/>
            </p14:nvContentPartPr>
            <p14:xfrm>
              <a:off x="4444773" y="5132400"/>
              <a:ext cx="17640" cy="117720"/>
            </p14:xfrm>
          </p:contentPart>
        </mc:Choice>
        <mc:Fallback xmlns="">
          <p:pic>
            <p:nvPicPr>
              <p:cNvPr id="148" name="Freihand 147">
                <a:extLst>
                  <a:ext uri="{FF2B5EF4-FFF2-40B4-BE49-F238E27FC236}">
                    <a16:creationId xmlns:a16="http://schemas.microsoft.com/office/drawing/2014/main" id="{44DD508C-2E46-4E1E-941F-EAA98CAE3E6A}"/>
                  </a:ext>
                </a:extLst>
              </p:cNvPr>
              <p:cNvPicPr/>
              <p:nvPr/>
            </p:nvPicPr>
            <p:blipFill>
              <a:blip r:embed="rId95"/>
              <a:stretch>
                <a:fillRect/>
              </a:stretch>
            </p:blipFill>
            <p:spPr>
              <a:xfrm>
                <a:off x="4440453" y="5128080"/>
                <a:ext cx="262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49" name="Freihand 148">
                <a:extLst>
                  <a:ext uri="{FF2B5EF4-FFF2-40B4-BE49-F238E27FC236}">
                    <a16:creationId xmlns:a16="http://schemas.microsoft.com/office/drawing/2014/main" id="{D55B0C07-FBE5-46DA-9A92-F0AEF7E1C486}"/>
                  </a:ext>
                </a:extLst>
              </p14:cNvPr>
              <p14:cNvContentPartPr/>
              <p14:nvPr/>
            </p14:nvContentPartPr>
            <p14:xfrm>
              <a:off x="4413093" y="5175960"/>
              <a:ext cx="97200" cy="10440"/>
            </p14:xfrm>
          </p:contentPart>
        </mc:Choice>
        <mc:Fallback xmlns="">
          <p:pic>
            <p:nvPicPr>
              <p:cNvPr id="149" name="Freihand 148">
                <a:extLst>
                  <a:ext uri="{FF2B5EF4-FFF2-40B4-BE49-F238E27FC236}">
                    <a16:creationId xmlns:a16="http://schemas.microsoft.com/office/drawing/2014/main" id="{D55B0C07-FBE5-46DA-9A92-F0AEF7E1C486}"/>
                  </a:ext>
                </a:extLst>
              </p:cNvPr>
              <p:cNvPicPr/>
              <p:nvPr/>
            </p:nvPicPr>
            <p:blipFill>
              <a:blip r:embed="rId97"/>
              <a:stretch>
                <a:fillRect/>
              </a:stretch>
            </p:blipFill>
            <p:spPr>
              <a:xfrm>
                <a:off x="4408773" y="5171640"/>
                <a:ext cx="1058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50" name="Freihand 149">
                <a:extLst>
                  <a:ext uri="{FF2B5EF4-FFF2-40B4-BE49-F238E27FC236}">
                    <a16:creationId xmlns:a16="http://schemas.microsoft.com/office/drawing/2014/main" id="{B7DD6B4E-B18D-42E9-8474-093A67AAEDF3}"/>
                  </a:ext>
                </a:extLst>
              </p14:cNvPr>
              <p14:cNvContentPartPr/>
              <p14:nvPr/>
            </p14:nvContentPartPr>
            <p14:xfrm>
              <a:off x="4490853" y="5100000"/>
              <a:ext cx="73800" cy="91080"/>
            </p14:xfrm>
          </p:contentPart>
        </mc:Choice>
        <mc:Fallback xmlns="">
          <p:pic>
            <p:nvPicPr>
              <p:cNvPr id="150" name="Freihand 149">
                <a:extLst>
                  <a:ext uri="{FF2B5EF4-FFF2-40B4-BE49-F238E27FC236}">
                    <a16:creationId xmlns:a16="http://schemas.microsoft.com/office/drawing/2014/main" id="{B7DD6B4E-B18D-42E9-8474-093A67AAEDF3}"/>
                  </a:ext>
                </a:extLst>
              </p:cNvPr>
              <p:cNvPicPr/>
              <p:nvPr/>
            </p:nvPicPr>
            <p:blipFill>
              <a:blip r:embed="rId99"/>
              <a:stretch>
                <a:fillRect/>
              </a:stretch>
            </p:blipFill>
            <p:spPr>
              <a:xfrm>
                <a:off x="4486533" y="5095680"/>
                <a:ext cx="824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51" name="Freihand 150">
                <a:extLst>
                  <a:ext uri="{FF2B5EF4-FFF2-40B4-BE49-F238E27FC236}">
                    <a16:creationId xmlns:a16="http://schemas.microsoft.com/office/drawing/2014/main" id="{7177A49A-C0F1-4F6B-A8F8-3CA2A36BBA98}"/>
                  </a:ext>
                </a:extLst>
              </p14:cNvPr>
              <p14:cNvContentPartPr/>
              <p14:nvPr/>
            </p14:nvContentPartPr>
            <p14:xfrm>
              <a:off x="4571853" y="5044200"/>
              <a:ext cx="19440" cy="79560"/>
            </p14:xfrm>
          </p:contentPart>
        </mc:Choice>
        <mc:Fallback xmlns="">
          <p:pic>
            <p:nvPicPr>
              <p:cNvPr id="151" name="Freihand 150">
                <a:extLst>
                  <a:ext uri="{FF2B5EF4-FFF2-40B4-BE49-F238E27FC236}">
                    <a16:creationId xmlns:a16="http://schemas.microsoft.com/office/drawing/2014/main" id="{7177A49A-C0F1-4F6B-A8F8-3CA2A36BBA98}"/>
                  </a:ext>
                </a:extLst>
              </p:cNvPr>
              <p:cNvPicPr/>
              <p:nvPr/>
            </p:nvPicPr>
            <p:blipFill>
              <a:blip r:embed="rId101"/>
              <a:stretch>
                <a:fillRect/>
              </a:stretch>
            </p:blipFill>
            <p:spPr>
              <a:xfrm>
                <a:off x="4567533" y="5039880"/>
                <a:ext cx="280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52" name="Freihand 151">
                <a:extLst>
                  <a:ext uri="{FF2B5EF4-FFF2-40B4-BE49-F238E27FC236}">
                    <a16:creationId xmlns:a16="http://schemas.microsoft.com/office/drawing/2014/main" id="{2AFC5FE4-7CA2-4BC4-92A3-471CFB577B4C}"/>
                  </a:ext>
                </a:extLst>
              </p14:cNvPr>
              <p14:cNvContentPartPr/>
              <p14:nvPr/>
            </p14:nvContentPartPr>
            <p14:xfrm>
              <a:off x="4539813" y="5066880"/>
              <a:ext cx="90000" cy="10080"/>
            </p14:xfrm>
          </p:contentPart>
        </mc:Choice>
        <mc:Fallback xmlns="">
          <p:pic>
            <p:nvPicPr>
              <p:cNvPr id="152" name="Freihand 151">
                <a:extLst>
                  <a:ext uri="{FF2B5EF4-FFF2-40B4-BE49-F238E27FC236}">
                    <a16:creationId xmlns:a16="http://schemas.microsoft.com/office/drawing/2014/main" id="{2AFC5FE4-7CA2-4BC4-92A3-471CFB577B4C}"/>
                  </a:ext>
                </a:extLst>
              </p:cNvPr>
              <p:cNvPicPr/>
              <p:nvPr/>
            </p:nvPicPr>
            <p:blipFill>
              <a:blip r:embed="rId103"/>
              <a:stretch>
                <a:fillRect/>
              </a:stretch>
            </p:blipFill>
            <p:spPr>
              <a:xfrm>
                <a:off x="4535493" y="5062560"/>
                <a:ext cx="98640" cy="18720"/>
              </a:xfrm>
              <a:prstGeom prst="rect">
                <a:avLst/>
              </a:prstGeom>
            </p:spPr>
          </p:pic>
        </mc:Fallback>
      </mc:AlternateContent>
      <p:grpSp>
        <p:nvGrpSpPr>
          <p:cNvPr id="186" name="Gruppieren 185">
            <a:extLst>
              <a:ext uri="{FF2B5EF4-FFF2-40B4-BE49-F238E27FC236}">
                <a16:creationId xmlns:a16="http://schemas.microsoft.com/office/drawing/2014/main" id="{DCFE19E3-364F-425F-901E-C8CD2D64F7AB}"/>
              </a:ext>
            </a:extLst>
          </p:cNvPr>
          <p:cNvGrpSpPr/>
          <p:nvPr/>
        </p:nvGrpSpPr>
        <p:grpSpPr>
          <a:xfrm>
            <a:off x="2907573" y="5345880"/>
            <a:ext cx="2718720" cy="1095120"/>
            <a:chOff x="2907573" y="5345880"/>
            <a:chExt cx="2718720" cy="1095120"/>
          </a:xfrm>
        </p:grpSpPr>
        <mc:AlternateContent xmlns:mc="http://schemas.openxmlformats.org/markup-compatibility/2006" xmlns:p14="http://schemas.microsoft.com/office/powerpoint/2010/main">
          <mc:Choice Requires="p14">
            <p:contentPart p14:bwMode="auto" r:id="rId104">
              <p14:nvContentPartPr>
                <p14:cNvPr id="105" name="Freihand 104">
                  <a:extLst>
                    <a:ext uri="{FF2B5EF4-FFF2-40B4-BE49-F238E27FC236}">
                      <a16:creationId xmlns:a16="http://schemas.microsoft.com/office/drawing/2014/main" id="{4EBF830E-75CC-43B2-AF2E-D09568E2A8D7}"/>
                    </a:ext>
                  </a:extLst>
                </p14:cNvPr>
                <p14:cNvContentPartPr/>
                <p14:nvPr/>
              </p14:nvContentPartPr>
              <p14:xfrm>
                <a:off x="4557453" y="6122040"/>
                <a:ext cx="359280" cy="132840"/>
              </p14:xfrm>
            </p:contentPart>
          </mc:Choice>
          <mc:Fallback xmlns="">
            <p:pic>
              <p:nvPicPr>
                <p:cNvPr id="105" name="Freihand 104">
                  <a:extLst>
                    <a:ext uri="{FF2B5EF4-FFF2-40B4-BE49-F238E27FC236}">
                      <a16:creationId xmlns:a16="http://schemas.microsoft.com/office/drawing/2014/main" id="{4EBF830E-75CC-43B2-AF2E-D09568E2A8D7}"/>
                    </a:ext>
                  </a:extLst>
                </p:cNvPr>
                <p:cNvPicPr/>
                <p:nvPr/>
              </p:nvPicPr>
              <p:blipFill>
                <a:blip r:embed="rId105"/>
                <a:stretch>
                  <a:fillRect/>
                </a:stretch>
              </p:blipFill>
              <p:spPr>
                <a:xfrm>
                  <a:off x="4553133" y="6117720"/>
                  <a:ext cx="3679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06" name="Freihand 105">
                  <a:extLst>
                    <a:ext uri="{FF2B5EF4-FFF2-40B4-BE49-F238E27FC236}">
                      <a16:creationId xmlns:a16="http://schemas.microsoft.com/office/drawing/2014/main" id="{85468D19-DFF2-437B-A33E-F251F262DAA3}"/>
                    </a:ext>
                  </a:extLst>
                </p14:cNvPr>
                <p14:cNvContentPartPr/>
                <p14:nvPr/>
              </p14:nvContentPartPr>
              <p14:xfrm>
                <a:off x="4769493" y="6225000"/>
                <a:ext cx="52920" cy="157680"/>
              </p14:xfrm>
            </p:contentPart>
          </mc:Choice>
          <mc:Fallback xmlns="">
            <p:pic>
              <p:nvPicPr>
                <p:cNvPr id="106" name="Freihand 105">
                  <a:extLst>
                    <a:ext uri="{FF2B5EF4-FFF2-40B4-BE49-F238E27FC236}">
                      <a16:creationId xmlns:a16="http://schemas.microsoft.com/office/drawing/2014/main" id="{85468D19-DFF2-437B-A33E-F251F262DAA3}"/>
                    </a:ext>
                  </a:extLst>
                </p:cNvPr>
                <p:cNvPicPr/>
                <p:nvPr/>
              </p:nvPicPr>
              <p:blipFill>
                <a:blip r:embed="rId107"/>
                <a:stretch>
                  <a:fillRect/>
                </a:stretch>
              </p:blipFill>
              <p:spPr>
                <a:xfrm>
                  <a:off x="4765173" y="6220680"/>
                  <a:ext cx="615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07" name="Freihand 106">
                  <a:extLst>
                    <a:ext uri="{FF2B5EF4-FFF2-40B4-BE49-F238E27FC236}">
                      <a16:creationId xmlns:a16="http://schemas.microsoft.com/office/drawing/2014/main" id="{16992B41-6852-4A06-A8CE-00E17DFCEC54}"/>
                    </a:ext>
                  </a:extLst>
                </p14:cNvPr>
                <p14:cNvContentPartPr/>
                <p14:nvPr/>
              </p14:nvContentPartPr>
              <p14:xfrm>
                <a:off x="4760493" y="6264960"/>
                <a:ext cx="119160" cy="53280"/>
              </p14:xfrm>
            </p:contentPart>
          </mc:Choice>
          <mc:Fallback xmlns="">
            <p:pic>
              <p:nvPicPr>
                <p:cNvPr id="107" name="Freihand 106">
                  <a:extLst>
                    <a:ext uri="{FF2B5EF4-FFF2-40B4-BE49-F238E27FC236}">
                      <a16:creationId xmlns:a16="http://schemas.microsoft.com/office/drawing/2014/main" id="{16992B41-6852-4A06-A8CE-00E17DFCEC54}"/>
                    </a:ext>
                  </a:extLst>
                </p:cNvPr>
                <p:cNvPicPr/>
                <p:nvPr/>
              </p:nvPicPr>
              <p:blipFill>
                <a:blip r:embed="rId109"/>
                <a:stretch>
                  <a:fillRect/>
                </a:stretch>
              </p:blipFill>
              <p:spPr>
                <a:xfrm>
                  <a:off x="4756173" y="6260640"/>
                  <a:ext cx="1278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0" name="Freihand 79">
                  <a:extLst>
                    <a:ext uri="{FF2B5EF4-FFF2-40B4-BE49-F238E27FC236}">
                      <a16:creationId xmlns:a16="http://schemas.microsoft.com/office/drawing/2014/main" id="{CB160EF8-E4BF-4CE5-9DBA-1065A7250340}"/>
                    </a:ext>
                  </a:extLst>
                </p14:cNvPr>
                <p14:cNvContentPartPr/>
                <p14:nvPr/>
              </p14:nvContentPartPr>
              <p14:xfrm>
                <a:off x="4001613" y="5453880"/>
                <a:ext cx="91080" cy="70200"/>
              </p14:xfrm>
            </p:contentPart>
          </mc:Choice>
          <mc:Fallback xmlns="">
            <p:pic>
              <p:nvPicPr>
                <p:cNvPr id="80" name="Freihand 79">
                  <a:extLst>
                    <a:ext uri="{FF2B5EF4-FFF2-40B4-BE49-F238E27FC236}">
                      <a16:creationId xmlns:a16="http://schemas.microsoft.com/office/drawing/2014/main" id="{CB160EF8-E4BF-4CE5-9DBA-1065A7250340}"/>
                    </a:ext>
                  </a:extLst>
                </p:cNvPr>
                <p:cNvPicPr/>
                <p:nvPr/>
              </p:nvPicPr>
              <p:blipFill>
                <a:blip r:embed="rId111"/>
                <a:stretch>
                  <a:fillRect/>
                </a:stretch>
              </p:blipFill>
              <p:spPr>
                <a:xfrm>
                  <a:off x="3997293" y="5449560"/>
                  <a:ext cx="997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1" name="Freihand 80">
                  <a:extLst>
                    <a:ext uri="{FF2B5EF4-FFF2-40B4-BE49-F238E27FC236}">
                      <a16:creationId xmlns:a16="http://schemas.microsoft.com/office/drawing/2014/main" id="{69BEA834-9519-473E-B3F8-45AE7B48D8FC}"/>
                    </a:ext>
                  </a:extLst>
                </p14:cNvPr>
                <p14:cNvContentPartPr/>
                <p14:nvPr/>
              </p14:nvContentPartPr>
              <p14:xfrm>
                <a:off x="4012413" y="5428680"/>
                <a:ext cx="92520" cy="145080"/>
              </p14:xfrm>
            </p:contentPart>
          </mc:Choice>
          <mc:Fallback xmlns="">
            <p:pic>
              <p:nvPicPr>
                <p:cNvPr id="81" name="Freihand 80">
                  <a:extLst>
                    <a:ext uri="{FF2B5EF4-FFF2-40B4-BE49-F238E27FC236}">
                      <a16:creationId xmlns:a16="http://schemas.microsoft.com/office/drawing/2014/main" id="{69BEA834-9519-473E-B3F8-45AE7B48D8FC}"/>
                    </a:ext>
                  </a:extLst>
                </p:cNvPr>
                <p:cNvPicPr/>
                <p:nvPr/>
              </p:nvPicPr>
              <p:blipFill>
                <a:blip r:embed="rId113"/>
                <a:stretch>
                  <a:fillRect/>
                </a:stretch>
              </p:blipFill>
              <p:spPr>
                <a:xfrm>
                  <a:off x="4008093" y="5424360"/>
                  <a:ext cx="1011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7" name="Freihand 86">
                  <a:extLst>
                    <a:ext uri="{FF2B5EF4-FFF2-40B4-BE49-F238E27FC236}">
                      <a16:creationId xmlns:a16="http://schemas.microsoft.com/office/drawing/2014/main" id="{932E314B-D350-4EBB-8966-171D88D11BD4}"/>
                    </a:ext>
                  </a:extLst>
                </p14:cNvPr>
                <p14:cNvContentPartPr/>
                <p14:nvPr/>
              </p14:nvContentPartPr>
              <p14:xfrm>
                <a:off x="3611013" y="5855640"/>
                <a:ext cx="476640" cy="196200"/>
              </p14:xfrm>
            </p:contentPart>
          </mc:Choice>
          <mc:Fallback xmlns="">
            <p:pic>
              <p:nvPicPr>
                <p:cNvPr id="87" name="Freihand 86">
                  <a:extLst>
                    <a:ext uri="{FF2B5EF4-FFF2-40B4-BE49-F238E27FC236}">
                      <a16:creationId xmlns:a16="http://schemas.microsoft.com/office/drawing/2014/main" id="{932E314B-D350-4EBB-8966-171D88D11BD4}"/>
                    </a:ext>
                  </a:extLst>
                </p:cNvPr>
                <p:cNvPicPr/>
                <p:nvPr/>
              </p:nvPicPr>
              <p:blipFill>
                <a:blip r:embed="rId115"/>
                <a:stretch>
                  <a:fillRect/>
                </a:stretch>
              </p:blipFill>
              <p:spPr>
                <a:xfrm>
                  <a:off x="3606693" y="5850960"/>
                  <a:ext cx="48528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8" name="Freihand 87">
                  <a:extLst>
                    <a:ext uri="{FF2B5EF4-FFF2-40B4-BE49-F238E27FC236}">
                      <a16:creationId xmlns:a16="http://schemas.microsoft.com/office/drawing/2014/main" id="{835A1429-F628-47D4-9AB7-99739D70FC53}"/>
                    </a:ext>
                  </a:extLst>
                </p14:cNvPr>
                <p14:cNvContentPartPr/>
                <p14:nvPr/>
              </p14:nvContentPartPr>
              <p14:xfrm>
                <a:off x="3748533" y="5690040"/>
                <a:ext cx="246240" cy="178920"/>
              </p14:xfrm>
            </p:contentPart>
          </mc:Choice>
          <mc:Fallback xmlns="">
            <p:pic>
              <p:nvPicPr>
                <p:cNvPr id="88" name="Freihand 87">
                  <a:extLst>
                    <a:ext uri="{FF2B5EF4-FFF2-40B4-BE49-F238E27FC236}">
                      <a16:creationId xmlns:a16="http://schemas.microsoft.com/office/drawing/2014/main" id="{835A1429-F628-47D4-9AB7-99739D70FC53}"/>
                    </a:ext>
                  </a:extLst>
                </p:cNvPr>
                <p:cNvPicPr/>
                <p:nvPr/>
              </p:nvPicPr>
              <p:blipFill>
                <a:blip r:embed="rId117"/>
                <a:stretch>
                  <a:fillRect/>
                </a:stretch>
              </p:blipFill>
              <p:spPr>
                <a:xfrm>
                  <a:off x="3744213" y="5685720"/>
                  <a:ext cx="2548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9" name="Freihand 88">
                  <a:extLst>
                    <a:ext uri="{FF2B5EF4-FFF2-40B4-BE49-F238E27FC236}">
                      <a16:creationId xmlns:a16="http://schemas.microsoft.com/office/drawing/2014/main" id="{CC5274A0-E89A-49A5-967A-B3C81595E248}"/>
                    </a:ext>
                  </a:extLst>
                </p14:cNvPr>
                <p14:cNvContentPartPr/>
                <p14:nvPr/>
              </p14:nvContentPartPr>
              <p14:xfrm>
                <a:off x="4044813" y="5766360"/>
                <a:ext cx="106920" cy="102960"/>
              </p14:xfrm>
            </p:contentPart>
          </mc:Choice>
          <mc:Fallback xmlns="">
            <p:pic>
              <p:nvPicPr>
                <p:cNvPr id="89" name="Freihand 88">
                  <a:extLst>
                    <a:ext uri="{FF2B5EF4-FFF2-40B4-BE49-F238E27FC236}">
                      <a16:creationId xmlns:a16="http://schemas.microsoft.com/office/drawing/2014/main" id="{CC5274A0-E89A-49A5-967A-B3C81595E248}"/>
                    </a:ext>
                  </a:extLst>
                </p:cNvPr>
                <p:cNvPicPr/>
                <p:nvPr/>
              </p:nvPicPr>
              <p:blipFill>
                <a:blip r:embed="rId119"/>
                <a:stretch>
                  <a:fillRect/>
                </a:stretch>
              </p:blipFill>
              <p:spPr>
                <a:xfrm>
                  <a:off x="4040493" y="5762040"/>
                  <a:ext cx="1155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1" name="Freihand 90">
                  <a:extLst>
                    <a:ext uri="{FF2B5EF4-FFF2-40B4-BE49-F238E27FC236}">
                      <a16:creationId xmlns:a16="http://schemas.microsoft.com/office/drawing/2014/main" id="{76FBDE72-C146-47B9-81EB-7B92A1B9F4B9}"/>
                    </a:ext>
                  </a:extLst>
                </p14:cNvPr>
                <p14:cNvContentPartPr/>
                <p14:nvPr/>
              </p14:nvContentPartPr>
              <p14:xfrm>
                <a:off x="3676893" y="5391600"/>
                <a:ext cx="138600" cy="178560"/>
              </p14:xfrm>
            </p:contentPart>
          </mc:Choice>
          <mc:Fallback xmlns="">
            <p:pic>
              <p:nvPicPr>
                <p:cNvPr id="91" name="Freihand 90">
                  <a:extLst>
                    <a:ext uri="{FF2B5EF4-FFF2-40B4-BE49-F238E27FC236}">
                      <a16:creationId xmlns:a16="http://schemas.microsoft.com/office/drawing/2014/main" id="{76FBDE72-C146-47B9-81EB-7B92A1B9F4B9}"/>
                    </a:ext>
                  </a:extLst>
                </p:cNvPr>
                <p:cNvPicPr/>
                <p:nvPr/>
              </p:nvPicPr>
              <p:blipFill>
                <a:blip r:embed="rId121"/>
                <a:stretch>
                  <a:fillRect/>
                </a:stretch>
              </p:blipFill>
              <p:spPr>
                <a:xfrm>
                  <a:off x="3672573" y="5387280"/>
                  <a:ext cx="1472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7" name="Freihand 96">
                  <a:extLst>
                    <a:ext uri="{FF2B5EF4-FFF2-40B4-BE49-F238E27FC236}">
                      <a16:creationId xmlns:a16="http://schemas.microsoft.com/office/drawing/2014/main" id="{A9C9E2B1-32B3-42CA-B77D-D472A3FFC62B}"/>
                    </a:ext>
                  </a:extLst>
                </p14:cNvPr>
                <p14:cNvContentPartPr/>
                <p14:nvPr/>
              </p14:nvContentPartPr>
              <p14:xfrm>
                <a:off x="4077213" y="5761680"/>
                <a:ext cx="360" cy="360"/>
              </p14:xfrm>
            </p:contentPart>
          </mc:Choice>
          <mc:Fallback xmlns="">
            <p:pic>
              <p:nvPicPr>
                <p:cNvPr id="97" name="Freihand 96">
                  <a:extLst>
                    <a:ext uri="{FF2B5EF4-FFF2-40B4-BE49-F238E27FC236}">
                      <a16:creationId xmlns:a16="http://schemas.microsoft.com/office/drawing/2014/main" id="{A9C9E2B1-32B3-42CA-B77D-D472A3FFC62B}"/>
                    </a:ext>
                  </a:extLst>
                </p:cNvPr>
                <p:cNvPicPr/>
                <p:nvPr/>
              </p:nvPicPr>
              <p:blipFill>
                <a:blip r:embed="rId123"/>
                <a:stretch>
                  <a:fillRect/>
                </a:stretch>
              </p:blipFill>
              <p:spPr>
                <a:xfrm>
                  <a:off x="4072893" y="57573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8" name="Freihand 97">
                  <a:extLst>
                    <a:ext uri="{FF2B5EF4-FFF2-40B4-BE49-F238E27FC236}">
                      <a16:creationId xmlns:a16="http://schemas.microsoft.com/office/drawing/2014/main" id="{1A7F1A80-0D0B-4776-BAF7-2236CCC143F3}"/>
                    </a:ext>
                  </a:extLst>
                </p14:cNvPr>
                <p14:cNvContentPartPr/>
                <p14:nvPr/>
              </p14:nvContentPartPr>
              <p14:xfrm>
                <a:off x="4029693" y="5734680"/>
                <a:ext cx="289080" cy="118080"/>
              </p14:xfrm>
            </p:contentPart>
          </mc:Choice>
          <mc:Fallback xmlns="">
            <p:pic>
              <p:nvPicPr>
                <p:cNvPr id="98" name="Freihand 97">
                  <a:extLst>
                    <a:ext uri="{FF2B5EF4-FFF2-40B4-BE49-F238E27FC236}">
                      <a16:creationId xmlns:a16="http://schemas.microsoft.com/office/drawing/2014/main" id="{1A7F1A80-0D0B-4776-BAF7-2236CCC143F3}"/>
                    </a:ext>
                  </a:extLst>
                </p:cNvPr>
                <p:cNvPicPr/>
                <p:nvPr/>
              </p:nvPicPr>
              <p:blipFill>
                <a:blip r:embed="rId125"/>
                <a:stretch>
                  <a:fillRect/>
                </a:stretch>
              </p:blipFill>
              <p:spPr>
                <a:xfrm>
                  <a:off x="4025373" y="5730360"/>
                  <a:ext cx="2977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9" name="Freihand 98">
                  <a:extLst>
                    <a:ext uri="{FF2B5EF4-FFF2-40B4-BE49-F238E27FC236}">
                      <a16:creationId xmlns:a16="http://schemas.microsoft.com/office/drawing/2014/main" id="{03112ECB-EB92-4FA9-90B1-73CE9180E013}"/>
                    </a:ext>
                  </a:extLst>
                </p14:cNvPr>
                <p14:cNvContentPartPr/>
                <p14:nvPr/>
              </p14:nvContentPartPr>
              <p14:xfrm>
                <a:off x="4124373" y="5765280"/>
                <a:ext cx="102600" cy="48600"/>
              </p14:xfrm>
            </p:contentPart>
          </mc:Choice>
          <mc:Fallback xmlns="">
            <p:pic>
              <p:nvPicPr>
                <p:cNvPr id="99" name="Freihand 98">
                  <a:extLst>
                    <a:ext uri="{FF2B5EF4-FFF2-40B4-BE49-F238E27FC236}">
                      <a16:creationId xmlns:a16="http://schemas.microsoft.com/office/drawing/2014/main" id="{03112ECB-EB92-4FA9-90B1-73CE9180E013}"/>
                    </a:ext>
                  </a:extLst>
                </p:cNvPr>
                <p:cNvPicPr/>
                <p:nvPr/>
              </p:nvPicPr>
              <p:blipFill>
                <a:blip r:embed="rId127"/>
                <a:stretch>
                  <a:fillRect/>
                </a:stretch>
              </p:blipFill>
              <p:spPr>
                <a:xfrm>
                  <a:off x="4120053" y="5760960"/>
                  <a:ext cx="111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00" name="Freihand 99">
                  <a:extLst>
                    <a:ext uri="{FF2B5EF4-FFF2-40B4-BE49-F238E27FC236}">
                      <a16:creationId xmlns:a16="http://schemas.microsoft.com/office/drawing/2014/main" id="{2FA14D5E-1FDF-42EF-8784-13A558957596}"/>
                    </a:ext>
                  </a:extLst>
                </p14:cNvPr>
                <p14:cNvContentPartPr/>
                <p14:nvPr/>
              </p14:nvContentPartPr>
              <p14:xfrm>
                <a:off x="4128693" y="5747280"/>
                <a:ext cx="89640" cy="73080"/>
              </p14:xfrm>
            </p:contentPart>
          </mc:Choice>
          <mc:Fallback xmlns="">
            <p:pic>
              <p:nvPicPr>
                <p:cNvPr id="100" name="Freihand 99">
                  <a:extLst>
                    <a:ext uri="{FF2B5EF4-FFF2-40B4-BE49-F238E27FC236}">
                      <a16:creationId xmlns:a16="http://schemas.microsoft.com/office/drawing/2014/main" id="{2FA14D5E-1FDF-42EF-8784-13A558957596}"/>
                    </a:ext>
                  </a:extLst>
                </p:cNvPr>
                <p:cNvPicPr/>
                <p:nvPr/>
              </p:nvPicPr>
              <p:blipFill>
                <a:blip r:embed="rId129"/>
                <a:stretch>
                  <a:fillRect/>
                </a:stretch>
              </p:blipFill>
              <p:spPr>
                <a:xfrm>
                  <a:off x="4124373" y="5742960"/>
                  <a:ext cx="982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12" name="Freihand 111">
                  <a:extLst>
                    <a:ext uri="{FF2B5EF4-FFF2-40B4-BE49-F238E27FC236}">
                      <a16:creationId xmlns:a16="http://schemas.microsoft.com/office/drawing/2014/main" id="{733C0A8B-2183-4357-8EC0-1CF37C7066CD}"/>
                    </a:ext>
                  </a:extLst>
                </p14:cNvPr>
                <p14:cNvContentPartPr/>
                <p14:nvPr/>
              </p14:nvContentPartPr>
              <p14:xfrm>
                <a:off x="3689133" y="5475840"/>
                <a:ext cx="43560" cy="87120"/>
              </p14:xfrm>
            </p:contentPart>
          </mc:Choice>
          <mc:Fallback xmlns="">
            <p:pic>
              <p:nvPicPr>
                <p:cNvPr id="112" name="Freihand 111">
                  <a:extLst>
                    <a:ext uri="{FF2B5EF4-FFF2-40B4-BE49-F238E27FC236}">
                      <a16:creationId xmlns:a16="http://schemas.microsoft.com/office/drawing/2014/main" id="{733C0A8B-2183-4357-8EC0-1CF37C7066CD}"/>
                    </a:ext>
                  </a:extLst>
                </p:cNvPr>
                <p:cNvPicPr/>
                <p:nvPr/>
              </p:nvPicPr>
              <p:blipFill>
                <a:blip r:embed="rId131"/>
                <a:stretch>
                  <a:fillRect/>
                </a:stretch>
              </p:blipFill>
              <p:spPr>
                <a:xfrm>
                  <a:off x="3684813" y="5471520"/>
                  <a:ext cx="522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13" name="Freihand 112">
                  <a:extLst>
                    <a:ext uri="{FF2B5EF4-FFF2-40B4-BE49-F238E27FC236}">
                      <a16:creationId xmlns:a16="http://schemas.microsoft.com/office/drawing/2014/main" id="{72F253BA-3F63-49F9-948C-6EC288091FE2}"/>
                    </a:ext>
                  </a:extLst>
                </p14:cNvPr>
                <p14:cNvContentPartPr/>
                <p14:nvPr/>
              </p14:nvContentPartPr>
              <p14:xfrm>
                <a:off x="3684093" y="5503920"/>
                <a:ext cx="96480" cy="24840"/>
              </p14:xfrm>
            </p:contentPart>
          </mc:Choice>
          <mc:Fallback xmlns="">
            <p:pic>
              <p:nvPicPr>
                <p:cNvPr id="113" name="Freihand 112">
                  <a:extLst>
                    <a:ext uri="{FF2B5EF4-FFF2-40B4-BE49-F238E27FC236}">
                      <a16:creationId xmlns:a16="http://schemas.microsoft.com/office/drawing/2014/main" id="{72F253BA-3F63-49F9-948C-6EC288091FE2}"/>
                    </a:ext>
                  </a:extLst>
                </p:cNvPr>
                <p:cNvPicPr/>
                <p:nvPr/>
              </p:nvPicPr>
              <p:blipFill>
                <a:blip r:embed="rId133"/>
                <a:stretch>
                  <a:fillRect/>
                </a:stretch>
              </p:blipFill>
              <p:spPr>
                <a:xfrm>
                  <a:off x="3679773" y="5499600"/>
                  <a:ext cx="1051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14" name="Freihand 113">
                  <a:extLst>
                    <a:ext uri="{FF2B5EF4-FFF2-40B4-BE49-F238E27FC236}">
                      <a16:creationId xmlns:a16="http://schemas.microsoft.com/office/drawing/2014/main" id="{EEC415DC-62D1-442E-98C6-9511B239412A}"/>
                    </a:ext>
                  </a:extLst>
                </p14:cNvPr>
                <p14:cNvContentPartPr/>
                <p14:nvPr/>
              </p14:nvContentPartPr>
              <p14:xfrm>
                <a:off x="3688053" y="5436960"/>
                <a:ext cx="88920" cy="13320"/>
              </p14:xfrm>
            </p:contentPart>
          </mc:Choice>
          <mc:Fallback xmlns="">
            <p:pic>
              <p:nvPicPr>
                <p:cNvPr id="114" name="Freihand 113">
                  <a:extLst>
                    <a:ext uri="{FF2B5EF4-FFF2-40B4-BE49-F238E27FC236}">
                      <a16:creationId xmlns:a16="http://schemas.microsoft.com/office/drawing/2014/main" id="{EEC415DC-62D1-442E-98C6-9511B239412A}"/>
                    </a:ext>
                  </a:extLst>
                </p:cNvPr>
                <p:cNvPicPr/>
                <p:nvPr/>
              </p:nvPicPr>
              <p:blipFill>
                <a:blip r:embed="rId135"/>
                <a:stretch>
                  <a:fillRect/>
                </a:stretch>
              </p:blipFill>
              <p:spPr>
                <a:xfrm>
                  <a:off x="3683733" y="5432640"/>
                  <a:ext cx="975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16" name="Freihand 115">
                  <a:extLst>
                    <a:ext uri="{FF2B5EF4-FFF2-40B4-BE49-F238E27FC236}">
                      <a16:creationId xmlns:a16="http://schemas.microsoft.com/office/drawing/2014/main" id="{B9412E60-6CB6-47E5-8EC6-C7C1D933AB4D}"/>
                    </a:ext>
                  </a:extLst>
                </p14:cNvPr>
                <p14:cNvContentPartPr/>
                <p14:nvPr/>
              </p14:nvContentPartPr>
              <p14:xfrm>
                <a:off x="3743493" y="5541360"/>
                <a:ext cx="81000" cy="76680"/>
              </p14:xfrm>
            </p:contentPart>
          </mc:Choice>
          <mc:Fallback xmlns="">
            <p:pic>
              <p:nvPicPr>
                <p:cNvPr id="116" name="Freihand 115">
                  <a:extLst>
                    <a:ext uri="{FF2B5EF4-FFF2-40B4-BE49-F238E27FC236}">
                      <a16:creationId xmlns:a16="http://schemas.microsoft.com/office/drawing/2014/main" id="{B9412E60-6CB6-47E5-8EC6-C7C1D933AB4D}"/>
                    </a:ext>
                  </a:extLst>
                </p:cNvPr>
                <p:cNvPicPr/>
                <p:nvPr/>
              </p:nvPicPr>
              <p:blipFill>
                <a:blip r:embed="rId137"/>
                <a:stretch>
                  <a:fillRect/>
                </a:stretch>
              </p:blipFill>
              <p:spPr>
                <a:xfrm>
                  <a:off x="3739173" y="5537040"/>
                  <a:ext cx="896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17" name="Freihand 116">
                  <a:extLst>
                    <a:ext uri="{FF2B5EF4-FFF2-40B4-BE49-F238E27FC236}">
                      <a16:creationId xmlns:a16="http://schemas.microsoft.com/office/drawing/2014/main" id="{B1B908E7-FB94-4C85-8CAE-AE209794A497}"/>
                    </a:ext>
                  </a:extLst>
                </p14:cNvPr>
                <p14:cNvContentPartPr/>
                <p14:nvPr/>
              </p14:nvContentPartPr>
              <p14:xfrm>
                <a:off x="3761493" y="5539560"/>
                <a:ext cx="23400" cy="73440"/>
              </p14:xfrm>
            </p:contentPart>
          </mc:Choice>
          <mc:Fallback xmlns="">
            <p:pic>
              <p:nvPicPr>
                <p:cNvPr id="117" name="Freihand 116">
                  <a:extLst>
                    <a:ext uri="{FF2B5EF4-FFF2-40B4-BE49-F238E27FC236}">
                      <a16:creationId xmlns:a16="http://schemas.microsoft.com/office/drawing/2014/main" id="{B1B908E7-FB94-4C85-8CAE-AE209794A497}"/>
                    </a:ext>
                  </a:extLst>
                </p:cNvPr>
                <p:cNvPicPr/>
                <p:nvPr/>
              </p:nvPicPr>
              <p:blipFill>
                <a:blip r:embed="rId139"/>
                <a:stretch>
                  <a:fillRect/>
                </a:stretch>
              </p:blipFill>
              <p:spPr>
                <a:xfrm>
                  <a:off x="3757173" y="5535240"/>
                  <a:ext cx="320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8" name="Freihand 117">
                  <a:extLst>
                    <a:ext uri="{FF2B5EF4-FFF2-40B4-BE49-F238E27FC236}">
                      <a16:creationId xmlns:a16="http://schemas.microsoft.com/office/drawing/2014/main" id="{6574AC22-3492-4C0A-A296-54FF334C03C5}"/>
                    </a:ext>
                  </a:extLst>
                </p14:cNvPr>
                <p14:cNvContentPartPr/>
                <p14:nvPr/>
              </p14:nvContentPartPr>
              <p14:xfrm>
                <a:off x="3748533" y="5544240"/>
                <a:ext cx="71280" cy="56880"/>
              </p14:xfrm>
            </p:contentPart>
          </mc:Choice>
          <mc:Fallback xmlns="">
            <p:pic>
              <p:nvPicPr>
                <p:cNvPr id="118" name="Freihand 117">
                  <a:extLst>
                    <a:ext uri="{FF2B5EF4-FFF2-40B4-BE49-F238E27FC236}">
                      <a16:creationId xmlns:a16="http://schemas.microsoft.com/office/drawing/2014/main" id="{6574AC22-3492-4C0A-A296-54FF334C03C5}"/>
                    </a:ext>
                  </a:extLst>
                </p:cNvPr>
                <p:cNvPicPr/>
                <p:nvPr/>
              </p:nvPicPr>
              <p:blipFill>
                <a:blip r:embed="rId141"/>
                <a:stretch>
                  <a:fillRect/>
                </a:stretch>
              </p:blipFill>
              <p:spPr>
                <a:xfrm>
                  <a:off x="3744213" y="5539920"/>
                  <a:ext cx="799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20" name="Freihand 119">
                  <a:extLst>
                    <a:ext uri="{FF2B5EF4-FFF2-40B4-BE49-F238E27FC236}">
                      <a16:creationId xmlns:a16="http://schemas.microsoft.com/office/drawing/2014/main" id="{DD5D8EEA-DDE8-49DA-B9AC-94FAC3586C82}"/>
                    </a:ext>
                  </a:extLst>
                </p14:cNvPr>
                <p14:cNvContentPartPr/>
                <p14:nvPr/>
              </p14:nvContentPartPr>
              <p14:xfrm>
                <a:off x="3721893" y="5345880"/>
                <a:ext cx="77760" cy="83160"/>
              </p14:xfrm>
            </p:contentPart>
          </mc:Choice>
          <mc:Fallback xmlns="">
            <p:pic>
              <p:nvPicPr>
                <p:cNvPr id="120" name="Freihand 119">
                  <a:extLst>
                    <a:ext uri="{FF2B5EF4-FFF2-40B4-BE49-F238E27FC236}">
                      <a16:creationId xmlns:a16="http://schemas.microsoft.com/office/drawing/2014/main" id="{DD5D8EEA-DDE8-49DA-B9AC-94FAC3586C82}"/>
                    </a:ext>
                  </a:extLst>
                </p:cNvPr>
                <p:cNvPicPr/>
                <p:nvPr/>
              </p:nvPicPr>
              <p:blipFill>
                <a:blip r:embed="rId143"/>
                <a:stretch>
                  <a:fillRect/>
                </a:stretch>
              </p:blipFill>
              <p:spPr>
                <a:xfrm>
                  <a:off x="3717573" y="5341560"/>
                  <a:ext cx="864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21" name="Freihand 120">
                  <a:extLst>
                    <a:ext uri="{FF2B5EF4-FFF2-40B4-BE49-F238E27FC236}">
                      <a16:creationId xmlns:a16="http://schemas.microsoft.com/office/drawing/2014/main" id="{B47CE0DD-1F17-4836-8E82-6B78864FFC1E}"/>
                    </a:ext>
                  </a:extLst>
                </p14:cNvPr>
                <p14:cNvContentPartPr/>
                <p14:nvPr/>
              </p14:nvContentPartPr>
              <p14:xfrm>
                <a:off x="3719013" y="5346960"/>
                <a:ext cx="98280" cy="74880"/>
              </p14:xfrm>
            </p:contentPart>
          </mc:Choice>
          <mc:Fallback xmlns="">
            <p:pic>
              <p:nvPicPr>
                <p:cNvPr id="121" name="Freihand 120">
                  <a:extLst>
                    <a:ext uri="{FF2B5EF4-FFF2-40B4-BE49-F238E27FC236}">
                      <a16:creationId xmlns:a16="http://schemas.microsoft.com/office/drawing/2014/main" id="{B47CE0DD-1F17-4836-8E82-6B78864FFC1E}"/>
                    </a:ext>
                  </a:extLst>
                </p:cNvPr>
                <p:cNvPicPr/>
                <p:nvPr/>
              </p:nvPicPr>
              <p:blipFill>
                <a:blip r:embed="rId145"/>
                <a:stretch>
                  <a:fillRect/>
                </a:stretch>
              </p:blipFill>
              <p:spPr>
                <a:xfrm>
                  <a:off x="3714693" y="5342640"/>
                  <a:ext cx="1069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28" name="Freihand 127">
                  <a:extLst>
                    <a:ext uri="{FF2B5EF4-FFF2-40B4-BE49-F238E27FC236}">
                      <a16:creationId xmlns:a16="http://schemas.microsoft.com/office/drawing/2014/main" id="{7F9E2AA7-C8D7-48A7-8299-BBB3BE27E5E6}"/>
                    </a:ext>
                  </a:extLst>
                </p14:cNvPr>
                <p14:cNvContentPartPr/>
                <p14:nvPr/>
              </p14:nvContentPartPr>
              <p14:xfrm>
                <a:off x="4075413" y="5985600"/>
                <a:ext cx="290880" cy="223200"/>
              </p14:xfrm>
            </p:contentPart>
          </mc:Choice>
          <mc:Fallback xmlns="">
            <p:pic>
              <p:nvPicPr>
                <p:cNvPr id="128" name="Freihand 127">
                  <a:extLst>
                    <a:ext uri="{FF2B5EF4-FFF2-40B4-BE49-F238E27FC236}">
                      <a16:creationId xmlns:a16="http://schemas.microsoft.com/office/drawing/2014/main" id="{7F9E2AA7-C8D7-48A7-8299-BBB3BE27E5E6}"/>
                    </a:ext>
                  </a:extLst>
                </p:cNvPr>
                <p:cNvPicPr/>
                <p:nvPr/>
              </p:nvPicPr>
              <p:blipFill>
                <a:blip r:embed="rId147"/>
                <a:stretch>
                  <a:fillRect/>
                </a:stretch>
              </p:blipFill>
              <p:spPr>
                <a:xfrm>
                  <a:off x="4071093" y="5981280"/>
                  <a:ext cx="29952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30" name="Freihand 129">
                  <a:extLst>
                    <a:ext uri="{FF2B5EF4-FFF2-40B4-BE49-F238E27FC236}">
                      <a16:creationId xmlns:a16="http://schemas.microsoft.com/office/drawing/2014/main" id="{23C19FE1-CF88-4BB9-A674-8FCD0078CE05}"/>
                    </a:ext>
                  </a:extLst>
                </p14:cNvPr>
                <p14:cNvContentPartPr/>
                <p14:nvPr/>
              </p14:nvContentPartPr>
              <p14:xfrm>
                <a:off x="4215813" y="6030960"/>
                <a:ext cx="115560" cy="104040"/>
              </p14:xfrm>
            </p:contentPart>
          </mc:Choice>
          <mc:Fallback xmlns="">
            <p:pic>
              <p:nvPicPr>
                <p:cNvPr id="130" name="Freihand 129">
                  <a:extLst>
                    <a:ext uri="{FF2B5EF4-FFF2-40B4-BE49-F238E27FC236}">
                      <a16:creationId xmlns:a16="http://schemas.microsoft.com/office/drawing/2014/main" id="{23C19FE1-CF88-4BB9-A674-8FCD0078CE05}"/>
                    </a:ext>
                  </a:extLst>
                </p:cNvPr>
                <p:cNvPicPr/>
                <p:nvPr/>
              </p:nvPicPr>
              <p:blipFill>
                <a:blip r:embed="rId149"/>
                <a:stretch>
                  <a:fillRect/>
                </a:stretch>
              </p:blipFill>
              <p:spPr>
                <a:xfrm>
                  <a:off x="4211493" y="6026640"/>
                  <a:ext cx="1242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3" name="Freihand 82">
                  <a:extLst>
                    <a:ext uri="{FF2B5EF4-FFF2-40B4-BE49-F238E27FC236}">
                      <a16:creationId xmlns:a16="http://schemas.microsoft.com/office/drawing/2014/main" id="{4F533AA9-C6D9-42E5-8825-2AC66CF10F06}"/>
                    </a:ext>
                  </a:extLst>
                </p14:cNvPr>
                <p14:cNvContentPartPr/>
                <p14:nvPr/>
              </p14:nvContentPartPr>
              <p14:xfrm>
                <a:off x="3237333" y="6095760"/>
                <a:ext cx="307800" cy="85680"/>
              </p14:xfrm>
            </p:contentPart>
          </mc:Choice>
          <mc:Fallback xmlns="">
            <p:pic>
              <p:nvPicPr>
                <p:cNvPr id="83" name="Freihand 82">
                  <a:extLst>
                    <a:ext uri="{FF2B5EF4-FFF2-40B4-BE49-F238E27FC236}">
                      <a16:creationId xmlns:a16="http://schemas.microsoft.com/office/drawing/2014/main" id="{4F533AA9-C6D9-42E5-8825-2AC66CF10F06}"/>
                    </a:ext>
                  </a:extLst>
                </p:cNvPr>
                <p:cNvPicPr/>
                <p:nvPr/>
              </p:nvPicPr>
              <p:blipFill>
                <a:blip r:embed="rId151"/>
                <a:stretch>
                  <a:fillRect/>
                </a:stretch>
              </p:blipFill>
              <p:spPr>
                <a:xfrm>
                  <a:off x="3233013" y="6091440"/>
                  <a:ext cx="3164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4" name="Freihand 83">
                  <a:extLst>
                    <a:ext uri="{FF2B5EF4-FFF2-40B4-BE49-F238E27FC236}">
                      <a16:creationId xmlns:a16="http://schemas.microsoft.com/office/drawing/2014/main" id="{03403570-A33D-4E54-A544-CE509439B727}"/>
                    </a:ext>
                  </a:extLst>
                </p14:cNvPr>
                <p14:cNvContentPartPr/>
                <p14:nvPr/>
              </p14:nvContentPartPr>
              <p14:xfrm>
                <a:off x="3087933" y="6147600"/>
                <a:ext cx="25560" cy="39600"/>
              </p14:xfrm>
            </p:contentPart>
          </mc:Choice>
          <mc:Fallback xmlns="">
            <p:pic>
              <p:nvPicPr>
                <p:cNvPr id="84" name="Freihand 83">
                  <a:extLst>
                    <a:ext uri="{FF2B5EF4-FFF2-40B4-BE49-F238E27FC236}">
                      <a16:creationId xmlns:a16="http://schemas.microsoft.com/office/drawing/2014/main" id="{03403570-A33D-4E54-A544-CE509439B727}"/>
                    </a:ext>
                  </a:extLst>
                </p:cNvPr>
                <p:cNvPicPr/>
                <p:nvPr/>
              </p:nvPicPr>
              <p:blipFill>
                <a:blip r:embed="rId153"/>
                <a:stretch>
                  <a:fillRect/>
                </a:stretch>
              </p:blipFill>
              <p:spPr>
                <a:xfrm>
                  <a:off x="3083613" y="6143280"/>
                  <a:ext cx="342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5" name="Freihand 84">
                  <a:extLst>
                    <a:ext uri="{FF2B5EF4-FFF2-40B4-BE49-F238E27FC236}">
                      <a16:creationId xmlns:a16="http://schemas.microsoft.com/office/drawing/2014/main" id="{2C3662E2-1A2A-4078-9E46-7C1FB23CA0C3}"/>
                    </a:ext>
                  </a:extLst>
                </p14:cNvPr>
                <p14:cNvContentPartPr/>
                <p14:nvPr/>
              </p14:nvContentPartPr>
              <p14:xfrm>
                <a:off x="2975613" y="6145080"/>
                <a:ext cx="100800" cy="295920"/>
              </p14:xfrm>
            </p:contentPart>
          </mc:Choice>
          <mc:Fallback xmlns="">
            <p:pic>
              <p:nvPicPr>
                <p:cNvPr id="85" name="Freihand 84">
                  <a:extLst>
                    <a:ext uri="{FF2B5EF4-FFF2-40B4-BE49-F238E27FC236}">
                      <a16:creationId xmlns:a16="http://schemas.microsoft.com/office/drawing/2014/main" id="{2C3662E2-1A2A-4078-9E46-7C1FB23CA0C3}"/>
                    </a:ext>
                  </a:extLst>
                </p:cNvPr>
                <p:cNvPicPr/>
                <p:nvPr/>
              </p:nvPicPr>
              <p:blipFill>
                <a:blip r:embed="rId155"/>
                <a:stretch>
                  <a:fillRect/>
                </a:stretch>
              </p:blipFill>
              <p:spPr>
                <a:xfrm>
                  <a:off x="2971293" y="6140760"/>
                  <a:ext cx="10944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2" name="Freihand 101">
                  <a:extLst>
                    <a:ext uri="{FF2B5EF4-FFF2-40B4-BE49-F238E27FC236}">
                      <a16:creationId xmlns:a16="http://schemas.microsoft.com/office/drawing/2014/main" id="{4C82833A-CF3E-4CA0-AE7E-DE896F8CC75E}"/>
                    </a:ext>
                  </a:extLst>
                </p14:cNvPr>
                <p14:cNvContentPartPr/>
                <p14:nvPr/>
              </p14:nvContentPartPr>
              <p14:xfrm>
                <a:off x="3314373" y="6289800"/>
                <a:ext cx="87120" cy="56880"/>
              </p14:xfrm>
            </p:contentPart>
          </mc:Choice>
          <mc:Fallback xmlns="">
            <p:pic>
              <p:nvPicPr>
                <p:cNvPr id="102" name="Freihand 101">
                  <a:extLst>
                    <a:ext uri="{FF2B5EF4-FFF2-40B4-BE49-F238E27FC236}">
                      <a16:creationId xmlns:a16="http://schemas.microsoft.com/office/drawing/2014/main" id="{4C82833A-CF3E-4CA0-AE7E-DE896F8CC75E}"/>
                    </a:ext>
                  </a:extLst>
                </p:cNvPr>
                <p:cNvPicPr/>
                <p:nvPr/>
              </p:nvPicPr>
              <p:blipFill>
                <a:blip r:embed="rId157"/>
                <a:stretch>
                  <a:fillRect/>
                </a:stretch>
              </p:blipFill>
              <p:spPr>
                <a:xfrm>
                  <a:off x="3310053" y="6285480"/>
                  <a:ext cx="957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3" name="Freihand 102">
                  <a:extLst>
                    <a:ext uri="{FF2B5EF4-FFF2-40B4-BE49-F238E27FC236}">
                      <a16:creationId xmlns:a16="http://schemas.microsoft.com/office/drawing/2014/main" id="{C80899D6-4F22-4074-9D0A-3D273DCB087A}"/>
                    </a:ext>
                  </a:extLst>
                </p14:cNvPr>
                <p14:cNvContentPartPr/>
                <p14:nvPr/>
              </p14:nvContentPartPr>
              <p14:xfrm>
                <a:off x="3308613" y="6228240"/>
                <a:ext cx="101880" cy="112320"/>
              </p14:xfrm>
            </p:contentPart>
          </mc:Choice>
          <mc:Fallback xmlns="">
            <p:pic>
              <p:nvPicPr>
                <p:cNvPr id="103" name="Freihand 102">
                  <a:extLst>
                    <a:ext uri="{FF2B5EF4-FFF2-40B4-BE49-F238E27FC236}">
                      <a16:creationId xmlns:a16="http://schemas.microsoft.com/office/drawing/2014/main" id="{C80899D6-4F22-4074-9D0A-3D273DCB087A}"/>
                    </a:ext>
                  </a:extLst>
                </p:cNvPr>
                <p:cNvPicPr/>
                <p:nvPr/>
              </p:nvPicPr>
              <p:blipFill>
                <a:blip r:embed="rId159"/>
                <a:stretch>
                  <a:fillRect/>
                </a:stretch>
              </p:blipFill>
              <p:spPr>
                <a:xfrm>
                  <a:off x="3304293" y="6223920"/>
                  <a:ext cx="1105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32" name="Freihand 131">
                  <a:extLst>
                    <a:ext uri="{FF2B5EF4-FFF2-40B4-BE49-F238E27FC236}">
                      <a16:creationId xmlns:a16="http://schemas.microsoft.com/office/drawing/2014/main" id="{AB3B7351-D562-467C-B881-A3CD1674EA52}"/>
                    </a:ext>
                  </a:extLst>
                </p14:cNvPr>
                <p14:cNvContentPartPr/>
                <p14:nvPr/>
              </p14:nvContentPartPr>
              <p14:xfrm>
                <a:off x="2924853" y="6213120"/>
                <a:ext cx="68040" cy="105120"/>
              </p14:xfrm>
            </p:contentPart>
          </mc:Choice>
          <mc:Fallback xmlns="">
            <p:pic>
              <p:nvPicPr>
                <p:cNvPr id="132" name="Freihand 131">
                  <a:extLst>
                    <a:ext uri="{FF2B5EF4-FFF2-40B4-BE49-F238E27FC236}">
                      <a16:creationId xmlns:a16="http://schemas.microsoft.com/office/drawing/2014/main" id="{AB3B7351-D562-467C-B881-A3CD1674EA52}"/>
                    </a:ext>
                  </a:extLst>
                </p:cNvPr>
                <p:cNvPicPr/>
                <p:nvPr/>
              </p:nvPicPr>
              <p:blipFill>
                <a:blip r:embed="rId161"/>
                <a:stretch>
                  <a:fillRect/>
                </a:stretch>
              </p:blipFill>
              <p:spPr>
                <a:xfrm>
                  <a:off x="2920533" y="6208800"/>
                  <a:ext cx="766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33" name="Freihand 132">
                  <a:extLst>
                    <a:ext uri="{FF2B5EF4-FFF2-40B4-BE49-F238E27FC236}">
                      <a16:creationId xmlns:a16="http://schemas.microsoft.com/office/drawing/2014/main" id="{235BB524-8F69-4BF0-86ED-8BB4D0FA4F01}"/>
                    </a:ext>
                  </a:extLst>
                </p14:cNvPr>
                <p14:cNvContentPartPr/>
                <p14:nvPr/>
              </p14:nvContentPartPr>
              <p14:xfrm>
                <a:off x="2907573" y="6204480"/>
                <a:ext cx="109440" cy="85320"/>
              </p14:xfrm>
            </p:contentPart>
          </mc:Choice>
          <mc:Fallback xmlns="">
            <p:pic>
              <p:nvPicPr>
                <p:cNvPr id="133" name="Freihand 132">
                  <a:extLst>
                    <a:ext uri="{FF2B5EF4-FFF2-40B4-BE49-F238E27FC236}">
                      <a16:creationId xmlns:a16="http://schemas.microsoft.com/office/drawing/2014/main" id="{235BB524-8F69-4BF0-86ED-8BB4D0FA4F01}"/>
                    </a:ext>
                  </a:extLst>
                </p:cNvPr>
                <p:cNvPicPr/>
                <p:nvPr/>
              </p:nvPicPr>
              <p:blipFill>
                <a:blip r:embed="rId163"/>
                <a:stretch>
                  <a:fillRect/>
                </a:stretch>
              </p:blipFill>
              <p:spPr>
                <a:xfrm>
                  <a:off x="2903253" y="6200160"/>
                  <a:ext cx="1180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42" name="Freihand 141">
                  <a:extLst>
                    <a:ext uri="{FF2B5EF4-FFF2-40B4-BE49-F238E27FC236}">
                      <a16:creationId xmlns:a16="http://schemas.microsoft.com/office/drawing/2014/main" id="{47B2EBC7-4DD1-4113-BDAE-CA70E9071167}"/>
                    </a:ext>
                  </a:extLst>
                </p14:cNvPr>
                <p14:cNvContentPartPr/>
                <p14:nvPr/>
              </p14:nvContentPartPr>
              <p14:xfrm>
                <a:off x="3519933" y="5741520"/>
                <a:ext cx="149760" cy="90000"/>
              </p14:xfrm>
            </p:contentPart>
          </mc:Choice>
          <mc:Fallback xmlns="">
            <p:pic>
              <p:nvPicPr>
                <p:cNvPr id="142" name="Freihand 141">
                  <a:extLst>
                    <a:ext uri="{FF2B5EF4-FFF2-40B4-BE49-F238E27FC236}">
                      <a16:creationId xmlns:a16="http://schemas.microsoft.com/office/drawing/2014/main" id="{47B2EBC7-4DD1-4113-BDAE-CA70E9071167}"/>
                    </a:ext>
                  </a:extLst>
                </p:cNvPr>
                <p:cNvPicPr/>
                <p:nvPr/>
              </p:nvPicPr>
              <p:blipFill>
                <a:blip r:embed="rId165"/>
                <a:stretch>
                  <a:fillRect/>
                </a:stretch>
              </p:blipFill>
              <p:spPr>
                <a:xfrm>
                  <a:off x="3515613" y="5737200"/>
                  <a:ext cx="1584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43" name="Freihand 142">
                  <a:extLst>
                    <a:ext uri="{FF2B5EF4-FFF2-40B4-BE49-F238E27FC236}">
                      <a16:creationId xmlns:a16="http://schemas.microsoft.com/office/drawing/2014/main" id="{79AF2FA2-CB36-4F54-A716-778FCA49AAD8}"/>
                    </a:ext>
                  </a:extLst>
                </p14:cNvPr>
                <p14:cNvContentPartPr/>
                <p14:nvPr/>
              </p14:nvContentPartPr>
              <p14:xfrm>
                <a:off x="3527133" y="5653320"/>
                <a:ext cx="103680" cy="191520"/>
              </p14:xfrm>
            </p:contentPart>
          </mc:Choice>
          <mc:Fallback xmlns="">
            <p:pic>
              <p:nvPicPr>
                <p:cNvPr id="143" name="Freihand 142">
                  <a:extLst>
                    <a:ext uri="{FF2B5EF4-FFF2-40B4-BE49-F238E27FC236}">
                      <a16:creationId xmlns:a16="http://schemas.microsoft.com/office/drawing/2014/main" id="{79AF2FA2-CB36-4F54-A716-778FCA49AAD8}"/>
                    </a:ext>
                  </a:extLst>
                </p:cNvPr>
                <p:cNvPicPr/>
                <p:nvPr/>
              </p:nvPicPr>
              <p:blipFill>
                <a:blip r:embed="rId167"/>
                <a:stretch>
                  <a:fillRect/>
                </a:stretch>
              </p:blipFill>
              <p:spPr>
                <a:xfrm>
                  <a:off x="3522813" y="5649000"/>
                  <a:ext cx="1123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54" name="Freihand 153">
                  <a:extLst>
                    <a:ext uri="{FF2B5EF4-FFF2-40B4-BE49-F238E27FC236}">
                      <a16:creationId xmlns:a16="http://schemas.microsoft.com/office/drawing/2014/main" id="{0252B31B-42CE-4276-9091-39624AF054FF}"/>
                    </a:ext>
                  </a:extLst>
                </p14:cNvPr>
                <p14:cNvContentPartPr/>
                <p14:nvPr/>
              </p14:nvContentPartPr>
              <p14:xfrm>
                <a:off x="4141653" y="5894880"/>
                <a:ext cx="25560" cy="6120"/>
              </p14:xfrm>
            </p:contentPart>
          </mc:Choice>
          <mc:Fallback xmlns="">
            <p:pic>
              <p:nvPicPr>
                <p:cNvPr id="154" name="Freihand 153">
                  <a:extLst>
                    <a:ext uri="{FF2B5EF4-FFF2-40B4-BE49-F238E27FC236}">
                      <a16:creationId xmlns:a16="http://schemas.microsoft.com/office/drawing/2014/main" id="{0252B31B-42CE-4276-9091-39624AF054FF}"/>
                    </a:ext>
                  </a:extLst>
                </p:cNvPr>
                <p:cNvPicPr/>
                <p:nvPr/>
              </p:nvPicPr>
              <p:blipFill>
                <a:blip r:embed="rId169"/>
                <a:stretch>
                  <a:fillRect/>
                </a:stretch>
              </p:blipFill>
              <p:spPr>
                <a:xfrm>
                  <a:off x="4137333" y="5890560"/>
                  <a:ext cx="342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55" name="Freihand 154">
                  <a:extLst>
                    <a:ext uri="{FF2B5EF4-FFF2-40B4-BE49-F238E27FC236}">
                      <a16:creationId xmlns:a16="http://schemas.microsoft.com/office/drawing/2014/main" id="{7EA410DB-3779-4A2F-88F1-D425652EFF12}"/>
                    </a:ext>
                  </a:extLst>
                </p14:cNvPr>
                <p14:cNvContentPartPr/>
                <p14:nvPr/>
              </p14:nvContentPartPr>
              <p14:xfrm>
                <a:off x="4138053" y="5887680"/>
                <a:ext cx="360" cy="360"/>
              </p14:xfrm>
            </p:contentPart>
          </mc:Choice>
          <mc:Fallback xmlns="">
            <p:pic>
              <p:nvPicPr>
                <p:cNvPr id="155" name="Freihand 154">
                  <a:extLst>
                    <a:ext uri="{FF2B5EF4-FFF2-40B4-BE49-F238E27FC236}">
                      <a16:creationId xmlns:a16="http://schemas.microsoft.com/office/drawing/2014/main" id="{7EA410DB-3779-4A2F-88F1-D425652EFF12}"/>
                    </a:ext>
                  </a:extLst>
                </p:cNvPr>
                <p:cNvPicPr/>
                <p:nvPr/>
              </p:nvPicPr>
              <p:blipFill>
                <a:blip r:embed="rId123"/>
                <a:stretch>
                  <a:fillRect/>
                </a:stretch>
              </p:blipFill>
              <p:spPr>
                <a:xfrm>
                  <a:off x="4133733" y="58833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56" name="Freihand 155">
                  <a:extLst>
                    <a:ext uri="{FF2B5EF4-FFF2-40B4-BE49-F238E27FC236}">
                      <a16:creationId xmlns:a16="http://schemas.microsoft.com/office/drawing/2014/main" id="{0A9E34D8-1E1D-4567-B95D-E888B6861DCA}"/>
                    </a:ext>
                  </a:extLst>
                </p14:cNvPr>
                <p14:cNvContentPartPr/>
                <p14:nvPr/>
              </p14:nvContentPartPr>
              <p14:xfrm>
                <a:off x="4256493" y="5769600"/>
                <a:ext cx="139680" cy="90000"/>
              </p14:xfrm>
            </p:contentPart>
          </mc:Choice>
          <mc:Fallback xmlns="">
            <p:pic>
              <p:nvPicPr>
                <p:cNvPr id="156" name="Freihand 155">
                  <a:extLst>
                    <a:ext uri="{FF2B5EF4-FFF2-40B4-BE49-F238E27FC236}">
                      <a16:creationId xmlns:a16="http://schemas.microsoft.com/office/drawing/2014/main" id="{0A9E34D8-1E1D-4567-B95D-E888B6861DCA}"/>
                    </a:ext>
                  </a:extLst>
                </p:cNvPr>
                <p:cNvPicPr/>
                <p:nvPr/>
              </p:nvPicPr>
              <p:blipFill>
                <a:blip r:embed="rId172"/>
                <a:stretch>
                  <a:fillRect/>
                </a:stretch>
              </p:blipFill>
              <p:spPr>
                <a:xfrm>
                  <a:off x="4252173" y="5765280"/>
                  <a:ext cx="1483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57" name="Freihand 156">
                  <a:extLst>
                    <a:ext uri="{FF2B5EF4-FFF2-40B4-BE49-F238E27FC236}">
                      <a16:creationId xmlns:a16="http://schemas.microsoft.com/office/drawing/2014/main" id="{F61338D8-2A07-4FA6-89C3-96E0BC5B82E1}"/>
                    </a:ext>
                  </a:extLst>
                </p14:cNvPr>
                <p14:cNvContentPartPr/>
                <p14:nvPr/>
              </p14:nvContentPartPr>
              <p14:xfrm>
                <a:off x="4291413" y="5776800"/>
                <a:ext cx="102960" cy="81360"/>
              </p14:xfrm>
            </p:contentPart>
          </mc:Choice>
          <mc:Fallback xmlns="">
            <p:pic>
              <p:nvPicPr>
                <p:cNvPr id="157" name="Freihand 156">
                  <a:extLst>
                    <a:ext uri="{FF2B5EF4-FFF2-40B4-BE49-F238E27FC236}">
                      <a16:creationId xmlns:a16="http://schemas.microsoft.com/office/drawing/2014/main" id="{F61338D8-2A07-4FA6-89C3-96E0BC5B82E1}"/>
                    </a:ext>
                  </a:extLst>
                </p:cNvPr>
                <p:cNvPicPr/>
                <p:nvPr/>
              </p:nvPicPr>
              <p:blipFill>
                <a:blip r:embed="rId174"/>
                <a:stretch>
                  <a:fillRect/>
                </a:stretch>
              </p:blipFill>
              <p:spPr>
                <a:xfrm>
                  <a:off x="4287093" y="5772480"/>
                  <a:ext cx="1116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58" name="Freihand 157">
                  <a:extLst>
                    <a:ext uri="{FF2B5EF4-FFF2-40B4-BE49-F238E27FC236}">
                      <a16:creationId xmlns:a16="http://schemas.microsoft.com/office/drawing/2014/main" id="{EEFD701E-BADC-4421-9FCA-352737D69AF9}"/>
                    </a:ext>
                  </a:extLst>
                </p14:cNvPr>
                <p14:cNvContentPartPr/>
                <p14:nvPr/>
              </p14:nvContentPartPr>
              <p14:xfrm>
                <a:off x="4224813" y="5848080"/>
                <a:ext cx="15120" cy="44280"/>
              </p14:xfrm>
            </p:contentPart>
          </mc:Choice>
          <mc:Fallback xmlns="">
            <p:pic>
              <p:nvPicPr>
                <p:cNvPr id="158" name="Freihand 157">
                  <a:extLst>
                    <a:ext uri="{FF2B5EF4-FFF2-40B4-BE49-F238E27FC236}">
                      <a16:creationId xmlns:a16="http://schemas.microsoft.com/office/drawing/2014/main" id="{EEFD701E-BADC-4421-9FCA-352737D69AF9}"/>
                    </a:ext>
                  </a:extLst>
                </p:cNvPr>
                <p:cNvPicPr/>
                <p:nvPr/>
              </p:nvPicPr>
              <p:blipFill>
                <a:blip r:embed="rId176"/>
                <a:stretch>
                  <a:fillRect/>
                </a:stretch>
              </p:blipFill>
              <p:spPr>
                <a:xfrm>
                  <a:off x="4220493" y="5843760"/>
                  <a:ext cx="237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59" name="Freihand 158">
                  <a:extLst>
                    <a:ext uri="{FF2B5EF4-FFF2-40B4-BE49-F238E27FC236}">
                      <a16:creationId xmlns:a16="http://schemas.microsoft.com/office/drawing/2014/main" id="{7DAAA774-D43B-4D53-9C71-3046E86177BB}"/>
                    </a:ext>
                  </a:extLst>
                </p14:cNvPr>
                <p14:cNvContentPartPr/>
                <p14:nvPr/>
              </p14:nvContentPartPr>
              <p14:xfrm>
                <a:off x="4215453" y="5807760"/>
                <a:ext cx="78480" cy="188640"/>
              </p14:xfrm>
            </p:contentPart>
          </mc:Choice>
          <mc:Fallback xmlns="">
            <p:pic>
              <p:nvPicPr>
                <p:cNvPr id="159" name="Freihand 158">
                  <a:extLst>
                    <a:ext uri="{FF2B5EF4-FFF2-40B4-BE49-F238E27FC236}">
                      <a16:creationId xmlns:a16="http://schemas.microsoft.com/office/drawing/2014/main" id="{7DAAA774-D43B-4D53-9C71-3046E86177BB}"/>
                    </a:ext>
                  </a:extLst>
                </p:cNvPr>
                <p:cNvPicPr/>
                <p:nvPr/>
              </p:nvPicPr>
              <p:blipFill>
                <a:blip r:embed="rId178"/>
                <a:stretch>
                  <a:fillRect/>
                </a:stretch>
              </p:blipFill>
              <p:spPr>
                <a:xfrm>
                  <a:off x="4211133" y="5803440"/>
                  <a:ext cx="871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60" name="Freihand 159">
                  <a:extLst>
                    <a:ext uri="{FF2B5EF4-FFF2-40B4-BE49-F238E27FC236}">
                      <a16:creationId xmlns:a16="http://schemas.microsoft.com/office/drawing/2014/main" id="{F1361D8E-4E5E-4CD1-B301-C64FBBBA2EC5}"/>
                    </a:ext>
                  </a:extLst>
                </p14:cNvPr>
                <p14:cNvContentPartPr/>
                <p14:nvPr/>
              </p14:nvContentPartPr>
              <p14:xfrm>
                <a:off x="4160373" y="5856000"/>
                <a:ext cx="34920" cy="132480"/>
              </p14:xfrm>
            </p:contentPart>
          </mc:Choice>
          <mc:Fallback xmlns="">
            <p:pic>
              <p:nvPicPr>
                <p:cNvPr id="160" name="Freihand 159">
                  <a:extLst>
                    <a:ext uri="{FF2B5EF4-FFF2-40B4-BE49-F238E27FC236}">
                      <a16:creationId xmlns:a16="http://schemas.microsoft.com/office/drawing/2014/main" id="{F1361D8E-4E5E-4CD1-B301-C64FBBBA2EC5}"/>
                    </a:ext>
                  </a:extLst>
                </p:cNvPr>
                <p:cNvPicPr/>
                <p:nvPr/>
              </p:nvPicPr>
              <p:blipFill>
                <a:blip r:embed="rId180"/>
                <a:stretch>
                  <a:fillRect/>
                </a:stretch>
              </p:blipFill>
              <p:spPr>
                <a:xfrm>
                  <a:off x="4156053" y="5851680"/>
                  <a:ext cx="435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61" name="Freihand 160">
                  <a:extLst>
                    <a:ext uri="{FF2B5EF4-FFF2-40B4-BE49-F238E27FC236}">
                      <a16:creationId xmlns:a16="http://schemas.microsoft.com/office/drawing/2014/main" id="{A0347DE1-F654-4475-BD50-8B51C805DEF2}"/>
                    </a:ext>
                  </a:extLst>
                </p14:cNvPr>
                <p14:cNvContentPartPr/>
                <p14:nvPr/>
              </p14:nvContentPartPr>
              <p14:xfrm>
                <a:off x="4111413" y="5901720"/>
                <a:ext cx="159120" cy="18000"/>
              </p14:xfrm>
            </p:contentPart>
          </mc:Choice>
          <mc:Fallback xmlns="">
            <p:pic>
              <p:nvPicPr>
                <p:cNvPr id="161" name="Freihand 160">
                  <a:extLst>
                    <a:ext uri="{FF2B5EF4-FFF2-40B4-BE49-F238E27FC236}">
                      <a16:creationId xmlns:a16="http://schemas.microsoft.com/office/drawing/2014/main" id="{A0347DE1-F654-4475-BD50-8B51C805DEF2}"/>
                    </a:ext>
                  </a:extLst>
                </p:cNvPr>
                <p:cNvPicPr/>
                <p:nvPr/>
              </p:nvPicPr>
              <p:blipFill>
                <a:blip r:embed="rId182"/>
                <a:stretch>
                  <a:fillRect/>
                </a:stretch>
              </p:blipFill>
              <p:spPr>
                <a:xfrm>
                  <a:off x="4107093" y="5897400"/>
                  <a:ext cx="1677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63" name="Freihand 162">
                  <a:extLst>
                    <a:ext uri="{FF2B5EF4-FFF2-40B4-BE49-F238E27FC236}">
                      <a16:creationId xmlns:a16="http://schemas.microsoft.com/office/drawing/2014/main" id="{7E7D35F2-C327-4241-896A-166F20EA80B8}"/>
                    </a:ext>
                  </a:extLst>
                </p14:cNvPr>
                <p14:cNvContentPartPr/>
                <p14:nvPr/>
              </p14:nvContentPartPr>
              <p14:xfrm>
                <a:off x="4785333" y="5736120"/>
                <a:ext cx="95400" cy="43920"/>
              </p14:xfrm>
            </p:contentPart>
          </mc:Choice>
          <mc:Fallback xmlns="">
            <p:pic>
              <p:nvPicPr>
                <p:cNvPr id="163" name="Freihand 162">
                  <a:extLst>
                    <a:ext uri="{FF2B5EF4-FFF2-40B4-BE49-F238E27FC236}">
                      <a16:creationId xmlns:a16="http://schemas.microsoft.com/office/drawing/2014/main" id="{7E7D35F2-C327-4241-896A-166F20EA80B8}"/>
                    </a:ext>
                  </a:extLst>
                </p:cNvPr>
                <p:cNvPicPr/>
                <p:nvPr/>
              </p:nvPicPr>
              <p:blipFill>
                <a:blip r:embed="rId184"/>
                <a:stretch>
                  <a:fillRect/>
                </a:stretch>
              </p:blipFill>
              <p:spPr>
                <a:xfrm>
                  <a:off x="4781013" y="5731800"/>
                  <a:ext cx="1040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64" name="Freihand 163">
                  <a:extLst>
                    <a:ext uri="{FF2B5EF4-FFF2-40B4-BE49-F238E27FC236}">
                      <a16:creationId xmlns:a16="http://schemas.microsoft.com/office/drawing/2014/main" id="{CAF62046-119E-4775-91D0-F00679A8F21C}"/>
                    </a:ext>
                  </a:extLst>
                </p14:cNvPr>
                <p14:cNvContentPartPr/>
                <p14:nvPr/>
              </p14:nvContentPartPr>
              <p14:xfrm>
                <a:off x="4757613" y="5766720"/>
                <a:ext cx="27000" cy="111240"/>
              </p14:xfrm>
            </p:contentPart>
          </mc:Choice>
          <mc:Fallback xmlns="">
            <p:pic>
              <p:nvPicPr>
                <p:cNvPr id="164" name="Freihand 163">
                  <a:extLst>
                    <a:ext uri="{FF2B5EF4-FFF2-40B4-BE49-F238E27FC236}">
                      <a16:creationId xmlns:a16="http://schemas.microsoft.com/office/drawing/2014/main" id="{CAF62046-119E-4775-91D0-F00679A8F21C}"/>
                    </a:ext>
                  </a:extLst>
                </p:cNvPr>
                <p:cNvPicPr/>
                <p:nvPr/>
              </p:nvPicPr>
              <p:blipFill>
                <a:blip r:embed="rId186"/>
                <a:stretch>
                  <a:fillRect/>
                </a:stretch>
              </p:blipFill>
              <p:spPr>
                <a:xfrm>
                  <a:off x="4753293" y="5762400"/>
                  <a:ext cx="356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65" name="Freihand 164">
                  <a:extLst>
                    <a:ext uri="{FF2B5EF4-FFF2-40B4-BE49-F238E27FC236}">
                      <a16:creationId xmlns:a16="http://schemas.microsoft.com/office/drawing/2014/main" id="{2A9B4B73-E28D-4DB6-BF8F-EFE72D60FF37}"/>
                    </a:ext>
                  </a:extLst>
                </p14:cNvPr>
                <p14:cNvContentPartPr/>
                <p14:nvPr/>
              </p14:nvContentPartPr>
              <p14:xfrm>
                <a:off x="4788573" y="5911080"/>
                <a:ext cx="91080" cy="22680"/>
              </p14:xfrm>
            </p:contentPart>
          </mc:Choice>
          <mc:Fallback xmlns="">
            <p:pic>
              <p:nvPicPr>
                <p:cNvPr id="165" name="Freihand 164">
                  <a:extLst>
                    <a:ext uri="{FF2B5EF4-FFF2-40B4-BE49-F238E27FC236}">
                      <a16:creationId xmlns:a16="http://schemas.microsoft.com/office/drawing/2014/main" id="{2A9B4B73-E28D-4DB6-BF8F-EFE72D60FF37}"/>
                    </a:ext>
                  </a:extLst>
                </p:cNvPr>
                <p:cNvPicPr/>
                <p:nvPr/>
              </p:nvPicPr>
              <p:blipFill>
                <a:blip r:embed="rId188"/>
                <a:stretch>
                  <a:fillRect/>
                </a:stretch>
              </p:blipFill>
              <p:spPr>
                <a:xfrm>
                  <a:off x="4784253" y="5906760"/>
                  <a:ext cx="997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67" name="Freihand 166">
                  <a:extLst>
                    <a:ext uri="{FF2B5EF4-FFF2-40B4-BE49-F238E27FC236}">
                      <a16:creationId xmlns:a16="http://schemas.microsoft.com/office/drawing/2014/main" id="{0E510A45-C774-4231-8B52-9D41CAB54252}"/>
                    </a:ext>
                  </a:extLst>
                </p14:cNvPr>
                <p14:cNvContentPartPr/>
                <p14:nvPr/>
              </p14:nvContentPartPr>
              <p14:xfrm>
                <a:off x="4866333" y="5746920"/>
                <a:ext cx="360" cy="360"/>
              </p14:xfrm>
            </p:contentPart>
          </mc:Choice>
          <mc:Fallback xmlns="">
            <p:pic>
              <p:nvPicPr>
                <p:cNvPr id="167" name="Freihand 166">
                  <a:extLst>
                    <a:ext uri="{FF2B5EF4-FFF2-40B4-BE49-F238E27FC236}">
                      <a16:creationId xmlns:a16="http://schemas.microsoft.com/office/drawing/2014/main" id="{0E510A45-C774-4231-8B52-9D41CAB54252}"/>
                    </a:ext>
                  </a:extLst>
                </p:cNvPr>
                <p:cNvPicPr/>
                <p:nvPr/>
              </p:nvPicPr>
              <p:blipFill>
                <a:blip r:embed="rId123"/>
                <a:stretch>
                  <a:fillRect/>
                </a:stretch>
              </p:blipFill>
              <p:spPr>
                <a:xfrm>
                  <a:off x="4862013" y="57426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68" name="Freihand 167">
                  <a:extLst>
                    <a:ext uri="{FF2B5EF4-FFF2-40B4-BE49-F238E27FC236}">
                      <a16:creationId xmlns:a16="http://schemas.microsoft.com/office/drawing/2014/main" id="{DCB3C20F-640A-487B-89C2-C67DA34D2B78}"/>
                    </a:ext>
                  </a:extLst>
                </p14:cNvPr>
                <p14:cNvContentPartPr/>
                <p14:nvPr/>
              </p14:nvContentPartPr>
              <p14:xfrm>
                <a:off x="4827813" y="5710920"/>
                <a:ext cx="66600" cy="43560"/>
              </p14:xfrm>
            </p:contentPart>
          </mc:Choice>
          <mc:Fallback xmlns="">
            <p:pic>
              <p:nvPicPr>
                <p:cNvPr id="168" name="Freihand 167">
                  <a:extLst>
                    <a:ext uri="{FF2B5EF4-FFF2-40B4-BE49-F238E27FC236}">
                      <a16:creationId xmlns:a16="http://schemas.microsoft.com/office/drawing/2014/main" id="{DCB3C20F-640A-487B-89C2-C67DA34D2B78}"/>
                    </a:ext>
                  </a:extLst>
                </p:cNvPr>
                <p:cNvPicPr/>
                <p:nvPr/>
              </p:nvPicPr>
              <p:blipFill>
                <a:blip r:embed="rId191"/>
                <a:stretch>
                  <a:fillRect/>
                </a:stretch>
              </p:blipFill>
              <p:spPr>
                <a:xfrm>
                  <a:off x="4823493" y="5706600"/>
                  <a:ext cx="752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69" name="Freihand 168">
                  <a:extLst>
                    <a:ext uri="{FF2B5EF4-FFF2-40B4-BE49-F238E27FC236}">
                      <a16:creationId xmlns:a16="http://schemas.microsoft.com/office/drawing/2014/main" id="{59D79FBB-B7E4-41EC-B3CB-7BE1B103E4C8}"/>
                    </a:ext>
                  </a:extLst>
                </p14:cNvPr>
                <p14:cNvContentPartPr/>
                <p14:nvPr/>
              </p14:nvContentPartPr>
              <p14:xfrm>
                <a:off x="4725213" y="5763120"/>
                <a:ext cx="73800" cy="78480"/>
              </p14:xfrm>
            </p:contentPart>
          </mc:Choice>
          <mc:Fallback xmlns="">
            <p:pic>
              <p:nvPicPr>
                <p:cNvPr id="169" name="Freihand 168">
                  <a:extLst>
                    <a:ext uri="{FF2B5EF4-FFF2-40B4-BE49-F238E27FC236}">
                      <a16:creationId xmlns:a16="http://schemas.microsoft.com/office/drawing/2014/main" id="{59D79FBB-B7E4-41EC-B3CB-7BE1B103E4C8}"/>
                    </a:ext>
                  </a:extLst>
                </p:cNvPr>
                <p:cNvPicPr/>
                <p:nvPr/>
              </p:nvPicPr>
              <p:blipFill>
                <a:blip r:embed="rId193"/>
                <a:stretch>
                  <a:fillRect/>
                </a:stretch>
              </p:blipFill>
              <p:spPr>
                <a:xfrm>
                  <a:off x="4720893" y="5758800"/>
                  <a:ext cx="824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70" name="Freihand 169">
                  <a:extLst>
                    <a:ext uri="{FF2B5EF4-FFF2-40B4-BE49-F238E27FC236}">
                      <a16:creationId xmlns:a16="http://schemas.microsoft.com/office/drawing/2014/main" id="{B286F54A-9887-4A42-84EF-BE25D21D12DC}"/>
                    </a:ext>
                  </a:extLst>
                </p14:cNvPr>
                <p14:cNvContentPartPr/>
                <p14:nvPr/>
              </p14:nvContentPartPr>
              <p14:xfrm>
                <a:off x="4732773" y="5883720"/>
                <a:ext cx="135720" cy="59040"/>
              </p14:xfrm>
            </p:contentPart>
          </mc:Choice>
          <mc:Fallback xmlns="">
            <p:pic>
              <p:nvPicPr>
                <p:cNvPr id="170" name="Freihand 169">
                  <a:extLst>
                    <a:ext uri="{FF2B5EF4-FFF2-40B4-BE49-F238E27FC236}">
                      <a16:creationId xmlns:a16="http://schemas.microsoft.com/office/drawing/2014/main" id="{B286F54A-9887-4A42-84EF-BE25D21D12DC}"/>
                    </a:ext>
                  </a:extLst>
                </p:cNvPr>
                <p:cNvPicPr/>
                <p:nvPr/>
              </p:nvPicPr>
              <p:blipFill>
                <a:blip r:embed="rId195"/>
                <a:stretch>
                  <a:fillRect/>
                </a:stretch>
              </p:blipFill>
              <p:spPr>
                <a:xfrm>
                  <a:off x="4728453" y="5879400"/>
                  <a:ext cx="1443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71" name="Freihand 170">
                  <a:extLst>
                    <a:ext uri="{FF2B5EF4-FFF2-40B4-BE49-F238E27FC236}">
                      <a16:creationId xmlns:a16="http://schemas.microsoft.com/office/drawing/2014/main" id="{20DFEF30-F862-4E96-BDC0-D9AD4EAB5B0A}"/>
                    </a:ext>
                  </a:extLst>
                </p14:cNvPr>
                <p14:cNvContentPartPr/>
                <p14:nvPr/>
              </p14:nvContentPartPr>
              <p14:xfrm>
                <a:off x="4891173" y="5948520"/>
                <a:ext cx="360" cy="360"/>
              </p14:xfrm>
            </p:contentPart>
          </mc:Choice>
          <mc:Fallback xmlns="">
            <p:pic>
              <p:nvPicPr>
                <p:cNvPr id="171" name="Freihand 170">
                  <a:extLst>
                    <a:ext uri="{FF2B5EF4-FFF2-40B4-BE49-F238E27FC236}">
                      <a16:creationId xmlns:a16="http://schemas.microsoft.com/office/drawing/2014/main" id="{20DFEF30-F862-4E96-BDC0-D9AD4EAB5B0A}"/>
                    </a:ext>
                  </a:extLst>
                </p:cNvPr>
                <p:cNvPicPr/>
                <p:nvPr/>
              </p:nvPicPr>
              <p:blipFill>
                <a:blip r:embed="rId123"/>
                <a:stretch>
                  <a:fillRect/>
                </a:stretch>
              </p:blipFill>
              <p:spPr>
                <a:xfrm>
                  <a:off x="4886853" y="59442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73" name="Freihand 172">
                  <a:extLst>
                    <a:ext uri="{FF2B5EF4-FFF2-40B4-BE49-F238E27FC236}">
                      <a16:creationId xmlns:a16="http://schemas.microsoft.com/office/drawing/2014/main" id="{97BA19DB-7808-405B-BB33-83DA5BE9E878}"/>
                    </a:ext>
                  </a:extLst>
                </p14:cNvPr>
                <p14:cNvContentPartPr/>
                <p14:nvPr/>
              </p14:nvContentPartPr>
              <p14:xfrm>
                <a:off x="4862733" y="5759880"/>
                <a:ext cx="137160" cy="61200"/>
              </p14:xfrm>
            </p:contentPart>
          </mc:Choice>
          <mc:Fallback xmlns="">
            <p:pic>
              <p:nvPicPr>
                <p:cNvPr id="173" name="Freihand 172">
                  <a:extLst>
                    <a:ext uri="{FF2B5EF4-FFF2-40B4-BE49-F238E27FC236}">
                      <a16:creationId xmlns:a16="http://schemas.microsoft.com/office/drawing/2014/main" id="{97BA19DB-7808-405B-BB33-83DA5BE9E878}"/>
                    </a:ext>
                  </a:extLst>
                </p:cNvPr>
                <p:cNvPicPr/>
                <p:nvPr/>
              </p:nvPicPr>
              <p:blipFill>
                <a:blip r:embed="rId198"/>
                <a:stretch>
                  <a:fillRect/>
                </a:stretch>
              </p:blipFill>
              <p:spPr>
                <a:xfrm>
                  <a:off x="4858413" y="5755560"/>
                  <a:ext cx="1458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74" name="Freihand 173">
                  <a:extLst>
                    <a:ext uri="{FF2B5EF4-FFF2-40B4-BE49-F238E27FC236}">
                      <a16:creationId xmlns:a16="http://schemas.microsoft.com/office/drawing/2014/main" id="{3AF771E4-7B5F-4C7B-ABCA-986A41D4E5C1}"/>
                    </a:ext>
                  </a:extLst>
                </p14:cNvPr>
                <p14:cNvContentPartPr/>
                <p14:nvPr/>
              </p14:nvContentPartPr>
              <p14:xfrm>
                <a:off x="5109333" y="5701920"/>
                <a:ext cx="22320" cy="75240"/>
              </p14:xfrm>
            </p:contentPart>
          </mc:Choice>
          <mc:Fallback xmlns="">
            <p:pic>
              <p:nvPicPr>
                <p:cNvPr id="174" name="Freihand 173">
                  <a:extLst>
                    <a:ext uri="{FF2B5EF4-FFF2-40B4-BE49-F238E27FC236}">
                      <a16:creationId xmlns:a16="http://schemas.microsoft.com/office/drawing/2014/main" id="{3AF771E4-7B5F-4C7B-ABCA-986A41D4E5C1}"/>
                    </a:ext>
                  </a:extLst>
                </p:cNvPr>
                <p:cNvPicPr/>
                <p:nvPr/>
              </p:nvPicPr>
              <p:blipFill>
                <a:blip r:embed="rId200"/>
                <a:stretch>
                  <a:fillRect/>
                </a:stretch>
              </p:blipFill>
              <p:spPr>
                <a:xfrm>
                  <a:off x="5105013" y="5697600"/>
                  <a:ext cx="309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75" name="Freihand 174">
                  <a:extLst>
                    <a:ext uri="{FF2B5EF4-FFF2-40B4-BE49-F238E27FC236}">
                      <a16:creationId xmlns:a16="http://schemas.microsoft.com/office/drawing/2014/main" id="{95CBDAE4-797B-41DE-B981-412623D5D712}"/>
                    </a:ext>
                  </a:extLst>
                </p14:cNvPr>
                <p14:cNvContentPartPr/>
                <p14:nvPr/>
              </p14:nvContentPartPr>
              <p14:xfrm>
                <a:off x="5049933" y="5651160"/>
                <a:ext cx="112320" cy="167400"/>
              </p14:xfrm>
            </p:contentPart>
          </mc:Choice>
          <mc:Fallback xmlns="">
            <p:pic>
              <p:nvPicPr>
                <p:cNvPr id="175" name="Freihand 174">
                  <a:extLst>
                    <a:ext uri="{FF2B5EF4-FFF2-40B4-BE49-F238E27FC236}">
                      <a16:creationId xmlns:a16="http://schemas.microsoft.com/office/drawing/2014/main" id="{95CBDAE4-797B-41DE-B981-412623D5D712}"/>
                    </a:ext>
                  </a:extLst>
                </p:cNvPr>
                <p:cNvPicPr/>
                <p:nvPr/>
              </p:nvPicPr>
              <p:blipFill>
                <a:blip r:embed="rId202"/>
                <a:stretch>
                  <a:fillRect/>
                </a:stretch>
              </p:blipFill>
              <p:spPr>
                <a:xfrm>
                  <a:off x="5045613" y="5646840"/>
                  <a:ext cx="1209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76" name="Freihand 175">
                  <a:extLst>
                    <a:ext uri="{FF2B5EF4-FFF2-40B4-BE49-F238E27FC236}">
                      <a16:creationId xmlns:a16="http://schemas.microsoft.com/office/drawing/2014/main" id="{E22E5C56-1CEC-4051-ADE5-96607CD7DC59}"/>
                    </a:ext>
                  </a:extLst>
                </p14:cNvPr>
                <p14:cNvContentPartPr/>
                <p14:nvPr/>
              </p14:nvContentPartPr>
              <p14:xfrm>
                <a:off x="5171613" y="5690400"/>
                <a:ext cx="75960" cy="89280"/>
              </p14:xfrm>
            </p:contentPart>
          </mc:Choice>
          <mc:Fallback xmlns="">
            <p:pic>
              <p:nvPicPr>
                <p:cNvPr id="176" name="Freihand 175">
                  <a:extLst>
                    <a:ext uri="{FF2B5EF4-FFF2-40B4-BE49-F238E27FC236}">
                      <a16:creationId xmlns:a16="http://schemas.microsoft.com/office/drawing/2014/main" id="{E22E5C56-1CEC-4051-ADE5-96607CD7DC59}"/>
                    </a:ext>
                  </a:extLst>
                </p:cNvPr>
                <p:cNvPicPr/>
                <p:nvPr/>
              </p:nvPicPr>
              <p:blipFill>
                <a:blip r:embed="rId204"/>
                <a:stretch>
                  <a:fillRect/>
                </a:stretch>
              </p:blipFill>
              <p:spPr>
                <a:xfrm>
                  <a:off x="5167293" y="5686080"/>
                  <a:ext cx="846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77" name="Freihand 176">
                  <a:extLst>
                    <a:ext uri="{FF2B5EF4-FFF2-40B4-BE49-F238E27FC236}">
                      <a16:creationId xmlns:a16="http://schemas.microsoft.com/office/drawing/2014/main" id="{61B771B8-755C-419B-B04D-C026F3E5987D}"/>
                    </a:ext>
                  </a:extLst>
                </p14:cNvPr>
                <p14:cNvContentPartPr/>
                <p14:nvPr/>
              </p14:nvContentPartPr>
              <p14:xfrm>
                <a:off x="5239293" y="5610480"/>
                <a:ext cx="54720" cy="124920"/>
              </p14:xfrm>
            </p:contentPart>
          </mc:Choice>
          <mc:Fallback xmlns="">
            <p:pic>
              <p:nvPicPr>
                <p:cNvPr id="177" name="Freihand 176">
                  <a:extLst>
                    <a:ext uri="{FF2B5EF4-FFF2-40B4-BE49-F238E27FC236}">
                      <a16:creationId xmlns:a16="http://schemas.microsoft.com/office/drawing/2014/main" id="{61B771B8-755C-419B-B04D-C026F3E5987D}"/>
                    </a:ext>
                  </a:extLst>
                </p:cNvPr>
                <p:cNvPicPr/>
                <p:nvPr/>
              </p:nvPicPr>
              <p:blipFill>
                <a:blip r:embed="rId206"/>
                <a:stretch>
                  <a:fillRect/>
                </a:stretch>
              </p:blipFill>
              <p:spPr>
                <a:xfrm>
                  <a:off x="5234973" y="5606160"/>
                  <a:ext cx="633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79" name="Freihand 178">
                  <a:extLst>
                    <a:ext uri="{FF2B5EF4-FFF2-40B4-BE49-F238E27FC236}">
                      <a16:creationId xmlns:a16="http://schemas.microsoft.com/office/drawing/2014/main" id="{A2BEA6C1-32DB-49D1-A905-C0DC33AB537C}"/>
                    </a:ext>
                  </a:extLst>
                </p14:cNvPr>
                <p14:cNvContentPartPr/>
                <p14:nvPr/>
              </p14:nvContentPartPr>
              <p14:xfrm>
                <a:off x="5287173" y="5647200"/>
                <a:ext cx="83880" cy="220680"/>
              </p14:xfrm>
            </p:contentPart>
          </mc:Choice>
          <mc:Fallback xmlns="">
            <p:pic>
              <p:nvPicPr>
                <p:cNvPr id="179" name="Freihand 178">
                  <a:extLst>
                    <a:ext uri="{FF2B5EF4-FFF2-40B4-BE49-F238E27FC236}">
                      <a16:creationId xmlns:a16="http://schemas.microsoft.com/office/drawing/2014/main" id="{A2BEA6C1-32DB-49D1-A905-C0DC33AB537C}"/>
                    </a:ext>
                  </a:extLst>
                </p:cNvPr>
                <p:cNvPicPr/>
                <p:nvPr/>
              </p:nvPicPr>
              <p:blipFill>
                <a:blip r:embed="rId208"/>
                <a:stretch>
                  <a:fillRect/>
                </a:stretch>
              </p:blipFill>
              <p:spPr>
                <a:xfrm>
                  <a:off x="5282853" y="5642880"/>
                  <a:ext cx="9252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80" name="Freihand 179">
                  <a:extLst>
                    <a:ext uri="{FF2B5EF4-FFF2-40B4-BE49-F238E27FC236}">
                      <a16:creationId xmlns:a16="http://schemas.microsoft.com/office/drawing/2014/main" id="{81272FD9-0117-43C9-B899-8DFF8176F163}"/>
                    </a:ext>
                  </a:extLst>
                </p14:cNvPr>
                <p14:cNvContentPartPr/>
                <p14:nvPr/>
              </p14:nvContentPartPr>
              <p14:xfrm>
                <a:off x="5344413" y="5612640"/>
                <a:ext cx="125640" cy="81000"/>
              </p14:xfrm>
            </p:contentPart>
          </mc:Choice>
          <mc:Fallback xmlns="">
            <p:pic>
              <p:nvPicPr>
                <p:cNvPr id="180" name="Freihand 179">
                  <a:extLst>
                    <a:ext uri="{FF2B5EF4-FFF2-40B4-BE49-F238E27FC236}">
                      <a16:creationId xmlns:a16="http://schemas.microsoft.com/office/drawing/2014/main" id="{81272FD9-0117-43C9-B899-8DFF8176F163}"/>
                    </a:ext>
                  </a:extLst>
                </p:cNvPr>
                <p:cNvPicPr/>
                <p:nvPr/>
              </p:nvPicPr>
              <p:blipFill>
                <a:blip r:embed="rId210"/>
                <a:stretch>
                  <a:fillRect/>
                </a:stretch>
              </p:blipFill>
              <p:spPr>
                <a:xfrm>
                  <a:off x="5340093" y="5608320"/>
                  <a:ext cx="1342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81" name="Freihand 180">
                  <a:extLst>
                    <a:ext uri="{FF2B5EF4-FFF2-40B4-BE49-F238E27FC236}">
                      <a16:creationId xmlns:a16="http://schemas.microsoft.com/office/drawing/2014/main" id="{0B029F06-3C95-4AEC-BD50-D118C3AF51F9}"/>
                    </a:ext>
                  </a:extLst>
                </p14:cNvPr>
                <p14:cNvContentPartPr/>
                <p14:nvPr/>
              </p14:nvContentPartPr>
              <p14:xfrm>
                <a:off x="5418213" y="5543160"/>
                <a:ext cx="21240" cy="13320"/>
              </p14:xfrm>
            </p:contentPart>
          </mc:Choice>
          <mc:Fallback xmlns="">
            <p:pic>
              <p:nvPicPr>
                <p:cNvPr id="181" name="Freihand 180">
                  <a:extLst>
                    <a:ext uri="{FF2B5EF4-FFF2-40B4-BE49-F238E27FC236}">
                      <a16:creationId xmlns:a16="http://schemas.microsoft.com/office/drawing/2014/main" id="{0B029F06-3C95-4AEC-BD50-D118C3AF51F9}"/>
                    </a:ext>
                  </a:extLst>
                </p:cNvPr>
                <p:cNvPicPr/>
                <p:nvPr/>
              </p:nvPicPr>
              <p:blipFill>
                <a:blip r:embed="rId212"/>
                <a:stretch>
                  <a:fillRect/>
                </a:stretch>
              </p:blipFill>
              <p:spPr>
                <a:xfrm>
                  <a:off x="5413893" y="5538840"/>
                  <a:ext cx="298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82" name="Freihand 181">
                  <a:extLst>
                    <a:ext uri="{FF2B5EF4-FFF2-40B4-BE49-F238E27FC236}">
                      <a16:creationId xmlns:a16="http://schemas.microsoft.com/office/drawing/2014/main" id="{3C92C3B6-F5DC-4235-B20B-8F33FE37DAE3}"/>
                    </a:ext>
                  </a:extLst>
                </p14:cNvPr>
                <p14:cNvContentPartPr/>
                <p14:nvPr/>
              </p14:nvContentPartPr>
              <p14:xfrm>
                <a:off x="5472933" y="5564760"/>
                <a:ext cx="153360" cy="67320"/>
              </p14:xfrm>
            </p:contentPart>
          </mc:Choice>
          <mc:Fallback xmlns="">
            <p:pic>
              <p:nvPicPr>
                <p:cNvPr id="182" name="Freihand 181">
                  <a:extLst>
                    <a:ext uri="{FF2B5EF4-FFF2-40B4-BE49-F238E27FC236}">
                      <a16:creationId xmlns:a16="http://schemas.microsoft.com/office/drawing/2014/main" id="{3C92C3B6-F5DC-4235-B20B-8F33FE37DAE3}"/>
                    </a:ext>
                  </a:extLst>
                </p:cNvPr>
                <p:cNvPicPr/>
                <p:nvPr/>
              </p:nvPicPr>
              <p:blipFill>
                <a:blip r:embed="rId214"/>
                <a:stretch>
                  <a:fillRect/>
                </a:stretch>
              </p:blipFill>
              <p:spPr>
                <a:xfrm>
                  <a:off x="5468613" y="5560440"/>
                  <a:ext cx="1620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84" name="Freihand 183">
                  <a:extLst>
                    <a:ext uri="{FF2B5EF4-FFF2-40B4-BE49-F238E27FC236}">
                      <a16:creationId xmlns:a16="http://schemas.microsoft.com/office/drawing/2014/main" id="{40B840B6-A481-4D78-B1FE-2FCF52C818ED}"/>
                    </a:ext>
                  </a:extLst>
                </p14:cNvPr>
                <p14:cNvContentPartPr/>
                <p14:nvPr/>
              </p14:nvContentPartPr>
              <p14:xfrm>
                <a:off x="3908373" y="6116280"/>
                <a:ext cx="151560" cy="114840"/>
              </p14:xfrm>
            </p:contentPart>
          </mc:Choice>
          <mc:Fallback xmlns="">
            <p:pic>
              <p:nvPicPr>
                <p:cNvPr id="184" name="Freihand 183">
                  <a:extLst>
                    <a:ext uri="{FF2B5EF4-FFF2-40B4-BE49-F238E27FC236}">
                      <a16:creationId xmlns:a16="http://schemas.microsoft.com/office/drawing/2014/main" id="{40B840B6-A481-4D78-B1FE-2FCF52C818ED}"/>
                    </a:ext>
                  </a:extLst>
                </p:cNvPr>
                <p:cNvPicPr/>
                <p:nvPr/>
              </p:nvPicPr>
              <p:blipFill>
                <a:blip r:embed="rId216"/>
                <a:stretch>
                  <a:fillRect/>
                </a:stretch>
              </p:blipFill>
              <p:spPr>
                <a:xfrm>
                  <a:off x="3904053" y="6111960"/>
                  <a:ext cx="1602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85" name="Freihand 184">
                  <a:extLst>
                    <a:ext uri="{FF2B5EF4-FFF2-40B4-BE49-F238E27FC236}">
                      <a16:creationId xmlns:a16="http://schemas.microsoft.com/office/drawing/2014/main" id="{7124F005-571D-4ECD-9B2D-F0C69CA8BC7B}"/>
                    </a:ext>
                  </a:extLst>
                </p14:cNvPr>
                <p14:cNvContentPartPr/>
                <p14:nvPr/>
              </p14:nvContentPartPr>
              <p14:xfrm>
                <a:off x="3956253" y="6028080"/>
                <a:ext cx="64440" cy="218880"/>
              </p14:xfrm>
            </p:contentPart>
          </mc:Choice>
          <mc:Fallback xmlns="">
            <p:pic>
              <p:nvPicPr>
                <p:cNvPr id="185" name="Freihand 184">
                  <a:extLst>
                    <a:ext uri="{FF2B5EF4-FFF2-40B4-BE49-F238E27FC236}">
                      <a16:creationId xmlns:a16="http://schemas.microsoft.com/office/drawing/2014/main" id="{7124F005-571D-4ECD-9B2D-F0C69CA8BC7B}"/>
                    </a:ext>
                  </a:extLst>
                </p:cNvPr>
                <p:cNvPicPr/>
                <p:nvPr/>
              </p:nvPicPr>
              <p:blipFill>
                <a:blip r:embed="rId218"/>
                <a:stretch>
                  <a:fillRect/>
                </a:stretch>
              </p:blipFill>
              <p:spPr>
                <a:xfrm>
                  <a:off x="3951933" y="6023760"/>
                  <a:ext cx="73080" cy="227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9">
            <p14:nvContentPartPr>
              <p14:cNvPr id="187" name="Freihand 186">
                <a:extLst>
                  <a:ext uri="{FF2B5EF4-FFF2-40B4-BE49-F238E27FC236}">
                    <a16:creationId xmlns:a16="http://schemas.microsoft.com/office/drawing/2014/main" id="{50C2CCF9-1BF4-427C-A18B-6E700B5D6080}"/>
                  </a:ext>
                </a:extLst>
              </p14:cNvPr>
              <p14:cNvContentPartPr/>
              <p14:nvPr/>
            </p14:nvContentPartPr>
            <p14:xfrm>
              <a:off x="10457133" y="1524840"/>
              <a:ext cx="954720" cy="33840"/>
            </p14:xfrm>
          </p:contentPart>
        </mc:Choice>
        <mc:Fallback xmlns="">
          <p:pic>
            <p:nvPicPr>
              <p:cNvPr id="187" name="Freihand 186">
                <a:extLst>
                  <a:ext uri="{FF2B5EF4-FFF2-40B4-BE49-F238E27FC236}">
                    <a16:creationId xmlns:a16="http://schemas.microsoft.com/office/drawing/2014/main" id="{50C2CCF9-1BF4-427C-A18B-6E700B5D6080}"/>
                  </a:ext>
                </a:extLst>
              </p:cNvPr>
              <p:cNvPicPr/>
              <p:nvPr/>
            </p:nvPicPr>
            <p:blipFill>
              <a:blip r:embed="rId220"/>
              <a:stretch>
                <a:fillRect/>
              </a:stretch>
            </p:blipFill>
            <p:spPr>
              <a:xfrm>
                <a:off x="10452813" y="1520520"/>
                <a:ext cx="963360" cy="42480"/>
              </a:xfrm>
              <a:prstGeom prst="rect">
                <a:avLst/>
              </a:prstGeom>
            </p:spPr>
          </p:pic>
        </mc:Fallback>
      </mc:AlternateContent>
      <p:grpSp>
        <p:nvGrpSpPr>
          <p:cNvPr id="276" name="Gruppieren 275">
            <a:extLst>
              <a:ext uri="{FF2B5EF4-FFF2-40B4-BE49-F238E27FC236}">
                <a16:creationId xmlns:a16="http://schemas.microsoft.com/office/drawing/2014/main" id="{E584E71A-0A89-40C1-AEE2-7ABD1869F648}"/>
              </a:ext>
            </a:extLst>
          </p:cNvPr>
          <p:cNvGrpSpPr/>
          <p:nvPr/>
        </p:nvGrpSpPr>
        <p:grpSpPr>
          <a:xfrm>
            <a:off x="7676493" y="1737240"/>
            <a:ext cx="2297160" cy="355680"/>
            <a:chOff x="7676493" y="1737240"/>
            <a:chExt cx="2297160" cy="355680"/>
          </a:xfrm>
        </p:grpSpPr>
        <mc:AlternateContent xmlns:mc="http://schemas.openxmlformats.org/markup-compatibility/2006" xmlns:p14="http://schemas.microsoft.com/office/powerpoint/2010/main">
          <mc:Choice Requires="p14">
            <p:contentPart p14:bwMode="auto" r:id="rId221">
              <p14:nvContentPartPr>
                <p14:cNvPr id="228" name="Freihand 227">
                  <a:extLst>
                    <a:ext uri="{FF2B5EF4-FFF2-40B4-BE49-F238E27FC236}">
                      <a16:creationId xmlns:a16="http://schemas.microsoft.com/office/drawing/2014/main" id="{1EB60220-F6ED-4687-BE6F-27FE0FB6BCE0}"/>
                    </a:ext>
                  </a:extLst>
                </p14:cNvPr>
                <p14:cNvContentPartPr/>
                <p14:nvPr/>
              </p14:nvContentPartPr>
              <p14:xfrm>
                <a:off x="7676493" y="1963680"/>
                <a:ext cx="123120" cy="123480"/>
              </p14:xfrm>
            </p:contentPart>
          </mc:Choice>
          <mc:Fallback xmlns="">
            <p:pic>
              <p:nvPicPr>
                <p:cNvPr id="228" name="Freihand 227">
                  <a:extLst>
                    <a:ext uri="{FF2B5EF4-FFF2-40B4-BE49-F238E27FC236}">
                      <a16:creationId xmlns:a16="http://schemas.microsoft.com/office/drawing/2014/main" id="{1EB60220-F6ED-4687-BE6F-27FE0FB6BCE0}"/>
                    </a:ext>
                  </a:extLst>
                </p:cNvPr>
                <p:cNvPicPr/>
                <p:nvPr/>
              </p:nvPicPr>
              <p:blipFill>
                <a:blip r:embed="rId222"/>
                <a:stretch>
                  <a:fillRect/>
                </a:stretch>
              </p:blipFill>
              <p:spPr>
                <a:xfrm>
                  <a:off x="7672173" y="1959360"/>
                  <a:ext cx="1317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29" name="Freihand 228">
                  <a:extLst>
                    <a:ext uri="{FF2B5EF4-FFF2-40B4-BE49-F238E27FC236}">
                      <a16:creationId xmlns:a16="http://schemas.microsoft.com/office/drawing/2014/main" id="{76243E47-4863-4CDC-9FE4-77CBE9922438}"/>
                    </a:ext>
                  </a:extLst>
                </p14:cNvPr>
                <p14:cNvContentPartPr/>
                <p14:nvPr/>
              </p14:nvContentPartPr>
              <p14:xfrm>
                <a:off x="7797453" y="2005800"/>
                <a:ext cx="438480" cy="69480"/>
              </p14:xfrm>
            </p:contentPart>
          </mc:Choice>
          <mc:Fallback xmlns="">
            <p:pic>
              <p:nvPicPr>
                <p:cNvPr id="229" name="Freihand 228">
                  <a:extLst>
                    <a:ext uri="{FF2B5EF4-FFF2-40B4-BE49-F238E27FC236}">
                      <a16:creationId xmlns:a16="http://schemas.microsoft.com/office/drawing/2014/main" id="{76243E47-4863-4CDC-9FE4-77CBE9922438}"/>
                    </a:ext>
                  </a:extLst>
                </p:cNvPr>
                <p:cNvPicPr/>
                <p:nvPr/>
              </p:nvPicPr>
              <p:blipFill>
                <a:blip r:embed="rId224"/>
                <a:stretch>
                  <a:fillRect/>
                </a:stretch>
              </p:blipFill>
              <p:spPr>
                <a:xfrm>
                  <a:off x="7793133" y="2001480"/>
                  <a:ext cx="4471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30" name="Freihand 229">
                  <a:extLst>
                    <a:ext uri="{FF2B5EF4-FFF2-40B4-BE49-F238E27FC236}">
                      <a16:creationId xmlns:a16="http://schemas.microsoft.com/office/drawing/2014/main" id="{5A953B8B-B0A3-405C-838C-5981DA9DD734}"/>
                    </a:ext>
                  </a:extLst>
                </p14:cNvPr>
                <p14:cNvContentPartPr/>
                <p14:nvPr/>
              </p14:nvContentPartPr>
              <p14:xfrm>
                <a:off x="8221173" y="1935600"/>
                <a:ext cx="182880" cy="157320"/>
              </p14:xfrm>
            </p:contentPart>
          </mc:Choice>
          <mc:Fallback xmlns="">
            <p:pic>
              <p:nvPicPr>
                <p:cNvPr id="230" name="Freihand 229">
                  <a:extLst>
                    <a:ext uri="{FF2B5EF4-FFF2-40B4-BE49-F238E27FC236}">
                      <a16:creationId xmlns:a16="http://schemas.microsoft.com/office/drawing/2014/main" id="{5A953B8B-B0A3-405C-838C-5981DA9DD734}"/>
                    </a:ext>
                  </a:extLst>
                </p:cNvPr>
                <p:cNvPicPr/>
                <p:nvPr/>
              </p:nvPicPr>
              <p:blipFill>
                <a:blip r:embed="rId226"/>
                <a:stretch>
                  <a:fillRect/>
                </a:stretch>
              </p:blipFill>
              <p:spPr>
                <a:xfrm>
                  <a:off x="8216853" y="1931280"/>
                  <a:ext cx="1915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31" name="Freihand 230">
                  <a:extLst>
                    <a:ext uri="{FF2B5EF4-FFF2-40B4-BE49-F238E27FC236}">
                      <a16:creationId xmlns:a16="http://schemas.microsoft.com/office/drawing/2014/main" id="{33F08060-9D52-4076-BE28-D6C560A699B2}"/>
                    </a:ext>
                  </a:extLst>
                </p14:cNvPr>
                <p14:cNvContentPartPr/>
                <p14:nvPr/>
              </p14:nvContentPartPr>
              <p14:xfrm>
                <a:off x="8402253" y="1984200"/>
                <a:ext cx="60840" cy="99000"/>
              </p14:xfrm>
            </p:contentPart>
          </mc:Choice>
          <mc:Fallback xmlns="">
            <p:pic>
              <p:nvPicPr>
                <p:cNvPr id="231" name="Freihand 230">
                  <a:extLst>
                    <a:ext uri="{FF2B5EF4-FFF2-40B4-BE49-F238E27FC236}">
                      <a16:creationId xmlns:a16="http://schemas.microsoft.com/office/drawing/2014/main" id="{33F08060-9D52-4076-BE28-D6C560A699B2}"/>
                    </a:ext>
                  </a:extLst>
                </p:cNvPr>
                <p:cNvPicPr/>
                <p:nvPr/>
              </p:nvPicPr>
              <p:blipFill>
                <a:blip r:embed="rId228"/>
                <a:stretch>
                  <a:fillRect/>
                </a:stretch>
              </p:blipFill>
              <p:spPr>
                <a:xfrm>
                  <a:off x="8397933" y="1979880"/>
                  <a:ext cx="694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32" name="Freihand 231">
                  <a:extLst>
                    <a:ext uri="{FF2B5EF4-FFF2-40B4-BE49-F238E27FC236}">
                      <a16:creationId xmlns:a16="http://schemas.microsoft.com/office/drawing/2014/main" id="{421F86D1-1FF6-46A6-A5D5-2522A8183A0B}"/>
                    </a:ext>
                  </a:extLst>
                </p14:cNvPr>
                <p14:cNvContentPartPr/>
                <p14:nvPr/>
              </p14:nvContentPartPr>
              <p14:xfrm>
                <a:off x="8526453" y="1916880"/>
                <a:ext cx="32040" cy="129600"/>
              </p14:xfrm>
            </p:contentPart>
          </mc:Choice>
          <mc:Fallback xmlns="">
            <p:pic>
              <p:nvPicPr>
                <p:cNvPr id="232" name="Freihand 231">
                  <a:extLst>
                    <a:ext uri="{FF2B5EF4-FFF2-40B4-BE49-F238E27FC236}">
                      <a16:creationId xmlns:a16="http://schemas.microsoft.com/office/drawing/2014/main" id="{421F86D1-1FF6-46A6-A5D5-2522A8183A0B}"/>
                    </a:ext>
                  </a:extLst>
                </p:cNvPr>
                <p:cNvPicPr/>
                <p:nvPr/>
              </p:nvPicPr>
              <p:blipFill>
                <a:blip r:embed="rId230"/>
                <a:stretch>
                  <a:fillRect/>
                </a:stretch>
              </p:blipFill>
              <p:spPr>
                <a:xfrm>
                  <a:off x="8522133" y="1912560"/>
                  <a:ext cx="406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33" name="Freihand 232">
                  <a:extLst>
                    <a:ext uri="{FF2B5EF4-FFF2-40B4-BE49-F238E27FC236}">
                      <a16:creationId xmlns:a16="http://schemas.microsoft.com/office/drawing/2014/main" id="{0740462D-3C6F-4ED3-8258-9EAC304A6F76}"/>
                    </a:ext>
                  </a:extLst>
                </p14:cNvPr>
                <p14:cNvContentPartPr/>
                <p14:nvPr/>
              </p14:nvContentPartPr>
              <p14:xfrm>
                <a:off x="8475693" y="1909320"/>
                <a:ext cx="145800" cy="165960"/>
              </p14:xfrm>
            </p:contentPart>
          </mc:Choice>
          <mc:Fallback xmlns="">
            <p:pic>
              <p:nvPicPr>
                <p:cNvPr id="233" name="Freihand 232">
                  <a:extLst>
                    <a:ext uri="{FF2B5EF4-FFF2-40B4-BE49-F238E27FC236}">
                      <a16:creationId xmlns:a16="http://schemas.microsoft.com/office/drawing/2014/main" id="{0740462D-3C6F-4ED3-8258-9EAC304A6F76}"/>
                    </a:ext>
                  </a:extLst>
                </p:cNvPr>
                <p:cNvPicPr/>
                <p:nvPr/>
              </p:nvPicPr>
              <p:blipFill>
                <a:blip r:embed="rId232"/>
                <a:stretch>
                  <a:fillRect/>
                </a:stretch>
              </p:blipFill>
              <p:spPr>
                <a:xfrm>
                  <a:off x="8471373" y="1905000"/>
                  <a:ext cx="1544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34" name="Freihand 233">
                  <a:extLst>
                    <a:ext uri="{FF2B5EF4-FFF2-40B4-BE49-F238E27FC236}">
                      <a16:creationId xmlns:a16="http://schemas.microsoft.com/office/drawing/2014/main" id="{E1F75D4B-C809-4E04-AB6E-6447D6A07D3A}"/>
                    </a:ext>
                  </a:extLst>
                </p14:cNvPr>
                <p14:cNvContentPartPr/>
                <p14:nvPr/>
              </p14:nvContentPartPr>
              <p14:xfrm>
                <a:off x="8641653" y="1912560"/>
                <a:ext cx="15480" cy="108360"/>
              </p14:xfrm>
            </p:contentPart>
          </mc:Choice>
          <mc:Fallback xmlns="">
            <p:pic>
              <p:nvPicPr>
                <p:cNvPr id="234" name="Freihand 233">
                  <a:extLst>
                    <a:ext uri="{FF2B5EF4-FFF2-40B4-BE49-F238E27FC236}">
                      <a16:creationId xmlns:a16="http://schemas.microsoft.com/office/drawing/2014/main" id="{E1F75D4B-C809-4E04-AB6E-6447D6A07D3A}"/>
                    </a:ext>
                  </a:extLst>
                </p:cNvPr>
                <p:cNvPicPr/>
                <p:nvPr/>
              </p:nvPicPr>
              <p:blipFill>
                <a:blip r:embed="rId234"/>
                <a:stretch>
                  <a:fillRect/>
                </a:stretch>
              </p:blipFill>
              <p:spPr>
                <a:xfrm>
                  <a:off x="8637333" y="1908240"/>
                  <a:ext cx="241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35" name="Freihand 234">
                  <a:extLst>
                    <a:ext uri="{FF2B5EF4-FFF2-40B4-BE49-F238E27FC236}">
                      <a16:creationId xmlns:a16="http://schemas.microsoft.com/office/drawing/2014/main" id="{6A78C3F3-52F6-46C7-987B-5CB50F618E34}"/>
                    </a:ext>
                  </a:extLst>
                </p14:cNvPr>
                <p14:cNvContentPartPr/>
                <p14:nvPr/>
              </p14:nvContentPartPr>
              <p14:xfrm>
                <a:off x="8669373" y="1894200"/>
                <a:ext cx="110520" cy="174600"/>
              </p14:xfrm>
            </p:contentPart>
          </mc:Choice>
          <mc:Fallback xmlns="">
            <p:pic>
              <p:nvPicPr>
                <p:cNvPr id="235" name="Freihand 234">
                  <a:extLst>
                    <a:ext uri="{FF2B5EF4-FFF2-40B4-BE49-F238E27FC236}">
                      <a16:creationId xmlns:a16="http://schemas.microsoft.com/office/drawing/2014/main" id="{6A78C3F3-52F6-46C7-987B-5CB50F618E34}"/>
                    </a:ext>
                  </a:extLst>
                </p:cNvPr>
                <p:cNvPicPr/>
                <p:nvPr/>
              </p:nvPicPr>
              <p:blipFill>
                <a:blip r:embed="rId236"/>
                <a:stretch>
                  <a:fillRect/>
                </a:stretch>
              </p:blipFill>
              <p:spPr>
                <a:xfrm>
                  <a:off x="8665053" y="1889880"/>
                  <a:ext cx="1191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36" name="Freihand 235">
                  <a:extLst>
                    <a:ext uri="{FF2B5EF4-FFF2-40B4-BE49-F238E27FC236}">
                      <a16:creationId xmlns:a16="http://schemas.microsoft.com/office/drawing/2014/main" id="{6DC2140A-3973-4EB9-A905-4F1B311B6966}"/>
                    </a:ext>
                  </a:extLst>
                </p14:cNvPr>
                <p14:cNvContentPartPr/>
                <p14:nvPr/>
              </p14:nvContentPartPr>
              <p14:xfrm>
                <a:off x="8791053" y="1840920"/>
                <a:ext cx="139680" cy="216720"/>
              </p14:xfrm>
            </p:contentPart>
          </mc:Choice>
          <mc:Fallback xmlns="">
            <p:pic>
              <p:nvPicPr>
                <p:cNvPr id="236" name="Freihand 235">
                  <a:extLst>
                    <a:ext uri="{FF2B5EF4-FFF2-40B4-BE49-F238E27FC236}">
                      <a16:creationId xmlns:a16="http://schemas.microsoft.com/office/drawing/2014/main" id="{6DC2140A-3973-4EB9-A905-4F1B311B6966}"/>
                    </a:ext>
                  </a:extLst>
                </p:cNvPr>
                <p:cNvPicPr/>
                <p:nvPr/>
              </p:nvPicPr>
              <p:blipFill>
                <a:blip r:embed="rId238"/>
                <a:stretch>
                  <a:fillRect/>
                </a:stretch>
              </p:blipFill>
              <p:spPr>
                <a:xfrm>
                  <a:off x="8786733" y="1836600"/>
                  <a:ext cx="1483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37" name="Freihand 236">
                  <a:extLst>
                    <a:ext uri="{FF2B5EF4-FFF2-40B4-BE49-F238E27FC236}">
                      <a16:creationId xmlns:a16="http://schemas.microsoft.com/office/drawing/2014/main" id="{48DC3A65-3AC4-4B1D-B695-9A9E74DACC1A}"/>
                    </a:ext>
                  </a:extLst>
                </p14:cNvPr>
                <p14:cNvContentPartPr/>
                <p14:nvPr/>
              </p14:nvContentPartPr>
              <p14:xfrm>
                <a:off x="8901573" y="1870080"/>
                <a:ext cx="29520" cy="145440"/>
              </p14:xfrm>
            </p:contentPart>
          </mc:Choice>
          <mc:Fallback xmlns="">
            <p:pic>
              <p:nvPicPr>
                <p:cNvPr id="237" name="Freihand 236">
                  <a:extLst>
                    <a:ext uri="{FF2B5EF4-FFF2-40B4-BE49-F238E27FC236}">
                      <a16:creationId xmlns:a16="http://schemas.microsoft.com/office/drawing/2014/main" id="{48DC3A65-3AC4-4B1D-B695-9A9E74DACC1A}"/>
                    </a:ext>
                  </a:extLst>
                </p:cNvPr>
                <p:cNvPicPr/>
                <p:nvPr/>
              </p:nvPicPr>
              <p:blipFill>
                <a:blip r:embed="rId240"/>
                <a:stretch>
                  <a:fillRect/>
                </a:stretch>
              </p:blipFill>
              <p:spPr>
                <a:xfrm>
                  <a:off x="8897253" y="1865760"/>
                  <a:ext cx="381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38" name="Freihand 237">
                  <a:extLst>
                    <a:ext uri="{FF2B5EF4-FFF2-40B4-BE49-F238E27FC236}">
                      <a16:creationId xmlns:a16="http://schemas.microsoft.com/office/drawing/2014/main" id="{A894CCB3-0399-4CC2-836E-52EF6B613AF6}"/>
                    </a:ext>
                  </a:extLst>
                </p14:cNvPr>
                <p14:cNvContentPartPr/>
                <p14:nvPr/>
              </p14:nvContentPartPr>
              <p14:xfrm>
                <a:off x="8919933" y="1857480"/>
                <a:ext cx="120240" cy="9000"/>
              </p14:xfrm>
            </p:contentPart>
          </mc:Choice>
          <mc:Fallback xmlns="">
            <p:pic>
              <p:nvPicPr>
                <p:cNvPr id="238" name="Freihand 237">
                  <a:extLst>
                    <a:ext uri="{FF2B5EF4-FFF2-40B4-BE49-F238E27FC236}">
                      <a16:creationId xmlns:a16="http://schemas.microsoft.com/office/drawing/2014/main" id="{A894CCB3-0399-4CC2-836E-52EF6B613AF6}"/>
                    </a:ext>
                  </a:extLst>
                </p:cNvPr>
                <p:cNvPicPr/>
                <p:nvPr/>
              </p:nvPicPr>
              <p:blipFill>
                <a:blip r:embed="rId242"/>
                <a:stretch>
                  <a:fillRect/>
                </a:stretch>
              </p:blipFill>
              <p:spPr>
                <a:xfrm>
                  <a:off x="8915613" y="1853160"/>
                  <a:ext cx="1288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39" name="Freihand 238">
                  <a:extLst>
                    <a:ext uri="{FF2B5EF4-FFF2-40B4-BE49-F238E27FC236}">
                      <a16:creationId xmlns:a16="http://schemas.microsoft.com/office/drawing/2014/main" id="{DECF478E-9EBE-4B5D-BF20-F8C57254E28B}"/>
                    </a:ext>
                  </a:extLst>
                </p14:cNvPr>
                <p14:cNvContentPartPr/>
                <p14:nvPr/>
              </p14:nvContentPartPr>
              <p14:xfrm>
                <a:off x="8908773" y="1913640"/>
                <a:ext cx="141120" cy="114840"/>
              </p14:xfrm>
            </p:contentPart>
          </mc:Choice>
          <mc:Fallback xmlns="">
            <p:pic>
              <p:nvPicPr>
                <p:cNvPr id="239" name="Freihand 238">
                  <a:extLst>
                    <a:ext uri="{FF2B5EF4-FFF2-40B4-BE49-F238E27FC236}">
                      <a16:creationId xmlns:a16="http://schemas.microsoft.com/office/drawing/2014/main" id="{DECF478E-9EBE-4B5D-BF20-F8C57254E28B}"/>
                    </a:ext>
                  </a:extLst>
                </p:cNvPr>
                <p:cNvPicPr/>
                <p:nvPr/>
              </p:nvPicPr>
              <p:blipFill>
                <a:blip r:embed="rId244"/>
                <a:stretch>
                  <a:fillRect/>
                </a:stretch>
              </p:blipFill>
              <p:spPr>
                <a:xfrm>
                  <a:off x="8904453" y="1909320"/>
                  <a:ext cx="1497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40" name="Freihand 239">
                  <a:extLst>
                    <a:ext uri="{FF2B5EF4-FFF2-40B4-BE49-F238E27FC236}">
                      <a16:creationId xmlns:a16="http://schemas.microsoft.com/office/drawing/2014/main" id="{CD01A75B-A6D0-4170-984D-CA42F2CEBCE9}"/>
                    </a:ext>
                  </a:extLst>
                </p14:cNvPr>
                <p14:cNvContentPartPr/>
                <p14:nvPr/>
              </p14:nvContentPartPr>
              <p14:xfrm>
                <a:off x="9108213" y="1867560"/>
                <a:ext cx="124200" cy="147240"/>
              </p14:xfrm>
            </p:contentPart>
          </mc:Choice>
          <mc:Fallback xmlns="">
            <p:pic>
              <p:nvPicPr>
                <p:cNvPr id="240" name="Freihand 239">
                  <a:extLst>
                    <a:ext uri="{FF2B5EF4-FFF2-40B4-BE49-F238E27FC236}">
                      <a16:creationId xmlns:a16="http://schemas.microsoft.com/office/drawing/2014/main" id="{CD01A75B-A6D0-4170-984D-CA42F2CEBCE9}"/>
                    </a:ext>
                  </a:extLst>
                </p:cNvPr>
                <p:cNvPicPr/>
                <p:nvPr/>
              </p:nvPicPr>
              <p:blipFill>
                <a:blip r:embed="rId246"/>
                <a:stretch>
                  <a:fillRect/>
                </a:stretch>
              </p:blipFill>
              <p:spPr>
                <a:xfrm>
                  <a:off x="9103893" y="1863240"/>
                  <a:ext cx="1328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41" name="Freihand 240">
                  <a:extLst>
                    <a:ext uri="{FF2B5EF4-FFF2-40B4-BE49-F238E27FC236}">
                      <a16:creationId xmlns:a16="http://schemas.microsoft.com/office/drawing/2014/main" id="{E690840F-586E-4F1C-B9E1-C0EEF336747F}"/>
                    </a:ext>
                  </a:extLst>
                </p14:cNvPr>
                <p14:cNvContentPartPr/>
                <p14:nvPr/>
              </p14:nvContentPartPr>
              <p14:xfrm>
                <a:off x="9293253" y="1880160"/>
                <a:ext cx="114120" cy="140760"/>
              </p14:xfrm>
            </p:contentPart>
          </mc:Choice>
          <mc:Fallback xmlns="">
            <p:pic>
              <p:nvPicPr>
                <p:cNvPr id="241" name="Freihand 240">
                  <a:extLst>
                    <a:ext uri="{FF2B5EF4-FFF2-40B4-BE49-F238E27FC236}">
                      <a16:creationId xmlns:a16="http://schemas.microsoft.com/office/drawing/2014/main" id="{E690840F-586E-4F1C-B9E1-C0EEF336747F}"/>
                    </a:ext>
                  </a:extLst>
                </p:cNvPr>
                <p:cNvPicPr/>
                <p:nvPr/>
              </p:nvPicPr>
              <p:blipFill>
                <a:blip r:embed="rId248"/>
                <a:stretch>
                  <a:fillRect/>
                </a:stretch>
              </p:blipFill>
              <p:spPr>
                <a:xfrm>
                  <a:off x="9288933" y="1875840"/>
                  <a:ext cx="1227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42" name="Freihand 241">
                  <a:extLst>
                    <a:ext uri="{FF2B5EF4-FFF2-40B4-BE49-F238E27FC236}">
                      <a16:creationId xmlns:a16="http://schemas.microsoft.com/office/drawing/2014/main" id="{A31F03A8-AB1E-4312-B246-CC32EDF68FAE}"/>
                    </a:ext>
                  </a:extLst>
                </p14:cNvPr>
                <p14:cNvContentPartPr/>
                <p14:nvPr/>
              </p14:nvContentPartPr>
              <p14:xfrm>
                <a:off x="9390813" y="1810320"/>
                <a:ext cx="79560" cy="264240"/>
              </p14:xfrm>
            </p:contentPart>
          </mc:Choice>
          <mc:Fallback xmlns="">
            <p:pic>
              <p:nvPicPr>
                <p:cNvPr id="242" name="Freihand 241">
                  <a:extLst>
                    <a:ext uri="{FF2B5EF4-FFF2-40B4-BE49-F238E27FC236}">
                      <a16:creationId xmlns:a16="http://schemas.microsoft.com/office/drawing/2014/main" id="{A31F03A8-AB1E-4312-B246-CC32EDF68FAE}"/>
                    </a:ext>
                  </a:extLst>
                </p:cNvPr>
                <p:cNvPicPr/>
                <p:nvPr/>
              </p:nvPicPr>
              <p:blipFill>
                <a:blip r:embed="rId250"/>
                <a:stretch>
                  <a:fillRect/>
                </a:stretch>
              </p:blipFill>
              <p:spPr>
                <a:xfrm>
                  <a:off x="9386493" y="1806000"/>
                  <a:ext cx="8820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72" name="Freihand 271">
                  <a:extLst>
                    <a:ext uri="{FF2B5EF4-FFF2-40B4-BE49-F238E27FC236}">
                      <a16:creationId xmlns:a16="http://schemas.microsoft.com/office/drawing/2014/main" id="{46FB513F-9A05-4B7B-9F50-ED445126A7F7}"/>
                    </a:ext>
                  </a:extLst>
                </p14:cNvPr>
                <p14:cNvContentPartPr/>
                <p14:nvPr/>
              </p14:nvContentPartPr>
              <p14:xfrm>
                <a:off x="9588093" y="1942800"/>
                <a:ext cx="150120" cy="23760"/>
              </p14:xfrm>
            </p:contentPart>
          </mc:Choice>
          <mc:Fallback xmlns="">
            <p:pic>
              <p:nvPicPr>
                <p:cNvPr id="272" name="Freihand 271">
                  <a:extLst>
                    <a:ext uri="{FF2B5EF4-FFF2-40B4-BE49-F238E27FC236}">
                      <a16:creationId xmlns:a16="http://schemas.microsoft.com/office/drawing/2014/main" id="{46FB513F-9A05-4B7B-9F50-ED445126A7F7}"/>
                    </a:ext>
                  </a:extLst>
                </p:cNvPr>
                <p:cNvPicPr/>
                <p:nvPr/>
              </p:nvPicPr>
              <p:blipFill>
                <a:blip r:embed="rId252"/>
                <a:stretch>
                  <a:fillRect/>
                </a:stretch>
              </p:blipFill>
              <p:spPr>
                <a:xfrm>
                  <a:off x="9583773" y="1938480"/>
                  <a:ext cx="1587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73" name="Freihand 272">
                  <a:extLst>
                    <a:ext uri="{FF2B5EF4-FFF2-40B4-BE49-F238E27FC236}">
                      <a16:creationId xmlns:a16="http://schemas.microsoft.com/office/drawing/2014/main" id="{A33F1936-EB84-4BC7-817E-A3657C8DD86E}"/>
                    </a:ext>
                  </a:extLst>
                </p14:cNvPr>
                <p14:cNvContentPartPr/>
                <p14:nvPr/>
              </p14:nvContentPartPr>
              <p14:xfrm>
                <a:off x="9604293" y="1998600"/>
                <a:ext cx="146880" cy="20880"/>
              </p14:xfrm>
            </p:contentPart>
          </mc:Choice>
          <mc:Fallback xmlns="">
            <p:pic>
              <p:nvPicPr>
                <p:cNvPr id="273" name="Freihand 272">
                  <a:extLst>
                    <a:ext uri="{FF2B5EF4-FFF2-40B4-BE49-F238E27FC236}">
                      <a16:creationId xmlns:a16="http://schemas.microsoft.com/office/drawing/2014/main" id="{A33F1936-EB84-4BC7-817E-A3657C8DD86E}"/>
                    </a:ext>
                  </a:extLst>
                </p:cNvPr>
                <p:cNvPicPr/>
                <p:nvPr/>
              </p:nvPicPr>
              <p:blipFill>
                <a:blip r:embed="rId254"/>
                <a:stretch>
                  <a:fillRect/>
                </a:stretch>
              </p:blipFill>
              <p:spPr>
                <a:xfrm>
                  <a:off x="9599973" y="1994280"/>
                  <a:ext cx="1555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74" name="Freihand 273">
                  <a:extLst>
                    <a:ext uri="{FF2B5EF4-FFF2-40B4-BE49-F238E27FC236}">
                      <a16:creationId xmlns:a16="http://schemas.microsoft.com/office/drawing/2014/main" id="{88B25B7A-12C9-4684-9A96-C37B5EAC81AA}"/>
                    </a:ext>
                  </a:extLst>
                </p14:cNvPr>
                <p14:cNvContentPartPr/>
                <p14:nvPr/>
              </p14:nvContentPartPr>
              <p14:xfrm>
                <a:off x="9843693" y="1737240"/>
                <a:ext cx="129960" cy="155520"/>
              </p14:xfrm>
            </p:contentPart>
          </mc:Choice>
          <mc:Fallback xmlns="">
            <p:pic>
              <p:nvPicPr>
                <p:cNvPr id="274" name="Freihand 273">
                  <a:extLst>
                    <a:ext uri="{FF2B5EF4-FFF2-40B4-BE49-F238E27FC236}">
                      <a16:creationId xmlns:a16="http://schemas.microsoft.com/office/drawing/2014/main" id="{88B25B7A-12C9-4684-9A96-C37B5EAC81AA}"/>
                    </a:ext>
                  </a:extLst>
                </p:cNvPr>
                <p:cNvPicPr/>
                <p:nvPr/>
              </p:nvPicPr>
              <p:blipFill>
                <a:blip r:embed="rId256"/>
                <a:stretch>
                  <a:fillRect/>
                </a:stretch>
              </p:blipFill>
              <p:spPr>
                <a:xfrm>
                  <a:off x="9839013" y="1732920"/>
                  <a:ext cx="1386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75" name="Freihand 274">
                  <a:extLst>
                    <a:ext uri="{FF2B5EF4-FFF2-40B4-BE49-F238E27FC236}">
                      <a16:creationId xmlns:a16="http://schemas.microsoft.com/office/drawing/2014/main" id="{B2CA450A-1E59-4657-BDDA-5D4467D22887}"/>
                    </a:ext>
                  </a:extLst>
                </p14:cNvPr>
                <p14:cNvContentPartPr/>
                <p14:nvPr/>
              </p14:nvContentPartPr>
              <p14:xfrm>
                <a:off x="9912453" y="1989600"/>
                <a:ext cx="360" cy="360"/>
              </p14:xfrm>
            </p:contentPart>
          </mc:Choice>
          <mc:Fallback xmlns="">
            <p:pic>
              <p:nvPicPr>
                <p:cNvPr id="275" name="Freihand 274">
                  <a:extLst>
                    <a:ext uri="{FF2B5EF4-FFF2-40B4-BE49-F238E27FC236}">
                      <a16:creationId xmlns:a16="http://schemas.microsoft.com/office/drawing/2014/main" id="{B2CA450A-1E59-4657-BDDA-5D4467D22887}"/>
                    </a:ext>
                  </a:extLst>
                </p:cNvPr>
                <p:cNvPicPr/>
                <p:nvPr/>
              </p:nvPicPr>
              <p:blipFill>
                <a:blip r:embed="rId31"/>
                <a:stretch>
                  <a:fillRect/>
                </a:stretch>
              </p:blipFill>
              <p:spPr>
                <a:xfrm>
                  <a:off x="9908133" y="1985280"/>
                  <a:ext cx="9000" cy="9000"/>
                </a:xfrm>
                <a:prstGeom prst="rect">
                  <a:avLst/>
                </a:prstGeom>
              </p:spPr>
            </p:pic>
          </mc:Fallback>
        </mc:AlternateContent>
      </p:grpSp>
      <p:grpSp>
        <p:nvGrpSpPr>
          <p:cNvPr id="290" name="Gruppieren 289">
            <a:extLst>
              <a:ext uri="{FF2B5EF4-FFF2-40B4-BE49-F238E27FC236}">
                <a16:creationId xmlns:a16="http://schemas.microsoft.com/office/drawing/2014/main" id="{4FFF321D-8D95-4055-9012-0EBB9B94149E}"/>
              </a:ext>
            </a:extLst>
          </p:cNvPr>
          <p:cNvGrpSpPr/>
          <p:nvPr/>
        </p:nvGrpSpPr>
        <p:grpSpPr>
          <a:xfrm>
            <a:off x="8935413" y="2295600"/>
            <a:ext cx="246960" cy="236520"/>
            <a:chOff x="8935413" y="2295600"/>
            <a:chExt cx="246960" cy="236520"/>
          </a:xfrm>
        </p:grpSpPr>
        <mc:AlternateContent xmlns:mc="http://schemas.openxmlformats.org/markup-compatibility/2006" xmlns:p14="http://schemas.microsoft.com/office/powerpoint/2010/main">
          <mc:Choice Requires="p14">
            <p:contentPart p14:bwMode="auto" r:id="rId258">
              <p14:nvContentPartPr>
                <p14:cNvPr id="288" name="Freihand 287">
                  <a:extLst>
                    <a:ext uri="{FF2B5EF4-FFF2-40B4-BE49-F238E27FC236}">
                      <a16:creationId xmlns:a16="http://schemas.microsoft.com/office/drawing/2014/main" id="{1038C2E4-E20E-4A5F-B83F-889B0A6165A3}"/>
                    </a:ext>
                  </a:extLst>
                </p14:cNvPr>
                <p14:cNvContentPartPr/>
                <p14:nvPr/>
              </p14:nvContentPartPr>
              <p14:xfrm>
                <a:off x="8940813" y="2295600"/>
                <a:ext cx="241560" cy="111600"/>
              </p14:xfrm>
            </p:contentPart>
          </mc:Choice>
          <mc:Fallback xmlns="">
            <p:pic>
              <p:nvPicPr>
                <p:cNvPr id="288" name="Freihand 287">
                  <a:extLst>
                    <a:ext uri="{FF2B5EF4-FFF2-40B4-BE49-F238E27FC236}">
                      <a16:creationId xmlns:a16="http://schemas.microsoft.com/office/drawing/2014/main" id="{1038C2E4-E20E-4A5F-B83F-889B0A6165A3}"/>
                    </a:ext>
                  </a:extLst>
                </p:cNvPr>
                <p:cNvPicPr/>
                <p:nvPr/>
              </p:nvPicPr>
              <p:blipFill>
                <a:blip r:embed="rId259"/>
                <a:stretch>
                  <a:fillRect/>
                </a:stretch>
              </p:blipFill>
              <p:spPr>
                <a:xfrm>
                  <a:off x="8936493" y="2291280"/>
                  <a:ext cx="2502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89" name="Freihand 288">
                  <a:extLst>
                    <a:ext uri="{FF2B5EF4-FFF2-40B4-BE49-F238E27FC236}">
                      <a16:creationId xmlns:a16="http://schemas.microsoft.com/office/drawing/2014/main" id="{B20EC54A-44B9-4C90-B78F-BFF94F69C716}"/>
                    </a:ext>
                  </a:extLst>
                </p14:cNvPr>
                <p14:cNvContentPartPr/>
                <p14:nvPr/>
              </p14:nvContentPartPr>
              <p14:xfrm>
                <a:off x="8935413" y="2443920"/>
                <a:ext cx="241200" cy="88200"/>
              </p14:xfrm>
            </p:contentPart>
          </mc:Choice>
          <mc:Fallback xmlns="">
            <p:pic>
              <p:nvPicPr>
                <p:cNvPr id="289" name="Freihand 288">
                  <a:extLst>
                    <a:ext uri="{FF2B5EF4-FFF2-40B4-BE49-F238E27FC236}">
                      <a16:creationId xmlns:a16="http://schemas.microsoft.com/office/drawing/2014/main" id="{B20EC54A-44B9-4C90-B78F-BFF94F69C716}"/>
                    </a:ext>
                  </a:extLst>
                </p:cNvPr>
                <p:cNvPicPr/>
                <p:nvPr/>
              </p:nvPicPr>
              <p:blipFill>
                <a:blip r:embed="rId261"/>
                <a:stretch>
                  <a:fillRect/>
                </a:stretch>
              </p:blipFill>
              <p:spPr>
                <a:xfrm>
                  <a:off x="8931093" y="2439600"/>
                  <a:ext cx="249840" cy="96840"/>
                </a:xfrm>
                <a:prstGeom prst="rect">
                  <a:avLst/>
                </a:prstGeom>
              </p:spPr>
            </p:pic>
          </mc:Fallback>
        </mc:AlternateContent>
      </p:grpSp>
      <p:grpSp>
        <p:nvGrpSpPr>
          <p:cNvPr id="308" name="Gruppieren 307">
            <a:extLst>
              <a:ext uri="{FF2B5EF4-FFF2-40B4-BE49-F238E27FC236}">
                <a16:creationId xmlns:a16="http://schemas.microsoft.com/office/drawing/2014/main" id="{E96E1941-534F-4182-852E-3DD5F641B661}"/>
              </a:ext>
            </a:extLst>
          </p:cNvPr>
          <p:cNvGrpSpPr/>
          <p:nvPr/>
        </p:nvGrpSpPr>
        <p:grpSpPr>
          <a:xfrm>
            <a:off x="9386493" y="2121720"/>
            <a:ext cx="2278080" cy="333000"/>
            <a:chOff x="9386493" y="2121720"/>
            <a:chExt cx="2278080" cy="333000"/>
          </a:xfrm>
        </p:grpSpPr>
        <mc:AlternateContent xmlns:mc="http://schemas.openxmlformats.org/markup-compatibility/2006" xmlns:p14="http://schemas.microsoft.com/office/powerpoint/2010/main">
          <mc:Choice Requires="p14">
            <p:contentPart p14:bwMode="auto" r:id="rId262">
              <p14:nvContentPartPr>
                <p14:cNvPr id="291" name="Freihand 290">
                  <a:extLst>
                    <a:ext uri="{FF2B5EF4-FFF2-40B4-BE49-F238E27FC236}">
                      <a16:creationId xmlns:a16="http://schemas.microsoft.com/office/drawing/2014/main" id="{67FB5212-54B9-4F1C-BF2B-FF9531B366F0}"/>
                    </a:ext>
                  </a:extLst>
                </p14:cNvPr>
                <p14:cNvContentPartPr/>
                <p14:nvPr/>
              </p14:nvContentPartPr>
              <p14:xfrm>
                <a:off x="9386493" y="2224320"/>
                <a:ext cx="103680" cy="172800"/>
              </p14:xfrm>
            </p:contentPart>
          </mc:Choice>
          <mc:Fallback xmlns="">
            <p:pic>
              <p:nvPicPr>
                <p:cNvPr id="291" name="Freihand 290">
                  <a:extLst>
                    <a:ext uri="{FF2B5EF4-FFF2-40B4-BE49-F238E27FC236}">
                      <a16:creationId xmlns:a16="http://schemas.microsoft.com/office/drawing/2014/main" id="{67FB5212-54B9-4F1C-BF2B-FF9531B366F0}"/>
                    </a:ext>
                  </a:extLst>
                </p:cNvPr>
                <p:cNvPicPr/>
                <p:nvPr/>
              </p:nvPicPr>
              <p:blipFill>
                <a:blip r:embed="rId263"/>
                <a:stretch>
                  <a:fillRect/>
                </a:stretch>
              </p:blipFill>
              <p:spPr>
                <a:xfrm>
                  <a:off x="9382173" y="2220000"/>
                  <a:ext cx="1123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92" name="Freihand 291">
                  <a:extLst>
                    <a:ext uri="{FF2B5EF4-FFF2-40B4-BE49-F238E27FC236}">
                      <a16:creationId xmlns:a16="http://schemas.microsoft.com/office/drawing/2014/main" id="{87068471-2BFE-48AD-9C98-04680AB8C6CB}"/>
                    </a:ext>
                  </a:extLst>
                </p14:cNvPr>
                <p14:cNvContentPartPr/>
                <p14:nvPr/>
              </p14:nvContentPartPr>
              <p14:xfrm>
                <a:off x="9449493" y="2317200"/>
                <a:ext cx="39960" cy="137520"/>
              </p14:xfrm>
            </p:contentPart>
          </mc:Choice>
          <mc:Fallback xmlns="">
            <p:pic>
              <p:nvPicPr>
                <p:cNvPr id="292" name="Freihand 291">
                  <a:extLst>
                    <a:ext uri="{FF2B5EF4-FFF2-40B4-BE49-F238E27FC236}">
                      <a16:creationId xmlns:a16="http://schemas.microsoft.com/office/drawing/2014/main" id="{87068471-2BFE-48AD-9C98-04680AB8C6CB}"/>
                    </a:ext>
                  </a:extLst>
                </p:cNvPr>
                <p:cNvPicPr/>
                <p:nvPr/>
              </p:nvPicPr>
              <p:blipFill>
                <a:blip r:embed="rId265"/>
                <a:stretch>
                  <a:fillRect/>
                </a:stretch>
              </p:blipFill>
              <p:spPr>
                <a:xfrm>
                  <a:off x="9445173" y="2312880"/>
                  <a:ext cx="486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93" name="Freihand 292">
                  <a:extLst>
                    <a:ext uri="{FF2B5EF4-FFF2-40B4-BE49-F238E27FC236}">
                      <a16:creationId xmlns:a16="http://schemas.microsoft.com/office/drawing/2014/main" id="{C06905F8-C9E1-4DAB-9713-5594B7471FB3}"/>
                    </a:ext>
                  </a:extLst>
                </p14:cNvPr>
                <p14:cNvContentPartPr/>
                <p14:nvPr/>
              </p14:nvContentPartPr>
              <p14:xfrm>
                <a:off x="9581973" y="2368680"/>
                <a:ext cx="21600" cy="27720"/>
              </p14:xfrm>
            </p:contentPart>
          </mc:Choice>
          <mc:Fallback xmlns="">
            <p:pic>
              <p:nvPicPr>
                <p:cNvPr id="293" name="Freihand 292">
                  <a:extLst>
                    <a:ext uri="{FF2B5EF4-FFF2-40B4-BE49-F238E27FC236}">
                      <a16:creationId xmlns:a16="http://schemas.microsoft.com/office/drawing/2014/main" id="{C06905F8-C9E1-4DAB-9713-5594B7471FB3}"/>
                    </a:ext>
                  </a:extLst>
                </p:cNvPr>
                <p:cNvPicPr/>
                <p:nvPr/>
              </p:nvPicPr>
              <p:blipFill>
                <a:blip r:embed="rId267"/>
                <a:stretch>
                  <a:fillRect/>
                </a:stretch>
              </p:blipFill>
              <p:spPr>
                <a:xfrm>
                  <a:off x="9577653" y="2364360"/>
                  <a:ext cx="302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94" name="Freihand 293">
                  <a:extLst>
                    <a:ext uri="{FF2B5EF4-FFF2-40B4-BE49-F238E27FC236}">
                      <a16:creationId xmlns:a16="http://schemas.microsoft.com/office/drawing/2014/main" id="{49314148-B03C-40FD-9A3A-0DBC81C23E55}"/>
                    </a:ext>
                  </a:extLst>
                </p14:cNvPr>
                <p14:cNvContentPartPr/>
                <p14:nvPr/>
              </p14:nvContentPartPr>
              <p14:xfrm>
                <a:off x="9801933" y="2269320"/>
                <a:ext cx="44280" cy="156240"/>
              </p14:xfrm>
            </p:contentPart>
          </mc:Choice>
          <mc:Fallback xmlns="">
            <p:pic>
              <p:nvPicPr>
                <p:cNvPr id="294" name="Freihand 293">
                  <a:extLst>
                    <a:ext uri="{FF2B5EF4-FFF2-40B4-BE49-F238E27FC236}">
                      <a16:creationId xmlns:a16="http://schemas.microsoft.com/office/drawing/2014/main" id="{49314148-B03C-40FD-9A3A-0DBC81C23E55}"/>
                    </a:ext>
                  </a:extLst>
                </p:cNvPr>
                <p:cNvPicPr/>
                <p:nvPr/>
              </p:nvPicPr>
              <p:blipFill>
                <a:blip r:embed="rId269"/>
                <a:stretch>
                  <a:fillRect/>
                </a:stretch>
              </p:blipFill>
              <p:spPr>
                <a:xfrm>
                  <a:off x="9797613" y="2265000"/>
                  <a:ext cx="529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95" name="Freihand 294">
                  <a:extLst>
                    <a:ext uri="{FF2B5EF4-FFF2-40B4-BE49-F238E27FC236}">
                      <a16:creationId xmlns:a16="http://schemas.microsoft.com/office/drawing/2014/main" id="{8ECEB18C-98CE-4178-9676-F7984E31FE57}"/>
                    </a:ext>
                  </a:extLst>
                </p14:cNvPr>
                <p14:cNvContentPartPr/>
                <p14:nvPr/>
              </p14:nvContentPartPr>
              <p14:xfrm>
                <a:off x="9753333" y="2225040"/>
                <a:ext cx="162000" cy="227520"/>
              </p14:xfrm>
            </p:contentPart>
          </mc:Choice>
          <mc:Fallback xmlns="">
            <p:pic>
              <p:nvPicPr>
                <p:cNvPr id="295" name="Freihand 294">
                  <a:extLst>
                    <a:ext uri="{FF2B5EF4-FFF2-40B4-BE49-F238E27FC236}">
                      <a16:creationId xmlns:a16="http://schemas.microsoft.com/office/drawing/2014/main" id="{8ECEB18C-98CE-4178-9676-F7984E31FE57}"/>
                    </a:ext>
                  </a:extLst>
                </p:cNvPr>
                <p:cNvPicPr/>
                <p:nvPr/>
              </p:nvPicPr>
              <p:blipFill>
                <a:blip r:embed="rId271"/>
                <a:stretch>
                  <a:fillRect/>
                </a:stretch>
              </p:blipFill>
              <p:spPr>
                <a:xfrm>
                  <a:off x="9749013" y="2220720"/>
                  <a:ext cx="17064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96" name="Freihand 295">
                  <a:extLst>
                    <a:ext uri="{FF2B5EF4-FFF2-40B4-BE49-F238E27FC236}">
                      <a16:creationId xmlns:a16="http://schemas.microsoft.com/office/drawing/2014/main" id="{C5BDAA04-64DA-462B-B3D9-06C85DA12751}"/>
                    </a:ext>
                  </a:extLst>
                </p14:cNvPr>
                <p14:cNvContentPartPr/>
                <p14:nvPr/>
              </p14:nvContentPartPr>
              <p14:xfrm>
                <a:off x="10018653" y="2262480"/>
                <a:ext cx="28080" cy="133920"/>
              </p14:xfrm>
            </p:contentPart>
          </mc:Choice>
          <mc:Fallback xmlns="">
            <p:pic>
              <p:nvPicPr>
                <p:cNvPr id="296" name="Freihand 295">
                  <a:extLst>
                    <a:ext uri="{FF2B5EF4-FFF2-40B4-BE49-F238E27FC236}">
                      <a16:creationId xmlns:a16="http://schemas.microsoft.com/office/drawing/2014/main" id="{C5BDAA04-64DA-462B-B3D9-06C85DA12751}"/>
                    </a:ext>
                  </a:extLst>
                </p:cNvPr>
                <p:cNvPicPr/>
                <p:nvPr/>
              </p:nvPicPr>
              <p:blipFill>
                <a:blip r:embed="rId273"/>
                <a:stretch>
                  <a:fillRect/>
                </a:stretch>
              </p:blipFill>
              <p:spPr>
                <a:xfrm>
                  <a:off x="10014333" y="2258160"/>
                  <a:ext cx="367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97" name="Freihand 296">
                  <a:extLst>
                    <a:ext uri="{FF2B5EF4-FFF2-40B4-BE49-F238E27FC236}">
                      <a16:creationId xmlns:a16="http://schemas.microsoft.com/office/drawing/2014/main" id="{31238E9A-EE2A-4BC1-AC0E-3B87BC1561F9}"/>
                    </a:ext>
                  </a:extLst>
                </p14:cNvPr>
                <p14:cNvContentPartPr/>
                <p14:nvPr/>
              </p14:nvContentPartPr>
              <p14:xfrm>
                <a:off x="10109373" y="2258880"/>
                <a:ext cx="24120" cy="144000"/>
              </p14:xfrm>
            </p:contentPart>
          </mc:Choice>
          <mc:Fallback xmlns="">
            <p:pic>
              <p:nvPicPr>
                <p:cNvPr id="297" name="Freihand 296">
                  <a:extLst>
                    <a:ext uri="{FF2B5EF4-FFF2-40B4-BE49-F238E27FC236}">
                      <a16:creationId xmlns:a16="http://schemas.microsoft.com/office/drawing/2014/main" id="{31238E9A-EE2A-4BC1-AC0E-3B87BC1561F9}"/>
                    </a:ext>
                  </a:extLst>
                </p:cNvPr>
                <p:cNvPicPr/>
                <p:nvPr/>
              </p:nvPicPr>
              <p:blipFill>
                <a:blip r:embed="rId275"/>
                <a:stretch>
                  <a:fillRect/>
                </a:stretch>
              </p:blipFill>
              <p:spPr>
                <a:xfrm>
                  <a:off x="10105053" y="2254560"/>
                  <a:ext cx="327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98" name="Freihand 297">
                  <a:extLst>
                    <a:ext uri="{FF2B5EF4-FFF2-40B4-BE49-F238E27FC236}">
                      <a16:creationId xmlns:a16="http://schemas.microsoft.com/office/drawing/2014/main" id="{E65F8062-C6AE-4967-AD47-B2916825B9AA}"/>
                    </a:ext>
                  </a:extLst>
                </p14:cNvPr>
                <p14:cNvContentPartPr/>
                <p14:nvPr/>
              </p14:nvContentPartPr>
              <p14:xfrm>
                <a:off x="10065813" y="2218560"/>
                <a:ext cx="281880" cy="151920"/>
              </p14:xfrm>
            </p:contentPart>
          </mc:Choice>
          <mc:Fallback xmlns="">
            <p:pic>
              <p:nvPicPr>
                <p:cNvPr id="298" name="Freihand 297">
                  <a:extLst>
                    <a:ext uri="{FF2B5EF4-FFF2-40B4-BE49-F238E27FC236}">
                      <a16:creationId xmlns:a16="http://schemas.microsoft.com/office/drawing/2014/main" id="{E65F8062-C6AE-4967-AD47-B2916825B9AA}"/>
                    </a:ext>
                  </a:extLst>
                </p:cNvPr>
                <p:cNvPicPr/>
                <p:nvPr/>
              </p:nvPicPr>
              <p:blipFill>
                <a:blip r:embed="rId277"/>
                <a:stretch>
                  <a:fillRect/>
                </a:stretch>
              </p:blipFill>
              <p:spPr>
                <a:xfrm>
                  <a:off x="10061493" y="2214240"/>
                  <a:ext cx="2905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99" name="Freihand 298">
                  <a:extLst>
                    <a:ext uri="{FF2B5EF4-FFF2-40B4-BE49-F238E27FC236}">
                      <a16:creationId xmlns:a16="http://schemas.microsoft.com/office/drawing/2014/main" id="{64FC252C-EDC2-4552-B696-C0EF2F69365B}"/>
                    </a:ext>
                  </a:extLst>
                </p14:cNvPr>
                <p14:cNvContentPartPr/>
                <p14:nvPr/>
              </p14:nvContentPartPr>
              <p14:xfrm>
                <a:off x="10470093" y="2238720"/>
                <a:ext cx="17640" cy="106920"/>
              </p14:xfrm>
            </p:contentPart>
          </mc:Choice>
          <mc:Fallback xmlns="">
            <p:pic>
              <p:nvPicPr>
                <p:cNvPr id="299" name="Freihand 298">
                  <a:extLst>
                    <a:ext uri="{FF2B5EF4-FFF2-40B4-BE49-F238E27FC236}">
                      <a16:creationId xmlns:a16="http://schemas.microsoft.com/office/drawing/2014/main" id="{64FC252C-EDC2-4552-B696-C0EF2F69365B}"/>
                    </a:ext>
                  </a:extLst>
                </p:cNvPr>
                <p:cNvPicPr/>
                <p:nvPr/>
              </p:nvPicPr>
              <p:blipFill>
                <a:blip r:embed="rId279"/>
                <a:stretch>
                  <a:fillRect/>
                </a:stretch>
              </p:blipFill>
              <p:spPr>
                <a:xfrm>
                  <a:off x="10465773" y="2234400"/>
                  <a:ext cx="262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300" name="Freihand 299">
                  <a:extLst>
                    <a:ext uri="{FF2B5EF4-FFF2-40B4-BE49-F238E27FC236}">
                      <a16:creationId xmlns:a16="http://schemas.microsoft.com/office/drawing/2014/main" id="{9C1D6DC3-E35B-4D4B-B4BE-FB2DE39AA82D}"/>
                    </a:ext>
                  </a:extLst>
                </p14:cNvPr>
                <p14:cNvContentPartPr/>
                <p14:nvPr/>
              </p14:nvContentPartPr>
              <p14:xfrm>
                <a:off x="10373973" y="2206320"/>
                <a:ext cx="167760" cy="155160"/>
              </p14:xfrm>
            </p:contentPart>
          </mc:Choice>
          <mc:Fallback xmlns="">
            <p:pic>
              <p:nvPicPr>
                <p:cNvPr id="300" name="Freihand 299">
                  <a:extLst>
                    <a:ext uri="{FF2B5EF4-FFF2-40B4-BE49-F238E27FC236}">
                      <a16:creationId xmlns:a16="http://schemas.microsoft.com/office/drawing/2014/main" id="{9C1D6DC3-E35B-4D4B-B4BE-FB2DE39AA82D}"/>
                    </a:ext>
                  </a:extLst>
                </p:cNvPr>
                <p:cNvPicPr/>
                <p:nvPr/>
              </p:nvPicPr>
              <p:blipFill>
                <a:blip r:embed="rId281"/>
                <a:stretch>
                  <a:fillRect/>
                </a:stretch>
              </p:blipFill>
              <p:spPr>
                <a:xfrm>
                  <a:off x="10369653" y="2202000"/>
                  <a:ext cx="1764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301" name="Freihand 300">
                  <a:extLst>
                    <a:ext uri="{FF2B5EF4-FFF2-40B4-BE49-F238E27FC236}">
                      <a16:creationId xmlns:a16="http://schemas.microsoft.com/office/drawing/2014/main" id="{8CB9004A-1D61-4DB7-9DEB-C77322C2CC59}"/>
                    </a:ext>
                  </a:extLst>
                </p14:cNvPr>
                <p14:cNvContentPartPr/>
                <p14:nvPr/>
              </p14:nvContentPartPr>
              <p14:xfrm>
                <a:off x="10559373" y="2256000"/>
                <a:ext cx="232200" cy="102960"/>
              </p14:xfrm>
            </p:contentPart>
          </mc:Choice>
          <mc:Fallback xmlns="">
            <p:pic>
              <p:nvPicPr>
                <p:cNvPr id="301" name="Freihand 300">
                  <a:extLst>
                    <a:ext uri="{FF2B5EF4-FFF2-40B4-BE49-F238E27FC236}">
                      <a16:creationId xmlns:a16="http://schemas.microsoft.com/office/drawing/2014/main" id="{8CB9004A-1D61-4DB7-9DEB-C77322C2CC59}"/>
                    </a:ext>
                  </a:extLst>
                </p:cNvPr>
                <p:cNvPicPr/>
                <p:nvPr/>
              </p:nvPicPr>
              <p:blipFill>
                <a:blip r:embed="rId283"/>
                <a:stretch>
                  <a:fillRect/>
                </a:stretch>
              </p:blipFill>
              <p:spPr>
                <a:xfrm>
                  <a:off x="10555053" y="2251680"/>
                  <a:ext cx="2408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302" name="Freihand 301">
                  <a:extLst>
                    <a:ext uri="{FF2B5EF4-FFF2-40B4-BE49-F238E27FC236}">
                      <a16:creationId xmlns:a16="http://schemas.microsoft.com/office/drawing/2014/main" id="{5D9954AB-3AC5-4B94-AD47-76A62D1DBEA8}"/>
                    </a:ext>
                  </a:extLst>
                </p14:cNvPr>
                <p14:cNvContentPartPr/>
                <p14:nvPr/>
              </p14:nvContentPartPr>
              <p14:xfrm>
                <a:off x="10780413" y="2185800"/>
                <a:ext cx="95760" cy="147240"/>
              </p14:xfrm>
            </p:contentPart>
          </mc:Choice>
          <mc:Fallback xmlns="">
            <p:pic>
              <p:nvPicPr>
                <p:cNvPr id="302" name="Freihand 301">
                  <a:extLst>
                    <a:ext uri="{FF2B5EF4-FFF2-40B4-BE49-F238E27FC236}">
                      <a16:creationId xmlns:a16="http://schemas.microsoft.com/office/drawing/2014/main" id="{5D9954AB-3AC5-4B94-AD47-76A62D1DBEA8}"/>
                    </a:ext>
                  </a:extLst>
                </p:cNvPr>
                <p:cNvPicPr/>
                <p:nvPr/>
              </p:nvPicPr>
              <p:blipFill>
                <a:blip r:embed="rId285"/>
                <a:stretch>
                  <a:fillRect/>
                </a:stretch>
              </p:blipFill>
              <p:spPr>
                <a:xfrm>
                  <a:off x="10776093" y="2181480"/>
                  <a:ext cx="1044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303" name="Freihand 302">
                  <a:extLst>
                    <a:ext uri="{FF2B5EF4-FFF2-40B4-BE49-F238E27FC236}">
                      <a16:creationId xmlns:a16="http://schemas.microsoft.com/office/drawing/2014/main" id="{D5DFE2FE-D3FA-45FE-9892-2D4E01E9D0D2}"/>
                    </a:ext>
                  </a:extLst>
                </p14:cNvPr>
                <p14:cNvContentPartPr/>
                <p14:nvPr/>
              </p14:nvContentPartPr>
              <p14:xfrm>
                <a:off x="10886253" y="2238360"/>
                <a:ext cx="90000" cy="85320"/>
              </p14:xfrm>
            </p:contentPart>
          </mc:Choice>
          <mc:Fallback xmlns="">
            <p:pic>
              <p:nvPicPr>
                <p:cNvPr id="303" name="Freihand 302">
                  <a:extLst>
                    <a:ext uri="{FF2B5EF4-FFF2-40B4-BE49-F238E27FC236}">
                      <a16:creationId xmlns:a16="http://schemas.microsoft.com/office/drawing/2014/main" id="{D5DFE2FE-D3FA-45FE-9892-2D4E01E9D0D2}"/>
                    </a:ext>
                  </a:extLst>
                </p:cNvPr>
                <p:cNvPicPr/>
                <p:nvPr/>
              </p:nvPicPr>
              <p:blipFill>
                <a:blip r:embed="rId287"/>
                <a:stretch>
                  <a:fillRect/>
                </a:stretch>
              </p:blipFill>
              <p:spPr>
                <a:xfrm>
                  <a:off x="10881933" y="2234040"/>
                  <a:ext cx="986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304" name="Freihand 303">
                  <a:extLst>
                    <a:ext uri="{FF2B5EF4-FFF2-40B4-BE49-F238E27FC236}">
                      <a16:creationId xmlns:a16="http://schemas.microsoft.com/office/drawing/2014/main" id="{0BB2A75F-B69B-48FF-9FFA-0CC528783608}"/>
                    </a:ext>
                  </a:extLst>
                </p14:cNvPr>
                <p14:cNvContentPartPr/>
                <p14:nvPr/>
              </p14:nvContentPartPr>
              <p14:xfrm>
                <a:off x="11009013" y="2144040"/>
                <a:ext cx="161280" cy="173160"/>
              </p14:xfrm>
            </p:contentPart>
          </mc:Choice>
          <mc:Fallback xmlns="">
            <p:pic>
              <p:nvPicPr>
                <p:cNvPr id="304" name="Freihand 303">
                  <a:extLst>
                    <a:ext uri="{FF2B5EF4-FFF2-40B4-BE49-F238E27FC236}">
                      <a16:creationId xmlns:a16="http://schemas.microsoft.com/office/drawing/2014/main" id="{0BB2A75F-B69B-48FF-9FFA-0CC528783608}"/>
                    </a:ext>
                  </a:extLst>
                </p:cNvPr>
                <p:cNvPicPr/>
                <p:nvPr/>
              </p:nvPicPr>
              <p:blipFill>
                <a:blip r:embed="rId289"/>
                <a:stretch>
                  <a:fillRect/>
                </a:stretch>
              </p:blipFill>
              <p:spPr>
                <a:xfrm>
                  <a:off x="11004693" y="2139720"/>
                  <a:ext cx="1699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305" name="Freihand 304">
                  <a:extLst>
                    <a:ext uri="{FF2B5EF4-FFF2-40B4-BE49-F238E27FC236}">
                      <a16:creationId xmlns:a16="http://schemas.microsoft.com/office/drawing/2014/main" id="{AE3807B4-6C02-4391-B387-C0F1365F09C3}"/>
                    </a:ext>
                  </a:extLst>
                </p14:cNvPr>
                <p14:cNvContentPartPr/>
                <p14:nvPr/>
              </p14:nvContentPartPr>
              <p14:xfrm>
                <a:off x="11191173" y="2144400"/>
                <a:ext cx="40680" cy="173880"/>
              </p14:xfrm>
            </p:contentPart>
          </mc:Choice>
          <mc:Fallback xmlns="">
            <p:pic>
              <p:nvPicPr>
                <p:cNvPr id="305" name="Freihand 304">
                  <a:extLst>
                    <a:ext uri="{FF2B5EF4-FFF2-40B4-BE49-F238E27FC236}">
                      <a16:creationId xmlns:a16="http://schemas.microsoft.com/office/drawing/2014/main" id="{AE3807B4-6C02-4391-B387-C0F1365F09C3}"/>
                    </a:ext>
                  </a:extLst>
                </p:cNvPr>
                <p:cNvPicPr/>
                <p:nvPr/>
              </p:nvPicPr>
              <p:blipFill>
                <a:blip r:embed="rId291"/>
                <a:stretch>
                  <a:fillRect/>
                </a:stretch>
              </p:blipFill>
              <p:spPr>
                <a:xfrm>
                  <a:off x="11186853" y="2140080"/>
                  <a:ext cx="493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306" name="Freihand 305">
                  <a:extLst>
                    <a:ext uri="{FF2B5EF4-FFF2-40B4-BE49-F238E27FC236}">
                      <a16:creationId xmlns:a16="http://schemas.microsoft.com/office/drawing/2014/main" id="{E0300FB0-A6C7-4493-9A2D-256D826E09F5}"/>
                    </a:ext>
                  </a:extLst>
                </p14:cNvPr>
                <p14:cNvContentPartPr/>
                <p14:nvPr/>
              </p14:nvContentPartPr>
              <p14:xfrm>
                <a:off x="11240133" y="2186160"/>
                <a:ext cx="348840" cy="116280"/>
              </p14:xfrm>
            </p:contentPart>
          </mc:Choice>
          <mc:Fallback xmlns="">
            <p:pic>
              <p:nvPicPr>
                <p:cNvPr id="306" name="Freihand 305">
                  <a:extLst>
                    <a:ext uri="{FF2B5EF4-FFF2-40B4-BE49-F238E27FC236}">
                      <a16:creationId xmlns:a16="http://schemas.microsoft.com/office/drawing/2014/main" id="{E0300FB0-A6C7-4493-9A2D-256D826E09F5}"/>
                    </a:ext>
                  </a:extLst>
                </p:cNvPr>
                <p:cNvPicPr/>
                <p:nvPr/>
              </p:nvPicPr>
              <p:blipFill>
                <a:blip r:embed="rId293"/>
                <a:stretch>
                  <a:fillRect/>
                </a:stretch>
              </p:blipFill>
              <p:spPr>
                <a:xfrm>
                  <a:off x="11235813" y="2181840"/>
                  <a:ext cx="3574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307" name="Freihand 306">
                  <a:extLst>
                    <a:ext uri="{FF2B5EF4-FFF2-40B4-BE49-F238E27FC236}">
                      <a16:creationId xmlns:a16="http://schemas.microsoft.com/office/drawing/2014/main" id="{D9FA7DE7-B26F-44BA-AA37-954A1BFC0798}"/>
                    </a:ext>
                  </a:extLst>
                </p14:cNvPr>
                <p14:cNvContentPartPr/>
                <p14:nvPr/>
              </p14:nvContentPartPr>
              <p14:xfrm>
                <a:off x="11507253" y="2121720"/>
                <a:ext cx="157320" cy="294120"/>
              </p14:xfrm>
            </p:contentPart>
          </mc:Choice>
          <mc:Fallback xmlns="">
            <p:pic>
              <p:nvPicPr>
                <p:cNvPr id="307" name="Freihand 306">
                  <a:extLst>
                    <a:ext uri="{FF2B5EF4-FFF2-40B4-BE49-F238E27FC236}">
                      <a16:creationId xmlns:a16="http://schemas.microsoft.com/office/drawing/2014/main" id="{D9FA7DE7-B26F-44BA-AA37-954A1BFC0798}"/>
                    </a:ext>
                  </a:extLst>
                </p:cNvPr>
                <p:cNvPicPr/>
                <p:nvPr/>
              </p:nvPicPr>
              <p:blipFill>
                <a:blip r:embed="rId295"/>
                <a:stretch>
                  <a:fillRect/>
                </a:stretch>
              </p:blipFill>
              <p:spPr>
                <a:xfrm>
                  <a:off x="11502933" y="2117400"/>
                  <a:ext cx="165960" cy="302760"/>
                </a:xfrm>
                <a:prstGeom prst="rect">
                  <a:avLst/>
                </a:prstGeom>
              </p:spPr>
            </p:pic>
          </mc:Fallback>
        </mc:AlternateContent>
      </p:grpSp>
      <p:grpSp>
        <p:nvGrpSpPr>
          <p:cNvPr id="311" name="Gruppieren 310">
            <a:extLst>
              <a:ext uri="{FF2B5EF4-FFF2-40B4-BE49-F238E27FC236}">
                <a16:creationId xmlns:a16="http://schemas.microsoft.com/office/drawing/2014/main" id="{A3ADE731-A84D-4EE4-B77B-7F826139F607}"/>
              </a:ext>
            </a:extLst>
          </p:cNvPr>
          <p:cNvGrpSpPr/>
          <p:nvPr/>
        </p:nvGrpSpPr>
        <p:grpSpPr>
          <a:xfrm>
            <a:off x="9217653" y="2733000"/>
            <a:ext cx="220680" cy="115200"/>
            <a:chOff x="9217653" y="2733000"/>
            <a:chExt cx="220680" cy="115200"/>
          </a:xfrm>
        </p:grpSpPr>
        <mc:AlternateContent xmlns:mc="http://schemas.openxmlformats.org/markup-compatibility/2006" xmlns:p14="http://schemas.microsoft.com/office/powerpoint/2010/main">
          <mc:Choice Requires="p14">
            <p:contentPart p14:bwMode="auto" r:id="rId296">
              <p14:nvContentPartPr>
                <p14:cNvPr id="309" name="Freihand 308">
                  <a:extLst>
                    <a:ext uri="{FF2B5EF4-FFF2-40B4-BE49-F238E27FC236}">
                      <a16:creationId xmlns:a16="http://schemas.microsoft.com/office/drawing/2014/main" id="{E0B96A5B-376C-471D-AD60-71C4E66E0203}"/>
                    </a:ext>
                  </a:extLst>
                </p14:cNvPr>
                <p14:cNvContentPartPr/>
                <p14:nvPr/>
              </p14:nvContentPartPr>
              <p14:xfrm>
                <a:off x="9217653" y="2767560"/>
                <a:ext cx="149040" cy="18000"/>
              </p14:xfrm>
            </p:contentPart>
          </mc:Choice>
          <mc:Fallback xmlns="">
            <p:pic>
              <p:nvPicPr>
                <p:cNvPr id="309" name="Freihand 308">
                  <a:extLst>
                    <a:ext uri="{FF2B5EF4-FFF2-40B4-BE49-F238E27FC236}">
                      <a16:creationId xmlns:a16="http://schemas.microsoft.com/office/drawing/2014/main" id="{E0B96A5B-376C-471D-AD60-71C4E66E0203}"/>
                    </a:ext>
                  </a:extLst>
                </p:cNvPr>
                <p:cNvPicPr/>
                <p:nvPr/>
              </p:nvPicPr>
              <p:blipFill>
                <a:blip r:embed="rId297"/>
                <a:stretch>
                  <a:fillRect/>
                </a:stretch>
              </p:blipFill>
              <p:spPr>
                <a:xfrm>
                  <a:off x="9213333" y="2763240"/>
                  <a:ext cx="1576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310" name="Freihand 309">
                  <a:extLst>
                    <a:ext uri="{FF2B5EF4-FFF2-40B4-BE49-F238E27FC236}">
                      <a16:creationId xmlns:a16="http://schemas.microsoft.com/office/drawing/2014/main" id="{986211F8-B2E3-4B4E-A9DA-AD7062D300A8}"/>
                    </a:ext>
                  </a:extLst>
                </p14:cNvPr>
                <p14:cNvContentPartPr/>
                <p14:nvPr/>
              </p14:nvContentPartPr>
              <p14:xfrm>
                <a:off x="9392613" y="2733000"/>
                <a:ext cx="45720" cy="115200"/>
              </p14:xfrm>
            </p:contentPart>
          </mc:Choice>
          <mc:Fallback xmlns="">
            <p:pic>
              <p:nvPicPr>
                <p:cNvPr id="310" name="Freihand 309">
                  <a:extLst>
                    <a:ext uri="{FF2B5EF4-FFF2-40B4-BE49-F238E27FC236}">
                      <a16:creationId xmlns:a16="http://schemas.microsoft.com/office/drawing/2014/main" id="{986211F8-B2E3-4B4E-A9DA-AD7062D300A8}"/>
                    </a:ext>
                  </a:extLst>
                </p:cNvPr>
                <p:cNvPicPr/>
                <p:nvPr/>
              </p:nvPicPr>
              <p:blipFill>
                <a:blip r:embed="rId299"/>
                <a:stretch>
                  <a:fillRect/>
                </a:stretch>
              </p:blipFill>
              <p:spPr>
                <a:xfrm>
                  <a:off x="9388293" y="2728680"/>
                  <a:ext cx="54360" cy="123840"/>
                </a:xfrm>
                <a:prstGeom prst="rect">
                  <a:avLst/>
                </a:prstGeom>
              </p:spPr>
            </p:pic>
          </mc:Fallback>
        </mc:AlternateContent>
      </p:grpSp>
      <p:grpSp>
        <p:nvGrpSpPr>
          <p:cNvPr id="325" name="Gruppieren 324">
            <a:extLst>
              <a:ext uri="{FF2B5EF4-FFF2-40B4-BE49-F238E27FC236}">
                <a16:creationId xmlns:a16="http://schemas.microsoft.com/office/drawing/2014/main" id="{37F4240A-1262-4755-8D91-F44B61DCF711}"/>
              </a:ext>
            </a:extLst>
          </p:cNvPr>
          <p:cNvGrpSpPr/>
          <p:nvPr/>
        </p:nvGrpSpPr>
        <p:grpSpPr>
          <a:xfrm>
            <a:off x="9699693" y="2584320"/>
            <a:ext cx="1419120" cy="228600"/>
            <a:chOff x="9699693" y="2584320"/>
            <a:chExt cx="1419120" cy="228600"/>
          </a:xfrm>
        </p:grpSpPr>
        <mc:AlternateContent xmlns:mc="http://schemas.openxmlformats.org/markup-compatibility/2006" xmlns:p14="http://schemas.microsoft.com/office/powerpoint/2010/main">
          <mc:Choice Requires="p14">
            <p:contentPart p14:bwMode="auto" r:id="rId300">
              <p14:nvContentPartPr>
                <p14:cNvPr id="312" name="Freihand 311">
                  <a:extLst>
                    <a:ext uri="{FF2B5EF4-FFF2-40B4-BE49-F238E27FC236}">
                      <a16:creationId xmlns:a16="http://schemas.microsoft.com/office/drawing/2014/main" id="{A9AC7D24-6A5E-498A-88B0-3A2742672CEA}"/>
                    </a:ext>
                  </a:extLst>
                </p14:cNvPr>
                <p14:cNvContentPartPr/>
                <p14:nvPr/>
              </p14:nvContentPartPr>
              <p14:xfrm>
                <a:off x="9699693" y="2680080"/>
                <a:ext cx="141840" cy="132840"/>
              </p14:xfrm>
            </p:contentPart>
          </mc:Choice>
          <mc:Fallback xmlns="">
            <p:pic>
              <p:nvPicPr>
                <p:cNvPr id="312" name="Freihand 311">
                  <a:extLst>
                    <a:ext uri="{FF2B5EF4-FFF2-40B4-BE49-F238E27FC236}">
                      <a16:creationId xmlns:a16="http://schemas.microsoft.com/office/drawing/2014/main" id="{A9AC7D24-6A5E-498A-88B0-3A2742672CEA}"/>
                    </a:ext>
                  </a:extLst>
                </p:cNvPr>
                <p:cNvPicPr/>
                <p:nvPr/>
              </p:nvPicPr>
              <p:blipFill>
                <a:blip r:embed="rId301"/>
                <a:stretch>
                  <a:fillRect/>
                </a:stretch>
              </p:blipFill>
              <p:spPr>
                <a:xfrm>
                  <a:off x="9695373" y="2675760"/>
                  <a:ext cx="1504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313" name="Freihand 312">
                  <a:extLst>
                    <a:ext uri="{FF2B5EF4-FFF2-40B4-BE49-F238E27FC236}">
                      <a16:creationId xmlns:a16="http://schemas.microsoft.com/office/drawing/2014/main" id="{ACDD7BE5-8986-492F-92F7-5DAD532A73B9}"/>
                    </a:ext>
                  </a:extLst>
                </p14:cNvPr>
                <p14:cNvContentPartPr/>
                <p14:nvPr/>
              </p14:nvContentPartPr>
              <p14:xfrm>
                <a:off x="9916413" y="2635440"/>
                <a:ext cx="78840" cy="132480"/>
              </p14:xfrm>
            </p:contentPart>
          </mc:Choice>
          <mc:Fallback xmlns="">
            <p:pic>
              <p:nvPicPr>
                <p:cNvPr id="313" name="Freihand 312">
                  <a:extLst>
                    <a:ext uri="{FF2B5EF4-FFF2-40B4-BE49-F238E27FC236}">
                      <a16:creationId xmlns:a16="http://schemas.microsoft.com/office/drawing/2014/main" id="{ACDD7BE5-8986-492F-92F7-5DAD532A73B9}"/>
                    </a:ext>
                  </a:extLst>
                </p:cNvPr>
                <p:cNvPicPr/>
                <p:nvPr/>
              </p:nvPicPr>
              <p:blipFill>
                <a:blip r:embed="rId303"/>
                <a:stretch>
                  <a:fillRect/>
                </a:stretch>
              </p:blipFill>
              <p:spPr>
                <a:xfrm>
                  <a:off x="9912093" y="2631120"/>
                  <a:ext cx="874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314" name="Freihand 313">
                  <a:extLst>
                    <a:ext uri="{FF2B5EF4-FFF2-40B4-BE49-F238E27FC236}">
                      <a16:creationId xmlns:a16="http://schemas.microsoft.com/office/drawing/2014/main" id="{2B02EB3A-FC56-4121-956B-04060C74CFF3}"/>
                    </a:ext>
                  </a:extLst>
                </p14:cNvPr>
                <p14:cNvContentPartPr/>
                <p14:nvPr/>
              </p14:nvContentPartPr>
              <p14:xfrm>
                <a:off x="10089213" y="2727240"/>
                <a:ext cx="94680" cy="13320"/>
              </p14:xfrm>
            </p:contentPart>
          </mc:Choice>
          <mc:Fallback xmlns="">
            <p:pic>
              <p:nvPicPr>
                <p:cNvPr id="314" name="Freihand 313">
                  <a:extLst>
                    <a:ext uri="{FF2B5EF4-FFF2-40B4-BE49-F238E27FC236}">
                      <a16:creationId xmlns:a16="http://schemas.microsoft.com/office/drawing/2014/main" id="{2B02EB3A-FC56-4121-956B-04060C74CFF3}"/>
                    </a:ext>
                  </a:extLst>
                </p:cNvPr>
                <p:cNvPicPr/>
                <p:nvPr/>
              </p:nvPicPr>
              <p:blipFill>
                <a:blip r:embed="rId305"/>
                <a:stretch>
                  <a:fillRect/>
                </a:stretch>
              </p:blipFill>
              <p:spPr>
                <a:xfrm>
                  <a:off x="10084893" y="2722920"/>
                  <a:ext cx="1033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315" name="Freihand 314">
                  <a:extLst>
                    <a:ext uri="{FF2B5EF4-FFF2-40B4-BE49-F238E27FC236}">
                      <a16:creationId xmlns:a16="http://schemas.microsoft.com/office/drawing/2014/main" id="{0241465E-C463-4CD7-A651-134E8D97296D}"/>
                    </a:ext>
                  </a:extLst>
                </p14:cNvPr>
                <p14:cNvContentPartPr/>
                <p14:nvPr/>
              </p14:nvContentPartPr>
              <p14:xfrm>
                <a:off x="10282533" y="2640840"/>
                <a:ext cx="27720" cy="126720"/>
              </p14:xfrm>
            </p:contentPart>
          </mc:Choice>
          <mc:Fallback xmlns="">
            <p:pic>
              <p:nvPicPr>
                <p:cNvPr id="315" name="Freihand 314">
                  <a:extLst>
                    <a:ext uri="{FF2B5EF4-FFF2-40B4-BE49-F238E27FC236}">
                      <a16:creationId xmlns:a16="http://schemas.microsoft.com/office/drawing/2014/main" id="{0241465E-C463-4CD7-A651-134E8D97296D}"/>
                    </a:ext>
                  </a:extLst>
                </p:cNvPr>
                <p:cNvPicPr/>
                <p:nvPr/>
              </p:nvPicPr>
              <p:blipFill>
                <a:blip r:embed="rId307"/>
                <a:stretch>
                  <a:fillRect/>
                </a:stretch>
              </p:blipFill>
              <p:spPr>
                <a:xfrm>
                  <a:off x="10278213" y="2636520"/>
                  <a:ext cx="363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316" name="Freihand 315">
                  <a:extLst>
                    <a:ext uri="{FF2B5EF4-FFF2-40B4-BE49-F238E27FC236}">
                      <a16:creationId xmlns:a16="http://schemas.microsoft.com/office/drawing/2014/main" id="{C51D4069-A45E-4FDB-A6F7-36F06354FA7A}"/>
                    </a:ext>
                  </a:extLst>
                </p14:cNvPr>
                <p14:cNvContentPartPr/>
                <p14:nvPr/>
              </p14:nvContentPartPr>
              <p14:xfrm>
                <a:off x="10308813" y="2638680"/>
                <a:ext cx="106560" cy="168480"/>
              </p14:xfrm>
            </p:contentPart>
          </mc:Choice>
          <mc:Fallback xmlns="">
            <p:pic>
              <p:nvPicPr>
                <p:cNvPr id="316" name="Freihand 315">
                  <a:extLst>
                    <a:ext uri="{FF2B5EF4-FFF2-40B4-BE49-F238E27FC236}">
                      <a16:creationId xmlns:a16="http://schemas.microsoft.com/office/drawing/2014/main" id="{C51D4069-A45E-4FDB-A6F7-36F06354FA7A}"/>
                    </a:ext>
                  </a:extLst>
                </p:cNvPr>
                <p:cNvPicPr/>
                <p:nvPr/>
              </p:nvPicPr>
              <p:blipFill>
                <a:blip r:embed="rId309"/>
                <a:stretch>
                  <a:fillRect/>
                </a:stretch>
              </p:blipFill>
              <p:spPr>
                <a:xfrm>
                  <a:off x="10304493" y="2634360"/>
                  <a:ext cx="1152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317" name="Freihand 316">
                  <a:extLst>
                    <a:ext uri="{FF2B5EF4-FFF2-40B4-BE49-F238E27FC236}">
                      <a16:creationId xmlns:a16="http://schemas.microsoft.com/office/drawing/2014/main" id="{3A546B73-A7AF-4621-8EEF-E087BDBBCFA6}"/>
                    </a:ext>
                  </a:extLst>
                </p14:cNvPr>
                <p14:cNvContentPartPr/>
                <p14:nvPr/>
              </p14:nvContentPartPr>
              <p14:xfrm>
                <a:off x="10362813" y="2623200"/>
                <a:ext cx="82800" cy="26640"/>
              </p14:xfrm>
            </p:contentPart>
          </mc:Choice>
          <mc:Fallback xmlns="">
            <p:pic>
              <p:nvPicPr>
                <p:cNvPr id="317" name="Freihand 316">
                  <a:extLst>
                    <a:ext uri="{FF2B5EF4-FFF2-40B4-BE49-F238E27FC236}">
                      <a16:creationId xmlns:a16="http://schemas.microsoft.com/office/drawing/2014/main" id="{3A546B73-A7AF-4621-8EEF-E087BDBBCFA6}"/>
                    </a:ext>
                  </a:extLst>
                </p:cNvPr>
                <p:cNvPicPr/>
                <p:nvPr/>
              </p:nvPicPr>
              <p:blipFill>
                <a:blip r:embed="rId311"/>
                <a:stretch>
                  <a:fillRect/>
                </a:stretch>
              </p:blipFill>
              <p:spPr>
                <a:xfrm>
                  <a:off x="10358493" y="2618880"/>
                  <a:ext cx="914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318" name="Freihand 317">
                  <a:extLst>
                    <a:ext uri="{FF2B5EF4-FFF2-40B4-BE49-F238E27FC236}">
                      <a16:creationId xmlns:a16="http://schemas.microsoft.com/office/drawing/2014/main" id="{B970CF65-140A-4AB5-895E-ECA0F7656EB2}"/>
                    </a:ext>
                  </a:extLst>
                </p14:cNvPr>
                <p14:cNvContentPartPr/>
                <p14:nvPr/>
              </p14:nvContentPartPr>
              <p14:xfrm>
                <a:off x="10589973" y="2641200"/>
                <a:ext cx="38520" cy="103680"/>
              </p14:xfrm>
            </p:contentPart>
          </mc:Choice>
          <mc:Fallback xmlns="">
            <p:pic>
              <p:nvPicPr>
                <p:cNvPr id="318" name="Freihand 317">
                  <a:extLst>
                    <a:ext uri="{FF2B5EF4-FFF2-40B4-BE49-F238E27FC236}">
                      <a16:creationId xmlns:a16="http://schemas.microsoft.com/office/drawing/2014/main" id="{B970CF65-140A-4AB5-895E-ECA0F7656EB2}"/>
                    </a:ext>
                  </a:extLst>
                </p:cNvPr>
                <p:cNvPicPr/>
                <p:nvPr/>
              </p:nvPicPr>
              <p:blipFill>
                <a:blip r:embed="rId313"/>
                <a:stretch>
                  <a:fillRect/>
                </a:stretch>
              </p:blipFill>
              <p:spPr>
                <a:xfrm>
                  <a:off x="10585653" y="2636880"/>
                  <a:ext cx="471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319" name="Freihand 318">
                  <a:extLst>
                    <a:ext uri="{FF2B5EF4-FFF2-40B4-BE49-F238E27FC236}">
                      <a16:creationId xmlns:a16="http://schemas.microsoft.com/office/drawing/2014/main" id="{51980352-90F1-4D64-B795-D6A82D1CC98B}"/>
                    </a:ext>
                  </a:extLst>
                </p14:cNvPr>
                <p14:cNvContentPartPr/>
                <p14:nvPr/>
              </p14:nvContentPartPr>
              <p14:xfrm>
                <a:off x="10533813" y="2584320"/>
                <a:ext cx="148320" cy="185400"/>
              </p14:xfrm>
            </p:contentPart>
          </mc:Choice>
          <mc:Fallback xmlns="">
            <p:pic>
              <p:nvPicPr>
                <p:cNvPr id="319" name="Freihand 318">
                  <a:extLst>
                    <a:ext uri="{FF2B5EF4-FFF2-40B4-BE49-F238E27FC236}">
                      <a16:creationId xmlns:a16="http://schemas.microsoft.com/office/drawing/2014/main" id="{51980352-90F1-4D64-B795-D6A82D1CC98B}"/>
                    </a:ext>
                  </a:extLst>
                </p:cNvPr>
                <p:cNvPicPr/>
                <p:nvPr/>
              </p:nvPicPr>
              <p:blipFill>
                <a:blip r:embed="rId315"/>
                <a:stretch>
                  <a:fillRect/>
                </a:stretch>
              </p:blipFill>
              <p:spPr>
                <a:xfrm>
                  <a:off x="10529493" y="2580000"/>
                  <a:ext cx="1569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320" name="Freihand 319">
                  <a:extLst>
                    <a:ext uri="{FF2B5EF4-FFF2-40B4-BE49-F238E27FC236}">
                      <a16:creationId xmlns:a16="http://schemas.microsoft.com/office/drawing/2014/main" id="{84FCD09A-7FFB-4EB7-A5FA-E94E94675A4B}"/>
                    </a:ext>
                  </a:extLst>
                </p14:cNvPr>
                <p14:cNvContentPartPr/>
                <p14:nvPr/>
              </p14:nvContentPartPr>
              <p14:xfrm>
                <a:off x="10684653" y="2593680"/>
                <a:ext cx="44280" cy="140760"/>
              </p14:xfrm>
            </p:contentPart>
          </mc:Choice>
          <mc:Fallback xmlns="">
            <p:pic>
              <p:nvPicPr>
                <p:cNvPr id="320" name="Freihand 319">
                  <a:extLst>
                    <a:ext uri="{FF2B5EF4-FFF2-40B4-BE49-F238E27FC236}">
                      <a16:creationId xmlns:a16="http://schemas.microsoft.com/office/drawing/2014/main" id="{84FCD09A-7FFB-4EB7-A5FA-E94E94675A4B}"/>
                    </a:ext>
                  </a:extLst>
                </p:cNvPr>
                <p:cNvPicPr/>
                <p:nvPr/>
              </p:nvPicPr>
              <p:blipFill>
                <a:blip r:embed="rId317"/>
                <a:stretch>
                  <a:fillRect/>
                </a:stretch>
              </p:blipFill>
              <p:spPr>
                <a:xfrm>
                  <a:off x="10680333" y="2589360"/>
                  <a:ext cx="529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321" name="Freihand 320">
                  <a:extLst>
                    <a:ext uri="{FF2B5EF4-FFF2-40B4-BE49-F238E27FC236}">
                      <a16:creationId xmlns:a16="http://schemas.microsoft.com/office/drawing/2014/main" id="{D0970507-8665-4200-A3BE-2BE989053A5F}"/>
                    </a:ext>
                  </a:extLst>
                </p14:cNvPr>
                <p14:cNvContentPartPr/>
                <p14:nvPr/>
              </p14:nvContentPartPr>
              <p14:xfrm>
                <a:off x="10721733" y="2677560"/>
                <a:ext cx="70200" cy="79560"/>
              </p14:xfrm>
            </p:contentPart>
          </mc:Choice>
          <mc:Fallback xmlns="">
            <p:pic>
              <p:nvPicPr>
                <p:cNvPr id="321" name="Freihand 320">
                  <a:extLst>
                    <a:ext uri="{FF2B5EF4-FFF2-40B4-BE49-F238E27FC236}">
                      <a16:creationId xmlns:a16="http://schemas.microsoft.com/office/drawing/2014/main" id="{D0970507-8665-4200-A3BE-2BE989053A5F}"/>
                    </a:ext>
                  </a:extLst>
                </p:cNvPr>
                <p:cNvPicPr/>
                <p:nvPr/>
              </p:nvPicPr>
              <p:blipFill>
                <a:blip r:embed="rId319"/>
                <a:stretch>
                  <a:fillRect/>
                </a:stretch>
              </p:blipFill>
              <p:spPr>
                <a:xfrm>
                  <a:off x="10717413" y="2673240"/>
                  <a:ext cx="788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322" name="Freihand 321">
                  <a:extLst>
                    <a:ext uri="{FF2B5EF4-FFF2-40B4-BE49-F238E27FC236}">
                      <a16:creationId xmlns:a16="http://schemas.microsoft.com/office/drawing/2014/main" id="{58D5EA75-43F9-4790-A82E-A376F346A4BD}"/>
                    </a:ext>
                  </a:extLst>
                </p14:cNvPr>
                <p14:cNvContentPartPr/>
                <p14:nvPr/>
              </p14:nvContentPartPr>
              <p14:xfrm>
                <a:off x="10964733" y="2640480"/>
                <a:ext cx="146880" cy="114480"/>
              </p14:xfrm>
            </p:contentPart>
          </mc:Choice>
          <mc:Fallback xmlns="">
            <p:pic>
              <p:nvPicPr>
                <p:cNvPr id="322" name="Freihand 321">
                  <a:extLst>
                    <a:ext uri="{FF2B5EF4-FFF2-40B4-BE49-F238E27FC236}">
                      <a16:creationId xmlns:a16="http://schemas.microsoft.com/office/drawing/2014/main" id="{58D5EA75-43F9-4790-A82E-A376F346A4BD}"/>
                    </a:ext>
                  </a:extLst>
                </p:cNvPr>
                <p:cNvPicPr/>
                <p:nvPr/>
              </p:nvPicPr>
              <p:blipFill>
                <a:blip r:embed="rId321"/>
                <a:stretch>
                  <a:fillRect/>
                </a:stretch>
              </p:blipFill>
              <p:spPr>
                <a:xfrm>
                  <a:off x="10960413" y="2636160"/>
                  <a:ext cx="1555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323" name="Freihand 322">
                  <a:extLst>
                    <a:ext uri="{FF2B5EF4-FFF2-40B4-BE49-F238E27FC236}">
                      <a16:creationId xmlns:a16="http://schemas.microsoft.com/office/drawing/2014/main" id="{4228523E-4AE3-4DA1-A493-9CF89D26CB46}"/>
                    </a:ext>
                  </a:extLst>
                </p14:cNvPr>
                <p14:cNvContentPartPr/>
                <p14:nvPr/>
              </p14:nvContentPartPr>
              <p14:xfrm>
                <a:off x="10930893" y="2676120"/>
                <a:ext cx="162000" cy="24120"/>
              </p14:xfrm>
            </p:contentPart>
          </mc:Choice>
          <mc:Fallback xmlns="">
            <p:pic>
              <p:nvPicPr>
                <p:cNvPr id="323" name="Freihand 322">
                  <a:extLst>
                    <a:ext uri="{FF2B5EF4-FFF2-40B4-BE49-F238E27FC236}">
                      <a16:creationId xmlns:a16="http://schemas.microsoft.com/office/drawing/2014/main" id="{4228523E-4AE3-4DA1-A493-9CF89D26CB46}"/>
                    </a:ext>
                  </a:extLst>
                </p:cNvPr>
                <p:cNvPicPr/>
                <p:nvPr/>
              </p:nvPicPr>
              <p:blipFill>
                <a:blip r:embed="rId323"/>
                <a:stretch>
                  <a:fillRect/>
                </a:stretch>
              </p:blipFill>
              <p:spPr>
                <a:xfrm>
                  <a:off x="10926573" y="2671800"/>
                  <a:ext cx="1706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324" name="Freihand 323">
                  <a:extLst>
                    <a:ext uri="{FF2B5EF4-FFF2-40B4-BE49-F238E27FC236}">
                      <a16:creationId xmlns:a16="http://schemas.microsoft.com/office/drawing/2014/main" id="{77892A69-43A3-4428-800C-53150A99BCB8}"/>
                    </a:ext>
                  </a:extLst>
                </p14:cNvPr>
                <p14:cNvContentPartPr/>
                <p14:nvPr/>
              </p14:nvContentPartPr>
              <p14:xfrm>
                <a:off x="10908933" y="2702400"/>
                <a:ext cx="209880" cy="24120"/>
              </p14:xfrm>
            </p:contentPart>
          </mc:Choice>
          <mc:Fallback xmlns="">
            <p:pic>
              <p:nvPicPr>
                <p:cNvPr id="324" name="Freihand 323">
                  <a:extLst>
                    <a:ext uri="{FF2B5EF4-FFF2-40B4-BE49-F238E27FC236}">
                      <a16:creationId xmlns:a16="http://schemas.microsoft.com/office/drawing/2014/main" id="{77892A69-43A3-4428-800C-53150A99BCB8}"/>
                    </a:ext>
                  </a:extLst>
                </p:cNvPr>
                <p:cNvPicPr/>
                <p:nvPr/>
              </p:nvPicPr>
              <p:blipFill>
                <a:blip r:embed="rId325"/>
                <a:stretch>
                  <a:fillRect/>
                </a:stretch>
              </p:blipFill>
              <p:spPr>
                <a:xfrm>
                  <a:off x="10904613" y="2698080"/>
                  <a:ext cx="218520" cy="32760"/>
                </a:xfrm>
                <a:prstGeom prst="rect">
                  <a:avLst/>
                </a:prstGeom>
              </p:spPr>
            </p:pic>
          </mc:Fallback>
        </mc:AlternateContent>
      </p:grpSp>
      <p:grpSp>
        <p:nvGrpSpPr>
          <p:cNvPr id="336" name="Gruppieren 335">
            <a:extLst>
              <a:ext uri="{FF2B5EF4-FFF2-40B4-BE49-F238E27FC236}">
                <a16:creationId xmlns:a16="http://schemas.microsoft.com/office/drawing/2014/main" id="{30FC2728-87AB-4CF9-BD3B-C3F4AED517ED}"/>
              </a:ext>
            </a:extLst>
          </p:cNvPr>
          <p:cNvGrpSpPr/>
          <p:nvPr/>
        </p:nvGrpSpPr>
        <p:grpSpPr>
          <a:xfrm>
            <a:off x="8549133" y="3008040"/>
            <a:ext cx="1004760" cy="263880"/>
            <a:chOff x="8549133" y="3008040"/>
            <a:chExt cx="1004760" cy="263880"/>
          </a:xfrm>
        </p:grpSpPr>
        <mc:AlternateContent xmlns:mc="http://schemas.openxmlformats.org/markup-compatibility/2006" xmlns:p14="http://schemas.microsoft.com/office/powerpoint/2010/main">
          <mc:Choice Requires="p14">
            <p:contentPart p14:bwMode="auto" r:id="rId326">
              <p14:nvContentPartPr>
                <p14:cNvPr id="326" name="Freihand 325">
                  <a:extLst>
                    <a:ext uri="{FF2B5EF4-FFF2-40B4-BE49-F238E27FC236}">
                      <a16:creationId xmlns:a16="http://schemas.microsoft.com/office/drawing/2014/main" id="{E9A1B172-AF2F-4353-B55A-F95027076C54}"/>
                    </a:ext>
                  </a:extLst>
                </p14:cNvPr>
                <p14:cNvContentPartPr/>
                <p14:nvPr/>
              </p14:nvContentPartPr>
              <p14:xfrm>
                <a:off x="8549133" y="3066360"/>
                <a:ext cx="124920" cy="205560"/>
              </p14:xfrm>
            </p:contentPart>
          </mc:Choice>
          <mc:Fallback xmlns="">
            <p:pic>
              <p:nvPicPr>
                <p:cNvPr id="326" name="Freihand 325">
                  <a:extLst>
                    <a:ext uri="{FF2B5EF4-FFF2-40B4-BE49-F238E27FC236}">
                      <a16:creationId xmlns:a16="http://schemas.microsoft.com/office/drawing/2014/main" id="{E9A1B172-AF2F-4353-B55A-F95027076C54}"/>
                    </a:ext>
                  </a:extLst>
                </p:cNvPr>
                <p:cNvPicPr/>
                <p:nvPr/>
              </p:nvPicPr>
              <p:blipFill>
                <a:blip r:embed="rId327"/>
                <a:stretch>
                  <a:fillRect/>
                </a:stretch>
              </p:blipFill>
              <p:spPr>
                <a:xfrm>
                  <a:off x="8544813" y="3062040"/>
                  <a:ext cx="1335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327" name="Freihand 326">
                  <a:extLst>
                    <a:ext uri="{FF2B5EF4-FFF2-40B4-BE49-F238E27FC236}">
                      <a16:creationId xmlns:a16="http://schemas.microsoft.com/office/drawing/2014/main" id="{8FBE3B6F-28EB-4D8E-B5A2-FB05B215D844}"/>
                    </a:ext>
                  </a:extLst>
                </p14:cNvPr>
                <p14:cNvContentPartPr/>
                <p14:nvPr/>
              </p14:nvContentPartPr>
              <p14:xfrm>
                <a:off x="8626893" y="3060600"/>
                <a:ext cx="66960" cy="195480"/>
              </p14:xfrm>
            </p:contentPart>
          </mc:Choice>
          <mc:Fallback xmlns="">
            <p:pic>
              <p:nvPicPr>
                <p:cNvPr id="327" name="Freihand 326">
                  <a:extLst>
                    <a:ext uri="{FF2B5EF4-FFF2-40B4-BE49-F238E27FC236}">
                      <a16:creationId xmlns:a16="http://schemas.microsoft.com/office/drawing/2014/main" id="{8FBE3B6F-28EB-4D8E-B5A2-FB05B215D844}"/>
                    </a:ext>
                  </a:extLst>
                </p:cNvPr>
                <p:cNvPicPr/>
                <p:nvPr/>
              </p:nvPicPr>
              <p:blipFill>
                <a:blip r:embed="rId329"/>
                <a:stretch>
                  <a:fillRect/>
                </a:stretch>
              </p:blipFill>
              <p:spPr>
                <a:xfrm>
                  <a:off x="8622573" y="3056280"/>
                  <a:ext cx="756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328" name="Freihand 327">
                  <a:extLst>
                    <a:ext uri="{FF2B5EF4-FFF2-40B4-BE49-F238E27FC236}">
                      <a16:creationId xmlns:a16="http://schemas.microsoft.com/office/drawing/2014/main" id="{9F366D9F-35C1-4829-903E-44FADEC8E927}"/>
                    </a:ext>
                  </a:extLst>
                </p14:cNvPr>
                <p14:cNvContentPartPr/>
                <p14:nvPr/>
              </p14:nvContentPartPr>
              <p14:xfrm>
                <a:off x="8599893" y="3174720"/>
                <a:ext cx="124200" cy="18720"/>
              </p14:xfrm>
            </p:contentPart>
          </mc:Choice>
          <mc:Fallback xmlns="">
            <p:pic>
              <p:nvPicPr>
                <p:cNvPr id="328" name="Freihand 327">
                  <a:extLst>
                    <a:ext uri="{FF2B5EF4-FFF2-40B4-BE49-F238E27FC236}">
                      <a16:creationId xmlns:a16="http://schemas.microsoft.com/office/drawing/2014/main" id="{9F366D9F-35C1-4829-903E-44FADEC8E927}"/>
                    </a:ext>
                  </a:extLst>
                </p:cNvPr>
                <p:cNvPicPr/>
                <p:nvPr/>
              </p:nvPicPr>
              <p:blipFill>
                <a:blip r:embed="rId331"/>
                <a:stretch>
                  <a:fillRect/>
                </a:stretch>
              </p:blipFill>
              <p:spPr>
                <a:xfrm>
                  <a:off x="8595573" y="3170400"/>
                  <a:ext cx="1328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329" name="Freihand 328">
                  <a:extLst>
                    <a:ext uri="{FF2B5EF4-FFF2-40B4-BE49-F238E27FC236}">
                      <a16:creationId xmlns:a16="http://schemas.microsoft.com/office/drawing/2014/main" id="{0BB3A424-FD13-40E9-9C04-5B13175CBE91}"/>
                    </a:ext>
                  </a:extLst>
                </p14:cNvPr>
                <p14:cNvContentPartPr/>
                <p14:nvPr/>
              </p14:nvContentPartPr>
              <p14:xfrm>
                <a:off x="8756853" y="3116760"/>
                <a:ext cx="110880" cy="101880"/>
              </p14:xfrm>
            </p:contentPart>
          </mc:Choice>
          <mc:Fallback xmlns="">
            <p:pic>
              <p:nvPicPr>
                <p:cNvPr id="329" name="Freihand 328">
                  <a:extLst>
                    <a:ext uri="{FF2B5EF4-FFF2-40B4-BE49-F238E27FC236}">
                      <a16:creationId xmlns:a16="http://schemas.microsoft.com/office/drawing/2014/main" id="{0BB3A424-FD13-40E9-9C04-5B13175CBE91}"/>
                    </a:ext>
                  </a:extLst>
                </p:cNvPr>
                <p:cNvPicPr/>
                <p:nvPr/>
              </p:nvPicPr>
              <p:blipFill>
                <a:blip r:embed="rId333"/>
                <a:stretch>
                  <a:fillRect/>
                </a:stretch>
              </p:blipFill>
              <p:spPr>
                <a:xfrm>
                  <a:off x="8752533" y="3112440"/>
                  <a:ext cx="1195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330" name="Freihand 329">
                  <a:extLst>
                    <a:ext uri="{FF2B5EF4-FFF2-40B4-BE49-F238E27FC236}">
                      <a16:creationId xmlns:a16="http://schemas.microsoft.com/office/drawing/2014/main" id="{B4307F58-9E90-45F1-8856-0D86BE835F4E}"/>
                    </a:ext>
                  </a:extLst>
                </p14:cNvPr>
                <p14:cNvContentPartPr/>
                <p14:nvPr/>
              </p14:nvContentPartPr>
              <p14:xfrm>
                <a:off x="8757573" y="3020640"/>
                <a:ext cx="161280" cy="204120"/>
              </p14:xfrm>
            </p:contentPart>
          </mc:Choice>
          <mc:Fallback xmlns="">
            <p:pic>
              <p:nvPicPr>
                <p:cNvPr id="330" name="Freihand 329">
                  <a:extLst>
                    <a:ext uri="{FF2B5EF4-FFF2-40B4-BE49-F238E27FC236}">
                      <a16:creationId xmlns:a16="http://schemas.microsoft.com/office/drawing/2014/main" id="{B4307F58-9E90-45F1-8856-0D86BE835F4E}"/>
                    </a:ext>
                  </a:extLst>
                </p:cNvPr>
                <p:cNvPicPr/>
                <p:nvPr/>
              </p:nvPicPr>
              <p:blipFill>
                <a:blip r:embed="rId335"/>
                <a:stretch>
                  <a:fillRect/>
                </a:stretch>
              </p:blipFill>
              <p:spPr>
                <a:xfrm>
                  <a:off x="8753253" y="3016320"/>
                  <a:ext cx="1699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331" name="Freihand 330">
                  <a:extLst>
                    <a:ext uri="{FF2B5EF4-FFF2-40B4-BE49-F238E27FC236}">
                      <a16:creationId xmlns:a16="http://schemas.microsoft.com/office/drawing/2014/main" id="{906EACBF-5826-4230-930B-3B200A7C8E24}"/>
                    </a:ext>
                  </a:extLst>
                </p14:cNvPr>
                <p14:cNvContentPartPr/>
                <p14:nvPr/>
              </p14:nvContentPartPr>
              <p14:xfrm>
                <a:off x="8833893" y="3142320"/>
                <a:ext cx="43200" cy="74160"/>
              </p14:xfrm>
            </p:contentPart>
          </mc:Choice>
          <mc:Fallback xmlns="">
            <p:pic>
              <p:nvPicPr>
                <p:cNvPr id="331" name="Freihand 330">
                  <a:extLst>
                    <a:ext uri="{FF2B5EF4-FFF2-40B4-BE49-F238E27FC236}">
                      <a16:creationId xmlns:a16="http://schemas.microsoft.com/office/drawing/2014/main" id="{906EACBF-5826-4230-930B-3B200A7C8E24}"/>
                    </a:ext>
                  </a:extLst>
                </p:cNvPr>
                <p:cNvPicPr/>
                <p:nvPr/>
              </p:nvPicPr>
              <p:blipFill>
                <a:blip r:embed="rId337"/>
                <a:stretch>
                  <a:fillRect/>
                </a:stretch>
              </p:blipFill>
              <p:spPr>
                <a:xfrm>
                  <a:off x="8829573" y="3138000"/>
                  <a:ext cx="518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332" name="Freihand 331">
                  <a:extLst>
                    <a:ext uri="{FF2B5EF4-FFF2-40B4-BE49-F238E27FC236}">
                      <a16:creationId xmlns:a16="http://schemas.microsoft.com/office/drawing/2014/main" id="{40309E91-CA45-4FEE-A2CA-158A63E57D66}"/>
                    </a:ext>
                  </a:extLst>
                </p14:cNvPr>
                <p14:cNvContentPartPr/>
                <p14:nvPr/>
              </p14:nvContentPartPr>
              <p14:xfrm>
                <a:off x="8931453" y="3031800"/>
                <a:ext cx="195480" cy="178920"/>
              </p14:xfrm>
            </p:contentPart>
          </mc:Choice>
          <mc:Fallback xmlns="">
            <p:pic>
              <p:nvPicPr>
                <p:cNvPr id="332" name="Freihand 331">
                  <a:extLst>
                    <a:ext uri="{FF2B5EF4-FFF2-40B4-BE49-F238E27FC236}">
                      <a16:creationId xmlns:a16="http://schemas.microsoft.com/office/drawing/2014/main" id="{40309E91-CA45-4FEE-A2CA-158A63E57D66}"/>
                    </a:ext>
                  </a:extLst>
                </p:cNvPr>
                <p:cNvPicPr/>
                <p:nvPr/>
              </p:nvPicPr>
              <p:blipFill>
                <a:blip r:embed="rId339"/>
                <a:stretch>
                  <a:fillRect/>
                </a:stretch>
              </p:blipFill>
              <p:spPr>
                <a:xfrm>
                  <a:off x="8927133" y="3027480"/>
                  <a:ext cx="2041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333" name="Freihand 332">
                  <a:extLst>
                    <a:ext uri="{FF2B5EF4-FFF2-40B4-BE49-F238E27FC236}">
                      <a16:creationId xmlns:a16="http://schemas.microsoft.com/office/drawing/2014/main" id="{0E2E0CF9-A6A0-4D7F-8F2A-DB0138C53741}"/>
                    </a:ext>
                  </a:extLst>
                </p14:cNvPr>
                <p14:cNvContentPartPr/>
                <p14:nvPr/>
              </p14:nvContentPartPr>
              <p14:xfrm>
                <a:off x="9153573" y="3092280"/>
                <a:ext cx="105840" cy="116280"/>
              </p14:xfrm>
            </p:contentPart>
          </mc:Choice>
          <mc:Fallback xmlns="">
            <p:pic>
              <p:nvPicPr>
                <p:cNvPr id="333" name="Freihand 332">
                  <a:extLst>
                    <a:ext uri="{FF2B5EF4-FFF2-40B4-BE49-F238E27FC236}">
                      <a16:creationId xmlns:a16="http://schemas.microsoft.com/office/drawing/2014/main" id="{0E2E0CF9-A6A0-4D7F-8F2A-DB0138C53741}"/>
                    </a:ext>
                  </a:extLst>
                </p:cNvPr>
                <p:cNvPicPr/>
                <p:nvPr/>
              </p:nvPicPr>
              <p:blipFill>
                <a:blip r:embed="rId341"/>
                <a:stretch>
                  <a:fillRect/>
                </a:stretch>
              </p:blipFill>
              <p:spPr>
                <a:xfrm>
                  <a:off x="9149253" y="3087960"/>
                  <a:ext cx="1144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334" name="Freihand 333">
                  <a:extLst>
                    <a:ext uri="{FF2B5EF4-FFF2-40B4-BE49-F238E27FC236}">
                      <a16:creationId xmlns:a16="http://schemas.microsoft.com/office/drawing/2014/main" id="{41523521-02A9-451A-BDC1-B926BE850BBA}"/>
                    </a:ext>
                  </a:extLst>
                </p14:cNvPr>
                <p14:cNvContentPartPr/>
                <p14:nvPr/>
              </p14:nvContentPartPr>
              <p14:xfrm>
                <a:off x="9270213" y="3008040"/>
                <a:ext cx="161280" cy="194400"/>
              </p14:xfrm>
            </p:contentPart>
          </mc:Choice>
          <mc:Fallback xmlns="">
            <p:pic>
              <p:nvPicPr>
                <p:cNvPr id="334" name="Freihand 333">
                  <a:extLst>
                    <a:ext uri="{FF2B5EF4-FFF2-40B4-BE49-F238E27FC236}">
                      <a16:creationId xmlns:a16="http://schemas.microsoft.com/office/drawing/2014/main" id="{41523521-02A9-451A-BDC1-B926BE850BBA}"/>
                    </a:ext>
                  </a:extLst>
                </p:cNvPr>
                <p:cNvPicPr/>
                <p:nvPr/>
              </p:nvPicPr>
              <p:blipFill>
                <a:blip r:embed="rId343"/>
                <a:stretch>
                  <a:fillRect/>
                </a:stretch>
              </p:blipFill>
              <p:spPr>
                <a:xfrm>
                  <a:off x="9265893" y="3003720"/>
                  <a:ext cx="1699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335" name="Freihand 334">
                  <a:extLst>
                    <a:ext uri="{FF2B5EF4-FFF2-40B4-BE49-F238E27FC236}">
                      <a16:creationId xmlns:a16="http://schemas.microsoft.com/office/drawing/2014/main" id="{C1DD4E77-61F8-472B-BDDF-CA123008FB51}"/>
                    </a:ext>
                  </a:extLst>
                </p14:cNvPr>
                <p14:cNvContentPartPr/>
                <p14:nvPr/>
              </p14:nvContentPartPr>
              <p14:xfrm>
                <a:off x="9401253" y="3111360"/>
                <a:ext cx="152640" cy="70560"/>
              </p14:xfrm>
            </p:contentPart>
          </mc:Choice>
          <mc:Fallback xmlns="">
            <p:pic>
              <p:nvPicPr>
                <p:cNvPr id="335" name="Freihand 334">
                  <a:extLst>
                    <a:ext uri="{FF2B5EF4-FFF2-40B4-BE49-F238E27FC236}">
                      <a16:creationId xmlns:a16="http://schemas.microsoft.com/office/drawing/2014/main" id="{C1DD4E77-61F8-472B-BDDF-CA123008FB51}"/>
                    </a:ext>
                  </a:extLst>
                </p:cNvPr>
                <p:cNvPicPr/>
                <p:nvPr/>
              </p:nvPicPr>
              <p:blipFill>
                <a:blip r:embed="rId345"/>
                <a:stretch>
                  <a:fillRect/>
                </a:stretch>
              </p:blipFill>
              <p:spPr>
                <a:xfrm>
                  <a:off x="9396933" y="3107040"/>
                  <a:ext cx="161280" cy="79200"/>
                </a:xfrm>
                <a:prstGeom prst="rect">
                  <a:avLst/>
                </a:prstGeom>
              </p:spPr>
            </p:pic>
          </mc:Fallback>
        </mc:AlternateContent>
      </p:grpSp>
      <p:grpSp>
        <p:nvGrpSpPr>
          <p:cNvPr id="360" name="Gruppieren 359">
            <a:extLst>
              <a:ext uri="{FF2B5EF4-FFF2-40B4-BE49-F238E27FC236}">
                <a16:creationId xmlns:a16="http://schemas.microsoft.com/office/drawing/2014/main" id="{CBC91012-0A61-4939-B697-7D269700F2B1}"/>
              </a:ext>
            </a:extLst>
          </p:cNvPr>
          <p:cNvGrpSpPr/>
          <p:nvPr/>
        </p:nvGrpSpPr>
        <p:grpSpPr>
          <a:xfrm>
            <a:off x="9779253" y="2888880"/>
            <a:ext cx="1877040" cy="295560"/>
            <a:chOff x="9779253" y="2888880"/>
            <a:chExt cx="1877040" cy="295560"/>
          </a:xfrm>
        </p:grpSpPr>
        <mc:AlternateContent xmlns:mc="http://schemas.openxmlformats.org/markup-compatibility/2006" xmlns:p14="http://schemas.microsoft.com/office/powerpoint/2010/main">
          <mc:Choice Requires="p14">
            <p:contentPart p14:bwMode="auto" r:id="rId346">
              <p14:nvContentPartPr>
                <p14:cNvPr id="337" name="Freihand 336">
                  <a:extLst>
                    <a:ext uri="{FF2B5EF4-FFF2-40B4-BE49-F238E27FC236}">
                      <a16:creationId xmlns:a16="http://schemas.microsoft.com/office/drawing/2014/main" id="{24B4965C-F896-46C5-A3F0-954E8A2DB9FC}"/>
                    </a:ext>
                  </a:extLst>
                </p14:cNvPr>
                <p14:cNvContentPartPr/>
                <p14:nvPr/>
              </p14:nvContentPartPr>
              <p14:xfrm>
                <a:off x="9779253" y="3025680"/>
                <a:ext cx="223920" cy="158760"/>
              </p14:xfrm>
            </p:contentPart>
          </mc:Choice>
          <mc:Fallback xmlns="">
            <p:pic>
              <p:nvPicPr>
                <p:cNvPr id="337" name="Freihand 336">
                  <a:extLst>
                    <a:ext uri="{FF2B5EF4-FFF2-40B4-BE49-F238E27FC236}">
                      <a16:creationId xmlns:a16="http://schemas.microsoft.com/office/drawing/2014/main" id="{24B4965C-F896-46C5-A3F0-954E8A2DB9FC}"/>
                    </a:ext>
                  </a:extLst>
                </p:cNvPr>
                <p:cNvPicPr/>
                <p:nvPr/>
              </p:nvPicPr>
              <p:blipFill>
                <a:blip r:embed="rId347"/>
                <a:stretch>
                  <a:fillRect/>
                </a:stretch>
              </p:blipFill>
              <p:spPr>
                <a:xfrm>
                  <a:off x="9774933" y="3021360"/>
                  <a:ext cx="2325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338" name="Freihand 337">
                  <a:extLst>
                    <a:ext uri="{FF2B5EF4-FFF2-40B4-BE49-F238E27FC236}">
                      <a16:creationId xmlns:a16="http://schemas.microsoft.com/office/drawing/2014/main" id="{0107D84D-2390-433B-A14B-8204E1E54F64}"/>
                    </a:ext>
                  </a:extLst>
                </p14:cNvPr>
                <p14:cNvContentPartPr/>
                <p14:nvPr/>
              </p14:nvContentPartPr>
              <p14:xfrm>
                <a:off x="10004253" y="3064200"/>
                <a:ext cx="167040" cy="88560"/>
              </p14:xfrm>
            </p:contentPart>
          </mc:Choice>
          <mc:Fallback xmlns="">
            <p:pic>
              <p:nvPicPr>
                <p:cNvPr id="338" name="Freihand 337">
                  <a:extLst>
                    <a:ext uri="{FF2B5EF4-FFF2-40B4-BE49-F238E27FC236}">
                      <a16:creationId xmlns:a16="http://schemas.microsoft.com/office/drawing/2014/main" id="{0107D84D-2390-433B-A14B-8204E1E54F64}"/>
                    </a:ext>
                  </a:extLst>
                </p:cNvPr>
                <p:cNvPicPr/>
                <p:nvPr/>
              </p:nvPicPr>
              <p:blipFill>
                <a:blip r:embed="rId349"/>
                <a:stretch>
                  <a:fillRect/>
                </a:stretch>
              </p:blipFill>
              <p:spPr>
                <a:xfrm>
                  <a:off x="9999933" y="3059880"/>
                  <a:ext cx="1756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339" name="Freihand 338">
                  <a:extLst>
                    <a:ext uri="{FF2B5EF4-FFF2-40B4-BE49-F238E27FC236}">
                      <a16:creationId xmlns:a16="http://schemas.microsoft.com/office/drawing/2014/main" id="{25FDFD2E-D105-4732-897D-E5D39E71D355}"/>
                    </a:ext>
                  </a:extLst>
                </p14:cNvPr>
                <p14:cNvContentPartPr/>
                <p14:nvPr/>
              </p14:nvContentPartPr>
              <p14:xfrm>
                <a:off x="10211973" y="3007320"/>
                <a:ext cx="142920" cy="169920"/>
              </p14:xfrm>
            </p:contentPart>
          </mc:Choice>
          <mc:Fallback xmlns="">
            <p:pic>
              <p:nvPicPr>
                <p:cNvPr id="339" name="Freihand 338">
                  <a:extLst>
                    <a:ext uri="{FF2B5EF4-FFF2-40B4-BE49-F238E27FC236}">
                      <a16:creationId xmlns:a16="http://schemas.microsoft.com/office/drawing/2014/main" id="{25FDFD2E-D105-4732-897D-E5D39E71D355}"/>
                    </a:ext>
                  </a:extLst>
                </p:cNvPr>
                <p:cNvPicPr/>
                <p:nvPr/>
              </p:nvPicPr>
              <p:blipFill>
                <a:blip r:embed="rId351"/>
                <a:stretch>
                  <a:fillRect/>
                </a:stretch>
              </p:blipFill>
              <p:spPr>
                <a:xfrm>
                  <a:off x="10207653" y="3003000"/>
                  <a:ext cx="1515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340" name="Freihand 339">
                  <a:extLst>
                    <a:ext uri="{FF2B5EF4-FFF2-40B4-BE49-F238E27FC236}">
                      <a16:creationId xmlns:a16="http://schemas.microsoft.com/office/drawing/2014/main" id="{E8AB02BC-55F6-4308-82E9-50ED568DD3F5}"/>
                    </a:ext>
                  </a:extLst>
                </p14:cNvPr>
                <p14:cNvContentPartPr/>
                <p14:nvPr/>
              </p14:nvContentPartPr>
              <p14:xfrm>
                <a:off x="10512213" y="2970600"/>
                <a:ext cx="102960" cy="191880"/>
              </p14:xfrm>
            </p:contentPart>
          </mc:Choice>
          <mc:Fallback xmlns="">
            <p:pic>
              <p:nvPicPr>
                <p:cNvPr id="340" name="Freihand 339">
                  <a:extLst>
                    <a:ext uri="{FF2B5EF4-FFF2-40B4-BE49-F238E27FC236}">
                      <a16:creationId xmlns:a16="http://schemas.microsoft.com/office/drawing/2014/main" id="{E8AB02BC-55F6-4308-82E9-50ED568DD3F5}"/>
                    </a:ext>
                  </a:extLst>
                </p:cNvPr>
                <p:cNvPicPr/>
                <p:nvPr/>
              </p:nvPicPr>
              <p:blipFill>
                <a:blip r:embed="rId353"/>
                <a:stretch>
                  <a:fillRect/>
                </a:stretch>
              </p:blipFill>
              <p:spPr>
                <a:xfrm>
                  <a:off x="10507893" y="2966280"/>
                  <a:ext cx="1116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341" name="Freihand 340">
                  <a:extLst>
                    <a:ext uri="{FF2B5EF4-FFF2-40B4-BE49-F238E27FC236}">
                      <a16:creationId xmlns:a16="http://schemas.microsoft.com/office/drawing/2014/main" id="{814F0D4D-3EE9-4C8A-8857-C4D2049A692E}"/>
                    </a:ext>
                  </a:extLst>
                </p14:cNvPr>
                <p14:cNvContentPartPr/>
                <p14:nvPr/>
              </p14:nvContentPartPr>
              <p14:xfrm>
                <a:off x="10660533" y="2967720"/>
                <a:ext cx="120960" cy="200880"/>
              </p14:xfrm>
            </p:contentPart>
          </mc:Choice>
          <mc:Fallback xmlns="">
            <p:pic>
              <p:nvPicPr>
                <p:cNvPr id="341" name="Freihand 340">
                  <a:extLst>
                    <a:ext uri="{FF2B5EF4-FFF2-40B4-BE49-F238E27FC236}">
                      <a16:creationId xmlns:a16="http://schemas.microsoft.com/office/drawing/2014/main" id="{814F0D4D-3EE9-4C8A-8857-C4D2049A692E}"/>
                    </a:ext>
                  </a:extLst>
                </p:cNvPr>
                <p:cNvPicPr/>
                <p:nvPr/>
              </p:nvPicPr>
              <p:blipFill>
                <a:blip r:embed="rId355"/>
                <a:stretch>
                  <a:fillRect/>
                </a:stretch>
              </p:blipFill>
              <p:spPr>
                <a:xfrm>
                  <a:off x="10656213" y="2963400"/>
                  <a:ext cx="12960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342" name="Freihand 341">
                  <a:extLst>
                    <a:ext uri="{FF2B5EF4-FFF2-40B4-BE49-F238E27FC236}">
                      <a16:creationId xmlns:a16="http://schemas.microsoft.com/office/drawing/2014/main" id="{96E78B4A-BEFE-4687-9CC7-3527A0CE1A15}"/>
                    </a:ext>
                  </a:extLst>
                </p14:cNvPr>
                <p14:cNvContentPartPr/>
                <p14:nvPr/>
              </p14:nvContentPartPr>
              <p14:xfrm>
                <a:off x="10790853" y="2961240"/>
                <a:ext cx="92160" cy="148680"/>
              </p14:xfrm>
            </p:contentPart>
          </mc:Choice>
          <mc:Fallback xmlns="">
            <p:pic>
              <p:nvPicPr>
                <p:cNvPr id="342" name="Freihand 341">
                  <a:extLst>
                    <a:ext uri="{FF2B5EF4-FFF2-40B4-BE49-F238E27FC236}">
                      <a16:creationId xmlns:a16="http://schemas.microsoft.com/office/drawing/2014/main" id="{96E78B4A-BEFE-4687-9CC7-3527A0CE1A15}"/>
                    </a:ext>
                  </a:extLst>
                </p:cNvPr>
                <p:cNvPicPr/>
                <p:nvPr/>
              </p:nvPicPr>
              <p:blipFill>
                <a:blip r:embed="rId357"/>
                <a:stretch>
                  <a:fillRect/>
                </a:stretch>
              </p:blipFill>
              <p:spPr>
                <a:xfrm>
                  <a:off x="10786533" y="2956920"/>
                  <a:ext cx="1008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343" name="Freihand 342">
                  <a:extLst>
                    <a:ext uri="{FF2B5EF4-FFF2-40B4-BE49-F238E27FC236}">
                      <a16:creationId xmlns:a16="http://schemas.microsoft.com/office/drawing/2014/main" id="{46C9A50C-FEF8-44F6-A50F-7C79C1CD7BC5}"/>
                    </a:ext>
                  </a:extLst>
                </p14:cNvPr>
                <p14:cNvContentPartPr/>
                <p14:nvPr/>
              </p14:nvContentPartPr>
              <p14:xfrm>
                <a:off x="10869333" y="2940360"/>
                <a:ext cx="285120" cy="172080"/>
              </p14:xfrm>
            </p:contentPart>
          </mc:Choice>
          <mc:Fallback xmlns="">
            <p:pic>
              <p:nvPicPr>
                <p:cNvPr id="343" name="Freihand 342">
                  <a:extLst>
                    <a:ext uri="{FF2B5EF4-FFF2-40B4-BE49-F238E27FC236}">
                      <a16:creationId xmlns:a16="http://schemas.microsoft.com/office/drawing/2014/main" id="{46C9A50C-FEF8-44F6-A50F-7C79C1CD7BC5}"/>
                    </a:ext>
                  </a:extLst>
                </p:cNvPr>
                <p:cNvPicPr/>
                <p:nvPr/>
              </p:nvPicPr>
              <p:blipFill>
                <a:blip r:embed="rId359"/>
                <a:stretch>
                  <a:fillRect/>
                </a:stretch>
              </p:blipFill>
              <p:spPr>
                <a:xfrm>
                  <a:off x="10865013" y="2936040"/>
                  <a:ext cx="2937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344" name="Freihand 343">
                  <a:extLst>
                    <a:ext uri="{FF2B5EF4-FFF2-40B4-BE49-F238E27FC236}">
                      <a16:creationId xmlns:a16="http://schemas.microsoft.com/office/drawing/2014/main" id="{6B1B2F57-F22F-40BC-97B7-0F33C30E2ECE}"/>
                    </a:ext>
                  </a:extLst>
                </p14:cNvPr>
                <p14:cNvContentPartPr/>
                <p14:nvPr/>
              </p14:nvContentPartPr>
              <p14:xfrm>
                <a:off x="11165253" y="2978160"/>
                <a:ext cx="75240" cy="128880"/>
              </p14:xfrm>
            </p:contentPart>
          </mc:Choice>
          <mc:Fallback xmlns="">
            <p:pic>
              <p:nvPicPr>
                <p:cNvPr id="344" name="Freihand 343">
                  <a:extLst>
                    <a:ext uri="{FF2B5EF4-FFF2-40B4-BE49-F238E27FC236}">
                      <a16:creationId xmlns:a16="http://schemas.microsoft.com/office/drawing/2014/main" id="{6B1B2F57-F22F-40BC-97B7-0F33C30E2ECE}"/>
                    </a:ext>
                  </a:extLst>
                </p:cNvPr>
                <p:cNvPicPr/>
                <p:nvPr/>
              </p:nvPicPr>
              <p:blipFill>
                <a:blip r:embed="rId361"/>
                <a:stretch>
                  <a:fillRect/>
                </a:stretch>
              </p:blipFill>
              <p:spPr>
                <a:xfrm>
                  <a:off x="11160933" y="2973840"/>
                  <a:ext cx="838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345" name="Freihand 344">
                  <a:extLst>
                    <a:ext uri="{FF2B5EF4-FFF2-40B4-BE49-F238E27FC236}">
                      <a16:creationId xmlns:a16="http://schemas.microsoft.com/office/drawing/2014/main" id="{2F7E9FB2-D05E-4353-9654-F80A35185592}"/>
                    </a:ext>
                  </a:extLst>
                </p14:cNvPr>
                <p14:cNvContentPartPr/>
                <p14:nvPr/>
              </p14:nvContentPartPr>
              <p14:xfrm>
                <a:off x="11288733" y="2945760"/>
                <a:ext cx="38160" cy="159480"/>
              </p14:xfrm>
            </p:contentPart>
          </mc:Choice>
          <mc:Fallback xmlns="">
            <p:pic>
              <p:nvPicPr>
                <p:cNvPr id="345" name="Freihand 344">
                  <a:extLst>
                    <a:ext uri="{FF2B5EF4-FFF2-40B4-BE49-F238E27FC236}">
                      <a16:creationId xmlns:a16="http://schemas.microsoft.com/office/drawing/2014/main" id="{2F7E9FB2-D05E-4353-9654-F80A35185592}"/>
                    </a:ext>
                  </a:extLst>
                </p:cNvPr>
                <p:cNvPicPr/>
                <p:nvPr/>
              </p:nvPicPr>
              <p:blipFill>
                <a:blip r:embed="rId363"/>
                <a:stretch>
                  <a:fillRect/>
                </a:stretch>
              </p:blipFill>
              <p:spPr>
                <a:xfrm>
                  <a:off x="11284413" y="2941440"/>
                  <a:ext cx="468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346" name="Freihand 345">
                  <a:extLst>
                    <a:ext uri="{FF2B5EF4-FFF2-40B4-BE49-F238E27FC236}">
                      <a16:creationId xmlns:a16="http://schemas.microsoft.com/office/drawing/2014/main" id="{22A4955D-DDE6-49E1-908F-DF5C420FAD51}"/>
                    </a:ext>
                  </a:extLst>
                </p14:cNvPr>
                <p14:cNvContentPartPr/>
                <p14:nvPr/>
              </p14:nvContentPartPr>
              <p14:xfrm>
                <a:off x="11276853" y="3019560"/>
                <a:ext cx="234360" cy="84960"/>
              </p14:xfrm>
            </p:contentPart>
          </mc:Choice>
          <mc:Fallback xmlns="">
            <p:pic>
              <p:nvPicPr>
                <p:cNvPr id="346" name="Freihand 345">
                  <a:extLst>
                    <a:ext uri="{FF2B5EF4-FFF2-40B4-BE49-F238E27FC236}">
                      <a16:creationId xmlns:a16="http://schemas.microsoft.com/office/drawing/2014/main" id="{22A4955D-DDE6-49E1-908F-DF5C420FAD51}"/>
                    </a:ext>
                  </a:extLst>
                </p:cNvPr>
                <p:cNvPicPr/>
                <p:nvPr/>
              </p:nvPicPr>
              <p:blipFill>
                <a:blip r:embed="rId365"/>
                <a:stretch>
                  <a:fillRect/>
                </a:stretch>
              </p:blipFill>
              <p:spPr>
                <a:xfrm>
                  <a:off x="11272533" y="3015240"/>
                  <a:ext cx="2430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347" name="Freihand 346">
                  <a:extLst>
                    <a:ext uri="{FF2B5EF4-FFF2-40B4-BE49-F238E27FC236}">
                      <a16:creationId xmlns:a16="http://schemas.microsoft.com/office/drawing/2014/main" id="{AA56519C-9DAE-4165-91E0-80E1134929BB}"/>
                    </a:ext>
                  </a:extLst>
                </p14:cNvPr>
                <p14:cNvContentPartPr/>
                <p14:nvPr/>
              </p14:nvContentPartPr>
              <p14:xfrm>
                <a:off x="11559093" y="2888880"/>
                <a:ext cx="97200" cy="291240"/>
              </p14:xfrm>
            </p:contentPart>
          </mc:Choice>
          <mc:Fallback xmlns="">
            <p:pic>
              <p:nvPicPr>
                <p:cNvPr id="347" name="Freihand 346">
                  <a:extLst>
                    <a:ext uri="{FF2B5EF4-FFF2-40B4-BE49-F238E27FC236}">
                      <a16:creationId xmlns:a16="http://schemas.microsoft.com/office/drawing/2014/main" id="{AA56519C-9DAE-4165-91E0-80E1134929BB}"/>
                    </a:ext>
                  </a:extLst>
                </p:cNvPr>
                <p:cNvPicPr/>
                <p:nvPr/>
              </p:nvPicPr>
              <p:blipFill>
                <a:blip r:embed="rId367"/>
                <a:stretch>
                  <a:fillRect/>
                </a:stretch>
              </p:blipFill>
              <p:spPr>
                <a:xfrm>
                  <a:off x="11554773" y="2884560"/>
                  <a:ext cx="105840" cy="299880"/>
                </a:xfrm>
                <a:prstGeom prst="rect">
                  <a:avLst/>
                </a:prstGeom>
              </p:spPr>
            </p:pic>
          </mc:Fallback>
        </mc:AlternateContent>
      </p:grpSp>
      <p:grpSp>
        <p:nvGrpSpPr>
          <p:cNvPr id="359" name="Gruppieren 358">
            <a:extLst>
              <a:ext uri="{FF2B5EF4-FFF2-40B4-BE49-F238E27FC236}">
                <a16:creationId xmlns:a16="http://schemas.microsoft.com/office/drawing/2014/main" id="{8F50A67F-2BFA-4DF8-BF54-3A2418BE9048}"/>
              </a:ext>
            </a:extLst>
          </p:cNvPr>
          <p:cNvGrpSpPr/>
          <p:nvPr/>
        </p:nvGrpSpPr>
        <p:grpSpPr>
          <a:xfrm>
            <a:off x="9755133" y="3412320"/>
            <a:ext cx="1569960" cy="280080"/>
            <a:chOff x="9755133" y="3412320"/>
            <a:chExt cx="1569960" cy="280080"/>
          </a:xfrm>
        </p:grpSpPr>
        <mc:AlternateContent xmlns:mc="http://schemas.openxmlformats.org/markup-compatibility/2006" xmlns:p14="http://schemas.microsoft.com/office/powerpoint/2010/main">
          <mc:Choice Requires="p14">
            <p:contentPart p14:bwMode="auto" r:id="rId368">
              <p14:nvContentPartPr>
                <p14:cNvPr id="348" name="Freihand 347">
                  <a:extLst>
                    <a:ext uri="{FF2B5EF4-FFF2-40B4-BE49-F238E27FC236}">
                      <a16:creationId xmlns:a16="http://schemas.microsoft.com/office/drawing/2014/main" id="{1075D30E-80B0-49B1-B423-CBA7EA4C085B}"/>
                    </a:ext>
                  </a:extLst>
                </p14:cNvPr>
                <p14:cNvContentPartPr/>
                <p14:nvPr/>
              </p14:nvContentPartPr>
              <p14:xfrm>
                <a:off x="9755133" y="3483600"/>
                <a:ext cx="214560" cy="183600"/>
              </p14:xfrm>
            </p:contentPart>
          </mc:Choice>
          <mc:Fallback xmlns="">
            <p:pic>
              <p:nvPicPr>
                <p:cNvPr id="348" name="Freihand 347">
                  <a:extLst>
                    <a:ext uri="{FF2B5EF4-FFF2-40B4-BE49-F238E27FC236}">
                      <a16:creationId xmlns:a16="http://schemas.microsoft.com/office/drawing/2014/main" id="{1075D30E-80B0-49B1-B423-CBA7EA4C085B}"/>
                    </a:ext>
                  </a:extLst>
                </p:cNvPr>
                <p:cNvPicPr/>
                <p:nvPr/>
              </p:nvPicPr>
              <p:blipFill>
                <a:blip r:embed="rId369"/>
                <a:stretch>
                  <a:fillRect/>
                </a:stretch>
              </p:blipFill>
              <p:spPr>
                <a:xfrm>
                  <a:off x="9750813" y="3479280"/>
                  <a:ext cx="2232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349" name="Freihand 348">
                  <a:extLst>
                    <a:ext uri="{FF2B5EF4-FFF2-40B4-BE49-F238E27FC236}">
                      <a16:creationId xmlns:a16="http://schemas.microsoft.com/office/drawing/2014/main" id="{C279042A-30DC-4175-8EC9-06EAD78D7B05}"/>
                    </a:ext>
                  </a:extLst>
                </p14:cNvPr>
                <p14:cNvContentPartPr/>
                <p14:nvPr/>
              </p14:nvContentPartPr>
              <p14:xfrm>
                <a:off x="9994893" y="3450120"/>
                <a:ext cx="122400" cy="202320"/>
              </p14:xfrm>
            </p:contentPart>
          </mc:Choice>
          <mc:Fallback xmlns="">
            <p:pic>
              <p:nvPicPr>
                <p:cNvPr id="349" name="Freihand 348">
                  <a:extLst>
                    <a:ext uri="{FF2B5EF4-FFF2-40B4-BE49-F238E27FC236}">
                      <a16:creationId xmlns:a16="http://schemas.microsoft.com/office/drawing/2014/main" id="{C279042A-30DC-4175-8EC9-06EAD78D7B05}"/>
                    </a:ext>
                  </a:extLst>
                </p:cNvPr>
                <p:cNvPicPr/>
                <p:nvPr/>
              </p:nvPicPr>
              <p:blipFill>
                <a:blip r:embed="rId371"/>
                <a:stretch>
                  <a:fillRect/>
                </a:stretch>
              </p:blipFill>
              <p:spPr>
                <a:xfrm>
                  <a:off x="9990573" y="3445800"/>
                  <a:ext cx="1310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350" name="Freihand 349">
                  <a:extLst>
                    <a:ext uri="{FF2B5EF4-FFF2-40B4-BE49-F238E27FC236}">
                      <a16:creationId xmlns:a16="http://schemas.microsoft.com/office/drawing/2014/main" id="{8B853908-C6B5-4CDB-B256-F07B8BF901BD}"/>
                    </a:ext>
                  </a:extLst>
                </p14:cNvPr>
                <p14:cNvContentPartPr/>
                <p14:nvPr/>
              </p14:nvContentPartPr>
              <p14:xfrm>
                <a:off x="10058253" y="3457680"/>
                <a:ext cx="169560" cy="234720"/>
              </p14:xfrm>
            </p:contentPart>
          </mc:Choice>
          <mc:Fallback xmlns="">
            <p:pic>
              <p:nvPicPr>
                <p:cNvPr id="350" name="Freihand 349">
                  <a:extLst>
                    <a:ext uri="{FF2B5EF4-FFF2-40B4-BE49-F238E27FC236}">
                      <a16:creationId xmlns:a16="http://schemas.microsoft.com/office/drawing/2014/main" id="{8B853908-C6B5-4CDB-B256-F07B8BF901BD}"/>
                    </a:ext>
                  </a:extLst>
                </p:cNvPr>
                <p:cNvPicPr/>
                <p:nvPr/>
              </p:nvPicPr>
              <p:blipFill>
                <a:blip r:embed="rId373"/>
                <a:stretch>
                  <a:fillRect/>
                </a:stretch>
              </p:blipFill>
              <p:spPr>
                <a:xfrm>
                  <a:off x="10053933" y="3453360"/>
                  <a:ext cx="1782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351" name="Freihand 350">
                  <a:extLst>
                    <a:ext uri="{FF2B5EF4-FFF2-40B4-BE49-F238E27FC236}">
                      <a16:creationId xmlns:a16="http://schemas.microsoft.com/office/drawing/2014/main" id="{1365274A-4985-4A50-9A5C-110668E7C66F}"/>
                    </a:ext>
                  </a:extLst>
                </p14:cNvPr>
                <p14:cNvContentPartPr/>
                <p14:nvPr/>
              </p14:nvContentPartPr>
              <p14:xfrm>
                <a:off x="10377573" y="3460200"/>
                <a:ext cx="13320" cy="133560"/>
              </p14:xfrm>
            </p:contentPart>
          </mc:Choice>
          <mc:Fallback xmlns="">
            <p:pic>
              <p:nvPicPr>
                <p:cNvPr id="351" name="Freihand 350">
                  <a:extLst>
                    <a:ext uri="{FF2B5EF4-FFF2-40B4-BE49-F238E27FC236}">
                      <a16:creationId xmlns:a16="http://schemas.microsoft.com/office/drawing/2014/main" id="{1365274A-4985-4A50-9A5C-110668E7C66F}"/>
                    </a:ext>
                  </a:extLst>
                </p:cNvPr>
                <p:cNvPicPr/>
                <p:nvPr/>
              </p:nvPicPr>
              <p:blipFill>
                <a:blip r:embed="rId375"/>
                <a:stretch>
                  <a:fillRect/>
                </a:stretch>
              </p:blipFill>
              <p:spPr>
                <a:xfrm>
                  <a:off x="10373253" y="3455880"/>
                  <a:ext cx="219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352" name="Freihand 351">
                  <a:extLst>
                    <a:ext uri="{FF2B5EF4-FFF2-40B4-BE49-F238E27FC236}">
                      <a16:creationId xmlns:a16="http://schemas.microsoft.com/office/drawing/2014/main" id="{C59EC1CF-8EE0-4B58-86AC-21D5959F820C}"/>
                    </a:ext>
                  </a:extLst>
                </p14:cNvPr>
                <p14:cNvContentPartPr/>
                <p14:nvPr/>
              </p14:nvContentPartPr>
              <p14:xfrm>
                <a:off x="10475493" y="3432480"/>
                <a:ext cx="81720" cy="184320"/>
              </p14:xfrm>
            </p:contentPart>
          </mc:Choice>
          <mc:Fallback xmlns="">
            <p:pic>
              <p:nvPicPr>
                <p:cNvPr id="352" name="Freihand 351">
                  <a:extLst>
                    <a:ext uri="{FF2B5EF4-FFF2-40B4-BE49-F238E27FC236}">
                      <a16:creationId xmlns:a16="http://schemas.microsoft.com/office/drawing/2014/main" id="{C59EC1CF-8EE0-4B58-86AC-21D5959F820C}"/>
                    </a:ext>
                  </a:extLst>
                </p:cNvPr>
                <p:cNvPicPr/>
                <p:nvPr/>
              </p:nvPicPr>
              <p:blipFill>
                <a:blip r:embed="rId377"/>
                <a:stretch>
                  <a:fillRect/>
                </a:stretch>
              </p:blipFill>
              <p:spPr>
                <a:xfrm>
                  <a:off x="10471173" y="3428160"/>
                  <a:ext cx="903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353" name="Freihand 352">
                  <a:extLst>
                    <a:ext uri="{FF2B5EF4-FFF2-40B4-BE49-F238E27FC236}">
                      <a16:creationId xmlns:a16="http://schemas.microsoft.com/office/drawing/2014/main" id="{770DA7FB-93CE-4616-8236-C3C6E971CD38}"/>
                    </a:ext>
                  </a:extLst>
                </p14:cNvPr>
                <p14:cNvContentPartPr/>
                <p14:nvPr/>
              </p14:nvContentPartPr>
              <p14:xfrm>
                <a:off x="10746573" y="3469920"/>
                <a:ext cx="720" cy="99360"/>
              </p14:xfrm>
            </p:contentPart>
          </mc:Choice>
          <mc:Fallback xmlns="">
            <p:pic>
              <p:nvPicPr>
                <p:cNvPr id="353" name="Freihand 352">
                  <a:extLst>
                    <a:ext uri="{FF2B5EF4-FFF2-40B4-BE49-F238E27FC236}">
                      <a16:creationId xmlns:a16="http://schemas.microsoft.com/office/drawing/2014/main" id="{770DA7FB-93CE-4616-8236-C3C6E971CD38}"/>
                    </a:ext>
                  </a:extLst>
                </p:cNvPr>
                <p:cNvPicPr/>
                <p:nvPr/>
              </p:nvPicPr>
              <p:blipFill>
                <a:blip r:embed="rId379"/>
                <a:stretch>
                  <a:fillRect/>
                </a:stretch>
              </p:blipFill>
              <p:spPr>
                <a:xfrm>
                  <a:off x="10742253" y="3465600"/>
                  <a:ext cx="93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354" name="Freihand 353">
                  <a:extLst>
                    <a:ext uri="{FF2B5EF4-FFF2-40B4-BE49-F238E27FC236}">
                      <a16:creationId xmlns:a16="http://schemas.microsoft.com/office/drawing/2014/main" id="{6CCE4746-E8BD-4A07-9D44-9E0A7E8C32FD}"/>
                    </a:ext>
                  </a:extLst>
                </p14:cNvPr>
                <p14:cNvContentPartPr/>
                <p14:nvPr/>
              </p14:nvContentPartPr>
              <p14:xfrm>
                <a:off x="10672053" y="3420600"/>
                <a:ext cx="165960" cy="174600"/>
              </p14:xfrm>
            </p:contentPart>
          </mc:Choice>
          <mc:Fallback xmlns="">
            <p:pic>
              <p:nvPicPr>
                <p:cNvPr id="354" name="Freihand 353">
                  <a:extLst>
                    <a:ext uri="{FF2B5EF4-FFF2-40B4-BE49-F238E27FC236}">
                      <a16:creationId xmlns:a16="http://schemas.microsoft.com/office/drawing/2014/main" id="{6CCE4746-E8BD-4A07-9D44-9E0A7E8C32FD}"/>
                    </a:ext>
                  </a:extLst>
                </p:cNvPr>
                <p:cNvPicPr/>
                <p:nvPr/>
              </p:nvPicPr>
              <p:blipFill>
                <a:blip r:embed="rId381"/>
                <a:stretch>
                  <a:fillRect/>
                </a:stretch>
              </p:blipFill>
              <p:spPr>
                <a:xfrm>
                  <a:off x="10667733" y="3416280"/>
                  <a:ext cx="1746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355" name="Freihand 354">
                  <a:extLst>
                    <a:ext uri="{FF2B5EF4-FFF2-40B4-BE49-F238E27FC236}">
                      <a16:creationId xmlns:a16="http://schemas.microsoft.com/office/drawing/2014/main" id="{6BF3E7A3-498A-4568-BF4F-C95EFE149C9F}"/>
                    </a:ext>
                  </a:extLst>
                </p14:cNvPr>
                <p14:cNvContentPartPr/>
                <p14:nvPr/>
              </p14:nvContentPartPr>
              <p14:xfrm>
                <a:off x="10861413" y="3412320"/>
                <a:ext cx="61920" cy="173160"/>
              </p14:xfrm>
            </p:contentPart>
          </mc:Choice>
          <mc:Fallback xmlns="">
            <p:pic>
              <p:nvPicPr>
                <p:cNvPr id="355" name="Freihand 354">
                  <a:extLst>
                    <a:ext uri="{FF2B5EF4-FFF2-40B4-BE49-F238E27FC236}">
                      <a16:creationId xmlns:a16="http://schemas.microsoft.com/office/drawing/2014/main" id="{6BF3E7A3-498A-4568-BF4F-C95EFE149C9F}"/>
                    </a:ext>
                  </a:extLst>
                </p:cNvPr>
                <p:cNvPicPr/>
                <p:nvPr/>
              </p:nvPicPr>
              <p:blipFill>
                <a:blip r:embed="rId383"/>
                <a:stretch>
                  <a:fillRect/>
                </a:stretch>
              </p:blipFill>
              <p:spPr>
                <a:xfrm>
                  <a:off x="10857093" y="3408000"/>
                  <a:ext cx="705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356" name="Freihand 355">
                  <a:extLst>
                    <a:ext uri="{FF2B5EF4-FFF2-40B4-BE49-F238E27FC236}">
                      <a16:creationId xmlns:a16="http://schemas.microsoft.com/office/drawing/2014/main" id="{7405B1AA-DA15-4692-A2FF-CD5655A9EFEE}"/>
                    </a:ext>
                  </a:extLst>
                </p14:cNvPr>
                <p14:cNvContentPartPr/>
                <p14:nvPr/>
              </p14:nvContentPartPr>
              <p14:xfrm>
                <a:off x="10937013" y="3495120"/>
                <a:ext cx="79200" cy="106200"/>
              </p14:xfrm>
            </p:contentPart>
          </mc:Choice>
          <mc:Fallback xmlns="">
            <p:pic>
              <p:nvPicPr>
                <p:cNvPr id="356" name="Freihand 355">
                  <a:extLst>
                    <a:ext uri="{FF2B5EF4-FFF2-40B4-BE49-F238E27FC236}">
                      <a16:creationId xmlns:a16="http://schemas.microsoft.com/office/drawing/2014/main" id="{7405B1AA-DA15-4692-A2FF-CD5655A9EFEE}"/>
                    </a:ext>
                  </a:extLst>
                </p:cNvPr>
                <p:cNvPicPr/>
                <p:nvPr/>
              </p:nvPicPr>
              <p:blipFill>
                <a:blip r:embed="rId385"/>
                <a:stretch>
                  <a:fillRect/>
                </a:stretch>
              </p:blipFill>
              <p:spPr>
                <a:xfrm>
                  <a:off x="10932693" y="3490800"/>
                  <a:ext cx="878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357" name="Freihand 356">
                  <a:extLst>
                    <a:ext uri="{FF2B5EF4-FFF2-40B4-BE49-F238E27FC236}">
                      <a16:creationId xmlns:a16="http://schemas.microsoft.com/office/drawing/2014/main" id="{949133CD-082F-47F5-B468-5F61C93F2A98}"/>
                    </a:ext>
                  </a:extLst>
                </p14:cNvPr>
                <p14:cNvContentPartPr/>
                <p14:nvPr/>
              </p14:nvContentPartPr>
              <p14:xfrm>
                <a:off x="11177853" y="3473160"/>
                <a:ext cx="122760" cy="112320"/>
              </p14:xfrm>
            </p:contentPart>
          </mc:Choice>
          <mc:Fallback xmlns="">
            <p:pic>
              <p:nvPicPr>
                <p:cNvPr id="357" name="Freihand 356">
                  <a:extLst>
                    <a:ext uri="{FF2B5EF4-FFF2-40B4-BE49-F238E27FC236}">
                      <a16:creationId xmlns:a16="http://schemas.microsoft.com/office/drawing/2014/main" id="{949133CD-082F-47F5-B468-5F61C93F2A98}"/>
                    </a:ext>
                  </a:extLst>
                </p:cNvPr>
                <p:cNvPicPr/>
                <p:nvPr/>
              </p:nvPicPr>
              <p:blipFill>
                <a:blip r:embed="rId387"/>
                <a:stretch>
                  <a:fillRect/>
                </a:stretch>
              </p:blipFill>
              <p:spPr>
                <a:xfrm>
                  <a:off x="11173533" y="3468840"/>
                  <a:ext cx="1314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358" name="Freihand 357">
                  <a:extLst>
                    <a:ext uri="{FF2B5EF4-FFF2-40B4-BE49-F238E27FC236}">
                      <a16:creationId xmlns:a16="http://schemas.microsoft.com/office/drawing/2014/main" id="{9984B1F6-9E12-4F48-A6A8-45FEA7F93DBA}"/>
                    </a:ext>
                  </a:extLst>
                </p14:cNvPr>
                <p14:cNvContentPartPr/>
                <p14:nvPr/>
              </p14:nvContentPartPr>
              <p14:xfrm>
                <a:off x="11110173" y="3534720"/>
                <a:ext cx="214920" cy="45360"/>
              </p14:xfrm>
            </p:contentPart>
          </mc:Choice>
          <mc:Fallback xmlns="">
            <p:pic>
              <p:nvPicPr>
                <p:cNvPr id="358" name="Freihand 357">
                  <a:extLst>
                    <a:ext uri="{FF2B5EF4-FFF2-40B4-BE49-F238E27FC236}">
                      <a16:creationId xmlns:a16="http://schemas.microsoft.com/office/drawing/2014/main" id="{9984B1F6-9E12-4F48-A6A8-45FEA7F93DBA}"/>
                    </a:ext>
                  </a:extLst>
                </p:cNvPr>
                <p:cNvPicPr/>
                <p:nvPr/>
              </p:nvPicPr>
              <p:blipFill>
                <a:blip r:embed="rId389"/>
                <a:stretch>
                  <a:fillRect/>
                </a:stretch>
              </p:blipFill>
              <p:spPr>
                <a:xfrm>
                  <a:off x="11105853" y="3530400"/>
                  <a:ext cx="223560" cy="54000"/>
                </a:xfrm>
                <a:prstGeom prst="rect">
                  <a:avLst/>
                </a:prstGeom>
              </p:spPr>
            </p:pic>
          </mc:Fallback>
        </mc:AlternateContent>
      </p:grpSp>
      <p:grpSp>
        <p:nvGrpSpPr>
          <p:cNvPr id="362" name="Gruppieren 361">
            <a:extLst>
              <a:ext uri="{FF2B5EF4-FFF2-40B4-BE49-F238E27FC236}">
                <a16:creationId xmlns:a16="http://schemas.microsoft.com/office/drawing/2014/main" id="{86B29714-D8B4-430F-9F8E-89978C44F95B}"/>
              </a:ext>
            </a:extLst>
          </p:cNvPr>
          <p:cNvGrpSpPr/>
          <p:nvPr/>
        </p:nvGrpSpPr>
        <p:grpSpPr>
          <a:xfrm>
            <a:off x="6826533" y="87720"/>
            <a:ext cx="5307840" cy="1495440"/>
            <a:chOff x="6826533" y="87720"/>
            <a:chExt cx="5307840" cy="1495440"/>
          </a:xfrm>
        </p:grpSpPr>
        <mc:AlternateContent xmlns:mc="http://schemas.openxmlformats.org/markup-compatibility/2006" xmlns:p14="http://schemas.microsoft.com/office/powerpoint/2010/main">
          <mc:Choice Requires="p14">
            <p:contentPart p14:bwMode="auto" r:id="rId390">
              <p14:nvContentPartPr>
                <p14:cNvPr id="36" name="Freihand 35">
                  <a:extLst>
                    <a:ext uri="{FF2B5EF4-FFF2-40B4-BE49-F238E27FC236}">
                      <a16:creationId xmlns:a16="http://schemas.microsoft.com/office/drawing/2014/main" id="{2AC8FCD9-0D94-451E-8C73-3AE6ED12D6DC}"/>
                    </a:ext>
                  </a:extLst>
                </p14:cNvPr>
                <p14:cNvContentPartPr/>
                <p14:nvPr/>
              </p14:nvContentPartPr>
              <p14:xfrm>
                <a:off x="8321253" y="1352760"/>
                <a:ext cx="18720" cy="172440"/>
              </p14:xfrm>
            </p:contentPart>
          </mc:Choice>
          <mc:Fallback xmlns="">
            <p:pic>
              <p:nvPicPr>
                <p:cNvPr id="36" name="Freihand 35">
                  <a:extLst>
                    <a:ext uri="{FF2B5EF4-FFF2-40B4-BE49-F238E27FC236}">
                      <a16:creationId xmlns:a16="http://schemas.microsoft.com/office/drawing/2014/main" id="{2AC8FCD9-0D94-451E-8C73-3AE6ED12D6DC}"/>
                    </a:ext>
                  </a:extLst>
                </p:cNvPr>
                <p:cNvPicPr/>
                <p:nvPr/>
              </p:nvPicPr>
              <p:blipFill>
                <a:blip r:embed="rId391"/>
                <a:stretch>
                  <a:fillRect/>
                </a:stretch>
              </p:blipFill>
              <p:spPr>
                <a:xfrm>
                  <a:off x="8316933" y="1348440"/>
                  <a:ext cx="273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37" name="Freihand 36">
                  <a:extLst>
                    <a:ext uri="{FF2B5EF4-FFF2-40B4-BE49-F238E27FC236}">
                      <a16:creationId xmlns:a16="http://schemas.microsoft.com/office/drawing/2014/main" id="{7AD5E3EB-2566-4D87-9082-68A7AEFC3DED}"/>
                    </a:ext>
                  </a:extLst>
                </p14:cNvPr>
                <p14:cNvContentPartPr/>
                <p14:nvPr/>
              </p14:nvContentPartPr>
              <p14:xfrm>
                <a:off x="8252493" y="1347000"/>
                <a:ext cx="139680" cy="204840"/>
              </p14:xfrm>
            </p:contentPart>
          </mc:Choice>
          <mc:Fallback xmlns="">
            <p:pic>
              <p:nvPicPr>
                <p:cNvPr id="37" name="Freihand 36">
                  <a:extLst>
                    <a:ext uri="{FF2B5EF4-FFF2-40B4-BE49-F238E27FC236}">
                      <a16:creationId xmlns:a16="http://schemas.microsoft.com/office/drawing/2014/main" id="{7AD5E3EB-2566-4D87-9082-68A7AEFC3DED}"/>
                    </a:ext>
                  </a:extLst>
                </p:cNvPr>
                <p:cNvPicPr/>
                <p:nvPr/>
              </p:nvPicPr>
              <p:blipFill>
                <a:blip r:embed="rId393"/>
                <a:stretch>
                  <a:fillRect/>
                </a:stretch>
              </p:blipFill>
              <p:spPr>
                <a:xfrm>
                  <a:off x="8248173" y="1342680"/>
                  <a:ext cx="1483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38" name="Freihand 37">
                  <a:extLst>
                    <a:ext uri="{FF2B5EF4-FFF2-40B4-BE49-F238E27FC236}">
                      <a16:creationId xmlns:a16="http://schemas.microsoft.com/office/drawing/2014/main" id="{57243D2F-4404-4F87-BF73-485BD28F1774}"/>
                    </a:ext>
                  </a:extLst>
                </p14:cNvPr>
                <p14:cNvContentPartPr/>
                <p14:nvPr/>
              </p14:nvContentPartPr>
              <p14:xfrm>
                <a:off x="8483253" y="1350240"/>
                <a:ext cx="16200" cy="139680"/>
              </p14:xfrm>
            </p:contentPart>
          </mc:Choice>
          <mc:Fallback xmlns="">
            <p:pic>
              <p:nvPicPr>
                <p:cNvPr id="38" name="Freihand 37">
                  <a:extLst>
                    <a:ext uri="{FF2B5EF4-FFF2-40B4-BE49-F238E27FC236}">
                      <a16:creationId xmlns:a16="http://schemas.microsoft.com/office/drawing/2014/main" id="{57243D2F-4404-4F87-BF73-485BD28F1774}"/>
                    </a:ext>
                  </a:extLst>
                </p:cNvPr>
                <p:cNvPicPr/>
                <p:nvPr/>
              </p:nvPicPr>
              <p:blipFill>
                <a:blip r:embed="rId395"/>
                <a:stretch>
                  <a:fillRect/>
                </a:stretch>
              </p:blipFill>
              <p:spPr>
                <a:xfrm>
                  <a:off x="8478933" y="1345920"/>
                  <a:ext cx="248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39" name="Freihand 38">
                  <a:extLst>
                    <a:ext uri="{FF2B5EF4-FFF2-40B4-BE49-F238E27FC236}">
                      <a16:creationId xmlns:a16="http://schemas.microsoft.com/office/drawing/2014/main" id="{6CFB6518-5ECD-4BF5-B1A6-B0264EF13AD9}"/>
                    </a:ext>
                  </a:extLst>
                </p14:cNvPr>
                <p14:cNvContentPartPr/>
                <p14:nvPr/>
              </p14:nvContentPartPr>
              <p14:xfrm>
                <a:off x="8610333" y="1333680"/>
                <a:ext cx="9360" cy="157680"/>
              </p14:xfrm>
            </p:contentPart>
          </mc:Choice>
          <mc:Fallback xmlns="">
            <p:pic>
              <p:nvPicPr>
                <p:cNvPr id="39" name="Freihand 38">
                  <a:extLst>
                    <a:ext uri="{FF2B5EF4-FFF2-40B4-BE49-F238E27FC236}">
                      <a16:creationId xmlns:a16="http://schemas.microsoft.com/office/drawing/2014/main" id="{6CFB6518-5ECD-4BF5-B1A6-B0264EF13AD9}"/>
                    </a:ext>
                  </a:extLst>
                </p:cNvPr>
                <p:cNvPicPr/>
                <p:nvPr/>
              </p:nvPicPr>
              <p:blipFill>
                <a:blip r:embed="rId397"/>
                <a:stretch>
                  <a:fillRect/>
                </a:stretch>
              </p:blipFill>
              <p:spPr>
                <a:xfrm>
                  <a:off x="8606013" y="1329360"/>
                  <a:ext cx="180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40" name="Freihand 39">
                  <a:extLst>
                    <a:ext uri="{FF2B5EF4-FFF2-40B4-BE49-F238E27FC236}">
                      <a16:creationId xmlns:a16="http://schemas.microsoft.com/office/drawing/2014/main" id="{8400E5B9-0C78-4651-A81F-8035B4E4ED63}"/>
                    </a:ext>
                  </a:extLst>
                </p14:cNvPr>
                <p14:cNvContentPartPr/>
                <p14:nvPr/>
              </p14:nvContentPartPr>
              <p14:xfrm>
                <a:off x="8544093" y="1316400"/>
                <a:ext cx="156960" cy="69120"/>
              </p14:xfrm>
            </p:contentPart>
          </mc:Choice>
          <mc:Fallback xmlns="">
            <p:pic>
              <p:nvPicPr>
                <p:cNvPr id="40" name="Freihand 39">
                  <a:extLst>
                    <a:ext uri="{FF2B5EF4-FFF2-40B4-BE49-F238E27FC236}">
                      <a16:creationId xmlns:a16="http://schemas.microsoft.com/office/drawing/2014/main" id="{8400E5B9-0C78-4651-A81F-8035B4E4ED63}"/>
                    </a:ext>
                  </a:extLst>
                </p:cNvPr>
                <p:cNvPicPr/>
                <p:nvPr/>
              </p:nvPicPr>
              <p:blipFill>
                <a:blip r:embed="rId399"/>
                <a:stretch>
                  <a:fillRect/>
                </a:stretch>
              </p:blipFill>
              <p:spPr>
                <a:xfrm>
                  <a:off x="8539773" y="1312080"/>
                  <a:ext cx="1656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41" name="Freihand 40">
                  <a:extLst>
                    <a:ext uri="{FF2B5EF4-FFF2-40B4-BE49-F238E27FC236}">
                      <a16:creationId xmlns:a16="http://schemas.microsoft.com/office/drawing/2014/main" id="{C98B8E54-FA61-4EAF-9F94-8FD3BD6D5379}"/>
                    </a:ext>
                  </a:extLst>
                </p14:cNvPr>
                <p14:cNvContentPartPr/>
                <p14:nvPr/>
              </p14:nvContentPartPr>
              <p14:xfrm>
                <a:off x="7720053" y="1305960"/>
                <a:ext cx="78120" cy="131400"/>
              </p14:xfrm>
            </p:contentPart>
          </mc:Choice>
          <mc:Fallback xmlns="">
            <p:pic>
              <p:nvPicPr>
                <p:cNvPr id="41" name="Freihand 40">
                  <a:extLst>
                    <a:ext uri="{FF2B5EF4-FFF2-40B4-BE49-F238E27FC236}">
                      <a16:creationId xmlns:a16="http://schemas.microsoft.com/office/drawing/2014/main" id="{C98B8E54-FA61-4EAF-9F94-8FD3BD6D5379}"/>
                    </a:ext>
                  </a:extLst>
                </p:cNvPr>
                <p:cNvPicPr/>
                <p:nvPr/>
              </p:nvPicPr>
              <p:blipFill>
                <a:blip r:embed="rId401"/>
                <a:stretch>
                  <a:fillRect/>
                </a:stretch>
              </p:blipFill>
              <p:spPr>
                <a:xfrm>
                  <a:off x="7715733" y="1301640"/>
                  <a:ext cx="867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42" name="Freihand 41">
                  <a:extLst>
                    <a:ext uri="{FF2B5EF4-FFF2-40B4-BE49-F238E27FC236}">
                      <a16:creationId xmlns:a16="http://schemas.microsoft.com/office/drawing/2014/main" id="{896888FD-BB44-4437-A553-418A5FAE40A1}"/>
                    </a:ext>
                  </a:extLst>
                </p14:cNvPr>
                <p14:cNvContentPartPr/>
                <p14:nvPr/>
              </p14:nvContentPartPr>
              <p14:xfrm>
                <a:off x="7811133" y="1350240"/>
                <a:ext cx="293760" cy="89640"/>
              </p14:xfrm>
            </p:contentPart>
          </mc:Choice>
          <mc:Fallback xmlns="">
            <p:pic>
              <p:nvPicPr>
                <p:cNvPr id="42" name="Freihand 41">
                  <a:extLst>
                    <a:ext uri="{FF2B5EF4-FFF2-40B4-BE49-F238E27FC236}">
                      <a16:creationId xmlns:a16="http://schemas.microsoft.com/office/drawing/2014/main" id="{896888FD-BB44-4437-A553-418A5FAE40A1}"/>
                    </a:ext>
                  </a:extLst>
                </p:cNvPr>
                <p:cNvPicPr/>
                <p:nvPr/>
              </p:nvPicPr>
              <p:blipFill>
                <a:blip r:embed="rId403"/>
                <a:stretch>
                  <a:fillRect/>
                </a:stretch>
              </p:blipFill>
              <p:spPr>
                <a:xfrm>
                  <a:off x="7806813" y="1345920"/>
                  <a:ext cx="3024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43" name="Freihand 42">
                  <a:extLst>
                    <a:ext uri="{FF2B5EF4-FFF2-40B4-BE49-F238E27FC236}">
                      <a16:creationId xmlns:a16="http://schemas.microsoft.com/office/drawing/2014/main" id="{0E9B9764-A28C-43DD-ABC3-A4D8D3D834EC}"/>
                    </a:ext>
                  </a:extLst>
                </p14:cNvPr>
                <p14:cNvContentPartPr/>
                <p14:nvPr/>
              </p14:nvContentPartPr>
              <p14:xfrm>
                <a:off x="8091933" y="1355280"/>
                <a:ext cx="20520" cy="10800"/>
              </p14:xfrm>
            </p:contentPart>
          </mc:Choice>
          <mc:Fallback xmlns="">
            <p:pic>
              <p:nvPicPr>
                <p:cNvPr id="43" name="Freihand 42">
                  <a:extLst>
                    <a:ext uri="{FF2B5EF4-FFF2-40B4-BE49-F238E27FC236}">
                      <a16:creationId xmlns:a16="http://schemas.microsoft.com/office/drawing/2014/main" id="{0E9B9764-A28C-43DD-ABC3-A4D8D3D834EC}"/>
                    </a:ext>
                  </a:extLst>
                </p:cNvPr>
                <p:cNvPicPr/>
                <p:nvPr/>
              </p:nvPicPr>
              <p:blipFill>
                <a:blip r:embed="rId405"/>
                <a:stretch>
                  <a:fillRect/>
                </a:stretch>
              </p:blipFill>
              <p:spPr>
                <a:xfrm>
                  <a:off x="8087613" y="1350960"/>
                  <a:ext cx="291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44" name="Freihand 43">
                  <a:extLst>
                    <a:ext uri="{FF2B5EF4-FFF2-40B4-BE49-F238E27FC236}">
                      <a16:creationId xmlns:a16="http://schemas.microsoft.com/office/drawing/2014/main" id="{2F945DC6-E656-4213-A8CC-C9CF273C0A55}"/>
                    </a:ext>
                  </a:extLst>
                </p14:cNvPr>
                <p14:cNvContentPartPr/>
                <p14:nvPr/>
              </p14:nvContentPartPr>
              <p14:xfrm>
                <a:off x="8124693" y="1319640"/>
                <a:ext cx="148320" cy="150480"/>
              </p14:xfrm>
            </p:contentPart>
          </mc:Choice>
          <mc:Fallback xmlns="">
            <p:pic>
              <p:nvPicPr>
                <p:cNvPr id="44" name="Freihand 43">
                  <a:extLst>
                    <a:ext uri="{FF2B5EF4-FFF2-40B4-BE49-F238E27FC236}">
                      <a16:creationId xmlns:a16="http://schemas.microsoft.com/office/drawing/2014/main" id="{2F945DC6-E656-4213-A8CC-C9CF273C0A55}"/>
                    </a:ext>
                  </a:extLst>
                </p:cNvPr>
                <p:cNvPicPr/>
                <p:nvPr/>
              </p:nvPicPr>
              <p:blipFill>
                <a:blip r:embed="rId407"/>
                <a:stretch>
                  <a:fillRect/>
                </a:stretch>
              </p:blipFill>
              <p:spPr>
                <a:xfrm>
                  <a:off x="8120373" y="1315320"/>
                  <a:ext cx="1569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46" name="Freihand 45">
                  <a:extLst>
                    <a:ext uri="{FF2B5EF4-FFF2-40B4-BE49-F238E27FC236}">
                      <a16:creationId xmlns:a16="http://schemas.microsoft.com/office/drawing/2014/main" id="{C2653543-A738-4D95-9E31-18500D9A3B3A}"/>
                    </a:ext>
                  </a:extLst>
                </p14:cNvPr>
                <p14:cNvContentPartPr/>
                <p14:nvPr/>
              </p14:nvContentPartPr>
              <p14:xfrm>
                <a:off x="8799333" y="1313880"/>
                <a:ext cx="106560" cy="183960"/>
              </p14:xfrm>
            </p:contentPart>
          </mc:Choice>
          <mc:Fallback xmlns="">
            <p:pic>
              <p:nvPicPr>
                <p:cNvPr id="46" name="Freihand 45">
                  <a:extLst>
                    <a:ext uri="{FF2B5EF4-FFF2-40B4-BE49-F238E27FC236}">
                      <a16:creationId xmlns:a16="http://schemas.microsoft.com/office/drawing/2014/main" id="{C2653543-A738-4D95-9E31-18500D9A3B3A}"/>
                    </a:ext>
                  </a:extLst>
                </p:cNvPr>
                <p:cNvPicPr/>
                <p:nvPr/>
              </p:nvPicPr>
              <p:blipFill>
                <a:blip r:embed="rId409"/>
                <a:stretch>
                  <a:fillRect/>
                </a:stretch>
              </p:blipFill>
              <p:spPr>
                <a:xfrm>
                  <a:off x="8795013" y="1309560"/>
                  <a:ext cx="1152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47" name="Freihand 46">
                  <a:extLst>
                    <a:ext uri="{FF2B5EF4-FFF2-40B4-BE49-F238E27FC236}">
                      <a16:creationId xmlns:a16="http://schemas.microsoft.com/office/drawing/2014/main" id="{892BB99F-F681-49F8-A89D-39F10BDB3D3A}"/>
                    </a:ext>
                  </a:extLst>
                </p14:cNvPr>
                <p14:cNvContentPartPr/>
                <p14:nvPr/>
              </p14:nvContentPartPr>
              <p14:xfrm>
                <a:off x="8989773" y="1344480"/>
                <a:ext cx="38880" cy="125640"/>
              </p14:xfrm>
            </p:contentPart>
          </mc:Choice>
          <mc:Fallback xmlns="">
            <p:pic>
              <p:nvPicPr>
                <p:cNvPr id="47" name="Freihand 46">
                  <a:extLst>
                    <a:ext uri="{FF2B5EF4-FFF2-40B4-BE49-F238E27FC236}">
                      <a16:creationId xmlns:a16="http://schemas.microsoft.com/office/drawing/2014/main" id="{892BB99F-F681-49F8-A89D-39F10BDB3D3A}"/>
                    </a:ext>
                  </a:extLst>
                </p:cNvPr>
                <p:cNvPicPr/>
                <p:nvPr/>
              </p:nvPicPr>
              <p:blipFill>
                <a:blip r:embed="rId411"/>
                <a:stretch>
                  <a:fillRect/>
                </a:stretch>
              </p:blipFill>
              <p:spPr>
                <a:xfrm>
                  <a:off x="8985453" y="1340160"/>
                  <a:ext cx="475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48" name="Freihand 47">
                  <a:extLst>
                    <a:ext uri="{FF2B5EF4-FFF2-40B4-BE49-F238E27FC236}">
                      <a16:creationId xmlns:a16="http://schemas.microsoft.com/office/drawing/2014/main" id="{33DDC783-3690-40D6-BA68-E71F3AFC308B}"/>
                    </a:ext>
                  </a:extLst>
                </p14:cNvPr>
                <p14:cNvContentPartPr/>
                <p14:nvPr/>
              </p14:nvContentPartPr>
              <p14:xfrm>
                <a:off x="8935053" y="1345920"/>
                <a:ext cx="132840" cy="142560"/>
              </p14:xfrm>
            </p:contentPart>
          </mc:Choice>
          <mc:Fallback xmlns="">
            <p:pic>
              <p:nvPicPr>
                <p:cNvPr id="48" name="Freihand 47">
                  <a:extLst>
                    <a:ext uri="{FF2B5EF4-FFF2-40B4-BE49-F238E27FC236}">
                      <a16:creationId xmlns:a16="http://schemas.microsoft.com/office/drawing/2014/main" id="{33DDC783-3690-40D6-BA68-E71F3AFC308B}"/>
                    </a:ext>
                  </a:extLst>
                </p:cNvPr>
                <p:cNvPicPr/>
                <p:nvPr/>
              </p:nvPicPr>
              <p:blipFill>
                <a:blip r:embed="rId413"/>
                <a:stretch>
                  <a:fillRect/>
                </a:stretch>
              </p:blipFill>
              <p:spPr>
                <a:xfrm>
                  <a:off x="8930733" y="1341600"/>
                  <a:ext cx="1414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49" name="Freihand 48">
                  <a:extLst>
                    <a:ext uri="{FF2B5EF4-FFF2-40B4-BE49-F238E27FC236}">
                      <a16:creationId xmlns:a16="http://schemas.microsoft.com/office/drawing/2014/main" id="{C7603923-5B31-4ADC-9127-6A096FB20016}"/>
                    </a:ext>
                  </a:extLst>
                </p14:cNvPr>
                <p14:cNvContentPartPr/>
                <p14:nvPr/>
              </p14:nvContentPartPr>
              <p14:xfrm>
                <a:off x="9056013" y="1384440"/>
                <a:ext cx="231120" cy="99000"/>
              </p14:xfrm>
            </p:contentPart>
          </mc:Choice>
          <mc:Fallback xmlns="">
            <p:pic>
              <p:nvPicPr>
                <p:cNvPr id="49" name="Freihand 48">
                  <a:extLst>
                    <a:ext uri="{FF2B5EF4-FFF2-40B4-BE49-F238E27FC236}">
                      <a16:creationId xmlns:a16="http://schemas.microsoft.com/office/drawing/2014/main" id="{C7603923-5B31-4ADC-9127-6A096FB20016}"/>
                    </a:ext>
                  </a:extLst>
                </p:cNvPr>
                <p:cNvPicPr/>
                <p:nvPr/>
              </p:nvPicPr>
              <p:blipFill>
                <a:blip r:embed="rId415"/>
                <a:stretch>
                  <a:fillRect/>
                </a:stretch>
              </p:blipFill>
              <p:spPr>
                <a:xfrm>
                  <a:off x="9051693" y="1380120"/>
                  <a:ext cx="2397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50" name="Freihand 49">
                  <a:extLst>
                    <a:ext uri="{FF2B5EF4-FFF2-40B4-BE49-F238E27FC236}">
                      <a16:creationId xmlns:a16="http://schemas.microsoft.com/office/drawing/2014/main" id="{A33E1C94-A066-4AC4-AC24-D63853A7E470}"/>
                    </a:ext>
                  </a:extLst>
                </p14:cNvPr>
                <p14:cNvContentPartPr/>
                <p14:nvPr/>
              </p14:nvContentPartPr>
              <p14:xfrm>
                <a:off x="9324933" y="1331520"/>
                <a:ext cx="77760" cy="154440"/>
              </p14:xfrm>
            </p:contentPart>
          </mc:Choice>
          <mc:Fallback xmlns="">
            <p:pic>
              <p:nvPicPr>
                <p:cNvPr id="50" name="Freihand 49">
                  <a:extLst>
                    <a:ext uri="{FF2B5EF4-FFF2-40B4-BE49-F238E27FC236}">
                      <a16:creationId xmlns:a16="http://schemas.microsoft.com/office/drawing/2014/main" id="{A33E1C94-A066-4AC4-AC24-D63853A7E470}"/>
                    </a:ext>
                  </a:extLst>
                </p:cNvPr>
                <p:cNvPicPr/>
                <p:nvPr/>
              </p:nvPicPr>
              <p:blipFill>
                <a:blip r:embed="rId417"/>
                <a:stretch>
                  <a:fillRect/>
                </a:stretch>
              </p:blipFill>
              <p:spPr>
                <a:xfrm>
                  <a:off x="9320613" y="1327200"/>
                  <a:ext cx="864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51" name="Freihand 50">
                  <a:extLst>
                    <a:ext uri="{FF2B5EF4-FFF2-40B4-BE49-F238E27FC236}">
                      <a16:creationId xmlns:a16="http://schemas.microsoft.com/office/drawing/2014/main" id="{5C62D5BB-7324-4C8C-B1F0-D40682C27C67}"/>
                    </a:ext>
                  </a:extLst>
                </p14:cNvPr>
                <p14:cNvContentPartPr/>
                <p14:nvPr/>
              </p14:nvContentPartPr>
              <p14:xfrm>
                <a:off x="9392253" y="1392000"/>
                <a:ext cx="91080" cy="84960"/>
              </p14:xfrm>
            </p:contentPart>
          </mc:Choice>
          <mc:Fallback xmlns="">
            <p:pic>
              <p:nvPicPr>
                <p:cNvPr id="51" name="Freihand 50">
                  <a:extLst>
                    <a:ext uri="{FF2B5EF4-FFF2-40B4-BE49-F238E27FC236}">
                      <a16:creationId xmlns:a16="http://schemas.microsoft.com/office/drawing/2014/main" id="{5C62D5BB-7324-4C8C-B1F0-D40682C27C67}"/>
                    </a:ext>
                  </a:extLst>
                </p:cNvPr>
                <p:cNvPicPr/>
                <p:nvPr/>
              </p:nvPicPr>
              <p:blipFill>
                <a:blip r:embed="rId419"/>
                <a:stretch>
                  <a:fillRect/>
                </a:stretch>
              </p:blipFill>
              <p:spPr>
                <a:xfrm>
                  <a:off x="9387933" y="1387680"/>
                  <a:ext cx="997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52" name="Freihand 51">
                  <a:extLst>
                    <a:ext uri="{FF2B5EF4-FFF2-40B4-BE49-F238E27FC236}">
                      <a16:creationId xmlns:a16="http://schemas.microsoft.com/office/drawing/2014/main" id="{02BAB13F-2118-4751-8E1F-F23185A2DE38}"/>
                    </a:ext>
                  </a:extLst>
                </p14:cNvPr>
                <p14:cNvContentPartPr/>
                <p14:nvPr/>
              </p14:nvContentPartPr>
              <p14:xfrm>
                <a:off x="9469653" y="1310280"/>
                <a:ext cx="187560" cy="168120"/>
              </p14:xfrm>
            </p:contentPart>
          </mc:Choice>
          <mc:Fallback xmlns="">
            <p:pic>
              <p:nvPicPr>
                <p:cNvPr id="52" name="Freihand 51">
                  <a:extLst>
                    <a:ext uri="{FF2B5EF4-FFF2-40B4-BE49-F238E27FC236}">
                      <a16:creationId xmlns:a16="http://schemas.microsoft.com/office/drawing/2014/main" id="{02BAB13F-2118-4751-8E1F-F23185A2DE38}"/>
                    </a:ext>
                  </a:extLst>
                </p:cNvPr>
                <p:cNvPicPr/>
                <p:nvPr/>
              </p:nvPicPr>
              <p:blipFill>
                <a:blip r:embed="rId421"/>
                <a:stretch>
                  <a:fillRect/>
                </a:stretch>
              </p:blipFill>
              <p:spPr>
                <a:xfrm>
                  <a:off x="9465333" y="1305960"/>
                  <a:ext cx="1962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53" name="Freihand 52">
                  <a:extLst>
                    <a:ext uri="{FF2B5EF4-FFF2-40B4-BE49-F238E27FC236}">
                      <a16:creationId xmlns:a16="http://schemas.microsoft.com/office/drawing/2014/main" id="{2E539E03-876C-4DB9-80FE-68A30F4C93BA}"/>
                    </a:ext>
                  </a:extLst>
                </p14:cNvPr>
                <p14:cNvContentPartPr/>
                <p14:nvPr/>
              </p14:nvContentPartPr>
              <p14:xfrm>
                <a:off x="9644973" y="1300920"/>
                <a:ext cx="127800" cy="282240"/>
              </p14:xfrm>
            </p:contentPart>
          </mc:Choice>
          <mc:Fallback xmlns="">
            <p:pic>
              <p:nvPicPr>
                <p:cNvPr id="53" name="Freihand 52">
                  <a:extLst>
                    <a:ext uri="{FF2B5EF4-FFF2-40B4-BE49-F238E27FC236}">
                      <a16:creationId xmlns:a16="http://schemas.microsoft.com/office/drawing/2014/main" id="{2E539E03-876C-4DB9-80FE-68A30F4C93BA}"/>
                    </a:ext>
                  </a:extLst>
                </p:cNvPr>
                <p:cNvPicPr/>
                <p:nvPr/>
              </p:nvPicPr>
              <p:blipFill>
                <a:blip r:embed="rId423"/>
                <a:stretch>
                  <a:fillRect/>
                </a:stretch>
              </p:blipFill>
              <p:spPr>
                <a:xfrm>
                  <a:off x="9640653" y="1296600"/>
                  <a:ext cx="13644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54" name="Freihand 53">
                  <a:extLst>
                    <a:ext uri="{FF2B5EF4-FFF2-40B4-BE49-F238E27FC236}">
                      <a16:creationId xmlns:a16="http://schemas.microsoft.com/office/drawing/2014/main" id="{567E12A1-A7C2-4D9F-9555-95A8A0E27E90}"/>
                    </a:ext>
                  </a:extLst>
                </p14:cNvPr>
                <p14:cNvContentPartPr/>
                <p14:nvPr/>
              </p14:nvContentPartPr>
              <p14:xfrm>
                <a:off x="9662973" y="1265640"/>
                <a:ext cx="40680" cy="208080"/>
              </p14:xfrm>
            </p:contentPart>
          </mc:Choice>
          <mc:Fallback xmlns="">
            <p:pic>
              <p:nvPicPr>
                <p:cNvPr id="54" name="Freihand 53">
                  <a:extLst>
                    <a:ext uri="{FF2B5EF4-FFF2-40B4-BE49-F238E27FC236}">
                      <a16:creationId xmlns:a16="http://schemas.microsoft.com/office/drawing/2014/main" id="{567E12A1-A7C2-4D9F-9555-95A8A0E27E90}"/>
                    </a:ext>
                  </a:extLst>
                </p:cNvPr>
                <p:cNvPicPr/>
                <p:nvPr/>
              </p:nvPicPr>
              <p:blipFill>
                <a:blip r:embed="rId425"/>
                <a:stretch>
                  <a:fillRect/>
                </a:stretch>
              </p:blipFill>
              <p:spPr>
                <a:xfrm>
                  <a:off x="9658653" y="1261320"/>
                  <a:ext cx="493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55" name="Freihand 54">
                  <a:extLst>
                    <a:ext uri="{FF2B5EF4-FFF2-40B4-BE49-F238E27FC236}">
                      <a16:creationId xmlns:a16="http://schemas.microsoft.com/office/drawing/2014/main" id="{8110B06B-5E58-4D46-B45F-4BA379FD45A9}"/>
                    </a:ext>
                  </a:extLst>
                </p14:cNvPr>
                <p14:cNvContentPartPr/>
                <p14:nvPr/>
              </p14:nvContentPartPr>
              <p14:xfrm>
                <a:off x="9702213" y="1315320"/>
                <a:ext cx="348480" cy="156240"/>
              </p14:xfrm>
            </p:contentPart>
          </mc:Choice>
          <mc:Fallback xmlns="">
            <p:pic>
              <p:nvPicPr>
                <p:cNvPr id="55" name="Freihand 54">
                  <a:extLst>
                    <a:ext uri="{FF2B5EF4-FFF2-40B4-BE49-F238E27FC236}">
                      <a16:creationId xmlns:a16="http://schemas.microsoft.com/office/drawing/2014/main" id="{8110B06B-5E58-4D46-B45F-4BA379FD45A9}"/>
                    </a:ext>
                  </a:extLst>
                </p:cNvPr>
                <p:cNvPicPr/>
                <p:nvPr/>
              </p:nvPicPr>
              <p:blipFill>
                <a:blip r:embed="rId427"/>
                <a:stretch>
                  <a:fillRect/>
                </a:stretch>
              </p:blipFill>
              <p:spPr>
                <a:xfrm>
                  <a:off x="9697893" y="1311000"/>
                  <a:ext cx="3571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56" name="Freihand 55">
                  <a:extLst>
                    <a:ext uri="{FF2B5EF4-FFF2-40B4-BE49-F238E27FC236}">
                      <a16:creationId xmlns:a16="http://schemas.microsoft.com/office/drawing/2014/main" id="{D64A491E-B1F6-4988-A024-DA9CE177C4D2}"/>
                    </a:ext>
                  </a:extLst>
                </p14:cNvPr>
                <p14:cNvContentPartPr/>
                <p14:nvPr/>
              </p14:nvContentPartPr>
              <p14:xfrm>
                <a:off x="9958533" y="1273920"/>
                <a:ext cx="156600" cy="301680"/>
              </p14:xfrm>
            </p:contentPart>
          </mc:Choice>
          <mc:Fallback xmlns="">
            <p:pic>
              <p:nvPicPr>
                <p:cNvPr id="56" name="Freihand 55">
                  <a:extLst>
                    <a:ext uri="{FF2B5EF4-FFF2-40B4-BE49-F238E27FC236}">
                      <a16:creationId xmlns:a16="http://schemas.microsoft.com/office/drawing/2014/main" id="{D64A491E-B1F6-4988-A024-DA9CE177C4D2}"/>
                    </a:ext>
                  </a:extLst>
                </p:cNvPr>
                <p:cNvPicPr/>
                <p:nvPr/>
              </p:nvPicPr>
              <p:blipFill>
                <a:blip r:embed="rId429"/>
                <a:stretch>
                  <a:fillRect/>
                </a:stretch>
              </p:blipFill>
              <p:spPr>
                <a:xfrm>
                  <a:off x="9954213" y="1269600"/>
                  <a:ext cx="16524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58" name="Freihand 57">
                  <a:extLst>
                    <a:ext uri="{FF2B5EF4-FFF2-40B4-BE49-F238E27FC236}">
                      <a16:creationId xmlns:a16="http://schemas.microsoft.com/office/drawing/2014/main" id="{131A5083-8372-409A-909D-EEAAE425BA99}"/>
                    </a:ext>
                  </a:extLst>
                </p14:cNvPr>
                <p14:cNvContentPartPr/>
                <p14:nvPr/>
              </p14:nvContentPartPr>
              <p14:xfrm>
                <a:off x="9207573" y="1199040"/>
                <a:ext cx="100080" cy="99720"/>
              </p14:xfrm>
            </p:contentPart>
          </mc:Choice>
          <mc:Fallback xmlns="">
            <p:pic>
              <p:nvPicPr>
                <p:cNvPr id="58" name="Freihand 57">
                  <a:extLst>
                    <a:ext uri="{FF2B5EF4-FFF2-40B4-BE49-F238E27FC236}">
                      <a16:creationId xmlns:a16="http://schemas.microsoft.com/office/drawing/2014/main" id="{131A5083-8372-409A-909D-EEAAE425BA99}"/>
                    </a:ext>
                  </a:extLst>
                </p:cNvPr>
                <p:cNvPicPr/>
                <p:nvPr/>
              </p:nvPicPr>
              <p:blipFill>
                <a:blip r:embed="rId431"/>
                <a:stretch>
                  <a:fillRect/>
                </a:stretch>
              </p:blipFill>
              <p:spPr>
                <a:xfrm>
                  <a:off x="9203253" y="1194720"/>
                  <a:ext cx="1087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59" name="Freihand 58">
                  <a:extLst>
                    <a:ext uri="{FF2B5EF4-FFF2-40B4-BE49-F238E27FC236}">
                      <a16:creationId xmlns:a16="http://schemas.microsoft.com/office/drawing/2014/main" id="{3461DA25-0AC7-49F8-BCD9-BE9744A64191}"/>
                    </a:ext>
                  </a:extLst>
                </p14:cNvPr>
                <p14:cNvContentPartPr/>
                <p14:nvPr/>
              </p14:nvContentPartPr>
              <p14:xfrm>
                <a:off x="9305133" y="1218120"/>
                <a:ext cx="79200" cy="69120"/>
              </p14:xfrm>
            </p:contentPart>
          </mc:Choice>
          <mc:Fallback xmlns="">
            <p:pic>
              <p:nvPicPr>
                <p:cNvPr id="59" name="Freihand 58">
                  <a:extLst>
                    <a:ext uri="{FF2B5EF4-FFF2-40B4-BE49-F238E27FC236}">
                      <a16:creationId xmlns:a16="http://schemas.microsoft.com/office/drawing/2014/main" id="{3461DA25-0AC7-49F8-BCD9-BE9744A64191}"/>
                    </a:ext>
                  </a:extLst>
                </p:cNvPr>
                <p:cNvPicPr/>
                <p:nvPr/>
              </p:nvPicPr>
              <p:blipFill>
                <a:blip r:embed="rId433"/>
                <a:stretch>
                  <a:fillRect/>
                </a:stretch>
              </p:blipFill>
              <p:spPr>
                <a:xfrm>
                  <a:off x="9300813" y="1213800"/>
                  <a:ext cx="878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60" name="Freihand 59">
                  <a:extLst>
                    <a:ext uri="{FF2B5EF4-FFF2-40B4-BE49-F238E27FC236}">
                      <a16:creationId xmlns:a16="http://schemas.microsoft.com/office/drawing/2014/main" id="{4FB41B72-49C1-4161-926F-63FDDA966A93}"/>
                    </a:ext>
                  </a:extLst>
                </p14:cNvPr>
                <p14:cNvContentPartPr/>
                <p14:nvPr/>
              </p14:nvContentPartPr>
              <p14:xfrm>
                <a:off x="9394413" y="1210560"/>
                <a:ext cx="93960" cy="93960"/>
              </p14:xfrm>
            </p:contentPart>
          </mc:Choice>
          <mc:Fallback xmlns="">
            <p:pic>
              <p:nvPicPr>
                <p:cNvPr id="60" name="Freihand 59">
                  <a:extLst>
                    <a:ext uri="{FF2B5EF4-FFF2-40B4-BE49-F238E27FC236}">
                      <a16:creationId xmlns:a16="http://schemas.microsoft.com/office/drawing/2014/main" id="{4FB41B72-49C1-4161-926F-63FDDA966A93}"/>
                    </a:ext>
                  </a:extLst>
                </p:cNvPr>
                <p:cNvPicPr/>
                <p:nvPr/>
              </p:nvPicPr>
              <p:blipFill>
                <a:blip r:embed="rId435"/>
                <a:stretch>
                  <a:fillRect/>
                </a:stretch>
              </p:blipFill>
              <p:spPr>
                <a:xfrm>
                  <a:off x="9390093" y="1206240"/>
                  <a:ext cx="1026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61" name="Freihand 60">
                  <a:extLst>
                    <a:ext uri="{FF2B5EF4-FFF2-40B4-BE49-F238E27FC236}">
                      <a16:creationId xmlns:a16="http://schemas.microsoft.com/office/drawing/2014/main" id="{D90E9147-7C0B-4F93-BB47-0C786322A351}"/>
                    </a:ext>
                  </a:extLst>
                </p14:cNvPr>
                <p14:cNvContentPartPr/>
                <p14:nvPr/>
              </p14:nvContentPartPr>
              <p14:xfrm>
                <a:off x="9494853" y="1204080"/>
                <a:ext cx="86760" cy="95040"/>
              </p14:xfrm>
            </p:contentPart>
          </mc:Choice>
          <mc:Fallback xmlns="">
            <p:pic>
              <p:nvPicPr>
                <p:cNvPr id="61" name="Freihand 60">
                  <a:extLst>
                    <a:ext uri="{FF2B5EF4-FFF2-40B4-BE49-F238E27FC236}">
                      <a16:creationId xmlns:a16="http://schemas.microsoft.com/office/drawing/2014/main" id="{D90E9147-7C0B-4F93-BB47-0C786322A351}"/>
                    </a:ext>
                  </a:extLst>
                </p:cNvPr>
                <p:cNvPicPr/>
                <p:nvPr/>
              </p:nvPicPr>
              <p:blipFill>
                <a:blip r:embed="rId437"/>
                <a:stretch>
                  <a:fillRect/>
                </a:stretch>
              </p:blipFill>
              <p:spPr>
                <a:xfrm>
                  <a:off x="9490533" y="1199760"/>
                  <a:ext cx="954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63" name="Freihand 62">
                  <a:extLst>
                    <a:ext uri="{FF2B5EF4-FFF2-40B4-BE49-F238E27FC236}">
                      <a16:creationId xmlns:a16="http://schemas.microsoft.com/office/drawing/2014/main" id="{EAA3699E-B38B-4971-9DA4-F43A763E4630}"/>
                    </a:ext>
                  </a:extLst>
                </p14:cNvPr>
                <p14:cNvContentPartPr/>
                <p14:nvPr/>
              </p14:nvContentPartPr>
              <p14:xfrm>
                <a:off x="10210533" y="1369320"/>
                <a:ext cx="128880" cy="18000"/>
              </p14:xfrm>
            </p:contentPart>
          </mc:Choice>
          <mc:Fallback xmlns="">
            <p:pic>
              <p:nvPicPr>
                <p:cNvPr id="63" name="Freihand 62">
                  <a:extLst>
                    <a:ext uri="{FF2B5EF4-FFF2-40B4-BE49-F238E27FC236}">
                      <a16:creationId xmlns:a16="http://schemas.microsoft.com/office/drawing/2014/main" id="{EAA3699E-B38B-4971-9DA4-F43A763E4630}"/>
                    </a:ext>
                  </a:extLst>
                </p:cNvPr>
                <p:cNvPicPr/>
                <p:nvPr/>
              </p:nvPicPr>
              <p:blipFill>
                <a:blip r:embed="rId439"/>
                <a:stretch>
                  <a:fillRect/>
                </a:stretch>
              </p:blipFill>
              <p:spPr>
                <a:xfrm>
                  <a:off x="10206213" y="1365000"/>
                  <a:ext cx="1375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64" name="Freihand 63">
                  <a:extLst>
                    <a:ext uri="{FF2B5EF4-FFF2-40B4-BE49-F238E27FC236}">
                      <a16:creationId xmlns:a16="http://schemas.microsoft.com/office/drawing/2014/main" id="{24C8922B-FB88-4908-A2CE-73258EDD5E3A}"/>
                    </a:ext>
                  </a:extLst>
                </p14:cNvPr>
                <p14:cNvContentPartPr/>
                <p14:nvPr/>
              </p14:nvContentPartPr>
              <p14:xfrm>
                <a:off x="10220613" y="1408920"/>
                <a:ext cx="138600" cy="8640"/>
              </p14:xfrm>
            </p:contentPart>
          </mc:Choice>
          <mc:Fallback xmlns="">
            <p:pic>
              <p:nvPicPr>
                <p:cNvPr id="64" name="Freihand 63">
                  <a:extLst>
                    <a:ext uri="{FF2B5EF4-FFF2-40B4-BE49-F238E27FC236}">
                      <a16:creationId xmlns:a16="http://schemas.microsoft.com/office/drawing/2014/main" id="{24C8922B-FB88-4908-A2CE-73258EDD5E3A}"/>
                    </a:ext>
                  </a:extLst>
                </p:cNvPr>
                <p:cNvPicPr/>
                <p:nvPr/>
              </p:nvPicPr>
              <p:blipFill>
                <a:blip r:embed="rId441"/>
                <a:stretch>
                  <a:fillRect/>
                </a:stretch>
              </p:blipFill>
              <p:spPr>
                <a:xfrm>
                  <a:off x="10216293" y="1404600"/>
                  <a:ext cx="1472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66" name="Freihand 65">
                  <a:extLst>
                    <a:ext uri="{FF2B5EF4-FFF2-40B4-BE49-F238E27FC236}">
                      <a16:creationId xmlns:a16="http://schemas.microsoft.com/office/drawing/2014/main" id="{B47FE072-15BE-4512-8146-ABDC3951802D}"/>
                    </a:ext>
                  </a:extLst>
                </p14:cNvPr>
                <p14:cNvContentPartPr/>
                <p14:nvPr/>
              </p14:nvContentPartPr>
              <p14:xfrm>
                <a:off x="10472973" y="1267800"/>
                <a:ext cx="99720" cy="78120"/>
              </p14:xfrm>
            </p:contentPart>
          </mc:Choice>
          <mc:Fallback xmlns="">
            <p:pic>
              <p:nvPicPr>
                <p:cNvPr id="66" name="Freihand 65">
                  <a:extLst>
                    <a:ext uri="{FF2B5EF4-FFF2-40B4-BE49-F238E27FC236}">
                      <a16:creationId xmlns:a16="http://schemas.microsoft.com/office/drawing/2014/main" id="{B47FE072-15BE-4512-8146-ABDC3951802D}"/>
                    </a:ext>
                  </a:extLst>
                </p:cNvPr>
                <p:cNvPicPr/>
                <p:nvPr/>
              </p:nvPicPr>
              <p:blipFill>
                <a:blip r:embed="rId443"/>
                <a:stretch>
                  <a:fillRect/>
                </a:stretch>
              </p:blipFill>
              <p:spPr>
                <a:xfrm>
                  <a:off x="10468653" y="1263480"/>
                  <a:ext cx="1083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67" name="Freihand 66">
                  <a:extLst>
                    <a:ext uri="{FF2B5EF4-FFF2-40B4-BE49-F238E27FC236}">
                      <a16:creationId xmlns:a16="http://schemas.microsoft.com/office/drawing/2014/main" id="{A7DA2C94-2048-4A65-B60A-794575234874}"/>
                    </a:ext>
                  </a:extLst>
                </p14:cNvPr>
                <p14:cNvContentPartPr/>
                <p14:nvPr/>
              </p14:nvContentPartPr>
              <p14:xfrm>
                <a:off x="10528053" y="1311720"/>
                <a:ext cx="22680" cy="96840"/>
              </p14:xfrm>
            </p:contentPart>
          </mc:Choice>
          <mc:Fallback xmlns="">
            <p:pic>
              <p:nvPicPr>
                <p:cNvPr id="67" name="Freihand 66">
                  <a:extLst>
                    <a:ext uri="{FF2B5EF4-FFF2-40B4-BE49-F238E27FC236}">
                      <a16:creationId xmlns:a16="http://schemas.microsoft.com/office/drawing/2014/main" id="{A7DA2C94-2048-4A65-B60A-794575234874}"/>
                    </a:ext>
                  </a:extLst>
                </p:cNvPr>
                <p:cNvPicPr/>
                <p:nvPr/>
              </p:nvPicPr>
              <p:blipFill>
                <a:blip r:embed="rId445"/>
                <a:stretch>
                  <a:fillRect/>
                </a:stretch>
              </p:blipFill>
              <p:spPr>
                <a:xfrm>
                  <a:off x="10523733" y="1307400"/>
                  <a:ext cx="313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68" name="Freihand 67">
                  <a:extLst>
                    <a:ext uri="{FF2B5EF4-FFF2-40B4-BE49-F238E27FC236}">
                      <a16:creationId xmlns:a16="http://schemas.microsoft.com/office/drawing/2014/main" id="{FACFF62E-E536-4635-8315-78DEF772805A}"/>
                    </a:ext>
                  </a:extLst>
                </p14:cNvPr>
                <p14:cNvContentPartPr/>
                <p14:nvPr/>
              </p14:nvContentPartPr>
              <p14:xfrm>
                <a:off x="10629573" y="1408200"/>
                <a:ext cx="2880" cy="84600"/>
              </p14:xfrm>
            </p:contentPart>
          </mc:Choice>
          <mc:Fallback xmlns="">
            <p:pic>
              <p:nvPicPr>
                <p:cNvPr id="68" name="Freihand 67">
                  <a:extLst>
                    <a:ext uri="{FF2B5EF4-FFF2-40B4-BE49-F238E27FC236}">
                      <a16:creationId xmlns:a16="http://schemas.microsoft.com/office/drawing/2014/main" id="{FACFF62E-E536-4635-8315-78DEF772805A}"/>
                    </a:ext>
                  </a:extLst>
                </p:cNvPr>
                <p:cNvPicPr/>
                <p:nvPr/>
              </p:nvPicPr>
              <p:blipFill>
                <a:blip r:embed="rId447"/>
                <a:stretch>
                  <a:fillRect/>
                </a:stretch>
              </p:blipFill>
              <p:spPr>
                <a:xfrm>
                  <a:off x="10625253" y="1403880"/>
                  <a:ext cx="115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69" name="Freihand 68">
                  <a:extLst>
                    <a:ext uri="{FF2B5EF4-FFF2-40B4-BE49-F238E27FC236}">
                      <a16:creationId xmlns:a16="http://schemas.microsoft.com/office/drawing/2014/main" id="{5A8BF7F3-F51B-447E-AF24-6E8897AA5007}"/>
                    </a:ext>
                  </a:extLst>
                </p14:cNvPr>
                <p14:cNvContentPartPr/>
                <p14:nvPr/>
              </p14:nvContentPartPr>
              <p14:xfrm>
                <a:off x="10705893" y="1296240"/>
                <a:ext cx="82800" cy="146520"/>
              </p14:xfrm>
            </p:contentPart>
          </mc:Choice>
          <mc:Fallback xmlns="">
            <p:pic>
              <p:nvPicPr>
                <p:cNvPr id="69" name="Freihand 68">
                  <a:extLst>
                    <a:ext uri="{FF2B5EF4-FFF2-40B4-BE49-F238E27FC236}">
                      <a16:creationId xmlns:a16="http://schemas.microsoft.com/office/drawing/2014/main" id="{5A8BF7F3-F51B-447E-AF24-6E8897AA5007}"/>
                    </a:ext>
                  </a:extLst>
                </p:cNvPr>
                <p:cNvPicPr/>
                <p:nvPr/>
              </p:nvPicPr>
              <p:blipFill>
                <a:blip r:embed="rId449"/>
                <a:stretch>
                  <a:fillRect/>
                </a:stretch>
              </p:blipFill>
              <p:spPr>
                <a:xfrm>
                  <a:off x="10701573" y="1291920"/>
                  <a:ext cx="914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71" name="Freihand 70">
                  <a:extLst>
                    <a:ext uri="{FF2B5EF4-FFF2-40B4-BE49-F238E27FC236}">
                      <a16:creationId xmlns:a16="http://schemas.microsoft.com/office/drawing/2014/main" id="{E281B295-6E39-4972-9C1F-2B2EAE91164A}"/>
                    </a:ext>
                  </a:extLst>
                </p14:cNvPr>
                <p14:cNvContentPartPr/>
                <p14:nvPr/>
              </p14:nvContentPartPr>
              <p14:xfrm>
                <a:off x="10962213" y="1327200"/>
                <a:ext cx="20880" cy="99000"/>
              </p14:xfrm>
            </p:contentPart>
          </mc:Choice>
          <mc:Fallback xmlns="">
            <p:pic>
              <p:nvPicPr>
                <p:cNvPr id="71" name="Freihand 70">
                  <a:extLst>
                    <a:ext uri="{FF2B5EF4-FFF2-40B4-BE49-F238E27FC236}">
                      <a16:creationId xmlns:a16="http://schemas.microsoft.com/office/drawing/2014/main" id="{E281B295-6E39-4972-9C1F-2B2EAE91164A}"/>
                    </a:ext>
                  </a:extLst>
                </p:cNvPr>
                <p:cNvPicPr/>
                <p:nvPr/>
              </p:nvPicPr>
              <p:blipFill>
                <a:blip r:embed="rId451"/>
                <a:stretch>
                  <a:fillRect/>
                </a:stretch>
              </p:blipFill>
              <p:spPr>
                <a:xfrm>
                  <a:off x="10957893" y="1322880"/>
                  <a:ext cx="295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72" name="Freihand 71">
                  <a:extLst>
                    <a:ext uri="{FF2B5EF4-FFF2-40B4-BE49-F238E27FC236}">
                      <a16:creationId xmlns:a16="http://schemas.microsoft.com/office/drawing/2014/main" id="{B801420F-A9ED-4C9A-AFD9-CA8A3E154742}"/>
                    </a:ext>
                  </a:extLst>
                </p14:cNvPr>
                <p14:cNvContentPartPr/>
                <p14:nvPr/>
              </p14:nvContentPartPr>
              <p14:xfrm>
                <a:off x="10919373" y="1280400"/>
                <a:ext cx="107640" cy="151200"/>
              </p14:xfrm>
            </p:contentPart>
          </mc:Choice>
          <mc:Fallback xmlns="">
            <p:pic>
              <p:nvPicPr>
                <p:cNvPr id="72" name="Freihand 71">
                  <a:extLst>
                    <a:ext uri="{FF2B5EF4-FFF2-40B4-BE49-F238E27FC236}">
                      <a16:creationId xmlns:a16="http://schemas.microsoft.com/office/drawing/2014/main" id="{B801420F-A9ED-4C9A-AFD9-CA8A3E154742}"/>
                    </a:ext>
                  </a:extLst>
                </p:cNvPr>
                <p:cNvPicPr/>
                <p:nvPr/>
              </p:nvPicPr>
              <p:blipFill>
                <a:blip r:embed="rId453"/>
                <a:stretch>
                  <a:fillRect/>
                </a:stretch>
              </p:blipFill>
              <p:spPr>
                <a:xfrm>
                  <a:off x="10915053" y="1276080"/>
                  <a:ext cx="1162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73" name="Freihand 72">
                  <a:extLst>
                    <a:ext uri="{FF2B5EF4-FFF2-40B4-BE49-F238E27FC236}">
                      <a16:creationId xmlns:a16="http://schemas.microsoft.com/office/drawing/2014/main" id="{673A088D-4756-4BE3-B902-1CD3F4F14715}"/>
                    </a:ext>
                  </a:extLst>
                </p14:cNvPr>
                <p14:cNvContentPartPr/>
                <p14:nvPr/>
              </p14:nvContentPartPr>
              <p14:xfrm>
                <a:off x="11058693" y="1308480"/>
                <a:ext cx="33840" cy="119160"/>
              </p14:xfrm>
            </p:contentPart>
          </mc:Choice>
          <mc:Fallback xmlns="">
            <p:pic>
              <p:nvPicPr>
                <p:cNvPr id="73" name="Freihand 72">
                  <a:extLst>
                    <a:ext uri="{FF2B5EF4-FFF2-40B4-BE49-F238E27FC236}">
                      <a16:creationId xmlns:a16="http://schemas.microsoft.com/office/drawing/2014/main" id="{673A088D-4756-4BE3-B902-1CD3F4F14715}"/>
                    </a:ext>
                  </a:extLst>
                </p:cNvPr>
                <p:cNvPicPr/>
                <p:nvPr/>
              </p:nvPicPr>
              <p:blipFill>
                <a:blip r:embed="rId455"/>
                <a:stretch>
                  <a:fillRect/>
                </a:stretch>
              </p:blipFill>
              <p:spPr>
                <a:xfrm>
                  <a:off x="11054373" y="1304160"/>
                  <a:ext cx="424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74" name="Freihand 73">
                  <a:extLst>
                    <a:ext uri="{FF2B5EF4-FFF2-40B4-BE49-F238E27FC236}">
                      <a16:creationId xmlns:a16="http://schemas.microsoft.com/office/drawing/2014/main" id="{BC20C381-8565-42E1-9652-B60AC4DD87FF}"/>
                    </a:ext>
                  </a:extLst>
                </p14:cNvPr>
                <p14:cNvContentPartPr/>
                <p14:nvPr/>
              </p14:nvContentPartPr>
              <p14:xfrm>
                <a:off x="11124213" y="1351320"/>
                <a:ext cx="68040" cy="83160"/>
              </p14:xfrm>
            </p:contentPart>
          </mc:Choice>
          <mc:Fallback xmlns="">
            <p:pic>
              <p:nvPicPr>
                <p:cNvPr id="74" name="Freihand 73">
                  <a:extLst>
                    <a:ext uri="{FF2B5EF4-FFF2-40B4-BE49-F238E27FC236}">
                      <a16:creationId xmlns:a16="http://schemas.microsoft.com/office/drawing/2014/main" id="{BC20C381-8565-42E1-9652-B60AC4DD87FF}"/>
                    </a:ext>
                  </a:extLst>
                </p:cNvPr>
                <p:cNvPicPr/>
                <p:nvPr/>
              </p:nvPicPr>
              <p:blipFill>
                <a:blip r:embed="rId457"/>
                <a:stretch>
                  <a:fillRect/>
                </a:stretch>
              </p:blipFill>
              <p:spPr>
                <a:xfrm>
                  <a:off x="11119893" y="1347000"/>
                  <a:ext cx="766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75" name="Freihand 74">
                  <a:extLst>
                    <a:ext uri="{FF2B5EF4-FFF2-40B4-BE49-F238E27FC236}">
                      <a16:creationId xmlns:a16="http://schemas.microsoft.com/office/drawing/2014/main" id="{A36F6426-333F-47ED-AAC4-72488C4E8FE1}"/>
                    </a:ext>
                  </a:extLst>
                </p14:cNvPr>
                <p14:cNvContentPartPr/>
                <p14:nvPr/>
              </p14:nvContentPartPr>
              <p14:xfrm>
                <a:off x="11278653" y="1331160"/>
                <a:ext cx="118440" cy="82080"/>
              </p14:xfrm>
            </p:contentPart>
          </mc:Choice>
          <mc:Fallback xmlns="">
            <p:pic>
              <p:nvPicPr>
                <p:cNvPr id="75" name="Freihand 74">
                  <a:extLst>
                    <a:ext uri="{FF2B5EF4-FFF2-40B4-BE49-F238E27FC236}">
                      <a16:creationId xmlns:a16="http://schemas.microsoft.com/office/drawing/2014/main" id="{A36F6426-333F-47ED-AAC4-72488C4E8FE1}"/>
                    </a:ext>
                  </a:extLst>
                </p:cNvPr>
                <p:cNvPicPr/>
                <p:nvPr/>
              </p:nvPicPr>
              <p:blipFill>
                <a:blip r:embed="rId459"/>
                <a:stretch>
                  <a:fillRect/>
                </a:stretch>
              </p:blipFill>
              <p:spPr>
                <a:xfrm>
                  <a:off x="11274333" y="1326840"/>
                  <a:ext cx="1270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76" name="Freihand 75">
                  <a:extLst>
                    <a:ext uri="{FF2B5EF4-FFF2-40B4-BE49-F238E27FC236}">
                      <a16:creationId xmlns:a16="http://schemas.microsoft.com/office/drawing/2014/main" id="{B9B5A11F-C3E1-4631-8A1A-FC3A32818550}"/>
                    </a:ext>
                  </a:extLst>
                </p14:cNvPr>
                <p14:cNvContentPartPr/>
                <p14:nvPr/>
              </p14:nvContentPartPr>
              <p14:xfrm>
                <a:off x="11207733" y="1361040"/>
                <a:ext cx="216360" cy="42480"/>
              </p14:xfrm>
            </p:contentPart>
          </mc:Choice>
          <mc:Fallback xmlns="">
            <p:pic>
              <p:nvPicPr>
                <p:cNvPr id="76" name="Freihand 75">
                  <a:extLst>
                    <a:ext uri="{FF2B5EF4-FFF2-40B4-BE49-F238E27FC236}">
                      <a16:creationId xmlns:a16="http://schemas.microsoft.com/office/drawing/2014/main" id="{B9B5A11F-C3E1-4631-8A1A-FC3A32818550}"/>
                    </a:ext>
                  </a:extLst>
                </p:cNvPr>
                <p:cNvPicPr/>
                <p:nvPr/>
              </p:nvPicPr>
              <p:blipFill>
                <a:blip r:embed="rId461"/>
                <a:stretch>
                  <a:fillRect/>
                </a:stretch>
              </p:blipFill>
              <p:spPr>
                <a:xfrm>
                  <a:off x="11203413" y="1356720"/>
                  <a:ext cx="2250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188" name="Freihand 187">
                  <a:extLst>
                    <a:ext uri="{FF2B5EF4-FFF2-40B4-BE49-F238E27FC236}">
                      <a16:creationId xmlns:a16="http://schemas.microsoft.com/office/drawing/2014/main" id="{C3B3AB16-E83B-487B-A5D0-5F7B466F44C3}"/>
                    </a:ext>
                  </a:extLst>
                </p14:cNvPr>
                <p14:cNvContentPartPr/>
                <p14:nvPr/>
              </p14:nvContentPartPr>
              <p14:xfrm>
                <a:off x="10342653" y="214440"/>
                <a:ext cx="12240" cy="111240"/>
              </p14:xfrm>
            </p:contentPart>
          </mc:Choice>
          <mc:Fallback xmlns="">
            <p:pic>
              <p:nvPicPr>
                <p:cNvPr id="188" name="Freihand 187">
                  <a:extLst>
                    <a:ext uri="{FF2B5EF4-FFF2-40B4-BE49-F238E27FC236}">
                      <a16:creationId xmlns:a16="http://schemas.microsoft.com/office/drawing/2014/main" id="{C3B3AB16-E83B-487B-A5D0-5F7B466F44C3}"/>
                    </a:ext>
                  </a:extLst>
                </p:cNvPr>
                <p:cNvPicPr/>
                <p:nvPr/>
              </p:nvPicPr>
              <p:blipFill>
                <a:blip r:embed="rId463"/>
                <a:stretch>
                  <a:fillRect/>
                </a:stretch>
              </p:blipFill>
              <p:spPr>
                <a:xfrm>
                  <a:off x="10338333" y="210120"/>
                  <a:ext cx="208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189" name="Freihand 188">
                  <a:extLst>
                    <a:ext uri="{FF2B5EF4-FFF2-40B4-BE49-F238E27FC236}">
                      <a16:creationId xmlns:a16="http://schemas.microsoft.com/office/drawing/2014/main" id="{159FA78A-E910-4B34-A12C-7601B4810962}"/>
                    </a:ext>
                  </a:extLst>
                </p14:cNvPr>
                <p14:cNvContentPartPr/>
                <p14:nvPr/>
              </p14:nvContentPartPr>
              <p14:xfrm>
                <a:off x="10277493" y="165480"/>
                <a:ext cx="101160" cy="194760"/>
              </p14:xfrm>
            </p:contentPart>
          </mc:Choice>
          <mc:Fallback xmlns="">
            <p:pic>
              <p:nvPicPr>
                <p:cNvPr id="189" name="Freihand 188">
                  <a:extLst>
                    <a:ext uri="{FF2B5EF4-FFF2-40B4-BE49-F238E27FC236}">
                      <a16:creationId xmlns:a16="http://schemas.microsoft.com/office/drawing/2014/main" id="{159FA78A-E910-4B34-A12C-7601B4810962}"/>
                    </a:ext>
                  </a:extLst>
                </p:cNvPr>
                <p:cNvPicPr/>
                <p:nvPr/>
              </p:nvPicPr>
              <p:blipFill>
                <a:blip r:embed="rId465"/>
                <a:stretch>
                  <a:fillRect/>
                </a:stretch>
              </p:blipFill>
              <p:spPr>
                <a:xfrm>
                  <a:off x="10273173" y="161160"/>
                  <a:ext cx="1098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190" name="Freihand 189">
                  <a:extLst>
                    <a:ext uri="{FF2B5EF4-FFF2-40B4-BE49-F238E27FC236}">
                      <a16:creationId xmlns:a16="http://schemas.microsoft.com/office/drawing/2014/main" id="{1F57BBD6-346A-4206-8BD7-9E0C4850F158}"/>
                    </a:ext>
                  </a:extLst>
                </p14:cNvPr>
                <p14:cNvContentPartPr/>
                <p14:nvPr/>
              </p14:nvContentPartPr>
              <p14:xfrm>
                <a:off x="10390173" y="236400"/>
                <a:ext cx="91080" cy="96120"/>
              </p14:xfrm>
            </p:contentPart>
          </mc:Choice>
          <mc:Fallback xmlns="">
            <p:pic>
              <p:nvPicPr>
                <p:cNvPr id="190" name="Freihand 189">
                  <a:extLst>
                    <a:ext uri="{FF2B5EF4-FFF2-40B4-BE49-F238E27FC236}">
                      <a16:creationId xmlns:a16="http://schemas.microsoft.com/office/drawing/2014/main" id="{1F57BBD6-346A-4206-8BD7-9E0C4850F158}"/>
                    </a:ext>
                  </a:extLst>
                </p:cNvPr>
                <p:cNvPicPr/>
                <p:nvPr/>
              </p:nvPicPr>
              <p:blipFill>
                <a:blip r:embed="rId467"/>
                <a:stretch>
                  <a:fillRect/>
                </a:stretch>
              </p:blipFill>
              <p:spPr>
                <a:xfrm>
                  <a:off x="10385853" y="232080"/>
                  <a:ext cx="997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191" name="Freihand 190">
                  <a:extLst>
                    <a:ext uri="{FF2B5EF4-FFF2-40B4-BE49-F238E27FC236}">
                      <a16:creationId xmlns:a16="http://schemas.microsoft.com/office/drawing/2014/main" id="{6B51AE2B-873D-4FF5-B071-1AEE0FFFCBE9}"/>
                    </a:ext>
                  </a:extLst>
                </p14:cNvPr>
                <p14:cNvContentPartPr/>
                <p14:nvPr/>
              </p14:nvContentPartPr>
              <p14:xfrm>
                <a:off x="10497813" y="231720"/>
                <a:ext cx="64800" cy="87480"/>
              </p14:xfrm>
            </p:contentPart>
          </mc:Choice>
          <mc:Fallback xmlns="">
            <p:pic>
              <p:nvPicPr>
                <p:cNvPr id="191" name="Freihand 190">
                  <a:extLst>
                    <a:ext uri="{FF2B5EF4-FFF2-40B4-BE49-F238E27FC236}">
                      <a16:creationId xmlns:a16="http://schemas.microsoft.com/office/drawing/2014/main" id="{6B51AE2B-873D-4FF5-B071-1AEE0FFFCBE9}"/>
                    </a:ext>
                  </a:extLst>
                </p:cNvPr>
                <p:cNvPicPr/>
                <p:nvPr/>
              </p:nvPicPr>
              <p:blipFill>
                <a:blip r:embed="rId469"/>
                <a:stretch>
                  <a:fillRect/>
                </a:stretch>
              </p:blipFill>
              <p:spPr>
                <a:xfrm>
                  <a:off x="10493493" y="227400"/>
                  <a:ext cx="734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192" name="Freihand 191">
                  <a:extLst>
                    <a:ext uri="{FF2B5EF4-FFF2-40B4-BE49-F238E27FC236}">
                      <a16:creationId xmlns:a16="http://schemas.microsoft.com/office/drawing/2014/main" id="{4926EB52-5D40-44BE-B306-1AF15BED4151}"/>
                    </a:ext>
                  </a:extLst>
                </p14:cNvPr>
                <p14:cNvContentPartPr/>
                <p14:nvPr/>
              </p14:nvContentPartPr>
              <p14:xfrm>
                <a:off x="10592853" y="162240"/>
                <a:ext cx="58320" cy="163440"/>
              </p14:xfrm>
            </p:contentPart>
          </mc:Choice>
          <mc:Fallback xmlns="">
            <p:pic>
              <p:nvPicPr>
                <p:cNvPr id="192" name="Freihand 191">
                  <a:extLst>
                    <a:ext uri="{FF2B5EF4-FFF2-40B4-BE49-F238E27FC236}">
                      <a16:creationId xmlns:a16="http://schemas.microsoft.com/office/drawing/2014/main" id="{4926EB52-5D40-44BE-B306-1AF15BED4151}"/>
                    </a:ext>
                  </a:extLst>
                </p:cNvPr>
                <p:cNvPicPr/>
                <p:nvPr/>
              </p:nvPicPr>
              <p:blipFill>
                <a:blip r:embed="rId471"/>
                <a:stretch>
                  <a:fillRect/>
                </a:stretch>
              </p:blipFill>
              <p:spPr>
                <a:xfrm>
                  <a:off x="10588533" y="157920"/>
                  <a:ext cx="669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193" name="Freihand 192">
                  <a:extLst>
                    <a:ext uri="{FF2B5EF4-FFF2-40B4-BE49-F238E27FC236}">
                      <a16:creationId xmlns:a16="http://schemas.microsoft.com/office/drawing/2014/main" id="{2BEEEAB0-4BA1-4C76-8FCC-B66A3C3EFA4B}"/>
                    </a:ext>
                  </a:extLst>
                </p14:cNvPr>
                <p14:cNvContentPartPr/>
                <p14:nvPr/>
              </p14:nvContentPartPr>
              <p14:xfrm>
                <a:off x="10698693" y="205800"/>
                <a:ext cx="11520" cy="70920"/>
              </p14:xfrm>
            </p:contentPart>
          </mc:Choice>
          <mc:Fallback xmlns="">
            <p:pic>
              <p:nvPicPr>
                <p:cNvPr id="193" name="Freihand 192">
                  <a:extLst>
                    <a:ext uri="{FF2B5EF4-FFF2-40B4-BE49-F238E27FC236}">
                      <a16:creationId xmlns:a16="http://schemas.microsoft.com/office/drawing/2014/main" id="{2BEEEAB0-4BA1-4C76-8FCC-B66A3C3EFA4B}"/>
                    </a:ext>
                  </a:extLst>
                </p:cNvPr>
                <p:cNvPicPr/>
                <p:nvPr/>
              </p:nvPicPr>
              <p:blipFill>
                <a:blip r:embed="rId473"/>
                <a:stretch>
                  <a:fillRect/>
                </a:stretch>
              </p:blipFill>
              <p:spPr>
                <a:xfrm>
                  <a:off x="10694373" y="201480"/>
                  <a:ext cx="201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194" name="Freihand 193">
                  <a:extLst>
                    <a:ext uri="{FF2B5EF4-FFF2-40B4-BE49-F238E27FC236}">
                      <a16:creationId xmlns:a16="http://schemas.microsoft.com/office/drawing/2014/main" id="{417EFE54-1904-4523-ABA2-571F18A1C70A}"/>
                    </a:ext>
                  </a:extLst>
                </p14:cNvPr>
                <p14:cNvContentPartPr/>
                <p14:nvPr/>
              </p14:nvContentPartPr>
              <p14:xfrm>
                <a:off x="10661613" y="189960"/>
                <a:ext cx="95400" cy="115560"/>
              </p14:xfrm>
            </p:contentPart>
          </mc:Choice>
          <mc:Fallback xmlns="">
            <p:pic>
              <p:nvPicPr>
                <p:cNvPr id="194" name="Freihand 193">
                  <a:extLst>
                    <a:ext uri="{FF2B5EF4-FFF2-40B4-BE49-F238E27FC236}">
                      <a16:creationId xmlns:a16="http://schemas.microsoft.com/office/drawing/2014/main" id="{417EFE54-1904-4523-ABA2-571F18A1C70A}"/>
                    </a:ext>
                  </a:extLst>
                </p:cNvPr>
                <p:cNvPicPr/>
                <p:nvPr/>
              </p:nvPicPr>
              <p:blipFill>
                <a:blip r:embed="rId475"/>
                <a:stretch>
                  <a:fillRect/>
                </a:stretch>
              </p:blipFill>
              <p:spPr>
                <a:xfrm>
                  <a:off x="10657293" y="185640"/>
                  <a:ext cx="1040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195" name="Freihand 194">
                  <a:extLst>
                    <a:ext uri="{FF2B5EF4-FFF2-40B4-BE49-F238E27FC236}">
                      <a16:creationId xmlns:a16="http://schemas.microsoft.com/office/drawing/2014/main" id="{86C236F2-A264-4D19-96DF-74A66843AB9F}"/>
                    </a:ext>
                  </a:extLst>
                </p14:cNvPr>
                <p14:cNvContentPartPr/>
                <p14:nvPr/>
              </p14:nvContentPartPr>
              <p14:xfrm>
                <a:off x="10777173" y="221280"/>
                <a:ext cx="124200" cy="62640"/>
              </p14:xfrm>
            </p:contentPart>
          </mc:Choice>
          <mc:Fallback xmlns="">
            <p:pic>
              <p:nvPicPr>
                <p:cNvPr id="195" name="Freihand 194">
                  <a:extLst>
                    <a:ext uri="{FF2B5EF4-FFF2-40B4-BE49-F238E27FC236}">
                      <a16:creationId xmlns:a16="http://schemas.microsoft.com/office/drawing/2014/main" id="{86C236F2-A264-4D19-96DF-74A66843AB9F}"/>
                    </a:ext>
                  </a:extLst>
                </p:cNvPr>
                <p:cNvPicPr/>
                <p:nvPr/>
              </p:nvPicPr>
              <p:blipFill>
                <a:blip r:embed="rId477"/>
                <a:stretch>
                  <a:fillRect/>
                </a:stretch>
              </p:blipFill>
              <p:spPr>
                <a:xfrm>
                  <a:off x="10772853" y="216960"/>
                  <a:ext cx="1328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196" name="Freihand 195">
                  <a:extLst>
                    <a:ext uri="{FF2B5EF4-FFF2-40B4-BE49-F238E27FC236}">
                      <a16:creationId xmlns:a16="http://schemas.microsoft.com/office/drawing/2014/main" id="{EBF98CF1-3537-451E-9F3C-ABE05E622457}"/>
                    </a:ext>
                  </a:extLst>
                </p14:cNvPr>
                <p14:cNvContentPartPr/>
                <p14:nvPr/>
              </p14:nvContentPartPr>
              <p14:xfrm>
                <a:off x="10904973" y="170880"/>
                <a:ext cx="46800" cy="108360"/>
              </p14:xfrm>
            </p:contentPart>
          </mc:Choice>
          <mc:Fallback xmlns="">
            <p:pic>
              <p:nvPicPr>
                <p:cNvPr id="196" name="Freihand 195">
                  <a:extLst>
                    <a:ext uri="{FF2B5EF4-FFF2-40B4-BE49-F238E27FC236}">
                      <a16:creationId xmlns:a16="http://schemas.microsoft.com/office/drawing/2014/main" id="{EBF98CF1-3537-451E-9F3C-ABE05E622457}"/>
                    </a:ext>
                  </a:extLst>
                </p:cNvPr>
                <p:cNvPicPr/>
                <p:nvPr/>
              </p:nvPicPr>
              <p:blipFill>
                <a:blip r:embed="rId479"/>
                <a:stretch>
                  <a:fillRect/>
                </a:stretch>
              </p:blipFill>
              <p:spPr>
                <a:xfrm>
                  <a:off x="10900653" y="166560"/>
                  <a:ext cx="554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197" name="Freihand 196">
                  <a:extLst>
                    <a:ext uri="{FF2B5EF4-FFF2-40B4-BE49-F238E27FC236}">
                      <a16:creationId xmlns:a16="http://schemas.microsoft.com/office/drawing/2014/main" id="{985436BB-8B90-4B8D-8F80-C985CF681F34}"/>
                    </a:ext>
                  </a:extLst>
                </p14:cNvPr>
                <p14:cNvContentPartPr/>
                <p14:nvPr/>
              </p14:nvContentPartPr>
              <p14:xfrm>
                <a:off x="10967613" y="194640"/>
                <a:ext cx="31320" cy="65520"/>
              </p14:xfrm>
            </p:contentPart>
          </mc:Choice>
          <mc:Fallback xmlns="">
            <p:pic>
              <p:nvPicPr>
                <p:cNvPr id="197" name="Freihand 196">
                  <a:extLst>
                    <a:ext uri="{FF2B5EF4-FFF2-40B4-BE49-F238E27FC236}">
                      <a16:creationId xmlns:a16="http://schemas.microsoft.com/office/drawing/2014/main" id="{985436BB-8B90-4B8D-8F80-C985CF681F34}"/>
                    </a:ext>
                  </a:extLst>
                </p:cNvPr>
                <p:cNvPicPr/>
                <p:nvPr/>
              </p:nvPicPr>
              <p:blipFill>
                <a:blip r:embed="rId481"/>
                <a:stretch>
                  <a:fillRect/>
                </a:stretch>
              </p:blipFill>
              <p:spPr>
                <a:xfrm>
                  <a:off x="10963293" y="190320"/>
                  <a:ext cx="399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198" name="Freihand 197">
                  <a:extLst>
                    <a:ext uri="{FF2B5EF4-FFF2-40B4-BE49-F238E27FC236}">
                      <a16:creationId xmlns:a16="http://schemas.microsoft.com/office/drawing/2014/main" id="{D33702B4-C37A-4A2A-9E66-73A63D081252}"/>
                    </a:ext>
                  </a:extLst>
                </p14:cNvPr>
                <p14:cNvContentPartPr/>
                <p14:nvPr/>
              </p14:nvContentPartPr>
              <p14:xfrm>
                <a:off x="11016213" y="116880"/>
                <a:ext cx="113760" cy="142200"/>
              </p14:xfrm>
            </p:contentPart>
          </mc:Choice>
          <mc:Fallback xmlns="">
            <p:pic>
              <p:nvPicPr>
                <p:cNvPr id="198" name="Freihand 197">
                  <a:extLst>
                    <a:ext uri="{FF2B5EF4-FFF2-40B4-BE49-F238E27FC236}">
                      <a16:creationId xmlns:a16="http://schemas.microsoft.com/office/drawing/2014/main" id="{D33702B4-C37A-4A2A-9E66-73A63D081252}"/>
                    </a:ext>
                  </a:extLst>
                </p:cNvPr>
                <p:cNvPicPr/>
                <p:nvPr/>
              </p:nvPicPr>
              <p:blipFill>
                <a:blip r:embed="rId483"/>
                <a:stretch>
                  <a:fillRect/>
                </a:stretch>
              </p:blipFill>
              <p:spPr>
                <a:xfrm>
                  <a:off x="11011893" y="112560"/>
                  <a:ext cx="1224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199" name="Freihand 198">
                  <a:extLst>
                    <a:ext uri="{FF2B5EF4-FFF2-40B4-BE49-F238E27FC236}">
                      <a16:creationId xmlns:a16="http://schemas.microsoft.com/office/drawing/2014/main" id="{6F5106B3-6492-4E76-9989-44E676536DAF}"/>
                    </a:ext>
                  </a:extLst>
                </p14:cNvPr>
                <p14:cNvContentPartPr/>
                <p14:nvPr/>
              </p14:nvContentPartPr>
              <p14:xfrm>
                <a:off x="11153733" y="112200"/>
                <a:ext cx="15840" cy="131760"/>
              </p14:xfrm>
            </p:contentPart>
          </mc:Choice>
          <mc:Fallback xmlns="">
            <p:pic>
              <p:nvPicPr>
                <p:cNvPr id="199" name="Freihand 198">
                  <a:extLst>
                    <a:ext uri="{FF2B5EF4-FFF2-40B4-BE49-F238E27FC236}">
                      <a16:creationId xmlns:a16="http://schemas.microsoft.com/office/drawing/2014/main" id="{6F5106B3-6492-4E76-9989-44E676536DAF}"/>
                    </a:ext>
                  </a:extLst>
                </p:cNvPr>
                <p:cNvPicPr/>
                <p:nvPr/>
              </p:nvPicPr>
              <p:blipFill>
                <a:blip r:embed="rId485"/>
                <a:stretch>
                  <a:fillRect/>
                </a:stretch>
              </p:blipFill>
              <p:spPr>
                <a:xfrm>
                  <a:off x="11149413" y="107880"/>
                  <a:ext cx="244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00" name="Freihand 199">
                  <a:extLst>
                    <a:ext uri="{FF2B5EF4-FFF2-40B4-BE49-F238E27FC236}">
                      <a16:creationId xmlns:a16="http://schemas.microsoft.com/office/drawing/2014/main" id="{DE030A3C-9F64-4F8E-8D39-8EF7314C09FF}"/>
                    </a:ext>
                  </a:extLst>
                </p14:cNvPr>
                <p14:cNvContentPartPr/>
                <p14:nvPr/>
              </p14:nvContentPartPr>
              <p14:xfrm>
                <a:off x="11174253" y="184560"/>
                <a:ext cx="149760" cy="48600"/>
              </p14:xfrm>
            </p:contentPart>
          </mc:Choice>
          <mc:Fallback xmlns="">
            <p:pic>
              <p:nvPicPr>
                <p:cNvPr id="200" name="Freihand 199">
                  <a:extLst>
                    <a:ext uri="{FF2B5EF4-FFF2-40B4-BE49-F238E27FC236}">
                      <a16:creationId xmlns:a16="http://schemas.microsoft.com/office/drawing/2014/main" id="{DE030A3C-9F64-4F8E-8D39-8EF7314C09FF}"/>
                    </a:ext>
                  </a:extLst>
                </p:cNvPr>
                <p:cNvPicPr/>
                <p:nvPr/>
              </p:nvPicPr>
              <p:blipFill>
                <a:blip r:embed="rId487"/>
                <a:stretch>
                  <a:fillRect/>
                </a:stretch>
              </p:blipFill>
              <p:spPr>
                <a:xfrm>
                  <a:off x="11169933" y="180240"/>
                  <a:ext cx="1584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01" name="Freihand 200">
                  <a:extLst>
                    <a:ext uri="{FF2B5EF4-FFF2-40B4-BE49-F238E27FC236}">
                      <a16:creationId xmlns:a16="http://schemas.microsoft.com/office/drawing/2014/main" id="{5B2D091F-D549-476E-93A8-74F001691604}"/>
                    </a:ext>
                  </a:extLst>
                </p14:cNvPr>
                <p14:cNvContentPartPr/>
                <p14:nvPr/>
              </p14:nvContentPartPr>
              <p14:xfrm>
                <a:off x="11330493" y="120120"/>
                <a:ext cx="80280" cy="104400"/>
              </p14:xfrm>
            </p:contentPart>
          </mc:Choice>
          <mc:Fallback xmlns="">
            <p:pic>
              <p:nvPicPr>
                <p:cNvPr id="201" name="Freihand 200">
                  <a:extLst>
                    <a:ext uri="{FF2B5EF4-FFF2-40B4-BE49-F238E27FC236}">
                      <a16:creationId xmlns:a16="http://schemas.microsoft.com/office/drawing/2014/main" id="{5B2D091F-D549-476E-93A8-74F001691604}"/>
                    </a:ext>
                  </a:extLst>
                </p:cNvPr>
                <p:cNvPicPr/>
                <p:nvPr/>
              </p:nvPicPr>
              <p:blipFill>
                <a:blip r:embed="rId489"/>
                <a:stretch>
                  <a:fillRect/>
                </a:stretch>
              </p:blipFill>
              <p:spPr>
                <a:xfrm>
                  <a:off x="11326173" y="115800"/>
                  <a:ext cx="889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02" name="Freihand 201">
                  <a:extLst>
                    <a:ext uri="{FF2B5EF4-FFF2-40B4-BE49-F238E27FC236}">
                      <a16:creationId xmlns:a16="http://schemas.microsoft.com/office/drawing/2014/main" id="{907173C7-4CD2-4949-95D4-4116D8B57AB2}"/>
                    </a:ext>
                  </a:extLst>
                </p14:cNvPr>
                <p14:cNvContentPartPr/>
                <p14:nvPr/>
              </p14:nvContentPartPr>
              <p14:xfrm>
                <a:off x="11432373" y="87720"/>
                <a:ext cx="43200" cy="194040"/>
              </p14:xfrm>
            </p:contentPart>
          </mc:Choice>
          <mc:Fallback xmlns="">
            <p:pic>
              <p:nvPicPr>
                <p:cNvPr id="202" name="Freihand 201">
                  <a:extLst>
                    <a:ext uri="{FF2B5EF4-FFF2-40B4-BE49-F238E27FC236}">
                      <a16:creationId xmlns:a16="http://schemas.microsoft.com/office/drawing/2014/main" id="{907173C7-4CD2-4949-95D4-4116D8B57AB2}"/>
                    </a:ext>
                  </a:extLst>
                </p:cNvPr>
                <p:cNvPicPr/>
                <p:nvPr/>
              </p:nvPicPr>
              <p:blipFill>
                <a:blip r:embed="rId491"/>
                <a:stretch>
                  <a:fillRect/>
                </a:stretch>
              </p:blipFill>
              <p:spPr>
                <a:xfrm>
                  <a:off x="11428053" y="83400"/>
                  <a:ext cx="518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03" name="Freihand 202">
                  <a:extLst>
                    <a:ext uri="{FF2B5EF4-FFF2-40B4-BE49-F238E27FC236}">
                      <a16:creationId xmlns:a16="http://schemas.microsoft.com/office/drawing/2014/main" id="{17B7BB38-1EC7-4E85-848C-7558E32241A2}"/>
                    </a:ext>
                  </a:extLst>
                </p14:cNvPr>
                <p14:cNvContentPartPr/>
                <p14:nvPr/>
              </p14:nvContentPartPr>
              <p14:xfrm>
                <a:off x="11555493" y="159360"/>
                <a:ext cx="109440" cy="44280"/>
              </p14:xfrm>
            </p:contentPart>
          </mc:Choice>
          <mc:Fallback xmlns="">
            <p:pic>
              <p:nvPicPr>
                <p:cNvPr id="203" name="Freihand 202">
                  <a:extLst>
                    <a:ext uri="{FF2B5EF4-FFF2-40B4-BE49-F238E27FC236}">
                      <a16:creationId xmlns:a16="http://schemas.microsoft.com/office/drawing/2014/main" id="{17B7BB38-1EC7-4E85-848C-7558E32241A2}"/>
                    </a:ext>
                  </a:extLst>
                </p:cNvPr>
                <p:cNvPicPr/>
                <p:nvPr/>
              </p:nvPicPr>
              <p:blipFill>
                <a:blip r:embed="rId493"/>
                <a:stretch>
                  <a:fillRect/>
                </a:stretch>
              </p:blipFill>
              <p:spPr>
                <a:xfrm>
                  <a:off x="11551173" y="155040"/>
                  <a:ext cx="1180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04" name="Freihand 203">
                  <a:extLst>
                    <a:ext uri="{FF2B5EF4-FFF2-40B4-BE49-F238E27FC236}">
                      <a16:creationId xmlns:a16="http://schemas.microsoft.com/office/drawing/2014/main" id="{D162B5B5-85C1-401A-8B0A-E67148D18DC6}"/>
                    </a:ext>
                  </a:extLst>
                </p14:cNvPr>
                <p14:cNvContentPartPr/>
                <p14:nvPr/>
              </p14:nvContentPartPr>
              <p14:xfrm>
                <a:off x="11562333" y="208320"/>
                <a:ext cx="162000" cy="61920"/>
              </p14:xfrm>
            </p:contentPart>
          </mc:Choice>
          <mc:Fallback xmlns="">
            <p:pic>
              <p:nvPicPr>
                <p:cNvPr id="204" name="Freihand 203">
                  <a:extLst>
                    <a:ext uri="{FF2B5EF4-FFF2-40B4-BE49-F238E27FC236}">
                      <a16:creationId xmlns:a16="http://schemas.microsoft.com/office/drawing/2014/main" id="{D162B5B5-85C1-401A-8B0A-E67148D18DC6}"/>
                    </a:ext>
                  </a:extLst>
                </p:cNvPr>
                <p:cNvPicPr/>
                <p:nvPr/>
              </p:nvPicPr>
              <p:blipFill>
                <a:blip r:embed="rId495"/>
                <a:stretch>
                  <a:fillRect/>
                </a:stretch>
              </p:blipFill>
              <p:spPr>
                <a:xfrm>
                  <a:off x="11558013" y="204000"/>
                  <a:ext cx="1706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06" name="Freihand 205">
                  <a:extLst>
                    <a:ext uri="{FF2B5EF4-FFF2-40B4-BE49-F238E27FC236}">
                      <a16:creationId xmlns:a16="http://schemas.microsoft.com/office/drawing/2014/main" id="{0F45550F-9EAA-4B6D-A53C-33BE54C6C3B0}"/>
                    </a:ext>
                  </a:extLst>
                </p14:cNvPr>
                <p14:cNvContentPartPr/>
                <p14:nvPr/>
              </p14:nvContentPartPr>
              <p14:xfrm>
                <a:off x="11712813" y="119400"/>
                <a:ext cx="137160" cy="159840"/>
              </p14:xfrm>
            </p:contentPart>
          </mc:Choice>
          <mc:Fallback xmlns="">
            <p:pic>
              <p:nvPicPr>
                <p:cNvPr id="206" name="Freihand 205">
                  <a:extLst>
                    <a:ext uri="{FF2B5EF4-FFF2-40B4-BE49-F238E27FC236}">
                      <a16:creationId xmlns:a16="http://schemas.microsoft.com/office/drawing/2014/main" id="{0F45550F-9EAA-4B6D-A53C-33BE54C6C3B0}"/>
                    </a:ext>
                  </a:extLst>
                </p:cNvPr>
                <p:cNvPicPr/>
                <p:nvPr/>
              </p:nvPicPr>
              <p:blipFill>
                <a:blip r:embed="rId497"/>
                <a:stretch>
                  <a:fillRect/>
                </a:stretch>
              </p:blipFill>
              <p:spPr>
                <a:xfrm>
                  <a:off x="11708493" y="115080"/>
                  <a:ext cx="1458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07" name="Freihand 206">
                  <a:extLst>
                    <a:ext uri="{FF2B5EF4-FFF2-40B4-BE49-F238E27FC236}">
                      <a16:creationId xmlns:a16="http://schemas.microsoft.com/office/drawing/2014/main" id="{96C9B0AF-504A-4D76-BF40-06B1D66DBCCB}"/>
                    </a:ext>
                  </a:extLst>
                </p14:cNvPr>
                <p14:cNvContentPartPr/>
                <p14:nvPr/>
              </p14:nvContentPartPr>
              <p14:xfrm>
                <a:off x="11837373" y="128760"/>
                <a:ext cx="149040" cy="117360"/>
              </p14:xfrm>
            </p:contentPart>
          </mc:Choice>
          <mc:Fallback xmlns="">
            <p:pic>
              <p:nvPicPr>
                <p:cNvPr id="207" name="Freihand 206">
                  <a:extLst>
                    <a:ext uri="{FF2B5EF4-FFF2-40B4-BE49-F238E27FC236}">
                      <a16:creationId xmlns:a16="http://schemas.microsoft.com/office/drawing/2014/main" id="{96C9B0AF-504A-4D76-BF40-06B1D66DBCCB}"/>
                    </a:ext>
                  </a:extLst>
                </p:cNvPr>
                <p:cNvPicPr/>
                <p:nvPr/>
              </p:nvPicPr>
              <p:blipFill>
                <a:blip r:embed="rId499"/>
                <a:stretch>
                  <a:fillRect/>
                </a:stretch>
              </p:blipFill>
              <p:spPr>
                <a:xfrm>
                  <a:off x="11833053" y="124440"/>
                  <a:ext cx="1576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09" name="Freihand 208">
                  <a:extLst>
                    <a:ext uri="{FF2B5EF4-FFF2-40B4-BE49-F238E27FC236}">
                      <a16:creationId xmlns:a16="http://schemas.microsoft.com/office/drawing/2014/main" id="{3B72A90D-2F93-4B23-836B-F6B453E17191}"/>
                    </a:ext>
                  </a:extLst>
                </p14:cNvPr>
                <p14:cNvContentPartPr/>
                <p14:nvPr/>
              </p14:nvContentPartPr>
              <p14:xfrm>
                <a:off x="11997213" y="133440"/>
                <a:ext cx="66240" cy="151920"/>
              </p14:xfrm>
            </p:contentPart>
          </mc:Choice>
          <mc:Fallback xmlns="">
            <p:pic>
              <p:nvPicPr>
                <p:cNvPr id="209" name="Freihand 208">
                  <a:extLst>
                    <a:ext uri="{FF2B5EF4-FFF2-40B4-BE49-F238E27FC236}">
                      <a16:creationId xmlns:a16="http://schemas.microsoft.com/office/drawing/2014/main" id="{3B72A90D-2F93-4B23-836B-F6B453E17191}"/>
                    </a:ext>
                  </a:extLst>
                </p:cNvPr>
                <p:cNvPicPr/>
                <p:nvPr/>
              </p:nvPicPr>
              <p:blipFill>
                <a:blip r:embed="rId501"/>
                <a:stretch>
                  <a:fillRect/>
                </a:stretch>
              </p:blipFill>
              <p:spPr>
                <a:xfrm>
                  <a:off x="11992893" y="129120"/>
                  <a:ext cx="748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10" name="Freihand 209">
                  <a:extLst>
                    <a:ext uri="{FF2B5EF4-FFF2-40B4-BE49-F238E27FC236}">
                      <a16:creationId xmlns:a16="http://schemas.microsoft.com/office/drawing/2014/main" id="{D078D5A4-BA36-4144-9062-EB318D5AD7EB}"/>
                    </a:ext>
                  </a:extLst>
                </p14:cNvPr>
                <p14:cNvContentPartPr/>
                <p14:nvPr/>
              </p14:nvContentPartPr>
              <p14:xfrm>
                <a:off x="12077853" y="223440"/>
                <a:ext cx="11160" cy="33120"/>
              </p14:xfrm>
            </p:contentPart>
          </mc:Choice>
          <mc:Fallback xmlns="">
            <p:pic>
              <p:nvPicPr>
                <p:cNvPr id="210" name="Freihand 209">
                  <a:extLst>
                    <a:ext uri="{FF2B5EF4-FFF2-40B4-BE49-F238E27FC236}">
                      <a16:creationId xmlns:a16="http://schemas.microsoft.com/office/drawing/2014/main" id="{D078D5A4-BA36-4144-9062-EB318D5AD7EB}"/>
                    </a:ext>
                  </a:extLst>
                </p:cNvPr>
                <p:cNvPicPr/>
                <p:nvPr/>
              </p:nvPicPr>
              <p:blipFill>
                <a:blip r:embed="rId503"/>
                <a:stretch>
                  <a:fillRect/>
                </a:stretch>
              </p:blipFill>
              <p:spPr>
                <a:xfrm>
                  <a:off x="12073533" y="219120"/>
                  <a:ext cx="198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11" name="Freihand 210">
                  <a:extLst>
                    <a:ext uri="{FF2B5EF4-FFF2-40B4-BE49-F238E27FC236}">
                      <a16:creationId xmlns:a16="http://schemas.microsoft.com/office/drawing/2014/main" id="{E953D5B4-B17D-4EB2-B2A6-07CA495E43A4}"/>
                    </a:ext>
                  </a:extLst>
                </p14:cNvPr>
                <p14:cNvContentPartPr/>
                <p14:nvPr/>
              </p14:nvContentPartPr>
              <p14:xfrm>
                <a:off x="12073893" y="172320"/>
                <a:ext cx="5400" cy="1800"/>
              </p14:xfrm>
            </p:contentPart>
          </mc:Choice>
          <mc:Fallback xmlns="">
            <p:pic>
              <p:nvPicPr>
                <p:cNvPr id="211" name="Freihand 210">
                  <a:extLst>
                    <a:ext uri="{FF2B5EF4-FFF2-40B4-BE49-F238E27FC236}">
                      <a16:creationId xmlns:a16="http://schemas.microsoft.com/office/drawing/2014/main" id="{E953D5B4-B17D-4EB2-B2A6-07CA495E43A4}"/>
                    </a:ext>
                  </a:extLst>
                </p:cNvPr>
                <p:cNvPicPr/>
                <p:nvPr/>
              </p:nvPicPr>
              <p:blipFill>
                <a:blip r:embed="rId505"/>
                <a:stretch>
                  <a:fillRect/>
                </a:stretch>
              </p:blipFill>
              <p:spPr>
                <a:xfrm>
                  <a:off x="12069573" y="168000"/>
                  <a:ext cx="140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212" name="Freihand 211">
                  <a:extLst>
                    <a:ext uri="{FF2B5EF4-FFF2-40B4-BE49-F238E27FC236}">
                      <a16:creationId xmlns:a16="http://schemas.microsoft.com/office/drawing/2014/main" id="{49EE92D1-DD56-47F4-B374-D5A964473BE3}"/>
                    </a:ext>
                  </a:extLst>
                </p14:cNvPr>
                <p14:cNvContentPartPr/>
                <p14:nvPr/>
              </p14:nvContentPartPr>
              <p14:xfrm>
                <a:off x="12081453" y="228120"/>
                <a:ext cx="52920" cy="75960"/>
              </p14:xfrm>
            </p:contentPart>
          </mc:Choice>
          <mc:Fallback xmlns="">
            <p:pic>
              <p:nvPicPr>
                <p:cNvPr id="212" name="Freihand 211">
                  <a:extLst>
                    <a:ext uri="{FF2B5EF4-FFF2-40B4-BE49-F238E27FC236}">
                      <a16:creationId xmlns:a16="http://schemas.microsoft.com/office/drawing/2014/main" id="{49EE92D1-DD56-47F4-B374-D5A964473BE3}"/>
                    </a:ext>
                  </a:extLst>
                </p:cNvPr>
                <p:cNvPicPr/>
                <p:nvPr/>
              </p:nvPicPr>
              <p:blipFill>
                <a:blip r:embed="rId507"/>
                <a:stretch>
                  <a:fillRect/>
                </a:stretch>
              </p:blipFill>
              <p:spPr>
                <a:xfrm>
                  <a:off x="12077133" y="223800"/>
                  <a:ext cx="615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14" name="Freihand 213">
                  <a:extLst>
                    <a:ext uri="{FF2B5EF4-FFF2-40B4-BE49-F238E27FC236}">
                      <a16:creationId xmlns:a16="http://schemas.microsoft.com/office/drawing/2014/main" id="{1E5DF7A8-8E0C-4BB3-802B-AF3627329072}"/>
                    </a:ext>
                  </a:extLst>
                </p14:cNvPr>
                <p14:cNvContentPartPr/>
                <p14:nvPr/>
              </p14:nvContentPartPr>
              <p14:xfrm>
                <a:off x="10206213" y="533760"/>
                <a:ext cx="22320" cy="88200"/>
              </p14:xfrm>
            </p:contentPart>
          </mc:Choice>
          <mc:Fallback xmlns="">
            <p:pic>
              <p:nvPicPr>
                <p:cNvPr id="214" name="Freihand 213">
                  <a:extLst>
                    <a:ext uri="{FF2B5EF4-FFF2-40B4-BE49-F238E27FC236}">
                      <a16:creationId xmlns:a16="http://schemas.microsoft.com/office/drawing/2014/main" id="{1E5DF7A8-8E0C-4BB3-802B-AF3627329072}"/>
                    </a:ext>
                  </a:extLst>
                </p:cNvPr>
                <p:cNvPicPr/>
                <p:nvPr/>
              </p:nvPicPr>
              <p:blipFill>
                <a:blip r:embed="rId509"/>
                <a:stretch>
                  <a:fillRect/>
                </a:stretch>
              </p:blipFill>
              <p:spPr>
                <a:xfrm>
                  <a:off x="10201893" y="529440"/>
                  <a:ext cx="309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215" name="Freihand 214">
                  <a:extLst>
                    <a:ext uri="{FF2B5EF4-FFF2-40B4-BE49-F238E27FC236}">
                      <a16:creationId xmlns:a16="http://schemas.microsoft.com/office/drawing/2014/main" id="{0931C175-303E-43D6-B4A0-77E288168022}"/>
                    </a:ext>
                  </a:extLst>
                </p14:cNvPr>
                <p14:cNvContentPartPr/>
                <p14:nvPr/>
              </p14:nvContentPartPr>
              <p14:xfrm>
                <a:off x="10149693" y="499560"/>
                <a:ext cx="107640" cy="147600"/>
              </p14:xfrm>
            </p:contentPart>
          </mc:Choice>
          <mc:Fallback xmlns="">
            <p:pic>
              <p:nvPicPr>
                <p:cNvPr id="215" name="Freihand 214">
                  <a:extLst>
                    <a:ext uri="{FF2B5EF4-FFF2-40B4-BE49-F238E27FC236}">
                      <a16:creationId xmlns:a16="http://schemas.microsoft.com/office/drawing/2014/main" id="{0931C175-303E-43D6-B4A0-77E288168022}"/>
                    </a:ext>
                  </a:extLst>
                </p:cNvPr>
                <p:cNvPicPr/>
                <p:nvPr/>
              </p:nvPicPr>
              <p:blipFill>
                <a:blip r:embed="rId511"/>
                <a:stretch>
                  <a:fillRect/>
                </a:stretch>
              </p:blipFill>
              <p:spPr>
                <a:xfrm>
                  <a:off x="10145373" y="495240"/>
                  <a:ext cx="1162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216" name="Freihand 215">
                  <a:extLst>
                    <a:ext uri="{FF2B5EF4-FFF2-40B4-BE49-F238E27FC236}">
                      <a16:creationId xmlns:a16="http://schemas.microsoft.com/office/drawing/2014/main" id="{6781073B-3831-456E-A047-ADC6BD861B45}"/>
                    </a:ext>
                  </a:extLst>
                </p14:cNvPr>
                <p14:cNvContentPartPr/>
                <p14:nvPr/>
              </p14:nvContentPartPr>
              <p14:xfrm>
                <a:off x="10276773" y="542760"/>
                <a:ext cx="117360" cy="80640"/>
              </p14:xfrm>
            </p:contentPart>
          </mc:Choice>
          <mc:Fallback xmlns="">
            <p:pic>
              <p:nvPicPr>
                <p:cNvPr id="216" name="Freihand 215">
                  <a:extLst>
                    <a:ext uri="{FF2B5EF4-FFF2-40B4-BE49-F238E27FC236}">
                      <a16:creationId xmlns:a16="http://schemas.microsoft.com/office/drawing/2014/main" id="{6781073B-3831-456E-A047-ADC6BD861B45}"/>
                    </a:ext>
                  </a:extLst>
                </p:cNvPr>
                <p:cNvPicPr/>
                <p:nvPr/>
              </p:nvPicPr>
              <p:blipFill>
                <a:blip r:embed="rId513"/>
                <a:stretch>
                  <a:fillRect/>
                </a:stretch>
              </p:blipFill>
              <p:spPr>
                <a:xfrm>
                  <a:off x="10272453" y="538440"/>
                  <a:ext cx="1260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217" name="Freihand 216">
                  <a:extLst>
                    <a:ext uri="{FF2B5EF4-FFF2-40B4-BE49-F238E27FC236}">
                      <a16:creationId xmlns:a16="http://schemas.microsoft.com/office/drawing/2014/main" id="{D2EFB462-8FEF-4236-B90E-7D7BE6A85642}"/>
                    </a:ext>
                  </a:extLst>
                </p14:cNvPr>
                <p14:cNvContentPartPr/>
                <p14:nvPr/>
              </p14:nvContentPartPr>
              <p14:xfrm>
                <a:off x="10402053" y="533400"/>
                <a:ext cx="75600" cy="83880"/>
              </p14:xfrm>
            </p:contentPart>
          </mc:Choice>
          <mc:Fallback xmlns="">
            <p:pic>
              <p:nvPicPr>
                <p:cNvPr id="217" name="Freihand 216">
                  <a:extLst>
                    <a:ext uri="{FF2B5EF4-FFF2-40B4-BE49-F238E27FC236}">
                      <a16:creationId xmlns:a16="http://schemas.microsoft.com/office/drawing/2014/main" id="{D2EFB462-8FEF-4236-B90E-7D7BE6A85642}"/>
                    </a:ext>
                  </a:extLst>
                </p:cNvPr>
                <p:cNvPicPr/>
                <p:nvPr/>
              </p:nvPicPr>
              <p:blipFill>
                <a:blip r:embed="rId515"/>
                <a:stretch>
                  <a:fillRect/>
                </a:stretch>
              </p:blipFill>
              <p:spPr>
                <a:xfrm>
                  <a:off x="10397733" y="529080"/>
                  <a:ext cx="842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218" name="Freihand 217">
                  <a:extLst>
                    <a:ext uri="{FF2B5EF4-FFF2-40B4-BE49-F238E27FC236}">
                      <a16:creationId xmlns:a16="http://schemas.microsoft.com/office/drawing/2014/main" id="{262BF2DC-191D-40E1-BAA2-FF848CB27667}"/>
                    </a:ext>
                  </a:extLst>
                </p14:cNvPr>
                <p14:cNvContentPartPr/>
                <p14:nvPr/>
              </p14:nvContentPartPr>
              <p14:xfrm>
                <a:off x="10512573" y="454920"/>
                <a:ext cx="62280" cy="177480"/>
              </p14:xfrm>
            </p:contentPart>
          </mc:Choice>
          <mc:Fallback xmlns="">
            <p:pic>
              <p:nvPicPr>
                <p:cNvPr id="218" name="Freihand 217">
                  <a:extLst>
                    <a:ext uri="{FF2B5EF4-FFF2-40B4-BE49-F238E27FC236}">
                      <a16:creationId xmlns:a16="http://schemas.microsoft.com/office/drawing/2014/main" id="{262BF2DC-191D-40E1-BAA2-FF848CB27667}"/>
                    </a:ext>
                  </a:extLst>
                </p:cNvPr>
                <p:cNvPicPr/>
                <p:nvPr/>
              </p:nvPicPr>
              <p:blipFill>
                <a:blip r:embed="rId517"/>
                <a:stretch>
                  <a:fillRect/>
                </a:stretch>
              </p:blipFill>
              <p:spPr>
                <a:xfrm>
                  <a:off x="10508253" y="450600"/>
                  <a:ext cx="709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220" name="Freihand 219">
                  <a:extLst>
                    <a:ext uri="{FF2B5EF4-FFF2-40B4-BE49-F238E27FC236}">
                      <a16:creationId xmlns:a16="http://schemas.microsoft.com/office/drawing/2014/main" id="{DF8BAA60-275B-4D06-A92F-2574F546E4C9}"/>
                    </a:ext>
                  </a:extLst>
                </p14:cNvPr>
                <p14:cNvContentPartPr/>
                <p14:nvPr/>
              </p14:nvContentPartPr>
              <p14:xfrm>
                <a:off x="10610493" y="475800"/>
                <a:ext cx="14040" cy="107640"/>
              </p14:xfrm>
            </p:contentPart>
          </mc:Choice>
          <mc:Fallback xmlns="">
            <p:pic>
              <p:nvPicPr>
                <p:cNvPr id="220" name="Freihand 219">
                  <a:extLst>
                    <a:ext uri="{FF2B5EF4-FFF2-40B4-BE49-F238E27FC236}">
                      <a16:creationId xmlns:a16="http://schemas.microsoft.com/office/drawing/2014/main" id="{DF8BAA60-275B-4D06-A92F-2574F546E4C9}"/>
                    </a:ext>
                  </a:extLst>
                </p:cNvPr>
                <p:cNvPicPr/>
                <p:nvPr/>
              </p:nvPicPr>
              <p:blipFill>
                <a:blip r:embed="rId519"/>
                <a:stretch>
                  <a:fillRect/>
                </a:stretch>
              </p:blipFill>
              <p:spPr>
                <a:xfrm>
                  <a:off x="10606173" y="471480"/>
                  <a:ext cx="226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221" name="Freihand 220">
                  <a:extLst>
                    <a:ext uri="{FF2B5EF4-FFF2-40B4-BE49-F238E27FC236}">
                      <a16:creationId xmlns:a16="http://schemas.microsoft.com/office/drawing/2014/main" id="{27BD6EBB-A220-4069-A1E7-D1B7E8D90C6B}"/>
                    </a:ext>
                  </a:extLst>
                </p14:cNvPr>
                <p14:cNvContentPartPr/>
                <p14:nvPr/>
              </p14:nvContentPartPr>
              <p14:xfrm>
                <a:off x="10609413" y="466800"/>
                <a:ext cx="97920" cy="15480"/>
              </p14:xfrm>
            </p:contentPart>
          </mc:Choice>
          <mc:Fallback xmlns="">
            <p:pic>
              <p:nvPicPr>
                <p:cNvPr id="221" name="Freihand 220">
                  <a:extLst>
                    <a:ext uri="{FF2B5EF4-FFF2-40B4-BE49-F238E27FC236}">
                      <a16:creationId xmlns:a16="http://schemas.microsoft.com/office/drawing/2014/main" id="{27BD6EBB-A220-4069-A1E7-D1B7E8D90C6B}"/>
                    </a:ext>
                  </a:extLst>
                </p:cNvPr>
                <p:cNvPicPr/>
                <p:nvPr/>
              </p:nvPicPr>
              <p:blipFill>
                <a:blip r:embed="rId521"/>
                <a:stretch>
                  <a:fillRect/>
                </a:stretch>
              </p:blipFill>
              <p:spPr>
                <a:xfrm>
                  <a:off x="10605093" y="462480"/>
                  <a:ext cx="1065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222" name="Freihand 221">
                  <a:extLst>
                    <a:ext uri="{FF2B5EF4-FFF2-40B4-BE49-F238E27FC236}">
                      <a16:creationId xmlns:a16="http://schemas.microsoft.com/office/drawing/2014/main" id="{81B2308B-C4DF-4584-9860-87FDBC04FCF7}"/>
                    </a:ext>
                  </a:extLst>
                </p14:cNvPr>
                <p14:cNvContentPartPr/>
                <p14:nvPr/>
              </p14:nvContentPartPr>
              <p14:xfrm>
                <a:off x="10583493" y="498480"/>
                <a:ext cx="137880" cy="111240"/>
              </p14:xfrm>
            </p:contentPart>
          </mc:Choice>
          <mc:Fallback xmlns="">
            <p:pic>
              <p:nvPicPr>
                <p:cNvPr id="222" name="Freihand 221">
                  <a:extLst>
                    <a:ext uri="{FF2B5EF4-FFF2-40B4-BE49-F238E27FC236}">
                      <a16:creationId xmlns:a16="http://schemas.microsoft.com/office/drawing/2014/main" id="{81B2308B-C4DF-4584-9860-87FDBC04FCF7}"/>
                    </a:ext>
                  </a:extLst>
                </p:cNvPr>
                <p:cNvPicPr/>
                <p:nvPr/>
              </p:nvPicPr>
              <p:blipFill>
                <a:blip r:embed="rId523"/>
                <a:stretch>
                  <a:fillRect/>
                </a:stretch>
              </p:blipFill>
              <p:spPr>
                <a:xfrm>
                  <a:off x="10579173" y="494160"/>
                  <a:ext cx="1465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224" name="Freihand 223">
                  <a:extLst>
                    <a:ext uri="{FF2B5EF4-FFF2-40B4-BE49-F238E27FC236}">
                      <a16:creationId xmlns:a16="http://schemas.microsoft.com/office/drawing/2014/main" id="{05B7AB3F-0E9A-4A29-B0E1-52EBF139BC5B}"/>
                    </a:ext>
                  </a:extLst>
                </p14:cNvPr>
                <p14:cNvContentPartPr/>
                <p14:nvPr/>
              </p14:nvContentPartPr>
              <p14:xfrm>
                <a:off x="10723173" y="446640"/>
                <a:ext cx="103320" cy="159840"/>
              </p14:xfrm>
            </p:contentPart>
          </mc:Choice>
          <mc:Fallback xmlns="">
            <p:pic>
              <p:nvPicPr>
                <p:cNvPr id="224" name="Freihand 223">
                  <a:extLst>
                    <a:ext uri="{FF2B5EF4-FFF2-40B4-BE49-F238E27FC236}">
                      <a16:creationId xmlns:a16="http://schemas.microsoft.com/office/drawing/2014/main" id="{05B7AB3F-0E9A-4A29-B0E1-52EBF139BC5B}"/>
                    </a:ext>
                  </a:extLst>
                </p:cNvPr>
                <p:cNvPicPr/>
                <p:nvPr/>
              </p:nvPicPr>
              <p:blipFill>
                <a:blip r:embed="rId525"/>
                <a:stretch>
                  <a:fillRect/>
                </a:stretch>
              </p:blipFill>
              <p:spPr>
                <a:xfrm>
                  <a:off x="10718853" y="442320"/>
                  <a:ext cx="1119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225" name="Freihand 224">
                  <a:extLst>
                    <a:ext uri="{FF2B5EF4-FFF2-40B4-BE49-F238E27FC236}">
                      <a16:creationId xmlns:a16="http://schemas.microsoft.com/office/drawing/2014/main" id="{1672BF4B-7925-489F-826A-46E531E66ADE}"/>
                    </a:ext>
                  </a:extLst>
                </p14:cNvPr>
                <p14:cNvContentPartPr/>
                <p14:nvPr/>
              </p14:nvContentPartPr>
              <p14:xfrm>
                <a:off x="10839813" y="446280"/>
                <a:ext cx="91080" cy="113400"/>
              </p14:xfrm>
            </p:contentPart>
          </mc:Choice>
          <mc:Fallback xmlns="">
            <p:pic>
              <p:nvPicPr>
                <p:cNvPr id="225" name="Freihand 224">
                  <a:extLst>
                    <a:ext uri="{FF2B5EF4-FFF2-40B4-BE49-F238E27FC236}">
                      <a16:creationId xmlns:a16="http://schemas.microsoft.com/office/drawing/2014/main" id="{1672BF4B-7925-489F-826A-46E531E66ADE}"/>
                    </a:ext>
                  </a:extLst>
                </p:cNvPr>
                <p:cNvPicPr/>
                <p:nvPr/>
              </p:nvPicPr>
              <p:blipFill>
                <a:blip r:embed="rId527"/>
                <a:stretch>
                  <a:fillRect/>
                </a:stretch>
              </p:blipFill>
              <p:spPr>
                <a:xfrm>
                  <a:off x="10835493" y="441960"/>
                  <a:ext cx="997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226" name="Freihand 225">
                  <a:extLst>
                    <a:ext uri="{FF2B5EF4-FFF2-40B4-BE49-F238E27FC236}">
                      <a16:creationId xmlns:a16="http://schemas.microsoft.com/office/drawing/2014/main" id="{AAEFF481-AC7A-451D-83F2-DDBB5EF7FAE4}"/>
                    </a:ext>
                  </a:extLst>
                </p14:cNvPr>
                <p14:cNvContentPartPr/>
                <p14:nvPr/>
              </p14:nvContentPartPr>
              <p14:xfrm>
                <a:off x="10937733" y="410280"/>
                <a:ext cx="64440" cy="222840"/>
              </p14:xfrm>
            </p:contentPart>
          </mc:Choice>
          <mc:Fallback xmlns="">
            <p:pic>
              <p:nvPicPr>
                <p:cNvPr id="226" name="Freihand 225">
                  <a:extLst>
                    <a:ext uri="{FF2B5EF4-FFF2-40B4-BE49-F238E27FC236}">
                      <a16:creationId xmlns:a16="http://schemas.microsoft.com/office/drawing/2014/main" id="{AAEFF481-AC7A-451D-83F2-DDBB5EF7FAE4}"/>
                    </a:ext>
                  </a:extLst>
                </p:cNvPr>
                <p:cNvPicPr/>
                <p:nvPr/>
              </p:nvPicPr>
              <p:blipFill>
                <a:blip r:embed="rId529"/>
                <a:stretch>
                  <a:fillRect/>
                </a:stretch>
              </p:blipFill>
              <p:spPr>
                <a:xfrm>
                  <a:off x="10933413" y="405960"/>
                  <a:ext cx="7308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243" name="Freihand 242">
                  <a:extLst>
                    <a:ext uri="{FF2B5EF4-FFF2-40B4-BE49-F238E27FC236}">
                      <a16:creationId xmlns:a16="http://schemas.microsoft.com/office/drawing/2014/main" id="{E8F3D0C6-44D6-4541-9699-E874DCC0697B}"/>
                    </a:ext>
                  </a:extLst>
                </p14:cNvPr>
                <p14:cNvContentPartPr/>
                <p14:nvPr/>
              </p14:nvContentPartPr>
              <p14:xfrm>
                <a:off x="6934173" y="192480"/>
                <a:ext cx="55800" cy="184320"/>
              </p14:xfrm>
            </p:contentPart>
          </mc:Choice>
          <mc:Fallback xmlns="">
            <p:pic>
              <p:nvPicPr>
                <p:cNvPr id="243" name="Freihand 242">
                  <a:extLst>
                    <a:ext uri="{FF2B5EF4-FFF2-40B4-BE49-F238E27FC236}">
                      <a16:creationId xmlns:a16="http://schemas.microsoft.com/office/drawing/2014/main" id="{E8F3D0C6-44D6-4541-9699-E874DCC0697B}"/>
                    </a:ext>
                  </a:extLst>
                </p:cNvPr>
                <p:cNvPicPr/>
                <p:nvPr/>
              </p:nvPicPr>
              <p:blipFill>
                <a:blip r:embed="rId531"/>
                <a:stretch>
                  <a:fillRect/>
                </a:stretch>
              </p:blipFill>
              <p:spPr>
                <a:xfrm>
                  <a:off x="6929853" y="188160"/>
                  <a:ext cx="644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244" name="Freihand 243">
                  <a:extLst>
                    <a:ext uri="{FF2B5EF4-FFF2-40B4-BE49-F238E27FC236}">
                      <a16:creationId xmlns:a16="http://schemas.microsoft.com/office/drawing/2014/main" id="{5486FCB4-BA54-4473-853B-C102449DEEDE}"/>
                    </a:ext>
                  </a:extLst>
                </p14:cNvPr>
                <p14:cNvContentPartPr/>
                <p14:nvPr/>
              </p14:nvContentPartPr>
              <p14:xfrm>
                <a:off x="6958653" y="170520"/>
                <a:ext cx="189360" cy="127800"/>
              </p14:xfrm>
            </p:contentPart>
          </mc:Choice>
          <mc:Fallback xmlns="">
            <p:pic>
              <p:nvPicPr>
                <p:cNvPr id="244" name="Freihand 243">
                  <a:extLst>
                    <a:ext uri="{FF2B5EF4-FFF2-40B4-BE49-F238E27FC236}">
                      <a16:creationId xmlns:a16="http://schemas.microsoft.com/office/drawing/2014/main" id="{5486FCB4-BA54-4473-853B-C102449DEEDE}"/>
                    </a:ext>
                  </a:extLst>
                </p:cNvPr>
                <p:cNvPicPr/>
                <p:nvPr/>
              </p:nvPicPr>
              <p:blipFill>
                <a:blip r:embed="rId533"/>
                <a:stretch>
                  <a:fillRect/>
                </a:stretch>
              </p:blipFill>
              <p:spPr>
                <a:xfrm>
                  <a:off x="6954333" y="166200"/>
                  <a:ext cx="1980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245" name="Freihand 244">
                  <a:extLst>
                    <a:ext uri="{FF2B5EF4-FFF2-40B4-BE49-F238E27FC236}">
                      <a16:creationId xmlns:a16="http://schemas.microsoft.com/office/drawing/2014/main" id="{007C3A38-92A4-4C9B-9EC3-EA2324BE8CAB}"/>
                    </a:ext>
                  </a:extLst>
                </p14:cNvPr>
                <p14:cNvContentPartPr/>
                <p14:nvPr/>
              </p14:nvContentPartPr>
              <p14:xfrm>
                <a:off x="6968733" y="381120"/>
                <a:ext cx="132480" cy="45360"/>
              </p14:xfrm>
            </p:contentPart>
          </mc:Choice>
          <mc:Fallback xmlns="">
            <p:pic>
              <p:nvPicPr>
                <p:cNvPr id="245" name="Freihand 244">
                  <a:extLst>
                    <a:ext uri="{FF2B5EF4-FFF2-40B4-BE49-F238E27FC236}">
                      <a16:creationId xmlns:a16="http://schemas.microsoft.com/office/drawing/2014/main" id="{007C3A38-92A4-4C9B-9EC3-EA2324BE8CAB}"/>
                    </a:ext>
                  </a:extLst>
                </p:cNvPr>
                <p:cNvPicPr/>
                <p:nvPr/>
              </p:nvPicPr>
              <p:blipFill>
                <a:blip r:embed="rId535"/>
                <a:stretch>
                  <a:fillRect/>
                </a:stretch>
              </p:blipFill>
              <p:spPr>
                <a:xfrm>
                  <a:off x="6964413" y="376800"/>
                  <a:ext cx="14112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246" name="Freihand 245">
                  <a:extLst>
                    <a:ext uri="{FF2B5EF4-FFF2-40B4-BE49-F238E27FC236}">
                      <a16:creationId xmlns:a16="http://schemas.microsoft.com/office/drawing/2014/main" id="{FEDF5FEE-A6C1-4785-9023-F07A1051CE3D}"/>
                    </a:ext>
                  </a:extLst>
                </p14:cNvPr>
                <p14:cNvContentPartPr/>
                <p14:nvPr/>
              </p14:nvContentPartPr>
              <p14:xfrm>
                <a:off x="7191933" y="199680"/>
                <a:ext cx="159480" cy="212760"/>
              </p14:xfrm>
            </p:contentPart>
          </mc:Choice>
          <mc:Fallback xmlns="">
            <p:pic>
              <p:nvPicPr>
                <p:cNvPr id="246" name="Freihand 245">
                  <a:extLst>
                    <a:ext uri="{FF2B5EF4-FFF2-40B4-BE49-F238E27FC236}">
                      <a16:creationId xmlns:a16="http://schemas.microsoft.com/office/drawing/2014/main" id="{FEDF5FEE-A6C1-4785-9023-F07A1051CE3D}"/>
                    </a:ext>
                  </a:extLst>
                </p:cNvPr>
                <p:cNvPicPr/>
                <p:nvPr/>
              </p:nvPicPr>
              <p:blipFill>
                <a:blip r:embed="rId537"/>
                <a:stretch>
                  <a:fillRect/>
                </a:stretch>
              </p:blipFill>
              <p:spPr>
                <a:xfrm>
                  <a:off x="7187613" y="195360"/>
                  <a:ext cx="1681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247" name="Freihand 246">
                  <a:extLst>
                    <a:ext uri="{FF2B5EF4-FFF2-40B4-BE49-F238E27FC236}">
                      <a16:creationId xmlns:a16="http://schemas.microsoft.com/office/drawing/2014/main" id="{F5E29301-6662-430E-B6EF-2BBDEBFF60B1}"/>
                    </a:ext>
                  </a:extLst>
                </p14:cNvPr>
                <p14:cNvContentPartPr/>
                <p14:nvPr/>
              </p14:nvContentPartPr>
              <p14:xfrm>
                <a:off x="7382733" y="205800"/>
                <a:ext cx="135360" cy="178560"/>
              </p14:xfrm>
            </p:contentPart>
          </mc:Choice>
          <mc:Fallback xmlns="">
            <p:pic>
              <p:nvPicPr>
                <p:cNvPr id="247" name="Freihand 246">
                  <a:extLst>
                    <a:ext uri="{FF2B5EF4-FFF2-40B4-BE49-F238E27FC236}">
                      <a16:creationId xmlns:a16="http://schemas.microsoft.com/office/drawing/2014/main" id="{F5E29301-6662-430E-B6EF-2BBDEBFF60B1}"/>
                    </a:ext>
                  </a:extLst>
                </p:cNvPr>
                <p:cNvPicPr/>
                <p:nvPr/>
              </p:nvPicPr>
              <p:blipFill>
                <a:blip r:embed="rId539"/>
                <a:stretch>
                  <a:fillRect/>
                </a:stretch>
              </p:blipFill>
              <p:spPr>
                <a:xfrm>
                  <a:off x="7378413" y="201480"/>
                  <a:ext cx="1440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250" name="Freihand 249">
                  <a:extLst>
                    <a:ext uri="{FF2B5EF4-FFF2-40B4-BE49-F238E27FC236}">
                      <a16:creationId xmlns:a16="http://schemas.microsoft.com/office/drawing/2014/main" id="{1D3E76BD-0D04-4B9C-932E-A2B7C31FABD6}"/>
                    </a:ext>
                  </a:extLst>
                </p14:cNvPr>
                <p14:cNvContentPartPr/>
                <p14:nvPr/>
              </p14:nvContentPartPr>
              <p14:xfrm>
                <a:off x="6871533" y="608640"/>
                <a:ext cx="38520" cy="168480"/>
              </p14:xfrm>
            </p:contentPart>
          </mc:Choice>
          <mc:Fallback xmlns="">
            <p:pic>
              <p:nvPicPr>
                <p:cNvPr id="250" name="Freihand 249">
                  <a:extLst>
                    <a:ext uri="{FF2B5EF4-FFF2-40B4-BE49-F238E27FC236}">
                      <a16:creationId xmlns:a16="http://schemas.microsoft.com/office/drawing/2014/main" id="{1D3E76BD-0D04-4B9C-932E-A2B7C31FABD6}"/>
                    </a:ext>
                  </a:extLst>
                </p:cNvPr>
                <p:cNvPicPr/>
                <p:nvPr/>
              </p:nvPicPr>
              <p:blipFill>
                <a:blip r:embed="rId541"/>
                <a:stretch>
                  <a:fillRect/>
                </a:stretch>
              </p:blipFill>
              <p:spPr>
                <a:xfrm>
                  <a:off x="6867213" y="604320"/>
                  <a:ext cx="471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251" name="Freihand 250">
                  <a:extLst>
                    <a:ext uri="{FF2B5EF4-FFF2-40B4-BE49-F238E27FC236}">
                      <a16:creationId xmlns:a16="http://schemas.microsoft.com/office/drawing/2014/main" id="{0E5201FD-ACC8-4D9A-BE86-EE005000485B}"/>
                    </a:ext>
                  </a:extLst>
                </p14:cNvPr>
                <p14:cNvContentPartPr/>
                <p14:nvPr/>
              </p14:nvContentPartPr>
              <p14:xfrm>
                <a:off x="6917973" y="591360"/>
                <a:ext cx="130320" cy="22320"/>
              </p14:xfrm>
            </p:contentPart>
          </mc:Choice>
          <mc:Fallback xmlns="">
            <p:pic>
              <p:nvPicPr>
                <p:cNvPr id="251" name="Freihand 250">
                  <a:extLst>
                    <a:ext uri="{FF2B5EF4-FFF2-40B4-BE49-F238E27FC236}">
                      <a16:creationId xmlns:a16="http://schemas.microsoft.com/office/drawing/2014/main" id="{0E5201FD-ACC8-4D9A-BE86-EE005000485B}"/>
                    </a:ext>
                  </a:extLst>
                </p:cNvPr>
                <p:cNvPicPr/>
                <p:nvPr/>
              </p:nvPicPr>
              <p:blipFill>
                <a:blip r:embed="rId543"/>
                <a:stretch>
                  <a:fillRect/>
                </a:stretch>
              </p:blipFill>
              <p:spPr>
                <a:xfrm>
                  <a:off x="6913653" y="587040"/>
                  <a:ext cx="138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252" name="Freihand 251">
                  <a:extLst>
                    <a:ext uri="{FF2B5EF4-FFF2-40B4-BE49-F238E27FC236}">
                      <a16:creationId xmlns:a16="http://schemas.microsoft.com/office/drawing/2014/main" id="{A4B60C38-55E6-4279-A89C-8C75435063E5}"/>
                    </a:ext>
                  </a:extLst>
                </p14:cNvPr>
                <p14:cNvContentPartPr/>
                <p14:nvPr/>
              </p14:nvContentPartPr>
              <p14:xfrm>
                <a:off x="6901773" y="661920"/>
                <a:ext cx="132120" cy="110520"/>
              </p14:xfrm>
            </p:contentPart>
          </mc:Choice>
          <mc:Fallback xmlns="">
            <p:pic>
              <p:nvPicPr>
                <p:cNvPr id="252" name="Freihand 251">
                  <a:extLst>
                    <a:ext uri="{FF2B5EF4-FFF2-40B4-BE49-F238E27FC236}">
                      <a16:creationId xmlns:a16="http://schemas.microsoft.com/office/drawing/2014/main" id="{A4B60C38-55E6-4279-A89C-8C75435063E5}"/>
                    </a:ext>
                  </a:extLst>
                </p:cNvPr>
                <p:cNvPicPr/>
                <p:nvPr/>
              </p:nvPicPr>
              <p:blipFill>
                <a:blip r:embed="rId545"/>
                <a:stretch>
                  <a:fillRect/>
                </a:stretch>
              </p:blipFill>
              <p:spPr>
                <a:xfrm>
                  <a:off x="6897453" y="657600"/>
                  <a:ext cx="1407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253" name="Freihand 252">
                  <a:extLst>
                    <a:ext uri="{FF2B5EF4-FFF2-40B4-BE49-F238E27FC236}">
                      <a16:creationId xmlns:a16="http://schemas.microsoft.com/office/drawing/2014/main" id="{CE7154ED-CF1B-4BA5-A23A-A30DA2DC50C4}"/>
                    </a:ext>
                  </a:extLst>
                </p14:cNvPr>
                <p14:cNvContentPartPr/>
                <p14:nvPr/>
              </p14:nvContentPartPr>
              <p14:xfrm>
                <a:off x="7029213" y="698280"/>
                <a:ext cx="208800" cy="68040"/>
              </p14:xfrm>
            </p:contentPart>
          </mc:Choice>
          <mc:Fallback xmlns="">
            <p:pic>
              <p:nvPicPr>
                <p:cNvPr id="253" name="Freihand 252">
                  <a:extLst>
                    <a:ext uri="{FF2B5EF4-FFF2-40B4-BE49-F238E27FC236}">
                      <a16:creationId xmlns:a16="http://schemas.microsoft.com/office/drawing/2014/main" id="{CE7154ED-CF1B-4BA5-A23A-A30DA2DC50C4}"/>
                    </a:ext>
                  </a:extLst>
                </p:cNvPr>
                <p:cNvPicPr/>
                <p:nvPr/>
              </p:nvPicPr>
              <p:blipFill>
                <a:blip r:embed="rId547"/>
                <a:stretch>
                  <a:fillRect/>
                </a:stretch>
              </p:blipFill>
              <p:spPr>
                <a:xfrm>
                  <a:off x="7024893" y="693960"/>
                  <a:ext cx="2174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254" name="Freihand 253">
                  <a:extLst>
                    <a:ext uri="{FF2B5EF4-FFF2-40B4-BE49-F238E27FC236}">
                      <a16:creationId xmlns:a16="http://schemas.microsoft.com/office/drawing/2014/main" id="{CA5BCC0B-5914-4ACE-90CE-8F080171F799}"/>
                    </a:ext>
                  </a:extLst>
                </p14:cNvPr>
                <p14:cNvContentPartPr/>
                <p14:nvPr/>
              </p14:nvContentPartPr>
              <p14:xfrm>
                <a:off x="7252773" y="678120"/>
                <a:ext cx="74160" cy="77040"/>
              </p14:xfrm>
            </p:contentPart>
          </mc:Choice>
          <mc:Fallback xmlns="">
            <p:pic>
              <p:nvPicPr>
                <p:cNvPr id="254" name="Freihand 253">
                  <a:extLst>
                    <a:ext uri="{FF2B5EF4-FFF2-40B4-BE49-F238E27FC236}">
                      <a16:creationId xmlns:a16="http://schemas.microsoft.com/office/drawing/2014/main" id="{CA5BCC0B-5914-4ACE-90CE-8F080171F799}"/>
                    </a:ext>
                  </a:extLst>
                </p:cNvPr>
                <p:cNvPicPr/>
                <p:nvPr/>
              </p:nvPicPr>
              <p:blipFill>
                <a:blip r:embed="rId549"/>
                <a:stretch>
                  <a:fillRect/>
                </a:stretch>
              </p:blipFill>
              <p:spPr>
                <a:xfrm>
                  <a:off x="7248453" y="673800"/>
                  <a:ext cx="828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255" name="Freihand 254">
                  <a:extLst>
                    <a:ext uri="{FF2B5EF4-FFF2-40B4-BE49-F238E27FC236}">
                      <a16:creationId xmlns:a16="http://schemas.microsoft.com/office/drawing/2014/main" id="{87095F84-5D6F-45F1-8923-80833566D39F}"/>
                    </a:ext>
                  </a:extLst>
                </p14:cNvPr>
                <p14:cNvContentPartPr/>
                <p14:nvPr/>
              </p14:nvContentPartPr>
              <p14:xfrm>
                <a:off x="7335933" y="669120"/>
                <a:ext cx="122400" cy="206280"/>
              </p14:xfrm>
            </p:contentPart>
          </mc:Choice>
          <mc:Fallback xmlns="">
            <p:pic>
              <p:nvPicPr>
                <p:cNvPr id="255" name="Freihand 254">
                  <a:extLst>
                    <a:ext uri="{FF2B5EF4-FFF2-40B4-BE49-F238E27FC236}">
                      <a16:creationId xmlns:a16="http://schemas.microsoft.com/office/drawing/2014/main" id="{87095F84-5D6F-45F1-8923-80833566D39F}"/>
                    </a:ext>
                  </a:extLst>
                </p:cNvPr>
                <p:cNvPicPr/>
                <p:nvPr/>
              </p:nvPicPr>
              <p:blipFill>
                <a:blip r:embed="rId551"/>
                <a:stretch>
                  <a:fillRect/>
                </a:stretch>
              </p:blipFill>
              <p:spPr>
                <a:xfrm>
                  <a:off x="7331613" y="664800"/>
                  <a:ext cx="1310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256" name="Freihand 255">
                  <a:extLst>
                    <a:ext uri="{FF2B5EF4-FFF2-40B4-BE49-F238E27FC236}">
                      <a16:creationId xmlns:a16="http://schemas.microsoft.com/office/drawing/2014/main" id="{564B78DA-BF27-43AA-B7D4-EBB534C17448}"/>
                    </a:ext>
                  </a:extLst>
                </p14:cNvPr>
                <p14:cNvContentPartPr/>
                <p14:nvPr/>
              </p14:nvContentPartPr>
              <p14:xfrm>
                <a:off x="7464093" y="665160"/>
                <a:ext cx="110880" cy="82080"/>
              </p14:xfrm>
            </p:contentPart>
          </mc:Choice>
          <mc:Fallback xmlns="">
            <p:pic>
              <p:nvPicPr>
                <p:cNvPr id="256" name="Freihand 255">
                  <a:extLst>
                    <a:ext uri="{FF2B5EF4-FFF2-40B4-BE49-F238E27FC236}">
                      <a16:creationId xmlns:a16="http://schemas.microsoft.com/office/drawing/2014/main" id="{564B78DA-BF27-43AA-B7D4-EBB534C17448}"/>
                    </a:ext>
                  </a:extLst>
                </p:cNvPr>
                <p:cNvPicPr/>
                <p:nvPr/>
              </p:nvPicPr>
              <p:blipFill>
                <a:blip r:embed="rId553"/>
                <a:stretch>
                  <a:fillRect/>
                </a:stretch>
              </p:blipFill>
              <p:spPr>
                <a:xfrm>
                  <a:off x="7459773" y="660840"/>
                  <a:ext cx="1195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257" name="Freihand 256">
                  <a:extLst>
                    <a:ext uri="{FF2B5EF4-FFF2-40B4-BE49-F238E27FC236}">
                      <a16:creationId xmlns:a16="http://schemas.microsoft.com/office/drawing/2014/main" id="{07C8FFAA-FD72-4B88-83CB-3F1F0F7BA3C0}"/>
                    </a:ext>
                  </a:extLst>
                </p14:cNvPr>
                <p14:cNvContentPartPr/>
                <p14:nvPr/>
              </p14:nvContentPartPr>
              <p14:xfrm>
                <a:off x="7561293" y="657240"/>
                <a:ext cx="231480" cy="80640"/>
              </p14:xfrm>
            </p:contentPart>
          </mc:Choice>
          <mc:Fallback xmlns="">
            <p:pic>
              <p:nvPicPr>
                <p:cNvPr id="257" name="Freihand 256">
                  <a:extLst>
                    <a:ext uri="{FF2B5EF4-FFF2-40B4-BE49-F238E27FC236}">
                      <a16:creationId xmlns:a16="http://schemas.microsoft.com/office/drawing/2014/main" id="{07C8FFAA-FD72-4B88-83CB-3F1F0F7BA3C0}"/>
                    </a:ext>
                  </a:extLst>
                </p:cNvPr>
                <p:cNvPicPr/>
                <p:nvPr/>
              </p:nvPicPr>
              <p:blipFill>
                <a:blip r:embed="rId555"/>
                <a:stretch>
                  <a:fillRect/>
                </a:stretch>
              </p:blipFill>
              <p:spPr>
                <a:xfrm>
                  <a:off x="7556973" y="652920"/>
                  <a:ext cx="2401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258" name="Freihand 257">
                  <a:extLst>
                    <a:ext uri="{FF2B5EF4-FFF2-40B4-BE49-F238E27FC236}">
                      <a16:creationId xmlns:a16="http://schemas.microsoft.com/office/drawing/2014/main" id="{470F838E-7E96-4CC8-80B6-63A24FA6A206}"/>
                    </a:ext>
                  </a:extLst>
                </p14:cNvPr>
                <p14:cNvContentPartPr/>
                <p14:nvPr/>
              </p14:nvContentPartPr>
              <p14:xfrm>
                <a:off x="6826533" y="1081680"/>
                <a:ext cx="3600" cy="1080"/>
              </p14:xfrm>
            </p:contentPart>
          </mc:Choice>
          <mc:Fallback xmlns="">
            <p:pic>
              <p:nvPicPr>
                <p:cNvPr id="258" name="Freihand 257">
                  <a:extLst>
                    <a:ext uri="{FF2B5EF4-FFF2-40B4-BE49-F238E27FC236}">
                      <a16:creationId xmlns:a16="http://schemas.microsoft.com/office/drawing/2014/main" id="{470F838E-7E96-4CC8-80B6-63A24FA6A206}"/>
                    </a:ext>
                  </a:extLst>
                </p:cNvPr>
                <p:cNvPicPr/>
                <p:nvPr/>
              </p:nvPicPr>
              <p:blipFill>
                <a:blip r:embed="rId557"/>
                <a:stretch>
                  <a:fillRect/>
                </a:stretch>
              </p:blipFill>
              <p:spPr>
                <a:xfrm>
                  <a:off x="6822213" y="1077360"/>
                  <a:ext cx="1224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259" name="Freihand 258">
                  <a:extLst>
                    <a:ext uri="{FF2B5EF4-FFF2-40B4-BE49-F238E27FC236}">
                      <a16:creationId xmlns:a16="http://schemas.microsoft.com/office/drawing/2014/main" id="{942A8F03-A155-4F09-9B76-B8BF4D866D5F}"/>
                    </a:ext>
                  </a:extLst>
                </p14:cNvPr>
                <p14:cNvContentPartPr/>
                <p14:nvPr/>
              </p14:nvContentPartPr>
              <p14:xfrm>
                <a:off x="6836613" y="871800"/>
                <a:ext cx="129960" cy="181080"/>
              </p14:xfrm>
            </p:contentPart>
          </mc:Choice>
          <mc:Fallback xmlns="">
            <p:pic>
              <p:nvPicPr>
                <p:cNvPr id="259" name="Freihand 258">
                  <a:extLst>
                    <a:ext uri="{FF2B5EF4-FFF2-40B4-BE49-F238E27FC236}">
                      <a16:creationId xmlns:a16="http://schemas.microsoft.com/office/drawing/2014/main" id="{942A8F03-A155-4F09-9B76-B8BF4D866D5F}"/>
                    </a:ext>
                  </a:extLst>
                </p:cNvPr>
                <p:cNvPicPr/>
                <p:nvPr/>
              </p:nvPicPr>
              <p:blipFill>
                <a:blip r:embed="rId559"/>
                <a:stretch>
                  <a:fillRect/>
                </a:stretch>
              </p:blipFill>
              <p:spPr>
                <a:xfrm>
                  <a:off x="6832293" y="867480"/>
                  <a:ext cx="1386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260" name="Freihand 259">
                  <a:extLst>
                    <a:ext uri="{FF2B5EF4-FFF2-40B4-BE49-F238E27FC236}">
                      <a16:creationId xmlns:a16="http://schemas.microsoft.com/office/drawing/2014/main" id="{A230CA98-8ACE-42FE-8303-59A2A1FE6107}"/>
                    </a:ext>
                  </a:extLst>
                </p14:cNvPr>
                <p14:cNvContentPartPr/>
                <p14:nvPr/>
              </p14:nvContentPartPr>
              <p14:xfrm>
                <a:off x="6976293" y="947400"/>
                <a:ext cx="170280" cy="74160"/>
              </p14:xfrm>
            </p:contentPart>
          </mc:Choice>
          <mc:Fallback xmlns="">
            <p:pic>
              <p:nvPicPr>
                <p:cNvPr id="260" name="Freihand 259">
                  <a:extLst>
                    <a:ext uri="{FF2B5EF4-FFF2-40B4-BE49-F238E27FC236}">
                      <a16:creationId xmlns:a16="http://schemas.microsoft.com/office/drawing/2014/main" id="{A230CA98-8ACE-42FE-8303-59A2A1FE6107}"/>
                    </a:ext>
                  </a:extLst>
                </p:cNvPr>
                <p:cNvPicPr/>
                <p:nvPr/>
              </p:nvPicPr>
              <p:blipFill>
                <a:blip r:embed="rId561"/>
                <a:stretch>
                  <a:fillRect/>
                </a:stretch>
              </p:blipFill>
              <p:spPr>
                <a:xfrm>
                  <a:off x="6971973" y="943080"/>
                  <a:ext cx="1789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263" name="Freihand 262">
                  <a:extLst>
                    <a:ext uri="{FF2B5EF4-FFF2-40B4-BE49-F238E27FC236}">
                      <a16:creationId xmlns:a16="http://schemas.microsoft.com/office/drawing/2014/main" id="{FC4C0AC2-9379-4E24-AE54-1E557B1F0AEE}"/>
                    </a:ext>
                  </a:extLst>
                </p14:cNvPr>
                <p14:cNvContentPartPr/>
                <p14:nvPr/>
              </p14:nvContentPartPr>
              <p14:xfrm>
                <a:off x="7199133" y="931920"/>
                <a:ext cx="124200" cy="76320"/>
              </p14:xfrm>
            </p:contentPart>
          </mc:Choice>
          <mc:Fallback xmlns="">
            <p:pic>
              <p:nvPicPr>
                <p:cNvPr id="263" name="Freihand 262">
                  <a:extLst>
                    <a:ext uri="{FF2B5EF4-FFF2-40B4-BE49-F238E27FC236}">
                      <a16:creationId xmlns:a16="http://schemas.microsoft.com/office/drawing/2014/main" id="{FC4C0AC2-9379-4E24-AE54-1E557B1F0AEE}"/>
                    </a:ext>
                  </a:extLst>
                </p:cNvPr>
                <p:cNvPicPr/>
                <p:nvPr/>
              </p:nvPicPr>
              <p:blipFill>
                <a:blip r:embed="rId563"/>
                <a:stretch>
                  <a:fillRect/>
                </a:stretch>
              </p:blipFill>
              <p:spPr>
                <a:xfrm>
                  <a:off x="7194813" y="927600"/>
                  <a:ext cx="1328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264" name="Freihand 263">
                  <a:extLst>
                    <a:ext uri="{FF2B5EF4-FFF2-40B4-BE49-F238E27FC236}">
                      <a16:creationId xmlns:a16="http://schemas.microsoft.com/office/drawing/2014/main" id="{DC3E0F12-B574-4122-9D6B-962913C604A9}"/>
                    </a:ext>
                  </a:extLst>
                </p14:cNvPr>
                <p14:cNvContentPartPr/>
                <p14:nvPr/>
              </p14:nvContentPartPr>
              <p14:xfrm>
                <a:off x="7301733" y="859920"/>
                <a:ext cx="48600" cy="146880"/>
              </p14:xfrm>
            </p:contentPart>
          </mc:Choice>
          <mc:Fallback xmlns="">
            <p:pic>
              <p:nvPicPr>
                <p:cNvPr id="264" name="Freihand 263">
                  <a:extLst>
                    <a:ext uri="{FF2B5EF4-FFF2-40B4-BE49-F238E27FC236}">
                      <a16:creationId xmlns:a16="http://schemas.microsoft.com/office/drawing/2014/main" id="{DC3E0F12-B574-4122-9D6B-962913C604A9}"/>
                    </a:ext>
                  </a:extLst>
                </p:cNvPr>
                <p:cNvPicPr/>
                <p:nvPr/>
              </p:nvPicPr>
              <p:blipFill>
                <a:blip r:embed="rId565"/>
                <a:stretch>
                  <a:fillRect/>
                </a:stretch>
              </p:blipFill>
              <p:spPr>
                <a:xfrm>
                  <a:off x="7297413" y="855600"/>
                  <a:ext cx="572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265" name="Freihand 264">
                  <a:extLst>
                    <a:ext uri="{FF2B5EF4-FFF2-40B4-BE49-F238E27FC236}">
                      <a16:creationId xmlns:a16="http://schemas.microsoft.com/office/drawing/2014/main" id="{4C995EAF-E315-4B51-848D-ABE36551BEEB}"/>
                    </a:ext>
                  </a:extLst>
                </p14:cNvPr>
                <p14:cNvContentPartPr/>
                <p14:nvPr/>
              </p14:nvContentPartPr>
              <p14:xfrm>
                <a:off x="7272213" y="913200"/>
                <a:ext cx="99000" cy="3240"/>
              </p14:xfrm>
            </p:contentPart>
          </mc:Choice>
          <mc:Fallback xmlns="">
            <p:pic>
              <p:nvPicPr>
                <p:cNvPr id="265" name="Freihand 264">
                  <a:extLst>
                    <a:ext uri="{FF2B5EF4-FFF2-40B4-BE49-F238E27FC236}">
                      <a16:creationId xmlns:a16="http://schemas.microsoft.com/office/drawing/2014/main" id="{4C995EAF-E315-4B51-848D-ABE36551BEEB}"/>
                    </a:ext>
                  </a:extLst>
                </p:cNvPr>
                <p:cNvPicPr/>
                <p:nvPr/>
              </p:nvPicPr>
              <p:blipFill>
                <a:blip r:embed="rId567"/>
                <a:stretch>
                  <a:fillRect/>
                </a:stretch>
              </p:blipFill>
              <p:spPr>
                <a:xfrm>
                  <a:off x="7267893" y="908880"/>
                  <a:ext cx="10764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266" name="Freihand 265">
                  <a:extLst>
                    <a:ext uri="{FF2B5EF4-FFF2-40B4-BE49-F238E27FC236}">
                      <a16:creationId xmlns:a16="http://schemas.microsoft.com/office/drawing/2014/main" id="{6E88B328-912B-4B64-97F0-BA3C5C1636AA}"/>
                    </a:ext>
                  </a:extLst>
                </p14:cNvPr>
                <p14:cNvContentPartPr/>
                <p14:nvPr/>
              </p14:nvContentPartPr>
              <p14:xfrm>
                <a:off x="7355733" y="916080"/>
                <a:ext cx="325440" cy="230040"/>
              </p14:xfrm>
            </p:contentPart>
          </mc:Choice>
          <mc:Fallback xmlns="">
            <p:pic>
              <p:nvPicPr>
                <p:cNvPr id="266" name="Freihand 265">
                  <a:extLst>
                    <a:ext uri="{FF2B5EF4-FFF2-40B4-BE49-F238E27FC236}">
                      <a16:creationId xmlns:a16="http://schemas.microsoft.com/office/drawing/2014/main" id="{6E88B328-912B-4B64-97F0-BA3C5C1636AA}"/>
                    </a:ext>
                  </a:extLst>
                </p:cNvPr>
                <p:cNvPicPr/>
                <p:nvPr/>
              </p:nvPicPr>
              <p:blipFill>
                <a:blip r:embed="rId569"/>
                <a:stretch>
                  <a:fillRect/>
                </a:stretch>
              </p:blipFill>
              <p:spPr>
                <a:xfrm>
                  <a:off x="7351413" y="911760"/>
                  <a:ext cx="33408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267" name="Freihand 266">
                  <a:extLst>
                    <a:ext uri="{FF2B5EF4-FFF2-40B4-BE49-F238E27FC236}">
                      <a16:creationId xmlns:a16="http://schemas.microsoft.com/office/drawing/2014/main" id="{7394E6B8-9D58-4064-8D3E-5C3B6C7A127E}"/>
                    </a:ext>
                  </a:extLst>
                </p14:cNvPr>
                <p14:cNvContentPartPr/>
                <p14:nvPr/>
              </p14:nvContentPartPr>
              <p14:xfrm>
                <a:off x="6856773" y="1145400"/>
                <a:ext cx="128880" cy="204840"/>
              </p14:xfrm>
            </p:contentPart>
          </mc:Choice>
          <mc:Fallback xmlns="">
            <p:pic>
              <p:nvPicPr>
                <p:cNvPr id="267" name="Freihand 266">
                  <a:extLst>
                    <a:ext uri="{FF2B5EF4-FFF2-40B4-BE49-F238E27FC236}">
                      <a16:creationId xmlns:a16="http://schemas.microsoft.com/office/drawing/2014/main" id="{7394E6B8-9D58-4064-8D3E-5C3B6C7A127E}"/>
                    </a:ext>
                  </a:extLst>
                </p:cNvPr>
                <p:cNvPicPr/>
                <p:nvPr/>
              </p:nvPicPr>
              <p:blipFill>
                <a:blip r:embed="rId571"/>
                <a:stretch>
                  <a:fillRect/>
                </a:stretch>
              </p:blipFill>
              <p:spPr>
                <a:xfrm>
                  <a:off x="6852453" y="1141080"/>
                  <a:ext cx="1375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268" name="Freihand 267">
                  <a:extLst>
                    <a:ext uri="{FF2B5EF4-FFF2-40B4-BE49-F238E27FC236}">
                      <a16:creationId xmlns:a16="http://schemas.microsoft.com/office/drawing/2014/main" id="{59F06428-6E5E-49AD-AD24-7D2F2B135D21}"/>
                    </a:ext>
                  </a:extLst>
                </p14:cNvPr>
                <p14:cNvContentPartPr/>
                <p14:nvPr/>
              </p14:nvContentPartPr>
              <p14:xfrm>
                <a:off x="7007253" y="1244400"/>
                <a:ext cx="121320" cy="81360"/>
              </p14:xfrm>
            </p:contentPart>
          </mc:Choice>
          <mc:Fallback xmlns="">
            <p:pic>
              <p:nvPicPr>
                <p:cNvPr id="268" name="Freihand 267">
                  <a:extLst>
                    <a:ext uri="{FF2B5EF4-FFF2-40B4-BE49-F238E27FC236}">
                      <a16:creationId xmlns:a16="http://schemas.microsoft.com/office/drawing/2014/main" id="{59F06428-6E5E-49AD-AD24-7D2F2B135D21}"/>
                    </a:ext>
                  </a:extLst>
                </p:cNvPr>
                <p:cNvPicPr/>
                <p:nvPr/>
              </p:nvPicPr>
              <p:blipFill>
                <a:blip r:embed="rId573"/>
                <a:stretch>
                  <a:fillRect/>
                </a:stretch>
              </p:blipFill>
              <p:spPr>
                <a:xfrm>
                  <a:off x="7002933" y="1240080"/>
                  <a:ext cx="1299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269" name="Freihand 268">
                  <a:extLst>
                    <a:ext uri="{FF2B5EF4-FFF2-40B4-BE49-F238E27FC236}">
                      <a16:creationId xmlns:a16="http://schemas.microsoft.com/office/drawing/2014/main" id="{F72A98CF-8BFA-451B-B52F-412B2B0F01C5}"/>
                    </a:ext>
                  </a:extLst>
                </p14:cNvPr>
                <p14:cNvContentPartPr/>
                <p14:nvPr/>
              </p14:nvContentPartPr>
              <p14:xfrm>
                <a:off x="7184733" y="1242960"/>
                <a:ext cx="7560" cy="90000"/>
              </p14:xfrm>
            </p:contentPart>
          </mc:Choice>
          <mc:Fallback xmlns="">
            <p:pic>
              <p:nvPicPr>
                <p:cNvPr id="269" name="Freihand 268">
                  <a:extLst>
                    <a:ext uri="{FF2B5EF4-FFF2-40B4-BE49-F238E27FC236}">
                      <a16:creationId xmlns:a16="http://schemas.microsoft.com/office/drawing/2014/main" id="{F72A98CF-8BFA-451B-B52F-412B2B0F01C5}"/>
                    </a:ext>
                  </a:extLst>
                </p:cNvPr>
                <p:cNvPicPr/>
                <p:nvPr/>
              </p:nvPicPr>
              <p:blipFill>
                <a:blip r:embed="rId575"/>
                <a:stretch>
                  <a:fillRect/>
                </a:stretch>
              </p:blipFill>
              <p:spPr>
                <a:xfrm>
                  <a:off x="7180413" y="1238640"/>
                  <a:ext cx="162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270" name="Freihand 269">
                  <a:extLst>
                    <a:ext uri="{FF2B5EF4-FFF2-40B4-BE49-F238E27FC236}">
                      <a16:creationId xmlns:a16="http://schemas.microsoft.com/office/drawing/2014/main" id="{8039EA37-9F43-4B8D-86CE-3765C02505AD}"/>
                    </a:ext>
                  </a:extLst>
                </p14:cNvPr>
                <p14:cNvContentPartPr/>
                <p14:nvPr/>
              </p14:nvContentPartPr>
              <p14:xfrm>
                <a:off x="7196613" y="1185720"/>
                <a:ext cx="238680" cy="135000"/>
              </p14:xfrm>
            </p:contentPart>
          </mc:Choice>
          <mc:Fallback xmlns="">
            <p:pic>
              <p:nvPicPr>
                <p:cNvPr id="270" name="Freihand 269">
                  <a:extLst>
                    <a:ext uri="{FF2B5EF4-FFF2-40B4-BE49-F238E27FC236}">
                      <a16:creationId xmlns:a16="http://schemas.microsoft.com/office/drawing/2014/main" id="{8039EA37-9F43-4B8D-86CE-3765C02505AD}"/>
                    </a:ext>
                  </a:extLst>
                </p:cNvPr>
                <p:cNvPicPr/>
                <p:nvPr/>
              </p:nvPicPr>
              <p:blipFill>
                <a:blip r:embed="rId577"/>
                <a:stretch>
                  <a:fillRect/>
                </a:stretch>
              </p:blipFill>
              <p:spPr>
                <a:xfrm>
                  <a:off x="7192293" y="1181400"/>
                  <a:ext cx="2473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277" name="Freihand 276">
                  <a:extLst>
                    <a:ext uri="{FF2B5EF4-FFF2-40B4-BE49-F238E27FC236}">
                      <a16:creationId xmlns:a16="http://schemas.microsoft.com/office/drawing/2014/main" id="{D037971D-4B9F-469A-A5ED-361944767240}"/>
                    </a:ext>
                  </a:extLst>
                </p14:cNvPr>
                <p14:cNvContentPartPr/>
                <p14:nvPr/>
              </p14:nvContentPartPr>
              <p14:xfrm>
                <a:off x="11183973" y="446280"/>
                <a:ext cx="114840" cy="30960"/>
              </p14:xfrm>
            </p:contentPart>
          </mc:Choice>
          <mc:Fallback xmlns="">
            <p:pic>
              <p:nvPicPr>
                <p:cNvPr id="277" name="Freihand 276">
                  <a:extLst>
                    <a:ext uri="{FF2B5EF4-FFF2-40B4-BE49-F238E27FC236}">
                      <a16:creationId xmlns:a16="http://schemas.microsoft.com/office/drawing/2014/main" id="{D037971D-4B9F-469A-A5ED-361944767240}"/>
                    </a:ext>
                  </a:extLst>
                </p:cNvPr>
                <p:cNvPicPr/>
                <p:nvPr/>
              </p:nvPicPr>
              <p:blipFill>
                <a:blip r:embed="rId579"/>
                <a:stretch>
                  <a:fillRect/>
                </a:stretch>
              </p:blipFill>
              <p:spPr>
                <a:xfrm>
                  <a:off x="11179653" y="441960"/>
                  <a:ext cx="1234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278" name="Freihand 277">
                  <a:extLst>
                    <a:ext uri="{FF2B5EF4-FFF2-40B4-BE49-F238E27FC236}">
                      <a16:creationId xmlns:a16="http://schemas.microsoft.com/office/drawing/2014/main" id="{87A163E9-7CBE-4B9D-AD4A-82D2D8104CE4}"/>
                    </a:ext>
                  </a:extLst>
                </p14:cNvPr>
                <p14:cNvContentPartPr/>
                <p14:nvPr/>
              </p14:nvContentPartPr>
              <p14:xfrm>
                <a:off x="11201613" y="533040"/>
                <a:ext cx="132120" cy="39240"/>
              </p14:xfrm>
            </p:contentPart>
          </mc:Choice>
          <mc:Fallback xmlns="">
            <p:pic>
              <p:nvPicPr>
                <p:cNvPr id="278" name="Freihand 277">
                  <a:extLst>
                    <a:ext uri="{FF2B5EF4-FFF2-40B4-BE49-F238E27FC236}">
                      <a16:creationId xmlns:a16="http://schemas.microsoft.com/office/drawing/2014/main" id="{87A163E9-7CBE-4B9D-AD4A-82D2D8104CE4}"/>
                    </a:ext>
                  </a:extLst>
                </p:cNvPr>
                <p:cNvPicPr/>
                <p:nvPr/>
              </p:nvPicPr>
              <p:blipFill>
                <a:blip r:embed="rId581"/>
                <a:stretch>
                  <a:fillRect/>
                </a:stretch>
              </p:blipFill>
              <p:spPr>
                <a:xfrm>
                  <a:off x="11197293" y="528720"/>
                  <a:ext cx="1407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280" name="Freihand 279">
                  <a:extLst>
                    <a:ext uri="{FF2B5EF4-FFF2-40B4-BE49-F238E27FC236}">
                      <a16:creationId xmlns:a16="http://schemas.microsoft.com/office/drawing/2014/main" id="{9B8965AC-8864-4024-BE9C-994E867E8A66}"/>
                    </a:ext>
                  </a:extLst>
                </p14:cNvPr>
                <p14:cNvContentPartPr/>
                <p14:nvPr/>
              </p14:nvContentPartPr>
              <p14:xfrm>
                <a:off x="11398533" y="426120"/>
                <a:ext cx="105120" cy="139680"/>
              </p14:xfrm>
            </p:contentPart>
          </mc:Choice>
          <mc:Fallback xmlns="">
            <p:pic>
              <p:nvPicPr>
                <p:cNvPr id="280" name="Freihand 279">
                  <a:extLst>
                    <a:ext uri="{FF2B5EF4-FFF2-40B4-BE49-F238E27FC236}">
                      <a16:creationId xmlns:a16="http://schemas.microsoft.com/office/drawing/2014/main" id="{9B8965AC-8864-4024-BE9C-994E867E8A66}"/>
                    </a:ext>
                  </a:extLst>
                </p:cNvPr>
                <p:cNvPicPr/>
                <p:nvPr/>
              </p:nvPicPr>
              <p:blipFill>
                <a:blip r:embed="rId583"/>
                <a:stretch>
                  <a:fillRect/>
                </a:stretch>
              </p:blipFill>
              <p:spPr>
                <a:xfrm>
                  <a:off x="11394213" y="421800"/>
                  <a:ext cx="1137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281" name="Freihand 280">
                  <a:extLst>
                    <a:ext uri="{FF2B5EF4-FFF2-40B4-BE49-F238E27FC236}">
                      <a16:creationId xmlns:a16="http://schemas.microsoft.com/office/drawing/2014/main" id="{89978401-18EC-4F4A-B9FE-A8E9252D69B6}"/>
                    </a:ext>
                  </a:extLst>
                </p14:cNvPr>
                <p14:cNvContentPartPr/>
                <p14:nvPr/>
              </p14:nvContentPartPr>
              <p14:xfrm>
                <a:off x="11537493" y="425400"/>
                <a:ext cx="89280" cy="123120"/>
              </p14:xfrm>
            </p:contentPart>
          </mc:Choice>
          <mc:Fallback xmlns="">
            <p:pic>
              <p:nvPicPr>
                <p:cNvPr id="281" name="Freihand 280">
                  <a:extLst>
                    <a:ext uri="{FF2B5EF4-FFF2-40B4-BE49-F238E27FC236}">
                      <a16:creationId xmlns:a16="http://schemas.microsoft.com/office/drawing/2014/main" id="{89978401-18EC-4F4A-B9FE-A8E9252D69B6}"/>
                    </a:ext>
                  </a:extLst>
                </p:cNvPr>
                <p:cNvPicPr/>
                <p:nvPr/>
              </p:nvPicPr>
              <p:blipFill>
                <a:blip r:embed="rId585"/>
                <a:stretch>
                  <a:fillRect/>
                </a:stretch>
              </p:blipFill>
              <p:spPr>
                <a:xfrm>
                  <a:off x="11533173" y="421080"/>
                  <a:ext cx="979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282" name="Freihand 281">
                  <a:extLst>
                    <a:ext uri="{FF2B5EF4-FFF2-40B4-BE49-F238E27FC236}">
                      <a16:creationId xmlns:a16="http://schemas.microsoft.com/office/drawing/2014/main" id="{00295B00-E53D-4EDF-A1A9-62A781399261}"/>
                    </a:ext>
                  </a:extLst>
                </p14:cNvPr>
                <p14:cNvContentPartPr/>
                <p14:nvPr/>
              </p14:nvContentPartPr>
              <p14:xfrm>
                <a:off x="11565213" y="405960"/>
                <a:ext cx="63720" cy="12240"/>
              </p14:xfrm>
            </p:contentPart>
          </mc:Choice>
          <mc:Fallback xmlns="">
            <p:pic>
              <p:nvPicPr>
                <p:cNvPr id="282" name="Freihand 281">
                  <a:extLst>
                    <a:ext uri="{FF2B5EF4-FFF2-40B4-BE49-F238E27FC236}">
                      <a16:creationId xmlns:a16="http://schemas.microsoft.com/office/drawing/2014/main" id="{00295B00-E53D-4EDF-A1A9-62A781399261}"/>
                    </a:ext>
                  </a:extLst>
                </p:cNvPr>
                <p:cNvPicPr/>
                <p:nvPr/>
              </p:nvPicPr>
              <p:blipFill>
                <a:blip r:embed="rId587"/>
                <a:stretch>
                  <a:fillRect/>
                </a:stretch>
              </p:blipFill>
              <p:spPr>
                <a:xfrm>
                  <a:off x="11560893" y="401640"/>
                  <a:ext cx="723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283" name="Freihand 282">
                  <a:extLst>
                    <a:ext uri="{FF2B5EF4-FFF2-40B4-BE49-F238E27FC236}">
                      <a16:creationId xmlns:a16="http://schemas.microsoft.com/office/drawing/2014/main" id="{46135549-792E-47F4-BCCA-5A0DB6FC56CA}"/>
                    </a:ext>
                  </a:extLst>
                </p14:cNvPr>
                <p14:cNvContentPartPr/>
                <p14:nvPr/>
              </p14:nvContentPartPr>
              <p14:xfrm>
                <a:off x="11653773" y="412440"/>
                <a:ext cx="75960" cy="136800"/>
              </p14:xfrm>
            </p:contentPart>
          </mc:Choice>
          <mc:Fallback xmlns="">
            <p:pic>
              <p:nvPicPr>
                <p:cNvPr id="283" name="Freihand 282">
                  <a:extLst>
                    <a:ext uri="{FF2B5EF4-FFF2-40B4-BE49-F238E27FC236}">
                      <a16:creationId xmlns:a16="http://schemas.microsoft.com/office/drawing/2014/main" id="{46135549-792E-47F4-BCCA-5A0DB6FC56CA}"/>
                    </a:ext>
                  </a:extLst>
                </p:cNvPr>
                <p:cNvPicPr/>
                <p:nvPr/>
              </p:nvPicPr>
              <p:blipFill>
                <a:blip r:embed="rId589"/>
                <a:stretch>
                  <a:fillRect/>
                </a:stretch>
              </p:blipFill>
              <p:spPr>
                <a:xfrm>
                  <a:off x="11649453" y="408120"/>
                  <a:ext cx="846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284" name="Freihand 283">
                  <a:extLst>
                    <a:ext uri="{FF2B5EF4-FFF2-40B4-BE49-F238E27FC236}">
                      <a16:creationId xmlns:a16="http://schemas.microsoft.com/office/drawing/2014/main" id="{FB624F71-D583-4141-BF7A-3EE03A532A36}"/>
                    </a:ext>
                  </a:extLst>
                </p14:cNvPr>
                <p14:cNvContentPartPr/>
                <p14:nvPr/>
              </p14:nvContentPartPr>
              <p14:xfrm>
                <a:off x="11752053" y="407760"/>
                <a:ext cx="97920" cy="129960"/>
              </p14:xfrm>
            </p:contentPart>
          </mc:Choice>
          <mc:Fallback xmlns="">
            <p:pic>
              <p:nvPicPr>
                <p:cNvPr id="284" name="Freihand 283">
                  <a:extLst>
                    <a:ext uri="{FF2B5EF4-FFF2-40B4-BE49-F238E27FC236}">
                      <a16:creationId xmlns:a16="http://schemas.microsoft.com/office/drawing/2014/main" id="{FB624F71-D583-4141-BF7A-3EE03A532A36}"/>
                    </a:ext>
                  </a:extLst>
                </p:cNvPr>
                <p:cNvPicPr/>
                <p:nvPr/>
              </p:nvPicPr>
              <p:blipFill>
                <a:blip r:embed="rId591"/>
                <a:stretch>
                  <a:fillRect/>
                </a:stretch>
              </p:blipFill>
              <p:spPr>
                <a:xfrm>
                  <a:off x="11747733" y="403440"/>
                  <a:ext cx="1065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285" name="Freihand 284">
                  <a:extLst>
                    <a:ext uri="{FF2B5EF4-FFF2-40B4-BE49-F238E27FC236}">
                      <a16:creationId xmlns:a16="http://schemas.microsoft.com/office/drawing/2014/main" id="{1007370E-2D86-49FF-A3C3-E0843488CC01}"/>
                    </a:ext>
                  </a:extLst>
                </p14:cNvPr>
                <p14:cNvContentPartPr/>
                <p14:nvPr/>
              </p14:nvContentPartPr>
              <p14:xfrm>
                <a:off x="11897493" y="471840"/>
                <a:ext cx="6120" cy="72000"/>
              </p14:xfrm>
            </p:contentPart>
          </mc:Choice>
          <mc:Fallback xmlns="">
            <p:pic>
              <p:nvPicPr>
                <p:cNvPr id="285" name="Freihand 284">
                  <a:extLst>
                    <a:ext uri="{FF2B5EF4-FFF2-40B4-BE49-F238E27FC236}">
                      <a16:creationId xmlns:a16="http://schemas.microsoft.com/office/drawing/2014/main" id="{1007370E-2D86-49FF-A3C3-E0843488CC01}"/>
                    </a:ext>
                  </a:extLst>
                </p:cNvPr>
                <p:cNvPicPr/>
                <p:nvPr/>
              </p:nvPicPr>
              <p:blipFill>
                <a:blip r:embed="rId593"/>
                <a:stretch>
                  <a:fillRect/>
                </a:stretch>
              </p:blipFill>
              <p:spPr>
                <a:xfrm>
                  <a:off x="11893173" y="467520"/>
                  <a:ext cx="147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286" name="Freihand 285">
                  <a:extLst>
                    <a:ext uri="{FF2B5EF4-FFF2-40B4-BE49-F238E27FC236}">
                      <a16:creationId xmlns:a16="http://schemas.microsoft.com/office/drawing/2014/main" id="{072333F4-44CE-441D-A669-A95B6A6E6202}"/>
                    </a:ext>
                  </a:extLst>
                </p14:cNvPr>
                <p14:cNvContentPartPr/>
                <p14:nvPr/>
              </p14:nvContentPartPr>
              <p14:xfrm>
                <a:off x="11906133" y="422880"/>
                <a:ext cx="91800" cy="127080"/>
              </p14:xfrm>
            </p:contentPart>
          </mc:Choice>
          <mc:Fallback xmlns="">
            <p:pic>
              <p:nvPicPr>
                <p:cNvPr id="286" name="Freihand 285">
                  <a:extLst>
                    <a:ext uri="{FF2B5EF4-FFF2-40B4-BE49-F238E27FC236}">
                      <a16:creationId xmlns:a16="http://schemas.microsoft.com/office/drawing/2014/main" id="{072333F4-44CE-441D-A669-A95B6A6E6202}"/>
                    </a:ext>
                  </a:extLst>
                </p:cNvPr>
                <p:cNvPicPr/>
                <p:nvPr/>
              </p:nvPicPr>
              <p:blipFill>
                <a:blip r:embed="rId595"/>
                <a:stretch>
                  <a:fillRect/>
                </a:stretch>
              </p:blipFill>
              <p:spPr>
                <a:xfrm>
                  <a:off x="11901813" y="418560"/>
                  <a:ext cx="1004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61" name="Freihand 360">
                  <a:extLst>
                    <a:ext uri="{FF2B5EF4-FFF2-40B4-BE49-F238E27FC236}">
                      <a16:creationId xmlns:a16="http://schemas.microsoft.com/office/drawing/2014/main" id="{B2BE08DC-7778-4552-AF07-B7A962775217}"/>
                    </a:ext>
                  </a:extLst>
                </p14:cNvPr>
                <p14:cNvContentPartPr/>
                <p14:nvPr/>
              </p14:nvContentPartPr>
              <p14:xfrm>
                <a:off x="8733453" y="704400"/>
                <a:ext cx="2362320" cy="479160"/>
              </p14:xfrm>
            </p:contentPart>
          </mc:Choice>
          <mc:Fallback xmlns="">
            <p:pic>
              <p:nvPicPr>
                <p:cNvPr id="361" name="Freihand 360">
                  <a:extLst>
                    <a:ext uri="{FF2B5EF4-FFF2-40B4-BE49-F238E27FC236}">
                      <a16:creationId xmlns:a16="http://schemas.microsoft.com/office/drawing/2014/main" id="{B2BE08DC-7778-4552-AF07-B7A962775217}"/>
                    </a:ext>
                  </a:extLst>
                </p:cNvPr>
                <p:cNvPicPr/>
                <p:nvPr/>
              </p:nvPicPr>
              <p:blipFill>
                <a:blip r:embed="rId597"/>
                <a:stretch>
                  <a:fillRect/>
                </a:stretch>
              </p:blipFill>
              <p:spPr>
                <a:xfrm>
                  <a:off x="8729133" y="700080"/>
                  <a:ext cx="2370960" cy="487800"/>
                </a:xfrm>
                <a:prstGeom prst="rect">
                  <a:avLst/>
                </a:prstGeom>
              </p:spPr>
            </p:pic>
          </mc:Fallback>
        </mc:AlternateContent>
      </p:grpSp>
      <p:grpSp>
        <p:nvGrpSpPr>
          <p:cNvPr id="368" name="Gruppieren 367">
            <a:extLst>
              <a:ext uri="{FF2B5EF4-FFF2-40B4-BE49-F238E27FC236}">
                <a16:creationId xmlns:a16="http://schemas.microsoft.com/office/drawing/2014/main" id="{61F2C568-EDE4-4041-8F3C-CCB93B921E7A}"/>
              </a:ext>
            </a:extLst>
          </p:cNvPr>
          <p:cNvGrpSpPr/>
          <p:nvPr/>
        </p:nvGrpSpPr>
        <p:grpSpPr>
          <a:xfrm>
            <a:off x="7796013" y="691080"/>
            <a:ext cx="3722040" cy="3179880"/>
            <a:chOff x="7796013" y="691080"/>
            <a:chExt cx="3722040" cy="3179880"/>
          </a:xfrm>
        </p:grpSpPr>
        <mc:AlternateContent xmlns:mc="http://schemas.openxmlformats.org/markup-compatibility/2006" xmlns:p14="http://schemas.microsoft.com/office/powerpoint/2010/main">
          <mc:Choice Requires="p14">
            <p:contentPart p14:bwMode="auto" r:id="rId598">
              <p14:nvContentPartPr>
                <p14:cNvPr id="363" name="Freihand 362">
                  <a:extLst>
                    <a:ext uri="{FF2B5EF4-FFF2-40B4-BE49-F238E27FC236}">
                      <a16:creationId xmlns:a16="http://schemas.microsoft.com/office/drawing/2014/main" id="{876177FE-A2DE-439E-AA49-924B2689143D}"/>
                    </a:ext>
                  </a:extLst>
                </p14:cNvPr>
                <p14:cNvContentPartPr/>
                <p14:nvPr/>
              </p14:nvContentPartPr>
              <p14:xfrm>
                <a:off x="8713653" y="691080"/>
                <a:ext cx="2327760" cy="545040"/>
              </p14:xfrm>
            </p:contentPart>
          </mc:Choice>
          <mc:Fallback xmlns="">
            <p:pic>
              <p:nvPicPr>
                <p:cNvPr id="363" name="Freihand 362">
                  <a:extLst>
                    <a:ext uri="{FF2B5EF4-FFF2-40B4-BE49-F238E27FC236}">
                      <a16:creationId xmlns:a16="http://schemas.microsoft.com/office/drawing/2014/main" id="{876177FE-A2DE-439E-AA49-924B2689143D}"/>
                    </a:ext>
                  </a:extLst>
                </p:cNvPr>
                <p:cNvPicPr/>
                <p:nvPr/>
              </p:nvPicPr>
              <p:blipFill>
                <a:blip r:embed="rId599"/>
                <a:stretch>
                  <a:fillRect/>
                </a:stretch>
              </p:blipFill>
              <p:spPr>
                <a:xfrm>
                  <a:off x="8709333" y="686760"/>
                  <a:ext cx="2336400" cy="55368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64" name="Freihand 363">
                  <a:extLst>
                    <a:ext uri="{FF2B5EF4-FFF2-40B4-BE49-F238E27FC236}">
                      <a16:creationId xmlns:a16="http://schemas.microsoft.com/office/drawing/2014/main" id="{4DF8206C-414E-4330-A7A7-4834AC12AC62}"/>
                    </a:ext>
                  </a:extLst>
                </p14:cNvPr>
                <p14:cNvContentPartPr/>
                <p14:nvPr/>
              </p14:nvContentPartPr>
              <p14:xfrm>
                <a:off x="9577653" y="3246720"/>
                <a:ext cx="1940400" cy="613800"/>
              </p14:xfrm>
            </p:contentPart>
          </mc:Choice>
          <mc:Fallback xmlns="">
            <p:pic>
              <p:nvPicPr>
                <p:cNvPr id="364" name="Freihand 363">
                  <a:extLst>
                    <a:ext uri="{FF2B5EF4-FFF2-40B4-BE49-F238E27FC236}">
                      <a16:creationId xmlns:a16="http://schemas.microsoft.com/office/drawing/2014/main" id="{4DF8206C-414E-4330-A7A7-4834AC12AC62}"/>
                    </a:ext>
                  </a:extLst>
                </p:cNvPr>
                <p:cNvPicPr/>
                <p:nvPr/>
              </p:nvPicPr>
              <p:blipFill>
                <a:blip r:embed="rId601"/>
                <a:stretch>
                  <a:fillRect/>
                </a:stretch>
              </p:blipFill>
              <p:spPr>
                <a:xfrm>
                  <a:off x="9573333" y="3242400"/>
                  <a:ext cx="1949040" cy="62244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65" name="Freihand 364">
                  <a:extLst>
                    <a:ext uri="{FF2B5EF4-FFF2-40B4-BE49-F238E27FC236}">
                      <a16:creationId xmlns:a16="http://schemas.microsoft.com/office/drawing/2014/main" id="{064B9736-EBB0-453F-B3E5-580A772F9D32}"/>
                    </a:ext>
                  </a:extLst>
                </p14:cNvPr>
                <p14:cNvContentPartPr/>
                <p14:nvPr/>
              </p14:nvContentPartPr>
              <p14:xfrm>
                <a:off x="7796013" y="967920"/>
                <a:ext cx="1995840" cy="2628360"/>
              </p14:xfrm>
            </p:contentPart>
          </mc:Choice>
          <mc:Fallback xmlns="">
            <p:pic>
              <p:nvPicPr>
                <p:cNvPr id="365" name="Freihand 364">
                  <a:extLst>
                    <a:ext uri="{FF2B5EF4-FFF2-40B4-BE49-F238E27FC236}">
                      <a16:creationId xmlns:a16="http://schemas.microsoft.com/office/drawing/2014/main" id="{064B9736-EBB0-453F-B3E5-580A772F9D32}"/>
                    </a:ext>
                  </a:extLst>
                </p:cNvPr>
                <p:cNvPicPr/>
                <p:nvPr/>
              </p:nvPicPr>
              <p:blipFill>
                <a:blip r:embed="rId603"/>
                <a:stretch>
                  <a:fillRect/>
                </a:stretch>
              </p:blipFill>
              <p:spPr>
                <a:xfrm>
                  <a:off x="7791693" y="963600"/>
                  <a:ext cx="2004480" cy="263700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66" name="Freihand 365">
                  <a:extLst>
                    <a:ext uri="{FF2B5EF4-FFF2-40B4-BE49-F238E27FC236}">
                      <a16:creationId xmlns:a16="http://schemas.microsoft.com/office/drawing/2014/main" id="{99A45086-407B-4D0F-895E-389794F4A072}"/>
                    </a:ext>
                  </a:extLst>
                </p14:cNvPr>
                <p14:cNvContentPartPr/>
                <p14:nvPr/>
              </p14:nvContentPartPr>
              <p14:xfrm>
                <a:off x="8508453" y="886200"/>
                <a:ext cx="216720" cy="433080"/>
              </p14:xfrm>
            </p:contentPart>
          </mc:Choice>
          <mc:Fallback xmlns="">
            <p:pic>
              <p:nvPicPr>
                <p:cNvPr id="366" name="Freihand 365">
                  <a:extLst>
                    <a:ext uri="{FF2B5EF4-FFF2-40B4-BE49-F238E27FC236}">
                      <a16:creationId xmlns:a16="http://schemas.microsoft.com/office/drawing/2014/main" id="{99A45086-407B-4D0F-895E-389794F4A072}"/>
                    </a:ext>
                  </a:extLst>
                </p:cNvPr>
                <p:cNvPicPr/>
                <p:nvPr/>
              </p:nvPicPr>
              <p:blipFill>
                <a:blip r:embed="rId605"/>
                <a:stretch>
                  <a:fillRect/>
                </a:stretch>
              </p:blipFill>
              <p:spPr>
                <a:xfrm>
                  <a:off x="8504133" y="881880"/>
                  <a:ext cx="225360" cy="44172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67" name="Freihand 366">
                  <a:extLst>
                    <a:ext uri="{FF2B5EF4-FFF2-40B4-BE49-F238E27FC236}">
                      <a16:creationId xmlns:a16="http://schemas.microsoft.com/office/drawing/2014/main" id="{A439D65A-2D6A-42B9-A8CC-04B7476AEBBF}"/>
                    </a:ext>
                  </a:extLst>
                </p14:cNvPr>
                <p14:cNvContentPartPr/>
                <p14:nvPr/>
              </p14:nvContentPartPr>
              <p14:xfrm>
                <a:off x="9337173" y="3366240"/>
                <a:ext cx="397800" cy="504720"/>
              </p14:xfrm>
            </p:contentPart>
          </mc:Choice>
          <mc:Fallback xmlns="">
            <p:pic>
              <p:nvPicPr>
                <p:cNvPr id="367" name="Freihand 366">
                  <a:extLst>
                    <a:ext uri="{FF2B5EF4-FFF2-40B4-BE49-F238E27FC236}">
                      <a16:creationId xmlns:a16="http://schemas.microsoft.com/office/drawing/2014/main" id="{A439D65A-2D6A-42B9-A8CC-04B7476AEBBF}"/>
                    </a:ext>
                  </a:extLst>
                </p:cNvPr>
                <p:cNvPicPr/>
                <p:nvPr/>
              </p:nvPicPr>
              <p:blipFill>
                <a:blip r:embed="rId607"/>
                <a:stretch>
                  <a:fillRect/>
                </a:stretch>
              </p:blipFill>
              <p:spPr>
                <a:xfrm>
                  <a:off x="9332853" y="3361920"/>
                  <a:ext cx="406440" cy="513360"/>
                </a:xfrm>
                <a:prstGeom prst="rect">
                  <a:avLst/>
                </a:prstGeom>
              </p:spPr>
            </p:pic>
          </mc:Fallback>
        </mc:AlternateContent>
      </p:grpSp>
    </p:spTree>
    <p:extLst>
      <p:ext uri="{BB962C8B-B14F-4D97-AF65-F5344CB8AC3E}">
        <p14:creationId xmlns:p14="http://schemas.microsoft.com/office/powerpoint/2010/main" val="3085402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191421" cy="593674"/>
          </a:xfrm>
          <a:prstGeom prst="rect">
            <a:avLst/>
          </a:prstGeom>
          <a:noFill/>
          <a:ln>
            <a:noFill/>
          </a:ln>
        </p:spPr>
        <p:txBody>
          <a:bodyPr vert="horz" wrap="none" lIns="81646" tIns="40823" rIns="81646" bIns="40823" anchorCtr="0" compatLnSpc="0">
            <a:spAutoFit/>
          </a:bodyPr>
          <a:lstStyle/>
          <a:p>
            <a:r>
              <a:rPr lang="de-DE" sz="3266" dirty="0"/>
              <a:t>Quantitätstheorie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68480"/>
            <a:ext cx="12192000" cy="4861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800" dirty="0">
                <a:solidFill>
                  <a:srgbClr val="000000"/>
                </a:solidFill>
              </a:rPr>
              <a:t>					</a:t>
            </a:r>
          </a:p>
          <a:p>
            <a:pPr eaLnBrk="1" hangingPunct="1">
              <a:buClrTx/>
              <a:buFontTx/>
              <a:buNone/>
            </a:pPr>
            <a:r>
              <a:rPr lang="de-DE" sz="2800" dirty="0">
                <a:solidFill>
                  <a:srgbClr val="000000"/>
                </a:solidFill>
              </a:rPr>
              <a:t>						</a:t>
            </a:r>
            <a:r>
              <a:rPr lang="de-DE" sz="2400" dirty="0">
                <a:solidFill>
                  <a:srgbClr val="000000"/>
                </a:solidFill>
              </a:rPr>
              <a:t>(Geldmenge)	x	(Umlaufgeschwindigkeit)</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(Preisniveau)	x 	(Produktion)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cs typeface="Times New Roman" pitchFamily="18" charset="0"/>
              </a:rPr>
              <a:t>→	</a:t>
            </a:r>
            <a:r>
              <a:rPr lang="de-DE" sz="2400" dirty="0">
                <a:solidFill>
                  <a:srgbClr val="000000"/>
                </a:solidFill>
              </a:rPr>
              <a:t>Bei kurzfristig konstanter Umlaufgeschwindigkeit des  Geldes und konstanter Produktion setzt 		sich ein Anstieg der Geldmenge in einen proportionalen Anstieg des Preisniveaus um.</a:t>
            </a:r>
          </a:p>
          <a:p>
            <a:pPr eaLnBrk="1" hangingPunct="1">
              <a:buClrTx/>
              <a:buFontTx/>
              <a:buNone/>
            </a:pPr>
            <a:endParaRPr lang="de-DE" sz="2400" dirty="0">
              <a:solidFill>
                <a:srgbClr val="000000"/>
              </a:solidFill>
            </a:endParaRPr>
          </a:p>
        </p:txBody>
      </p:sp>
      <p:sp>
        <p:nvSpPr>
          <p:cNvPr id="7" name="Rechteck 6">
            <a:extLst>
              <a:ext uri="{FF2B5EF4-FFF2-40B4-BE49-F238E27FC236}">
                <a16:creationId xmlns:a16="http://schemas.microsoft.com/office/drawing/2014/main" id="{9CFF2F5C-C443-468A-8E80-8A07D22784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0" name="Freihand 9">
                <a:extLst>
                  <a:ext uri="{FF2B5EF4-FFF2-40B4-BE49-F238E27FC236}">
                    <a16:creationId xmlns:a16="http://schemas.microsoft.com/office/drawing/2014/main" id="{F0FA441B-EFD9-422A-A36C-14CE0A5D913C}"/>
                  </a:ext>
                </a:extLst>
              </p14:cNvPr>
              <p14:cNvContentPartPr/>
              <p14:nvPr/>
            </p14:nvContentPartPr>
            <p14:xfrm>
              <a:off x="4765533" y="1427107"/>
              <a:ext cx="2831040" cy="113760"/>
            </p14:xfrm>
          </p:contentPart>
        </mc:Choice>
        <mc:Fallback xmlns="">
          <p:pic>
            <p:nvPicPr>
              <p:cNvPr id="10" name="Freihand 9">
                <a:extLst>
                  <a:ext uri="{FF2B5EF4-FFF2-40B4-BE49-F238E27FC236}">
                    <a16:creationId xmlns:a16="http://schemas.microsoft.com/office/drawing/2014/main" id="{F0FA441B-EFD9-422A-A36C-14CE0A5D913C}"/>
                  </a:ext>
                </a:extLst>
              </p:cNvPr>
              <p:cNvPicPr/>
              <p:nvPr/>
            </p:nvPicPr>
            <p:blipFill>
              <a:blip r:embed="rId4"/>
              <a:stretch>
                <a:fillRect/>
              </a:stretch>
            </p:blipFill>
            <p:spPr>
              <a:xfrm>
                <a:off x="4761213" y="1422787"/>
                <a:ext cx="28396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Freihand 14">
                <a:extLst>
                  <a:ext uri="{FF2B5EF4-FFF2-40B4-BE49-F238E27FC236}">
                    <a16:creationId xmlns:a16="http://schemas.microsoft.com/office/drawing/2014/main" id="{3A7C6497-05A2-497D-897E-A17A15D27858}"/>
                  </a:ext>
                </a:extLst>
              </p14:cNvPr>
              <p14:cNvContentPartPr/>
              <p14:nvPr/>
            </p14:nvContentPartPr>
            <p14:xfrm>
              <a:off x="4695693" y="938587"/>
              <a:ext cx="3413520" cy="746280"/>
            </p14:xfrm>
          </p:contentPart>
        </mc:Choice>
        <mc:Fallback xmlns="">
          <p:pic>
            <p:nvPicPr>
              <p:cNvPr id="15" name="Freihand 14">
                <a:extLst>
                  <a:ext uri="{FF2B5EF4-FFF2-40B4-BE49-F238E27FC236}">
                    <a16:creationId xmlns:a16="http://schemas.microsoft.com/office/drawing/2014/main" id="{3A7C6497-05A2-497D-897E-A17A15D27858}"/>
                  </a:ext>
                </a:extLst>
              </p:cNvPr>
              <p:cNvPicPr/>
              <p:nvPr/>
            </p:nvPicPr>
            <p:blipFill>
              <a:blip r:embed="rId6"/>
              <a:stretch>
                <a:fillRect/>
              </a:stretch>
            </p:blipFill>
            <p:spPr>
              <a:xfrm>
                <a:off x="4691373" y="934267"/>
                <a:ext cx="3422160" cy="754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Freihand 16">
                <a:extLst>
                  <a:ext uri="{FF2B5EF4-FFF2-40B4-BE49-F238E27FC236}">
                    <a16:creationId xmlns:a16="http://schemas.microsoft.com/office/drawing/2014/main" id="{1A45F92A-AED8-42EF-95D0-FAB7E7AB994D}"/>
                  </a:ext>
                </a:extLst>
              </p14:cNvPr>
              <p14:cNvContentPartPr/>
              <p14:nvPr/>
            </p14:nvContentPartPr>
            <p14:xfrm>
              <a:off x="4961373" y="1428187"/>
              <a:ext cx="2665800" cy="134280"/>
            </p14:xfrm>
          </p:contentPart>
        </mc:Choice>
        <mc:Fallback xmlns="">
          <p:pic>
            <p:nvPicPr>
              <p:cNvPr id="17" name="Freihand 16">
                <a:extLst>
                  <a:ext uri="{FF2B5EF4-FFF2-40B4-BE49-F238E27FC236}">
                    <a16:creationId xmlns:a16="http://schemas.microsoft.com/office/drawing/2014/main" id="{1A45F92A-AED8-42EF-95D0-FAB7E7AB994D}"/>
                  </a:ext>
                </a:extLst>
              </p:cNvPr>
              <p:cNvPicPr/>
              <p:nvPr/>
            </p:nvPicPr>
            <p:blipFill>
              <a:blip r:embed="rId8"/>
              <a:stretch>
                <a:fillRect/>
              </a:stretch>
            </p:blipFill>
            <p:spPr>
              <a:xfrm>
                <a:off x="4957053" y="1423867"/>
                <a:ext cx="26744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 name="Freihand 1">
                <a:extLst>
                  <a:ext uri="{FF2B5EF4-FFF2-40B4-BE49-F238E27FC236}">
                    <a16:creationId xmlns:a16="http://schemas.microsoft.com/office/drawing/2014/main" id="{A02FEEB5-B860-4C1D-A14C-5A4EE2C11DA2}"/>
                  </a:ext>
                </a:extLst>
              </p14:cNvPr>
              <p14:cNvContentPartPr/>
              <p14:nvPr/>
            </p14:nvContentPartPr>
            <p14:xfrm>
              <a:off x="2415453" y="1530427"/>
              <a:ext cx="1190880" cy="34200"/>
            </p14:xfrm>
          </p:contentPart>
        </mc:Choice>
        <mc:Fallback xmlns="">
          <p:pic>
            <p:nvPicPr>
              <p:cNvPr id="2" name="Freihand 1">
                <a:extLst>
                  <a:ext uri="{FF2B5EF4-FFF2-40B4-BE49-F238E27FC236}">
                    <a16:creationId xmlns:a16="http://schemas.microsoft.com/office/drawing/2014/main" id="{A02FEEB5-B860-4C1D-A14C-5A4EE2C11DA2}"/>
                  </a:ext>
                </a:extLst>
              </p:cNvPr>
              <p:cNvPicPr/>
              <p:nvPr/>
            </p:nvPicPr>
            <p:blipFill>
              <a:blip r:embed="rId10"/>
              <a:stretch>
                <a:fillRect/>
              </a:stretch>
            </p:blipFill>
            <p:spPr>
              <a:xfrm>
                <a:off x="2411133" y="1526107"/>
                <a:ext cx="11995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1FFB3BD0-0844-44BD-838E-63C9F124EE41}"/>
                  </a:ext>
                </a:extLst>
              </p14:cNvPr>
              <p14:cNvContentPartPr/>
              <p14:nvPr/>
            </p14:nvContentPartPr>
            <p14:xfrm>
              <a:off x="2424093" y="2935147"/>
              <a:ext cx="1360080" cy="35640"/>
            </p14:xfrm>
          </p:contentPart>
        </mc:Choice>
        <mc:Fallback xmlns="">
          <p:pic>
            <p:nvPicPr>
              <p:cNvPr id="12" name="Freihand 11">
                <a:extLst>
                  <a:ext uri="{FF2B5EF4-FFF2-40B4-BE49-F238E27FC236}">
                    <a16:creationId xmlns:a16="http://schemas.microsoft.com/office/drawing/2014/main" id="{1FFB3BD0-0844-44BD-838E-63C9F124EE41}"/>
                  </a:ext>
                </a:extLst>
              </p:cNvPr>
              <p:cNvPicPr/>
              <p:nvPr/>
            </p:nvPicPr>
            <p:blipFill>
              <a:blip r:embed="rId12"/>
              <a:stretch>
                <a:fillRect/>
              </a:stretch>
            </p:blipFill>
            <p:spPr>
              <a:xfrm>
                <a:off x="2419773" y="2930827"/>
                <a:ext cx="13687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Freihand 12">
                <a:extLst>
                  <a:ext uri="{FF2B5EF4-FFF2-40B4-BE49-F238E27FC236}">
                    <a16:creationId xmlns:a16="http://schemas.microsoft.com/office/drawing/2014/main" id="{4457E2E2-98D5-4766-BC14-B073C218F0F1}"/>
                  </a:ext>
                </a:extLst>
              </p14:cNvPr>
              <p14:cNvContentPartPr/>
              <p14:nvPr/>
            </p14:nvContentPartPr>
            <p14:xfrm>
              <a:off x="4723053" y="2896987"/>
              <a:ext cx="1470600" cy="50760"/>
            </p14:xfrm>
          </p:contentPart>
        </mc:Choice>
        <mc:Fallback xmlns="">
          <p:pic>
            <p:nvPicPr>
              <p:cNvPr id="13" name="Freihand 12">
                <a:extLst>
                  <a:ext uri="{FF2B5EF4-FFF2-40B4-BE49-F238E27FC236}">
                    <a16:creationId xmlns:a16="http://schemas.microsoft.com/office/drawing/2014/main" id="{4457E2E2-98D5-4766-BC14-B073C218F0F1}"/>
                  </a:ext>
                </a:extLst>
              </p:cNvPr>
              <p:cNvPicPr/>
              <p:nvPr/>
            </p:nvPicPr>
            <p:blipFill>
              <a:blip r:embed="rId14"/>
              <a:stretch>
                <a:fillRect/>
              </a:stretch>
            </p:blipFill>
            <p:spPr>
              <a:xfrm>
                <a:off x="4718733" y="2892667"/>
                <a:ext cx="1479240" cy="59400"/>
              </a:xfrm>
              <a:prstGeom prst="rect">
                <a:avLst/>
              </a:prstGeom>
            </p:spPr>
          </p:pic>
        </mc:Fallback>
      </mc:AlternateContent>
      <p:grpSp>
        <p:nvGrpSpPr>
          <p:cNvPr id="63" name="Gruppieren 62">
            <a:extLst>
              <a:ext uri="{FF2B5EF4-FFF2-40B4-BE49-F238E27FC236}">
                <a16:creationId xmlns:a16="http://schemas.microsoft.com/office/drawing/2014/main" id="{C3A9DEAF-393F-435C-8129-A7763FC14559}"/>
              </a:ext>
            </a:extLst>
          </p:cNvPr>
          <p:cNvGrpSpPr/>
          <p:nvPr/>
        </p:nvGrpSpPr>
        <p:grpSpPr>
          <a:xfrm>
            <a:off x="4415613" y="858667"/>
            <a:ext cx="5612760" cy="2203920"/>
            <a:chOff x="4415613" y="858667"/>
            <a:chExt cx="5612760" cy="2203920"/>
          </a:xfrm>
        </p:grpSpPr>
        <mc:AlternateContent xmlns:mc="http://schemas.openxmlformats.org/markup-compatibility/2006" xmlns:p14="http://schemas.microsoft.com/office/powerpoint/2010/main">
          <mc:Choice Requires="p14">
            <p:contentPart p14:bwMode="auto" r:id="rId15">
              <p14:nvContentPartPr>
                <p14:cNvPr id="4" name="Freihand 3">
                  <a:extLst>
                    <a:ext uri="{FF2B5EF4-FFF2-40B4-BE49-F238E27FC236}">
                      <a16:creationId xmlns:a16="http://schemas.microsoft.com/office/drawing/2014/main" id="{C43DFE14-723B-47E7-957C-5FDF4950FB79}"/>
                    </a:ext>
                  </a:extLst>
                </p14:cNvPr>
                <p14:cNvContentPartPr/>
                <p14:nvPr/>
              </p14:nvContentPartPr>
              <p14:xfrm>
                <a:off x="4850133" y="1494427"/>
                <a:ext cx="2782800" cy="101880"/>
              </p14:xfrm>
            </p:contentPart>
          </mc:Choice>
          <mc:Fallback xmlns="">
            <p:pic>
              <p:nvPicPr>
                <p:cNvPr id="4" name="Freihand 3">
                  <a:extLst>
                    <a:ext uri="{FF2B5EF4-FFF2-40B4-BE49-F238E27FC236}">
                      <a16:creationId xmlns:a16="http://schemas.microsoft.com/office/drawing/2014/main" id="{C43DFE14-723B-47E7-957C-5FDF4950FB79}"/>
                    </a:ext>
                  </a:extLst>
                </p:cNvPr>
                <p:cNvPicPr/>
                <p:nvPr/>
              </p:nvPicPr>
              <p:blipFill>
                <a:blip r:embed="rId16"/>
                <a:stretch>
                  <a:fillRect/>
                </a:stretch>
              </p:blipFill>
              <p:spPr>
                <a:xfrm>
                  <a:off x="4845813" y="1490107"/>
                  <a:ext cx="27914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 name="Freihand 7">
                  <a:extLst>
                    <a:ext uri="{FF2B5EF4-FFF2-40B4-BE49-F238E27FC236}">
                      <a16:creationId xmlns:a16="http://schemas.microsoft.com/office/drawing/2014/main" id="{45B55181-4250-4ED6-8114-C705C7893427}"/>
                    </a:ext>
                  </a:extLst>
                </p14:cNvPr>
                <p14:cNvContentPartPr/>
                <p14:nvPr/>
              </p14:nvContentPartPr>
              <p14:xfrm>
                <a:off x="4665093" y="858667"/>
                <a:ext cx="3123720" cy="789480"/>
              </p14:xfrm>
            </p:contentPart>
          </mc:Choice>
          <mc:Fallback xmlns="">
            <p:pic>
              <p:nvPicPr>
                <p:cNvPr id="8" name="Freihand 7">
                  <a:extLst>
                    <a:ext uri="{FF2B5EF4-FFF2-40B4-BE49-F238E27FC236}">
                      <a16:creationId xmlns:a16="http://schemas.microsoft.com/office/drawing/2014/main" id="{45B55181-4250-4ED6-8114-C705C7893427}"/>
                    </a:ext>
                  </a:extLst>
                </p:cNvPr>
                <p:cNvPicPr/>
                <p:nvPr/>
              </p:nvPicPr>
              <p:blipFill>
                <a:blip r:embed="rId18"/>
                <a:stretch>
                  <a:fillRect/>
                </a:stretch>
              </p:blipFill>
              <p:spPr>
                <a:xfrm>
                  <a:off x="4660773" y="854347"/>
                  <a:ext cx="3132360" cy="798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6D3248E1-B4CE-48C3-9432-EFEBB7128C51}"/>
                    </a:ext>
                  </a:extLst>
                </p14:cNvPr>
                <p14:cNvContentPartPr/>
                <p14:nvPr/>
              </p14:nvContentPartPr>
              <p14:xfrm>
                <a:off x="4415613" y="2506747"/>
                <a:ext cx="1852560" cy="555840"/>
              </p14:xfrm>
            </p:contentPart>
          </mc:Choice>
          <mc:Fallback xmlns="">
            <p:pic>
              <p:nvPicPr>
                <p:cNvPr id="19" name="Freihand 18">
                  <a:extLst>
                    <a:ext uri="{FF2B5EF4-FFF2-40B4-BE49-F238E27FC236}">
                      <a16:creationId xmlns:a16="http://schemas.microsoft.com/office/drawing/2014/main" id="{6D3248E1-B4CE-48C3-9432-EFEBB7128C51}"/>
                    </a:ext>
                  </a:extLst>
                </p:cNvPr>
                <p:cNvPicPr/>
                <p:nvPr/>
              </p:nvPicPr>
              <p:blipFill>
                <a:blip r:embed="rId20"/>
                <a:stretch>
                  <a:fillRect/>
                </a:stretch>
              </p:blipFill>
              <p:spPr>
                <a:xfrm>
                  <a:off x="4411293" y="2502427"/>
                  <a:ext cx="1861200" cy="564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 name="Freihand 20">
                  <a:extLst>
                    <a:ext uri="{FF2B5EF4-FFF2-40B4-BE49-F238E27FC236}">
                      <a16:creationId xmlns:a16="http://schemas.microsoft.com/office/drawing/2014/main" id="{A5D449AE-9247-43BC-A7F3-E0978B09E8E7}"/>
                    </a:ext>
                  </a:extLst>
                </p14:cNvPr>
                <p14:cNvContentPartPr/>
                <p14:nvPr/>
              </p14:nvContentPartPr>
              <p14:xfrm>
                <a:off x="6171333" y="2393347"/>
                <a:ext cx="132840" cy="99360"/>
              </p14:xfrm>
            </p:contentPart>
          </mc:Choice>
          <mc:Fallback xmlns="">
            <p:pic>
              <p:nvPicPr>
                <p:cNvPr id="21" name="Freihand 20">
                  <a:extLst>
                    <a:ext uri="{FF2B5EF4-FFF2-40B4-BE49-F238E27FC236}">
                      <a16:creationId xmlns:a16="http://schemas.microsoft.com/office/drawing/2014/main" id="{A5D449AE-9247-43BC-A7F3-E0978B09E8E7}"/>
                    </a:ext>
                  </a:extLst>
                </p:cNvPr>
                <p:cNvPicPr/>
                <p:nvPr/>
              </p:nvPicPr>
              <p:blipFill>
                <a:blip r:embed="rId22"/>
                <a:stretch>
                  <a:fillRect/>
                </a:stretch>
              </p:blipFill>
              <p:spPr>
                <a:xfrm>
                  <a:off x="6167013" y="2389027"/>
                  <a:ext cx="1414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C2256057-F5AB-48D0-9536-992292D224B0}"/>
                    </a:ext>
                  </a:extLst>
                </p14:cNvPr>
                <p14:cNvContentPartPr/>
                <p14:nvPr/>
              </p14:nvContentPartPr>
              <p14:xfrm>
                <a:off x="6092133" y="2403787"/>
                <a:ext cx="189000" cy="133200"/>
              </p14:xfrm>
            </p:contentPart>
          </mc:Choice>
          <mc:Fallback xmlns="">
            <p:pic>
              <p:nvPicPr>
                <p:cNvPr id="22" name="Freihand 21">
                  <a:extLst>
                    <a:ext uri="{FF2B5EF4-FFF2-40B4-BE49-F238E27FC236}">
                      <a16:creationId xmlns:a16="http://schemas.microsoft.com/office/drawing/2014/main" id="{C2256057-F5AB-48D0-9536-992292D224B0}"/>
                    </a:ext>
                  </a:extLst>
                </p:cNvPr>
                <p:cNvPicPr/>
                <p:nvPr/>
              </p:nvPicPr>
              <p:blipFill>
                <a:blip r:embed="rId24"/>
                <a:stretch>
                  <a:fillRect/>
                </a:stretch>
              </p:blipFill>
              <p:spPr>
                <a:xfrm>
                  <a:off x="6087813" y="2399467"/>
                  <a:ext cx="1976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Freihand 22">
                  <a:extLst>
                    <a:ext uri="{FF2B5EF4-FFF2-40B4-BE49-F238E27FC236}">
                      <a16:creationId xmlns:a16="http://schemas.microsoft.com/office/drawing/2014/main" id="{0362F12E-D857-4A6B-8685-A82BFCB6DC2C}"/>
                    </a:ext>
                  </a:extLst>
                </p14:cNvPr>
                <p14:cNvContentPartPr/>
                <p14:nvPr/>
              </p14:nvContentPartPr>
              <p14:xfrm>
                <a:off x="6528813" y="2293987"/>
                <a:ext cx="152280" cy="97560"/>
              </p14:xfrm>
            </p:contentPart>
          </mc:Choice>
          <mc:Fallback xmlns="">
            <p:pic>
              <p:nvPicPr>
                <p:cNvPr id="23" name="Freihand 22">
                  <a:extLst>
                    <a:ext uri="{FF2B5EF4-FFF2-40B4-BE49-F238E27FC236}">
                      <a16:creationId xmlns:a16="http://schemas.microsoft.com/office/drawing/2014/main" id="{0362F12E-D857-4A6B-8685-A82BFCB6DC2C}"/>
                    </a:ext>
                  </a:extLst>
                </p:cNvPr>
                <p:cNvPicPr/>
                <p:nvPr/>
              </p:nvPicPr>
              <p:blipFill>
                <a:blip r:embed="rId26"/>
                <a:stretch>
                  <a:fillRect/>
                </a:stretch>
              </p:blipFill>
              <p:spPr>
                <a:xfrm>
                  <a:off x="6524493" y="2289667"/>
                  <a:ext cx="1609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4" name="Freihand 23">
                  <a:extLst>
                    <a:ext uri="{FF2B5EF4-FFF2-40B4-BE49-F238E27FC236}">
                      <a16:creationId xmlns:a16="http://schemas.microsoft.com/office/drawing/2014/main" id="{1DDF6474-453E-4D48-B8D8-4FB4012E2D54}"/>
                    </a:ext>
                  </a:extLst>
                </p14:cNvPr>
                <p14:cNvContentPartPr/>
                <p14:nvPr/>
              </p14:nvContentPartPr>
              <p14:xfrm>
                <a:off x="6672453" y="2207227"/>
                <a:ext cx="138600" cy="262440"/>
              </p14:xfrm>
            </p:contentPart>
          </mc:Choice>
          <mc:Fallback xmlns="">
            <p:pic>
              <p:nvPicPr>
                <p:cNvPr id="24" name="Freihand 23">
                  <a:extLst>
                    <a:ext uri="{FF2B5EF4-FFF2-40B4-BE49-F238E27FC236}">
                      <a16:creationId xmlns:a16="http://schemas.microsoft.com/office/drawing/2014/main" id="{1DDF6474-453E-4D48-B8D8-4FB4012E2D54}"/>
                    </a:ext>
                  </a:extLst>
                </p:cNvPr>
                <p:cNvPicPr/>
                <p:nvPr/>
              </p:nvPicPr>
              <p:blipFill>
                <a:blip r:embed="rId28"/>
                <a:stretch>
                  <a:fillRect/>
                </a:stretch>
              </p:blipFill>
              <p:spPr>
                <a:xfrm>
                  <a:off x="6668133" y="2202907"/>
                  <a:ext cx="14724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 name="Freihand 24">
                  <a:extLst>
                    <a:ext uri="{FF2B5EF4-FFF2-40B4-BE49-F238E27FC236}">
                      <a16:creationId xmlns:a16="http://schemas.microsoft.com/office/drawing/2014/main" id="{FC4B28DE-A59C-436E-8951-481C868C8A49}"/>
                    </a:ext>
                  </a:extLst>
                </p14:cNvPr>
                <p14:cNvContentPartPr/>
                <p14:nvPr/>
              </p14:nvContentPartPr>
              <p14:xfrm>
                <a:off x="6880533" y="2304067"/>
                <a:ext cx="12960" cy="37440"/>
              </p14:xfrm>
            </p:contentPart>
          </mc:Choice>
          <mc:Fallback xmlns="">
            <p:pic>
              <p:nvPicPr>
                <p:cNvPr id="25" name="Freihand 24">
                  <a:extLst>
                    <a:ext uri="{FF2B5EF4-FFF2-40B4-BE49-F238E27FC236}">
                      <a16:creationId xmlns:a16="http://schemas.microsoft.com/office/drawing/2014/main" id="{FC4B28DE-A59C-436E-8951-481C868C8A49}"/>
                    </a:ext>
                  </a:extLst>
                </p:cNvPr>
                <p:cNvPicPr/>
                <p:nvPr/>
              </p:nvPicPr>
              <p:blipFill>
                <a:blip r:embed="rId30"/>
                <a:stretch>
                  <a:fillRect/>
                </a:stretch>
              </p:blipFill>
              <p:spPr>
                <a:xfrm>
                  <a:off x="6876213" y="2299747"/>
                  <a:ext cx="216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6" name="Freihand 25">
                  <a:extLst>
                    <a:ext uri="{FF2B5EF4-FFF2-40B4-BE49-F238E27FC236}">
                      <a16:creationId xmlns:a16="http://schemas.microsoft.com/office/drawing/2014/main" id="{92106524-A648-412E-B663-AAF03D542988}"/>
                    </a:ext>
                  </a:extLst>
                </p14:cNvPr>
                <p14:cNvContentPartPr/>
                <p14:nvPr/>
              </p14:nvContentPartPr>
              <p14:xfrm>
                <a:off x="7020933" y="2178067"/>
                <a:ext cx="233640" cy="158760"/>
              </p14:xfrm>
            </p:contentPart>
          </mc:Choice>
          <mc:Fallback xmlns="">
            <p:pic>
              <p:nvPicPr>
                <p:cNvPr id="26" name="Freihand 25">
                  <a:extLst>
                    <a:ext uri="{FF2B5EF4-FFF2-40B4-BE49-F238E27FC236}">
                      <a16:creationId xmlns:a16="http://schemas.microsoft.com/office/drawing/2014/main" id="{92106524-A648-412E-B663-AAF03D542988}"/>
                    </a:ext>
                  </a:extLst>
                </p:cNvPr>
                <p:cNvPicPr/>
                <p:nvPr/>
              </p:nvPicPr>
              <p:blipFill>
                <a:blip r:embed="rId32"/>
                <a:stretch>
                  <a:fillRect/>
                </a:stretch>
              </p:blipFill>
              <p:spPr>
                <a:xfrm>
                  <a:off x="7016613" y="2173747"/>
                  <a:ext cx="2422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Freihand 26">
                  <a:extLst>
                    <a:ext uri="{FF2B5EF4-FFF2-40B4-BE49-F238E27FC236}">
                      <a16:creationId xmlns:a16="http://schemas.microsoft.com/office/drawing/2014/main" id="{7EDB3AFC-CF60-4307-9B93-17A3F8EDB46C}"/>
                    </a:ext>
                  </a:extLst>
                </p14:cNvPr>
                <p14:cNvContentPartPr/>
                <p14:nvPr/>
              </p14:nvContentPartPr>
              <p14:xfrm>
                <a:off x="7249533" y="2169067"/>
                <a:ext cx="212760" cy="154440"/>
              </p14:xfrm>
            </p:contentPart>
          </mc:Choice>
          <mc:Fallback xmlns="">
            <p:pic>
              <p:nvPicPr>
                <p:cNvPr id="27" name="Freihand 26">
                  <a:extLst>
                    <a:ext uri="{FF2B5EF4-FFF2-40B4-BE49-F238E27FC236}">
                      <a16:creationId xmlns:a16="http://schemas.microsoft.com/office/drawing/2014/main" id="{7EDB3AFC-CF60-4307-9B93-17A3F8EDB46C}"/>
                    </a:ext>
                  </a:extLst>
                </p:cNvPr>
                <p:cNvPicPr/>
                <p:nvPr/>
              </p:nvPicPr>
              <p:blipFill>
                <a:blip r:embed="rId34"/>
                <a:stretch>
                  <a:fillRect/>
                </a:stretch>
              </p:blipFill>
              <p:spPr>
                <a:xfrm>
                  <a:off x="7245213" y="2164747"/>
                  <a:ext cx="2214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8" name="Freihand 27">
                  <a:extLst>
                    <a:ext uri="{FF2B5EF4-FFF2-40B4-BE49-F238E27FC236}">
                      <a16:creationId xmlns:a16="http://schemas.microsoft.com/office/drawing/2014/main" id="{2942AB1D-54A6-4220-94DF-AAC6E648B2B8}"/>
                    </a:ext>
                  </a:extLst>
                </p14:cNvPr>
                <p14:cNvContentPartPr/>
                <p14:nvPr/>
              </p14:nvContentPartPr>
              <p14:xfrm>
                <a:off x="7389933" y="2204347"/>
                <a:ext cx="87480" cy="16920"/>
              </p14:xfrm>
            </p:contentPart>
          </mc:Choice>
          <mc:Fallback xmlns="">
            <p:pic>
              <p:nvPicPr>
                <p:cNvPr id="28" name="Freihand 27">
                  <a:extLst>
                    <a:ext uri="{FF2B5EF4-FFF2-40B4-BE49-F238E27FC236}">
                      <a16:creationId xmlns:a16="http://schemas.microsoft.com/office/drawing/2014/main" id="{2942AB1D-54A6-4220-94DF-AAC6E648B2B8}"/>
                    </a:ext>
                  </a:extLst>
                </p:cNvPr>
                <p:cNvPicPr/>
                <p:nvPr/>
              </p:nvPicPr>
              <p:blipFill>
                <a:blip r:embed="rId36"/>
                <a:stretch>
                  <a:fillRect/>
                </a:stretch>
              </p:blipFill>
              <p:spPr>
                <a:xfrm>
                  <a:off x="7385613" y="2200027"/>
                  <a:ext cx="961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9" name="Freihand 28">
                  <a:extLst>
                    <a:ext uri="{FF2B5EF4-FFF2-40B4-BE49-F238E27FC236}">
                      <a16:creationId xmlns:a16="http://schemas.microsoft.com/office/drawing/2014/main" id="{FB664BFD-2306-4F56-8F3F-A310939B0740}"/>
                    </a:ext>
                  </a:extLst>
                </p14:cNvPr>
                <p14:cNvContentPartPr/>
                <p14:nvPr/>
              </p14:nvContentPartPr>
              <p14:xfrm>
                <a:off x="7497213" y="2218747"/>
                <a:ext cx="79560" cy="93600"/>
              </p14:xfrm>
            </p:contentPart>
          </mc:Choice>
          <mc:Fallback xmlns="">
            <p:pic>
              <p:nvPicPr>
                <p:cNvPr id="29" name="Freihand 28">
                  <a:extLst>
                    <a:ext uri="{FF2B5EF4-FFF2-40B4-BE49-F238E27FC236}">
                      <a16:creationId xmlns:a16="http://schemas.microsoft.com/office/drawing/2014/main" id="{FB664BFD-2306-4F56-8F3F-A310939B0740}"/>
                    </a:ext>
                  </a:extLst>
                </p:cNvPr>
                <p:cNvPicPr/>
                <p:nvPr/>
              </p:nvPicPr>
              <p:blipFill>
                <a:blip r:embed="rId38"/>
                <a:stretch>
                  <a:fillRect/>
                </a:stretch>
              </p:blipFill>
              <p:spPr>
                <a:xfrm>
                  <a:off x="7492893" y="2214427"/>
                  <a:ext cx="882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0" name="Freihand 29">
                  <a:extLst>
                    <a:ext uri="{FF2B5EF4-FFF2-40B4-BE49-F238E27FC236}">
                      <a16:creationId xmlns:a16="http://schemas.microsoft.com/office/drawing/2014/main" id="{BE3229DC-6F70-400F-B1E6-4FDFA7E015B0}"/>
                    </a:ext>
                  </a:extLst>
                </p14:cNvPr>
                <p14:cNvContentPartPr/>
                <p14:nvPr/>
              </p14:nvContentPartPr>
              <p14:xfrm>
                <a:off x="7588293" y="2105347"/>
                <a:ext cx="120600" cy="201600"/>
              </p14:xfrm>
            </p:contentPart>
          </mc:Choice>
          <mc:Fallback xmlns="">
            <p:pic>
              <p:nvPicPr>
                <p:cNvPr id="30" name="Freihand 29">
                  <a:extLst>
                    <a:ext uri="{FF2B5EF4-FFF2-40B4-BE49-F238E27FC236}">
                      <a16:creationId xmlns:a16="http://schemas.microsoft.com/office/drawing/2014/main" id="{BE3229DC-6F70-400F-B1E6-4FDFA7E015B0}"/>
                    </a:ext>
                  </a:extLst>
                </p:cNvPr>
                <p:cNvPicPr/>
                <p:nvPr/>
              </p:nvPicPr>
              <p:blipFill>
                <a:blip r:embed="rId40"/>
                <a:stretch>
                  <a:fillRect/>
                </a:stretch>
              </p:blipFill>
              <p:spPr>
                <a:xfrm>
                  <a:off x="7583973" y="2101027"/>
                  <a:ext cx="1292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1" name="Freihand 30">
                  <a:extLst>
                    <a:ext uri="{FF2B5EF4-FFF2-40B4-BE49-F238E27FC236}">
                      <a16:creationId xmlns:a16="http://schemas.microsoft.com/office/drawing/2014/main" id="{818C84FB-9BC1-479E-A62E-5E6A722FA902}"/>
                    </a:ext>
                  </a:extLst>
                </p14:cNvPr>
                <p14:cNvContentPartPr/>
                <p14:nvPr/>
              </p14:nvContentPartPr>
              <p14:xfrm>
                <a:off x="7754613" y="2080507"/>
                <a:ext cx="282960" cy="286560"/>
              </p14:xfrm>
            </p:contentPart>
          </mc:Choice>
          <mc:Fallback xmlns="">
            <p:pic>
              <p:nvPicPr>
                <p:cNvPr id="31" name="Freihand 30">
                  <a:extLst>
                    <a:ext uri="{FF2B5EF4-FFF2-40B4-BE49-F238E27FC236}">
                      <a16:creationId xmlns:a16="http://schemas.microsoft.com/office/drawing/2014/main" id="{818C84FB-9BC1-479E-A62E-5E6A722FA902}"/>
                    </a:ext>
                  </a:extLst>
                </p:cNvPr>
                <p:cNvPicPr/>
                <p:nvPr/>
              </p:nvPicPr>
              <p:blipFill>
                <a:blip r:embed="rId42"/>
                <a:stretch>
                  <a:fillRect/>
                </a:stretch>
              </p:blipFill>
              <p:spPr>
                <a:xfrm>
                  <a:off x="7750293" y="2076187"/>
                  <a:ext cx="29160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2" name="Freihand 31">
                  <a:extLst>
                    <a:ext uri="{FF2B5EF4-FFF2-40B4-BE49-F238E27FC236}">
                      <a16:creationId xmlns:a16="http://schemas.microsoft.com/office/drawing/2014/main" id="{5C119E3E-554A-4C6D-9F4A-B00D449B1B46}"/>
                    </a:ext>
                  </a:extLst>
                </p14:cNvPr>
                <p14:cNvContentPartPr/>
                <p14:nvPr/>
              </p14:nvContentPartPr>
              <p14:xfrm>
                <a:off x="8039013" y="2205787"/>
                <a:ext cx="72000" cy="89280"/>
              </p14:xfrm>
            </p:contentPart>
          </mc:Choice>
          <mc:Fallback xmlns="">
            <p:pic>
              <p:nvPicPr>
                <p:cNvPr id="32" name="Freihand 31">
                  <a:extLst>
                    <a:ext uri="{FF2B5EF4-FFF2-40B4-BE49-F238E27FC236}">
                      <a16:creationId xmlns:a16="http://schemas.microsoft.com/office/drawing/2014/main" id="{5C119E3E-554A-4C6D-9F4A-B00D449B1B46}"/>
                    </a:ext>
                  </a:extLst>
                </p:cNvPr>
                <p:cNvPicPr/>
                <p:nvPr/>
              </p:nvPicPr>
              <p:blipFill>
                <a:blip r:embed="rId44"/>
                <a:stretch>
                  <a:fillRect/>
                </a:stretch>
              </p:blipFill>
              <p:spPr>
                <a:xfrm>
                  <a:off x="8034693" y="2201467"/>
                  <a:ext cx="806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3" name="Freihand 32">
                  <a:extLst>
                    <a:ext uri="{FF2B5EF4-FFF2-40B4-BE49-F238E27FC236}">
                      <a16:creationId xmlns:a16="http://schemas.microsoft.com/office/drawing/2014/main" id="{9EDC869E-D79D-4D69-9E88-7CD1C95B98B1}"/>
                    </a:ext>
                  </a:extLst>
                </p14:cNvPr>
                <p14:cNvContentPartPr/>
                <p14:nvPr/>
              </p14:nvContentPartPr>
              <p14:xfrm>
                <a:off x="8128293" y="2188147"/>
                <a:ext cx="155520" cy="110880"/>
              </p14:xfrm>
            </p:contentPart>
          </mc:Choice>
          <mc:Fallback xmlns="">
            <p:pic>
              <p:nvPicPr>
                <p:cNvPr id="33" name="Freihand 32">
                  <a:extLst>
                    <a:ext uri="{FF2B5EF4-FFF2-40B4-BE49-F238E27FC236}">
                      <a16:creationId xmlns:a16="http://schemas.microsoft.com/office/drawing/2014/main" id="{9EDC869E-D79D-4D69-9E88-7CD1C95B98B1}"/>
                    </a:ext>
                  </a:extLst>
                </p:cNvPr>
                <p:cNvPicPr/>
                <p:nvPr/>
              </p:nvPicPr>
              <p:blipFill>
                <a:blip r:embed="rId46"/>
                <a:stretch>
                  <a:fillRect/>
                </a:stretch>
              </p:blipFill>
              <p:spPr>
                <a:xfrm>
                  <a:off x="8123973" y="2183827"/>
                  <a:ext cx="1641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4" name="Freihand 33">
                  <a:extLst>
                    <a:ext uri="{FF2B5EF4-FFF2-40B4-BE49-F238E27FC236}">
                      <a16:creationId xmlns:a16="http://schemas.microsoft.com/office/drawing/2014/main" id="{9B3E2956-EF1F-4F56-B057-CDD93E97B8FC}"/>
                    </a:ext>
                  </a:extLst>
                </p14:cNvPr>
                <p14:cNvContentPartPr/>
                <p14:nvPr/>
              </p14:nvContentPartPr>
              <p14:xfrm>
                <a:off x="8314773" y="2203987"/>
                <a:ext cx="78840" cy="111960"/>
              </p14:xfrm>
            </p:contentPart>
          </mc:Choice>
          <mc:Fallback xmlns="">
            <p:pic>
              <p:nvPicPr>
                <p:cNvPr id="34" name="Freihand 33">
                  <a:extLst>
                    <a:ext uri="{FF2B5EF4-FFF2-40B4-BE49-F238E27FC236}">
                      <a16:creationId xmlns:a16="http://schemas.microsoft.com/office/drawing/2014/main" id="{9B3E2956-EF1F-4F56-B057-CDD93E97B8FC}"/>
                    </a:ext>
                  </a:extLst>
                </p:cNvPr>
                <p:cNvPicPr/>
                <p:nvPr/>
              </p:nvPicPr>
              <p:blipFill>
                <a:blip r:embed="rId48"/>
                <a:stretch>
                  <a:fillRect/>
                </a:stretch>
              </p:blipFill>
              <p:spPr>
                <a:xfrm>
                  <a:off x="8310453" y="2199667"/>
                  <a:ext cx="874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6" name="Freihand 35">
                  <a:extLst>
                    <a:ext uri="{FF2B5EF4-FFF2-40B4-BE49-F238E27FC236}">
                      <a16:creationId xmlns:a16="http://schemas.microsoft.com/office/drawing/2014/main" id="{44206EFB-0AB0-4EC0-B590-AF15BB4BF405}"/>
                    </a:ext>
                  </a:extLst>
                </p14:cNvPr>
                <p14:cNvContentPartPr/>
                <p14:nvPr/>
              </p14:nvContentPartPr>
              <p14:xfrm>
                <a:off x="8324493" y="2194627"/>
                <a:ext cx="100800" cy="124200"/>
              </p14:xfrm>
            </p:contentPart>
          </mc:Choice>
          <mc:Fallback xmlns="">
            <p:pic>
              <p:nvPicPr>
                <p:cNvPr id="36" name="Freihand 35">
                  <a:extLst>
                    <a:ext uri="{FF2B5EF4-FFF2-40B4-BE49-F238E27FC236}">
                      <a16:creationId xmlns:a16="http://schemas.microsoft.com/office/drawing/2014/main" id="{44206EFB-0AB0-4EC0-B590-AF15BB4BF405}"/>
                    </a:ext>
                  </a:extLst>
                </p:cNvPr>
                <p:cNvPicPr/>
                <p:nvPr/>
              </p:nvPicPr>
              <p:blipFill>
                <a:blip r:embed="rId50"/>
                <a:stretch>
                  <a:fillRect/>
                </a:stretch>
              </p:blipFill>
              <p:spPr>
                <a:xfrm>
                  <a:off x="8320173" y="2190307"/>
                  <a:ext cx="1094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7" name="Freihand 36">
                  <a:extLst>
                    <a:ext uri="{FF2B5EF4-FFF2-40B4-BE49-F238E27FC236}">
                      <a16:creationId xmlns:a16="http://schemas.microsoft.com/office/drawing/2014/main" id="{AE782F01-12C3-4B67-95CF-5774460B86E8}"/>
                    </a:ext>
                  </a:extLst>
                </p14:cNvPr>
                <p14:cNvContentPartPr/>
                <p14:nvPr/>
              </p14:nvContentPartPr>
              <p14:xfrm>
                <a:off x="8437173" y="2083747"/>
                <a:ext cx="140040" cy="194040"/>
              </p14:xfrm>
            </p:contentPart>
          </mc:Choice>
          <mc:Fallback xmlns="">
            <p:pic>
              <p:nvPicPr>
                <p:cNvPr id="37" name="Freihand 36">
                  <a:extLst>
                    <a:ext uri="{FF2B5EF4-FFF2-40B4-BE49-F238E27FC236}">
                      <a16:creationId xmlns:a16="http://schemas.microsoft.com/office/drawing/2014/main" id="{AE782F01-12C3-4B67-95CF-5774460B86E8}"/>
                    </a:ext>
                  </a:extLst>
                </p:cNvPr>
                <p:cNvPicPr/>
                <p:nvPr/>
              </p:nvPicPr>
              <p:blipFill>
                <a:blip r:embed="rId52"/>
                <a:stretch>
                  <a:fillRect/>
                </a:stretch>
              </p:blipFill>
              <p:spPr>
                <a:xfrm>
                  <a:off x="8432853" y="2079427"/>
                  <a:ext cx="1486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8" name="Freihand 37">
                  <a:extLst>
                    <a:ext uri="{FF2B5EF4-FFF2-40B4-BE49-F238E27FC236}">
                      <a16:creationId xmlns:a16="http://schemas.microsoft.com/office/drawing/2014/main" id="{2AA6192F-D1D6-4F9F-8BFA-5F74859FC891}"/>
                    </a:ext>
                  </a:extLst>
                </p14:cNvPr>
                <p14:cNvContentPartPr/>
                <p14:nvPr/>
              </p14:nvContentPartPr>
              <p14:xfrm>
                <a:off x="8594493" y="2193187"/>
                <a:ext cx="73800" cy="95040"/>
              </p14:xfrm>
            </p:contentPart>
          </mc:Choice>
          <mc:Fallback xmlns="">
            <p:pic>
              <p:nvPicPr>
                <p:cNvPr id="38" name="Freihand 37">
                  <a:extLst>
                    <a:ext uri="{FF2B5EF4-FFF2-40B4-BE49-F238E27FC236}">
                      <a16:creationId xmlns:a16="http://schemas.microsoft.com/office/drawing/2014/main" id="{2AA6192F-D1D6-4F9F-8BFA-5F74859FC891}"/>
                    </a:ext>
                  </a:extLst>
                </p:cNvPr>
                <p:cNvPicPr/>
                <p:nvPr/>
              </p:nvPicPr>
              <p:blipFill>
                <a:blip r:embed="rId54"/>
                <a:stretch>
                  <a:fillRect/>
                </a:stretch>
              </p:blipFill>
              <p:spPr>
                <a:xfrm>
                  <a:off x="8590173" y="2188867"/>
                  <a:ext cx="824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9" name="Freihand 38">
                  <a:extLst>
                    <a:ext uri="{FF2B5EF4-FFF2-40B4-BE49-F238E27FC236}">
                      <a16:creationId xmlns:a16="http://schemas.microsoft.com/office/drawing/2014/main" id="{527E9499-BFAF-4D43-A942-1C832CD75192}"/>
                    </a:ext>
                  </a:extLst>
                </p14:cNvPr>
                <p14:cNvContentPartPr/>
                <p14:nvPr/>
              </p14:nvContentPartPr>
              <p14:xfrm>
                <a:off x="8665773" y="2096347"/>
                <a:ext cx="325440" cy="145800"/>
              </p14:xfrm>
            </p:contentPart>
          </mc:Choice>
          <mc:Fallback xmlns="">
            <p:pic>
              <p:nvPicPr>
                <p:cNvPr id="39" name="Freihand 38">
                  <a:extLst>
                    <a:ext uri="{FF2B5EF4-FFF2-40B4-BE49-F238E27FC236}">
                      <a16:creationId xmlns:a16="http://schemas.microsoft.com/office/drawing/2014/main" id="{527E9499-BFAF-4D43-A942-1C832CD75192}"/>
                    </a:ext>
                  </a:extLst>
                </p:cNvPr>
                <p:cNvPicPr/>
                <p:nvPr/>
              </p:nvPicPr>
              <p:blipFill>
                <a:blip r:embed="rId56"/>
                <a:stretch>
                  <a:fillRect/>
                </a:stretch>
              </p:blipFill>
              <p:spPr>
                <a:xfrm>
                  <a:off x="8661453" y="2092027"/>
                  <a:ext cx="3340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1" name="Freihand 40">
                  <a:extLst>
                    <a:ext uri="{FF2B5EF4-FFF2-40B4-BE49-F238E27FC236}">
                      <a16:creationId xmlns:a16="http://schemas.microsoft.com/office/drawing/2014/main" id="{17774A39-12BA-4E94-8734-492300570B66}"/>
                    </a:ext>
                  </a:extLst>
                </p14:cNvPr>
                <p14:cNvContentPartPr/>
                <p14:nvPr/>
              </p14:nvContentPartPr>
              <p14:xfrm>
                <a:off x="9277773" y="2059987"/>
                <a:ext cx="158040" cy="132120"/>
              </p14:xfrm>
            </p:contentPart>
          </mc:Choice>
          <mc:Fallback xmlns="">
            <p:pic>
              <p:nvPicPr>
                <p:cNvPr id="41" name="Freihand 40">
                  <a:extLst>
                    <a:ext uri="{FF2B5EF4-FFF2-40B4-BE49-F238E27FC236}">
                      <a16:creationId xmlns:a16="http://schemas.microsoft.com/office/drawing/2014/main" id="{17774A39-12BA-4E94-8734-492300570B66}"/>
                    </a:ext>
                  </a:extLst>
                </p:cNvPr>
                <p:cNvPicPr/>
                <p:nvPr/>
              </p:nvPicPr>
              <p:blipFill>
                <a:blip r:embed="rId58"/>
                <a:stretch>
                  <a:fillRect/>
                </a:stretch>
              </p:blipFill>
              <p:spPr>
                <a:xfrm>
                  <a:off x="9273453" y="2055667"/>
                  <a:ext cx="1666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2" name="Freihand 41">
                  <a:extLst>
                    <a:ext uri="{FF2B5EF4-FFF2-40B4-BE49-F238E27FC236}">
                      <a16:creationId xmlns:a16="http://schemas.microsoft.com/office/drawing/2014/main" id="{14A20257-2861-4A71-893C-4195FD99CD14}"/>
                    </a:ext>
                  </a:extLst>
                </p14:cNvPr>
                <p14:cNvContentPartPr/>
                <p14:nvPr/>
              </p14:nvContentPartPr>
              <p14:xfrm>
                <a:off x="9505653" y="2111827"/>
                <a:ext cx="118080" cy="39960"/>
              </p14:xfrm>
            </p:contentPart>
          </mc:Choice>
          <mc:Fallback xmlns="">
            <p:pic>
              <p:nvPicPr>
                <p:cNvPr id="42" name="Freihand 41">
                  <a:extLst>
                    <a:ext uri="{FF2B5EF4-FFF2-40B4-BE49-F238E27FC236}">
                      <a16:creationId xmlns:a16="http://schemas.microsoft.com/office/drawing/2014/main" id="{14A20257-2861-4A71-893C-4195FD99CD14}"/>
                    </a:ext>
                  </a:extLst>
                </p:cNvPr>
                <p:cNvPicPr/>
                <p:nvPr/>
              </p:nvPicPr>
              <p:blipFill>
                <a:blip r:embed="rId60"/>
                <a:stretch>
                  <a:fillRect/>
                </a:stretch>
              </p:blipFill>
              <p:spPr>
                <a:xfrm>
                  <a:off x="9501333" y="2107507"/>
                  <a:ext cx="1267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3" name="Freihand 42">
                  <a:extLst>
                    <a:ext uri="{FF2B5EF4-FFF2-40B4-BE49-F238E27FC236}">
                      <a16:creationId xmlns:a16="http://schemas.microsoft.com/office/drawing/2014/main" id="{8BAC4A90-E29A-4BBA-80DB-AF8795D77B0D}"/>
                    </a:ext>
                  </a:extLst>
                </p14:cNvPr>
                <p14:cNvContentPartPr/>
                <p14:nvPr/>
              </p14:nvContentPartPr>
              <p14:xfrm>
                <a:off x="9719853" y="2035147"/>
                <a:ext cx="106920" cy="173160"/>
              </p14:xfrm>
            </p:contentPart>
          </mc:Choice>
          <mc:Fallback xmlns="">
            <p:pic>
              <p:nvPicPr>
                <p:cNvPr id="43" name="Freihand 42">
                  <a:extLst>
                    <a:ext uri="{FF2B5EF4-FFF2-40B4-BE49-F238E27FC236}">
                      <a16:creationId xmlns:a16="http://schemas.microsoft.com/office/drawing/2014/main" id="{8BAC4A90-E29A-4BBA-80DB-AF8795D77B0D}"/>
                    </a:ext>
                  </a:extLst>
                </p:cNvPr>
                <p:cNvPicPr/>
                <p:nvPr/>
              </p:nvPicPr>
              <p:blipFill>
                <a:blip r:embed="rId62"/>
                <a:stretch>
                  <a:fillRect/>
                </a:stretch>
              </p:blipFill>
              <p:spPr>
                <a:xfrm>
                  <a:off x="9715533" y="2030827"/>
                  <a:ext cx="1155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4" name="Freihand 43">
                  <a:extLst>
                    <a:ext uri="{FF2B5EF4-FFF2-40B4-BE49-F238E27FC236}">
                      <a16:creationId xmlns:a16="http://schemas.microsoft.com/office/drawing/2014/main" id="{487BB10A-41D5-4464-B408-2E687695EF52}"/>
                    </a:ext>
                  </a:extLst>
                </p14:cNvPr>
                <p14:cNvContentPartPr/>
                <p14:nvPr/>
              </p14:nvContentPartPr>
              <p14:xfrm>
                <a:off x="9906693" y="2044507"/>
                <a:ext cx="79560" cy="128520"/>
              </p14:xfrm>
            </p:contentPart>
          </mc:Choice>
          <mc:Fallback xmlns="">
            <p:pic>
              <p:nvPicPr>
                <p:cNvPr id="44" name="Freihand 43">
                  <a:extLst>
                    <a:ext uri="{FF2B5EF4-FFF2-40B4-BE49-F238E27FC236}">
                      <a16:creationId xmlns:a16="http://schemas.microsoft.com/office/drawing/2014/main" id="{487BB10A-41D5-4464-B408-2E687695EF52}"/>
                    </a:ext>
                  </a:extLst>
                </p:cNvPr>
                <p:cNvPicPr/>
                <p:nvPr/>
              </p:nvPicPr>
              <p:blipFill>
                <a:blip r:embed="rId64"/>
                <a:stretch>
                  <a:fillRect/>
                </a:stretch>
              </p:blipFill>
              <p:spPr>
                <a:xfrm>
                  <a:off x="9902373" y="2040187"/>
                  <a:ext cx="882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5" name="Freihand 44">
                  <a:extLst>
                    <a:ext uri="{FF2B5EF4-FFF2-40B4-BE49-F238E27FC236}">
                      <a16:creationId xmlns:a16="http://schemas.microsoft.com/office/drawing/2014/main" id="{5E0FDE65-AEB9-49D0-A823-DFBFE2683AE2}"/>
                    </a:ext>
                  </a:extLst>
                </p14:cNvPr>
                <p14:cNvContentPartPr/>
                <p14:nvPr/>
              </p14:nvContentPartPr>
              <p14:xfrm>
                <a:off x="9826413" y="2009947"/>
                <a:ext cx="97560" cy="48600"/>
              </p14:xfrm>
            </p:contentPart>
          </mc:Choice>
          <mc:Fallback xmlns="">
            <p:pic>
              <p:nvPicPr>
                <p:cNvPr id="45" name="Freihand 44">
                  <a:extLst>
                    <a:ext uri="{FF2B5EF4-FFF2-40B4-BE49-F238E27FC236}">
                      <a16:creationId xmlns:a16="http://schemas.microsoft.com/office/drawing/2014/main" id="{5E0FDE65-AEB9-49D0-A823-DFBFE2683AE2}"/>
                    </a:ext>
                  </a:extLst>
                </p:cNvPr>
                <p:cNvPicPr/>
                <p:nvPr/>
              </p:nvPicPr>
              <p:blipFill>
                <a:blip r:embed="rId66"/>
                <a:stretch>
                  <a:fillRect/>
                </a:stretch>
              </p:blipFill>
              <p:spPr>
                <a:xfrm>
                  <a:off x="9822093" y="2005627"/>
                  <a:ext cx="1062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6" name="Freihand 45">
                  <a:extLst>
                    <a:ext uri="{FF2B5EF4-FFF2-40B4-BE49-F238E27FC236}">
                      <a16:creationId xmlns:a16="http://schemas.microsoft.com/office/drawing/2014/main" id="{C230E9B9-B536-429F-AFE9-4FBB7CED1920}"/>
                    </a:ext>
                  </a:extLst>
                </p14:cNvPr>
                <p14:cNvContentPartPr/>
                <p14:nvPr/>
              </p14:nvContentPartPr>
              <p14:xfrm>
                <a:off x="9935493" y="2113627"/>
                <a:ext cx="92880" cy="92520"/>
              </p14:xfrm>
            </p:contentPart>
          </mc:Choice>
          <mc:Fallback xmlns="">
            <p:pic>
              <p:nvPicPr>
                <p:cNvPr id="46" name="Freihand 45">
                  <a:extLst>
                    <a:ext uri="{FF2B5EF4-FFF2-40B4-BE49-F238E27FC236}">
                      <a16:creationId xmlns:a16="http://schemas.microsoft.com/office/drawing/2014/main" id="{C230E9B9-B536-429F-AFE9-4FBB7CED1920}"/>
                    </a:ext>
                  </a:extLst>
                </p:cNvPr>
                <p:cNvPicPr/>
                <p:nvPr/>
              </p:nvPicPr>
              <p:blipFill>
                <a:blip r:embed="rId68"/>
                <a:stretch>
                  <a:fillRect/>
                </a:stretch>
              </p:blipFill>
              <p:spPr>
                <a:xfrm>
                  <a:off x="9931173" y="2109307"/>
                  <a:ext cx="1015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7" name="Freihand 46">
                  <a:extLst>
                    <a:ext uri="{FF2B5EF4-FFF2-40B4-BE49-F238E27FC236}">
                      <a16:creationId xmlns:a16="http://schemas.microsoft.com/office/drawing/2014/main" id="{EAE46876-833F-41FC-8741-5DF947276C48}"/>
                    </a:ext>
                  </a:extLst>
                </p14:cNvPr>
                <p14:cNvContentPartPr/>
                <p14:nvPr/>
              </p14:nvContentPartPr>
              <p14:xfrm>
                <a:off x="9445533" y="2079787"/>
                <a:ext cx="71280" cy="117000"/>
              </p14:xfrm>
            </p:contentPart>
          </mc:Choice>
          <mc:Fallback xmlns="">
            <p:pic>
              <p:nvPicPr>
                <p:cNvPr id="47" name="Freihand 46">
                  <a:extLst>
                    <a:ext uri="{FF2B5EF4-FFF2-40B4-BE49-F238E27FC236}">
                      <a16:creationId xmlns:a16="http://schemas.microsoft.com/office/drawing/2014/main" id="{EAE46876-833F-41FC-8741-5DF947276C48}"/>
                    </a:ext>
                  </a:extLst>
                </p:cNvPr>
                <p:cNvPicPr/>
                <p:nvPr/>
              </p:nvPicPr>
              <p:blipFill>
                <a:blip r:embed="rId70"/>
                <a:stretch>
                  <a:fillRect/>
                </a:stretch>
              </p:blipFill>
              <p:spPr>
                <a:xfrm>
                  <a:off x="9441213" y="2075467"/>
                  <a:ext cx="799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8" name="Freihand 47">
                  <a:extLst>
                    <a:ext uri="{FF2B5EF4-FFF2-40B4-BE49-F238E27FC236}">
                      <a16:creationId xmlns:a16="http://schemas.microsoft.com/office/drawing/2014/main" id="{56CD8F9D-A82F-4E0C-B0E9-87A37FBD8E64}"/>
                    </a:ext>
                  </a:extLst>
                </p14:cNvPr>
                <p14:cNvContentPartPr/>
                <p14:nvPr/>
              </p14:nvContentPartPr>
              <p14:xfrm>
                <a:off x="9441933" y="2029027"/>
                <a:ext cx="77040" cy="81000"/>
              </p14:xfrm>
            </p:contentPart>
          </mc:Choice>
          <mc:Fallback xmlns="">
            <p:pic>
              <p:nvPicPr>
                <p:cNvPr id="48" name="Freihand 47">
                  <a:extLst>
                    <a:ext uri="{FF2B5EF4-FFF2-40B4-BE49-F238E27FC236}">
                      <a16:creationId xmlns:a16="http://schemas.microsoft.com/office/drawing/2014/main" id="{56CD8F9D-A82F-4E0C-B0E9-87A37FBD8E64}"/>
                    </a:ext>
                  </a:extLst>
                </p:cNvPr>
                <p:cNvPicPr/>
                <p:nvPr/>
              </p:nvPicPr>
              <p:blipFill>
                <a:blip r:embed="rId72"/>
                <a:stretch>
                  <a:fillRect/>
                </a:stretch>
              </p:blipFill>
              <p:spPr>
                <a:xfrm>
                  <a:off x="9437613" y="2024707"/>
                  <a:ext cx="856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9" name="Freihand 48">
                  <a:extLst>
                    <a:ext uri="{FF2B5EF4-FFF2-40B4-BE49-F238E27FC236}">
                      <a16:creationId xmlns:a16="http://schemas.microsoft.com/office/drawing/2014/main" id="{183F5387-7B4A-4B82-BA47-17159ED136B1}"/>
                    </a:ext>
                  </a:extLst>
                </p14:cNvPr>
                <p14:cNvContentPartPr/>
                <p14:nvPr/>
              </p14:nvContentPartPr>
              <p14:xfrm>
                <a:off x="9468933" y="2164747"/>
                <a:ext cx="77760" cy="53280"/>
              </p14:xfrm>
            </p:contentPart>
          </mc:Choice>
          <mc:Fallback xmlns="">
            <p:pic>
              <p:nvPicPr>
                <p:cNvPr id="49" name="Freihand 48">
                  <a:extLst>
                    <a:ext uri="{FF2B5EF4-FFF2-40B4-BE49-F238E27FC236}">
                      <a16:creationId xmlns:a16="http://schemas.microsoft.com/office/drawing/2014/main" id="{183F5387-7B4A-4B82-BA47-17159ED136B1}"/>
                    </a:ext>
                  </a:extLst>
                </p:cNvPr>
                <p:cNvPicPr/>
                <p:nvPr/>
              </p:nvPicPr>
              <p:blipFill>
                <a:blip r:embed="rId74"/>
                <a:stretch>
                  <a:fillRect/>
                </a:stretch>
              </p:blipFill>
              <p:spPr>
                <a:xfrm>
                  <a:off x="9464613" y="2160427"/>
                  <a:ext cx="864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1" name="Freihand 50">
                  <a:extLst>
                    <a:ext uri="{FF2B5EF4-FFF2-40B4-BE49-F238E27FC236}">
                      <a16:creationId xmlns:a16="http://schemas.microsoft.com/office/drawing/2014/main" id="{01EAB37C-8E7E-4B2D-9FF2-F1F0D8D0480D}"/>
                    </a:ext>
                  </a:extLst>
                </p14:cNvPr>
                <p14:cNvContentPartPr/>
                <p14:nvPr/>
              </p14:nvContentPartPr>
              <p14:xfrm>
                <a:off x="5631693" y="1807627"/>
                <a:ext cx="58320" cy="365400"/>
              </p14:xfrm>
            </p:contentPart>
          </mc:Choice>
          <mc:Fallback xmlns="">
            <p:pic>
              <p:nvPicPr>
                <p:cNvPr id="51" name="Freihand 50">
                  <a:extLst>
                    <a:ext uri="{FF2B5EF4-FFF2-40B4-BE49-F238E27FC236}">
                      <a16:creationId xmlns:a16="http://schemas.microsoft.com/office/drawing/2014/main" id="{01EAB37C-8E7E-4B2D-9FF2-F1F0D8D0480D}"/>
                    </a:ext>
                  </a:extLst>
                </p:cNvPr>
                <p:cNvPicPr/>
                <p:nvPr/>
              </p:nvPicPr>
              <p:blipFill>
                <a:blip r:embed="rId76"/>
                <a:stretch>
                  <a:fillRect/>
                </a:stretch>
              </p:blipFill>
              <p:spPr>
                <a:xfrm>
                  <a:off x="5627373" y="1803307"/>
                  <a:ext cx="6696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2" name="Freihand 51">
                  <a:extLst>
                    <a:ext uri="{FF2B5EF4-FFF2-40B4-BE49-F238E27FC236}">
                      <a16:creationId xmlns:a16="http://schemas.microsoft.com/office/drawing/2014/main" id="{FBA36CD4-DC42-4630-A1A4-6ED9E04F03DF}"/>
                    </a:ext>
                  </a:extLst>
                </p14:cNvPr>
                <p14:cNvContentPartPr/>
                <p14:nvPr/>
              </p14:nvContentPartPr>
              <p14:xfrm>
                <a:off x="5539533" y="2092387"/>
                <a:ext cx="198360" cy="237600"/>
              </p14:xfrm>
            </p:contentPart>
          </mc:Choice>
          <mc:Fallback xmlns="">
            <p:pic>
              <p:nvPicPr>
                <p:cNvPr id="52" name="Freihand 51">
                  <a:extLst>
                    <a:ext uri="{FF2B5EF4-FFF2-40B4-BE49-F238E27FC236}">
                      <a16:creationId xmlns:a16="http://schemas.microsoft.com/office/drawing/2014/main" id="{FBA36CD4-DC42-4630-A1A4-6ED9E04F03DF}"/>
                    </a:ext>
                  </a:extLst>
                </p:cNvPr>
                <p:cNvPicPr/>
                <p:nvPr/>
              </p:nvPicPr>
              <p:blipFill>
                <a:blip r:embed="rId78"/>
                <a:stretch>
                  <a:fillRect/>
                </a:stretch>
              </p:blipFill>
              <p:spPr>
                <a:xfrm>
                  <a:off x="5535213" y="2088067"/>
                  <a:ext cx="20700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3" name="Freihand 52">
                  <a:extLst>
                    <a:ext uri="{FF2B5EF4-FFF2-40B4-BE49-F238E27FC236}">
                      <a16:creationId xmlns:a16="http://schemas.microsoft.com/office/drawing/2014/main" id="{CB6FCE79-E287-479E-BE4F-9A61357C00BC}"/>
                    </a:ext>
                  </a:extLst>
                </p14:cNvPr>
                <p14:cNvContentPartPr/>
                <p14:nvPr/>
              </p14:nvContentPartPr>
              <p14:xfrm>
                <a:off x="5525133" y="1673347"/>
                <a:ext cx="237600" cy="148680"/>
              </p14:xfrm>
            </p:contentPart>
          </mc:Choice>
          <mc:Fallback xmlns="">
            <p:pic>
              <p:nvPicPr>
                <p:cNvPr id="53" name="Freihand 52">
                  <a:extLst>
                    <a:ext uri="{FF2B5EF4-FFF2-40B4-BE49-F238E27FC236}">
                      <a16:creationId xmlns:a16="http://schemas.microsoft.com/office/drawing/2014/main" id="{CB6FCE79-E287-479E-BE4F-9A61357C00BC}"/>
                    </a:ext>
                  </a:extLst>
                </p:cNvPr>
                <p:cNvPicPr/>
                <p:nvPr/>
              </p:nvPicPr>
              <p:blipFill>
                <a:blip r:embed="rId80"/>
                <a:stretch>
                  <a:fillRect/>
                </a:stretch>
              </p:blipFill>
              <p:spPr>
                <a:xfrm>
                  <a:off x="5520813" y="1669027"/>
                  <a:ext cx="2462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5" name="Freihand 54">
                  <a:extLst>
                    <a:ext uri="{FF2B5EF4-FFF2-40B4-BE49-F238E27FC236}">
                      <a16:creationId xmlns:a16="http://schemas.microsoft.com/office/drawing/2014/main" id="{18477C77-921C-4073-9A90-39B137200AC2}"/>
                    </a:ext>
                  </a:extLst>
                </p14:cNvPr>
                <p14:cNvContentPartPr/>
                <p14:nvPr/>
              </p14:nvContentPartPr>
              <p14:xfrm>
                <a:off x="5901693" y="1941907"/>
                <a:ext cx="186840" cy="96120"/>
              </p14:xfrm>
            </p:contentPart>
          </mc:Choice>
          <mc:Fallback xmlns="">
            <p:pic>
              <p:nvPicPr>
                <p:cNvPr id="55" name="Freihand 54">
                  <a:extLst>
                    <a:ext uri="{FF2B5EF4-FFF2-40B4-BE49-F238E27FC236}">
                      <a16:creationId xmlns:a16="http://schemas.microsoft.com/office/drawing/2014/main" id="{18477C77-921C-4073-9A90-39B137200AC2}"/>
                    </a:ext>
                  </a:extLst>
                </p:cNvPr>
                <p:cNvPicPr/>
                <p:nvPr/>
              </p:nvPicPr>
              <p:blipFill>
                <a:blip r:embed="rId82"/>
                <a:stretch>
                  <a:fillRect/>
                </a:stretch>
              </p:blipFill>
              <p:spPr>
                <a:xfrm>
                  <a:off x="5897373" y="1937587"/>
                  <a:ext cx="1954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6" name="Freihand 55">
                  <a:extLst>
                    <a:ext uri="{FF2B5EF4-FFF2-40B4-BE49-F238E27FC236}">
                      <a16:creationId xmlns:a16="http://schemas.microsoft.com/office/drawing/2014/main" id="{C1715CAE-1A25-4631-B779-6A431F84BAB1}"/>
                    </a:ext>
                  </a:extLst>
                </p14:cNvPr>
                <p14:cNvContentPartPr/>
                <p14:nvPr/>
              </p14:nvContentPartPr>
              <p14:xfrm>
                <a:off x="6300933" y="1849747"/>
                <a:ext cx="147240" cy="160200"/>
              </p14:xfrm>
            </p:contentPart>
          </mc:Choice>
          <mc:Fallback xmlns="">
            <p:pic>
              <p:nvPicPr>
                <p:cNvPr id="56" name="Freihand 55">
                  <a:extLst>
                    <a:ext uri="{FF2B5EF4-FFF2-40B4-BE49-F238E27FC236}">
                      <a16:creationId xmlns:a16="http://schemas.microsoft.com/office/drawing/2014/main" id="{C1715CAE-1A25-4631-B779-6A431F84BAB1}"/>
                    </a:ext>
                  </a:extLst>
                </p:cNvPr>
                <p:cNvPicPr/>
                <p:nvPr/>
              </p:nvPicPr>
              <p:blipFill>
                <a:blip r:embed="rId84"/>
                <a:stretch>
                  <a:fillRect/>
                </a:stretch>
              </p:blipFill>
              <p:spPr>
                <a:xfrm>
                  <a:off x="6296613" y="1845427"/>
                  <a:ext cx="1558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7" name="Freihand 56">
                  <a:extLst>
                    <a:ext uri="{FF2B5EF4-FFF2-40B4-BE49-F238E27FC236}">
                      <a16:creationId xmlns:a16="http://schemas.microsoft.com/office/drawing/2014/main" id="{CB589CFD-2263-476C-A09F-3771DF731BF2}"/>
                    </a:ext>
                  </a:extLst>
                </p14:cNvPr>
                <p14:cNvContentPartPr/>
                <p14:nvPr/>
              </p14:nvContentPartPr>
              <p14:xfrm>
                <a:off x="6374373" y="1968187"/>
                <a:ext cx="65160" cy="24840"/>
              </p14:xfrm>
            </p:contentPart>
          </mc:Choice>
          <mc:Fallback xmlns="">
            <p:pic>
              <p:nvPicPr>
                <p:cNvPr id="57" name="Freihand 56">
                  <a:extLst>
                    <a:ext uri="{FF2B5EF4-FFF2-40B4-BE49-F238E27FC236}">
                      <a16:creationId xmlns:a16="http://schemas.microsoft.com/office/drawing/2014/main" id="{CB589CFD-2263-476C-A09F-3771DF731BF2}"/>
                    </a:ext>
                  </a:extLst>
                </p:cNvPr>
                <p:cNvPicPr/>
                <p:nvPr/>
              </p:nvPicPr>
              <p:blipFill>
                <a:blip r:embed="rId86"/>
                <a:stretch>
                  <a:fillRect/>
                </a:stretch>
              </p:blipFill>
              <p:spPr>
                <a:xfrm>
                  <a:off x="6370053" y="1963867"/>
                  <a:ext cx="738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8" name="Freihand 57">
                  <a:extLst>
                    <a:ext uri="{FF2B5EF4-FFF2-40B4-BE49-F238E27FC236}">
                      <a16:creationId xmlns:a16="http://schemas.microsoft.com/office/drawing/2014/main" id="{42BF37CA-68A7-4C6B-BD89-1B45648C634F}"/>
                    </a:ext>
                  </a:extLst>
                </p14:cNvPr>
                <p14:cNvContentPartPr/>
                <p14:nvPr/>
              </p14:nvContentPartPr>
              <p14:xfrm>
                <a:off x="6477333" y="1951267"/>
                <a:ext cx="127080" cy="36720"/>
              </p14:xfrm>
            </p:contentPart>
          </mc:Choice>
          <mc:Fallback xmlns="">
            <p:pic>
              <p:nvPicPr>
                <p:cNvPr id="58" name="Freihand 57">
                  <a:extLst>
                    <a:ext uri="{FF2B5EF4-FFF2-40B4-BE49-F238E27FC236}">
                      <a16:creationId xmlns:a16="http://schemas.microsoft.com/office/drawing/2014/main" id="{42BF37CA-68A7-4C6B-BD89-1B45648C634F}"/>
                    </a:ext>
                  </a:extLst>
                </p:cNvPr>
                <p:cNvPicPr/>
                <p:nvPr/>
              </p:nvPicPr>
              <p:blipFill>
                <a:blip r:embed="rId88"/>
                <a:stretch>
                  <a:fillRect/>
                </a:stretch>
              </p:blipFill>
              <p:spPr>
                <a:xfrm>
                  <a:off x="6473013" y="1946947"/>
                  <a:ext cx="1357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9" name="Freihand 58">
                  <a:extLst>
                    <a:ext uri="{FF2B5EF4-FFF2-40B4-BE49-F238E27FC236}">
                      <a16:creationId xmlns:a16="http://schemas.microsoft.com/office/drawing/2014/main" id="{677A9C95-09E0-4701-B180-F1ABBFDCF81C}"/>
                    </a:ext>
                  </a:extLst>
                </p14:cNvPr>
                <p14:cNvContentPartPr/>
                <p14:nvPr/>
              </p14:nvContentPartPr>
              <p14:xfrm>
                <a:off x="6607293" y="1909507"/>
                <a:ext cx="79920" cy="93960"/>
              </p14:xfrm>
            </p:contentPart>
          </mc:Choice>
          <mc:Fallback xmlns="">
            <p:pic>
              <p:nvPicPr>
                <p:cNvPr id="59" name="Freihand 58">
                  <a:extLst>
                    <a:ext uri="{FF2B5EF4-FFF2-40B4-BE49-F238E27FC236}">
                      <a16:creationId xmlns:a16="http://schemas.microsoft.com/office/drawing/2014/main" id="{677A9C95-09E0-4701-B180-F1ABBFDCF81C}"/>
                    </a:ext>
                  </a:extLst>
                </p:cNvPr>
                <p:cNvPicPr/>
                <p:nvPr/>
              </p:nvPicPr>
              <p:blipFill>
                <a:blip r:embed="rId90"/>
                <a:stretch>
                  <a:fillRect/>
                </a:stretch>
              </p:blipFill>
              <p:spPr>
                <a:xfrm>
                  <a:off x="6602973" y="1905187"/>
                  <a:ext cx="885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0" name="Freihand 59">
                  <a:extLst>
                    <a:ext uri="{FF2B5EF4-FFF2-40B4-BE49-F238E27FC236}">
                      <a16:creationId xmlns:a16="http://schemas.microsoft.com/office/drawing/2014/main" id="{974CFFA9-6DA1-44D1-945E-784694983322}"/>
                    </a:ext>
                  </a:extLst>
                </p14:cNvPr>
                <p14:cNvContentPartPr/>
                <p14:nvPr/>
              </p14:nvContentPartPr>
              <p14:xfrm>
                <a:off x="6695853" y="1827067"/>
                <a:ext cx="68400" cy="156960"/>
              </p14:xfrm>
            </p:contentPart>
          </mc:Choice>
          <mc:Fallback xmlns="">
            <p:pic>
              <p:nvPicPr>
                <p:cNvPr id="60" name="Freihand 59">
                  <a:extLst>
                    <a:ext uri="{FF2B5EF4-FFF2-40B4-BE49-F238E27FC236}">
                      <a16:creationId xmlns:a16="http://schemas.microsoft.com/office/drawing/2014/main" id="{974CFFA9-6DA1-44D1-945E-784694983322}"/>
                    </a:ext>
                  </a:extLst>
                </p:cNvPr>
                <p:cNvPicPr/>
                <p:nvPr/>
              </p:nvPicPr>
              <p:blipFill>
                <a:blip r:embed="rId92"/>
                <a:stretch>
                  <a:fillRect/>
                </a:stretch>
              </p:blipFill>
              <p:spPr>
                <a:xfrm>
                  <a:off x="6691533" y="1822747"/>
                  <a:ext cx="770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1" name="Freihand 60">
                  <a:extLst>
                    <a:ext uri="{FF2B5EF4-FFF2-40B4-BE49-F238E27FC236}">
                      <a16:creationId xmlns:a16="http://schemas.microsoft.com/office/drawing/2014/main" id="{B83E31C9-FBF6-4D66-91AC-072BB7D7D74A}"/>
                    </a:ext>
                  </a:extLst>
                </p14:cNvPr>
                <p14:cNvContentPartPr/>
                <p14:nvPr/>
              </p14:nvContentPartPr>
              <p14:xfrm>
                <a:off x="6778653" y="1918147"/>
                <a:ext cx="190440" cy="44280"/>
              </p14:xfrm>
            </p:contentPart>
          </mc:Choice>
          <mc:Fallback xmlns="">
            <p:pic>
              <p:nvPicPr>
                <p:cNvPr id="61" name="Freihand 60">
                  <a:extLst>
                    <a:ext uri="{FF2B5EF4-FFF2-40B4-BE49-F238E27FC236}">
                      <a16:creationId xmlns:a16="http://schemas.microsoft.com/office/drawing/2014/main" id="{B83E31C9-FBF6-4D66-91AC-072BB7D7D74A}"/>
                    </a:ext>
                  </a:extLst>
                </p:cNvPr>
                <p:cNvPicPr/>
                <p:nvPr/>
              </p:nvPicPr>
              <p:blipFill>
                <a:blip r:embed="rId94"/>
                <a:stretch>
                  <a:fillRect/>
                </a:stretch>
              </p:blipFill>
              <p:spPr>
                <a:xfrm>
                  <a:off x="6774333" y="1913827"/>
                  <a:ext cx="1990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2" name="Freihand 61">
                  <a:extLst>
                    <a:ext uri="{FF2B5EF4-FFF2-40B4-BE49-F238E27FC236}">
                      <a16:creationId xmlns:a16="http://schemas.microsoft.com/office/drawing/2014/main" id="{E9A543E5-A80C-4187-9A31-38EFE62C3323}"/>
                    </a:ext>
                  </a:extLst>
                </p14:cNvPr>
                <p14:cNvContentPartPr/>
                <p14:nvPr/>
              </p14:nvContentPartPr>
              <p14:xfrm>
                <a:off x="7005813" y="1819147"/>
                <a:ext cx="120960" cy="138960"/>
              </p14:xfrm>
            </p:contentPart>
          </mc:Choice>
          <mc:Fallback xmlns="">
            <p:pic>
              <p:nvPicPr>
                <p:cNvPr id="62" name="Freihand 61">
                  <a:extLst>
                    <a:ext uri="{FF2B5EF4-FFF2-40B4-BE49-F238E27FC236}">
                      <a16:creationId xmlns:a16="http://schemas.microsoft.com/office/drawing/2014/main" id="{E9A543E5-A80C-4187-9A31-38EFE62C3323}"/>
                    </a:ext>
                  </a:extLst>
                </p:cNvPr>
                <p:cNvPicPr/>
                <p:nvPr/>
              </p:nvPicPr>
              <p:blipFill>
                <a:blip r:embed="rId96"/>
                <a:stretch>
                  <a:fillRect/>
                </a:stretch>
              </p:blipFill>
              <p:spPr>
                <a:xfrm>
                  <a:off x="7001493" y="1814827"/>
                  <a:ext cx="129600" cy="147600"/>
                </a:xfrm>
                <a:prstGeom prst="rect">
                  <a:avLst/>
                </a:prstGeom>
              </p:spPr>
            </p:pic>
          </mc:Fallback>
        </mc:AlternateContent>
      </p:grpSp>
      <p:grpSp>
        <p:nvGrpSpPr>
          <p:cNvPr id="67" name="Gruppieren 66">
            <a:extLst>
              <a:ext uri="{FF2B5EF4-FFF2-40B4-BE49-F238E27FC236}">
                <a16:creationId xmlns:a16="http://schemas.microsoft.com/office/drawing/2014/main" id="{538AD7C7-96D1-44CB-A1D2-4272C22B06B8}"/>
              </a:ext>
            </a:extLst>
          </p:cNvPr>
          <p:cNvGrpSpPr/>
          <p:nvPr/>
        </p:nvGrpSpPr>
        <p:grpSpPr>
          <a:xfrm>
            <a:off x="2914053" y="1620067"/>
            <a:ext cx="232560" cy="870840"/>
            <a:chOff x="2914053" y="1620067"/>
            <a:chExt cx="232560" cy="870840"/>
          </a:xfrm>
        </p:grpSpPr>
        <mc:AlternateContent xmlns:mc="http://schemas.openxmlformats.org/markup-compatibility/2006" xmlns:p14="http://schemas.microsoft.com/office/powerpoint/2010/main">
          <mc:Choice Requires="p14">
            <p:contentPart p14:bwMode="auto" r:id="rId97">
              <p14:nvContentPartPr>
                <p14:cNvPr id="64" name="Freihand 63">
                  <a:extLst>
                    <a:ext uri="{FF2B5EF4-FFF2-40B4-BE49-F238E27FC236}">
                      <a16:creationId xmlns:a16="http://schemas.microsoft.com/office/drawing/2014/main" id="{B3DA9F87-678C-4D74-82C3-C5F38B4DAB53}"/>
                    </a:ext>
                  </a:extLst>
                </p14:cNvPr>
                <p14:cNvContentPartPr/>
                <p14:nvPr/>
              </p14:nvContentPartPr>
              <p14:xfrm>
                <a:off x="2995773" y="1784587"/>
                <a:ext cx="75960" cy="514440"/>
              </p14:xfrm>
            </p:contentPart>
          </mc:Choice>
          <mc:Fallback xmlns="">
            <p:pic>
              <p:nvPicPr>
                <p:cNvPr id="64" name="Freihand 63">
                  <a:extLst>
                    <a:ext uri="{FF2B5EF4-FFF2-40B4-BE49-F238E27FC236}">
                      <a16:creationId xmlns:a16="http://schemas.microsoft.com/office/drawing/2014/main" id="{B3DA9F87-678C-4D74-82C3-C5F38B4DAB53}"/>
                    </a:ext>
                  </a:extLst>
                </p:cNvPr>
                <p:cNvPicPr/>
                <p:nvPr/>
              </p:nvPicPr>
              <p:blipFill>
                <a:blip r:embed="rId98"/>
                <a:stretch>
                  <a:fillRect/>
                </a:stretch>
              </p:blipFill>
              <p:spPr>
                <a:xfrm>
                  <a:off x="2991453" y="1780267"/>
                  <a:ext cx="84600" cy="5230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5" name="Freihand 64">
                  <a:extLst>
                    <a:ext uri="{FF2B5EF4-FFF2-40B4-BE49-F238E27FC236}">
                      <a16:creationId xmlns:a16="http://schemas.microsoft.com/office/drawing/2014/main" id="{697A26E4-649C-447C-A680-F570EF05F843}"/>
                    </a:ext>
                  </a:extLst>
                </p14:cNvPr>
                <p14:cNvContentPartPr/>
                <p14:nvPr/>
              </p14:nvContentPartPr>
              <p14:xfrm>
                <a:off x="2979933" y="1620067"/>
                <a:ext cx="166680" cy="280080"/>
              </p14:xfrm>
            </p:contentPart>
          </mc:Choice>
          <mc:Fallback xmlns="">
            <p:pic>
              <p:nvPicPr>
                <p:cNvPr id="65" name="Freihand 64">
                  <a:extLst>
                    <a:ext uri="{FF2B5EF4-FFF2-40B4-BE49-F238E27FC236}">
                      <a16:creationId xmlns:a16="http://schemas.microsoft.com/office/drawing/2014/main" id="{697A26E4-649C-447C-A680-F570EF05F843}"/>
                    </a:ext>
                  </a:extLst>
                </p:cNvPr>
                <p:cNvPicPr/>
                <p:nvPr/>
              </p:nvPicPr>
              <p:blipFill>
                <a:blip r:embed="rId100"/>
                <a:stretch>
                  <a:fillRect/>
                </a:stretch>
              </p:blipFill>
              <p:spPr>
                <a:xfrm>
                  <a:off x="2975613" y="1615747"/>
                  <a:ext cx="17532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6" name="Freihand 65">
                  <a:extLst>
                    <a:ext uri="{FF2B5EF4-FFF2-40B4-BE49-F238E27FC236}">
                      <a16:creationId xmlns:a16="http://schemas.microsoft.com/office/drawing/2014/main" id="{058EAA2F-B5BC-42A0-98AF-7CC1C68F7338}"/>
                    </a:ext>
                  </a:extLst>
                </p14:cNvPr>
                <p14:cNvContentPartPr/>
                <p14:nvPr/>
              </p14:nvContentPartPr>
              <p14:xfrm>
                <a:off x="2914053" y="2135227"/>
                <a:ext cx="136440" cy="355680"/>
              </p14:xfrm>
            </p:contentPart>
          </mc:Choice>
          <mc:Fallback xmlns="">
            <p:pic>
              <p:nvPicPr>
                <p:cNvPr id="66" name="Freihand 65">
                  <a:extLst>
                    <a:ext uri="{FF2B5EF4-FFF2-40B4-BE49-F238E27FC236}">
                      <a16:creationId xmlns:a16="http://schemas.microsoft.com/office/drawing/2014/main" id="{058EAA2F-B5BC-42A0-98AF-7CC1C68F7338}"/>
                    </a:ext>
                  </a:extLst>
                </p:cNvPr>
                <p:cNvPicPr/>
                <p:nvPr/>
              </p:nvPicPr>
              <p:blipFill>
                <a:blip r:embed="rId102"/>
                <a:stretch>
                  <a:fillRect/>
                </a:stretch>
              </p:blipFill>
              <p:spPr>
                <a:xfrm>
                  <a:off x="2909733" y="2130907"/>
                  <a:ext cx="145080" cy="364320"/>
                </a:xfrm>
                <a:prstGeom prst="rect">
                  <a:avLst/>
                </a:prstGeom>
              </p:spPr>
            </p:pic>
          </mc:Fallback>
        </mc:AlternateContent>
      </p:grpSp>
    </p:spTree>
    <p:extLst>
      <p:ext uri="{BB962C8B-B14F-4D97-AF65-F5344CB8AC3E}">
        <p14:creationId xmlns:p14="http://schemas.microsoft.com/office/powerpoint/2010/main" val="315963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33764" y="26583"/>
            <a:ext cx="5055841" cy="593674"/>
          </a:xfrm>
          <a:prstGeom prst="rect">
            <a:avLst/>
          </a:prstGeom>
          <a:noFill/>
          <a:ln>
            <a:noFill/>
          </a:ln>
        </p:spPr>
        <p:txBody>
          <a:bodyPr vert="horz" wrap="none" lIns="81646" tIns="40823" rIns="81646" bIns="40823" anchorCtr="0" compatLnSpc="0">
            <a:spAutoFit/>
          </a:bodyPr>
          <a:lstStyle/>
          <a:p>
            <a:r>
              <a:rPr lang="de-DE" sz="3266" dirty="0"/>
              <a:t>Quantitätstheorie – Historie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79597"/>
            <a:ext cx="12192000" cy="59549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ClrTx/>
              <a:buFont typeface="Arial" panose="020B0604020202020204" pitchFamily="34" charset="0"/>
              <a:buChar char="•"/>
            </a:pPr>
            <a:r>
              <a:rPr lang="de-DE" sz="1800" dirty="0">
                <a:solidFill>
                  <a:srgbClr val="000000"/>
                </a:solidFill>
              </a:rPr>
              <a:t>Im Zuge des Zuflusses von Silber im 16. Jh. aus Südamerika nach Europa stellte man einen deutlichen Preisanstieg fest, aus dem der französische Philosoph Jean Bodin erstmals auf einen Zusammenhang ähnlich der Quantitätsgleichung schloss.</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Der Bimetallismus (Deckung der Währung durch Gold und Silber) in Preußen des 18./19.Jh. war nicht zuletzt dem schnellen Aufholprozess in der Industriellen Revolution geschuldet und aufgrund des in diesem Zusammenhang stark steigenden Handelsvolumens verlangte die Wirtschaft nach mehr Zahlungsmitteln, die allein durch Gold nicht gedeckt werden konnten. </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erste moderne Formulierung der Quantitätstheorie erfolgte durch Irving Fisher</a:t>
            </a:r>
            <a:r>
              <a:rPr lang="de-DE" sz="1800" baseline="30000" dirty="0">
                <a:solidFill>
                  <a:srgbClr val="000000"/>
                </a:solidFill>
              </a:rPr>
              <a:t>1</a:t>
            </a:r>
            <a:r>
              <a:rPr lang="de-DE" sz="1800" dirty="0">
                <a:solidFill>
                  <a:srgbClr val="000000"/>
                </a:solidFill>
              </a:rPr>
              <a:t> (1911). Er argumentierte gegen die damals oft genannte These, dass mehr Inflation den Handel fördere. Vielmehr würden langfristige Faktoren, wie natürliche Ressourcen oder der technologische Stand die Wirtschaft beeinflussen und nicht die Preise oder die Nachfrage nach Geld.</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heutige Formulierung geht auf Milton Friedmann</a:t>
            </a:r>
            <a:r>
              <a:rPr lang="de-DE" sz="1800" baseline="30000" dirty="0">
                <a:solidFill>
                  <a:srgbClr val="000000"/>
                </a:solidFill>
              </a:rPr>
              <a:t>2</a:t>
            </a:r>
            <a:r>
              <a:rPr lang="de-DE" sz="1800" dirty="0">
                <a:solidFill>
                  <a:srgbClr val="000000"/>
                </a:solidFill>
              </a:rPr>
              <a:t> (1963) zurück, der gemäß des Zusammenhangs MV=PY konstatierte: „</a:t>
            </a:r>
            <a:r>
              <a:rPr lang="en-US" sz="1800" dirty="0">
                <a:solidFill>
                  <a:srgbClr val="000000"/>
                </a:solidFill>
              </a:rPr>
              <a:t>Inflation is always and everywhere a monetary phenomenon”.</a:t>
            </a:r>
            <a:r>
              <a:rPr lang="de-DE" sz="1800" dirty="0">
                <a:solidFill>
                  <a:srgbClr val="000000"/>
                </a:solidFill>
              </a:rPr>
              <a:t> </a:t>
            </a:r>
          </a:p>
          <a:p>
            <a:pPr eaLnBrk="1" hangingPunct="1">
              <a:buClrTx/>
              <a:buFontTx/>
              <a:buNone/>
            </a:pPr>
            <a:endParaRPr lang="de-DE" sz="2000" dirty="0">
              <a:solidFill>
                <a:srgbClr val="000000"/>
              </a:solidFill>
            </a:endParaRPr>
          </a:p>
          <a:p>
            <a:pPr eaLnBrk="1" hangingPunct="1">
              <a:buClrTx/>
              <a:buFontTx/>
              <a:buNone/>
            </a:pPr>
            <a:endParaRPr lang="de-DE" sz="2000" dirty="0">
              <a:solidFill>
                <a:srgbClr val="000000"/>
              </a:solidFill>
            </a:endParaRPr>
          </a:p>
          <a:p>
            <a:pPr eaLnBrk="1" hangingPunct="1">
              <a:buClrTx/>
              <a:buFontTx/>
              <a:buNone/>
            </a:pPr>
            <a:r>
              <a:rPr lang="de-DE" sz="1100" dirty="0">
                <a:solidFill>
                  <a:srgbClr val="000000"/>
                </a:solidFill>
              </a:rPr>
              <a:t>1) Fisher, I. (1911) </a:t>
            </a:r>
            <a:r>
              <a:rPr lang="en-US" sz="1100" dirty="0">
                <a:solidFill>
                  <a:srgbClr val="000000"/>
                </a:solidFill>
              </a:rPr>
              <a:t>The Purchasing Power of Money, Publications of the American Statistical Association, Vol. 12, No. 96 (Dec., 1911), pp.818-829</a:t>
            </a:r>
            <a:endParaRPr lang="de-DE" sz="1100" dirty="0">
              <a:solidFill>
                <a:srgbClr val="000000"/>
              </a:solidFill>
            </a:endParaRPr>
          </a:p>
          <a:p>
            <a:pPr eaLnBrk="1" hangingPunct="1">
              <a:buClrTx/>
              <a:buFontTx/>
              <a:buNone/>
            </a:pPr>
            <a:r>
              <a:rPr lang="de-DE" sz="1100" dirty="0">
                <a:solidFill>
                  <a:srgbClr val="000000"/>
                </a:solidFill>
              </a:rPr>
              <a:t>2) Friedman, M. and Schwartz, A. </a:t>
            </a:r>
            <a:r>
              <a:rPr lang="en-US" sz="1100" dirty="0">
                <a:solidFill>
                  <a:srgbClr val="000000"/>
                </a:solidFill>
              </a:rPr>
              <a:t>(1963) A Monetary History of the United States, Princeton University Press</a:t>
            </a:r>
            <a:r>
              <a:rPr lang="de-DE" sz="1100" dirty="0">
                <a:solidFill>
                  <a:srgbClr val="000000"/>
                </a:solidFill>
              </a:rPr>
              <a:t>  </a:t>
            </a:r>
            <a:endParaRPr lang="de-DE" sz="2400" dirty="0">
              <a:solidFill>
                <a:srgbClr val="000000"/>
              </a:solidFill>
            </a:endParaRPr>
          </a:p>
          <a:p>
            <a:pPr eaLnBrk="1" hangingPunct="1">
              <a:buClrTx/>
              <a:buFontTx/>
              <a:buNone/>
            </a:pPr>
            <a:r>
              <a:rPr lang="de-DE" sz="2400" dirty="0">
                <a:solidFill>
                  <a:srgbClr val="000000"/>
                </a:solidFill>
              </a:rPr>
              <a:t> </a:t>
            </a:r>
          </a:p>
        </p:txBody>
      </p:sp>
      <p:sp>
        <p:nvSpPr>
          <p:cNvPr id="8" name="Rechteck 7">
            <a:extLst>
              <a:ext uri="{FF2B5EF4-FFF2-40B4-BE49-F238E27FC236}">
                <a16:creationId xmlns:a16="http://schemas.microsoft.com/office/drawing/2014/main" id="{6F6575D0-1BB8-4CB7-8AF9-900F17927A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2331ABE-2E43-4F3A-A516-B236DCA835D1}"/>
                  </a:ext>
                </a:extLst>
              </p14:cNvPr>
              <p14:cNvContentPartPr/>
              <p14:nvPr/>
            </p14:nvContentPartPr>
            <p14:xfrm>
              <a:off x="2407187" y="1185360"/>
              <a:ext cx="2364120" cy="45000"/>
            </p14:xfrm>
          </p:contentPart>
        </mc:Choice>
        <mc:Fallback xmlns="">
          <p:pic>
            <p:nvPicPr>
              <p:cNvPr id="2" name="Freihand 1">
                <a:extLst>
                  <a:ext uri="{FF2B5EF4-FFF2-40B4-BE49-F238E27FC236}">
                    <a16:creationId xmlns:a16="http://schemas.microsoft.com/office/drawing/2014/main" id="{32331ABE-2E43-4F3A-A516-B236DCA835D1}"/>
                  </a:ext>
                </a:extLst>
              </p:cNvPr>
              <p:cNvPicPr/>
              <p:nvPr/>
            </p:nvPicPr>
            <p:blipFill>
              <a:blip r:embed="rId4"/>
              <a:stretch>
                <a:fillRect/>
              </a:stretch>
            </p:blipFill>
            <p:spPr>
              <a:xfrm>
                <a:off x="2402867" y="1181040"/>
                <a:ext cx="2372760" cy="53640"/>
              </a:xfrm>
              <a:prstGeom prst="rect">
                <a:avLst/>
              </a:prstGeom>
            </p:spPr>
          </p:pic>
        </mc:Fallback>
      </mc:AlternateContent>
      <p:grpSp>
        <p:nvGrpSpPr>
          <p:cNvPr id="10" name="Gruppieren 9">
            <a:extLst>
              <a:ext uri="{FF2B5EF4-FFF2-40B4-BE49-F238E27FC236}">
                <a16:creationId xmlns:a16="http://schemas.microsoft.com/office/drawing/2014/main" id="{4286D3E5-6DDC-4072-A4C8-7BFBCE5C8D56}"/>
              </a:ext>
            </a:extLst>
          </p:cNvPr>
          <p:cNvGrpSpPr/>
          <p:nvPr/>
        </p:nvGrpSpPr>
        <p:grpSpPr>
          <a:xfrm>
            <a:off x="868187" y="1651200"/>
            <a:ext cx="5673600" cy="152280"/>
            <a:chOff x="868187" y="1651200"/>
            <a:chExt cx="5673600" cy="152280"/>
          </a:xfrm>
        </p:grpSpPr>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F2DF2430-B6F1-455B-B9AD-993E2BF9001F}"/>
                    </a:ext>
                  </a:extLst>
                </p14:cNvPr>
                <p14:cNvContentPartPr/>
                <p14:nvPr/>
              </p14:nvContentPartPr>
              <p14:xfrm>
                <a:off x="909947" y="1701960"/>
                <a:ext cx="360" cy="360"/>
              </p14:xfrm>
            </p:contentPart>
          </mc:Choice>
          <mc:Fallback xmlns="">
            <p:pic>
              <p:nvPicPr>
                <p:cNvPr id="4" name="Freihand 3">
                  <a:extLst>
                    <a:ext uri="{FF2B5EF4-FFF2-40B4-BE49-F238E27FC236}">
                      <a16:creationId xmlns:a16="http://schemas.microsoft.com/office/drawing/2014/main" id="{F2DF2430-B6F1-455B-B9AD-993E2BF9001F}"/>
                    </a:ext>
                  </a:extLst>
                </p:cNvPr>
                <p:cNvPicPr/>
                <p:nvPr/>
              </p:nvPicPr>
              <p:blipFill>
                <a:blip r:embed="rId6"/>
                <a:stretch>
                  <a:fillRect/>
                </a:stretch>
              </p:blipFill>
              <p:spPr>
                <a:xfrm>
                  <a:off x="905627" y="16976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96EB9416-1047-439C-B917-B3F27ADF1F6C}"/>
                    </a:ext>
                  </a:extLst>
                </p14:cNvPr>
                <p14:cNvContentPartPr/>
                <p14:nvPr/>
              </p14:nvContentPartPr>
              <p14:xfrm>
                <a:off x="868187" y="1699440"/>
                <a:ext cx="5673600" cy="104040"/>
              </p14:xfrm>
            </p:contentPart>
          </mc:Choice>
          <mc:Fallback xmlns="">
            <p:pic>
              <p:nvPicPr>
                <p:cNvPr id="6" name="Freihand 5">
                  <a:extLst>
                    <a:ext uri="{FF2B5EF4-FFF2-40B4-BE49-F238E27FC236}">
                      <a16:creationId xmlns:a16="http://schemas.microsoft.com/office/drawing/2014/main" id="{96EB9416-1047-439C-B917-B3F27ADF1F6C}"/>
                    </a:ext>
                  </a:extLst>
                </p:cNvPr>
                <p:cNvPicPr/>
                <p:nvPr/>
              </p:nvPicPr>
              <p:blipFill>
                <a:blip r:embed="rId8"/>
                <a:stretch>
                  <a:fillRect/>
                </a:stretch>
              </p:blipFill>
              <p:spPr>
                <a:xfrm>
                  <a:off x="863867" y="1695120"/>
                  <a:ext cx="56822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BE557DD8-B5DC-4E7E-9578-CFBD6B5B75F8}"/>
                    </a:ext>
                  </a:extLst>
                </p14:cNvPr>
                <p14:cNvContentPartPr/>
                <p14:nvPr/>
              </p14:nvContentPartPr>
              <p14:xfrm>
                <a:off x="2448587" y="1651200"/>
                <a:ext cx="4065480" cy="115920"/>
              </p14:xfrm>
            </p:contentPart>
          </mc:Choice>
          <mc:Fallback xmlns="">
            <p:pic>
              <p:nvPicPr>
                <p:cNvPr id="9" name="Freihand 8">
                  <a:extLst>
                    <a:ext uri="{FF2B5EF4-FFF2-40B4-BE49-F238E27FC236}">
                      <a16:creationId xmlns:a16="http://schemas.microsoft.com/office/drawing/2014/main" id="{BE557DD8-B5DC-4E7E-9578-CFBD6B5B75F8}"/>
                    </a:ext>
                  </a:extLst>
                </p:cNvPr>
                <p:cNvPicPr/>
                <p:nvPr/>
              </p:nvPicPr>
              <p:blipFill>
                <a:blip r:embed="rId10"/>
                <a:stretch>
                  <a:fillRect/>
                </a:stretch>
              </p:blipFill>
              <p:spPr>
                <a:xfrm>
                  <a:off x="2444267" y="1646880"/>
                  <a:ext cx="4074120" cy="124560"/>
                </a:xfrm>
                <a:prstGeom prst="rect">
                  <a:avLst/>
                </a:prstGeom>
              </p:spPr>
            </p:pic>
          </mc:Fallback>
        </mc:AlternateContent>
      </p:grpSp>
      <p:grpSp>
        <p:nvGrpSpPr>
          <p:cNvPr id="15" name="Gruppieren 14">
            <a:extLst>
              <a:ext uri="{FF2B5EF4-FFF2-40B4-BE49-F238E27FC236}">
                <a16:creationId xmlns:a16="http://schemas.microsoft.com/office/drawing/2014/main" id="{F8717357-3F3C-4B0F-92B6-FB0CFD28BE90}"/>
              </a:ext>
            </a:extLst>
          </p:cNvPr>
          <p:cNvGrpSpPr/>
          <p:nvPr/>
        </p:nvGrpSpPr>
        <p:grpSpPr>
          <a:xfrm>
            <a:off x="2486747" y="2402160"/>
            <a:ext cx="6294960" cy="710640"/>
            <a:chOff x="2486747" y="2402160"/>
            <a:chExt cx="6294960" cy="710640"/>
          </a:xfrm>
        </p:grpSpPr>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1609CCEC-21A3-4C35-AAE4-32D65B2F4DA3}"/>
                    </a:ext>
                  </a:extLst>
                </p14:cNvPr>
                <p14:cNvContentPartPr/>
                <p14:nvPr/>
              </p14:nvContentPartPr>
              <p14:xfrm>
                <a:off x="2486747" y="2829120"/>
                <a:ext cx="6294960" cy="81000"/>
              </p14:xfrm>
            </p:contentPart>
          </mc:Choice>
          <mc:Fallback xmlns="">
            <p:pic>
              <p:nvPicPr>
                <p:cNvPr id="11" name="Freihand 10">
                  <a:extLst>
                    <a:ext uri="{FF2B5EF4-FFF2-40B4-BE49-F238E27FC236}">
                      <a16:creationId xmlns:a16="http://schemas.microsoft.com/office/drawing/2014/main" id="{1609CCEC-21A3-4C35-AAE4-32D65B2F4DA3}"/>
                    </a:ext>
                  </a:extLst>
                </p:cNvPr>
                <p:cNvPicPr/>
                <p:nvPr/>
              </p:nvPicPr>
              <p:blipFill>
                <a:blip r:embed="rId12"/>
                <a:stretch>
                  <a:fillRect/>
                </a:stretch>
              </p:blipFill>
              <p:spPr>
                <a:xfrm>
                  <a:off x="2482427" y="2824800"/>
                  <a:ext cx="63036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96BA79AF-281C-4CB3-AA8D-7D8C01E0882E}"/>
                    </a:ext>
                  </a:extLst>
                </p14:cNvPr>
                <p14:cNvContentPartPr/>
                <p14:nvPr/>
              </p14:nvContentPartPr>
              <p14:xfrm>
                <a:off x="6737267" y="2402160"/>
                <a:ext cx="1618560" cy="583560"/>
              </p14:xfrm>
            </p:contentPart>
          </mc:Choice>
          <mc:Fallback xmlns="">
            <p:pic>
              <p:nvPicPr>
                <p:cNvPr id="12" name="Freihand 11">
                  <a:extLst>
                    <a:ext uri="{FF2B5EF4-FFF2-40B4-BE49-F238E27FC236}">
                      <a16:creationId xmlns:a16="http://schemas.microsoft.com/office/drawing/2014/main" id="{96BA79AF-281C-4CB3-AA8D-7D8C01E0882E}"/>
                    </a:ext>
                  </a:extLst>
                </p:cNvPr>
                <p:cNvPicPr/>
                <p:nvPr/>
              </p:nvPicPr>
              <p:blipFill>
                <a:blip r:embed="rId14"/>
                <a:stretch>
                  <a:fillRect/>
                </a:stretch>
              </p:blipFill>
              <p:spPr>
                <a:xfrm>
                  <a:off x="6732947" y="2397840"/>
                  <a:ext cx="1627200" cy="592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64A5FD79-A703-4D25-9E36-68DEFB08E6B1}"/>
                    </a:ext>
                  </a:extLst>
                </p14:cNvPr>
                <p14:cNvContentPartPr/>
                <p14:nvPr/>
              </p14:nvContentPartPr>
              <p14:xfrm>
                <a:off x="3143387" y="2768640"/>
                <a:ext cx="2251080" cy="344160"/>
              </p14:xfrm>
            </p:contentPart>
          </mc:Choice>
          <mc:Fallback xmlns="">
            <p:pic>
              <p:nvPicPr>
                <p:cNvPr id="14" name="Freihand 13">
                  <a:extLst>
                    <a:ext uri="{FF2B5EF4-FFF2-40B4-BE49-F238E27FC236}">
                      <a16:creationId xmlns:a16="http://schemas.microsoft.com/office/drawing/2014/main" id="{64A5FD79-A703-4D25-9E36-68DEFB08E6B1}"/>
                    </a:ext>
                  </a:extLst>
                </p:cNvPr>
                <p:cNvPicPr/>
                <p:nvPr/>
              </p:nvPicPr>
              <p:blipFill>
                <a:blip r:embed="rId16"/>
                <a:stretch>
                  <a:fillRect/>
                </a:stretch>
              </p:blipFill>
              <p:spPr>
                <a:xfrm>
                  <a:off x="3139067" y="2764320"/>
                  <a:ext cx="2259720" cy="352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5816E10D-E1EB-4F3F-973F-8B5F05621FA6}"/>
                  </a:ext>
                </a:extLst>
              </p14:cNvPr>
              <p14:cNvContentPartPr/>
              <p14:nvPr/>
            </p14:nvContentPartPr>
            <p14:xfrm>
              <a:off x="3689867" y="3830280"/>
              <a:ext cx="2376360" cy="91080"/>
            </p14:xfrm>
          </p:contentPart>
        </mc:Choice>
        <mc:Fallback xmlns="">
          <p:pic>
            <p:nvPicPr>
              <p:cNvPr id="16" name="Freihand 15">
                <a:extLst>
                  <a:ext uri="{FF2B5EF4-FFF2-40B4-BE49-F238E27FC236}">
                    <a16:creationId xmlns:a16="http://schemas.microsoft.com/office/drawing/2014/main" id="{5816E10D-E1EB-4F3F-973F-8B5F05621FA6}"/>
                  </a:ext>
                </a:extLst>
              </p:cNvPr>
              <p:cNvPicPr/>
              <p:nvPr/>
            </p:nvPicPr>
            <p:blipFill>
              <a:blip r:embed="rId18"/>
              <a:stretch>
                <a:fillRect/>
              </a:stretch>
            </p:blipFill>
            <p:spPr>
              <a:xfrm>
                <a:off x="3685547" y="3825960"/>
                <a:ext cx="23850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FF493F5A-07C6-4F61-A376-F0C9A2C5F973}"/>
                  </a:ext>
                </a:extLst>
              </p14:cNvPr>
              <p14:cNvContentPartPr/>
              <p14:nvPr/>
            </p14:nvContentPartPr>
            <p14:xfrm>
              <a:off x="9706547" y="3559200"/>
              <a:ext cx="1054080" cy="440640"/>
            </p14:xfrm>
          </p:contentPart>
        </mc:Choice>
        <mc:Fallback xmlns="">
          <p:pic>
            <p:nvPicPr>
              <p:cNvPr id="17" name="Freihand 16">
                <a:extLst>
                  <a:ext uri="{FF2B5EF4-FFF2-40B4-BE49-F238E27FC236}">
                    <a16:creationId xmlns:a16="http://schemas.microsoft.com/office/drawing/2014/main" id="{FF493F5A-07C6-4F61-A376-F0C9A2C5F973}"/>
                  </a:ext>
                </a:extLst>
              </p:cNvPr>
              <p:cNvPicPr/>
              <p:nvPr/>
            </p:nvPicPr>
            <p:blipFill>
              <a:blip r:embed="rId20"/>
              <a:stretch>
                <a:fillRect/>
              </a:stretch>
            </p:blipFill>
            <p:spPr>
              <a:xfrm>
                <a:off x="9702227" y="3554880"/>
                <a:ext cx="1062720" cy="449280"/>
              </a:xfrm>
              <a:prstGeom prst="rect">
                <a:avLst/>
              </a:prstGeom>
            </p:spPr>
          </p:pic>
        </mc:Fallback>
      </mc:AlternateContent>
      <p:grpSp>
        <p:nvGrpSpPr>
          <p:cNvPr id="20" name="Gruppieren 19">
            <a:extLst>
              <a:ext uri="{FF2B5EF4-FFF2-40B4-BE49-F238E27FC236}">
                <a16:creationId xmlns:a16="http://schemas.microsoft.com/office/drawing/2014/main" id="{50ACF838-81B7-485F-B4B8-525CDAE8E2A1}"/>
              </a:ext>
            </a:extLst>
          </p:cNvPr>
          <p:cNvGrpSpPr/>
          <p:nvPr/>
        </p:nvGrpSpPr>
        <p:grpSpPr>
          <a:xfrm>
            <a:off x="522947" y="4070400"/>
            <a:ext cx="5427360" cy="199080"/>
            <a:chOff x="522947" y="4070400"/>
            <a:chExt cx="5427360" cy="199080"/>
          </a:xfrm>
        </p:grpSpPr>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34A867C7-DBD3-4B77-BEAF-4ED4AC889EC2}"/>
                    </a:ext>
                  </a:extLst>
                </p14:cNvPr>
                <p14:cNvContentPartPr/>
                <p14:nvPr/>
              </p14:nvContentPartPr>
              <p14:xfrm>
                <a:off x="575147" y="4204680"/>
                <a:ext cx="66960" cy="64800"/>
              </p14:xfrm>
            </p:contentPart>
          </mc:Choice>
          <mc:Fallback xmlns="">
            <p:pic>
              <p:nvPicPr>
                <p:cNvPr id="18" name="Freihand 17">
                  <a:extLst>
                    <a:ext uri="{FF2B5EF4-FFF2-40B4-BE49-F238E27FC236}">
                      <a16:creationId xmlns:a16="http://schemas.microsoft.com/office/drawing/2014/main" id="{34A867C7-DBD3-4B77-BEAF-4ED4AC889EC2}"/>
                    </a:ext>
                  </a:extLst>
                </p:cNvPr>
                <p:cNvPicPr/>
                <p:nvPr/>
              </p:nvPicPr>
              <p:blipFill>
                <a:blip r:embed="rId22"/>
                <a:stretch>
                  <a:fillRect/>
                </a:stretch>
              </p:blipFill>
              <p:spPr>
                <a:xfrm>
                  <a:off x="570827" y="4200360"/>
                  <a:ext cx="756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Freihand 18">
                  <a:extLst>
                    <a:ext uri="{FF2B5EF4-FFF2-40B4-BE49-F238E27FC236}">
                      <a16:creationId xmlns:a16="http://schemas.microsoft.com/office/drawing/2014/main" id="{12694F45-2066-4C69-B797-E091B6517024}"/>
                    </a:ext>
                  </a:extLst>
                </p14:cNvPr>
                <p14:cNvContentPartPr/>
                <p14:nvPr/>
              </p14:nvContentPartPr>
              <p14:xfrm>
                <a:off x="522947" y="4070400"/>
                <a:ext cx="5427360" cy="147240"/>
              </p14:xfrm>
            </p:contentPart>
          </mc:Choice>
          <mc:Fallback xmlns="">
            <p:pic>
              <p:nvPicPr>
                <p:cNvPr id="19" name="Freihand 18">
                  <a:extLst>
                    <a:ext uri="{FF2B5EF4-FFF2-40B4-BE49-F238E27FC236}">
                      <a16:creationId xmlns:a16="http://schemas.microsoft.com/office/drawing/2014/main" id="{12694F45-2066-4C69-B797-E091B6517024}"/>
                    </a:ext>
                  </a:extLst>
                </p:cNvPr>
                <p:cNvPicPr/>
                <p:nvPr/>
              </p:nvPicPr>
              <p:blipFill>
                <a:blip r:embed="rId24"/>
                <a:stretch>
                  <a:fillRect/>
                </a:stretch>
              </p:blipFill>
              <p:spPr>
                <a:xfrm>
                  <a:off x="518627" y="4066080"/>
                  <a:ext cx="5436000" cy="155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21" name="Freihand 20">
                <a:extLst>
                  <a:ext uri="{FF2B5EF4-FFF2-40B4-BE49-F238E27FC236}">
                    <a16:creationId xmlns:a16="http://schemas.microsoft.com/office/drawing/2014/main" id="{AFDE5B4D-43A2-4667-BE37-481435AE5B71}"/>
                  </a:ext>
                </a:extLst>
              </p14:cNvPr>
              <p14:cNvContentPartPr/>
              <p14:nvPr/>
            </p14:nvContentPartPr>
            <p14:xfrm>
              <a:off x="9721307" y="3536520"/>
              <a:ext cx="1204920" cy="477000"/>
            </p14:xfrm>
          </p:contentPart>
        </mc:Choice>
        <mc:Fallback xmlns="">
          <p:pic>
            <p:nvPicPr>
              <p:cNvPr id="21" name="Freihand 20">
                <a:extLst>
                  <a:ext uri="{FF2B5EF4-FFF2-40B4-BE49-F238E27FC236}">
                    <a16:creationId xmlns:a16="http://schemas.microsoft.com/office/drawing/2014/main" id="{AFDE5B4D-43A2-4667-BE37-481435AE5B71}"/>
                  </a:ext>
                </a:extLst>
              </p:cNvPr>
              <p:cNvPicPr/>
              <p:nvPr/>
            </p:nvPicPr>
            <p:blipFill>
              <a:blip r:embed="rId26"/>
              <a:stretch>
                <a:fillRect/>
              </a:stretch>
            </p:blipFill>
            <p:spPr>
              <a:xfrm>
                <a:off x="9716987" y="3532200"/>
                <a:ext cx="1213560" cy="485640"/>
              </a:xfrm>
              <a:prstGeom prst="rect">
                <a:avLst/>
              </a:prstGeom>
            </p:spPr>
          </p:pic>
        </mc:Fallback>
      </mc:AlternateContent>
    </p:spTree>
    <p:extLst>
      <p:ext uri="{BB962C8B-B14F-4D97-AF65-F5344CB8AC3E}">
        <p14:creationId xmlns:p14="http://schemas.microsoft.com/office/powerpoint/2010/main" val="1068128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Quantitätstheorie und Geldnachfrage</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943050" y="589000"/>
                <a:ext cx="8928993" cy="4772694"/>
              </a:xfrm>
              <a:prstGeom prst="rect">
                <a:avLst/>
              </a:prstGeom>
              <a:noFill/>
            </p:spPr>
            <p:txBody>
              <a:bodyPr wrap="square" rtlCol="0">
                <a:noAutofit/>
              </a:bodyPr>
              <a:lstStyle/>
              <a:p>
                <a:pPr algn="ctr"/>
                <a:r>
                  <a:rPr lang="en-US" sz="2400" dirty="0"/>
                  <a:t>M∙V </a:t>
                </a:r>
                <a:r>
                  <a:rPr lang="de-DE" sz="2400" dirty="0"/>
                  <a:t>= </a:t>
                </a:r>
                <a:r>
                  <a:rPr lang="en-US" sz="2400" dirty="0"/>
                  <a:t>P∙Y → M </a:t>
                </a:r>
                <a:r>
                  <a:rPr lang="de-DE" sz="2400" dirty="0"/>
                  <a:t>= </a:t>
                </a:r>
                <a:r>
                  <a:rPr lang="en-US" sz="2400" dirty="0"/>
                  <a:t>P∙Y/V </a:t>
                </a:r>
              </a:p>
              <a:p>
                <a:pPr algn="ctr"/>
                <a:endParaRPr lang="en-US" sz="2400" dirty="0"/>
              </a:p>
              <a:p>
                <a:pPr algn="ctr"/>
                <a:r>
                  <a:rPr lang="en-US" sz="2400" dirty="0" err="1"/>
                  <a:t>Im</a:t>
                </a:r>
                <a:r>
                  <a:rPr lang="en-US" sz="2400" dirty="0"/>
                  <a:t> </a:t>
                </a:r>
                <a:r>
                  <a:rPr lang="en-US" sz="2400" dirty="0" err="1"/>
                  <a:t>Geldmarktgleichgewicht</a:t>
                </a:r>
                <a:r>
                  <a:rPr lang="en-US" sz="2400" dirty="0"/>
                  <a:t> gilt:</a:t>
                </a:r>
              </a:p>
              <a:p>
                <a:pPr algn="ctr"/>
                <a:endParaRPr lang="en-US" sz="2400" dirty="0"/>
              </a:p>
              <a:p>
                <a:pPr algn="ctr"/>
                <a:r>
                  <a:rPr lang="en-US" sz="2400" dirty="0"/>
                  <a:t>M=M</a:t>
                </a:r>
                <a:r>
                  <a:rPr lang="en-US" sz="2400" baseline="30000" dirty="0"/>
                  <a:t>d</a:t>
                </a:r>
                <a:r>
                  <a:rPr lang="en-US" sz="2400" dirty="0"/>
                  <a:t> (</a:t>
                </a:r>
                <a:r>
                  <a:rPr lang="en-US" sz="2400" dirty="0" err="1"/>
                  <a:t>Geldnachfrage</a:t>
                </a:r>
                <a:r>
                  <a:rPr lang="en-US" sz="2400" dirty="0"/>
                  <a:t>)</a:t>
                </a:r>
              </a:p>
              <a:p>
                <a:pPr algn="ctr"/>
                <a:endParaRPr lang="en-US" sz="2400" dirty="0"/>
              </a:p>
              <a:p>
                <a:pPr algn="ctr"/>
                <a:r>
                  <a:rPr lang="en-US" sz="2400" dirty="0" err="1"/>
                  <a:t>Kassenhaltungskoeffizient</a:t>
                </a:r>
                <a:r>
                  <a:rPr lang="en-US" sz="2400" dirty="0"/>
                  <a:t> k = 1/V → M</a:t>
                </a:r>
                <a:r>
                  <a:rPr lang="en-US" sz="2400" baseline="30000" dirty="0"/>
                  <a:t>d</a:t>
                </a:r>
                <a:r>
                  <a:rPr lang="en-US" sz="2400" dirty="0"/>
                  <a:t> = k ∙ P ∙ Y </a:t>
                </a:r>
              </a:p>
              <a:p>
                <a:endParaRPr lang="en-US" sz="2400" dirty="0"/>
              </a:p>
              <a:p>
                <a:r>
                  <a:rPr lang="en-US" sz="2400" dirty="0"/>
                  <a:t>Falls k </a:t>
                </a:r>
                <a:r>
                  <a:rPr lang="en-US" sz="2400" dirty="0" err="1"/>
                  <a:t>konstant</a:t>
                </a:r>
                <a:r>
                  <a:rPr lang="en-US" sz="2400" dirty="0"/>
                  <a:t>, </a:t>
                </a:r>
                <a:r>
                  <a:rPr lang="en-US" sz="2400" dirty="0" err="1"/>
                  <a:t>dann</a:t>
                </a:r>
                <a:r>
                  <a:rPr lang="en-US" sz="2400" dirty="0"/>
                  <a:t> </a:t>
                </a:r>
                <a:r>
                  <a:rPr lang="en-US" sz="2400" dirty="0" err="1"/>
                  <a:t>determiniert</a:t>
                </a:r>
                <a:r>
                  <a:rPr lang="en-US" sz="2400" dirty="0"/>
                  <a:t> das </a:t>
                </a:r>
                <a:r>
                  <a:rPr lang="en-US" sz="2400" dirty="0" err="1"/>
                  <a:t>Niveau</a:t>
                </a:r>
                <a:r>
                  <a:rPr lang="en-US" sz="2400" dirty="0"/>
                  <a:t> der </a:t>
                </a:r>
                <a:r>
                  <a:rPr lang="en-US" sz="2400" dirty="0" err="1"/>
                  <a:t>Transaktionen</a:t>
                </a:r>
                <a:r>
                  <a:rPr lang="en-US" sz="2400" dirty="0"/>
                  <a:t> </a:t>
                </a:r>
                <a:r>
                  <a:rPr lang="en-US" sz="2400" dirty="0" err="1"/>
                  <a:t>gegeben</a:t>
                </a:r>
                <a:r>
                  <a:rPr lang="en-US" sz="2400" dirty="0"/>
                  <a:t> </a:t>
                </a:r>
                <a:r>
                  <a:rPr lang="en-US" sz="2400" dirty="0" err="1"/>
                  <a:t>durch</a:t>
                </a:r>
                <a:r>
                  <a:rPr lang="en-US" sz="2400" dirty="0"/>
                  <a:t> das </a:t>
                </a:r>
                <a:r>
                  <a:rPr lang="en-US" sz="2400" dirty="0" err="1"/>
                  <a:t>Niveau</a:t>
                </a:r>
                <a:r>
                  <a:rPr lang="en-US" sz="2400" dirty="0"/>
                  <a:t> von PY die </a:t>
                </a:r>
                <a:r>
                  <a:rPr lang="en-US" sz="2400" dirty="0" err="1"/>
                  <a:t>Gößenordnung</a:t>
                </a:r>
                <a:r>
                  <a:rPr lang="en-US" sz="2400" dirty="0"/>
                  <a:t> der </a:t>
                </a:r>
                <a:r>
                  <a:rPr lang="en-US" sz="2400" dirty="0" err="1"/>
                  <a:t>Geldnachfrage</a:t>
                </a:r>
                <a:r>
                  <a:rPr lang="en-US" sz="2400" dirty="0"/>
                  <a:t> M</a:t>
                </a:r>
                <a:r>
                  <a:rPr lang="en-US" sz="2400" baseline="30000" dirty="0"/>
                  <a:t>d</a:t>
                </a:r>
                <a:r>
                  <a:rPr lang="en-US" sz="2400" dirty="0"/>
                  <a:t> </a:t>
                </a:r>
              </a:p>
              <a:p>
                <a:endParaRPr lang="en-US" sz="2400" dirty="0"/>
              </a:p>
              <a:p>
                <a:r>
                  <a:rPr lang="en-US" sz="2400" dirty="0"/>
                  <a:t>→	Die </a:t>
                </a:r>
                <a:r>
                  <a:rPr lang="en-US" sz="2400" dirty="0" err="1"/>
                  <a:t>reale</a:t>
                </a:r>
                <a:r>
                  <a:rPr lang="en-US" sz="2400" dirty="0"/>
                  <a:t> </a:t>
                </a:r>
                <a:r>
                  <a:rPr lang="en-US" sz="2400" dirty="0" err="1"/>
                  <a:t>Geldmenge</a:t>
                </a:r>
                <a:r>
                  <a:rPr lang="en-US" sz="2400" dirty="0"/>
                  <a:t> M</a:t>
                </a:r>
                <a:r>
                  <a:rPr lang="en-US" sz="2400" baseline="30000" dirty="0"/>
                  <a:t>d</a:t>
                </a:r>
                <a:r>
                  <a:rPr lang="en-US" sz="2400" dirty="0"/>
                  <a:t>/P </a:t>
                </a:r>
                <a:r>
                  <a:rPr lang="en-US" sz="2400" dirty="0" err="1"/>
                  <a:t>wird</a:t>
                </a:r>
                <a:r>
                  <a:rPr lang="en-US" sz="2400" dirty="0"/>
                  <a:t> </a:t>
                </a:r>
                <a:r>
                  <a:rPr lang="en-US" sz="2400" dirty="0" err="1"/>
                  <a:t>nicht</a:t>
                </a:r>
                <a:r>
                  <a:rPr lang="en-US" sz="2400" dirty="0"/>
                  <a:t> </a:t>
                </a:r>
                <a:r>
                  <a:rPr lang="en-US" sz="2400" dirty="0" err="1"/>
                  <a:t>durch</a:t>
                </a:r>
                <a:r>
                  <a:rPr lang="en-US" sz="2400" dirty="0"/>
                  <a:t> den Zins 		</a:t>
                </a:r>
                <a:r>
                  <a:rPr lang="en-US" sz="2400" dirty="0" err="1"/>
                  <a:t>beeinflusst</a:t>
                </a:r>
                <a:r>
                  <a:rPr lang="en-US" sz="2400" dirty="0"/>
                  <a:t> und </a:t>
                </a:r>
                <a:r>
                  <a:rPr lang="en-US" sz="2400" dirty="0" err="1"/>
                  <a:t>hängt</a:t>
                </a:r>
                <a:r>
                  <a:rPr lang="en-US" sz="2400" dirty="0"/>
                  <a:t> </a:t>
                </a:r>
                <a:r>
                  <a:rPr lang="en-US" sz="2400" dirty="0" err="1"/>
                  <a:t>nur</a:t>
                </a:r>
                <a:r>
                  <a:rPr lang="en-US" sz="2400" dirty="0"/>
                  <a:t> </a:t>
                </a:r>
                <a:r>
                  <a:rPr lang="en-US" sz="2400" dirty="0" err="1"/>
                  <a:t>vom</a:t>
                </a:r>
                <a:r>
                  <a:rPr lang="en-US" sz="2400" dirty="0"/>
                  <a:t> </a:t>
                </a:r>
                <a:r>
                  <a:rPr lang="en-US" sz="2400" dirty="0" err="1"/>
                  <a:t>Einkommen</a:t>
                </a:r>
                <a:r>
                  <a:rPr lang="en-US" sz="2400" dirty="0"/>
                  <a:t> Y ab.</a:t>
                </a:r>
              </a:p>
              <a:p>
                <a:r>
                  <a:rPr lang="de-DE" sz="2800" dirty="0"/>
                  <a:t>		</a:t>
                </a:r>
              </a:p>
              <a:p>
                <a:r>
                  <a:rPr lang="de-DE" sz="2800" dirty="0"/>
                  <a:t>		G</a:t>
                </a:r>
                <a14:m>
                  <m:oMath xmlns:m="http://schemas.openxmlformats.org/officeDocument/2006/math">
                    <m:r>
                      <m:rPr>
                        <m:sty m:val="p"/>
                      </m:rPr>
                      <a:rPr lang="de-DE" sz="2800">
                        <a:latin typeface="Cambria Math" panose="02040503050406030204" pitchFamily="18" charset="0"/>
                      </a:rPr>
                      <m:t>eldnachfrage</m:t>
                    </m:r>
                    <m:r>
                      <a:rPr lang="de-DE" sz="2800">
                        <a:latin typeface="Cambria Math" panose="02040503050406030204" pitchFamily="18" charset="0"/>
                      </a:rPr>
                      <m:t>=</m:t>
                    </m:r>
                    <m:sSup>
                      <m:sSupPr>
                        <m:ctrlPr>
                          <a:rPr lang="de-DE" sz="2800" i="1">
                            <a:latin typeface="Cambria Math" panose="02040503050406030204" pitchFamily="18" charset="0"/>
                          </a:rPr>
                        </m:ctrlPr>
                      </m:sSupPr>
                      <m:e>
                        <m:r>
                          <a:rPr lang="de-DE" sz="2800" i="1">
                            <a:latin typeface="Cambria Math" panose="02040503050406030204" pitchFamily="18" charset="0"/>
                          </a:rPr>
                          <m:t>𝐿</m:t>
                        </m:r>
                      </m:e>
                      <m:sup>
                        <m:r>
                          <a:rPr lang="de-DE" sz="2800" i="1">
                            <a:latin typeface="Cambria Math" panose="02040503050406030204" pitchFamily="18" charset="0"/>
                          </a:rPr>
                          <m:t>𝐷</m:t>
                        </m:r>
                      </m:sup>
                    </m:sSup>
                    <m:r>
                      <a:rPr lang="de-DE" sz="2800" i="1">
                        <a:latin typeface="Cambria Math" panose="02040503050406030204" pitchFamily="18" charset="0"/>
                      </a:rPr>
                      <m:t>(</m:t>
                    </m:r>
                    <m:r>
                      <a:rPr lang="de-DE" sz="2800" i="1">
                        <a:latin typeface="Cambria Math" panose="02040503050406030204" pitchFamily="18" charset="0"/>
                      </a:rPr>
                      <m:t>𝑌</m:t>
                    </m:r>
                    <m:r>
                      <a:rPr lang="de-DE" sz="2800" i="1">
                        <a:latin typeface="Cambria Math" panose="02040503050406030204" pitchFamily="18" charset="0"/>
                      </a:rPr>
                      <m:t>)</m:t>
                    </m:r>
                  </m:oMath>
                </a14:m>
                <a:endParaRPr lang="de-DE" sz="2800" dirty="0"/>
              </a:p>
              <a:p>
                <a:endParaRPr lang="en-US" sz="28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943050" y="589000"/>
                <a:ext cx="8928993" cy="4772694"/>
              </a:xfrm>
              <a:prstGeom prst="rect">
                <a:avLst/>
              </a:prstGeom>
              <a:blipFill>
                <a:blip r:embed="rId3"/>
                <a:stretch>
                  <a:fillRect l="-1093" t="-1022" b="-30779"/>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B267333F-A00C-46E6-B59C-80D2A27DA33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1205636E-B9B8-4266-AF06-048AA39FE3E1}"/>
                  </a:ext>
                </a:extLst>
              </p14:cNvPr>
              <p14:cNvContentPartPr/>
              <p14:nvPr/>
            </p14:nvContentPartPr>
            <p14:xfrm>
              <a:off x="3897573" y="591187"/>
              <a:ext cx="1354680" cy="486000"/>
            </p14:xfrm>
          </p:contentPart>
        </mc:Choice>
        <mc:Fallback xmlns="">
          <p:pic>
            <p:nvPicPr>
              <p:cNvPr id="2" name="Freihand 1">
                <a:extLst>
                  <a:ext uri="{FF2B5EF4-FFF2-40B4-BE49-F238E27FC236}">
                    <a16:creationId xmlns:a16="http://schemas.microsoft.com/office/drawing/2014/main" id="{1205636E-B9B8-4266-AF06-048AA39FE3E1}"/>
                  </a:ext>
                </a:extLst>
              </p:cNvPr>
              <p:cNvPicPr/>
              <p:nvPr/>
            </p:nvPicPr>
            <p:blipFill>
              <a:blip r:embed="rId5"/>
              <a:stretch>
                <a:fillRect/>
              </a:stretch>
            </p:blipFill>
            <p:spPr>
              <a:xfrm>
                <a:off x="3893253" y="586867"/>
                <a:ext cx="1363320" cy="494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671C7390-96E9-4EC8-8916-B3EE7D556461}"/>
                  </a:ext>
                </a:extLst>
              </p14:cNvPr>
              <p14:cNvContentPartPr/>
              <p14:nvPr/>
            </p14:nvContentPartPr>
            <p14:xfrm>
              <a:off x="5543133" y="954427"/>
              <a:ext cx="372240" cy="43920"/>
            </p14:xfrm>
          </p:contentPart>
        </mc:Choice>
        <mc:Fallback xmlns="">
          <p:pic>
            <p:nvPicPr>
              <p:cNvPr id="3" name="Freihand 2">
                <a:extLst>
                  <a:ext uri="{FF2B5EF4-FFF2-40B4-BE49-F238E27FC236}">
                    <a16:creationId xmlns:a16="http://schemas.microsoft.com/office/drawing/2014/main" id="{671C7390-96E9-4EC8-8916-B3EE7D556461}"/>
                  </a:ext>
                </a:extLst>
              </p:cNvPr>
              <p:cNvPicPr/>
              <p:nvPr/>
            </p:nvPicPr>
            <p:blipFill>
              <a:blip r:embed="rId7"/>
              <a:stretch>
                <a:fillRect/>
              </a:stretch>
            </p:blipFill>
            <p:spPr>
              <a:xfrm>
                <a:off x="5538813" y="950107"/>
                <a:ext cx="3808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A7C277B7-D750-46A4-92DE-F07F5F6259DD}"/>
                  </a:ext>
                </a:extLst>
              </p14:cNvPr>
              <p14:cNvContentPartPr/>
              <p14:nvPr/>
            </p14:nvContentPartPr>
            <p14:xfrm>
              <a:off x="3968133" y="2456347"/>
              <a:ext cx="822240" cy="82800"/>
            </p14:xfrm>
          </p:contentPart>
        </mc:Choice>
        <mc:Fallback xmlns="">
          <p:pic>
            <p:nvPicPr>
              <p:cNvPr id="4" name="Freihand 3">
                <a:extLst>
                  <a:ext uri="{FF2B5EF4-FFF2-40B4-BE49-F238E27FC236}">
                    <a16:creationId xmlns:a16="http://schemas.microsoft.com/office/drawing/2014/main" id="{A7C277B7-D750-46A4-92DE-F07F5F6259DD}"/>
                  </a:ext>
                </a:extLst>
              </p:cNvPr>
              <p:cNvPicPr/>
              <p:nvPr/>
            </p:nvPicPr>
            <p:blipFill>
              <a:blip r:embed="rId9"/>
              <a:stretch>
                <a:fillRect/>
              </a:stretch>
            </p:blipFill>
            <p:spPr>
              <a:xfrm>
                <a:off x="3963813" y="2452027"/>
                <a:ext cx="8308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Freihand 13">
                <a:extLst>
                  <a:ext uri="{FF2B5EF4-FFF2-40B4-BE49-F238E27FC236}">
                    <a16:creationId xmlns:a16="http://schemas.microsoft.com/office/drawing/2014/main" id="{F1713FD3-802C-489F-BAF2-30FBB4185A0D}"/>
                  </a:ext>
                </a:extLst>
              </p14:cNvPr>
              <p14:cNvContentPartPr/>
              <p14:nvPr/>
            </p14:nvContentPartPr>
            <p14:xfrm>
              <a:off x="7508733" y="3213787"/>
              <a:ext cx="953640" cy="13680"/>
            </p14:xfrm>
          </p:contentPart>
        </mc:Choice>
        <mc:Fallback xmlns="">
          <p:pic>
            <p:nvPicPr>
              <p:cNvPr id="14" name="Freihand 13">
                <a:extLst>
                  <a:ext uri="{FF2B5EF4-FFF2-40B4-BE49-F238E27FC236}">
                    <a16:creationId xmlns:a16="http://schemas.microsoft.com/office/drawing/2014/main" id="{F1713FD3-802C-489F-BAF2-30FBB4185A0D}"/>
                  </a:ext>
                </a:extLst>
              </p:cNvPr>
              <p:cNvPicPr/>
              <p:nvPr/>
            </p:nvPicPr>
            <p:blipFill>
              <a:blip r:embed="rId11"/>
              <a:stretch>
                <a:fillRect/>
              </a:stretch>
            </p:blipFill>
            <p:spPr>
              <a:xfrm>
                <a:off x="7504413" y="3209467"/>
                <a:ext cx="9622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Freihand 14">
                <a:extLst>
                  <a:ext uri="{FF2B5EF4-FFF2-40B4-BE49-F238E27FC236}">
                    <a16:creationId xmlns:a16="http://schemas.microsoft.com/office/drawing/2014/main" id="{130B33D1-BA8E-4BFF-9E8A-A12D40B26EB0}"/>
                  </a:ext>
                </a:extLst>
              </p14:cNvPr>
              <p14:cNvContentPartPr/>
              <p14:nvPr/>
            </p14:nvContentPartPr>
            <p14:xfrm>
              <a:off x="6942453" y="3178147"/>
              <a:ext cx="231480" cy="15120"/>
            </p14:xfrm>
          </p:contentPart>
        </mc:Choice>
        <mc:Fallback xmlns="">
          <p:pic>
            <p:nvPicPr>
              <p:cNvPr id="15" name="Freihand 14">
                <a:extLst>
                  <a:ext uri="{FF2B5EF4-FFF2-40B4-BE49-F238E27FC236}">
                    <a16:creationId xmlns:a16="http://schemas.microsoft.com/office/drawing/2014/main" id="{130B33D1-BA8E-4BFF-9E8A-A12D40B26EB0}"/>
                  </a:ext>
                </a:extLst>
              </p:cNvPr>
              <p:cNvPicPr/>
              <p:nvPr/>
            </p:nvPicPr>
            <p:blipFill>
              <a:blip r:embed="rId13"/>
              <a:stretch>
                <a:fillRect/>
              </a:stretch>
            </p:blipFill>
            <p:spPr>
              <a:xfrm>
                <a:off x="6938133" y="3173827"/>
                <a:ext cx="240120" cy="23760"/>
              </a:xfrm>
              <a:prstGeom prst="rect">
                <a:avLst/>
              </a:prstGeom>
            </p:spPr>
          </p:pic>
        </mc:Fallback>
      </mc:AlternateContent>
      <p:grpSp>
        <p:nvGrpSpPr>
          <p:cNvPr id="18" name="Gruppieren 17">
            <a:extLst>
              <a:ext uri="{FF2B5EF4-FFF2-40B4-BE49-F238E27FC236}">
                <a16:creationId xmlns:a16="http://schemas.microsoft.com/office/drawing/2014/main" id="{075E8791-032F-4FDB-B6CC-61399EF35A62}"/>
              </a:ext>
            </a:extLst>
          </p:cNvPr>
          <p:cNvGrpSpPr/>
          <p:nvPr/>
        </p:nvGrpSpPr>
        <p:grpSpPr>
          <a:xfrm>
            <a:off x="5490933" y="2751547"/>
            <a:ext cx="1794960" cy="573120"/>
            <a:chOff x="5490933" y="2751547"/>
            <a:chExt cx="1794960" cy="573120"/>
          </a:xfrm>
        </p:grpSpPr>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222ACA69-857E-4361-B917-8EA4C6FCAF2D}"/>
                    </a:ext>
                  </a:extLst>
                </p14:cNvPr>
                <p14:cNvContentPartPr/>
                <p14:nvPr/>
              </p14:nvContentPartPr>
              <p14:xfrm>
                <a:off x="6471933" y="2878267"/>
                <a:ext cx="23400" cy="360"/>
              </p14:xfrm>
            </p:contentPart>
          </mc:Choice>
          <mc:Fallback xmlns="">
            <p:pic>
              <p:nvPicPr>
                <p:cNvPr id="11" name="Freihand 10">
                  <a:extLst>
                    <a:ext uri="{FF2B5EF4-FFF2-40B4-BE49-F238E27FC236}">
                      <a16:creationId xmlns:a16="http://schemas.microsoft.com/office/drawing/2014/main" id="{222ACA69-857E-4361-B917-8EA4C6FCAF2D}"/>
                    </a:ext>
                  </a:extLst>
                </p:cNvPr>
                <p:cNvPicPr/>
                <p:nvPr/>
              </p:nvPicPr>
              <p:blipFill>
                <a:blip r:embed="rId15"/>
                <a:stretch>
                  <a:fillRect/>
                </a:stretch>
              </p:blipFill>
              <p:spPr>
                <a:xfrm>
                  <a:off x="6467613" y="2873947"/>
                  <a:ext cx="3204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23218CFD-6FBE-4C84-B261-19F61A6BF4F1}"/>
                    </a:ext>
                  </a:extLst>
                </p14:cNvPr>
                <p14:cNvContentPartPr/>
                <p14:nvPr/>
              </p14:nvContentPartPr>
              <p14:xfrm>
                <a:off x="5490933" y="2751547"/>
                <a:ext cx="1059480" cy="573120"/>
              </p14:xfrm>
            </p:contentPart>
          </mc:Choice>
          <mc:Fallback xmlns="">
            <p:pic>
              <p:nvPicPr>
                <p:cNvPr id="12" name="Freihand 11">
                  <a:extLst>
                    <a:ext uri="{FF2B5EF4-FFF2-40B4-BE49-F238E27FC236}">
                      <a16:creationId xmlns:a16="http://schemas.microsoft.com/office/drawing/2014/main" id="{23218CFD-6FBE-4C84-B261-19F61A6BF4F1}"/>
                    </a:ext>
                  </a:extLst>
                </p:cNvPr>
                <p:cNvPicPr/>
                <p:nvPr/>
              </p:nvPicPr>
              <p:blipFill>
                <a:blip r:embed="rId17"/>
                <a:stretch>
                  <a:fillRect/>
                </a:stretch>
              </p:blipFill>
              <p:spPr>
                <a:xfrm>
                  <a:off x="5486613" y="2747227"/>
                  <a:ext cx="1068120" cy="581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 name="Freihand 4">
                  <a:extLst>
                    <a:ext uri="{FF2B5EF4-FFF2-40B4-BE49-F238E27FC236}">
                      <a16:creationId xmlns:a16="http://schemas.microsoft.com/office/drawing/2014/main" id="{39EF69D8-8AE0-40A1-A11F-C19B1CE7E0CE}"/>
                    </a:ext>
                  </a:extLst>
                </p14:cNvPr>
                <p14:cNvContentPartPr/>
                <p14:nvPr/>
              </p14:nvContentPartPr>
              <p14:xfrm>
                <a:off x="6910413" y="3221347"/>
                <a:ext cx="34920" cy="360"/>
              </p14:xfrm>
            </p:contentPart>
          </mc:Choice>
          <mc:Fallback xmlns="">
            <p:pic>
              <p:nvPicPr>
                <p:cNvPr id="5" name="Freihand 4">
                  <a:extLst>
                    <a:ext uri="{FF2B5EF4-FFF2-40B4-BE49-F238E27FC236}">
                      <a16:creationId xmlns:a16="http://schemas.microsoft.com/office/drawing/2014/main" id="{39EF69D8-8AE0-40A1-A11F-C19B1CE7E0CE}"/>
                    </a:ext>
                  </a:extLst>
                </p:cNvPr>
                <p:cNvPicPr/>
                <p:nvPr/>
              </p:nvPicPr>
              <p:blipFill>
                <a:blip r:embed="rId19"/>
                <a:stretch>
                  <a:fillRect/>
                </a:stretch>
              </p:blipFill>
              <p:spPr>
                <a:xfrm>
                  <a:off x="6906093" y="3217027"/>
                  <a:ext cx="435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 name="Freihand 8">
                  <a:extLst>
                    <a:ext uri="{FF2B5EF4-FFF2-40B4-BE49-F238E27FC236}">
                      <a16:creationId xmlns:a16="http://schemas.microsoft.com/office/drawing/2014/main" id="{64A8B2C4-DE7B-4CD5-A493-5F54FA9A8C29}"/>
                    </a:ext>
                  </a:extLst>
                </p14:cNvPr>
                <p14:cNvContentPartPr/>
                <p14:nvPr/>
              </p14:nvContentPartPr>
              <p14:xfrm>
                <a:off x="6902133" y="3174187"/>
                <a:ext cx="284040" cy="42120"/>
              </p14:xfrm>
            </p:contentPart>
          </mc:Choice>
          <mc:Fallback xmlns="">
            <p:pic>
              <p:nvPicPr>
                <p:cNvPr id="9" name="Freihand 8">
                  <a:extLst>
                    <a:ext uri="{FF2B5EF4-FFF2-40B4-BE49-F238E27FC236}">
                      <a16:creationId xmlns:a16="http://schemas.microsoft.com/office/drawing/2014/main" id="{64A8B2C4-DE7B-4CD5-A493-5F54FA9A8C29}"/>
                    </a:ext>
                  </a:extLst>
                </p:cNvPr>
                <p:cNvPicPr/>
                <p:nvPr/>
              </p:nvPicPr>
              <p:blipFill>
                <a:blip r:embed="rId21"/>
                <a:stretch>
                  <a:fillRect/>
                </a:stretch>
              </p:blipFill>
              <p:spPr>
                <a:xfrm>
                  <a:off x="6897813" y="3169867"/>
                  <a:ext cx="2926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45F02E28-B00E-4F39-B096-988C3F6C93D8}"/>
                    </a:ext>
                  </a:extLst>
                </p14:cNvPr>
                <p14:cNvContentPartPr/>
                <p14:nvPr/>
              </p14:nvContentPartPr>
              <p14:xfrm>
                <a:off x="6808893" y="2781787"/>
                <a:ext cx="477000" cy="526680"/>
              </p14:xfrm>
            </p:contentPart>
          </mc:Choice>
          <mc:Fallback xmlns="">
            <p:pic>
              <p:nvPicPr>
                <p:cNvPr id="17" name="Freihand 16">
                  <a:extLst>
                    <a:ext uri="{FF2B5EF4-FFF2-40B4-BE49-F238E27FC236}">
                      <a16:creationId xmlns:a16="http://schemas.microsoft.com/office/drawing/2014/main" id="{45F02E28-B00E-4F39-B096-988C3F6C93D8}"/>
                    </a:ext>
                  </a:extLst>
                </p:cNvPr>
                <p:cNvPicPr/>
                <p:nvPr/>
              </p:nvPicPr>
              <p:blipFill>
                <a:blip r:embed="rId23"/>
                <a:stretch>
                  <a:fillRect/>
                </a:stretch>
              </p:blipFill>
              <p:spPr>
                <a:xfrm>
                  <a:off x="6804573" y="2777467"/>
                  <a:ext cx="485640" cy="535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19" name="Freihand 18">
                <a:extLst>
                  <a:ext uri="{FF2B5EF4-FFF2-40B4-BE49-F238E27FC236}">
                    <a16:creationId xmlns:a16="http://schemas.microsoft.com/office/drawing/2014/main" id="{21542FD1-6EBD-4E47-A9F7-2C4481017A08}"/>
                  </a:ext>
                </a:extLst>
              </p14:cNvPr>
              <p14:cNvContentPartPr/>
              <p14:nvPr/>
            </p14:nvContentPartPr>
            <p14:xfrm>
              <a:off x="8129373" y="2728147"/>
              <a:ext cx="515520" cy="628920"/>
            </p14:xfrm>
          </p:contentPart>
        </mc:Choice>
        <mc:Fallback xmlns="">
          <p:pic>
            <p:nvPicPr>
              <p:cNvPr id="19" name="Freihand 18">
                <a:extLst>
                  <a:ext uri="{FF2B5EF4-FFF2-40B4-BE49-F238E27FC236}">
                    <a16:creationId xmlns:a16="http://schemas.microsoft.com/office/drawing/2014/main" id="{21542FD1-6EBD-4E47-A9F7-2C4481017A08}"/>
                  </a:ext>
                </a:extLst>
              </p:cNvPr>
              <p:cNvPicPr/>
              <p:nvPr/>
            </p:nvPicPr>
            <p:blipFill>
              <a:blip r:embed="rId25"/>
              <a:stretch>
                <a:fillRect/>
              </a:stretch>
            </p:blipFill>
            <p:spPr>
              <a:xfrm>
                <a:off x="8125053" y="2723827"/>
                <a:ext cx="524160" cy="637560"/>
              </a:xfrm>
              <a:prstGeom prst="rect">
                <a:avLst/>
              </a:prstGeom>
            </p:spPr>
          </p:pic>
        </mc:Fallback>
      </mc:AlternateContent>
      <p:grpSp>
        <p:nvGrpSpPr>
          <p:cNvPr id="26" name="Gruppieren 25">
            <a:extLst>
              <a:ext uri="{FF2B5EF4-FFF2-40B4-BE49-F238E27FC236}">
                <a16:creationId xmlns:a16="http://schemas.microsoft.com/office/drawing/2014/main" id="{AC228042-095D-430D-AE2C-02BAE5F0306B}"/>
              </a:ext>
            </a:extLst>
          </p:cNvPr>
          <p:cNvGrpSpPr/>
          <p:nvPr/>
        </p:nvGrpSpPr>
        <p:grpSpPr>
          <a:xfrm>
            <a:off x="7565253" y="2758387"/>
            <a:ext cx="552960" cy="470520"/>
            <a:chOff x="7565253" y="2758387"/>
            <a:chExt cx="552960" cy="470520"/>
          </a:xfrm>
        </p:grpSpPr>
        <mc:AlternateContent xmlns:mc="http://schemas.openxmlformats.org/markup-compatibility/2006" xmlns:p14="http://schemas.microsoft.com/office/powerpoint/2010/main">
          <mc:Choice Requires="p14">
            <p:contentPart p14:bwMode="auto" r:id="rId26">
              <p14:nvContentPartPr>
                <p14:cNvPr id="24" name="Freihand 23">
                  <a:extLst>
                    <a:ext uri="{FF2B5EF4-FFF2-40B4-BE49-F238E27FC236}">
                      <a16:creationId xmlns:a16="http://schemas.microsoft.com/office/drawing/2014/main" id="{014F993B-2C55-42F8-8E72-AB94FB510D3B}"/>
                    </a:ext>
                  </a:extLst>
                </p14:cNvPr>
                <p14:cNvContentPartPr/>
                <p14:nvPr/>
              </p14:nvContentPartPr>
              <p14:xfrm>
                <a:off x="7998333" y="2955667"/>
                <a:ext cx="360" cy="360"/>
              </p14:xfrm>
            </p:contentPart>
          </mc:Choice>
          <mc:Fallback xmlns="">
            <p:pic>
              <p:nvPicPr>
                <p:cNvPr id="24" name="Freihand 23">
                  <a:extLst>
                    <a:ext uri="{FF2B5EF4-FFF2-40B4-BE49-F238E27FC236}">
                      <a16:creationId xmlns:a16="http://schemas.microsoft.com/office/drawing/2014/main" id="{014F993B-2C55-42F8-8E72-AB94FB510D3B}"/>
                    </a:ext>
                  </a:extLst>
                </p:cNvPr>
                <p:cNvPicPr/>
                <p:nvPr/>
              </p:nvPicPr>
              <p:blipFill>
                <a:blip r:embed="rId27"/>
                <a:stretch>
                  <a:fillRect/>
                </a:stretch>
              </p:blipFill>
              <p:spPr>
                <a:xfrm>
                  <a:off x="7994013" y="2951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 name="Freihand 24">
                  <a:extLst>
                    <a:ext uri="{FF2B5EF4-FFF2-40B4-BE49-F238E27FC236}">
                      <a16:creationId xmlns:a16="http://schemas.microsoft.com/office/drawing/2014/main" id="{63CBB403-9C23-441C-8DD3-04D0DB8DF7D4}"/>
                    </a:ext>
                  </a:extLst>
                </p14:cNvPr>
                <p14:cNvContentPartPr/>
                <p14:nvPr/>
              </p14:nvContentPartPr>
              <p14:xfrm>
                <a:off x="7565253" y="2758387"/>
                <a:ext cx="552960" cy="470520"/>
              </p14:xfrm>
            </p:contentPart>
          </mc:Choice>
          <mc:Fallback xmlns="">
            <p:pic>
              <p:nvPicPr>
                <p:cNvPr id="25" name="Freihand 24">
                  <a:extLst>
                    <a:ext uri="{FF2B5EF4-FFF2-40B4-BE49-F238E27FC236}">
                      <a16:creationId xmlns:a16="http://schemas.microsoft.com/office/drawing/2014/main" id="{63CBB403-9C23-441C-8DD3-04D0DB8DF7D4}"/>
                    </a:ext>
                  </a:extLst>
                </p:cNvPr>
                <p:cNvPicPr/>
                <p:nvPr/>
              </p:nvPicPr>
              <p:blipFill>
                <a:blip r:embed="rId29"/>
                <a:stretch>
                  <a:fillRect/>
                </a:stretch>
              </p:blipFill>
              <p:spPr>
                <a:xfrm>
                  <a:off x="7560933" y="2754067"/>
                  <a:ext cx="561600" cy="479160"/>
                </a:xfrm>
                <a:prstGeom prst="rect">
                  <a:avLst/>
                </a:prstGeom>
              </p:spPr>
            </p:pic>
          </mc:Fallback>
        </mc:AlternateContent>
      </p:grpSp>
      <p:grpSp>
        <p:nvGrpSpPr>
          <p:cNvPr id="70" name="Gruppieren 69">
            <a:extLst>
              <a:ext uri="{FF2B5EF4-FFF2-40B4-BE49-F238E27FC236}">
                <a16:creationId xmlns:a16="http://schemas.microsoft.com/office/drawing/2014/main" id="{5D4455E3-8994-4886-B3DE-36C880D81E80}"/>
              </a:ext>
            </a:extLst>
          </p:cNvPr>
          <p:cNvGrpSpPr/>
          <p:nvPr/>
        </p:nvGrpSpPr>
        <p:grpSpPr>
          <a:xfrm>
            <a:off x="2679693" y="5835667"/>
            <a:ext cx="5810040" cy="927720"/>
            <a:chOff x="2679693" y="5835667"/>
            <a:chExt cx="5810040" cy="927720"/>
          </a:xfrm>
        </p:grpSpPr>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83A956C0-8255-4D5B-9749-D09C3477F55C}"/>
                    </a:ext>
                  </a:extLst>
                </p14:cNvPr>
                <p14:cNvContentPartPr/>
                <p14:nvPr/>
              </p14:nvContentPartPr>
              <p14:xfrm>
                <a:off x="5398053" y="6559267"/>
                <a:ext cx="1048680" cy="74520"/>
              </p14:xfrm>
            </p:contentPart>
          </mc:Choice>
          <mc:Fallback xmlns="">
            <p:pic>
              <p:nvPicPr>
                <p:cNvPr id="20" name="Freihand 19">
                  <a:extLst>
                    <a:ext uri="{FF2B5EF4-FFF2-40B4-BE49-F238E27FC236}">
                      <a16:creationId xmlns:a16="http://schemas.microsoft.com/office/drawing/2014/main" id="{83A956C0-8255-4D5B-9749-D09C3477F55C}"/>
                    </a:ext>
                  </a:extLst>
                </p:cNvPr>
                <p:cNvPicPr/>
                <p:nvPr/>
              </p:nvPicPr>
              <p:blipFill>
                <a:blip r:embed="rId31"/>
                <a:stretch>
                  <a:fillRect/>
                </a:stretch>
              </p:blipFill>
              <p:spPr>
                <a:xfrm>
                  <a:off x="5393733" y="6554947"/>
                  <a:ext cx="10573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E6859654-9360-4BA4-AAA3-E34902AC12B5}"/>
                    </a:ext>
                  </a:extLst>
                </p14:cNvPr>
                <p14:cNvContentPartPr/>
                <p14:nvPr/>
              </p14:nvContentPartPr>
              <p14:xfrm>
                <a:off x="5956053" y="6163267"/>
                <a:ext cx="384840" cy="463680"/>
              </p14:xfrm>
            </p:contentPart>
          </mc:Choice>
          <mc:Fallback xmlns="">
            <p:pic>
              <p:nvPicPr>
                <p:cNvPr id="21" name="Freihand 20">
                  <a:extLst>
                    <a:ext uri="{FF2B5EF4-FFF2-40B4-BE49-F238E27FC236}">
                      <a16:creationId xmlns:a16="http://schemas.microsoft.com/office/drawing/2014/main" id="{E6859654-9360-4BA4-AAA3-E34902AC12B5}"/>
                    </a:ext>
                  </a:extLst>
                </p:cNvPr>
                <p:cNvPicPr/>
                <p:nvPr/>
              </p:nvPicPr>
              <p:blipFill>
                <a:blip r:embed="rId33"/>
                <a:stretch>
                  <a:fillRect/>
                </a:stretch>
              </p:blipFill>
              <p:spPr>
                <a:xfrm>
                  <a:off x="5951733" y="6158947"/>
                  <a:ext cx="393480" cy="4723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FB5F0B97-718F-47B1-9681-4288629DC590}"/>
                    </a:ext>
                  </a:extLst>
                </p14:cNvPr>
                <p14:cNvContentPartPr/>
                <p14:nvPr/>
              </p14:nvContentPartPr>
              <p14:xfrm>
                <a:off x="6076653" y="5996227"/>
                <a:ext cx="230040" cy="221040"/>
              </p14:xfrm>
            </p:contentPart>
          </mc:Choice>
          <mc:Fallback xmlns="">
            <p:pic>
              <p:nvPicPr>
                <p:cNvPr id="22" name="Freihand 21">
                  <a:extLst>
                    <a:ext uri="{FF2B5EF4-FFF2-40B4-BE49-F238E27FC236}">
                      <a16:creationId xmlns:a16="http://schemas.microsoft.com/office/drawing/2014/main" id="{FB5F0B97-718F-47B1-9681-4288629DC590}"/>
                    </a:ext>
                  </a:extLst>
                </p:cNvPr>
                <p:cNvPicPr/>
                <p:nvPr/>
              </p:nvPicPr>
              <p:blipFill>
                <a:blip r:embed="rId35"/>
                <a:stretch>
                  <a:fillRect/>
                </a:stretch>
              </p:blipFill>
              <p:spPr>
                <a:xfrm>
                  <a:off x="6072333" y="5991907"/>
                  <a:ext cx="2386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Freihand 26">
                  <a:extLst>
                    <a:ext uri="{FF2B5EF4-FFF2-40B4-BE49-F238E27FC236}">
                      <a16:creationId xmlns:a16="http://schemas.microsoft.com/office/drawing/2014/main" id="{8CECAEE4-AA0E-4853-B92A-B2B0ED6BF40E}"/>
                    </a:ext>
                  </a:extLst>
                </p14:cNvPr>
                <p14:cNvContentPartPr/>
                <p14:nvPr/>
              </p14:nvContentPartPr>
              <p14:xfrm>
                <a:off x="6158013" y="5996587"/>
                <a:ext cx="27360" cy="175320"/>
              </p14:xfrm>
            </p:contentPart>
          </mc:Choice>
          <mc:Fallback xmlns="">
            <p:pic>
              <p:nvPicPr>
                <p:cNvPr id="27" name="Freihand 26">
                  <a:extLst>
                    <a:ext uri="{FF2B5EF4-FFF2-40B4-BE49-F238E27FC236}">
                      <a16:creationId xmlns:a16="http://schemas.microsoft.com/office/drawing/2014/main" id="{8CECAEE4-AA0E-4853-B92A-B2B0ED6BF40E}"/>
                    </a:ext>
                  </a:extLst>
                </p:cNvPr>
                <p:cNvPicPr/>
                <p:nvPr/>
              </p:nvPicPr>
              <p:blipFill>
                <a:blip r:embed="rId37"/>
                <a:stretch>
                  <a:fillRect/>
                </a:stretch>
              </p:blipFill>
              <p:spPr>
                <a:xfrm>
                  <a:off x="6153693" y="5992267"/>
                  <a:ext cx="360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Freihand 27">
                  <a:extLst>
                    <a:ext uri="{FF2B5EF4-FFF2-40B4-BE49-F238E27FC236}">
                      <a16:creationId xmlns:a16="http://schemas.microsoft.com/office/drawing/2014/main" id="{6FF4EE63-0BA4-4141-8AE9-8D08D710E09D}"/>
                    </a:ext>
                  </a:extLst>
                </p14:cNvPr>
                <p14:cNvContentPartPr/>
                <p14:nvPr/>
              </p14:nvContentPartPr>
              <p14:xfrm>
                <a:off x="6068013" y="6061387"/>
                <a:ext cx="208440" cy="43560"/>
              </p14:xfrm>
            </p:contentPart>
          </mc:Choice>
          <mc:Fallback xmlns="">
            <p:pic>
              <p:nvPicPr>
                <p:cNvPr id="28" name="Freihand 27">
                  <a:extLst>
                    <a:ext uri="{FF2B5EF4-FFF2-40B4-BE49-F238E27FC236}">
                      <a16:creationId xmlns:a16="http://schemas.microsoft.com/office/drawing/2014/main" id="{6FF4EE63-0BA4-4141-8AE9-8D08D710E09D}"/>
                    </a:ext>
                  </a:extLst>
                </p:cNvPr>
                <p:cNvPicPr/>
                <p:nvPr/>
              </p:nvPicPr>
              <p:blipFill>
                <a:blip r:embed="rId39"/>
                <a:stretch>
                  <a:fillRect/>
                </a:stretch>
              </p:blipFill>
              <p:spPr>
                <a:xfrm>
                  <a:off x="6063693" y="6057067"/>
                  <a:ext cx="2170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Freihand 29">
                  <a:extLst>
                    <a:ext uri="{FF2B5EF4-FFF2-40B4-BE49-F238E27FC236}">
                      <a16:creationId xmlns:a16="http://schemas.microsoft.com/office/drawing/2014/main" id="{78085A05-567A-4E06-92F8-823FE2087275}"/>
                    </a:ext>
                  </a:extLst>
                </p14:cNvPr>
                <p14:cNvContentPartPr/>
                <p14:nvPr/>
              </p14:nvContentPartPr>
              <p14:xfrm>
                <a:off x="2679693" y="5875267"/>
                <a:ext cx="4241880" cy="864360"/>
              </p14:xfrm>
            </p:contentPart>
          </mc:Choice>
          <mc:Fallback xmlns="">
            <p:pic>
              <p:nvPicPr>
                <p:cNvPr id="30" name="Freihand 29">
                  <a:extLst>
                    <a:ext uri="{FF2B5EF4-FFF2-40B4-BE49-F238E27FC236}">
                      <a16:creationId xmlns:a16="http://schemas.microsoft.com/office/drawing/2014/main" id="{78085A05-567A-4E06-92F8-823FE2087275}"/>
                    </a:ext>
                  </a:extLst>
                </p:cNvPr>
                <p:cNvPicPr/>
                <p:nvPr/>
              </p:nvPicPr>
              <p:blipFill>
                <a:blip r:embed="rId41"/>
                <a:stretch>
                  <a:fillRect/>
                </a:stretch>
              </p:blipFill>
              <p:spPr>
                <a:xfrm>
                  <a:off x="2675373" y="5870947"/>
                  <a:ext cx="4250520" cy="873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Freihand 30">
                  <a:extLst>
                    <a:ext uri="{FF2B5EF4-FFF2-40B4-BE49-F238E27FC236}">
                      <a16:creationId xmlns:a16="http://schemas.microsoft.com/office/drawing/2014/main" id="{2F8B86E5-D85E-48F6-B8CE-9DB8D50938AD}"/>
                    </a:ext>
                  </a:extLst>
                </p14:cNvPr>
                <p14:cNvContentPartPr/>
                <p14:nvPr/>
              </p14:nvContentPartPr>
              <p14:xfrm>
                <a:off x="6248733" y="6007027"/>
                <a:ext cx="468000" cy="284760"/>
              </p14:xfrm>
            </p:contentPart>
          </mc:Choice>
          <mc:Fallback xmlns="">
            <p:pic>
              <p:nvPicPr>
                <p:cNvPr id="31" name="Freihand 30">
                  <a:extLst>
                    <a:ext uri="{FF2B5EF4-FFF2-40B4-BE49-F238E27FC236}">
                      <a16:creationId xmlns:a16="http://schemas.microsoft.com/office/drawing/2014/main" id="{2F8B86E5-D85E-48F6-B8CE-9DB8D50938AD}"/>
                    </a:ext>
                  </a:extLst>
                </p:cNvPr>
                <p:cNvPicPr/>
                <p:nvPr/>
              </p:nvPicPr>
              <p:blipFill>
                <a:blip r:embed="rId43"/>
                <a:stretch>
                  <a:fillRect/>
                </a:stretch>
              </p:blipFill>
              <p:spPr>
                <a:xfrm>
                  <a:off x="6244413" y="6002707"/>
                  <a:ext cx="47664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Freihand 31">
                  <a:extLst>
                    <a:ext uri="{FF2B5EF4-FFF2-40B4-BE49-F238E27FC236}">
                      <a16:creationId xmlns:a16="http://schemas.microsoft.com/office/drawing/2014/main" id="{B3D32E2D-A173-4B38-ACC2-694B459D3510}"/>
                    </a:ext>
                  </a:extLst>
                </p14:cNvPr>
                <p14:cNvContentPartPr/>
                <p14:nvPr/>
              </p14:nvContentPartPr>
              <p14:xfrm>
                <a:off x="6903213" y="5947267"/>
                <a:ext cx="30960" cy="148320"/>
              </p14:xfrm>
            </p:contentPart>
          </mc:Choice>
          <mc:Fallback xmlns="">
            <p:pic>
              <p:nvPicPr>
                <p:cNvPr id="32" name="Freihand 31">
                  <a:extLst>
                    <a:ext uri="{FF2B5EF4-FFF2-40B4-BE49-F238E27FC236}">
                      <a16:creationId xmlns:a16="http://schemas.microsoft.com/office/drawing/2014/main" id="{B3D32E2D-A173-4B38-ACC2-694B459D3510}"/>
                    </a:ext>
                  </a:extLst>
                </p:cNvPr>
                <p:cNvPicPr/>
                <p:nvPr/>
              </p:nvPicPr>
              <p:blipFill>
                <a:blip r:embed="rId45"/>
                <a:stretch>
                  <a:fillRect/>
                </a:stretch>
              </p:blipFill>
              <p:spPr>
                <a:xfrm>
                  <a:off x="6898893" y="5942947"/>
                  <a:ext cx="396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Freihand 32">
                  <a:extLst>
                    <a:ext uri="{FF2B5EF4-FFF2-40B4-BE49-F238E27FC236}">
                      <a16:creationId xmlns:a16="http://schemas.microsoft.com/office/drawing/2014/main" id="{40164A0F-8587-490F-88F6-A3858BB09EC8}"/>
                    </a:ext>
                  </a:extLst>
                </p14:cNvPr>
                <p14:cNvContentPartPr/>
                <p14:nvPr/>
              </p14:nvContentPartPr>
              <p14:xfrm>
                <a:off x="6936333" y="5869867"/>
                <a:ext cx="164520" cy="55080"/>
              </p14:xfrm>
            </p:contentPart>
          </mc:Choice>
          <mc:Fallback xmlns="">
            <p:pic>
              <p:nvPicPr>
                <p:cNvPr id="33" name="Freihand 32">
                  <a:extLst>
                    <a:ext uri="{FF2B5EF4-FFF2-40B4-BE49-F238E27FC236}">
                      <a16:creationId xmlns:a16="http://schemas.microsoft.com/office/drawing/2014/main" id="{40164A0F-8587-490F-88F6-A3858BB09EC8}"/>
                    </a:ext>
                  </a:extLst>
                </p:cNvPr>
                <p:cNvPicPr/>
                <p:nvPr/>
              </p:nvPicPr>
              <p:blipFill>
                <a:blip r:embed="rId47"/>
                <a:stretch>
                  <a:fillRect/>
                </a:stretch>
              </p:blipFill>
              <p:spPr>
                <a:xfrm>
                  <a:off x="6932013" y="5865547"/>
                  <a:ext cx="1731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Freihand 33">
                  <a:extLst>
                    <a:ext uri="{FF2B5EF4-FFF2-40B4-BE49-F238E27FC236}">
                      <a16:creationId xmlns:a16="http://schemas.microsoft.com/office/drawing/2014/main" id="{8EFDCE1A-74D4-4A18-B650-414217DE21AD}"/>
                    </a:ext>
                  </a:extLst>
                </p14:cNvPr>
                <p14:cNvContentPartPr/>
                <p14:nvPr/>
              </p14:nvContentPartPr>
              <p14:xfrm>
                <a:off x="6934173" y="5934307"/>
                <a:ext cx="148320" cy="119160"/>
              </p14:xfrm>
            </p:contentPart>
          </mc:Choice>
          <mc:Fallback xmlns="">
            <p:pic>
              <p:nvPicPr>
                <p:cNvPr id="34" name="Freihand 33">
                  <a:extLst>
                    <a:ext uri="{FF2B5EF4-FFF2-40B4-BE49-F238E27FC236}">
                      <a16:creationId xmlns:a16="http://schemas.microsoft.com/office/drawing/2014/main" id="{8EFDCE1A-74D4-4A18-B650-414217DE21AD}"/>
                    </a:ext>
                  </a:extLst>
                </p:cNvPr>
                <p:cNvPicPr/>
                <p:nvPr/>
              </p:nvPicPr>
              <p:blipFill>
                <a:blip r:embed="rId49"/>
                <a:stretch>
                  <a:fillRect/>
                </a:stretch>
              </p:blipFill>
              <p:spPr>
                <a:xfrm>
                  <a:off x="6929853" y="5929987"/>
                  <a:ext cx="1569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5" name="Freihand 34">
                  <a:extLst>
                    <a:ext uri="{FF2B5EF4-FFF2-40B4-BE49-F238E27FC236}">
                      <a16:creationId xmlns:a16="http://schemas.microsoft.com/office/drawing/2014/main" id="{A0AB32BC-C1A7-487D-93E3-CC98FBD12D59}"/>
                    </a:ext>
                  </a:extLst>
                </p14:cNvPr>
                <p14:cNvContentPartPr/>
                <p14:nvPr/>
              </p14:nvContentPartPr>
              <p14:xfrm>
                <a:off x="7078893" y="5943667"/>
                <a:ext cx="227520" cy="54360"/>
              </p14:xfrm>
            </p:contentPart>
          </mc:Choice>
          <mc:Fallback xmlns="">
            <p:pic>
              <p:nvPicPr>
                <p:cNvPr id="35" name="Freihand 34">
                  <a:extLst>
                    <a:ext uri="{FF2B5EF4-FFF2-40B4-BE49-F238E27FC236}">
                      <a16:creationId xmlns:a16="http://schemas.microsoft.com/office/drawing/2014/main" id="{A0AB32BC-C1A7-487D-93E3-CC98FBD12D59}"/>
                    </a:ext>
                  </a:extLst>
                </p:cNvPr>
                <p:cNvPicPr/>
                <p:nvPr/>
              </p:nvPicPr>
              <p:blipFill>
                <a:blip r:embed="rId51"/>
                <a:stretch>
                  <a:fillRect/>
                </a:stretch>
              </p:blipFill>
              <p:spPr>
                <a:xfrm>
                  <a:off x="7074573" y="5939347"/>
                  <a:ext cx="2361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 name="Freihand 35">
                  <a:extLst>
                    <a:ext uri="{FF2B5EF4-FFF2-40B4-BE49-F238E27FC236}">
                      <a16:creationId xmlns:a16="http://schemas.microsoft.com/office/drawing/2014/main" id="{024EE59E-E354-4207-93E0-97DBE2713458}"/>
                    </a:ext>
                  </a:extLst>
                </p14:cNvPr>
                <p14:cNvContentPartPr/>
                <p14:nvPr/>
              </p14:nvContentPartPr>
              <p14:xfrm>
                <a:off x="7278693" y="5835667"/>
                <a:ext cx="187920" cy="123120"/>
              </p14:xfrm>
            </p:contentPart>
          </mc:Choice>
          <mc:Fallback xmlns="">
            <p:pic>
              <p:nvPicPr>
                <p:cNvPr id="36" name="Freihand 35">
                  <a:extLst>
                    <a:ext uri="{FF2B5EF4-FFF2-40B4-BE49-F238E27FC236}">
                      <a16:creationId xmlns:a16="http://schemas.microsoft.com/office/drawing/2014/main" id="{024EE59E-E354-4207-93E0-97DBE2713458}"/>
                    </a:ext>
                  </a:extLst>
                </p:cNvPr>
                <p:cNvPicPr/>
                <p:nvPr/>
              </p:nvPicPr>
              <p:blipFill>
                <a:blip r:embed="rId53"/>
                <a:stretch>
                  <a:fillRect/>
                </a:stretch>
              </p:blipFill>
              <p:spPr>
                <a:xfrm>
                  <a:off x="7274373" y="5831347"/>
                  <a:ext cx="1965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7" name="Freihand 36">
                  <a:extLst>
                    <a:ext uri="{FF2B5EF4-FFF2-40B4-BE49-F238E27FC236}">
                      <a16:creationId xmlns:a16="http://schemas.microsoft.com/office/drawing/2014/main" id="{F2ED8844-DCBA-4B5E-97F9-25A0BD99C1D9}"/>
                    </a:ext>
                  </a:extLst>
                </p14:cNvPr>
                <p14:cNvContentPartPr/>
                <p14:nvPr/>
              </p14:nvContentPartPr>
              <p14:xfrm>
                <a:off x="7409013" y="5923507"/>
                <a:ext cx="147600" cy="29160"/>
              </p14:xfrm>
            </p:contentPart>
          </mc:Choice>
          <mc:Fallback xmlns="">
            <p:pic>
              <p:nvPicPr>
                <p:cNvPr id="37" name="Freihand 36">
                  <a:extLst>
                    <a:ext uri="{FF2B5EF4-FFF2-40B4-BE49-F238E27FC236}">
                      <a16:creationId xmlns:a16="http://schemas.microsoft.com/office/drawing/2014/main" id="{F2ED8844-DCBA-4B5E-97F9-25A0BD99C1D9}"/>
                    </a:ext>
                  </a:extLst>
                </p:cNvPr>
                <p:cNvPicPr/>
                <p:nvPr/>
              </p:nvPicPr>
              <p:blipFill>
                <a:blip r:embed="rId55"/>
                <a:stretch>
                  <a:fillRect/>
                </a:stretch>
              </p:blipFill>
              <p:spPr>
                <a:xfrm>
                  <a:off x="7404693" y="5919187"/>
                  <a:ext cx="1562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 name="Freihand 37">
                  <a:extLst>
                    <a:ext uri="{FF2B5EF4-FFF2-40B4-BE49-F238E27FC236}">
                      <a16:creationId xmlns:a16="http://schemas.microsoft.com/office/drawing/2014/main" id="{04AA7165-4D9F-4510-9BAD-3B089D33766C}"/>
                    </a:ext>
                  </a:extLst>
                </p14:cNvPr>
                <p14:cNvContentPartPr/>
                <p14:nvPr/>
              </p14:nvContentPartPr>
              <p14:xfrm>
                <a:off x="7529613" y="5878507"/>
                <a:ext cx="695520" cy="65160"/>
              </p14:xfrm>
            </p:contentPart>
          </mc:Choice>
          <mc:Fallback xmlns="">
            <p:pic>
              <p:nvPicPr>
                <p:cNvPr id="38" name="Freihand 37">
                  <a:extLst>
                    <a:ext uri="{FF2B5EF4-FFF2-40B4-BE49-F238E27FC236}">
                      <a16:creationId xmlns:a16="http://schemas.microsoft.com/office/drawing/2014/main" id="{04AA7165-4D9F-4510-9BAD-3B089D33766C}"/>
                    </a:ext>
                  </a:extLst>
                </p:cNvPr>
                <p:cNvPicPr/>
                <p:nvPr/>
              </p:nvPicPr>
              <p:blipFill>
                <a:blip r:embed="rId57"/>
                <a:stretch>
                  <a:fillRect/>
                </a:stretch>
              </p:blipFill>
              <p:spPr>
                <a:xfrm>
                  <a:off x="7525293" y="5874187"/>
                  <a:ext cx="7041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Freihand 39">
                  <a:extLst>
                    <a:ext uri="{FF2B5EF4-FFF2-40B4-BE49-F238E27FC236}">
                      <a16:creationId xmlns:a16="http://schemas.microsoft.com/office/drawing/2014/main" id="{162B8D8E-AECF-4352-88D4-F8A7E238BF4A}"/>
                    </a:ext>
                  </a:extLst>
                </p14:cNvPr>
                <p14:cNvContentPartPr/>
                <p14:nvPr/>
              </p14:nvContentPartPr>
              <p14:xfrm>
                <a:off x="7086453" y="6128707"/>
                <a:ext cx="117000" cy="95760"/>
              </p14:xfrm>
            </p:contentPart>
          </mc:Choice>
          <mc:Fallback xmlns="">
            <p:pic>
              <p:nvPicPr>
                <p:cNvPr id="40" name="Freihand 39">
                  <a:extLst>
                    <a:ext uri="{FF2B5EF4-FFF2-40B4-BE49-F238E27FC236}">
                      <a16:creationId xmlns:a16="http://schemas.microsoft.com/office/drawing/2014/main" id="{162B8D8E-AECF-4352-88D4-F8A7E238BF4A}"/>
                    </a:ext>
                  </a:extLst>
                </p:cNvPr>
                <p:cNvPicPr/>
                <p:nvPr/>
              </p:nvPicPr>
              <p:blipFill>
                <a:blip r:embed="rId59"/>
                <a:stretch>
                  <a:fillRect/>
                </a:stretch>
              </p:blipFill>
              <p:spPr>
                <a:xfrm>
                  <a:off x="7082133" y="6124387"/>
                  <a:ext cx="1256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Freihand 40">
                  <a:extLst>
                    <a:ext uri="{FF2B5EF4-FFF2-40B4-BE49-F238E27FC236}">
                      <a16:creationId xmlns:a16="http://schemas.microsoft.com/office/drawing/2014/main" id="{06C5ADC4-2922-45F9-B412-4BA50F138EA6}"/>
                    </a:ext>
                  </a:extLst>
                </p14:cNvPr>
                <p14:cNvContentPartPr/>
                <p14:nvPr/>
              </p14:nvContentPartPr>
              <p14:xfrm>
                <a:off x="7234413" y="6111787"/>
                <a:ext cx="83160" cy="93960"/>
              </p14:xfrm>
            </p:contentPart>
          </mc:Choice>
          <mc:Fallback xmlns="">
            <p:pic>
              <p:nvPicPr>
                <p:cNvPr id="41" name="Freihand 40">
                  <a:extLst>
                    <a:ext uri="{FF2B5EF4-FFF2-40B4-BE49-F238E27FC236}">
                      <a16:creationId xmlns:a16="http://schemas.microsoft.com/office/drawing/2014/main" id="{06C5ADC4-2922-45F9-B412-4BA50F138EA6}"/>
                    </a:ext>
                  </a:extLst>
                </p:cNvPr>
                <p:cNvPicPr/>
                <p:nvPr/>
              </p:nvPicPr>
              <p:blipFill>
                <a:blip r:embed="rId61"/>
                <a:stretch>
                  <a:fillRect/>
                </a:stretch>
              </p:blipFill>
              <p:spPr>
                <a:xfrm>
                  <a:off x="7230093" y="6107467"/>
                  <a:ext cx="918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Freihand 41">
                  <a:extLst>
                    <a:ext uri="{FF2B5EF4-FFF2-40B4-BE49-F238E27FC236}">
                      <a16:creationId xmlns:a16="http://schemas.microsoft.com/office/drawing/2014/main" id="{34B8E07D-6A95-40D1-891E-8C87CFE30C9B}"/>
                    </a:ext>
                  </a:extLst>
                </p14:cNvPr>
                <p14:cNvContentPartPr/>
                <p14:nvPr/>
              </p14:nvContentPartPr>
              <p14:xfrm>
                <a:off x="7353213" y="6109627"/>
                <a:ext cx="70920" cy="86760"/>
              </p14:xfrm>
            </p:contentPart>
          </mc:Choice>
          <mc:Fallback xmlns="">
            <p:pic>
              <p:nvPicPr>
                <p:cNvPr id="42" name="Freihand 41">
                  <a:extLst>
                    <a:ext uri="{FF2B5EF4-FFF2-40B4-BE49-F238E27FC236}">
                      <a16:creationId xmlns:a16="http://schemas.microsoft.com/office/drawing/2014/main" id="{34B8E07D-6A95-40D1-891E-8C87CFE30C9B}"/>
                    </a:ext>
                  </a:extLst>
                </p:cNvPr>
                <p:cNvPicPr/>
                <p:nvPr/>
              </p:nvPicPr>
              <p:blipFill>
                <a:blip r:embed="rId63"/>
                <a:stretch>
                  <a:fillRect/>
                </a:stretch>
              </p:blipFill>
              <p:spPr>
                <a:xfrm>
                  <a:off x="7348893" y="6105307"/>
                  <a:ext cx="795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Freihand 42">
                  <a:extLst>
                    <a:ext uri="{FF2B5EF4-FFF2-40B4-BE49-F238E27FC236}">
                      <a16:creationId xmlns:a16="http://schemas.microsoft.com/office/drawing/2014/main" id="{988838BC-583B-4528-884D-894D5A33447A}"/>
                    </a:ext>
                  </a:extLst>
                </p14:cNvPr>
                <p14:cNvContentPartPr/>
                <p14:nvPr/>
              </p14:nvContentPartPr>
              <p14:xfrm>
                <a:off x="7472733" y="6031867"/>
                <a:ext cx="108720" cy="153360"/>
              </p14:xfrm>
            </p:contentPart>
          </mc:Choice>
          <mc:Fallback xmlns="">
            <p:pic>
              <p:nvPicPr>
                <p:cNvPr id="43" name="Freihand 42">
                  <a:extLst>
                    <a:ext uri="{FF2B5EF4-FFF2-40B4-BE49-F238E27FC236}">
                      <a16:creationId xmlns:a16="http://schemas.microsoft.com/office/drawing/2014/main" id="{988838BC-583B-4528-884D-894D5A33447A}"/>
                    </a:ext>
                  </a:extLst>
                </p:cNvPr>
                <p:cNvPicPr/>
                <p:nvPr/>
              </p:nvPicPr>
              <p:blipFill>
                <a:blip r:embed="rId65"/>
                <a:stretch>
                  <a:fillRect/>
                </a:stretch>
              </p:blipFill>
              <p:spPr>
                <a:xfrm>
                  <a:off x="7468413" y="6027547"/>
                  <a:ext cx="1173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Freihand 43">
                  <a:extLst>
                    <a:ext uri="{FF2B5EF4-FFF2-40B4-BE49-F238E27FC236}">
                      <a16:creationId xmlns:a16="http://schemas.microsoft.com/office/drawing/2014/main" id="{26A6C586-63B1-4563-9FEF-9FA22983F3E3}"/>
                    </a:ext>
                  </a:extLst>
                </p14:cNvPr>
                <p14:cNvContentPartPr/>
                <p14:nvPr/>
              </p14:nvContentPartPr>
              <p14:xfrm>
                <a:off x="7520613" y="6057787"/>
                <a:ext cx="105480" cy="129960"/>
              </p14:xfrm>
            </p:contentPart>
          </mc:Choice>
          <mc:Fallback xmlns="">
            <p:pic>
              <p:nvPicPr>
                <p:cNvPr id="44" name="Freihand 43">
                  <a:extLst>
                    <a:ext uri="{FF2B5EF4-FFF2-40B4-BE49-F238E27FC236}">
                      <a16:creationId xmlns:a16="http://schemas.microsoft.com/office/drawing/2014/main" id="{26A6C586-63B1-4563-9FEF-9FA22983F3E3}"/>
                    </a:ext>
                  </a:extLst>
                </p:cNvPr>
                <p:cNvPicPr/>
                <p:nvPr/>
              </p:nvPicPr>
              <p:blipFill>
                <a:blip r:embed="rId67"/>
                <a:stretch>
                  <a:fillRect/>
                </a:stretch>
              </p:blipFill>
              <p:spPr>
                <a:xfrm>
                  <a:off x="7516293" y="6053467"/>
                  <a:ext cx="1141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Freihand 44">
                  <a:extLst>
                    <a:ext uri="{FF2B5EF4-FFF2-40B4-BE49-F238E27FC236}">
                      <a16:creationId xmlns:a16="http://schemas.microsoft.com/office/drawing/2014/main" id="{A2480B2D-9079-4FDA-AE8C-1164FA3E19F6}"/>
                    </a:ext>
                  </a:extLst>
                </p14:cNvPr>
                <p14:cNvContentPartPr/>
                <p14:nvPr/>
              </p14:nvContentPartPr>
              <p14:xfrm>
                <a:off x="7657053" y="6113587"/>
                <a:ext cx="86400" cy="79200"/>
              </p14:xfrm>
            </p:contentPart>
          </mc:Choice>
          <mc:Fallback xmlns="">
            <p:pic>
              <p:nvPicPr>
                <p:cNvPr id="45" name="Freihand 44">
                  <a:extLst>
                    <a:ext uri="{FF2B5EF4-FFF2-40B4-BE49-F238E27FC236}">
                      <a16:creationId xmlns:a16="http://schemas.microsoft.com/office/drawing/2014/main" id="{A2480B2D-9079-4FDA-AE8C-1164FA3E19F6}"/>
                    </a:ext>
                  </a:extLst>
                </p:cNvPr>
                <p:cNvPicPr/>
                <p:nvPr/>
              </p:nvPicPr>
              <p:blipFill>
                <a:blip r:embed="rId69"/>
                <a:stretch>
                  <a:fillRect/>
                </a:stretch>
              </p:blipFill>
              <p:spPr>
                <a:xfrm>
                  <a:off x="7652733" y="6109267"/>
                  <a:ext cx="950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6" name="Freihand 45">
                  <a:extLst>
                    <a:ext uri="{FF2B5EF4-FFF2-40B4-BE49-F238E27FC236}">
                      <a16:creationId xmlns:a16="http://schemas.microsoft.com/office/drawing/2014/main" id="{87C48413-5FFB-4BE2-9C3C-12BC2ADA5CEA}"/>
                    </a:ext>
                  </a:extLst>
                </p14:cNvPr>
                <p14:cNvContentPartPr/>
                <p14:nvPr/>
              </p14:nvContentPartPr>
              <p14:xfrm>
                <a:off x="7766133" y="6116827"/>
                <a:ext cx="75240" cy="73080"/>
              </p14:xfrm>
            </p:contentPart>
          </mc:Choice>
          <mc:Fallback xmlns="">
            <p:pic>
              <p:nvPicPr>
                <p:cNvPr id="46" name="Freihand 45">
                  <a:extLst>
                    <a:ext uri="{FF2B5EF4-FFF2-40B4-BE49-F238E27FC236}">
                      <a16:creationId xmlns:a16="http://schemas.microsoft.com/office/drawing/2014/main" id="{87C48413-5FFB-4BE2-9C3C-12BC2ADA5CEA}"/>
                    </a:ext>
                  </a:extLst>
                </p:cNvPr>
                <p:cNvPicPr/>
                <p:nvPr/>
              </p:nvPicPr>
              <p:blipFill>
                <a:blip r:embed="rId71"/>
                <a:stretch>
                  <a:fillRect/>
                </a:stretch>
              </p:blipFill>
              <p:spPr>
                <a:xfrm>
                  <a:off x="7761813" y="6112507"/>
                  <a:ext cx="838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7" name="Freihand 46">
                  <a:extLst>
                    <a:ext uri="{FF2B5EF4-FFF2-40B4-BE49-F238E27FC236}">
                      <a16:creationId xmlns:a16="http://schemas.microsoft.com/office/drawing/2014/main" id="{7C982F66-71B8-4091-B39C-1C96A4306D9B}"/>
                    </a:ext>
                  </a:extLst>
                </p14:cNvPr>
                <p14:cNvContentPartPr/>
                <p14:nvPr/>
              </p14:nvContentPartPr>
              <p14:xfrm>
                <a:off x="7839573" y="6116827"/>
                <a:ext cx="70200" cy="72360"/>
              </p14:xfrm>
            </p:contentPart>
          </mc:Choice>
          <mc:Fallback xmlns="">
            <p:pic>
              <p:nvPicPr>
                <p:cNvPr id="47" name="Freihand 46">
                  <a:extLst>
                    <a:ext uri="{FF2B5EF4-FFF2-40B4-BE49-F238E27FC236}">
                      <a16:creationId xmlns:a16="http://schemas.microsoft.com/office/drawing/2014/main" id="{7C982F66-71B8-4091-B39C-1C96A4306D9B}"/>
                    </a:ext>
                  </a:extLst>
                </p:cNvPr>
                <p:cNvPicPr/>
                <p:nvPr/>
              </p:nvPicPr>
              <p:blipFill>
                <a:blip r:embed="rId73"/>
                <a:stretch>
                  <a:fillRect/>
                </a:stretch>
              </p:blipFill>
              <p:spPr>
                <a:xfrm>
                  <a:off x="7835253" y="6112507"/>
                  <a:ext cx="788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Freihand 47">
                  <a:extLst>
                    <a:ext uri="{FF2B5EF4-FFF2-40B4-BE49-F238E27FC236}">
                      <a16:creationId xmlns:a16="http://schemas.microsoft.com/office/drawing/2014/main" id="{F246A1D0-76E2-4C4D-879F-C1396EE459C0}"/>
                    </a:ext>
                  </a:extLst>
                </p14:cNvPr>
                <p14:cNvContentPartPr/>
                <p14:nvPr/>
              </p14:nvContentPartPr>
              <p14:xfrm>
                <a:off x="7958733" y="6049147"/>
                <a:ext cx="33480" cy="125280"/>
              </p14:xfrm>
            </p:contentPart>
          </mc:Choice>
          <mc:Fallback xmlns="">
            <p:pic>
              <p:nvPicPr>
                <p:cNvPr id="48" name="Freihand 47">
                  <a:extLst>
                    <a:ext uri="{FF2B5EF4-FFF2-40B4-BE49-F238E27FC236}">
                      <a16:creationId xmlns:a16="http://schemas.microsoft.com/office/drawing/2014/main" id="{F246A1D0-76E2-4C4D-879F-C1396EE459C0}"/>
                    </a:ext>
                  </a:extLst>
                </p:cNvPr>
                <p:cNvPicPr/>
                <p:nvPr/>
              </p:nvPicPr>
              <p:blipFill>
                <a:blip r:embed="rId75"/>
                <a:stretch>
                  <a:fillRect/>
                </a:stretch>
              </p:blipFill>
              <p:spPr>
                <a:xfrm>
                  <a:off x="7954413" y="6044827"/>
                  <a:ext cx="421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 name="Freihand 48">
                  <a:extLst>
                    <a:ext uri="{FF2B5EF4-FFF2-40B4-BE49-F238E27FC236}">
                      <a16:creationId xmlns:a16="http://schemas.microsoft.com/office/drawing/2014/main" id="{4444FD5A-9320-418F-A534-73BA7B9F0DDF}"/>
                    </a:ext>
                  </a:extLst>
                </p14:cNvPr>
                <p14:cNvContentPartPr/>
                <p14:nvPr/>
              </p14:nvContentPartPr>
              <p14:xfrm>
                <a:off x="7995093" y="6081187"/>
                <a:ext cx="69480" cy="101880"/>
              </p14:xfrm>
            </p:contentPart>
          </mc:Choice>
          <mc:Fallback xmlns="">
            <p:pic>
              <p:nvPicPr>
                <p:cNvPr id="49" name="Freihand 48">
                  <a:extLst>
                    <a:ext uri="{FF2B5EF4-FFF2-40B4-BE49-F238E27FC236}">
                      <a16:creationId xmlns:a16="http://schemas.microsoft.com/office/drawing/2014/main" id="{4444FD5A-9320-418F-A534-73BA7B9F0DDF}"/>
                    </a:ext>
                  </a:extLst>
                </p:cNvPr>
                <p:cNvPicPr/>
                <p:nvPr/>
              </p:nvPicPr>
              <p:blipFill>
                <a:blip r:embed="rId77"/>
                <a:stretch>
                  <a:fillRect/>
                </a:stretch>
              </p:blipFill>
              <p:spPr>
                <a:xfrm>
                  <a:off x="7990773" y="6076867"/>
                  <a:ext cx="781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Freihand 49">
                  <a:extLst>
                    <a:ext uri="{FF2B5EF4-FFF2-40B4-BE49-F238E27FC236}">
                      <a16:creationId xmlns:a16="http://schemas.microsoft.com/office/drawing/2014/main" id="{B00C0765-7896-483A-A6B6-7F72AC56E2C4}"/>
                    </a:ext>
                  </a:extLst>
                </p14:cNvPr>
                <p14:cNvContentPartPr/>
                <p14:nvPr/>
              </p14:nvContentPartPr>
              <p14:xfrm>
                <a:off x="8109573" y="6029347"/>
                <a:ext cx="224280" cy="124200"/>
              </p14:xfrm>
            </p:contentPart>
          </mc:Choice>
          <mc:Fallback xmlns="">
            <p:pic>
              <p:nvPicPr>
                <p:cNvPr id="50" name="Freihand 49">
                  <a:extLst>
                    <a:ext uri="{FF2B5EF4-FFF2-40B4-BE49-F238E27FC236}">
                      <a16:creationId xmlns:a16="http://schemas.microsoft.com/office/drawing/2014/main" id="{B00C0765-7896-483A-A6B6-7F72AC56E2C4}"/>
                    </a:ext>
                  </a:extLst>
                </p:cNvPr>
                <p:cNvPicPr/>
                <p:nvPr/>
              </p:nvPicPr>
              <p:blipFill>
                <a:blip r:embed="rId79"/>
                <a:stretch>
                  <a:fillRect/>
                </a:stretch>
              </p:blipFill>
              <p:spPr>
                <a:xfrm>
                  <a:off x="8105253" y="6025027"/>
                  <a:ext cx="2329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Freihand 50">
                  <a:extLst>
                    <a:ext uri="{FF2B5EF4-FFF2-40B4-BE49-F238E27FC236}">
                      <a16:creationId xmlns:a16="http://schemas.microsoft.com/office/drawing/2014/main" id="{D841611B-00EE-4CDC-8F4B-302C887A46E7}"/>
                    </a:ext>
                  </a:extLst>
                </p14:cNvPr>
                <p14:cNvContentPartPr/>
                <p14:nvPr/>
              </p14:nvContentPartPr>
              <p14:xfrm>
                <a:off x="7106613" y="6333547"/>
                <a:ext cx="131760" cy="161280"/>
              </p14:xfrm>
            </p:contentPart>
          </mc:Choice>
          <mc:Fallback xmlns="">
            <p:pic>
              <p:nvPicPr>
                <p:cNvPr id="51" name="Freihand 50">
                  <a:extLst>
                    <a:ext uri="{FF2B5EF4-FFF2-40B4-BE49-F238E27FC236}">
                      <a16:creationId xmlns:a16="http://schemas.microsoft.com/office/drawing/2014/main" id="{D841611B-00EE-4CDC-8F4B-302C887A46E7}"/>
                    </a:ext>
                  </a:extLst>
                </p:cNvPr>
                <p:cNvPicPr/>
                <p:nvPr/>
              </p:nvPicPr>
              <p:blipFill>
                <a:blip r:embed="rId81"/>
                <a:stretch>
                  <a:fillRect/>
                </a:stretch>
              </p:blipFill>
              <p:spPr>
                <a:xfrm>
                  <a:off x="7102293" y="6329227"/>
                  <a:ext cx="1404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 name="Freihand 51">
                  <a:extLst>
                    <a:ext uri="{FF2B5EF4-FFF2-40B4-BE49-F238E27FC236}">
                      <a16:creationId xmlns:a16="http://schemas.microsoft.com/office/drawing/2014/main" id="{ED397EF7-BBD7-4657-B17A-7D0E03AC7484}"/>
                    </a:ext>
                  </a:extLst>
                </p14:cNvPr>
                <p14:cNvContentPartPr/>
                <p14:nvPr/>
              </p14:nvContentPartPr>
              <p14:xfrm>
                <a:off x="7267533" y="6307987"/>
                <a:ext cx="160560" cy="136440"/>
              </p14:xfrm>
            </p:contentPart>
          </mc:Choice>
          <mc:Fallback xmlns="">
            <p:pic>
              <p:nvPicPr>
                <p:cNvPr id="52" name="Freihand 51">
                  <a:extLst>
                    <a:ext uri="{FF2B5EF4-FFF2-40B4-BE49-F238E27FC236}">
                      <a16:creationId xmlns:a16="http://schemas.microsoft.com/office/drawing/2014/main" id="{ED397EF7-BBD7-4657-B17A-7D0E03AC7484}"/>
                    </a:ext>
                  </a:extLst>
                </p:cNvPr>
                <p:cNvPicPr/>
                <p:nvPr/>
              </p:nvPicPr>
              <p:blipFill>
                <a:blip r:embed="rId83"/>
                <a:stretch>
                  <a:fillRect/>
                </a:stretch>
              </p:blipFill>
              <p:spPr>
                <a:xfrm>
                  <a:off x="7263213" y="6303667"/>
                  <a:ext cx="1692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Freihand 52">
                  <a:extLst>
                    <a:ext uri="{FF2B5EF4-FFF2-40B4-BE49-F238E27FC236}">
                      <a16:creationId xmlns:a16="http://schemas.microsoft.com/office/drawing/2014/main" id="{EE6F35D7-C4B1-4595-A0C8-E18FE5DC2771}"/>
                    </a:ext>
                  </a:extLst>
                </p14:cNvPr>
                <p14:cNvContentPartPr/>
                <p14:nvPr/>
              </p14:nvContentPartPr>
              <p14:xfrm>
                <a:off x="7442493" y="6292147"/>
                <a:ext cx="110160" cy="139680"/>
              </p14:xfrm>
            </p:contentPart>
          </mc:Choice>
          <mc:Fallback xmlns="">
            <p:pic>
              <p:nvPicPr>
                <p:cNvPr id="53" name="Freihand 52">
                  <a:extLst>
                    <a:ext uri="{FF2B5EF4-FFF2-40B4-BE49-F238E27FC236}">
                      <a16:creationId xmlns:a16="http://schemas.microsoft.com/office/drawing/2014/main" id="{EE6F35D7-C4B1-4595-A0C8-E18FE5DC2771}"/>
                    </a:ext>
                  </a:extLst>
                </p:cNvPr>
                <p:cNvPicPr/>
                <p:nvPr/>
              </p:nvPicPr>
              <p:blipFill>
                <a:blip r:embed="rId85"/>
                <a:stretch>
                  <a:fillRect/>
                </a:stretch>
              </p:blipFill>
              <p:spPr>
                <a:xfrm>
                  <a:off x="7438173" y="6287827"/>
                  <a:ext cx="1188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Freihand 53">
                  <a:extLst>
                    <a:ext uri="{FF2B5EF4-FFF2-40B4-BE49-F238E27FC236}">
                      <a16:creationId xmlns:a16="http://schemas.microsoft.com/office/drawing/2014/main" id="{72BB299A-2B9B-492D-9B97-35CDB6A50F84}"/>
                    </a:ext>
                  </a:extLst>
                </p14:cNvPr>
                <p14:cNvContentPartPr/>
                <p14:nvPr/>
              </p14:nvContentPartPr>
              <p14:xfrm>
                <a:off x="7586853" y="6365227"/>
                <a:ext cx="100440" cy="73080"/>
              </p14:xfrm>
            </p:contentPart>
          </mc:Choice>
          <mc:Fallback xmlns="">
            <p:pic>
              <p:nvPicPr>
                <p:cNvPr id="54" name="Freihand 53">
                  <a:extLst>
                    <a:ext uri="{FF2B5EF4-FFF2-40B4-BE49-F238E27FC236}">
                      <a16:creationId xmlns:a16="http://schemas.microsoft.com/office/drawing/2014/main" id="{72BB299A-2B9B-492D-9B97-35CDB6A50F84}"/>
                    </a:ext>
                  </a:extLst>
                </p:cNvPr>
                <p:cNvPicPr/>
                <p:nvPr/>
              </p:nvPicPr>
              <p:blipFill>
                <a:blip r:embed="rId87"/>
                <a:stretch>
                  <a:fillRect/>
                </a:stretch>
              </p:blipFill>
              <p:spPr>
                <a:xfrm>
                  <a:off x="7582533" y="6360907"/>
                  <a:ext cx="1090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5" name="Freihand 54">
                  <a:extLst>
                    <a:ext uri="{FF2B5EF4-FFF2-40B4-BE49-F238E27FC236}">
                      <a16:creationId xmlns:a16="http://schemas.microsoft.com/office/drawing/2014/main" id="{D8C403E8-A679-4C70-AB6B-52A2A47D542F}"/>
                    </a:ext>
                  </a:extLst>
                </p14:cNvPr>
                <p14:cNvContentPartPr/>
                <p14:nvPr/>
              </p14:nvContentPartPr>
              <p14:xfrm>
                <a:off x="7680813" y="6363787"/>
                <a:ext cx="91080" cy="66240"/>
              </p14:xfrm>
            </p:contentPart>
          </mc:Choice>
          <mc:Fallback xmlns="">
            <p:pic>
              <p:nvPicPr>
                <p:cNvPr id="55" name="Freihand 54">
                  <a:extLst>
                    <a:ext uri="{FF2B5EF4-FFF2-40B4-BE49-F238E27FC236}">
                      <a16:creationId xmlns:a16="http://schemas.microsoft.com/office/drawing/2014/main" id="{D8C403E8-A679-4C70-AB6B-52A2A47D542F}"/>
                    </a:ext>
                  </a:extLst>
                </p:cNvPr>
                <p:cNvPicPr/>
                <p:nvPr/>
              </p:nvPicPr>
              <p:blipFill>
                <a:blip r:embed="rId89"/>
                <a:stretch>
                  <a:fillRect/>
                </a:stretch>
              </p:blipFill>
              <p:spPr>
                <a:xfrm>
                  <a:off x="7676493" y="6359467"/>
                  <a:ext cx="997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6" name="Freihand 55">
                  <a:extLst>
                    <a:ext uri="{FF2B5EF4-FFF2-40B4-BE49-F238E27FC236}">
                      <a16:creationId xmlns:a16="http://schemas.microsoft.com/office/drawing/2014/main" id="{CF3EF5F9-B31E-4EFD-9A10-CFDE5BA13435}"/>
                    </a:ext>
                  </a:extLst>
                </p14:cNvPr>
                <p14:cNvContentPartPr/>
                <p14:nvPr/>
              </p14:nvContentPartPr>
              <p14:xfrm>
                <a:off x="7801773" y="6278827"/>
                <a:ext cx="118440" cy="143280"/>
              </p14:xfrm>
            </p:contentPart>
          </mc:Choice>
          <mc:Fallback xmlns="">
            <p:pic>
              <p:nvPicPr>
                <p:cNvPr id="56" name="Freihand 55">
                  <a:extLst>
                    <a:ext uri="{FF2B5EF4-FFF2-40B4-BE49-F238E27FC236}">
                      <a16:creationId xmlns:a16="http://schemas.microsoft.com/office/drawing/2014/main" id="{CF3EF5F9-B31E-4EFD-9A10-CFDE5BA13435}"/>
                    </a:ext>
                  </a:extLst>
                </p:cNvPr>
                <p:cNvPicPr/>
                <p:nvPr/>
              </p:nvPicPr>
              <p:blipFill>
                <a:blip r:embed="rId91"/>
                <a:stretch>
                  <a:fillRect/>
                </a:stretch>
              </p:blipFill>
              <p:spPr>
                <a:xfrm>
                  <a:off x="7797453" y="6274507"/>
                  <a:ext cx="1270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7" name="Freihand 56">
                  <a:extLst>
                    <a:ext uri="{FF2B5EF4-FFF2-40B4-BE49-F238E27FC236}">
                      <a16:creationId xmlns:a16="http://schemas.microsoft.com/office/drawing/2014/main" id="{4C0B807C-2B35-49E9-B9A9-F2521CD17691}"/>
                    </a:ext>
                  </a:extLst>
                </p14:cNvPr>
                <p14:cNvContentPartPr/>
                <p14:nvPr/>
              </p14:nvContentPartPr>
              <p14:xfrm>
                <a:off x="7915533" y="6268387"/>
                <a:ext cx="140760" cy="241560"/>
              </p14:xfrm>
            </p:contentPart>
          </mc:Choice>
          <mc:Fallback xmlns="">
            <p:pic>
              <p:nvPicPr>
                <p:cNvPr id="57" name="Freihand 56">
                  <a:extLst>
                    <a:ext uri="{FF2B5EF4-FFF2-40B4-BE49-F238E27FC236}">
                      <a16:creationId xmlns:a16="http://schemas.microsoft.com/office/drawing/2014/main" id="{4C0B807C-2B35-49E9-B9A9-F2521CD17691}"/>
                    </a:ext>
                  </a:extLst>
                </p:cNvPr>
                <p:cNvPicPr/>
                <p:nvPr/>
              </p:nvPicPr>
              <p:blipFill>
                <a:blip r:embed="rId93"/>
                <a:stretch>
                  <a:fillRect/>
                </a:stretch>
              </p:blipFill>
              <p:spPr>
                <a:xfrm>
                  <a:off x="7911213" y="6264067"/>
                  <a:ext cx="14940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8" name="Freihand 57">
                  <a:extLst>
                    <a:ext uri="{FF2B5EF4-FFF2-40B4-BE49-F238E27FC236}">
                      <a16:creationId xmlns:a16="http://schemas.microsoft.com/office/drawing/2014/main" id="{197E8052-A6D9-4A97-98CF-6D3D266AF233}"/>
                    </a:ext>
                  </a:extLst>
                </p14:cNvPr>
                <p14:cNvContentPartPr/>
                <p14:nvPr/>
              </p14:nvContentPartPr>
              <p14:xfrm>
                <a:off x="8068173" y="6347587"/>
                <a:ext cx="88560" cy="60840"/>
              </p14:xfrm>
            </p:contentPart>
          </mc:Choice>
          <mc:Fallback xmlns="">
            <p:pic>
              <p:nvPicPr>
                <p:cNvPr id="58" name="Freihand 57">
                  <a:extLst>
                    <a:ext uri="{FF2B5EF4-FFF2-40B4-BE49-F238E27FC236}">
                      <a16:creationId xmlns:a16="http://schemas.microsoft.com/office/drawing/2014/main" id="{197E8052-A6D9-4A97-98CF-6D3D266AF233}"/>
                    </a:ext>
                  </a:extLst>
                </p:cNvPr>
                <p:cNvPicPr/>
                <p:nvPr/>
              </p:nvPicPr>
              <p:blipFill>
                <a:blip r:embed="rId95"/>
                <a:stretch>
                  <a:fillRect/>
                </a:stretch>
              </p:blipFill>
              <p:spPr>
                <a:xfrm>
                  <a:off x="8063853" y="6343267"/>
                  <a:ext cx="972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9" name="Freihand 58">
                  <a:extLst>
                    <a:ext uri="{FF2B5EF4-FFF2-40B4-BE49-F238E27FC236}">
                      <a16:creationId xmlns:a16="http://schemas.microsoft.com/office/drawing/2014/main" id="{D2B9A350-4C88-4CC7-8CDF-3D4824B38545}"/>
                    </a:ext>
                  </a:extLst>
                </p14:cNvPr>
                <p14:cNvContentPartPr/>
                <p14:nvPr/>
              </p14:nvContentPartPr>
              <p14:xfrm>
                <a:off x="8197773" y="6345787"/>
                <a:ext cx="34560" cy="11520"/>
              </p14:xfrm>
            </p:contentPart>
          </mc:Choice>
          <mc:Fallback xmlns="">
            <p:pic>
              <p:nvPicPr>
                <p:cNvPr id="59" name="Freihand 58">
                  <a:extLst>
                    <a:ext uri="{FF2B5EF4-FFF2-40B4-BE49-F238E27FC236}">
                      <a16:creationId xmlns:a16="http://schemas.microsoft.com/office/drawing/2014/main" id="{D2B9A350-4C88-4CC7-8CDF-3D4824B38545}"/>
                    </a:ext>
                  </a:extLst>
                </p:cNvPr>
                <p:cNvPicPr/>
                <p:nvPr/>
              </p:nvPicPr>
              <p:blipFill>
                <a:blip r:embed="rId97"/>
                <a:stretch>
                  <a:fillRect/>
                </a:stretch>
              </p:blipFill>
              <p:spPr>
                <a:xfrm>
                  <a:off x="8193453" y="6341467"/>
                  <a:ext cx="432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0" name="Freihand 59">
                  <a:extLst>
                    <a:ext uri="{FF2B5EF4-FFF2-40B4-BE49-F238E27FC236}">
                      <a16:creationId xmlns:a16="http://schemas.microsoft.com/office/drawing/2014/main" id="{E9631DDA-10F4-4379-A85E-181CFC23132F}"/>
                    </a:ext>
                  </a:extLst>
                </p14:cNvPr>
                <p14:cNvContentPartPr/>
                <p14:nvPr/>
              </p14:nvContentPartPr>
              <p14:xfrm>
                <a:off x="8188773" y="6336787"/>
                <a:ext cx="139320" cy="201240"/>
              </p14:xfrm>
            </p:contentPart>
          </mc:Choice>
          <mc:Fallback xmlns="">
            <p:pic>
              <p:nvPicPr>
                <p:cNvPr id="60" name="Freihand 59">
                  <a:extLst>
                    <a:ext uri="{FF2B5EF4-FFF2-40B4-BE49-F238E27FC236}">
                      <a16:creationId xmlns:a16="http://schemas.microsoft.com/office/drawing/2014/main" id="{E9631DDA-10F4-4379-A85E-181CFC23132F}"/>
                    </a:ext>
                  </a:extLst>
                </p:cNvPr>
                <p:cNvPicPr/>
                <p:nvPr/>
              </p:nvPicPr>
              <p:blipFill>
                <a:blip r:embed="rId99"/>
                <a:stretch>
                  <a:fillRect/>
                </a:stretch>
              </p:blipFill>
              <p:spPr>
                <a:xfrm>
                  <a:off x="8184453" y="6332467"/>
                  <a:ext cx="1479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2" name="Freihand 61">
                  <a:extLst>
                    <a:ext uri="{FF2B5EF4-FFF2-40B4-BE49-F238E27FC236}">
                      <a16:creationId xmlns:a16="http://schemas.microsoft.com/office/drawing/2014/main" id="{A56F13D6-BC12-4E73-92DA-27C3588324E0}"/>
                    </a:ext>
                  </a:extLst>
                </p14:cNvPr>
                <p14:cNvContentPartPr/>
                <p14:nvPr/>
              </p14:nvContentPartPr>
              <p14:xfrm>
                <a:off x="8391453" y="6386827"/>
                <a:ext cx="98280" cy="29520"/>
              </p14:xfrm>
            </p:contentPart>
          </mc:Choice>
          <mc:Fallback xmlns="">
            <p:pic>
              <p:nvPicPr>
                <p:cNvPr id="62" name="Freihand 61">
                  <a:extLst>
                    <a:ext uri="{FF2B5EF4-FFF2-40B4-BE49-F238E27FC236}">
                      <a16:creationId xmlns:a16="http://schemas.microsoft.com/office/drawing/2014/main" id="{A56F13D6-BC12-4E73-92DA-27C3588324E0}"/>
                    </a:ext>
                  </a:extLst>
                </p:cNvPr>
                <p:cNvPicPr/>
                <p:nvPr/>
              </p:nvPicPr>
              <p:blipFill>
                <a:blip r:embed="rId101"/>
                <a:stretch>
                  <a:fillRect/>
                </a:stretch>
              </p:blipFill>
              <p:spPr>
                <a:xfrm>
                  <a:off x="8387133" y="6382507"/>
                  <a:ext cx="1069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3" name="Freihand 62">
                  <a:extLst>
                    <a:ext uri="{FF2B5EF4-FFF2-40B4-BE49-F238E27FC236}">
                      <a16:creationId xmlns:a16="http://schemas.microsoft.com/office/drawing/2014/main" id="{4F637344-B4E6-44E7-A487-09199BCB8B0C}"/>
                    </a:ext>
                  </a:extLst>
                </p14:cNvPr>
                <p14:cNvContentPartPr/>
                <p14:nvPr/>
              </p14:nvContentPartPr>
              <p14:xfrm>
                <a:off x="7497573" y="6541627"/>
                <a:ext cx="246600" cy="221760"/>
              </p14:xfrm>
            </p:contentPart>
          </mc:Choice>
          <mc:Fallback xmlns="">
            <p:pic>
              <p:nvPicPr>
                <p:cNvPr id="63" name="Freihand 62">
                  <a:extLst>
                    <a:ext uri="{FF2B5EF4-FFF2-40B4-BE49-F238E27FC236}">
                      <a16:creationId xmlns:a16="http://schemas.microsoft.com/office/drawing/2014/main" id="{4F637344-B4E6-44E7-A487-09199BCB8B0C}"/>
                    </a:ext>
                  </a:extLst>
                </p:cNvPr>
                <p:cNvPicPr/>
                <p:nvPr/>
              </p:nvPicPr>
              <p:blipFill>
                <a:blip r:embed="rId103"/>
                <a:stretch>
                  <a:fillRect/>
                </a:stretch>
              </p:blipFill>
              <p:spPr>
                <a:xfrm>
                  <a:off x="7493253" y="6537307"/>
                  <a:ext cx="25524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4" name="Freihand 63">
                  <a:extLst>
                    <a:ext uri="{FF2B5EF4-FFF2-40B4-BE49-F238E27FC236}">
                      <a16:creationId xmlns:a16="http://schemas.microsoft.com/office/drawing/2014/main" id="{FF352FCE-3C06-445C-A8AA-B960C1C80EE6}"/>
                    </a:ext>
                  </a:extLst>
                </p14:cNvPr>
                <p14:cNvContentPartPr/>
                <p14:nvPr/>
              </p14:nvContentPartPr>
              <p14:xfrm>
                <a:off x="7767933" y="6548107"/>
                <a:ext cx="101520" cy="143280"/>
              </p14:xfrm>
            </p:contentPart>
          </mc:Choice>
          <mc:Fallback xmlns="">
            <p:pic>
              <p:nvPicPr>
                <p:cNvPr id="64" name="Freihand 63">
                  <a:extLst>
                    <a:ext uri="{FF2B5EF4-FFF2-40B4-BE49-F238E27FC236}">
                      <a16:creationId xmlns:a16="http://schemas.microsoft.com/office/drawing/2014/main" id="{FF352FCE-3C06-445C-A8AA-B960C1C80EE6}"/>
                    </a:ext>
                  </a:extLst>
                </p:cNvPr>
                <p:cNvPicPr/>
                <p:nvPr/>
              </p:nvPicPr>
              <p:blipFill>
                <a:blip r:embed="rId105"/>
                <a:stretch>
                  <a:fillRect/>
                </a:stretch>
              </p:blipFill>
              <p:spPr>
                <a:xfrm>
                  <a:off x="7763613" y="6543787"/>
                  <a:ext cx="1101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5" name="Freihand 64">
                  <a:extLst>
                    <a:ext uri="{FF2B5EF4-FFF2-40B4-BE49-F238E27FC236}">
                      <a16:creationId xmlns:a16="http://schemas.microsoft.com/office/drawing/2014/main" id="{07594F94-4048-4A96-90D6-A5CE2A14230D}"/>
                    </a:ext>
                  </a:extLst>
                </p14:cNvPr>
                <p14:cNvContentPartPr/>
                <p14:nvPr/>
              </p14:nvContentPartPr>
              <p14:xfrm>
                <a:off x="7838133" y="6664387"/>
                <a:ext cx="69480" cy="29520"/>
              </p14:xfrm>
            </p:contentPart>
          </mc:Choice>
          <mc:Fallback xmlns="">
            <p:pic>
              <p:nvPicPr>
                <p:cNvPr id="65" name="Freihand 64">
                  <a:extLst>
                    <a:ext uri="{FF2B5EF4-FFF2-40B4-BE49-F238E27FC236}">
                      <a16:creationId xmlns:a16="http://schemas.microsoft.com/office/drawing/2014/main" id="{07594F94-4048-4A96-90D6-A5CE2A14230D}"/>
                    </a:ext>
                  </a:extLst>
                </p:cNvPr>
                <p:cNvPicPr/>
                <p:nvPr/>
              </p:nvPicPr>
              <p:blipFill>
                <a:blip r:embed="rId107"/>
                <a:stretch>
                  <a:fillRect/>
                </a:stretch>
              </p:blipFill>
              <p:spPr>
                <a:xfrm>
                  <a:off x="7833813" y="6660067"/>
                  <a:ext cx="781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6" name="Freihand 65">
                  <a:extLst>
                    <a:ext uri="{FF2B5EF4-FFF2-40B4-BE49-F238E27FC236}">
                      <a16:creationId xmlns:a16="http://schemas.microsoft.com/office/drawing/2014/main" id="{AF33DAEC-54EA-4C8A-B5D4-36CB8DF8DFBD}"/>
                    </a:ext>
                  </a:extLst>
                </p14:cNvPr>
                <p14:cNvContentPartPr/>
                <p14:nvPr/>
              </p14:nvContentPartPr>
              <p14:xfrm>
                <a:off x="7931373" y="6554587"/>
                <a:ext cx="129600" cy="141120"/>
              </p14:xfrm>
            </p:contentPart>
          </mc:Choice>
          <mc:Fallback xmlns="">
            <p:pic>
              <p:nvPicPr>
                <p:cNvPr id="66" name="Freihand 65">
                  <a:extLst>
                    <a:ext uri="{FF2B5EF4-FFF2-40B4-BE49-F238E27FC236}">
                      <a16:creationId xmlns:a16="http://schemas.microsoft.com/office/drawing/2014/main" id="{AF33DAEC-54EA-4C8A-B5D4-36CB8DF8DFBD}"/>
                    </a:ext>
                  </a:extLst>
                </p:cNvPr>
                <p:cNvPicPr/>
                <p:nvPr/>
              </p:nvPicPr>
              <p:blipFill>
                <a:blip r:embed="rId109"/>
                <a:stretch>
                  <a:fillRect/>
                </a:stretch>
              </p:blipFill>
              <p:spPr>
                <a:xfrm>
                  <a:off x="7927053" y="6550267"/>
                  <a:ext cx="1382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7" name="Freihand 66">
                  <a:extLst>
                    <a:ext uri="{FF2B5EF4-FFF2-40B4-BE49-F238E27FC236}">
                      <a16:creationId xmlns:a16="http://schemas.microsoft.com/office/drawing/2014/main" id="{BA2CB4CE-5A39-4C18-A763-DFA63FAA6F35}"/>
                    </a:ext>
                  </a:extLst>
                </p14:cNvPr>
                <p14:cNvContentPartPr/>
                <p14:nvPr/>
              </p14:nvContentPartPr>
              <p14:xfrm>
                <a:off x="8044413" y="6561787"/>
                <a:ext cx="18720" cy="33120"/>
              </p14:xfrm>
            </p:contentPart>
          </mc:Choice>
          <mc:Fallback xmlns="">
            <p:pic>
              <p:nvPicPr>
                <p:cNvPr id="67" name="Freihand 66">
                  <a:extLst>
                    <a:ext uri="{FF2B5EF4-FFF2-40B4-BE49-F238E27FC236}">
                      <a16:creationId xmlns:a16="http://schemas.microsoft.com/office/drawing/2014/main" id="{BA2CB4CE-5A39-4C18-A763-DFA63FAA6F35}"/>
                    </a:ext>
                  </a:extLst>
                </p:cNvPr>
                <p:cNvPicPr/>
                <p:nvPr/>
              </p:nvPicPr>
              <p:blipFill>
                <a:blip r:embed="rId111"/>
                <a:stretch>
                  <a:fillRect/>
                </a:stretch>
              </p:blipFill>
              <p:spPr>
                <a:xfrm>
                  <a:off x="8040093" y="6557467"/>
                  <a:ext cx="273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8" name="Freihand 67">
                  <a:extLst>
                    <a:ext uri="{FF2B5EF4-FFF2-40B4-BE49-F238E27FC236}">
                      <a16:creationId xmlns:a16="http://schemas.microsoft.com/office/drawing/2014/main" id="{B0F388B9-ADD1-4C5D-9F03-D0AE1D4B3E85}"/>
                    </a:ext>
                  </a:extLst>
                </p14:cNvPr>
                <p14:cNvContentPartPr/>
                <p14:nvPr/>
              </p14:nvContentPartPr>
              <p14:xfrm>
                <a:off x="8069253" y="6493747"/>
                <a:ext cx="254520" cy="173160"/>
              </p14:xfrm>
            </p:contentPart>
          </mc:Choice>
          <mc:Fallback xmlns="">
            <p:pic>
              <p:nvPicPr>
                <p:cNvPr id="68" name="Freihand 67">
                  <a:extLst>
                    <a:ext uri="{FF2B5EF4-FFF2-40B4-BE49-F238E27FC236}">
                      <a16:creationId xmlns:a16="http://schemas.microsoft.com/office/drawing/2014/main" id="{B0F388B9-ADD1-4C5D-9F03-D0AE1D4B3E85}"/>
                    </a:ext>
                  </a:extLst>
                </p:cNvPr>
                <p:cNvPicPr/>
                <p:nvPr/>
              </p:nvPicPr>
              <p:blipFill>
                <a:blip r:embed="rId113"/>
                <a:stretch>
                  <a:fillRect/>
                </a:stretch>
              </p:blipFill>
              <p:spPr>
                <a:xfrm>
                  <a:off x="8064933" y="6489427"/>
                  <a:ext cx="2631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9" name="Freihand 68">
                  <a:extLst>
                    <a:ext uri="{FF2B5EF4-FFF2-40B4-BE49-F238E27FC236}">
                      <a16:creationId xmlns:a16="http://schemas.microsoft.com/office/drawing/2014/main" id="{191E6876-2218-4DB7-BCF8-FEC515E6D41F}"/>
                    </a:ext>
                  </a:extLst>
                </p14:cNvPr>
                <p14:cNvContentPartPr/>
                <p14:nvPr/>
              </p14:nvContentPartPr>
              <p14:xfrm>
                <a:off x="8321973" y="6664027"/>
                <a:ext cx="2880" cy="18720"/>
              </p14:xfrm>
            </p:contentPart>
          </mc:Choice>
          <mc:Fallback xmlns="">
            <p:pic>
              <p:nvPicPr>
                <p:cNvPr id="69" name="Freihand 68">
                  <a:extLst>
                    <a:ext uri="{FF2B5EF4-FFF2-40B4-BE49-F238E27FC236}">
                      <a16:creationId xmlns:a16="http://schemas.microsoft.com/office/drawing/2014/main" id="{191E6876-2218-4DB7-BCF8-FEC515E6D41F}"/>
                    </a:ext>
                  </a:extLst>
                </p:cNvPr>
                <p:cNvPicPr/>
                <p:nvPr/>
              </p:nvPicPr>
              <p:blipFill>
                <a:blip r:embed="rId115"/>
                <a:stretch>
                  <a:fillRect/>
                </a:stretch>
              </p:blipFill>
              <p:spPr>
                <a:xfrm>
                  <a:off x="8317653" y="6659707"/>
                  <a:ext cx="11520" cy="27360"/>
                </a:xfrm>
                <a:prstGeom prst="rect">
                  <a:avLst/>
                </a:prstGeom>
              </p:spPr>
            </p:pic>
          </mc:Fallback>
        </mc:AlternateContent>
      </p:grpSp>
    </p:spTree>
    <p:extLst>
      <p:ext uri="{BB962C8B-B14F-4D97-AF65-F5344CB8AC3E}">
        <p14:creationId xmlns:p14="http://schemas.microsoft.com/office/powerpoint/2010/main" val="3655351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Geldmengenwachstum und Inflation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86447" y="621604"/>
                <a:ext cx="10694020" cy="5323780"/>
              </a:xfrm>
              <a:prstGeom prst="rect">
                <a:avLst/>
              </a:prstGeom>
              <a:noFill/>
            </p:spPr>
            <p:txBody>
              <a:bodyPr wrap="square" rtlCol="0">
                <a:noAutofit/>
              </a:bodyPr>
              <a:lstStyle/>
              <a:p>
                <a:pPr algn="ctr"/>
                <a:r>
                  <a:rPr lang="en-US" sz="2400" dirty="0"/>
                  <a:t>Berechne das </a:t>
                </a:r>
                <a:r>
                  <a:rPr lang="en-US" sz="2400" dirty="0" err="1"/>
                  <a:t>totale</a:t>
                </a:r>
                <a:r>
                  <a:rPr lang="en-US" sz="2400" dirty="0"/>
                  <a:t> Differential von M∙V </a:t>
                </a:r>
                <a:r>
                  <a:rPr lang="de-DE" sz="2400" dirty="0"/>
                  <a:t>= </a:t>
                </a:r>
                <a:r>
                  <a:rPr lang="en-US" sz="2400" dirty="0"/>
                  <a:t>P∙Y → </a:t>
                </a:r>
                <a:r>
                  <a:rPr lang="el-GR" sz="2400" dirty="0"/>
                  <a:t>Δ</a:t>
                </a:r>
                <a:r>
                  <a:rPr lang="en-US" sz="2400" dirty="0"/>
                  <a:t>M/M+ </a:t>
                </a:r>
                <a:r>
                  <a:rPr lang="el-GR" sz="2400" dirty="0"/>
                  <a:t>Δ</a:t>
                </a:r>
                <a:r>
                  <a:rPr lang="en-US" sz="2400" dirty="0"/>
                  <a:t>V/V </a:t>
                </a:r>
                <a:r>
                  <a:rPr lang="de-DE" sz="2400" dirty="0"/>
                  <a:t>= </a:t>
                </a:r>
                <a:r>
                  <a:rPr lang="el-GR" sz="2400" dirty="0"/>
                  <a:t>Δ</a:t>
                </a:r>
                <a:r>
                  <a:rPr lang="en-US" sz="2400" dirty="0"/>
                  <a:t>P/P+</a:t>
                </a:r>
                <a:r>
                  <a:rPr lang="el-GR" sz="2400" dirty="0"/>
                  <a:t> Δ</a:t>
                </a:r>
                <a:r>
                  <a:rPr lang="en-US" sz="2400" dirty="0"/>
                  <a:t>Y/Y</a:t>
                </a:r>
              </a:p>
              <a:p>
                <a:pPr algn="ctr"/>
                <a:endParaRPr lang="en-US" sz="2000" dirty="0"/>
              </a:p>
              <a:p>
                <a:pPr algn="ctr"/>
                <a:r>
                  <a:rPr lang="en-US" sz="2000" dirty="0" err="1"/>
                  <a:t>Kurzfristig</a:t>
                </a:r>
                <a:r>
                  <a:rPr lang="en-US" sz="2000" dirty="0"/>
                  <a:t> </a:t>
                </a:r>
                <a:r>
                  <a:rPr lang="en-US" sz="2000" dirty="0" err="1"/>
                  <a:t>ist</a:t>
                </a:r>
                <a:r>
                  <a:rPr lang="en-US" sz="2000" dirty="0"/>
                  <a:t> die </a:t>
                </a:r>
                <a:r>
                  <a:rPr lang="en-US" sz="2000" dirty="0" err="1"/>
                  <a:t>Umlaufgeschwindigkeit</a:t>
                </a:r>
                <a:r>
                  <a:rPr lang="en-US" sz="2000" dirty="0"/>
                  <a:t> </a:t>
                </a:r>
                <a:r>
                  <a:rPr lang="en-US" sz="2000" dirty="0" err="1"/>
                  <a:t>konstant</a:t>
                </a:r>
                <a:endParaRPr lang="en-US" sz="2000" dirty="0"/>
              </a:p>
              <a:p>
                <a:pPr algn="ctr"/>
                <a:r>
                  <a:rPr lang="en-US" sz="2000" dirty="0"/>
                  <a:t>→</a:t>
                </a:r>
              </a:p>
              <a:p>
                <a:pPr algn="ctr"/>
                <a:endParaRPr lang="en-US" sz="2000" dirty="0"/>
              </a:p>
              <a:p>
                <a:pPr algn="ctr"/>
                <a14:m>
                  <m:oMathPara xmlns:m="http://schemas.openxmlformats.org/officeDocument/2006/math">
                    <m:oMathParaPr>
                      <m:jc m:val="centerGroup"/>
                    </m:oMathParaPr>
                    <m:oMath xmlns:m="http://schemas.openxmlformats.org/officeDocument/2006/math">
                      <m:r>
                        <a:rPr lang="de-DE" sz="2000" i="1">
                          <a:latin typeface="Cambria Math"/>
                          <a:ea typeface="Cambria Math"/>
                        </a:rPr>
                        <m:t>𝜋</m:t>
                      </m:r>
                      <m:r>
                        <a:rPr lang="de-DE" sz="2000" i="1">
                          <a:latin typeface="Cambria Math" panose="02040503050406030204" pitchFamily="18" charset="0"/>
                          <a:ea typeface="Cambria Math"/>
                        </a:rPr>
                        <m:t>(</m:t>
                      </m:r>
                      <m:r>
                        <a:rPr lang="de-DE" sz="2000" i="1">
                          <a:latin typeface="Cambria Math" panose="02040503050406030204" pitchFamily="18" charset="0"/>
                          <a:ea typeface="Cambria Math"/>
                        </a:rPr>
                        <m:t>𝑖𝑛𝑓𝑙𝑎𝑡𝑖𝑜𝑛</m:t>
                      </m:r>
                      <m:r>
                        <a:rPr lang="de-DE" sz="2000" i="1">
                          <a:latin typeface="Cambria Math" panose="02040503050406030204" pitchFamily="18" charset="0"/>
                          <a:ea typeface="Cambria Math"/>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𝑀</m:t>
                          </m:r>
                        </m:sub>
                      </m:sSub>
                      <m:r>
                        <a:rPr lang="de-DE" sz="2000" i="1">
                          <a:latin typeface="Cambria Math" panose="02040503050406030204" pitchFamily="18" charset="0"/>
                        </a:rPr>
                        <m:t>(</m:t>
                      </m:r>
                      <m:r>
                        <a:rPr lang="de-DE" sz="2000" b="0" i="1" smtClean="0">
                          <a:latin typeface="Cambria Math" panose="02040503050406030204" pitchFamily="18" charset="0"/>
                        </a:rPr>
                        <m:t>𝐺𝑒𝑙𝑑𝑚𝑒𝑛𝑔𝑒𝑛𝑤𝑎𝑐h𝑠𝑡𝑢𝑚𝑟𝑎𝑡𝑒</m:t>
                      </m:r>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b="0" i="1" smtClean="0">
                          <a:latin typeface="Cambria Math" panose="02040503050406030204" pitchFamily="18" charset="0"/>
                        </a:rPr>
                        <m:t>(</m:t>
                      </m:r>
                      <m:r>
                        <a:rPr lang="de-DE" sz="2000" b="0" i="1" smtClean="0">
                          <a:latin typeface="Cambria Math" panose="02040503050406030204" pitchFamily="18" charset="0"/>
                        </a:rPr>
                        <m:t>𝐵𝐼𝑃</m:t>
                      </m:r>
                      <m:r>
                        <a:rPr lang="de-DE" sz="2000" b="0" i="1" smtClean="0">
                          <a:latin typeface="Cambria Math" panose="02040503050406030204" pitchFamily="18" charset="0"/>
                        </a:rPr>
                        <m:t>−</m:t>
                      </m:r>
                      <m:r>
                        <a:rPr lang="de-DE" sz="2000" b="0" i="1" smtClean="0">
                          <a:latin typeface="Cambria Math" panose="02040503050406030204" pitchFamily="18" charset="0"/>
                        </a:rPr>
                        <m:t>𝑊𝑎𝑐h𝑠𝑡𝑢𝑚</m:t>
                      </m:r>
                      <m:r>
                        <a:rPr lang="de-DE" sz="2000" i="1">
                          <a:latin typeface="Cambria Math" panose="02040503050406030204" pitchFamily="18" charset="0"/>
                        </a:rPr>
                        <m:t>)</m:t>
                      </m:r>
                    </m:oMath>
                  </m:oMathPara>
                </a14:m>
                <a:endParaRPr lang="de-DE" sz="2000" dirty="0"/>
              </a:p>
              <a:p>
                <a:pPr algn="ctr"/>
                <a:endParaRPr lang="en-US" sz="2000" dirty="0"/>
              </a:p>
              <a:p>
                <a:pPr marL="342900" indent="-342900">
                  <a:lnSpc>
                    <a:spcPct val="105000"/>
                  </a:lnSpc>
                  <a:spcBef>
                    <a:spcPct val="50000"/>
                  </a:spcBef>
                  <a:buFont typeface="Arial" panose="020B0604020202020204" pitchFamily="34" charset="0"/>
                  <a:buChar char="•"/>
                </a:pPr>
                <a:r>
                  <a:rPr lang="en-US" altLang="en-US" sz="2000" dirty="0"/>
                  <a:t>“</a:t>
                </a:r>
                <a:r>
                  <a:rPr lang="en-US" altLang="en-US" sz="2000" dirty="0" err="1"/>
                  <a:t>Normales</a:t>
                </a:r>
                <a:r>
                  <a:rPr lang="en-US" altLang="en-US" sz="2000" dirty="0"/>
                  <a:t>” </a:t>
                </a:r>
                <a:r>
                  <a:rPr lang="en-US" altLang="en-US" sz="2000" dirty="0" err="1"/>
                  <a:t>Wirtschaftswachstum</a:t>
                </a:r>
                <a:r>
                  <a:rPr lang="en-US" altLang="en-US" sz="2000" dirty="0"/>
                  <a:t> (</a:t>
                </a: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i="1">
                        <a:latin typeface="Cambria Math" panose="02040503050406030204" pitchFamily="18" charset="0"/>
                      </a:rPr>
                      <m:t>&gt;0</m:t>
                    </m:r>
                  </m:oMath>
                </a14:m>
                <a:r>
                  <a:rPr lang="en-US" altLang="en-US" sz="2000" dirty="0"/>
                  <a:t>, </a:t>
                </a:r>
                <a:r>
                  <a:rPr lang="en-US" altLang="en-US" sz="2000" dirty="0" err="1"/>
                  <a:t>für</a:t>
                </a:r>
                <a:r>
                  <a:rPr lang="en-US" altLang="en-US" sz="2000" dirty="0"/>
                  <a:t> </a:t>
                </a:r>
                <a:r>
                  <a:rPr lang="en-US" altLang="en-US" sz="2000" dirty="0" err="1"/>
                  <a:t>ungefähr</a:t>
                </a:r>
                <a:r>
                  <a:rPr lang="en-US" altLang="en-US" sz="2000" dirty="0"/>
                  <a:t> 2-3% </a:t>
                </a:r>
                <a:r>
                  <a:rPr lang="en-US" altLang="en-US" sz="2000" dirty="0" err="1"/>
                  <a:t>für</a:t>
                </a:r>
                <a:r>
                  <a:rPr lang="en-US" altLang="en-US" sz="2000" dirty="0"/>
                  <a:t> </a:t>
                </a:r>
                <a:r>
                  <a:rPr lang="en-US" altLang="en-US" sz="2000" dirty="0" err="1"/>
                  <a:t>enwicklete</a:t>
                </a:r>
                <a:r>
                  <a:rPr lang="en-US" altLang="en-US" sz="2000" dirty="0"/>
                  <a:t> </a:t>
                </a:r>
                <a:r>
                  <a:rPr lang="en-US" altLang="en-US" sz="2000" dirty="0" err="1"/>
                  <a:t>Volkswirtschaften</a:t>
                </a:r>
                <a:r>
                  <a:rPr lang="en-US" altLang="en-US" sz="2000" dirty="0"/>
                  <a:t> </a:t>
                </a:r>
                <a:r>
                  <a:rPr lang="en-US" altLang="en-US" sz="2000" dirty="0" err="1"/>
                  <a:t>benötigen</a:t>
                </a:r>
                <a:r>
                  <a:rPr lang="en-US" altLang="en-US" sz="2000" dirty="0"/>
                  <a:t> </a:t>
                </a:r>
                <a:r>
                  <a:rPr lang="en-US" altLang="en-US" sz="2000" dirty="0" err="1"/>
                  <a:t>ein</a:t>
                </a:r>
                <a:r>
                  <a:rPr lang="en-US" altLang="en-US" sz="2000" dirty="0"/>
                  <a:t> </a:t>
                </a:r>
                <a:r>
                  <a:rPr lang="en-US" altLang="en-US" sz="2000" dirty="0" err="1"/>
                  <a:t>gewisses</a:t>
                </a:r>
                <a:r>
                  <a:rPr lang="en-US" altLang="en-US" sz="2000" dirty="0"/>
                  <a:t> </a:t>
                </a:r>
                <a:r>
                  <a:rPr lang="en-US" altLang="en-US" sz="2000" dirty="0" err="1"/>
                  <a:t>Geldmengenwachstum</a:t>
                </a:r>
                <a:r>
                  <a:rPr lang="en-US" altLang="en-US" sz="2000" dirty="0"/>
                  <a:t> </a:t>
                </a:r>
                <a:r>
                  <a:rPr lang="en-US" altLang="en-US" sz="2000" dirty="0" err="1"/>
                  <a:t>aufgrund</a:t>
                </a:r>
                <a:r>
                  <a:rPr lang="en-US" altLang="en-US" sz="2000" dirty="0"/>
                  <a:t> der </a:t>
                </a:r>
                <a:r>
                  <a:rPr lang="en-US" altLang="en-US" sz="2000" dirty="0" err="1"/>
                  <a:t>Zunahme</a:t>
                </a:r>
                <a:r>
                  <a:rPr lang="en-US" altLang="en-US" sz="2000" dirty="0"/>
                  <a:t> der </a:t>
                </a:r>
                <a:r>
                  <a:rPr lang="en-US" altLang="en-US" sz="2000" dirty="0" err="1"/>
                  <a:t>Transaktionen</a:t>
                </a:r>
                <a:r>
                  <a:rPr lang="en-US" altLang="en-US" sz="2000" dirty="0"/>
                  <a:t>)</a:t>
                </a:r>
              </a:p>
              <a:p>
                <a:pPr marL="342900" indent="-342900">
                  <a:lnSpc>
                    <a:spcPct val="105000"/>
                  </a:lnSpc>
                  <a:spcBef>
                    <a:spcPct val="50000"/>
                  </a:spcBef>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oMath>
                </a14:m>
                <a:r>
                  <a:rPr lang="en-US" altLang="en-US" sz="2000" dirty="0"/>
                  <a:t> </a:t>
                </a:r>
                <a:r>
                  <a:rPr lang="en-US" altLang="en-US" sz="2000" dirty="0" err="1"/>
                  <a:t>hängt</a:t>
                </a:r>
                <a:r>
                  <a:rPr lang="en-US" altLang="en-US" sz="2000" dirty="0"/>
                  <a:t> </a:t>
                </a:r>
                <a:r>
                  <a:rPr lang="en-US" altLang="en-US" sz="2000" dirty="0" err="1"/>
                  <a:t>vom</a:t>
                </a:r>
                <a:r>
                  <a:rPr lang="en-US" altLang="en-US" sz="2000" dirty="0"/>
                  <a:t> </a:t>
                </a:r>
                <a:r>
                  <a:rPr lang="en-US" altLang="en-US" sz="2000" dirty="0" err="1"/>
                  <a:t>Wachstum</a:t>
                </a:r>
                <a:r>
                  <a:rPr lang="en-US" altLang="en-US" sz="2000" dirty="0"/>
                  <a:t> der </a:t>
                </a:r>
                <a:r>
                  <a:rPr lang="en-US" altLang="en-US" sz="2000" dirty="0" err="1"/>
                  <a:t>Produktionsfaktoren</a:t>
                </a:r>
                <a:r>
                  <a:rPr lang="en-US" altLang="en-US" sz="2000" dirty="0"/>
                  <a:t> und der </a:t>
                </a:r>
                <a:r>
                  <a:rPr lang="en-US" altLang="en-US" sz="2000" dirty="0" err="1"/>
                  <a:t>totalen</a:t>
                </a:r>
                <a:r>
                  <a:rPr lang="en-US" altLang="en-US" sz="2000" dirty="0"/>
                  <a:t> </a:t>
                </a:r>
                <a:r>
                  <a:rPr lang="en-US" altLang="en-US" sz="2000" dirty="0" err="1"/>
                  <a:t>Faktorproduktivität</a:t>
                </a:r>
                <a:r>
                  <a:rPr lang="en-US" altLang="en-US" sz="2000" dirty="0"/>
                  <a:t> (dem </a:t>
                </a:r>
                <a:r>
                  <a:rPr lang="en-US" altLang="en-US" sz="2000" dirty="0" err="1"/>
                  <a:t>technologischen</a:t>
                </a:r>
                <a:r>
                  <a:rPr lang="en-US" altLang="en-US" sz="2000" dirty="0"/>
                  <a:t> </a:t>
                </a:r>
                <a:r>
                  <a:rPr lang="en-US" altLang="en-US" sz="2000" dirty="0" err="1"/>
                  <a:t>Fortschritt</a:t>
                </a:r>
                <a:r>
                  <a:rPr lang="en-US" altLang="en-US" sz="2000" dirty="0"/>
                  <a:t>) ab</a:t>
                </a:r>
                <a:endParaRPr lang="de-DE" altLang="en-US" sz="2000" i="1" dirty="0">
                  <a:latin typeface="Cambria Math" panose="02040503050406030204" pitchFamily="18" charset="0"/>
                </a:endParaRPr>
              </a:p>
              <a:p>
                <a:pPr>
                  <a:lnSpc>
                    <a:spcPct val="105000"/>
                  </a:lnSpc>
                  <a:spcBef>
                    <a:spcPct val="50000"/>
                  </a:spcBef>
                </a:pPr>
                <a:r>
                  <a:rPr lang="en-US" sz="2400" dirty="0"/>
                  <a:t>→ </a:t>
                </a:r>
                <a:r>
                  <a:rPr lang="en-US" altLang="en-US" sz="2400" dirty="0" err="1"/>
                  <a:t>übermäßiges</a:t>
                </a:r>
                <a:r>
                  <a:rPr lang="en-US" altLang="en-US" sz="2400" dirty="0"/>
                  <a:t> </a:t>
                </a:r>
                <a:r>
                  <a:rPr lang="en-US" altLang="en-US" sz="2400" dirty="0" err="1"/>
                  <a:t>Geldmengenwachstum</a:t>
                </a:r>
                <a:r>
                  <a:rPr lang="en-US" altLang="en-US" sz="2400" dirty="0"/>
                  <a:t> </a:t>
                </a:r>
                <a:r>
                  <a:rPr lang="en-US" altLang="en-US" sz="2400" dirty="0" err="1"/>
                  <a:t>führt</a:t>
                </a:r>
                <a:r>
                  <a:rPr lang="en-US" altLang="en-US" sz="2400" dirty="0"/>
                  <a:t> </a:t>
                </a:r>
                <a:r>
                  <a:rPr lang="en-US" altLang="en-US" sz="2400" dirty="0" err="1"/>
                  <a:t>zu</a:t>
                </a:r>
                <a:r>
                  <a:rPr lang="en-US" altLang="en-US" sz="2400" dirty="0"/>
                  <a:t> Inflation </a:t>
                </a:r>
                <a:r>
                  <a:rPr lang="en-US" altLang="en-US" sz="2400" dirty="0" err="1"/>
                  <a:t>nach</a:t>
                </a:r>
                <a:r>
                  <a:rPr lang="en-US" altLang="en-US" sz="2400" dirty="0"/>
                  <a:t> der </a:t>
                </a:r>
                <a:r>
                  <a:rPr lang="en-US" altLang="en-US" sz="2400" dirty="0" err="1"/>
                  <a:t>Quantitationstheorie</a:t>
                </a:r>
                <a:endParaRPr lang="en-US" altLang="en-US" sz="2400" dirty="0"/>
              </a:p>
              <a:p>
                <a:pPr algn="ctr"/>
                <a:endParaRPr lang="en-US"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86447" y="621604"/>
                <a:ext cx="10694020" cy="5323780"/>
              </a:xfrm>
              <a:prstGeom prst="rect">
                <a:avLst/>
              </a:prstGeom>
              <a:blipFill>
                <a:blip r:embed="rId3"/>
                <a:stretch>
                  <a:fillRect l="-855" t="-916"/>
                </a:stretch>
              </a:blipFill>
            </p:spPr>
            <p:txBody>
              <a:bodyPr/>
              <a:lstStyle/>
              <a:p>
                <a:r>
                  <a:rPr lang="de-DE">
                    <a:noFill/>
                  </a:rPr>
                  <a:t> </a:t>
                </a:r>
              </a:p>
            </p:txBody>
          </p:sp>
        </mc:Fallback>
      </mc:AlternateContent>
      <p:sp>
        <p:nvSpPr>
          <p:cNvPr id="4" name="Rechteck 3"/>
          <p:cNvSpPr/>
          <p:nvPr/>
        </p:nvSpPr>
        <p:spPr>
          <a:xfrm>
            <a:off x="386447" y="1421821"/>
            <a:ext cx="3466040" cy="307777"/>
          </a:xfrm>
          <a:prstGeom prst="rect">
            <a:avLst/>
          </a:prstGeom>
        </p:spPr>
        <p:txBody>
          <a:bodyPr wrap="square">
            <a:spAutoFit/>
          </a:bodyPr>
          <a:lstStyle/>
          <a:p>
            <a:r>
              <a:rPr lang="de-DE" sz="1400" dirty="0"/>
              <a:t>Machen wir in einer Übungsaufgabe	</a:t>
            </a:r>
          </a:p>
        </p:txBody>
      </p:sp>
      <p:sp>
        <p:nvSpPr>
          <p:cNvPr id="8" name="Rechteck 7">
            <a:extLst>
              <a:ext uri="{FF2B5EF4-FFF2-40B4-BE49-F238E27FC236}">
                <a16:creationId xmlns:a16="http://schemas.microsoft.com/office/drawing/2014/main" id="{20B569C7-EB71-4FC4-8DC1-7FCDEAF485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265B5BE9-A3BA-4D81-A8B8-727701908CE2}"/>
                  </a:ext>
                </a:extLst>
              </p14:cNvPr>
              <p14:cNvContentPartPr/>
              <p14:nvPr/>
            </p14:nvContentPartPr>
            <p14:xfrm>
              <a:off x="2804613" y="1049827"/>
              <a:ext cx="3284280" cy="47520"/>
            </p14:xfrm>
          </p:contentPart>
        </mc:Choice>
        <mc:Fallback xmlns="">
          <p:pic>
            <p:nvPicPr>
              <p:cNvPr id="2" name="Freihand 1">
                <a:extLst>
                  <a:ext uri="{FF2B5EF4-FFF2-40B4-BE49-F238E27FC236}">
                    <a16:creationId xmlns:a16="http://schemas.microsoft.com/office/drawing/2014/main" id="{265B5BE9-A3BA-4D81-A8B8-727701908CE2}"/>
                  </a:ext>
                </a:extLst>
              </p:cNvPr>
              <p:cNvPicPr/>
              <p:nvPr/>
            </p:nvPicPr>
            <p:blipFill>
              <a:blip r:embed="rId5"/>
              <a:stretch>
                <a:fillRect/>
              </a:stretch>
            </p:blipFill>
            <p:spPr>
              <a:xfrm>
                <a:off x="2800293" y="1045507"/>
                <a:ext cx="32929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00E85222-2DBA-4AC9-9D0A-AC759BBF0498}"/>
                  </a:ext>
                </a:extLst>
              </p14:cNvPr>
              <p14:cNvContentPartPr/>
              <p14:nvPr/>
            </p14:nvContentPartPr>
            <p14:xfrm>
              <a:off x="5369253" y="527827"/>
              <a:ext cx="1477440" cy="600120"/>
            </p14:xfrm>
          </p:contentPart>
        </mc:Choice>
        <mc:Fallback xmlns="">
          <p:pic>
            <p:nvPicPr>
              <p:cNvPr id="3" name="Freihand 2">
                <a:extLst>
                  <a:ext uri="{FF2B5EF4-FFF2-40B4-BE49-F238E27FC236}">
                    <a16:creationId xmlns:a16="http://schemas.microsoft.com/office/drawing/2014/main" id="{00E85222-2DBA-4AC9-9D0A-AC759BBF0498}"/>
                  </a:ext>
                </a:extLst>
              </p:cNvPr>
              <p:cNvPicPr/>
              <p:nvPr/>
            </p:nvPicPr>
            <p:blipFill>
              <a:blip r:embed="rId7"/>
              <a:stretch>
                <a:fillRect/>
              </a:stretch>
            </p:blipFill>
            <p:spPr>
              <a:xfrm>
                <a:off x="5364933" y="523507"/>
                <a:ext cx="1486080" cy="608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CB4BBA9B-51A1-49B6-9020-F514AB421607}"/>
                  </a:ext>
                </a:extLst>
              </p14:cNvPr>
              <p14:cNvContentPartPr/>
              <p14:nvPr/>
            </p14:nvContentPartPr>
            <p14:xfrm>
              <a:off x="7088613" y="956947"/>
              <a:ext cx="3452760" cy="88920"/>
            </p14:xfrm>
          </p:contentPart>
        </mc:Choice>
        <mc:Fallback xmlns="">
          <p:pic>
            <p:nvPicPr>
              <p:cNvPr id="5" name="Freihand 4">
                <a:extLst>
                  <a:ext uri="{FF2B5EF4-FFF2-40B4-BE49-F238E27FC236}">
                    <a16:creationId xmlns:a16="http://schemas.microsoft.com/office/drawing/2014/main" id="{CB4BBA9B-51A1-49B6-9020-F514AB421607}"/>
                  </a:ext>
                </a:extLst>
              </p:cNvPr>
              <p:cNvPicPr/>
              <p:nvPr/>
            </p:nvPicPr>
            <p:blipFill>
              <a:blip r:embed="rId9"/>
              <a:stretch>
                <a:fillRect/>
              </a:stretch>
            </p:blipFill>
            <p:spPr>
              <a:xfrm>
                <a:off x="7084293" y="952627"/>
                <a:ext cx="34614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64782D39-5643-414C-963D-309DAC19D19E}"/>
                  </a:ext>
                </a:extLst>
              </p14:cNvPr>
              <p14:cNvContentPartPr/>
              <p14:nvPr/>
            </p14:nvContentPartPr>
            <p14:xfrm>
              <a:off x="9660453" y="1162147"/>
              <a:ext cx="121320" cy="183240"/>
            </p14:xfrm>
          </p:contentPart>
        </mc:Choice>
        <mc:Fallback xmlns="">
          <p:pic>
            <p:nvPicPr>
              <p:cNvPr id="9" name="Freihand 8">
                <a:extLst>
                  <a:ext uri="{FF2B5EF4-FFF2-40B4-BE49-F238E27FC236}">
                    <a16:creationId xmlns:a16="http://schemas.microsoft.com/office/drawing/2014/main" id="{64782D39-5643-414C-963D-309DAC19D19E}"/>
                  </a:ext>
                </a:extLst>
              </p:cNvPr>
              <p:cNvPicPr/>
              <p:nvPr/>
            </p:nvPicPr>
            <p:blipFill>
              <a:blip r:embed="rId11"/>
              <a:stretch>
                <a:fillRect/>
              </a:stretch>
            </p:blipFill>
            <p:spPr>
              <a:xfrm>
                <a:off x="9656133" y="1157827"/>
                <a:ext cx="1299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830BAABF-574C-4A8D-A486-1FBB58317E51}"/>
                  </a:ext>
                </a:extLst>
              </p14:cNvPr>
              <p14:cNvContentPartPr/>
              <p14:nvPr/>
            </p14:nvContentPartPr>
            <p14:xfrm>
              <a:off x="9849813" y="1166827"/>
              <a:ext cx="122040" cy="121320"/>
            </p14:xfrm>
          </p:contentPart>
        </mc:Choice>
        <mc:Fallback xmlns="">
          <p:pic>
            <p:nvPicPr>
              <p:cNvPr id="10" name="Freihand 9">
                <a:extLst>
                  <a:ext uri="{FF2B5EF4-FFF2-40B4-BE49-F238E27FC236}">
                    <a16:creationId xmlns:a16="http://schemas.microsoft.com/office/drawing/2014/main" id="{830BAABF-574C-4A8D-A486-1FBB58317E51}"/>
                  </a:ext>
                </a:extLst>
              </p:cNvPr>
              <p:cNvPicPr/>
              <p:nvPr/>
            </p:nvPicPr>
            <p:blipFill>
              <a:blip r:embed="rId13"/>
              <a:stretch>
                <a:fillRect/>
              </a:stretch>
            </p:blipFill>
            <p:spPr>
              <a:xfrm>
                <a:off x="9845493" y="1162507"/>
                <a:ext cx="130680" cy="129960"/>
              </a:xfrm>
              <a:prstGeom prst="rect">
                <a:avLst/>
              </a:prstGeom>
            </p:spPr>
          </p:pic>
        </mc:Fallback>
      </mc:AlternateContent>
      <p:grpSp>
        <p:nvGrpSpPr>
          <p:cNvPr id="18" name="Gruppieren 17">
            <a:extLst>
              <a:ext uri="{FF2B5EF4-FFF2-40B4-BE49-F238E27FC236}">
                <a16:creationId xmlns:a16="http://schemas.microsoft.com/office/drawing/2014/main" id="{B5AE29F0-0745-44B2-A4E3-4052D86441C5}"/>
              </a:ext>
            </a:extLst>
          </p:cNvPr>
          <p:cNvGrpSpPr/>
          <p:nvPr/>
        </p:nvGrpSpPr>
        <p:grpSpPr>
          <a:xfrm>
            <a:off x="10147173" y="1129747"/>
            <a:ext cx="770400" cy="242640"/>
            <a:chOff x="10147173" y="1129747"/>
            <a:chExt cx="770400" cy="242640"/>
          </a:xfrm>
        </p:grpSpPr>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D4A8ACDA-8094-4419-8D3B-C18D694B570D}"/>
                    </a:ext>
                  </a:extLst>
                </p14:cNvPr>
                <p14:cNvContentPartPr/>
                <p14:nvPr/>
              </p14:nvContentPartPr>
              <p14:xfrm>
                <a:off x="10147173" y="1203547"/>
                <a:ext cx="207720" cy="14760"/>
              </p14:xfrm>
            </p:contentPart>
          </mc:Choice>
          <mc:Fallback xmlns="">
            <p:pic>
              <p:nvPicPr>
                <p:cNvPr id="11" name="Freihand 10">
                  <a:extLst>
                    <a:ext uri="{FF2B5EF4-FFF2-40B4-BE49-F238E27FC236}">
                      <a16:creationId xmlns:a16="http://schemas.microsoft.com/office/drawing/2014/main" id="{D4A8ACDA-8094-4419-8D3B-C18D694B570D}"/>
                    </a:ext>
                  </a:extLst>
                </p:cNvPr>
                <p:cNvPicPr/>
                <p:nvPr/>
              </p:nvPicPr>
              <p:blipFill>
                <a:blip r:embed="rId15"/>
                <a:stretch>
                  <a:fillRect/>
                </a:stretch>
              </p:blipFill>
              <p:spPr>
                <a:xfrm>
                  <a:off x="10142853" y="1199227"/>
                  <a:ext cx="2163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12EB458B-15C6-41FD-83DC-28A9A8D03399}"/>
                    </a:ext>
                  </a:extLst>
                </p14:cNvPr>
                <p14:cNvContentPartPr/>
                <p14:nvPr/>
              </p14:nvContentPartPr>
              <p14:xfrm>
                <a:off x="10187493" y="1260787"/>
                <a:ext cx="180720" cy="12960"/>
              </p14:xfrm>
            </p:contentPart>
          </mc:Choice>
          <mc:Fallback xmlns="">
            <p:pic>
              <p:nvPicPr>
                <p:cNvPr id="12" name="Freihand 11">
                  <a:extLst>
                    <a:ext uri="{FF2B5EF4-FFF2-40B4-BE49-F238E27FC236}">
                      <a16:creationId xmlns:a16="http://schemas.microsoft.com/office/drawing/2014/main" id="{12EB458B-15C6-41FD-83DC-28A9A8D03399}"/>
                    </a:ext>
                  </a:extLst>
                </p:cNvPr>
                <p:cNvPicPr/>
                <p:nvPr/>
              </p:nvPicPr>
              <p:blipFill>
                <a:blip r:embed="rId17"/>
                <a:stretch>
                  <a:fillRect/>
                </a:stretch>
              </p:blipFill>
              <p:spPr>
                <a:xfrm>
                  <a:off x="10183173" y="1256467"/>
                  <a:ext cx="1893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17237E9D-EDC5-4FE2-A60A-11E3DE92DAF5}"/>
                    </a:ext>
                  </a:extLst>
                </p14:cNvPr>
                <p14:cNvContentPartPr/>
                <p14:nvPr/>
              </p14:nvContentPartPr>
              <p14:xfrm>
                <a:off x="10591773" y="1158547"/>
                <a:ext cx="40320" cy="150120"/>
              </p14:xfrm>
            </p:contentPart>
          </mc:Choice>
          <mc:Fallback xmlns="">
            <p:pic>
              <p:nvPicPr>
                <p:cNvPr id="14" name="Freihand 13">
                  <a:extLst>
                    <a:ext uri="{FF2B5EF4-FFF2-40B4-BE49-F238E27FC236}">
                      <a16:creationId xmlns:a16="http://schemas.microsoft.com/office/drawing/2014/main" id="{17237E9D-EDC5-4FE2-A60A-11E3DE92DAF5}"/>
                    </a:ext>
                  </a:extLst>
                </p:cNvPr>
                <p:cNvPicPr/>
                <p:nvPr/>
              </p:nvPicPr>
              <p:blipFill>
                <a:blip r:embed="rId19"/>
                <a:stretch>
                  <a:fillRect/>
                </a:stretch>
              </p:blipFill>
              <p:spPr>
                <a:xfrm>
                  <a:off x="10587453" y="1154227"/>
                  <a:ext cx="489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1F6DE228-C659-421D-9A48-825A6C67911C}"/>
                    </a:ext>
                  </a:extLst>
                </p14:cNvPr>
                <p14:cNvContentPartPr/>
                <p14:nvPr/>
              </p14:nvContentPartPr>
              <p14:xfrm>
                <a:off x="10514013" y="1130107"/>
                <a:ext cx="174960" cy="82440"/>
              </p14:xfrm>
            </p:contentPart>
          </mc:Choice>
          <mc:Fallback xmlns="">
            <p:pic>
              <p:nvPicPr>
                <p:cNvPr id="15" name="Freihand 14">
                  <a:extLst>
                    <a:ext uri="{FF2B5EF4-FFF2-40B4-BE49-F238E27FC236}">
                      <a16:creationId xmlns:a16="http://schemas.microsoft.com/office/drawing/2014/main" id="{1F6DE228-C659-421D-9A48-825A6C67911C}"/>
                    </a:ext>
                  </a:extLst>
                </p:cNvPr>
                <p:cNvPicPr/>
                <p:nvPr/>
              </p:nvPicPr>
              <p:blipFill>
                <a:blip r:embed="rId21"/>
                <a:stretch>
                  <a:fillRect/>
                </a:stretch>
              </p:blipFill>
              <p:spPr>
                <a:xfrm>
                  <a:off x="10509693" y="1125787"/>
                  <a:ext cx="1836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D59CF3FE-88D5-485D-A274-FC27459FB856}"/>
                    </a:ext>
                  </a:extLst>
                </p14:cNvPr>
                <p14:cNvContentPartPr/>
                <p14:nvPr/>
              </p14:nvContentPartPr>
              <p14:xfrm>
                <a:off x="10726053" y="1129747"/>
                <a:ext cx="191520" cy="242640"/>
              </p14:xfrm>
            </p:contentPart>
          </mc:Choice>
          <mc:Fallback xmlns="">
            <p:pic>
              <p:nvPicPr>
                <p:cNvPr id="17" name="Freihand 16">
                  <a:extLst>
                    <a:ext uri="{FF2B5EF4-FFF2-40B4-BE49-F238E27FC236}">
                      <a16:creationId xmlns:a16="http://schemas.microsoft.com/office/drawing/2014/main" id="{D59CF3FE-88D5-485D-A274-FC27459FB856}"/>
                    </a:ext>
                  </a:extLst>
                </p:cNvPr>
                <p:cNvPicPr/>
                <p:nvPr/>
              </p:nvPicPr>
              <p:blipFill>
                <a:blip r:embed="rId23"/>
                <a:stretch>
                  <a:fillRect/>
                </a:stretch>
              </p:blipFill>
              <p:spPr>
                <a:xfrm>
                  <a:off x="10721733" y="1125427"/>
                  <a:ext cx="200160" cy="251280"/>
                </a:xfrm>
                <a:prstGeom prst="rect">
                  <a:avLst/>
                </a:prstGeom>
              </p:spPr>
            </p:pic>
          </mc:Fallback>
        </mc:AlternateContent>
      </p:grpSp>
      <p:grpSp>
        <p:nvGrpSpPr>
          <p:cNvPr id="24" name="Gruppieren 23">
            <a:extLst>
              <a:ext uri="{FF2B5EF4-FFF2-40B4-BE49-F238E27FC236}">
                <a16:creationId xmlns:a16="http://schemas.microsoft.com/office/drawing/2014/main" id="{5CE9C6ED-6930-4733-929B-3A9682056F94}"/>
              </a:ext>
            </a:extLst>
          </p:cNvPr>
          <p:cNvGrpSpPr/>
          <p:nvPr/>
        </p:nvGrpSpPr>
        <p:grpSpPr>
          <a:xfrm>
            <a:off x="11242653" y="1017427"/>
            <a:ext cx="554760" cy="432720"/>
            <a:chOff x="11242653" y="1017427"/>
            <a:chExt cx="554760" cy="432720"/>
          </a:xfrm>
        </p:grpSpPr>
        <mc:AlternateContent xmlns:mc="http://schemas.openxmlformats.org/markup-compatibility/2006" xmlns:p14="http://schemas.microsoft.com/office/powerpoint/2010/main">
          <mc:Choice Requires="p14">
            <p:contentPart p14:bwMode="auto" r:id="rId24">
              <p14:nvContentPartPr>
                <p14:cNvPr id="19" name="Freihand 18">
                  <a:extLst>
                    <a:ext uri="{FF2B5EF4-FFF2-40B4-BE49-F238E27FC236}">
                      <a16:creationId xmlns:a16="http://schemas.microsoft.com/office/drawing/2014/main" id="{98E5D017-E449-45D1-8A25-CCEFF393E9BB}"/>
                    </a:ext>
                  </a:extLst>
                </p14:cNvPr>
                <p14:cNvContentPartPr/>
                <p14:nvPr/>
              </p14:nvContentPartPr>
              <p14:xfrm>
                <a:off x="11242653" y="1216867"/>
                <a:ext cx="360" cy="360"/>
              </p14:xfrm>
            </p:contentPart>
          </mc:Choice>
          <mc:Fallback xmlns="">
            <p:pic>
              <p:nvPicPr>
                <p:cNvPr id="19" name="Freihand 18">
                  <a:extLst>
                    <a:ext uri="{FF2B5EF4-FFF2-40B4-BE49-F238E27FC236}">
                      <a16:creationId xmlns:a16="http://schemas.microsoft.com/office/drawing/2014/main" id="{98E5D017-E449-45D1-8A25-CCEFF393E9BB}"/>
                    </a:ext>
                  </a:extLst>
                </p:cNvPr>
                <p:cNvPicPr/>
                <p:nvPr/>
              </p:nvPicPr>
              <p:blipFill>
                <a:blip r:embed="rId25"/>
                <a:stretch>
                  <a:fillRect/>
                </a:stretch>
              </p:blipFill>
              <p:spPr>
                <a:xfrm>
                  <a:off x="11238333" y="12125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Freihand 19">
                  <a:extLst>
                    <a:ext uri="{FF2B5EF4-FFF2-40B4-BE49-F238E27FC236}">
                      <a16:creationId xmlns:a16="http://schemas.microsoft.com/office/drawing/2014/main" id="{F2D584C7-2720-4A8D-AC42-FF36B170E6FB}"/>
                    </a:ext>
                  </a:extLst>
                </p14:cNvPr>
                <p14:cNvContentPartPr/>
                <p14:nvPr/>
              </p14:nvContentPartPr>
              <p14:xfrm>
                <a:off x="11255973" y="1036507"/>
                <a:ext cx="51480" cy="272160"/>
              </p14:xfrm>
            </p:contentPart>
          </mc:Choice>
          <mc:Fallback xmlns="">
            <p:pic>
              <p:nvPicPr>
                <p:cNvPr id="20" name="Freihand 19">
                  <a:extLst>
                    <a:ext uri="{FF2B5EF4-FFF2-40B4-BE49-F238E27FC236}">
                      <a16:creationId xmlns:a16="http://schemas.microsoft.com/office/drawing/2014/main" id="{F2D584C7-2720-4A8D-AC42-FF36B170E6FB}"/>
                    </a:ext>
                  </a:extLst>
                </p:cNvPr>
                <p:cNvPicPr/>
                <p:nvPr/>
              </p:nvPicPr>
              <p:blipFill>
                <a:blip r:embed="rId27"/>
                <a:stretch>
                  <a:fillRect/>
                </a:stretch>
              </p:blipFill>
              <p:spPr>
                <a:xfrm>
                  <a:off x="11251653" y="1032187"/>
                  <a:ext cx="6012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Freihand 20">
                  <a:extLst>
                    <a:ext uri="{FF2B5EF4-FFF2-40B4-BE49-F238E27FC236}">
                      <a16:creationId xmlns:a16="http://schemas.microsoft.com/office/drawing/2014/main" id="{C827C1BB-D1C0-4323-9C67-D25FA9544335}"/>
                    </a:ext>
                  </a:extLst>
                </p14:cNvPr>
                <p14:cNvContentPartPr/>
                <p14:nvPr/>
              </p14:nvContentPartPr>
              <p14:xfrm>
                <a:off x="11402493" y="1017427"/>
                <a:ext cx="29160" cy="230400"/>
              </p14:xfrm>
            </p:contentPart>
          </mc:Choice>
          <mc:Fallback xmlns="">
            <p:pic>
              <p:nvPicPr>
                <p:cNvPr id="21" name="Freihand 20">
                  <a:extLst>
                    <a:ext uri="{FF2B5EF4-FFF2-40B4-BE49-F238E27FC236}">
                      <a16:creationId xmlns:a16="http://schemas.microsoft.com/office/drawing/2014/main" id="{C827C1BB-D1C0-4323-9C67-D25FA9544335}"/>
                    </a:ext>
                  </a:extLst>
                </p:cNvPr>
                <p:cNvPicPr/>
                <p:nvPr/>
              </p:nvPicPr>
              <p:blipFill>
                <a:blip r:embed="rId29"/>
                <a:stretch>
                  <a:fillRect/>
                </a:stretch>
              </p:blipFill>
              <p:spPr>
                <a:xfrm>
                  <a:off x="11398173" y="1013107"/>
                  <a:ext cx="3780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Freihand 21">
                  <a:extLst>
                    <a:ext uri="{FF2B5EF4-FFF2-40B4-BE49-F238E27FC236}">
                      <a16:creationId xmlns:a16="http://schemas.microsoft.com/office/drawing/2014/main" id="{37BF2F8B-E09C-4BCC-9813-0BCFC27F64D5}"/>
                    </a:ext>
                  </a:extLst>
                </p14:cNvPr>
                <p14:cNvContentPartPr/>
                <p14:nvPr/>
              </p14:nvContentPartPr>
              <p14:xfrm>
                <a:off x="11464413" y="1125787"/>
                <a:ext cx="106200" cy="137520"/>
              </p14:xfrm>
            </p:contentPart>
          </mc:Choice>
          <mc:Fallback xmlns="">
            <p:pic>
              <p:nvPicPr>
                <p:cNvPr id="22" name="Freihand 21">
                  <a:extLst>
                    <a:ext uri="{FF2B5EF4-FFF2-40B4-BE49-F238E27FC236}">
                      <a16:creationId xmlns:a16="http://schemas.microsoft.com/office/drawing/2014/main" id="{37BF2F8B-E09C-4BCC-9813-0BCFC27F64D5}"/>
                    </a:ext>
                  </a:extLst>
                </p:cNvPr>
                <p:cNvPicPr/>
                <p:nvPr/>
              </p:nvPicPr>
              <p:blipFill>
                <a:blip r:embed="rId31"/>
                <a:stretch>
                  <a:fillRect/>
                </a:stretch>
              </p:blipFill>
              <p:spPr>
                <a:xfrm>
                  <a:off x="11460093" y="1121467"/>
                  <a:ext cx="1148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Freihand 22">
                  <a:extLst>
                    <a:ext uri="{FF2B5EF4-FFF2-40B4-BE49-F238E27FC236}">
                      <a16:creationId xmlns:a16="http://schemas.microsoft.com/office/drawing/2014/main" id="{C0DE4192-1151-4A89-99C6-2E347648D6C9}"/>
                    </a:ext>
                  </a:extLst>
                </p14:cNvPr>
                <p14:cNvContentPartPr/>
                <p14:nvPr/>
              </p14:nvContentPartPr>
              <p14:xfrm>
                <a:off x="11596173" y="1144147"/>
                <a:ext cx="201240" cy="306000"/>
              </p14:xfrm>
            </p:contentPart>
          </mc:Choice>
          <mc:Fallback xmlns="">
            <p:pic>
              <p:nvPicPr>
                <p:cNvPr id="23" name="Freihand 22">
                  <a:extLst>
                    <a:ext uri="{FF2B5EF4-FFF2-40B4-BE49-F238E27FC236}">
                      <a16:creationId xmlns:a16="http://schemas.microsoft.com/office/drawing/2014/main" id="{C0DE4192-1151-4A89-99C6-2E347648D6C9}"/>
                    </a:ext>
                  </a:extLst>
                </p:cNvPr>
                <p:cNvPicPr/>
                <p:nvPr/>
              </p:nvPicPr>
              <p:blipFill>
                <a:blip r:embed="rId33"/>
                <a:stretch>
                  <a:fillRect/>
                </a:stretch>
              </p:blipFill>
              <p:spPr>
                <a:xfrm>
                  <a:off x="11591853" y="1139827"/>
                  <a:ext cx="209880" cy="314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70" name="Freihand 69">
                <a:extLst>
                  <a:ext uri="{FF2B5EF4-FFF2-40B4-BE49-F238E27FC236}">
                    <a16:creationId xmlns:a16="http://schemas.microsoft.com/office/drawing/2014/main" id="{B54D9219-7C09-4133-95D2-7EDB05D45AFC}"/>
                  </a:ext>
                </a:extLst>
              </p14:cNvPr>
              <p14:cNvContentPartPr/>
              <p14:nvPr/>
            </p14:nvContentPartPr>
            <p14:xfrm>
              <a:off x="9621933" y="8707"/>
              <a:ext cx="2437560" cy="540000"/>
            </p14:xfrm>
          </p:contentPart>
        </mc:Choice>
        <mc:Fallback xmlns="">
          <p:pic>
            <p:nvPicPr>
              <p:cNvPr id="70" name="Freihand 69">
                <a:extLst>
                  <a:ext uri="{FF2B5EF4-FFF2-40B4-BE49-F238E27FC236}">
                    <a16:creationId xmlns:a16="http://schemas.microsoft.com/office/drawing/2014/main" id="{B54D9219-7C09-4133-95D2-7EDB05D45AFC}"/>
                  </a:ext>
                </a:extLst>
              </p:cNvPr>
              <p:cNvPicPr/>
              <p:nvPr/>
            </p:nvPicPr>
            <p:blipFill>
              <a:blip r:embed="rId35"/>
              <a:stretch>
                <a:fillRect/>
              </a:stretch>
            </p:blipFill>
            <p:spPr>
              <a:xfrm>
                <a:off x="9617613" y="4387"/>
                <a:ext cx="2446200" cy="548640"/>
              </a:xfrm>
              <a:prstGeom prst="rect">
                <a:avLst/>
              </a:prstGeom>
            </p:spPr>
          </p:pic>
        </mc:Fallback>
      </mc:AlternateContent>
      <p:grpSp>
        <p:nvGrpSpPr>
          <p:cNvPr id="152" name="Gruppieren 151">
            <a:extLst>
              <a:ext uri="{FF2B5EF4-FFF2-40B4-BE49-F238E27FC236}">
                <a16:creationId xmlns:a16="http://schemas.microsoft.com/office/drawing/2014/main" id="{668F809E-C9BA-4FCE-9D3D-513D01B93E0A}"/>
              </a:ext>
            </a:extLst>
          </p:cNvPr>
          <p:cNvGrpSpPr/>
          <p:nvPr/>
        </p:nvGrpSpPr>
        <p:grpSpPr>
          <a:xfrm>
            <a:off x="330693" y="99067"/>
            <a:ext cx="1684800" cy="648000"/>
            <a:chOff x="330693" y="99067"/>
            <a:chExt cx="1684800" cy="648000"/>
          </a:xfrm>
        </p:grpSpPr>
        <mc:AlternateContent xmlns:mc="http://schemas.openxmlformats.org/markup-compatibility/2006" xmlns:p14="http://schemas.microsoft.com/office/powerpoint/2010/main">
          <mc:Choice Requires="p14">
            <p:contentPart p14:bwMode="auto" r:id="rId36">
              <p14:nvContentPartPr>
                <p14:cNvPr id="116" name="Freihand 115">
                  <a:extLst>
                    <a:ext uri="{FF2B5EF4-FFF2-40B4-BE49-F238E27FC236}">
                      <a16:creationId xmlns:a16="http://schemas.microsoft.com/office/drawing/2014/main" id="{AF47F146-739A-41B0-9EEE-A8C0344E1545}"/>
                    </a:ext>
                  </a:extLst>
                </p14:cNvPr>
                <p14:cNvContentPartPr/>
                <p14:nvPr/>
              </p14:nvContentPartPr>
              <p14:xfrm>
                <a:off x="371013" y="110587"/>
                <a:ext cx="85680" cy="255600"/>
              </p14:xfrm>
            </p:contentPart>
          </mc:Choice>
          <mc:Fallback xmlns="">
            <p:pic>
              <p:nvPicPr>
                <p:cNvPr id="116" name="Freihand 115">
                  <a:extLst>
                    <a:ext uri="{FF2B5EF4-FFF2-40B4-BE49-F238E27FC236}">
                      <a16:creationId xmlns:a16="http://schemas.microsoft.com/office/drawing/2014/main" id="{AF47F146-739A-41B0-9EEE-A8C0344E1545}"/>
                    </a:ext>
                  </a:extLst>
                </p:cNvPr>
                <p:cNvPicPr/>
                <p:nvPr/>
              </p:nvPicPr>
              <p:blipFill>
                <a:blip r:embed="rId37"/>
                <a:stretch>
                  <a:fillRect/>
                </a:stretch>
              </p:blipFill>
              <p:spPr>
                <a:xfrm>
                  <a:off x="366693" y="106267"/>
                  <a:ext cx="9432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17" name="Freihand 116">
                  <a:extLst>
                    <a:ext uri="{FF2B5EF4-FFF2-40B4-BE49-F238E27FC236}">
                      <a16:creationId xmlns:a16="http://schemas.microsoft.com/office/drawing/2014/main" id="{91BC03D0-C446-437B-9928-AF9129B25761}"/>
                    </a:ext>
                  </a:extLst>
                </p14:cNvPr>
                <p14:cNvContentPartPr/>
                <p14:nvPr/>
              </p14:nvContentPartPr>
              <p14:xfrm>
                <a:off x="330693" y="229027"/>
                <a:ext cx="97920" cy="26280"/>
              </p14:xfrm>
            </p:contentPart>
          </mc:Choice>
          <mc:Fallback xmlns="">
            <p:pic>
              <p:nvPicPr>
                <p:cNvPr id="117" name="Freihand 116">
                  <a:extLst>
                    <a:ext uri="{FF2B5EF4-FFF2-40B4-BE49-F238E27FC236}">
                      <a16:creationId xmlns:a16="http://schemas.microsoft.com/office/drawing/2014/main" id="{91BC03D0-C446-437B-9928-AF9129B25761}"/>
                    </a:ext>
                  </a:extLst>
                </p:cNvPr>
                <p:cNvPicPr/>
                <p:nvPr/>
              </p:nvPicPr>
              <p:blipFill>
                <a:blip r:embed="rId39"/>
                <a:stretch>
                  <a:fillRect/>
                </a:stretch>
              </p:blipFill>
              <p:spPr>
                <a:xfrm>
                  <a:off x="326373" y="224707"/>
                  <a:ext cx="1065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18" name="Freihand 117">
                  <a:extLst>
                    <a:ext uri="{FF2B5EF4-FFF2-40B4-BE49-F238E27FC236}">
                      <a16:creationId xmlns:a16="http://schemas.microsoft.com/office/drawing/2014/main" id="{61D0541E-777C-4749-B394-C9CB33E75C09}"/>
                    </a:ext>
                  </a:extLst>
                </p14:cNvPr>
                <p14:cNvContentPartPr/>
                <p14:nvPr/>
              </p14:nvContentPartPr>
              <p14:xfrm>
                <a:off x="509973" y="106627"/>
                <a:ext cx="198720" cy="181440"/>
              </p14:xfrm>
            </p:contentPart>
          </mc:Choice>
          <mc:Fallback xmlns="">
            <p:pic>
              <p:nvPicPr>
                <p:cNvPr id="118" name="Freihand 117">
                  <a:extLst>
                    <a:ext uri="{FF2B5EF4-FFF2-40B4-BE49-F238E27FC236}">
                      <a16:creationId xmlns:a16="http://schemas.microsoft.com/office/drawing/2014/main" id="{61D0541E-777C-4749-B394-C9CB33E75C09}"/>
                    </a:ext>
                  </a:extLst>
                </p:cNvPr>
                <p:cNvPicPr/>
                <p:nvPr/>
              </p:nvPicPr>
              <p:blipFill>
                <a:blip r:embed="rId41"/>
                <a:stretch>
                  <a:fillRect/>
                </a:stretch>
              </p:blipFill>
              <p:spPr>
                <a:xfrm>
                  <a:off x="505653" y="102307"/>
                  <a:ext cx="2073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19" name="Freihand 118">
                  <a:extLst>
                    <a:ext uri="{FF2B5EF4-FFF2-40B4-BE49-F238E27FC236}">
                      <a16:creationId xmlns:a16="http://schemas.microsoft.com/office/drawing/2014/main" id="{BCA9890C-DE33-4D52-BF6F-0040100D587C}"/>
                    </a:ext>
                  </a:extLst>
                </p14:cNvPr>
                <p14:cNvContentPartPr/>
                <p14:nvPr/>
              </p14:nvContentPartPr>
              <p14:xfrm>
                <a:off x="617253" y="206707"/>
                <a:ext cx="126360" cy="58320"/>
              </p14:xfrm>
            </p:contentPart>
          </mc:Choice>
          <mc:Fallback xmlns="">
            <p:pic>
              <p:nvPicPr>
                <p:cNvPr id="119" name="Freihand 118">
                  <a:extLst>
                    <a:ext uri="{FF2B5EF4-FFF2-40B4-BE49-F238E27FC236}">
                      <a16:creationId xmlns:a16="http://schemas.microsoft.com/office/drawing/2014/main" id="{BCA9890C-DE33-4D52-BF6F-0040100D587C}"/>
                    </a:ext>
                  </a:extLst>
                </p:cNvPr>
                <p:cNvPicPr/>
                <p:nvPr/>
              </p:nvPicPr>
              <p:blipFill>
                <a:blip r:embed="rId43"/>
                <a:stretch>
                  <a:fillRect/>
                </a:stretch>
              </p:blipFill>
              <p:spPr>
                <a:xfrm>
                  <a:off x="612933" y="202387"/>
                  <a:ext cx="1350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20" name="Freihand 119">
                  <a:extLst>
                    <a:ext uri="{FF2B5EF4-FFF2-40B4-BE49-F238E27FC236}">
                      <a16:creationId xmlns:a16="http://schemas.microsoft.com/office/drawing/2014/main" id="{64DBEAD6-46B1-420C-933C-4EB88B4B0D1D}"/>
                    </a:ext>
                  </a:extLst>
                </p14:cNvPr>
                <p14:cNvContentPartPr/>
                <p14:nvPr/>
              </p14:nvContentPartPr>
              <p14:xfrm>
                <a:off x="776373" y="106267"/>
                <a:ext cx="56520" cy="269640"/>
              </p14:xfrm>
            </p:contentPart>
          </mc:Choice>
          <mc:Fallback xmlns="">
            <p:pic>
              <p:nvPicPr>
                <p:cNvPr id="120" name="Freihand 119">
                  <a:extLst>
                    <a:ext uri="{FF2B5EF4-FFF2-40B4-BE49-F238E27FC236}">
                      <a16:creationId xmlns:a16="http://schemas.microsoft.com/office/drawing/2014/main" id="{64DBEAD6-46B1-420C-933C-4EB88B4B0D1D}"/>
                    </a:ext>
                  </a:extLst>
                </p:cNvPr>
                <p:cNvPicPr/>
                <p:nvPr/>
              </p:nvPicPr>
              <p:blipFill>
                <a:blip r:embed="rId45"/>
                <a:stretch>
                  <a:fillRect/>
                </a:stretch>
              </p:blipFill>
              <p:spPr>
                <a:xfrm>
                  <a:off x="772053" y="101947"/>
                  <a:ext cx="6516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21" name="Freihand 120">
                  <a:extLst>
                    <a:ext uri="{FF2B5EF4-FFF2-40B4-BE49-F238E27FC236}">
                      <a16:creationId xmlns:a16="http://schemas.microsoft.com/office/drawing/2014/main" id="{448911D2-8DA0-41FB-989E-10A1F434E5D8}"/>
                    </a:ext>
                  </a:extLst>
                </p14:cNvPr>
                <p14:cNvContentPartPr/>
                <p14:nvPr/>
              </p14:nvContentPartPr>
              <p14:xfrm>
                <a:off x="909213" y="207067"/>
                <a:ext cx="175320" cy="20520"/>
              </p14:xfrm>
            </p:contentPart>
          </mc:Choice>
          <mc:Fallback xmlns="">
            <p:pic>
              <p:nvPicPr>
                <p:cNvPr id="121" name="Freihand 120">
                  <a:extLst>
                    <a:ext uri="{FF2B5EF4-FFF2-40B4-BE49-F238E27FC236}">
                      <a16:creationId xmlns:a16="http://schemas.microsoft.com/office/drawing/2014/main" id="{448911D2-8DA0-41FB-989E-10A1F434E5D8}"/>
                    </a:ext>
                  </a:extLst>
                </p:cNvPr>
                <p:cNvPicPr/>
                <p:nvPr/>
              </p:nvPicPr>
              <p:blipFill>
                <a:blip r:embed="rId47"/>
                <a:stretch>
                  <a:fillRect/>
                </a:stretch>
              </p:blipFill>
              <p:spPr>
                <a:xfrm>
                  <a:off x="904893" y="202747"/>
                  <a:ext cx="1839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22" name="Freihand 121">
                  <a:extLst>
                    <a:ext uri="{FF2B5EF4-FFF2-40B4-BE49-F238E27FC236}">
                      <a16:creationId xmlns:a16="http://schemas.microsoft.com/office/drawing/2014/main" id="{ADDDEE2A-CD78-4D30-A94A-6C8D2E683BD5}"/>
                    </a:ext>
                  </a:extLst>
                </p14:cNvPr>
                <p14:cNvContentPartPr/>
                <p14:nvPr/>
              </p14:nvContentPartPr>
              <p14:xfrm>
                <a:off x="943773" y="254587"/>
                <a:ext cx="155160" cy="10800"/>
              </p14:xfrm>
            </p:contentPart>
          </mc:Choice>
          <mc:Fallback xmlns="">
            <p:pic>
              <p:nvPicPr>
                <p:cNvPr id="122" name="Freihand 121">
                  <a:extLst>
                    <a:ext uri="{FF2B5EF4-FFF2-40B4-BE49-F238E27FC236}">
                      <a16:creationId xmlns:a16="http://schemas.microsoft.com/office/drawing/2014/main" id="{ADDDEE2A-CD78-4D30-A94A-6C8D2E683BD5}"/>
                    </a:ext>
                  </a:extLst>
                </p:cNvPr>
                <p:cNvPicPr/>
                <p:nvPr/>
              </p:nvPicPr>
              <p:blipFill>
                <a:blip r:embed="rId49"/>
                <a:stretch>
                  <a:fillRect/>
                </a:stretch>
              </p:blipFill>
              <p:spPr>
                <a:xfrm>
                  <a:off x="939453" y="250267"/>
                  <a:ext cx="1638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24" name="Freihand 123">
                  <a:extLst>
                    <a:ext uri="{FF2B5EF4-FFF2-40B4-BE49-F238E27FC236}">
                      <a16:creationId xmlns:a16="http://schemas.microsoft.com/office/drawing/2014/main" id="{E6597576-D6D1-481B-95D0-B5DA17B421C2}"/>
                    </a:ext>
                  </a:extLst>
                </p14:cNvPr>
                <p14:cNvContentPartPr/>
                <p14:nvPr/>
              </p14:nvContentPartPr>
              <p14:xfrm>
                <a:off x="1181373" y="206347"/>
                <a:ext cx="114120" cy="106200"/>
              </p14:xfrm>
            </p:contentPart>
          </mc:Choice>
          <mc:Fallback xmlns="">
            <p:pic>
              <p:nvPicPr>
                <p:cNvPr id="124" name="Freihand 123">
                  <a:extLst>
                    <a:ext uri="{FF2B5EF4-FFF2-40B4-BE49-F238E27FC236}">
                      <a16:creationId xmlns:a16="http://schemas.microsoft.com/office/drawing/2014/main" id="{E6597576-D6D1-481B-95D0-B5DA17B421C2}"/>
                    </a:ext>
                  </a:extLst>
                </p:cNvPr>
                <p:cNvPicPr/>
                <p:nvPr/>
              </p:nvPicPr>
              <p:blipFill>
                <a:blip r:embed="rId51"/>
                <a:stretch>
                  <a:fillRect/>
                </a:stretch>
              </p:blipFill>
              <p:spPr>
                <a:xfrm>
                  <a:off x="1177053" y="202027"/>
                  <a:ext cx="1227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25" name="Freihand 124">
                  <a:extLst>
                    <a:ext uri="{FF2B5EF4-FFF2-40B4-BE49-F238E27FC236}">
                      <a16:creationId xmlns:a16="http://schemas.microsoft.com/office/drawing/2014/main" id="{6F408C80-A492-43B1-8A54-D13CAEBC4A91}"/>
                    </a:ext>
                  </a:extLst>
                </p14:cNvPr>
                <p14:cNvContentPartPr/>
                <p14:nvPr/>
              </p14:nvContentPartPr>
              <p14:xfrm>
                <a:off x="1166613" y="209947"/>
                <a:ext cx="144360" cy="108720"/>
              </p14:xfrm>
            </p:contentPart>
          </mc:Choice>
          <mc:Fallback xmlns="">
            <p:pic>
              <p:nvPicPr>
                <p:cNvPr id="125" name="Freihand 124">
                  <a:extLst>
                    <a:ext uri="{FF2B5EF4-FFF2-40B4-BE49-F238E27FC236}">
                      <a16:creationId xmlns:a16="http://schemas.microsoft.com/office/drawing/2014/main" id="{6F408C80-A492-43B1-8A54-D13CAEBC4A91}"/>
                    </a:ext>
                  </a:extLst>
                </p:cNvPr>
                <p:cNvPicPr/>
                <p:nvPr/>
              </p:nvPicPr>
              <p:blipFill>
                <a:blip r:embed="rId53"/>
                <a:stretch>
                  <a:fillRect/>
                </a:stretch>
              </p:blipFill>
              <p:spPr>
                <a:xfrm>
                  <a:off x="1162293" y="205627"/>
                  <a:ext cx="1530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26" name="Freihand 125">
                  <a:extLst>
                    <a:ext uri="{FF2B5EF4-FFF2-40B4-BE49-F238E27FC236}">
                      <a16:creationId xmlns:a16="http://schemas.microsoft.com/office/drawing/2014/main" id="{48EDEB8B-B8C9-495D-BC73-81745966864C}"/>
                    </a:ext>
                  </a:extLst>
                </p14:cNvPr>
                <p14:cNvContentPartPr/>
                <p14:nvPr/>
              </p14:nvContentPartPr>
              <p14:xfrm>
                <a:off x="1313853" y="99067"/>
                <a:ext cx="96840" cy="105120"/>
              </p14:xfrm>
            </p:contentPart>
          </mc:Choice>
          <mc:Fallback xmlns="">
            <p:pic>
              <p:nvPicPr>
                <p:cNvPr id="126" name="Freihand 125">
                  <a:extLst>
                    <a:ext uri="{FF2B5EF4-FFF2-40B4-BE49-F238E27FC236}">
                      <a16:creationId xmlns:a16="http://schemas.microsoft.com/office/drawing/2014/main" id="{48EDEB8B-B8C9-495D-BC73-81745966864C}"/>
                    </a:ext>
                  </a:extLst>
                </p:cNvPr>
                <p:cNvPicPr/>
                <p:nvPr/>
              </p:nvPicPr>
              <p:blipFill>
                <a:blip r:embed="rId55"/>
                <a:stretch>
                  <a:fillRect/>
                </a:stretch>
              </p:blipFill>
              <p:spPr>
                <a:xfrm>
                  <a:off x="1309533" y="94747"/>
                  <a:ext cx="1054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28" name="Freihand 127">
                  <a:extLst>
                    <a:ext uri="{FF2B5EF4-FFF2-40B4-BE49-F238E27FC236}">
                      <a16:creationId xmlns:a16="http://schemas.microsoft.com/office/drawing/2014/main" id="{49213BB7-470D-4396-9B75-206C2106520C}"/>
                    </a:ext>
                  </a:extLst>
                </p14:cNvPr>
                <p14:cNvContentPartPr/>
                <p14:nvPr/>
              </p14:nvContentPartPr>
              <p14:xfrm>
                <a:off x="1530213" y="190867"/>
                <a:ext cx="18720" cy="134640"/>
              </p14:xfrm>
            </p:contentPart>
          </mc:Choice>
          <mc:Fallback xmlns="">
            <p:pic>
              <p:nvPicPr>
                <p:cNvPr id="128" name="Freihand 127">
                  <a:extLst>
                    <a:ext uri="{FF2B5EF4-FFF2-40B4-BE49-F238E27FC236}">
                      <a16:creationId xmlns:a16="http://schemas.microsoft.com/office/drawing/2014/main" id="{49213BB7-470D-4396-9B75-206C2106520C}"/>
                    </a:ext>
                  </a:extLst>
                </p:cNvPr>
                <p:cNvPicPr/>
                <p:nvPr/>
              </p:nvPicPr>
              <p:blipFill>
                <a:blip r:embed="rId57"/>
                <a:stretch>
                  <a:fillRect/>
                </a:stretch>
              </p:blipFill>
              <p:spPr>
                <a:xfrm>
                  <a:off x="1525893" y="186547"/>
                  <a:ext cx="273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29" name="Freihand 128">
                  <a:extLst>
                    <a:ext uri="{FF2B5EF4-FFF2-40B4-BE49-F238E27FC236}">
                      <a16:creationId xmlns:a16="http://schemas.microsoft.com/office/drawing/2014/main" id="{A6293842-583B-4124-83D5-F3E05D8BB62C}"/>
                    </a:ext>
                  </a:extLst>
                </p14:cNvPr>
                <p14:cNvContentPartPr/>
                <p14:nvPr/>
              </p14:nvContentPartPr>
              <p14:xfrm>
                <a:off x="1482333" y="257107"/>
                <a:ext cx="110160" cy="3960"/>
              </p14:xfrm>
            </p:contentPart>
          </mc:Choice>
          <mc:Fallback xmlns="">
            <p:pic>
              <p:nvPicPr>
                <p:cNvPr id="129" name="Freihand 128">
                  <a:extLst>
                    <a:ext uri="{FF2B5EF4-FFF2-40B4-BE49-F238E27FC236}">
                      <a16:creationId xmlns:a16="http://schemas.microsoft.com/office/drawing/2014/main" id="{A6293842-583B-4124-83D5-F3E05D8BB62C}"/>
                    </a:ext>
                  </a:extLst>
                </p:cNvPr>
                <p:cNvPicPr/>
                <p:nvPr/>
              </p:nvPicPr>
              <p:blipFill>
                <a:blip r:embed="rId59"/>
                <a:stretch>
                  <a:fillRect/>
                </a:stretch>
              </p:blipFill>
              <p:spPr>
                <a:xfrm>
                  <a:off x="1478013" y="252787"/>
                  <a:ext cx="1188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30" name="Freihand 129">
                  <a:extLst>
                    <a:ext uri="{FF2B5EF4-FFF2-40B4-BE49-F238E27FC236}">
                      <a16:creationId xmlns:a16="http://schemas.microsoft.com/office/drawing/2014/main" id="{66D399A0-3D6D-4D06-98EC-E2A4A003447D}"/>
                    </a:ext>
                  </a:extLst>
                </p14:cNvPr>
                <p14:cNvContentPartPr/>
                <p14:nvPr/>
              </p14:nvContentPartPr>
              <p14:xfrm>
                <a:off x="1665933" y="111667"/>
                <a:ext cx="247680" cy="286920"/>
              </p14:xfrm>
            </p:contentPart>
          </mc:Choice>
          <mc:Fallback xmlns="">
            <p:pic>
              <p:nvPicPr>
                <p:cNvPr id="130" name="Freihand 129">
                  <a:extLst>
                    <a:ext uri="{FF2B5EF4-FFF2-40B4-BE49-F238E27FC236}">
                      <a16:creationId xmlns:a16="http://schemas.microsoft.com/office/drawing/2014/main" id="{66D399A0-3D6D-4D06-98EC-E2A4A003447D}"/>
                    </a:ext>
                  </a:extLst>
                </p:cNvPr>
                <p:cNvPicPr/>
                <p:nvPr/>
              </p:nvPicPr>
              <p:blipFill>
                <a:blip r:embed="rId61"/>
                <a:stretch>
                  <a:fillRect/>
                </a:stretch>
              </p:blipFill>
              <p:spPr>
                <a:xfrm>
                  <a:off x="1661613" y="107347"/>
                  <a:ext cx="25632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31" name="Freihand 130">
                  <a:extLst>
                    <a:ext uri="{FF2B5EF4-FFF2-40B4-BE49-F238E27FC236}">
                      <a16:creationId xmlns:a16="http://schemas.microsoft.com/office/drawing/2014/main" id="{F84E573C-E154-4341-9368-26CE77EDE760}"/>
                    </a:ext>
                  </a:extLst>
                </p14:cNvPr>
                <p14:cNvContentPartPr/>
                <p14:nvPr/>
              </p14:nvContentPartPr>
              <p14:xfrm>
                <a:off x="1776813" y="201667"/>
                <a:ext cx="77760" cy="154080"/>
              </p14:xfrm>
            </p:contentPart>
          </mc:Choice>
          <mc:Fallback xmlns="">
            <p:pic>
              <p:nvPicPr>
                <p:cNvPr id="131" name="Freihand 130">
                  <a:extLst>
                    <a:ext uri="{FF2B5EF4-FFF2-40B4-BE49-F238E27FC236}">
                      <a16:creationId xmlns:a16="http://schemas.microsoft.com/office/drawing/2014/main" id="{F84E573C-E154-4341-9368-26CE77EDE760}"/>
                    </a:ext>
                  </a:extLst>
                </p:cNvPr>
                <p:cNvPicPr/>
                <p:nvPr/>
              </p:nvPicPr>
              <p:blipFill>
                <a:blip r:embed="rId63"/>
                <a:stretch>
                  <a:fillRect/>
                </a:stretch>
              </p:blipFill>
              <p:spPr>
                <a:xfrm>
                  <a:off x="1772493" y="197347"/>
                  <a:ext cx="864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32" name="Freihand 131">
                  <a:extLst>
                    <a:ext uri="{FF2B5EF4-FFF2-40B4-BE49-F238E27FC236}">
                      <a16:creationId xmlns:a16="http://schemas.microsoft.com/office/drawing/2014/main" id="{2F7D23A1-ED03-4045-AEC1-C9152DDEF242}"/>
                    </a:ext>
                  </a:extLst>
                </p14:cNvPr>
                <p14:cNvContentPartPr/>
                <p14:nvPr/>
              </p14:nvContentPartPr>
              <p14:xfrm>
                <a:off x="1759893" y="216427"/>
                <a:ext cx="123480" cy="97920"/>
              </p14:xfrm>
            </p:contentPart>
          </mc:Choice>
          <mc:Fallback xmlns="">
            <p:pic>
              <p:nvPicPr>
                <p:cNvPr id="132" name="Freihand 131">
                  <a:extLst>
                    <a:ext uri="{FF2B5EF4-FFF2-40B4-BE49-F238E27FC236}">
                      <a16:creationId xmlns:a16="http://schemas.microsoft.com/office/drawing/2014/main" id="{2F7D23A1-ED03-4045-AEC1-C9152DDEF242}"/>
                    </a:ext>
                  </a:extLst>
                </p:cNvPr>
                <p:cNvPicPr/>
                <p:nvPr/>
              </p:nvPicPr>
              <p:blipFill>
                <a:blip r:embed="rId65"/>
                <a:stretch>
                  <a:fillRect/>
                </a:stretch>
              </p:blipFill>
              <p:spPr>
                <a:xfrm>
                  <a:off x="1755573" y="212107"/>
                  <a:ext cx="1321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34" name="Freihand 133">
                  <a:extLst>
                    <a:ext uri="{FF2B5EF4-FFF2-40B4-BE49-F238E27FC236}">
                      <a16:creationId xmlns:a16="http://schemas.microsoft.com/office/drawing/2014/main" id="{1081E735-7979-4197-886B-3CF15F7D3375}"/>
                    </a:ext>
                  </a:extLst>
                </p14:cNvPr>
                <p14:cNvContentPartPr/>
                <p14:nvPr/>
              </p14:nvContentPartPr>
              <p14:xfrm>
                <a:off x="377853" y="537547"/>
                <a:ext cx="102960" cy="209520"/>
              </p14:xfrm>
            </p:contentPart>
          </mc:Choice>
          <mc:Fallback xmlns="">
            <p:pic>
              <p:nvPicPr>
                <p:cNvPr id="134" name="Freihand 133">
                  <a:extLst>
                    <a:ext uri="{FF2B5EF4-FFF2-40B4-BE49-F238E27FC236}">
                      <a16:creationId xmlns:a16="http://schemas.microsoft.com/office/drawing/2014/main" id="{1081E735-7979-4197-886B-3CF15F7D3375}"/>
                    </a:ext>
                  </a:extLst>
                </p:cNvPr>
                <p:cNvPicPr/>
                <p:nvPr/>
              </p:nvPicPr>
              <p:blipFill>
                <a:blip r:embed="rId67"/>
                <a:stretch>
                  <a:fillRect/>
                </a:stretch>
              </p:blipFill>
              <p:spPr>
                <a:xfrm>
                  <a:off x="373533" y="533227"/>
                  <a:ext cx="1116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35" name="Freihand 134">
                  <a:extLst>
                    <a:ext uri="{FF2B5EF4-FFF2-40B4-BE49-F238E27FC236}">
                      <a16:creationId xmlns:a16="http://schemas.microsoft.com/office/drawing/2014/main" id="{6DB94B3E-9A56-48E1-8A18-417627F420F1}"/>
                    </a:ext>
                  </a:extLst>
                </p14:cNvPr>
                <p14:cNvContentPartPr/>
                <p14:nvPr/>
              </p14:nvContentPartPr>
              <p14:xfrm>
                <a:off x="490173" y="416947"/>
                <a:ext cx="33480" cy="137520"/>
              </p14:xfrm>
            </p:contentPart>
          </mc:Choice>
          <mc:Fallback xmlns="">
            <p:pic>
              <p:nvPicPr>
                <p:cNvPr id="135" name="Freihand 134">
                  <a:extLst>
                    <a:ext uri="{FF2B5EF4-FFF2-40B4-BE49-F238E27FC236}">
                      <a16:creationId xmlns:a16="http://schemas.microsoft.com/office/drawing/2014/main" id="{6DB94B3E-9A56-48E1-8A18-417627F420F1}"/>
                    </a:ext>
                  </a:extLst>
                </p:cNvPr>
                <p:cNvPicPr/>
                <p:nvPr/>
              </p:nvPicPr>
              <p:blipFill>
                <a:blip r:embed="rId69"/>
                <a:stretch>
                  <a:fillRect/>
                </a:stretch>
              </p:blipFill>
              <p:spPr>
                <a:xfrm>
                  <a:off x="485853" y="412627"/>
                  <a:ext cx="421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36" name="Freihand 135">
                  <a:extLst>
                    <a:ext uri="{FF2B5EF4-FFF2-40B4-BE49-F238E27FC236}">
                      <a16:creationId xmlns:a16="http://schemas.microsoft.com/office/drawing/2014/main" id="{65DB1269-ACDB-46D5-9714-6BD90C4C0A6B}"/>
                    </a:ext>
                  </a:extLst>
                </p14:cNvPr>
                <p14:cNvContentPartPr/>
                <p14:nvPr/>
              </p14:nvContentPartPr>
              <p14:xfrm>
                <a:off x="536973" y="455467"/>
                <a:ext cx="59400" cy="227880"/>
              </p14:xfrm>
            </p:contentPart>
          </mc:Choice>
          <mc:Fallback xmlns="">
            <p:pic>
              <p:nvPicPr>
                <p:cNvPr id="136" name="Freihand 135">
                  <a:extLst>
                    <a:ext uri="{FF2B5EF4-FFF2-40B4-BE49-F238E27FC236}">
                      <a16:creationId xmlns:a16="http://schemas.microsoft.com/office/drawing/2014/main" id="{65DB1269-ACDB-46D5-9714-6BD90C4C0A6B}"/>
                    </a:ext>
                  </a:extLst>
                </p:cNvPr>
                <p:cNvPicPr/>
                <p:nvPr/>
              </p:nvPicPr>
              <p:blipFill>
                <a:blip r:embed="rId71"/>
                <a:stretch>
                  <a:fillRect/>
                </a:stretch>
              </p:blipFill>
              <p:spPr>
                <a:xfrm>
                  <a:off x="532653" y="451147"/>
                  <a:ext cx="6804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37" name="Freihand 136">
                  <a:extLst>
                    <a:ext uri="{FF2B5EF4-FFF2-40B4-BE49-F238E27FC236}">
                      <a16:creationId xmlns:a16="http://schemas.microsoft.com/office/drawing/2014/main" id="{C3B24DDE-3D48-4B9A-9A98-BF2D5A28CEB0}"/>
                    </a:ext>
                  </a:extLst>
                </p14:cNvPr>
                <p14:cNvContentPartPr/>
                <p14:nvPr/>
              </p14:nvContentPartPr>
              <p14:xfrm>
                <a:off x="621213" y="534667"/>
                <a:ext cx="93960" cy="142560"/>
              </p14:xfrm>
            </p:contentPart>
          </mc:Choice>
          <mc:Fallback xmlns="">
            <p:pic>
              <p:nvPicPr>
                <p:cNvPr id="137" name="Freihand 136">
                  <a:extLst>
                    <a:ext uri="{FF2B5EF4-FFF2-40B4-BE49-F238E27FC236}">
                      <a16:creationId xmlns:a16="http://schemas.microsoft.com/office/drawing/2014/main" id="{C3B24DDE-3D48-4B9A-9A98-BF2D5A28CEB0}"/>
                    </a:ext>
                  </a:extLst>
                </p:cNvPr>
                <p:cNvPicPr/>
                <p:nvPr/>
              </p:nvPicPr>
              <p:blipFill>
                <a:blip r:embed="rId73"/>
                <a:stretch>
                  <a:fillRect/>
                </a:stretch>
              </p:blipFill>
              <p:spPr>
                <a:xfrm>
                  <a:off x="616893" y="530347"/>
                  <a:ext cx="1026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38" name="Freihand 137">
                  <a:extLst>
                    <a:ext uri="{FF2B5EF4-FFF2-40B4-BE49-F238E27FC236}">
                      <a16:creationId xmlns:a16="http://schemas.microsoft.com/office/drawing/2014/main" id="{EC76F1F7-3A5E-4387-8880-445C3E8792BD}"/>
                    </a:ext>
                  </a:extLst>
                </p14:cNvPr>
                <p14:cNvContentPartPr/>
                <p14:nvPr/>
              </p14:nvContentPartPr>
              <p14:xfrm>
                <a:off x="757653" y="479227"/>
                <a:ext cx="44280" cy="224280"/>
              </p14:xfrm>
            </p:contentPart>
          </mc:Choice>
          <mc:Fallback xmlns="">
            <p:pic>
              <p:nvPicPr>
                <p:cNvPr id="138" name="Freihand 137">
                  <a:extLst>
                    <a:ext uri="{FF2B5EF4-FFF2-40B4-BE49-F238E27FC236}">
                      <a16:creationId xmlns:a16="http://schemas.microsoft.com/office/drawing/2014/main" id="{EC76F1F7-3A5E-4387-8880-445C3E8792BD}"/>
                    </a:ext>
                  </a:extLst>
                </p:cNvPr>
                <p:cNvPicPr/>
                <p:nvPr/>
              </p:nvPicPr>
              <p:blipFill>
                <a:blip r:embed="rId75"/>
                <a:stretch>
                  <a:fillRect/>
                </a:stretch>
              </p:blipFill>
              <p:spPr>
                <a:xfrm>
                  <a:off x="753333" y="474907"/>
                  <a:ext cx="529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39" name="Freihand 138">
                  <a:extLst>
                    <a:ext uri="{FF2B5EF4-FFF2-40B4-BE49-F238E27FC236}">
                      <a16:creationId xmlns:a16="http://schemas.microsoft.com/office/drawing/2014/main" id="{A5FECB17-344D-4639-BEB1-04080DE80F9F}"/>
                    </a:ext>
                  </a:extLst>
                </p14:cNvPr>
                <p14:cNvContentPartPr/>
                <p14:nvPr/>
              </p14:nvContentPartPr>
              <p14:xfrm>
                <a:off x="943413" y="550147"/>
                <a:ext cx="122760" cy="71640"/>
              </p14:xfrm>
            </p:contentPart>
          </mc:Choice>
          <mc:Fallback xmlns="">
            <p:pic>
              <p:nvPicPr>
                <p:cNvPr id="139" name="Freihand 138">
                  <a:extLst>
                    <a:ext uri="{FF2B5EF4-FFF2-40B4-BE49-F238E27FC236}">
                      <a16:creationId xmlns:a16="http://schemas.microsoft.com/office/drawing/2014/main" id="{A5FECB17-344D-4639-BEB1-04080DE80F9F}"/>
                    </a:ext>
                  </a:extLst>
                </p:cNvPr>
                <p:cNvPicPr/>
                <p:nvPr/>
              </p:nvPicPr>
              <p:blipFill>
                <a:blip r:embed="rId77"/>
                <a:stretch>
                  <a:fillRect/>
                </a:stretch>
              </p:blipFill>
              <p:spPr>
                <a:xfrm>
                  <a:off x="939093" y="545827"/>
                  <a:ext cx="1314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41" name="Freihand 140">
                  <a:extLst>
                    <a:ext uri="{FF2B5EF4-FFF2-40B4-BE49-F238E27FC236}">
                      <a16:creationId xmlns:a16="http://schemas.microsoft.com/office/drawing/2014/main" id="{44174723-2D4E-480C-BFC9-349C06187D11}"/>
                    </a:ext>
                  </a:extLst>
                </p14:cNvPr>
                <p14:cNvContentPartPr/>
                <p14:nvPr/>
              </p14:nvContentPartPr>
              <p14:xfrm>
                <a:off x="1110453" y="444667"/>
                <a:ext cx="116280" cy="171360"/>
              </p14:xfrm>
            </p:contentPart>
          </mc:Choice>
          <mc:Fallback xmlns="">
            <p:pic>
              <p:nvPicPr>
                <p:cNvPr id="141" name="Freihand 140">
                  <a:extLst>
                    <a:ext uri="{FF2B5EF4-FFF2-40B4-BE49-F238E27FC236}">
                      <a16:creationId xmlns:a16="http://schemas.microsoft.com/office/drawing/2014/main" id="{44174723-2D4E-480C-BFC9-349C06187D11}"/>
                    </a:ext>
                  </a:extLst>
                </p:cNvPr>
                <p:cNvPicPr/>
                <p:nvPr/>
              </p:nvPicPr>
              <p:blipFill>
                <a:blip r:embed="rId79"/>
                <a:stretch>
                  <a:fillRect/>
                </a:stretch>
              </p:blipFill>
              <p:spPr>
                <a:xfrm>
                  <a:off x="1106133" y="440347"/>
                  <a:ext cx="1249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42" name="Freihand 141">
                  <a:extLst>
                    <a:ext uri="{FF2B5EF4-FFF2-40B4-BE49-F238E27FC236}">
                      <a16:creationId xmlns:a16="http://schemas.microsoft.com/office/drawing/2014/main" id="{06D43F83-EBA4-4A34-8962-8C3E5E33EA4B}"/>
                    </a:ext>
                  </a:extLst>
                </p14:cNvPr>
                <p14:cNvContentPartPr/>
                <p14:nvPr/>
              </p14:nvContentPartPr>
              <p14:xfrm>
                <a:off x="1254453" y="498307"/>
                <a:ext cx="100440" cy="122760"/>
              </p14:xfrm>
            </p:contentPart>
          </mc:Choice>
          <mc:Fallback xmlns="">
            <p:pic>
              <p:nvPicPr>
                <p:cNvPr id="142" name="Freihand 141">
                  <a:extLst>
                    <a:ext uri="{FF2B5EF4-FFF2-40B4-BE49-F238E27FC236}">
                      <a16:creationId xmlns:a16="http://schemas.microsoft.com/office/drawing/2014/main" id="{06D43F83-EBA4-4A34-8962-8C3E5E33EA4B}"/>
                    </a:ext>
                  </a:extLst>
                </p:cNvPr>
                <p:cNvPicPr/>
                <p:nvPr/>
              </p:nvPicPr>
              <p:blipFill>
                <a:blip r:embed="rId81"/>
                <a:stretch>
                  <a:fillRect/>
                </a:stretch>
              </p:blipFill>
              <p:spPr>
                <a:xfrm>
                  <a:off x="1250133" y="493987"/>
                  <a:ext cx="1090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43" name="Freihand 142">
                  <a:extLst>
                    <a:ext uri="{FF2B5EF4-FFF2-40B4-BE49-F238E27FC236}">
                      <a16:creationId xmlns:a16="http://schemas.microsoft.com/office/drawing/2014/main" id="{900EBE14-A0BC-4210-8088-8DF4A9ACCA94}"/>
                    </a:ext>
                  </a:extLst>
                </p14:cNvPr>
                <p14:cNvContentPartPr/>
                <p14:nvPr/>
              </p14:nvContentPartPr>
              <p14:xfrm>
                <a:off x="1255533" y="521347"/>
                <a:ext cx="111240" cy="86400"/>
              </p14:xfrm>
            </p:contentPart>
          </mc:Choice>
          <mc:Fallback xmlns="">
            <p:pic>
              <p:nvPicPr>
                <p:cNvPr id="143" name="Freihand 142">
                  <a:extLst>
                    <a:ext uri="{FF2B5EF4-FFF2-40B4-BE49-F238E27FC236}">
                      <a16:creationId xmlns:a16="http://schemas.microsoft.com/office/drawing/2014/main" id="{900EBE14-A0BC-4210-8088-8DF4A9ACCA94}"/>
                    </a:ext>
                  </a:extLst>
                </p:cNvPr>
                <p:cNvPicPr/>
                <p:nvPr/>
              </p:nvPicPr>
              <p:blipFill>
                <a:blip r:embed="rId83"/>
                <a:stretch>
                  <a:fillRect/>
                </a:stretch>
              </p:blipFill>
              <p:spPr>
                <a:xfrm>
                  <a:off x="1251213" y="517027"/>
                  <a:ext cx="1198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44" name="Freihand 143">
                  <a:extLst>
                    <a:ext uri="{FF2B5EF4-FFF2-40B4-BE49-F238E27FC236}">
                      <a16:creationId xmlns:a16="http://schemas.microsoft.com/office/drawing/2014/main" id="{BC669C4D-28B5-4DF5-9A16-3546C9ED579F}"/>
                    </a:ext>
                  </a:extLst>
                </p14:cNvPr>
                <p14:cNvContentPartPr/>
                <p14:nvPr/>
              </p14:nvContentPartPr>
              <p14:xfrm>
                <a:off x="1514733" y="502987"/>
                <a:ext cx="12240" cy="124560"/>
              </p14:xfrm>
            </p:contentPart>
          </mc:Choice>
          <mc:Fallback xmlns="">
            <p:pic>
              <p:nvPicPr>
                <p:cNvPr id="144" name="Freihand 143">
                  <a:extLst>
                    <a:ext uri="{FF2B5EF4-FFF2-40B4-BE49-F238E27FC236}">
                      <a16:creationId xmlns:a16="http://schemas.microsoft.com/office/drawing/2014/main" id="{BC669C4D-28B5-4DF5-9A16-3546C9ED579F}"/>
                    </a:ext>
                  </a:extLst>
                </p:cNvPr>
                <p:cNvPicPr/>
                <p:nvPr/>
              </p:nvPicPr>
              <p:blipFill>
                <a:blip r:embed="rId85"/>
                <a:stretch>
                  <a:fillRect/>
                </a:stretch>
              </p:blipFill>
              <p:spPr>
                <a:xfrm>
                  <a:off x="1510413" y="498667"/>
                  <a:ext cx="208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45" name="Freihand 144">
                  <a:extLst>
                    <a:ext uri="{FF2B5EF4-FFF2-40B4-BE49-F238E27FC236}">
                      <a16:creationId xmlns:a16="http://schemas.microsoft.com/office/drawing/2014/main" id="{D12D7327-DECF-4092-8856-4A7110ABCC01}"/>
                    </a:ext>
                  </a:extLst>
                </p14:cNvPr>
                <p14:cNvContentPartPr/>
                <p14:nvPr/>
              </p14:nvContentPartPr>
              <p14:xfrm>
                <a:off x="1467213" y="549787"/>
                <a:ext cx="112320" cy="10800"/>
              </p14:xfrm>
            </p:contentPart>
          </mc:Choice>
          <mc:Fallback xmlns="">
            <p:pic>
              <p:nvPicPr>
                <p:cNvPr id="145" name="Freihand 144">
                  <a:extLst>
                    <a:ext uri="{FF2B5EF4-FFF2-40B4-BE49-F238E27FC236}">
                      <a16:creationId xmlns:a16="http://schemas.microsoft.com/office/drawing/2014/main" id="{D12D7327-DECF-4092-8856-4A7110ABCC01}"/>
                    </a:ext>
                  </a:extLst>
                </p:cNvPr>
                <p:cNvPicPr/>
                <p:nvPr/>
              </p:nvPicPr>
              <p:blipFill>
                <a:blip r:embed="rId87"/>
                <a:stretch>
                  <a:fillRect/>
                </a:stretch>
              </p:blipFill>
              <p:spPr>
                <a:xfrm>
                  <a:off x="1462893" y="545467"/>
                  <a:ext cx="1209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46" name="Freihand 145">
                  <a:extLst>
                    <a:ext uri="{FF2B5EF4-FFF2-40B4-BE49-F238E27FC236}">
                      <a16:creationId xmlns:a16="http://schemas.microsoft.com/office/drawing/2014/main" id="{FD3E1438-D19E-448B-AD08-7089648B7CD4}"/>
                    </a:ext>
                  </a:extLst>
                </p14:cNvPr>
                <p14:cNvContentPartPr/>
                <p14:nvPr/>
              </p14:nvContentPartPr>
              <p14:xfrm>
                <a:off x="1767093" y="360067"/>
                <a:ext cx="132840" cy="133200"/>
              </p14:xfrm>
            </p:contentPart>
          </mc:Choice>
          <mc:Fallback xmlns="">
            <p:pic>
              <p:nvPicPr>
                <p:cNvPr id="146" name="Freihand 145">
                  <a:extLst>
                    <a:ext uri="{FF2B5EF4-FFF2-40B4-BE49-F238E27FC236}">
                      <a16:creationId xmlns:a16="http://schemas.microsoft.com/office/drawing/2014/main" id="{FD3E1438-D19E-448B-AD08-7089648B7CD4}"/>
                    </a:ext>
                  </a:extLst>
                </p:cNvPr>
                <p:cNvPicPr/>
                <p:nvPr/>
              </p:nvPicPr>
              <p:blipFill>
                <a:blip r:embed="rId89"/>
                <a:stretch>
                  <a:fillRect/>
                </a:stretch>
              </p:blipFill>
              <p:spPr>
                <a:xfrm>
                  <a:off x="1762773" y="355747"/>
                  <a:ext cx="1414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47" name="Freihand 146">
                  <a:extLst>
                    <a:ext uri="{FF2B5EF4-FFF2-40B4-BE49-F238E27FC236}">
                      <a16:creationId xmlns:a16="http://schemas.microsoft.com/office/drawing/2014/main" id="{E80D1BA0-1873-4F6F-897D-9CE80F52114B}"/>
                    </a:ext>
                  </a:extLst>
                </p14:cNvPr>
                <p14:cNvContentPartPr/>
                <p14:nvPr/>
              </p14:nvContentPartPr>
              <p14:xfrm>
                <a:off x="1755213" y="477427"/>
                <a:ext cx="228960" cy="39240"/>
              </p14:xfrm>
            </p:contentPart>
          </mc:Choice>
          <mc:Fallback xmlns="">
            <p:pic>
              <p:nvPicPr>
                <p:cNvPr id="147" name="Freihand 146">
                  <a:extLst>
                    <a:ext uri="{FF2B5EF4-FFF2-40B4-BE49-F238E27FC236}">
                      <a16:creationId xmlns:a16="http://schemas.microsoft.com/office/drawing/2014/main" id="{E80D1BA0-1873-4F6F-897D-9CE80F52114B}"/>
                    </a:ext>
                  </a:extLst>
                </p:cNvPr>
                <p:cNvPicPr/>
                <p:nvPr/>
              </p:nvPicPr>
              <p:blipFill>
                <a:blip r:embed="rId91"/>
                <a:stretch>
                  <a:fillRect/>
                </a:stretch>
              </p:blipFill>
              <p:spPr>
                <a:xfrm>
                  <a:off x="1750893" y="473107"/>
                  <a:ext cx="2376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48" name="Freihand 147">
                  <a:extLst>
                    <a:ext uri="{FF2B5EF4-FFF2-40B4-BE49-F238E27FC236}">
                      <a16:creationId xmlns:a16="http://schemas.microsoft.com/office/drawing/2014/main" id="{05FE5F13-ECEA-4E85-9B83-F6E5A3A352B2}"/>
                    </a:ext>
                  </a:extLst>
                </p14:cNvPr>
                <p14:cNvContentPartPr/>
                <p14:nvPr/>
              </p14:nvContentPartPr>
              <p14:xfrm>
                <a:off x="1690053" y="551227"/>
                <a:ext cx="125640" cy="144000"/>
              </p14:xfrm>
            </p:contentPart>
          </mc:Choice>
          <mc:Fallback xmlns="">
            <p:pic>
              <p:nvPicPr>
                <p:cNvPr id="148" name="Freihand 147">
                  <a:extLst>
                    <a:ext uri="{FF2B5EF4-FFF2-40B4-BE49-F238E27FC236}">
                      <a16:creationId xmlns:a16="http://schemas.microsoft.com/office/drawing/2014/main" id="{05FE5F13-ECEA-4E85-9B83-F6E5A3A352B2}"/>
                    </a:ext>
                  </a:extLst>
                </p:cNvPr>
                <p:cNvPicPr/>
                <p:nvPr/>
              </p:nvPicPr>
              <p:blipFill>
                <a:blip r:embed="rId93"/>
                <a:stretch>
                  <a:fillRect/>
                </a:stretch>
              </p:blipFill>
              <p:spPr>
                <a:xfrm>
                  <a:off x="1685733" y="546907"/>
                  <a:ext cx="1342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49" name="Freihand 148">
                  <a:extLst>
                    <a:ext uri="{FF2B5EF4-FFF2-40B4-BE49-F238E27FC236}">
                      <a16:creationId xmlns:a16="http://schemas.microsoft.com/office/drawing/2014/main" id="{74E4B35B-6815-43D4-AF48-B7BAD5FBD05D}"/>
                    </a:ext>
                  </a:extLst>
                </p14:cNvPr>
                <p14:cNvContentPartPr/>
                <p14:nvPr/>
              </p14:nvContentPartPr>
              <p14:xfrm>
                <a:off x="1858533" y="525667"/>
                <a:ext cx="156960" cy="178920"/>
              </p14:xfrm>
            </p:contentPart>
          </mc:Choice>
          <mc:Fallback xmlns="">
            <p:pic>
              <p:nvPicPr>
                <p:cNvPr id="149" name="Freihand 148">
                  <a:extLst>
                    <a:ext uri="{FF2B5EF4-FFF2-40B4-BE49-F238E27FC236}">
                      <a16:creationId xmlns:a16="http://schemas.microsoft.com/office/drawing/2014/main" id="{74E4B35B-6815-43D4-AF48-B7BAD5FBD05D}"/>
                    </a:ext>
                  </a:extLst>
                </p:cNvPr>
                <p:cNvPicPr/>
                <p:nvPr/>
              </p:nvPicPr>
              <p:blipFill>
                <a:blip r:embed="rId95"/>
                <a:stretch>
                  <a:fillRect/>
                </a:stretch>
              </p:blipFill>
              <p:spPr>
                <a:xfrm>
                  <a:off x="1854213" y="521347"/>
                  <a:ext cx="1656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50" name="Freihand 149">
                  <a:extLst>
                    <a:ext uri="{FF2B5EF4-FFF2-40B4-BE49-F238E27FC236}">
                      <a16:creationId xmlns:a16="http://schemas.microsoft.com/office/drawing/2014/main" id="{F53DD35B-FF3A-46F8-A257-6421BB85A4E2}"/>
                    </a:ext>
                  </a:extLst>
                </p14:cNvPr>
                <p14:cNvContentPartPr/>
                <p14:nvPr/>
              </p14:nvContentPartPr>
              <p14:xfrm>
                <a:off x="1915053" y="618187"/>
                <a:ext cx="31680" cy="96840"/>
              </p14:xfrm>
            </p:contentPart>
          </mc:Choice>
          <mc:Fallback xmlns="">
            <p:pic>
              <p:nvPicPr>
                <p:cNvPr id="150" name="Freihand 149">
                  <a:extLst>
                    <a:ext uri="{FF2B5EF4-FFF2-40B4-BE49-F238E27FC236}">
                      <a16:creationId xmlns:a16="http://schemas.microsoft.com/office/drawing/2014/main" id="{F53DD35B-FF3A-46F8-A257-6421BB85A4E2}"/>
                    </a:ext>
                  </a:extLst>
                </p:cNvPr>
                <p:cNvPicPr/>
                <p:nvPr/>
              </p:nvPicPr>
              <p:blipFill>
                <a:blip r:embed="rId97"/>
                <a:stretch>
                  <a:fillRect/>
                </a:stretch>
              </p:blipFill>
              <p:spPr>
                <a:xfrm>
                  <a:off x="1910733" y="613867"/>
                  <a:ext cx="403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51" name="Freihand 150">
                  <a:extLst>
                    <a:ext uri="{FF2B5EF4-FFF2-40B4-BE49-F238E27FC236}">
                      <a16:creationId xmlns:a16="http://schemas.microsoft.com/office/drawing/2014/main" id="{F677A7DA-4FBC-49BD-B56C-30C073FE2FB4}"/>
                    </a:ext>
                  </a:extLst>
                </p14:cNvPr>
                <p14:cNvContentPartPr/>
                <p14:nvPr/>
              </p14:nvContentPartPr>
              <p14:xfrm>
                <a:off x="1892733" y="634387"/>
                <a:ext cx="102240" cy="66600"/>
              </p14:xfrm>
            </p:contentPart>
          </mc:Choice>
          <mc:Fallback xmlns="">
            <p:pic>
              <p:nvPicPr>
                <p:cNvPr id="151" name="Freihand 150">
                  <a:extLst>
                    <a:ext uri="{FF2B5EF4-FFF2-40B4-BE49-F238E27FC236}">
                      <a16:creationId xmlns:a16="http://schemas.microsoft.com/office/drawing/2014/main" id="{F677A7DA-4FBC-49BD-B56C-30C073FE2FB4}"/>
                    </a:ext>
                  </a:extLst>
                </p:cNvPr>
                <p:cNvPicPr/>
                <p:nvPr/>
              </p:nvPicPr>
              <p:blipFill>
                <a:blip r:embed="rId99"/>
                <a:stretch>
                  <a:fillRect/>
                </a:stretch>
              </p:blipFill>
              <p:spPr>
                <a:xfrm>
                  <a:off x="1888413" y="630067"/>
                  <a:ext cx="110880" cy="75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0">
            <p14:nvContentPartPr>
              <p14:cNvPr id="153" name="Freihand 152">
                <a:extLst>
                  <a:ext uri="{FF2B5EF4-FFF2-40B4-BE49-F238E27FC236}">
                    <a16:creationId xmlns:a16="http://schemas.microsoft.com/office/drawing/2014/main" id="{0C772B7A-7AA4-4142-A762-9DCC6EA384FA}"/>
                  </a:ext>
                </a:extLst>
              </p14:cNvPr>
              <p14:cNvContentPartPr/>
              <p14:nvPr/>
            </p14:nvContentPartPr>
            <p14:xfrm>
              <a:off x="5369613" y="513427"/>
              <a:ext cx="1604520" cy="672480"/>
            </p14:xfrm>
          </p:contentPart>
        </mc:Choice>
        <mc:Fallback xmlns="">
          <p:pic>
            <p:nvPicPr>
              <p:cNvPr id="153" name="Freihand 152">
                <a:extLst>
                  <a:ext uri="{FF2B5EF4-FFF2-40B4-BE49-F238E27FC236}">
                    <a16:creationId xmlns:a16="http://schemas.microsoft.com/office/drawing/2014/main" id="{0C772B7A-7AA4-4142-A762-9DCC6EA384FA}"/>
                  </a:ext>
                </a:extLst>
              </p:cNvPr>
              <p:cNvPicPr/>
              <p:nvPr/>
            </p:nvPicPr>
            <p:blipFill>
              <a:blip r:embed="rId101"/>
              <a:stretch>
                <a:fillRect/>
              </a:stretch>
            </p:blipFill>
            <p:spPr>
              <a:xfrm>
                <a:off x="5365293" y="509107"/>
                <a:ext cx="1613160" cy="6811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54" name="Freihand 153">
                <a:extLst>
                  <a:ext uri="{FF2B5EF4-FFF2-40B4-BE49-F238E27FC236}">
                    <a16:creationId xmlns:a16="http://schemas.microsoft.com/office/drawing/2014/main" id="{F0A7E253-D145-46B5-B71D-CE0E6C9D5D54}"/>
                  </a:ext>
                </a:extLst>
              </p14:cNvPr>
              <p14:cNvContentPartPr/>
              <p14:nvPr/>
            </p14:nvContentPartPr>
            <p14:xfrm>
              <a:off x="11778333" y="2536267"/>
              <a:ext cx="333360" cy="20520"/>
            </p14:xfrm>
          </p:contentPart>
        </mc:Choice>
        <mc:Fallback xmlns="">
          <p:pic>
            <p:nvPicPr>
              <p:cNvPr id="154" name="Freihand 153">
                <a:extLst>
                  <a:ext uri="{FF2B5EF4-FFF2-40B4-BE49-F238E27FC236}">
                    <a16:creationId xmlns:a16="http://schemas.microsoft.com/office/drawing/2014/main" id="{F0A7E253-D145-46B5-B71D-CE0E6C9D5D54}"/>
                  </a:ext>
                </a:extLst>
              </p:cNvPr>
              <p:cNvPicPr/>
              <p:nvPr/>
            </p:nvPicPr>
            <p:blipFill>
              <a:blip r:embed="rId103"/>
              <a:stretch>
                <a:fillRect/>
              </a:stretch>
            </p:blipFill>
            <p:spPr>
              <a:xfrm>
                <a:off x="11774013" y="2531947"/>
                <a:ext cx="342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07" name="Freihand 206">
                <a:extLst>
                  <a:ext uri="{FF2B5EF4-FFF2-40B4-BE49-F238E27FC236}">
                    <a16:creationId xmlns:a16="http://schemas.microsoft.com/office/drawing/2014/main" id="{900C5D4A-5B85-403D-8CD9-77549C16503D}"/>
                  </a:ext>
                </a:extLst>
              </p14:cNvPr>
              <p14:cNvContentPartPr/>
              <p14:nvPr/>
            </p14:nvContentPartPr>
            <p14:xfrm>
              <a:off x="2417613" y="109147"/>
              <a:ext cx="64440" cy="174240"/>
            </p14:xfrm>
          </p:contentPart>
        </mc:Choice>
        <mc:Fallback xmlns="">
          <p:pic>
            <p:nvPicPr>
              <p:cNvPr id="207" name="Freihand 206">
                <a:extLst>
                  <a:ext uri="{FF2B5EF4-FFF2-40B4-BE49-F238E27FC236}">
                    <a16:creationId xmlns:a16="http://schemas.microsoft.com/office/drawing/2014/main" id="{900C5D4A-5B85-403D-8CD9-77549C16503D}"/>
                  </a:ext>
                </a:extLst>
              </p:cNvPr>
              <p:cNvPicPr/>
              <p:nvPr/>
            </p:nvPicPr>
            <p:blipFill>
              <a:blip r:embed="rId105"/>
              <a:stretch>
                <a:fillRect/>
              </a:stretch>
            </p:blipFill>
            <p:spPr>
              <a:xfrm>
                <a:off x="2413293" y="104827"/>
                <a:ext cx="730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08" name="Freihand 207">
                <a:extLst>
                  <a:ext uri="{FF2B5EF4-FFF2-40B4-BE49-F238E27FC236}">
                    <a16:creationId xmlns:a16="http://schemas.microsoft.com/office/drawing/2014/main" id="{3D99E824-1B9B-45EF-A35C-956575C20CA1}"/>
                  </a:ext>
                </a:extLst>
              </p14:cNvPr>
              <p14:cNvContentPartPr/>
              <p14:nvPr/>
            </p14:nvContentPartPr>
            <p14:xfrm>
              <a:off x="1465053" y="1188787"/>
              <a:ext cx="77400" cy="89280"/>
            </p14:xfrm>
          </p:contentPart>
        </mc:Choice>
        <mc:Fallback xmlns="">
          <p:pic>
            <p:nvPicPr>
              <p:cNvPr id="208" name="Freihand 207">
                <a:extLst>
                  <a:ext uri="{FF2B5EF4-FFF2-40B4-BE49-F238E27FC236}">
                    <a16:creationId xmlns:a16="http://schemas.microsoft.com/office/drawing/2014/main" id="{3D99E824-1B9B-45EF-A35C-956575C20CA1}"/>
                  </a:ext>
                </a:extLst>
              </p:cNvPr>
              <p:cNvPicPr/>
              <p:nvPr/>
            </p:nvPicPr>
            <p:blipFill>
              <a:blip r:embed="rId107"/>
              <a:stretch>
                <a:fillRect/>
              </a:stretch>
            </p:blipFill>
            <p:spPr>
              <a:xfrm>
                <a:off x="1460733" y="1184467"/>
                <a:ext cx="86040" cy="97920"/>
              </a:xfrm>
              <a:prstGeom prst="rect">
                <a:avLst/>
              </a:prstGeom>
            </p:spPr>
          </p:pic>
        </mc:Fallback>
      </mc:AlternateContent>
      <p:grpSp>
        <p:nvGrpSpPr>
          <p:cNvPr id="213" name="Gruppieren 212">
            <a:extLst>
              <a:ext uri="{FF2B5EF4-FFF2-40B4-BE49-F238E27FC236}">
                <a16:creationId xmlns:a16="http://schemas.microsoft.com/office/drawing/2014/main" id="{9076FE0F-05B4-4D1E-95BF-E5A47522084F}"/>
              </a:ext>
            </a:extLst>
          </p:cNvPr>
          <p:cNvGrpSpPr/>
          <p:nvPr/>
        </p:nvGrpSpPr>
        <p:grpSpPr>
          <a:xfrm>
            <a:off x="375333" y="1045507"/>
            <a:ext cx="1332360" cy="510840"/>
            <a:chOff x="375333" y="1045507"/>
            <a:chExt cx="1332360" cy="510840"/>
          </a:xfrm>
        </p:grpSpPr>
        <mc:AlternateContent xmlns:mc="http://schemas.openxmlformats.org/markup-compatibility/2006" xmlns:p14="http://schemas.microsoft.com/office/powerpoint/2010/main">
          <mc:Choice Requires="p14">
            <p:contentPart p14:bwMode="auto" r:id="rId108">
              <p14:nvContentPartPr>
                <p14:cNvPr id="188" name="Freihand 187">
                  <a:extLst>
                    <a:ext uri="{FF2B5EF4-FFF2-40B4-BE49-F238E27FC236}">
                      <a16:creationId xmlns:a16="http://schemas.microsoft.com/office/drawing/2014/main" id="{42B61A16-C93C-4ACA-A790-6CBD119AB256}"/>
                    </a:ext>
                  </a:extLst>
                </p14:cNvPr>
                <p14:cNvContentPartPr/>
                <p14:nvPr/>
              </p14:nvContentPartPr>
              <p14:xfrm>
                <a:off x="375333" y="1096267"/>
                <a:ext cx="124200" cy="227160"/>
              </p14:xfrm>
            </p:contentPart>
          </mc:Choice>
          <mc:Fallback xmlns="">
            <p:pic>
              <p:nvPicPr>
                <p:cNvPr id="188" name="Freihand 187">
                  <a:extLst>
                    <a:ext uri="{FF2B5EF4-FFF2-40B4-BE49-F238E27FC236}">
                      <a16:creationId xmlns:a16="http://schemas.microsoft.com/office/drawing/2014/main" id="{42B61A16-C93C-4ACA-A790-6CBD119AB256}"/>
                    </a:ext>
                  </a:extLst>
                </p:cNvPr>
                <p:cNvPicPr/>
                <p:nvPr/>
              </p:nvPicPr>
              <p:blipFill>
                <a:blip r:embed="rId109"/>
                <a:stretch>
                  <a:fillRect/>
                </a:stretch>
              </p:blipFill>
              <p:spPr>
                <a:xfrm>
                  <a:off x="371013" y="1091947"/>
                  <a:ext cx="13284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89" name="Freihand 188">
                  <a:extLst>
                    <a:ext uri="{FF2B5EF4-FFF2-40B4-BE49-F238E27FC236}">
                      <a16:creationId xmlns:a16="http://schemas.microsoft.com/office/drawing/2014/main" id="{D9102751-139E-4B4E-A851-5BBE49A23AA4}"/>
                    </a:ext>
                  </a:extLst>
                </p14:cNvPr>
                <p14:cNvContentPartPr/>
                <p14:nvPr/>
              </p14:nvContentPartPr>
              <p14:xfrm>
                <a:off x="540933" y="1056667"/>
                <a:ext cx="68040" cy="143280"/>
              </p14:xfrm>
            </p:contentPart>
          </mc:Choice>
          <mc:Fallback xmlns="">
            <p:pic>
              <p:nvPicPr>
                <p:cNvPr id="189" name="Freihand 188">
                  <a:extLst>
                    <a:ext uri="{FF2B5EF4-FFF2-40B4-BE49-F238E27FC236}">
                      <a16:creationId xmlns:a16="http://schemas.microsoft.com/office/drawing/2014/main" id="{D9102751-139E-4B4E-A851-5BBE49A23AA4}"/>
                    </a:ext>
                  </a:extLst>
                </p:cNvPr>
                <p:cNvPicPr/>
                <p:nvPr/>
              </p:nvPicPr>
              <p:blipFill>
                <a:blip r:embed="rId111"/>
                <a:stretch>
                  <a:fillRect/>
                </a:stretch>
              </p:blipFill>
              <p:spPr>
                <a:xfrm>
                  <a:off x="536613" y="1052347"/>
                  <a:ext cx="766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90" name="Freihand 189">
                  <a:extLst>
                    <a:ext uri="{FF2B5EF4-FFF2-40B4-BE49-F238E27FC236}">
                      <a16:creationId xmlns:a16="http://schemas.microsoft.com/office/drawing/2014/main" id="{D1FA7915-636B-453E-91D8-A77FB52585FD}"/>
                    </a:ext>
                  </a:extLst>
                </p14:cNvPr>
                <p14:cNvContentPartPr/>
                <p14:nvPr/>
              </p14:nvContentPartPr>
              <p14:xfrm>
                <a:off x="609693" y="1106707"/>
                <a:ext cx="82800" cy="118800"/>
              </p14:xfrm>
            </p:contentPart>
          </mc:Choice>
          <mc:Fallback xmlns="">
            <p:pic>
              <p:nvPicPr>
                <p:cNvPr id="190" name="Freihand 189">
                  <a:extLst>
                    <a:ext uri="{FF2B5EF4-FFF2-40B4-BE49-F238E27FC236}">
                      <a16:creationId xmlns:a16="http://schemas.microsoft.com/office/drawing/2014/main" id="{D1FA7915-636B-453E-91D8-A77FB52585FD}"/>
                    </a:ext>
                  </a:extLst>
                </p:cNvPr>
                <p:cNvPicPr/>
                <p:nvPr/>
              </p:nvPicPr>
              <p:blipFill>
                <a:blip r:embed="rId113"/>
                <a:stretch>
                  <a:fillRect/>
                </a:stretch>
              </p:blipFill>
              <p:spPr>
                <a:xfrm>
                  <a:off x="605373" y="1102387"/>
                  <a:ext cx="914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91" name="Freihand 190">
                  <a:extLst>
                    <a:ext uri="{FF2B5EF4-FFF2-40B4-BE49-F238E27FC236}">
                      <a16:creationId xmlns:a16="http://schemas.microsoft.com/office/drawing/2014/main" id="{64DB4C33-9891-4F43-972B-38CED8898C62}"/>
                    </a:ext>
                  </a:extLst>
                </p14:cNvPr>
                <p14:cNvContentPartPr/>
                <p14:nvPr/>
              </p14:nvContentPartPr>
              <p14:xfrm>
                <a:off x="723453" y="1093747"/>
                <a:ext cx="50040" cy="161640"/>
              </p14:xfrm>
            </p:contentPart>
          </mc:Choice>
          <mc:Fallback xmlns="">
            <p:pic>
              <p:nvPicPr>
                <p:cNvPr id="191" name="Freihand 190">
                  <a:extLst>
                    <a:ext uri="{FF2B5EF4-FFF2-40B4-BE49-F238E27FC236}">
                      <a16:creationId xmlns:a16="http://schemas.microsoft.com/office/drawing/2014/main" id="{64DB4C33-9891-4F43-972B-38CED8898C62}"/>
                    </a:ext>
                  </a:extLst>
                </p:cNvPr>
                <p:cNvPicPr/>
                <p:nvPr/>
              </p:nvPicPr>
              <p:blipFill>
                <a:blip r:embed="rId115"/>
                <a:stretch>
                  <a:fillRect/>
                </a:stretch>
              </p:blipFill>
              <p:spPr>
                <a:xfrm>
                  <a:off x="719133" y="1089427"/>
                  <a:ext cx="586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92" name="Freihand 191">
                  <a:extLst>
                    <a:ext uri="{FF2B5EF4-FFF2-40B4-BE49-F238E27FC236}">
                      <a16:creationId xmlns:a16="http://schemas.microsoft.com/office/drawing/2014/main" id="{DC81182D-1DA3-4224-BB57-5CD3A7ADA674}"/>
                    </a:ext>
                  </a:extLst>
                </p14:cNvPr>
                <p14:cNvContentPartPr/>
                <p14:nvPr/>
              </p14:nvContentPartPr>
              <p14:xfrm>
                <a:off x="903453" y="1169707"/>
                <a:ext cx="147960" cy="68040"/>
              </p14:xfrm>
            </p:contentPart>
          </mc:Choice>
          <mc:Fallback xmlns="">
            <p:pic>
              <p:nvPicPr>
                <p:cNvPr id="192" name="Freihand 191">
                  <a:extLst>
                    <a:ext uri="{FF2B5EF4-FFF2-40B4-BE49-F238E27FC236}">
                      <a16:creationId xmlns:a16="http://schemas.microsoft.com/office/drawing/2014/main" id="{DC81182D-1DA3-4224-BB57-5CD3A7ADA674}"/>
                    </a:ext>
                  </a:extLst>
                </p:cNvPr>
                <p:cNvPicPr/>
                <p:nvPr/>
              </p:nvPicPr>
              <p:blipFill>
                <a:blip r:embed="rId117"/>
                <a:stretch>
                  <a:fillRect/>
                </a:stretch>
              </p:blipFill>
              <p:spPr>
                <a:xfrm>
                  <a:off x="899133" y="1165387"/>
                  <a:ext cx="1566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00" name="Freihand 199">
                  <a:extLst>
                    <a:ext uri="{FF2B5EF4-FFF2-40B4-BE49-F238E27FC236}">
                      <a16:creationId xmlns:a16="http://schemas.microsoft.com/office/drawing/2014/main" id="{40606DD0-1A5A-4A72-8137-86B951FEF494}"/>
                    </a:ext>
                  </a:extLst>
                </p14:cNvPr>
                <p14:cNvContentPartPr/>
                <p14:nvPr/>
              </p14:nvContentPartPr>
              <p14:xfrm>
                <a:off x="444813" y="1336747"/>
                <a:ext cx="62640" cy="201600"/>
              </p14:xfrm>
            </p:contentPart>
          </mc:Choice>
          <mc:Fallback xmlns="">
            <p:pic>
              <p:nvPicPr>
                <p:cNvPr id="200" name="Freihand 199">
                  <a:extLst>
                    <a:ext uri="{FF2B5EF4-FFF2-40B4-BE49-F238E27FC236}">
                      <a16:creationId xmlns:a16="http://schemas.microsoft.com/office/drawing/2014/main" id="{40606DD0-1A5A-4A72-8137-86B951FEF494}"/>
                    </a:ext>
                  </a:extLst>
                </p:cNvPr>
                <p:cNvPicPr/>
                <p:nvPr/>
              </p:nvPicPr>
              <p:blipFill>
                <a:blip r:embed="rId119"/>
                <a:stretch>
                  <a:fillRect/>
                </a:stretch>
              </p:blipFill>
              <p:spPr>
                <a:xfrm>
                  <a:off x="440493" y="1332427"/>
                  <a:ext cx="712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01" name="Freihand 200">
                  <a:extLst>
                    <a:ext uri="{FF2B5EF4-FFF2-40B4-BE49-F238E27FC236}">
                      <a16:creationId xmlns:a16="http://schemas.microsoft.com/office/drawing/2014/main" id="{8EA65297-F9A9-4746-9A27-97D7A4AA80E8}"/>
                    </a:ext>
                  </a:extLst>
                </p14:cNvPr>
                <p14:cNvContentPartPr/>
                <p14:nvPr/>
              </p14:nvContentPartPr>
              <p14:xfrm>
                <a:off x="411333" y="1299667"/>
                <a:ext cx="111600" cy="155880"/>
              </p14:xfrm>
            </p:contentPart>
          </mc:Choice>
          <mc:Fallback xmlns="">
            <p:pic>
              <p:nvPicPr>
                <p:cNvPr id="201" name="Freihand 200">
                  <a:extLst>
                    <a:ext uri="{FF2B5EF4-FFF2-40B4-BE49-F238E27FC236}">
                      <a16:creationId xmlns:a16="http://schemas.microsoft.com/office/drawing/2014/main" id="{8EA65297-F9A9-4746-9A27-97D7A4AA80E8}"/>
                    </a:ext>
                  </a:extLst>
                </p:cNvPr>
                <p:cNvPicPr/>
                <p:nvPr/>
              </p:nvPicPr>
              <p:blipFill>
                <a:blip r:embed="rId121"/>
                <a:stretch>
                  <a:fillRect/>
                </a:stretch>
              </p:blipFill>
              <p:spPr>
                <a:xfrm>
                  <a:off x="407013" y="1295347"/>
                  <a:ext cx="1202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02" name="Freihand 201">
                  <a:extLst>
                    <a:ext uri="{FF2B5EF4-FFF2-40B4-BE49-F238E27FC236}">
                      <a16:creationId xmlns:a16="http://schemas.microsoft.com/office/drawing/2014/main" id="{CE2C4F51-EC65-4665-B189-6007FBA4F3BA}"/>
                    </a:ext>
                  </a:extLst>
                </p14:cNvPr>
                <p14:cNvContentPartPr/>
                <p14:nvPr/>
              </p14:nvContentPartPr>
              <p14:xfrm>
                <a:off x="537693" y="1332427"/>
                <a:ext cx="71280" cy="139680"/>
              </p14:xfrm>
            </p:contentPart>
          </mc:Choice>
          <mc:Fallback xmlns="">
            <p:pic>
              <p:nvPicPr>
                <p:cNvPr id="202" name="Freihand 201">
                  <a:extLst>
                    <a:ext uri="{FF2B5EF4-FFF2-40B4-BE49-F238E27FC236}">
                      <a16:creationId xmlns:a16="http://schemas.microsoft.com/office/drawing/2014/main" id="{CE2C4F51-EC65-4665-B189-6007FBA4F3BA}"/>
                    </a:ext>
                  </a:extLst>
                </p:cNvPr>
                <p:cNvPicPr/>
                <p:nvPr/>
              </p:nvPicPr>
              <p:blipFill>
                <a:blip r:embed="rId123"/>
                <a:stretch>
                  <a:fillRect/>
                </a:stretch>
              </p:blipFill>
              <p:spPr>
                <a:xfrm>
                  <a:off x="533373" y="1328107"/>
                  <a:ext cx="799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03" name="Freihand 202">
                  <a:extLst>
                    <a:ext uri="{FF2B5EF4-FFF2-40B4-BE49-F238E27FC236}">
                      <a16:creationId xmlns:a16="http://schemas.microsoft.com/office/drawing/2014/main" id="{F1719849-7A22-4507-A536-13C7355DFD27}"/>
                    </a:ext>
                  </a:extLst>
                </p14:cNvPr>
                <p14:cNvContentPartPr/>
                <p14:nvPr/>
              </p14:nvContentPartPr>
              <p14:xfrm>
                <a:off x="593853" y="1367707"/>
                <a:ext cx="111600" cy="130320"/>
              </p14:xfrm>
            </p:contentPart>
          </mc:Choice>
          <mc:Fallback xmlns="">
            <p:pic>
              <p:nvPicPr>
                <p:cNvPr id="203" name="Freihand 202">
                  <a:extLst>
                    <a:ext uri="{FF2B5EF4-FFF2-40B4-BE49-F238E27FC236}">
                      <a16:creationId xmlns:a16="http://schemas.microsoft.com/office/drawing/2014/main" id="{F1719849-7A22-4507-A536-13C7355DFD27}"/>
                    </a:ext>
                  </a:extLst>
                </p:cNvPr>
                <p:cNvPicPr/>
                <p:nvPr/>
              </p:nvPicPr>
              <p:blipFill>
                <a:blip r:embed="rId125"/>
                <a:stretch>
                  <a:fillRect/>
                </a:stretch>
              </p:blipFill>
              <p:spPr>
                <a:xfrm>
                  <a:off x="589533" y="1363387"/>
                  <a:ext cx="1202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04" name="Freihand 203">
                  <a:extLst>
                    <a:ext uri="{FF2B5EF4-FFF2-40B4-BE49-F238E27FC236}">
                      <a16:creationId xmlns:a16="http://schemas.microsoft.com/office/drawing/2014/main" id="{697CA93F-A38D-4797-9730-D56E3802A6C3}"/>
                    </a:ext>
                  </a:extLst>
                </p14:cNvPr>
                <p14:cNvContentPartPr/>
                <p14:nvPr/>
              </p14:nvContentPartPr>
              <p14:xfrm>
                <a:off x="606453" y="1357627"/>
                <a:ext cx="169920" cy="156240"/>
              </p14:xfrm>
            </p:contentPart>
          </mc:Choice>
          <mc:Fallback xmlns="">
            <p:pic>
              <p:nvPicPr>
                <p:cNvPr id="204" name="Freihand 203">
                  <a:extLst>
                    <a:ext uri="{FF2B5EF4-FFF2-40B4-BE49-F238E27FC236}">
                      <a16:creationId xmlns:a16="http://schemas.microsoft.com/office/drawing/2014/main" id="{697CA93F-A38D-4797-9730-D56E3802A6C3}"/>
                    </a:ext>
                  </a:extLst>
                </p:cNvPr>
                <p:cNvPicPr/>
                <p:nvPr/>
              </p:nvPicPr>
              <p:blipFill>
                <a:blip r:embed="rId127"/>
                <a:stretch>
                  <a:fillRect/>
                </a:stretch>
              </p:blipFill>
              <p:spPr>
                <a:xfrm>
                  <a:off x="602133" y="1353307"/>
                  <a:ext cx="1785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05" name="Freihand 204">
                  <a:extLst>
                    <a:ext uri="{FF2B5EF4-FFF2-40B4-BE49-F238E27FC236}">
                      <a16:creationId xmlns:a16="http://schemas.microsoft.com/office/drawing/2014/main" id="{D4770AD6-B785-479B-82ED-F816539149D1}"/>
                    </a:ext>
                  </a:extLst>
                </p14:cNvPr>
                <p14:cNvContentPartPr/>
                <p14:nvPr/>
              </p14:nvContentPartPr>
              <p14:xfrm>
                <a:off x="855573" y="1410547"/>
                <a:ext cx="150120" cy="73800"/>
              </p14:xfrm>
            </p:contentPart>
          </mc:Choice>
          <mc:Fallback xmlns="">
            <p:pic>
              <p:nvPicPr>
                <p:cNvPr id="205" name="Freihand 204">
                  <a:extLst>
                    <a:ext uri="{FF2B5EF4-FFF2-40B4-BE49-F238E27FC236}">
                      <a16:creationId xmlns:a16="http://schemas.microsoft.com/office/drawing/2014/main" id="{D4770AD6-B785-479B-82ED-F816539149D1}"/>
                    </a:ext>
                  </a:extLst>
                </p:cNvPr>
                <p:cNvPicPr/>
                <p:nvPr/>
              </p:nvPicPr>
              <p:blipFill>
                <a:blip r:embed="rId129"/>
                <a:stretch>
                  <a:fillRect/>
                </a:stretch>
              </p:blipFill>
              <p:spPr>
                <a:xfrm>
                  <a:off x="851253" y="1406227"/>
                  <a:ext cx="1587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94" name="Freihand 193">
                  <a:extLst>
                    <a:ext uri="{FF2B5EF4-FFF2-40B4-BE49-F238E27FC236}">
                      <a16:creationId xmlns:a16="http://schemas.microsoft.com/office/drawing/2014/main" id="{F0C4EF22-D94A-4E2B-B729-D7CE59D82261}"/>
                    </a:ext>
                  </a:extLst>
                </p14:cNvPr>
                <p14:cNvContentPartPr/>
                <p14:nvPr/>
              </p14:nvContentPartPr>
              <p14:xfrm>
                <a:off x="1216293" y="1045507"/>
                <a:ext cx="106200" cy="194040"/>
              </p14:xfrm>
            </p:contentPart>
          </mc:Choice>
          <mc:Fallback xmlns="">
            <p:pic>
              <p:nvPicPr>
                <p:cNvPr id="194" name="Freihand 193">
                  <a:extLst>
                    <a:ext uri="{FF2B5EF4-FFF2-40B4-BE49-F238E27FC236}">
                      <a16:creationId xmlns:a16="http://schemas.microsoft.com/office/drawing/2014/main" id="{F0C4EF22-D94A-4E2B-B729-D7CE59D82261}"/>
                    </a:ext>
                  </a:extLst>
                </p:cNvPr>
                <p:cNvPicPr/>
                <p:nvPr/>
              </p:nvPicPr>
              <p:blipFill>
                <a:blip r:embed="rId131"/>
                <a:stretch>
                  <a:fillRect/>
                </a:stretch>
              </p:blipFill>
              <p:spPr>
                <a:xfrm>
                  <a:off x="1211973" y="1041187"/>
                  <a:ext cx="1148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95" name="Freihand 194">
                  <a:extLst>
                    <a:ext uri="{FF2B5EF4-FFF2-40B4-BE49-F238E27FC236}">
                      <a16:creationId xmlns:a16="http://schemas.microsoft.com/office/drawing/2014/main" id="{2AA3A828-1201-4763-AB87-EFFD8A5C6CFF}"/>
                    </a:ext>
                  </a:extLst>
                </p14:cNvPr>
                <p14:cNvContentPartPr/>
                <p14:nvPr/>
              </p14:nvContentPartPr>
              <p14:xfrm>
                <a:off x="1295133" y="1130107"/>
                <a:ext cx="99000" cy="80640"/>
              </p14:xfrm>
            </p:contentPart>
          </mc:Choice>
          <mc:Fallback xmlns="">
            <p:pic>
              <p:nvPicPr>
                <p:cNvPr id="195" name="Freihand 194">
                  <a:extLst>
                    <a:ext uri="{FF2B5EF4-FFF2-40B4-BE49-F238E27FC236}">
                      <a16:creationId xmlns:a16="http://schemas.microsoft.com/office/drawing/2014/main" id="{2AA3A828-1201-4763-AB87-EFFD8A5C6CFF}"/>
                    </a:ext>
                  </a:extLst>
                </p:cNvPr>
                <p:cNvPicPr/>
                <p:nvPr/>
              </p:nvPicPr>
              <p:blipFill>
                <a:blip r:embed="rId133"/>
                <a:stretch>
                  <a:fillRect/>
                </a:stretch>
              </p:blipFill>
              <p:spPr>
                <a:xfrm>
                  <a:off x="1290813" y="1125787"/>
                  <a:ext cx="1076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96" name="Freihand 195">
                  <a:extLst>
                    <a:ext uri="{FF2B5EF4-FFF2-40B4-BE49-F238E27FC236}">
                      <a16:creationId xmlns:a16="http://schemas.microsoft.com/office/drawing/2014/main" id="{C48A395E-4BD6-4550-B603-ACC4F8BD6DDC}"/>
                    </a:ext>
                  </a:extLst>
                </p14:cNvPr>
                <p14:cNvContentPartPr/>
                <p14:nvPr/>
              </p14:nvContentPartPr>
              <p14:xfrm>
                <a:off x="1410693" y="1117507"/>
                <a:ext cx="67680" cy="199080"/>
              </p14:xfrm>
            </p:contentPart>
          </mc:Choice>
          <mc:Fallback xmlns="">
            <p:pic>
              <p:nvPicPr>
                <p:cNvPr id="196" name="Freihand 195">
                  <a:extLst>
                    <a:ext uri="{FF2B5EF4-FFF2-40B4-BE49-F238E27FC236}">
                      <a16:creationId xmlns:a16="http://schemas.microsoft.com/office/drawing/2014/main" id="{C48A395E-4BD6-4550-B603-ACC4F8BD6DDC}"/>
                    </a:ext>
                  </a:extLst>
                </p:cNvPr>
                <p:cNvPicPr/>
                <p:nvPr/>
              </p:nvPicPr>
              <p:blipFill>
                <a:blip r:embed="rId135"/>
                <a:stretch>
                  <a:fillRect/>
                </a:stretch>
              </p:blipFill>
              <p:spPr>
                <a:xfrm>
                  <a:off x="1406373" y="1113187"/>
                  <a:ext cx="763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97" name="Freihand 196">
                  <a:extLst>
                    <a:ext uri="{FF2B5EF4-FFF2-40B4-BE49-F238E27FC236}">
                      <a16:creationId xmlns:a16="http://schemas.microsoft.com/office/drawing/2014/main" id="{2AFAC4C9-F4D8-42A0-9037-C4D6A1A0AB26}"/>
                    </a:ext>
                  </a:extLst>
                </p14:cNvPr>
                <p14:cNvContentPartPr/>
                <p14:nvPr/>
              </p14:nvContentPartPr>
              <p14:xfrm>
                <a:off x="1593933" y="1104547"/>
                <a:ext cx="54720" cy="131040"/>
              </p14:xfrm>
            </p:contentPart>
          </mc:Choice>
          <mc:Fallback xmlns="">
            <p:pic>
              <p:nvPicPr>
                <p:cNvPr id="197" name="Freihand 196">
                  <a:extLst>
                    <a:ext uri="{FF2B5EF4-FFF2-40B4-BE49-F238E27FC236}">
                      <a16:creationId xmlns:a16="http://schemas.microsoft.com/office/drawing/2014/main" id="{2AFAC4C9-F4D8-42A0-9037-C4D6A1A0AB26}"/>
                    </a:ext>
                  </a:extLst>
                </p:cNvPr>
                <p:cNvPicPr/>
                <p:nvPr/>
              </p:nvPicPr>
              <p:blipFill>
                <a:blip r:embed="rId137"/>
                <a:stretch>
                  <a:fillRect/>
                </a:stretch>
              </p:blipFill>
              <p:spPr>
                <a:xfrm>
                  <a:off x="1589613" y="1100227"/>
                  <a:ext cx="633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98" name="Freihand 197">
                  <a:extLst>
                    <a:ext uri="{FF2B5EF4-FFF2-40B4-BE49-F238E27FC236}">
                      <a16:creationId xmlns:a16="http://schemas.microsoft.com/office/drawing/2014/main" id="{A61B2C6D-EDF8-49D1-ACD6-78CA9765AE74}"/>
                    </a:ext>
                  </a:extLst>
                </p14:cNvPr>
                <p14:cNvContentPartPr/>
                <p14:nvPr/>
              </p14:nvContentPartPr>
              <p14:xfrm>
                <a:off x="1568013" y="1129747"/>
                <a:ext cx="139680" cy="73440"/>
              </p14:xfrm>
            </p:contentPart>
          </mc:Choice>
          <mc:Fallback xmlns="">
            <p:pic>
              <p:nvPicPr>
                <p:cNvPr id="198" name="Freihand 197">
                  <a:extLst>
                    <a:ext uri="{FF2B5EF4-FFF2-40B4-BE49-F238E27FC236}">
                      <a16:creationId xmlns:a16="http://schemas.microsoft.com/office/drawing/2014/main" id="{A61B2C6D-EDF8-49D1-ACD6-78CA9765AE74}"/>
                    </a:ext>
                  </a:extLst>
                </p:cNvPr>
                <p:cNvPicPr/>
                <p:nvPr/>
              </p:nvPicPr>
              <p:blipFill>
                <a:blip r:embed="rId139"/>
                <a:stretch>
                  <a:fillRect/>
                </a:stretch>
              </p:blipFill>
              <p:spPr>
                <a:xfrm>
                  <a:off x="1563693" y="1125427"/>
                  <a:ext cx="1483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10" name="Freihand 209">
                  <a:extLst>
                    <a:ext uri="{FF2B5EF4-FFF2-40B4-BE49-F238E27FC236}">
                      <a16:creationId xmlns:a16="http://schemas.microsoft.com/office/drawing/2014/main" id="{5E1D5F48-BBF3-4A68-A648-C99D28F0BFC4}"/>
                    </a:ext>
                  </a:extLst>
                </p14:cNvPr>
                <p14:cNvContentPartPr/>
                <p14:nvPr/>
              </p14:nvContentPartPr>
              <p14:xfrm>
                <a:off x="1136013" y="1257907"/>
                <a:ext cx="119880" cy="107640"/>
              </p14:xfrm>
            </p:contentPart>
          </mc:Choice>
          <mc:Fallback xmlns="">
            <p:pic>
              <p:nvPicPr>
                <p:cNvPr id="210" name="Freihand 209">
                  <a:extLst>
                    <a:ext uri="{FF2B5EF4-FFF2-40B4-BE49-F238E27FC236}">
                      <a16:creationId xmlns:a16="http://schemas.microsoft.com/office/drawing/2014/main" id="{5E1D5F48-BBF3-4A68-A648-C99D28F0BFC4}"/>
                    </a:ext>
                  </a:extLst>
                </p:cNvPr>
                <p:cNvPicPr/>
                <p:nvPr/>
              </p:nvPicPr>
              <p:blipFill>
                <a:blip r:embed="rId141"/>
                <a:stretch>
                  <a:fillRect/>
                </a:stretch>
              </p:blipFill>
              <p:spPr>
                <a:xfrm>
                  <a:off x="1131693" y="1253587"/>
                  <a:ext cx="1285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11" name="Freihand 210">
                  <a:extLst>
                    <a:ext uri="{FF2B5EF4-FFF2-40B4-BE49-F238E27FC236}">
                      <a16:creationId xmlns:a16="http://schemas.microsoft.com/office/drawing/2014/main" id="{BB170FED-CC1D-43B6-995E-66773EB5EB86}"/>
                    </a:ext>
                  </a:extLst>
                </p14:cNvPr>
                <p14:cNvContentPartPr/>
                <p14:nvPr/>
              </p14:nvContentPartPr>
              <p14:xfrm>
                <a:off x="1108293" y="1373107"/>
                <a:ext cx="191520" cy="34920"/>
              </p14:xfrm>
            </p:contentPart>
          </mc:Choice>
          <mc:Fallback xmlns="">
            <p:pic>
              <p:nvPicPr>
                <p:cNvPr id="211" name="Freihand 210">
                  <a:extLst>
                    <a:ext uri="{FF2B5EF4-FFF2-40B4-BE49-F238E27FC236}">
                      <a16:creationId xmlns:a16="http://schemas.microsoft.com/office/drawing/2014/main" id="{BB170FED-CC1D-43B6-995E-66773EB5EB86}"/>
                    </a:ext>
                  </a:extLst>
                </p:cNvPr>
                <p:cNvPicPr/>
                <p:nvPr/>
              </p:nvPicPr>
              <p:blipFill>
                <a:blip r:embed="rId143"/>
                <a:stretch>
                  <a:fillRect/>
                </a:stretch>
              </p:blipFill>
              <p:spPr>
                <a:xfrm>
                  <a:off x="1103973" y="1368787"/>
                  <a:ext cx="2001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12" name="Freihand 211">
                  <a:extLst>
                    <a:ext uri="{FF2B5EF4-FFF2-40B4-BE49-F238E27FC236}">
                      <a16:creationId xmlns:a16="http://schemas.microsoft.com/office/drawing/2014/main" id="{FDBC77F5-F91F-4C79-B8A3-26655EE4BA8C}"/>
                    </a:ext>
                  </a:extLst>
                </p14:cNvPr>
                <p14:cNvContentPartPr/>
                <p14:nvPr/>
              </p14:nvContentPartPr>
              <p14:xfrm>
                <a:off x="1126653" y="1425667"/>
                <a:ext cx="114120" cy="130680"/>
              </p14:xfrm>
            </p:contentPart>
          </mc:Choice>
          <mc:Fallback xmlns="">
            <p:pic>
              <p:nvPicPr>
                <p:cNvPr id="212" name="Freihand 211">
                  <a:extLst>
                    <a:ext uri="{FF2B5EF4-FFF2-40B4-BE49-F238E27FC236}">
                      <a16:creationId xmlns:a16="http://schemas.microsoft.com/office/drawing/2014/main" id="{FDBC77F5-F91F-4C79-B8A3-26655EE4BA8C}"/>
                    </a:ext>
                  </a:extLst>
                </p:cNvPr>
                <p:cNvPicPr/>
                <p:nvPr/>
              </p:nvPicPr>
              <p:blipFill>
                <a:blip r:embed="rId145"/>
                <a:stretch>
                  <a:fillRect/>
                </a:stretch>
              </p:blipFill>
              <p:spPr>
                <a:xfrm>
                  <a:off x="1122333" y="1421347"/>
                  <a:ext cx="122760" cy="139320"/>
                </a:xfrm>
                <a:prstGeom prst="rect">
                  <a:avLst/>
                </a:prstGeom>
              </p:spPr>
            </p:pic>
          </mc:Fallback>
        </mc:AlternateContent>
      </p:grpSp>
      <p:grpSp>
        <p:nvGrpSpPr>
          <p:cNvPr id="259" name="Gruppieren 258">
            <a:extLst>
              <a:ext uri="{FF2B5EF4-FFF2-40B4-BE49-F238E27FC236}">
                <a16:creationId xmlns:a16="http://schemas.microsoft.com/office/drawing/2014/main" id="{4568BAEC-1B15-4157-B565-795D75E982E5}"/>
              </a:ext>
            </a:extLst>
          </p:cNvPr>
          <p:cNvGrpSpPr/>
          <p:nvPr/>
        </p:nvGrpSpPr>
        <p:grpSpPr>
          <a:xfrm>
            <a:off x="9634173" y="11587"/>
            <a:ext cx="2418480" cy="587880"/>
            <a:chOff x="9634173" y="11587"/>
            <a:chExt cx="2418480" cy="587880"/>
          </a:xfrm>
        </p:grpSpPr>
        <mc:AlternateContent xmlns:mc="http://schemas.openxmlformats.org/markup-compatibility/2006" xmlns:p14="http://schemas.microsoft.com/office/powerpoint/2010/main">
          <mc:Choice Requires="p14">
            <p:contentPart p14:bwMode="auto" r:id="rId146">
              <p14:nvContentPartPr>
                <p14:cNvPr id="43" name="Freihand 42">
                  <a:extLst>
                    <a:ext uri="{FF2B5EF4-FFF2-40B4-BE49-F238E27FC236}">
                      <a16:creationId xmlns:a16="http://schemas.microsoft.com/office/drawing/2014/main" id="{B4D0C1F0-3606-40CB-B0F8-7F0D255F821E}"/>
                    </a:ext>
                  </a:extLst>
                </p14:cNvPr>
                <p14:cNvContentPartPr/>
                <p14:nvPr/>
              </p14:nvContentPartPr>
              <p14:xfrm>
                <a:off x="9760173" y="101227"/>
                <a:ext cx="102960" cy="221040"/>
              </p14:xfrm>
            </p:contentPart>
          </mc:Choice>
          <mc:Fallback xmlns="">
            <p:pic>
              <p:nvPicPr>
                <p:cNvPr id="43" name="Freihand 42">
                  <a:extLst>
                    <a:ext uri="{FF2B5EF4-FFF2-40B4-BE49-F238E27FC236}">
                      <a16:creationId xmlns:a16="http://schemas.microsoft.com/office/drawing/2014/main" id="{B4D0C1F0-3606-40CB-B0F8-7F0D255F821E}"/>
                    </a:ext>
                  </a:extLst>
                </p:cNvPr>
                <p:cNvPicPr/>
                <p:nvPr/>
              </p:nvPicPr>
              <p:blipFill>
                <a:blip r:embed="rId147"/>
                <a:stretch>
                  <a:fillRect/>
                </a:stretch>
              </p:blipFill>
              <p:spPr>
                <a:xfrm>
                  <a:off x="9755853" y="96907"/>
                  <a:ext cx="1116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44" name="Freihand 43">
                  <a:extLst>
                    <a:ext uri="{FF2B5EF4-FFF2-40B4-BE49-F238E27FC236}">
                      <a16:creationId xmlns:a16="http://schemas.microsoft.com/office/drawing/2014/main" id="{61AEB4D0-83EC-47F5-9312-BEAED39E9D21}"/>
                    </a:ext>
                  </a:extLst>
                </p14:cNvPr>
                <p14:cNvContentPartPr/>
                <p14:nvPr/>
              </p14:nvContentPartPr>
              <p14:xfrm>
                <a:off x="9848733" y="198067"/>
                <a:ext cx="79920" cy="106920"/>
              </p14:xfrm>
            </p:contentPart>
          </mc:Choice>
          <mc:Fallback xmlns="">
            <p:pic>
              <p:nvPicPr>
                <p:cNvPr id="44" name="Freihand 43">
                  <a:extLst>
                    <a:ext uri="{FF2B5EF4-FFF2-40B4-BE49-F238E27FC236}">
                      <a16:creationId xmlns:a16="http://schemas.microsoft.com/office/drawing/2014/main" id="{61AEB4D0-83EC-47F5-9312-BEAED39E9D21}"/>
                    </a:ext>
                  </a:extLst>
                </p:cNvPr>
                <p:cNvPicPr/>
                <p:nvPr/>
              </p:nvPicPr>
              <p:blipFill>
                <a:blip r:embed="rId149"/>
                <a:stretch>
                  <a:fillRect/>
                </a:stretch>
              </p:blipFill>
              <p:spPr>
                <a:xfrm>
                  <a:off x="9844413" y="193747"/>
                  <a:ext cx="885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45" name="Freihand 44">
                  <a:extLst>
                    <a:ext uri="{FF2B5EF4-FFF2-40B4-BE49-F238E27FC236}">
                      <a16:creationId xmlns:a16="http://schemas.microsoft.com/office/drawing/2014/main" id="{8D599CFB-5F06-40BD-B927-0A06C6BD3F8D}"/>
                    </a:ext>
                  </a:extLst>
                </p14:cNvPr>
                <p14:cNvContentPartPr/>
                <p14:nvPr/>
              </p14:nvContentPartPr>
              <p14:xfrm>
                <a:off x="9939453" y="189067"/>
                <a:ext cx="99720" cy="256320"/>
              </p14:xfrm>
            </p:contentPart>
          </mc:Choice>
          <mc:Fallback xmlns="">
            <p:pic>
              <p:nvPicPr>
                <p:cNvPr id="45" name="Freihand 44">
                  <a:extLst>
                    <a:ext uri="{FF2B5EF4-FFF2-40B4-BE49-F238E27FC236}">
                      <a16:creationId xmlns:a16="http://schemas.microsoft.com/office/drawing/2014/main" id="{8D599CFB-5F06-40BD-B927-0A06C6BD3F8D}"/>
                    </a:ext>
                  </a:extLst>
                </p:cNvPr>
                <p:cNvPicPr/>
                <p:nvPr/>
              </p:nvPicPr>
              <p:blipFill>
                <a:blip r:embed="rId151"/>
                <a:stretch>
                  <a:fillRect/>
                </a:stretch>
              </p:blipFill>
              <p:spPr>
                <a:xfrm>
                  <a:off x="9935133" y="184747"/>
                  <a:ext cx="10836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47" name="Freihand 46">
                  <a:extLst>
                    <a:ext uri="{FF2B5EF4-FFF2-40B4-BE49-F238E27FC236}">
                      <a16:creationId xmlns:a16="http://schemas.microsoft.com/office/drawing/2014/main" id="{28733662-B622-424A-9B4C-C9B27F561F45}"/>
                    </a:ext>
                  </a:extLst>
                </p14:cNvPr>
                <p14:cNvContentPartPr/>
                <p14:nvPr/>
              </p14:nvContentPartPr>
              <p14:xfrm>
                <a:off x="10088853" y="87187"/>
                <a:ext cx="75600" cy="241200"/>
              </p14:xfrm>
            </p:contentPart>
          </mc:Choice>
          <mc:Fallback xmlns="">
            <p:pic>
              <p:nvPicPr>
                <p:cNvPr id="47" name="Freihand 46">
                  <a:extLst>
                    <a:ext uri="{FF2B5EF4-FFF2-40B4-BE49-F238E27FC236}">
                      <a16:creationId xmlns:a16="http://schemas.microsoft.com/office/drawing/2014/main" id="{28733662-B622-424A-9B4C-C9B27F561F45}"/>
                    </a:ext>
                  </a:extLst>
                </p:cNvPr>
                <p:cNvPicPr/>
                <p:nvPr/>
              </p:nvPicPr>
              <p:blipFill>
                <a:blip r:embed="rId153"/>
                <a:stretch>
                  <a:fillRect/>
                </a:stretch>
              </p:blipFill>
              <p:spPr>
                <a:xfrm>
                  <a:off x="10084533" y="82867"/>
                  <a:ext cx="8424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48" name="Freihand 47">
                  <a:extLst>
                    <a:ext uri="{FF2B5EF4-FFF2-40B4-BE49-F238E27FC236}">
                      <a16:creationId xmlns:a16="http://schemas.microsoft.com/office/drawing/2014/main" id="{FAB51662-E192-4078-A02E-F8508A982A3B}"/>
                    </a:ext>
                  </a:extLst>
                </p14:cNvPr>
                <p14:cNvContentPartPr/>
                <p14:nvPr/>
              </p14:nvContentPartPr>
              <p14:xfrm>
                <a:off x="10162653" y="125707"/>
                <a:ext cx="111600" cy="172800"/>
              </p14:xfrm>
            </p:contentPart>
          </mc:Choice>
          <mc:Fallback xmlns="">
            <p:pic>
              <p:nvPicPr>
                <p:cNvPr id="48" name="Freihand 47">
                  <a:extLst>
                    <a:ext uri="{FF2B5EF4-FFF2-40B4-BE49-F238E27FC236}">
                      <a16:creationId xmlns:a16="http://schemas.microsoft.com/office/drawing/2014/main" id="{FAB51662-E192-4078-A02E-F8508A982A3B}"/>
                    </a:ext>
                  </a:extLst>
                </p:cNvPr>
                <p:cNvPicPr/>
                <p:nvPr/>
              </p:nvPicPr>
              <p:blipFill>
                <a:blip r:embed="rId155"/>
                <a:stretch>
                  <a:fillRect/>
                </a:stretch>
              </p:blipFill>
              <p:spPr>
                <a:xfrm>
                  <a:off x="10158333" y="121387"/>
                  <a:ext cx="1202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49" name="Freihand 48">
                  <a:extLst>
                    <a:ext uri="{FF2B5EF4-FFF2-40B4-BE49-F238E27FC236}">
                      <a16:creationId xmlns:a16="http://schemas.microsoft.com/office/drawing/2014/main" id="{21659394-912E-43A6-BE24-ADCEB56B6719}"/>
                    </a:ext>
                  </a:extLst>
                </p14:cNvPr>
                <p14:cNvContentPartPr/>
                <p14:nvPr/>
              </p14:nvContentPartPr>
              <p14:xfrm>
                <a:off x="10176333" y="183307"/>
                <a:ext cx="101160" cy="59040"/>
              </p14:xfrm>
            </p:contentPart>
          </mc:Choice>
          <mc:Fallback xmlns="">
            <p:pic>
              <p:nvPicPr>
                <p:cNvPr id="49" name="Freihand 48">
                  <a:extLst>
                    <a:ext uri="{FF2B5EF4-FFF2-40B4-BE49-F238E27FC236}">
                      <a16:creationId xmlns:a16="http://schemas.microsoft.com/office/drawing/2014/main" id="{21659394-912E-43A6-BE24-ADCEB56B6719}"/>
                    </a:ext>
                  </a:extLst>
                </p:cNvPr>
                <p:cNvPicPr/>
                <p:nvPr/>
              </p:nvPicPr>
              <p:blipFill>
                <a:blip r:embed="rId157"/>
                <a:stretch>
                  <a:fillRect/>
                </a:stretch>
              </p:blipFill>
              <p:spPr>
                <a:xfrm>
                  <a:off x="10172013" y="178987"/>
                  <a:ext cx="1098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50" name="Freihand 49">
                  <a:extLst>
                    <a:ext uri="{FF2B5EF4-FFF2-40B4-BE49-F238E27FC236}">
                      <a16:creationId xmlns:a16="http://schemas.microsoft.com/office/drawing/2014/main" id="{2BEB36BE-E90D-4B6E-AC48-3F9578D323F5}"/>
                    </a:ext>
                  </a:extLst>
                </p14:cNvPr>
                <p14:cNvContentPartPr/>
                <p14:nvPr/>
              </p14:nvContentPartPr>
              <p14:xfrm>
                <a:off x="10326813" y="186907"/>
                <a:ext cx="26280" cy="11880"/>
              </p14:xfrm>
            </p:contentPart>
          </mc:Choice>
          <mc:Fallback xmlns="">
            <p:pic>
              <p:nvPicPr>
                <p:cNvPr id="50" name="Freihand 49">
                  <a:extLst>
                    <a:ext uri="{FF2B5EF4-FFF2-40B4-BE49-F238E27FC236}">
                      <a16:creationId xmlns:a16="http://schemas.microsoft.com/office/drawing/2014/main" id="{2BEB36BE-E90D-4B6E-AC48-3F9578D323F5}"/>
                    </a:ext>
                  </a:extLst>
                </p:cNvPr>
                <p:cNvPicPr/>
                <p:nvPr/>
              </p:nvPicPr>
              <p:blipFill>
                <a:blip r:embed="rId159"/>
                <a:stretch>
                  <a:fillRect/>
                </a:stretch>
              </p:blipFill>
              <p:spPr>
                <a:xfrm>
                  <a:off x="10322493" y="182587"/>
                  <a:ext cx="349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51" name="Freihand 50">
                  <a:extLst>
                    <a:ext uri="{FF2B5EF4-FFF2-40B4-BE49-F238E27FC236}">
                      <a16:creationId xmlns:a16="http://schemas.microsoft.com/office/drawing/2014/main" id="{4596E0BE-FBF5-46B4-B2AE-7CAE7091164D}"/>
                    </a:ext>
                  </a:extLst>
                </p14:cNvPr>
                <p14:cNvContentPartPr/>
                <p14:nvPr/>
              </p14:nvContentPartPr>
              <p14:xfrm>
                <a:off x="10375053" y="148027"/>
                <a:ext cx="96840" cy="177120"/>
              </p14:xfrm>
            </p:contentPart>
          </mc:Choice>
          <mc:Fallback xmlns="">
            <p:pic>
              <p:nvPicPr>
                <p:cNvPr id="51" name="Freihand 50">
                  <a:extLst>
                    <a:ext uri="{FF2B5EF4-FFF2-40B4-BE49-F238E27FC236}">
                      <a16:creationId xmlns:a16="http://schemas.microsoft.com/office/drawing/2014/main" id="{4596E0BE-FBF5-46B4-B2AE-7CAE7091164D}"/>
                    </a:ext>
                  </a:extLst>
                </p:cNvPr>
                <p:cNvPicPr/>
                <p:nvPr/>
              </p:nvPicPr>
              <p:blipFill>
                <a:blip r:embed="rId161"/>
                <a:stretch>
                  <a:fillRect/>
                </a:stretch>
              </p:blipFill>
              <p:spPr>
                <a:xfrm>
                  <a:off x="10370733" y="143707"/>
                  <a:ext cx="1054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52" name="Freihand 51">
                  <a:extLst>
                    <a:ext uri="{FF2B5EF4-FFF2-40B4-BE49-F238E27FC236}">
                      <a16:creationId xmlns:a16="http://schemas.microsoft.com/office/drawing/2014/main" id="{524A95DA-25F2-45CE-AF46-8D8F064789A0}"/>
                    </a:ext>
                  </a:extLst>
                </p14:cNvPr>
                <p14:cNvContentPartPr/>
                <p14:nvPr/>
              </p14:nvContentPartPr>
              <p14:xfrm>
                <a:off x="10407813" y="75307"/>
                <a:ext cx="98640" cy="314640"/>
              </p14:xfrm>
            </p:contentPart>
          </mc:Choice>
          <mc:Fallback xmlns="">
            <p:pic>
              <p:nvPicPr>
                <p:cNvPr id="52" name="Freihand 51">
                  <a:extLst>
                    <a:ext uri="{FF2B5EF4-FFF2-40B4-BE49-F238E27FC236}">
                      <a16:creationId xmlns:a16="http://schemas.microsoft.com/office/drawing/2014/main" id="{524A95DA-25F2-45CE-AF46-8D8F064789A0}"/>
                    </a:ext>
                  </a:extLst>
                </p:cNvPr>
                <p:cNvPicPr/>
                <p:nvPr/>
              </p:nvPicPr>
              <p:blipFill>
                <a:blip r:embed="rId163"/>
                <a:stretch>
                  <a:fillRect/>
                </a:stretch>
              </p:blipFill>
              <p:spPr>
                <a:xfrm>
                  <a:off x="10403493" y="70987"/>
                  <a:ext cx="10728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53" name="Freihand 52">
                  <a:extLst>
                    <a:ext uri="{FF2B5EF4-FFF2-40B4-BE49-F238E27FC236}">
                      <a16:creationId xmlns:a16="http://schemas.microsoft.com/office/drawing/2014/main" id="{459E4445-42D2-4C80-BF95-696709085771}"/>
                    </a:ext>
                  </a:extLst>
                </p14:cNvPr>
                <p14:cNvContentPartPr/>
                <p14:nvPr/>
              </p14:nvContentPartPr>
              <p14:xfrm>
                <a:off x="10550373" y="166027"/>
                <a:ext cx="183960" cy="11160"/>
              </p14:xfrm>
            </p:contentPart>
          </mc:Choice>
          <mc:Fallback xmlns="">
            <p:pic>
              <p:nvPicPr>
                <p:cNvPr id="53" name="Freihand 52">
                  <a:extLst>
                    <a:ext uri="{FF2B5EF4-FFF2-40B4-BE49-F238E27FC236}">
                      <a16:creationId xmlns:a16="http://schemas.microsoft.com/office/drawing/2014/main" id="{459E4445-42D2-4C80-BF95-696709085771}"/>
                    </a:ext>
                  </a:extLst>
                </p:cNvPr>
                <p:cNvPicPr/>
                <p:nvPr/>
              </p:nvPicPr>
              <p:blipFill>
                <a:blip r:embed="rId165"/>
                <a:stretch>
                  <a:fillRect/>
                </a:stretch>
              </p:blipFill>
              <p:spPr>
                <a:xfrm>
                  <a:off x="10546053" y="161707"/>
                  <a:ext cx="1926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54" name="Freihand 53">
                  <a:extLst>
                    <a:ext uri="{FF2B5EF4-FFF2-40B4-BE49-F238E27FC236}">
                      <a16:creationId xmlns:a16="http://schemas.microsoft.com/office/drawing/2014/main" id="{42166B14-CDE9-4E4D-8187-960381445A59}"/>
                    </a:ext>
                  </a:extLst>
                </p14:cNvPr>
                <p14:cNvContentPartPr/>
                <p14:nvPr/>
              </p14:nvContentPartPr>
              <p14:xfrm>
                <a:off x="10570893" y="222907"/>
                <a:ext cx="204840" cy="37440"/>
              </p14:xfrm>
            </p:contentPart>
          </mc:Choice>
          <mc:Fallback xmlns="">
            <p:pic>
              <p:nvPicPr>
                <p:cNvPr id="54" name="Freihand 53">
                  <a:extLst>
                    <a:ext uri="{FF2B5EF4-FFF2-40B4-BE49-F238E27FC236}">
                      <a16:creationId xmlns:a16="http://schemas.microsoft.com/office/drawing/2014/main" id="{42166B14-CDE9-4E4D-8187-960381445A59}"/>
                    </a:ext>
                  </a:extLst>
                </p:cNvPr>
                <p:cNvPicPr/>
                <p:nvPr/>
              </p:nvPicPr>
              <p:blipFill>
                <a:blip r:embed="rId167"/>
                <a:stretch>
                  <a:fillRect/>
                </a:stretch>
              </p:blipFill>
              <p:spPr>
                <a:xfrm>
                  <a:off x="10566573" y="218587"/>
                  <a:ext cx="2134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56" name="Freihand 55">
                  <a:extLst>
                    <a:ext uri="{FF2B5EF4-FFF2-40B4-BE49-F238E27FC236}">
                      <a16:creationId xmlns:a16="http://schemas.microsoft.com/office/drawing/2014/main" id="{3E81C289-5E71-48CD-8D34-AFC5AF869A2F}"/>
                    </a:ext>
                  </a:extLst>
                </p14:cNvPr>
                <p14:cNvContentPartPr/>
                <p14:nvPr/>
              </p14:nvContentPartPr>
              <p14:xfrm>
                <a:off x="10912893" y="145507"/>
                <a:ext cx="27000" cy="153360"/>
              </p14:xfrm>
            </p:contentPart>
          </mc:Choice>
          <mc:Fallback xmlns="">
            <p:pic>
              <p:nvPicPr>
                <p:cNvPr id="56" name="Freihand 55">
                  <a:extLst>
                    <a:ext uri="{FF2B5EF4-FFF2-40B4-BE49-F238E27FC236}">
                      <a16:creationId xmlns:a16="http://schemas.microsoft.com/office/drawing/2014/main" id="{3E81C289-5E71-48CD-8D34-AFC5AF869A2F}"/>
                    </a:ext>
                  </a:extLst>
                </p:cNvPr>
                <p:cNvPicPr/>
                <p:nvPr/>
              </p:nvPicPr>
              <p:blipFill>
                <a:blip r:embed="rId169"/>
                <a:stretch>
                  <a:fillRect/>
                </a:stretch>
              </p:blipFill>
              <p:spPr>
                <a:xfrm>
                  <a:off x="10908573" y="141187"/>
                  <a:ext cx="356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57" name="Freihand 56">
                  <a:extLst>
                    <a:ext uri="{FF2B5EF4-FFF2-40B4-BE49-F238E27FC236}">
                      <a16:creationId xmlns:a16="http://schemas.microsoft.com/office/drawing/2014/main" id="{2E6CEC3A-9232-4A24-B7F3-C3044B310AAD}"/>
                    </a:ext>
                  </a:extLst>
                </p14:cNvPr>
                <p14:cNvContentPartPr/>
                <p14:nvPr/>
              </p14:nvContentPartPr>
              <p14:xfrm>
                <a:off x="10966893" y="208147"/>
                <a:ext cx="86760" cy="84240"/>
              </p14:xfrm>
            </p:contentPart>
          </mc:Choice>
          <mc:Fallback xmlns="">
            <p:pic>
              <p:nvPicPr>
                <p:cNvPr id="57" name="Freihand 56">
                  <a:extLst>
                    <a:ext uri="{FF2B5EF4-FFF2-40B4-BE49-F238E27FC236}">
                      <a16:creationId xmlns:a16="http://schemas.microsoft.com/office/drawing/2014/main" id="{2E6CEC3A-9232-4A24-B7F3-C3044B310AAD}"/>
                    </a:ext>
                  </a:extLst>
                </p:cNvPr>
                <p:cNvPicPr/>
                <p:nvPr/>
              </p:nvPicPr>
              <p:blipFill>
                <a:blip r:embed="rId171"/>
                <a:stretch>
                  <a:fillRect/>
                </a:stretch>
              </p:blipFill>
              <p:spPr>
                <a:xfrm>
                  <a:off x="10962573" y="203827"/>
                  <a:ext cx="954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59" name="Freihand 58">
                  <a:extLst>
                    <a:ext uri="{FF2B5EF4-FFF2-40B4-BE49-F238E27FC236}">
                      <a16:creationId xmlns:a16="http://schemas.microsoft.com/office/drawing/2014/main" id="{D6BBB076-53C0-4B67-948F-BDB646A2C204}"/>
                    </a:ext>
                  </a:extLst>
                </p14:cNvPr>
                <p14:cNvContentPartPr/>
                <p14:nvPr/>
              </p14:nvContentPartPr>
              <p14:xfrm>
                <a:off x="11056893" y="241987"/>
                <a:ext cx="128880" cy="231480"/>
              </p14:xfrm>
            </p:contentPart>
          </mc:Choice>
          <mc:Fallback xmlns="">
            <p:pic>
              <p:nvPicPr>
                <p:cNvPr id="59" name="Freihand 58">
                  <a:extLst>
                    <a:ext uri="{FF2B5EF4-FFF2-40B4-BE49-F238E27FC236}">
                      <a16:creationId xmlns:a16="http://schemas.microsoft.com/office/drawing/2014/main" id="{D6BBB076-53C0-4B67-948F-BDB646A2C204}"/>
                    </a:ext>
                  </a:extLst>
                </p:cNvPr>
                <p:cNvPicPr/>
                <p:nvPr/>
              </p:nvPicPr>
              <p:blipFill>
                <a:blip r:embed="rId173"/>
                <a:stretch>
                  <a:fillRect/>
                </a:stretch>
              </p:blipFill>
              <p:spPr>
                <a:xfrm>
                  <a:off x="11052573" y="237667"/>
                  <a:ext cx="13752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60" name="Freihand 59">
                  <a:extLst>
                    <a:ext uri="{FF2B5EF4-FFF2-40B4-BE49-F238E27FC236}">
                      <a16:creationId xmlns:a16="http://schemas.microsoft.com/office/drawing/2014/main" id="{2F0C2B12-B56C-42C3-AB1A-7C48C035BD5B}"/>
                    </a:ext>
                  </a:extLst>
                </p14:cNvPr>
                <p14:cNvContentPartPr/>
                <p14:nvPr/>
              </p14:nvContentPartPr>
              <p14:xfrm>
                <a:off x="11200533" y="148027"/>
                <a:ext cx="121680" cy="155160"/>
              </p14:xfrm>
            </p:contentPart>
          </mc:Choice>
          <mc:Fallback xmlns="">
            <p:pic>
              <p:nvPicPr>
                <p:cNvPr id="60" name="Freihand 59">
                  <a:extLst>
                    <a:ext uri="{FF2B5EF4-FFF2-40B4-BE49-F238E27FC236}">
                      <a16:creationId xmlns:a16="http://schemas.microsoft.com/office/drawing/2014/main" id="{2F0C2B12-B56C-42C3-AB1A-7C48C035BD5B}"/>
                    </a:ext>
                  </a:extLst>
                </p:cNvPr>
                <p:cNvPicPr/>
                <p:nvPr/>
              </p:nvPicPr>
              <p:blipFill>
                <a:blip r:embed="rId175"/>
                <a:stretch>
                  <a:fillRect/>
                </a:stretch>
              </p:blipFill>
              <p:spPr>
                <a:xfrm>
                  <a:off x="11196213" y="143707"/>
                  <a:ext cx="1303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61" name="Freihand 60">
                  <a:extLst>
                    <a:ext uri="{FF2B5EF4-FFF2-40B4-BE49-F238E27FC236}">
                      <a16:creationId xmlns:a16="http://schemas.microsoft.com/office/drawing/2014/main" id="{DFA5A5DD-ED17-4875-A0BA-8880603A3D87}"/>
                    </a:ext>
                  </a:extLst>
                </p14:cNvPr>
                <p14:cNvContentPartPr/>
                <p14:nvPr/>
              </p14:nvContentPartPr>
              <p14:xfrm>
                <a:off x="11207373" y="199867"/>
                <a:ext cx="109080" cy="61920"/>
              </p14:xfrm>
            </p:contentPart>
          </mc:Choice>
          <mc:Fallback xmlns="">
            <p:pic>
              <p:nvPicPr>
                <p:cNvPr id="61" name="Freihand 60">
                  <a:extLst>
                    <a:ext uri="{FF2B5EF4-FFF2-40B4-BE49-F238E27FC236}">
                      <a16:creationId xmlns:a16="http://schemas.microsoft.com/office/drawing/2014/main" id="{DFA5A5DD-ED17-4875-A0BA-8880603A3D87}"/>
                    </a:ext>
                  </a:extLst>
                </p:cNvPr>
                <p:cNvPicPr/>
                <p:nvPr/>
              </p:nvPicPr>
              <p:blipFill>
                <a:blip r:embed="rId177"/>
                <a:stretch>
                  <a:fillRect/>
                </a:stretch>
              </p:blipFill>
              <p:spPr>
                <a:xfrm>
                  <a:off x="11203053" y="195547"/>
                  <a:ext cx="1177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63" name="Freihand 62">
                  <a:extLst>
                    <a:ext uri="{FF2B5EF4-FFF2-40B4-BE49-F238E27FC236}">
                      <a16:creationId xmlns:a16="http://schemas.microsoft.com/office/drawing/2014/main" id="{C4A3ECC5-35AC-41F8-9E27-67ECF8192758}"/>
                    </a:ext>
                  </a:extLst>
                </p14:cNvPr>
                <p14:cNvContentPartPr/>
                <p14:nvPr/>
              </p14:nvContentPartPr>
              <p14:xfrm>
                <a:off x="11460093" y="177187"/>
                <a:ext cx="7560" cy="117000"/>
              </p14:xfrm>
            </p:contentPart>
          </mc:Choice>
          <mc:Fallback xmlns="">
            <p:pic>
              <p:nvPicPr>
                <p:cNvPr id="63" name="Freihand 62">
                  <a:extLst>
                    <a:ext uri="{FF2B5EF4-FFF2-40B4-BE49-F238E27FC236}">
                      <a16:creationId xmlns:a16="http://schemas.microsoft.com/office/drawing/2014/main" id="{C4A3ECC5-35AC-41F8-9E27-67ECF8192758}"/>
                    </a:ext>
                  </a:extLst>
                </p:cNvPr>
                <p:cNvPicPr/>
                <p:nvPr/>
              </p:nvPicPr>
              <p:blipFill>
                <a:blip r:embed="rId179"/>
                <a:stretch>
                  <a:fillRect/>
                </a:stretch>
              </p:blipFill>
              <p:spPr>
                <a:xfrm>
                  <a:off x="11455773" y="172867"/>
                  <a:ext cx="162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64" name="Freihand 63">
                  <a:extLst>
                    <a:ext uri="{FF2B5EF4-FFF2-40B4-BE49-F238E27FC236}">
                      <a16:creationId xmlns:a16="http://schemas.microsoft.com/office/drawing/2014/main" id="{0129D96F-37E9-44F4-B7C2-544C717EC4BD}"/>
                    </a:ext>
                  </a:extLst>
                </p14:cNvPr>
                <p14:cNvContentPartPr/>
                <p14:nvPr/>
              </p14:nvContentPartPr>
              <p14:xfrm>
                <a:off x="11420493" y="219667"/>
                <a:ext cx="114120" cy="10080"/>
              </p14:xfrm>
            </p:contentPart>
          </mc:Choice>
          <mc:Fallback xmlns="">
            <p:pic>
              <p:nvPicPr>
                <p:cNvPr id="64" name="Freihand 63">
                  <a:extLst>
                    <a:ext uri="{FF2B5EF4-FFF2-40B4-BE49-F238E27FC236}">
                      <a16:creationId xmlns:a16="http://schemas.microsoft.com/office/drawing/2014/main" id="{0129D96F-37E9-44F4-B7C2-544C717EC4BD}"/>
                    </a:ext>
                  </a:extLst>
                </p:cNvPr>
                <p:cNvPicPr/>
                <p:nvPr/>
              </p:nvPicPr>
              <p:blipFill>
                <a:blip r:embed="rId181"/>
                <a:stretch>
                  <a:fillRect/>
                </a:stretch>
              </p:blipFill>
              <p:spPr>
                <a:xfrm>
                  <a:off x="11416173" y="215347"/>
                  <a:ext cx="1227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65" name="Freihand 64">
                  <a:extLst>
                    <a:ext uri="{FF2B5EF4-FFF2-40B4-BE49-F238E27FC236}">
                      <a16:creationId xmlns:a16="http://schemas.microsoft.com/office/drawing/2014/main" id="{DD6644A3-AABD-48C9-A27E-4ACA4ADB314C}"/>
                    </a:ext>
                  </a:extLst>
                </p14:cNvPr>
                <p14:cNvContentPartPr/>
                <p14:nvPr/>
              </p14:nvContentPartPr>
              <p14:xfrm>
                <a:off x="11585013" y="135067"/>
                <a:ext cx="38520" cy="131760"/>
              </p14:xfrm>
            </p:contentPart>
          </mc:Choice>
          <mc:Fallback xmlns="">
            <p:pic>
              <p:nvPicPr>
                <p:cNvPr id="65" name="Freihand 64">
                  <a:extLst>
                    <a:ext uri="{FF2B5EF4-FFF2-40B4-BE49-F238E27FC236}">
                      <a16:creationId xmlns:a16="http://schemas.microsoft.com/office/drawing/2014/main" id="{DD6644A3-AABD-48C9-A27E-4ACA4ADB314C}"/>
                    </a:ext>
                  </a:extLst>
                </p:cNvPr>
                <p:cNvPicPr/>
                <p:nvPr/>
              </p:nvPicPr>
              <p:blipFill>
                <a:blip r:embed="rId183"/>
                <a:stretch>
                  <a:fillRect/>
                </a:stretch>
              </p:blipFill>
              <p:spPr>
                <a:xfrm>
                  <a:off x="11580693" y="130747"/>
                  <a:ext cx="471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66" name="Freihand 65">
                  <a:extLst>
                    <a:ext uri="{FF2B5EF4-FFF2-40B4-BE49-F238E27FC236}">
                      <a16:creationId xmlns:a16="http://schemas.microsoft.com/office/drawing/2014/main" id="{58B523C3-350C-410B-A0EE-2A031F4D6772}"/>
                    </a:ext>
                  </a:extLst>
                </p14:cNvPr>
                <p14:cNvContentPartPr/>
                <p14:nvPr/>
              </p14:nvContentPartPr>
              <p14:xfrm>
                <a:off x="11623893" y="211027"/>
                <a:ext cx="52200" cy="43920"/>
              </p14:xfrm>
            </p:contentPart>
          </mc:Choice>
          <mc:Fallback xmlns="">
            <p:pic>
              <p:nvPicPr>
                <p:cNvPr id="66" name="Freihand 65">
                  <a:extLst>
                    <a:ext uri="{FF2B5EF4-FFF2-40B4-BE49-F238E27FC236}">
                      <a16:creationId xmlns:a16="http://schemas.microsoft.com/office/drawing/2014/main" id="{58B523C3-350C-410B-A0EE-2A031F4D6772}"/>
                    </a:ext>
                  </a:extLst>
                </p:cNvPr>
                <p:cNvPicPr/>
                <p:nvPr/>
              </p:nvPicPr>
              <p:blipFill>
                <a:blip r:embed="rId185"/>
                <a:stretch>
                  <a:fillRect/>
                </a:stretch>
              </p:blipFill>
              <p:spPr>
                <a:xfrm>
                  <a:off x="11619573" y="206707"/>
                  <a:ext cx="608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67" name="Freihand 66">
                  <a:extLst>
                    <a:ext uri="{FF2B5EF4-FFF2-40B4-BE49-F238E27FC236}">
                      <a16:creationId xmlns:a16="http://schemas.microsoft.com/office/drawing/2014/main" id="{57821A35-4B1A-4F2B-A097-EC00A2463326}"/>
                    </a:ext>
                  </a:extLst>
                </p14:cNvPr>
                <p14:cNvContentPartPr/>
                <p14:nvPr/>
              </p14:nvContentPartPr>
              <p14:xfrm>
                <a:off x="11685813" y="192667"/>
                <a:ext cx="50760" cy="186480"/>
              </p14:xfrm>
            </p:contentPart>
          </mc:Choice>
          <mc:Fallback xmlns="">
            <p:pic>
              <p:nvPicPr>
                <p:cNvPr id="67" name="Freihand 66">
                  <a:extLst>
                    <a:ext uri="{FF2B5EF4-FFF2-40B4-BE49-F238E27FC236}">
                      <a16:creationId xmlns:a16="http://schemas.microsoft.com/office/drawing/2014/main" id="{57821A35-4B1A-4F2B-A097-EC00A2463326}"/>
                    </a:ext>
                  </a:extLst>
                </p:cNvPr>
                <p:cNvPicPr/>
                <p:nvPr/>
              </p:nvPicPr>
              <p:blipFill>
                <a:blip r:embed="rId187"/>
                <a:stretch>
                  <a:fillRect/>
                </a:stretch>
              </p:blipFill>
              <p:spPr>
                <a:xfrm>
                  <a:off x="11681493" y="188347"/>
                  <a:ext cx="594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68" name="Freihand 67">
                  <a:extLst>
                    <a:ext uri="{FF2B5EF4-FFF2-40B4-BE49-F238E27FC236}">
                      <a16:creationId xmlns:a16="http://schemas.microsoft.com/office/drawing/2014/main" id="{B91B2505-AF42-47DC-9878-021F90C49B49}"/>
                    </a:ext>
                  </a:extLst>
                </p14:cNvPr>
                <p14:cNvContentPartPr/>
                <p14:nvPr/>
              </p14:nvContentPartPr>
              <p14:xfrm>
                <a:off x="11801373" y="167827"/>
                <a:ext cx="111960" cy="215280"/>
              </p14:xfrm>
            </p:contentPart>
          </mc:Choice>
          <mc:Fallback xmlns="">
            <p:pic>
              <p:nvPicPr>
                <p:cNvPr id="68" name="Freihand 67">
                  <a:extLst>
                    <a:ext uri="{FF2B5EF4-FFF2-40B4-BE49-F238E27FC236}">
                      <a16:creationId xmlns:a16="http://schemas.microsoft.com/office/drawing/2014/main" id="{B91B2505-AF42-47DC-9878-021F90C49B49}"/>
                    </a:ext>
                  </a:extLst>
                </p:cNvPr>
                <p:cNvPicPr/>
                <p:nvPr/>
              </p:nvPicPr>
              <p:blipFill>
                <a:blip r:embed="rId189"/>
                <a:stretch>
                  <a:fillRect/>
                </a:stretch>
              </p:blipFill>
              <p:spPr>
                <a:xfrm>
                  <a:off x="11797053" y="163507"/>
                  <a:ext cx="12060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257" name="Freihand 256">
                  <a:extLst>
                    <a:ext uri="{FF2B5EF4-FFF2-40B4-BE49-F238E27FC236}">
                      <a16:creationId xmlns:a16="http://schemas.microsoft.com/office/drawing/2014/main" id="{253A52CE-AD07-47D7-B7BB-D1E9327CBDBC}"/>
                    </a:ext>
                  </a:extLst>
                </p14:cNvPr>
                <p14:cNvContentPartPr/>
                <p14:nvPr/>
              </p14:nvContentPartPr>
              <p14:xfrm>
                <a:off x="9668733" y="42187"/>
                <a:ext cx="32400" cy="26640"/>
              </p14:xfrm>
            </p:contentPart>
          </mc:Choice>
          <mc:Fallback xmlns="">
            <p:pic>
              <p:nvPicPr>
                <p:cNvPr id="257" name="Freihand 256">
                  <a:extLst>
                    <a:ext uri="{FF2B5EF4-FFF2-40B4-BE49-F238E27FC236}">
                      <a16:creationId xmlns:a16="http://schemas.microsoft.com/office/drawing/2014/main" id="{253A52CE-AD07-47D7-B7BB-D1E9327CBDBC}"/>
                    </a:ext>
                  </a:extLst>
                </p:cNvPr>
                <p:cNvPicPr/>
                <p:nvPr/>
              </p:nvPicPr>
              <p:blipFill>
                <a:blip r:embed="rId191"/>
                <a:stretch>
                  <a:fillRect/>
                </a:stretch>
              </p:blipFill>
              <p:spPr>
                <a:xfrm>
                  <a:off x="9664413" y="37867"/>
                  <a:ext cx="410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258" name="Freihand 257">
                  <a:extLst>
                    <a:ext uri="{FF2B5EF4-FFF2-40B4-BE49-F238E27FC236}">
                      <a16:creationId xmlns:a16="http://schemas.microsoft.com/office/drawing/2014/main" id="{D07D0E38-DD39-42A1-837A-DE5652C47957}"/>
                    </a:ext>
                  </a:extLst>
                </p14:cNvPr>
                <p14:cNvContentPartPr/>
                <p14:nvPr/>
              </p14:nvContentPartPr>
              <p14:xfrm>
                <a:off x="9634173" y="11587"/>
                <a:ext cx="2418480" cy="587880"/>
              </p14:xfrm>
            </p:contentPart>
          </mc:Choice>
          <mc:Fallback xmlns="">
            <p:pic>
              <p:nvPicPr>
                <p:cNvPr id="258" name="Freihand 257">
                  <a:extLst>
                    <a:ext uri="{FF2B5EF4-FFF2-40B4-BE49-F238E27FC236}">
                      <a16:creationId xmlns:a16="http://schemas.microsoft.com/office/drawing/2014/main" id="{D07D0E38-DD39-42A1-837A-DE5652C47957}"/>
                    </a:ext>
                  </a:extLst>
                </p:cNvPr>
                <p:cNvPicPr/>
                <p:nvPr/>
              </p:nvPicPr>
              <p:blipFill>
                <a:blip r:embed="rId193"/>
                <a:stretch>
                  <a:fillRect/>
                </a:stretch>
              </p:blipFill>
              <p:spPr>
                <a:xfrm>
                  <a:off x="9629853" y="7267"/>
                  <a:ext cx="2427120" cy="596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4">
            <p14:nvContentPartPr>
              <p14:cNvPr id="260" name="Freihand 259">
                <a:extLst>
                  <a:ext uri="{FF2B5EF4-FFF2-40B4-BE49-F238E27FC236}">
                    <a16:creationId xmlns:a16="http://schemas.microsoft.com/office/drawing/2014/main" id="{5BCD072E-8D84-4872-BA1F-50ABCF38DACE}"/>
                  </a:ext>
                </a:extLst>
              </p14:cNvPr>
              <p14:cNvContentPartPr/>
              <p14:nvPr/>
            </p14:nvContentPartPr>
            <p14:xfrm>
              <a:off x="10748733" y="2988427"/>
              <a:ext cx="1233000" cy="263160"/>
            </p14:xfrm>
          </p:contentPart>
        </mc:Choice>
        <mc:Fallback xmlns="">
          <p:pic>
            <p:nvPicPr>
              <p:cNvPr id="260" name="Freihand 259">
                <a:extLst>
                  <a:ext uri="{FF2B5EF4-FFF2-40B4-BE49-F238E27FC236}">
                    <a16:creationId xmlns:a16="http://schemas.microsoft.com/office/drawing/2014/main" id="{5BCD072E-8D84-4872-BA1F-50ABCF38DACE}"/>
                  </a:ext>
                </a:extLst>
              </p:cNvPr>
              <p:cNvPicPr/>
              <p:nvPr/>
            </p:nvPicPr>
            <p:blipFill>
              <a:blip r:embed="rId195"/>
              <a:stretch>
                <a:fillRect/>
              </a:stretch>
            </p:blipFill>
            <p:spPr>
              <a:xfrm>
                <a:off x="10744413" y="2984107"/>
                <a:ext cx="124164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282" name="Freihand 281">
                <a:extLst>
                  <a:ext uri="{FF2B5EF4-FFF2-40B4-BE49-F238E27FC236}">
                    <a16:creationId xmlns:a16="http://schemas.microsoft.com/office/drawing/2014/main" id="{41EBB49A-13EF-4BF2-A553-BEFFDAD0FBEE}"/>
                  </a:ext>
                </a:extLst>
              </p14:cNvPr>
              <p14:cNvContentPartPr/>
              <p14:nvPr/>
            </p14:nvContentPartPr>
            <p14:xfrm>
              <a:off x="4598853" y="1652107"/>
              <a:ext cx="3817080" cy="37800"/>
            </p14:xfrm>
          </p:contentPart>
        </mc:Choice>
        <mc:Fallback xmlns="">
          <p:pic>
            <p:nvPicPr>
              <p:cNvPr id="282" name="Freihand 281">
                <a:extLst>
                  <a:ext uri="{FF2B5EF4-FFF2-40B4-BE49-F238E27FC236}">
                    <a16:creationId xmlns:a16="http://schemas.microsoft.com/office/drawing/2014/main" id="{41EBB49A-13EF-4BF2-A553-BEFFDAD0FBEE}"/>
                  </a:ext>
                </a:extLst>
              </p:cNvPr>
              <p:cNvPicPr/>
              <p:nvPr/>
            </p:nvPicPr>
            <p:blipFill>
              <a:blip r:embed="rId197"/>
              <a:stretch>
                <a:fillRect/>
              </a:stretch>
            </p:blipFill>
            <p:spPr>
              <a:xfrm>
                <a:off x="4594533" y="1647787"/>
                <a:ext cx="38257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283" name="Freihand 282">
                <a:extLst>
                  <a:ext uri="{FF2B5EF4-FFF2-40B4-BE49-F238E27FC236}">
                    <a16:creationId xmlns:a16="http://schemas.microsoft.com/office/drawing/2014/main" id="{8B25ED15-58E5-44CC-84CC-6EED51510A4B}"/>
                  </a:ext>
                </a:extLst>
              </p14:cNvPr>
              <p14:cNvContentPartPr/>
              <p14:nvPr/>
            </p14:nvContentPartPr>
            <p14:xfrm>
              <a:off x="11160213" y="2670547"/>
              <a:ext cx="271440" cy="220680"/>
            </p14:xfrm>
          </p:contentPart>
        </mc:Choice>
        <mc:Fallback xmlns="">
          <p:pic>
            <p:nvPicPr>
              <p:cNvPr id="283" name="Freihand 282">
                <a:extLst>
                  <a:ext uri="{FF2B5EF4-FFF2-40B4-BE49-F238E27FC236}">
                    <a16:creationId xmlns:a16="http://schemas.microsoft.com/office/drawing/2014/main" id="{8B25ED15-58E5-44CC-84CC-6EED51510A4B}"/>
                  </a:ext>
                </a:extLst>
              </p:cNvPr>
              <p:cNvPicPr/>
              <p:nvPr/>
            </p:nvPicPr>
            <p:blipFill>
              <a:blip r:embed="rId199"/>
              <a:stretch>
                <a:fillRect/>
              </a:stretch>
            </p:blipFill>
            <p:spPr>
              <a:xfrm>
                <a:off x="11155893" y="2666227"/>
                <a:ext cx="2800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289" name="Freihand 288">
                <a:extLst>
                  <a:ext uri="{FF2B5EF4-FFF2-40B4-BE49-F238E27FC236}">
                    <a16:creationId xmlns:a16="http://schemas.microsoft.com/office/drawing/2014/main" id="{29F8DD7B-EF04-4200-9E9E-A057EF6B551C}"/>
                  </a:ext>
                </a:extLst>
              </p14:cNvPr>
              <p14:cNvContentPartPr/>
              <p14:nvPr/>
            </p14:nvContentPartPr>
            <p14:xfrm>
              <a:off x="11861133" y="2521147"/>
              <a:ext cx="294840" cy="466200"/>
            </p14:xfrm>
          </p:contentPart>
        </mc:Choice>
        <mc:Fallback xmlns="">
          <p:pic>
            <p:nvPicPr>
              <p:cNvPr id="289" name="Freihand 288">
                <a:extLst>
                  <a:ext uri="{FF2B5EF4-FFF2-40B4-BE49-F238E27FC236}">
                    <a16:creationId xmlns:a16="http://schemas.microsoft.com/office/drawing/2014/main" id="{29F8DD7B-EF04-4200-9E9E-A057EF6B551C}"/>
                  </a:ext>
                </a:extLst>
              </p:cNvPr>
              <p:cNvPicPr/>
              <p:nvPr/>
            </p:nvPicPr>
            <p:blipFill>
              <a:blip r:embed="rId201"/>
              <a:stretch>
                <a:fillRect/>
              </a:stretch>
            </p:blipFill>
            <p:spPr>
              <a:xfrm>
                <a:off x="11856813" y="2516827"/>
                <a:ext cx="303480" cy="474840"/>
              </a:xfrm>
              <a:prstGeom prst="rect">
                <a:avLst/>
              </a:prstGeom>
            </p:spPr>
          </p:pic>
        </mc:Fallback>
      </mc:AlternateContent>
      <p:grpSp>
        <p:nvGrpSpPr>
          <p:cNvPr id="292" name="Gruppieren 291">
            <a:extLst>
              <a:ext uri="{FF2B5EF4-FFF2-40B4-BE49-F238E27FC236}">
                <a16:creationId xmlns:a16="http://schemas.microsoft.com/office/drawing/2014/main" id="{344095A8-E323-4FD6-ABA1-A0F98E758757}"/>
              </a:ext>
            </a:extLst>
          </p:cNvPr>
          <p:cNvGrpSpPr/>
          <p:nvPr/>
        </p:nvGrpSpPr>
        <p:grpSpPr>
          <a:xfrm>
            <a:off x="1638213" y="2628427"/>
            <a:ext cx="5095440" cy="154440"/>
            <a:chOff x="1638213" y="2628427"/>
            <a:chExt cx="5095440" cy="154440"/>
          </a:xfrm>
        </p:grpSpPr>
        <mc:AlternateContent xmlns:mc="http://schemas.openxmlformats.org/markup-compatibility/2006" xmlns:p14="http://schemas.microsoft.com/office/powerpoint/2010/main">
          <mc:Choice Requires="p14">
            <p:contentPart p14:bwMode="auto" r:id="rId202">
              <p14:nvContentPartPr>
                <p14:cNvPr id="290" name="Freihand 289">
                  <a:extLst>
                    <a:ext uri="{FF2B5EF4-FFF2-40B4-BE49-F238E27FC236}">
                      <a16:creationId xmlns:a16="http://schemas.microsoft.com/office/drawing/2014/main" id="{0A2FDD64-F0C4-467C-ABB3-538B268378E6}"/>
                    </a:ext>
                  </a:extLst>
                </p14:cNvPr>
                <p14:cNvContentPartPr/>
                <p14:nvPr/>
              </p14:nvContentPartPr>
              <p14:xfrm>
                <a:off x="1638213" y="2628427"/>
                <a:ext cx="1316160" cy="33480"/>
              </p14:xfrm>
            </p:contentPart>
          </mc:Choice>
          <mc:Fallback xmlns="">
            <p:pic>
              <p:nvPicPr>
                <p:cNvPr id="290" name="Freihand 289">
                  <a:extLst>
                    <a:ext uri="{FF2B5EF4-FFF2-40B4-BE49-F238E27FC236}">
                      <a16:creationId xmlns:a16="http://schemas.microsoft.com/office/drawing/2014/main" id="{0A2FDD64-F0C4-467C-ABB3-538B268378E6}"/>
                    </a:ext>
                  </a:extLst>
                </p:cNvPr>
                <p:cNvPicPr/>
                <p:nvPr/>
              </p:nvPicPr>
              <p:blipFill>
                <a:blip r:embed="rId203"/>
                <a:stretch>
                  <a:fillRect/>
                </a:stretch>
              </p:blipFill>
              <p:spPr>
                <a:xfrm>
                  <a:off x="1633893" y="2624107"/>
                  <a:ext cx="13248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91" name="Freihand 290">
                  <a:extLst>
                    <a:ext uri="{FF2B5EF4-FFF2-40B4-BE49-F238E27FC236}">
                      <a16:creationId xmlns:a16="http://schemas.microsoft.com/office/drawing/2014/main" id="{070820F1-0F06-4189-8982-D7977B215673}"/>
                    </a:ext>
                  </a:extLst>
                </p14:cNvPr>
                <p14:cNvContentPartPr/>
                <p14:nvPr/>
              </p14:nvContentPartPr>
              <p14:xfrm>
                <a:off x="3485733" y="2728867"/>
                <a:ext cx="3247920" cy="54000"/>
              </p14:xfrm>
            </p:contentPart>
          </mc:Choice>
          <mc:Fallback xmlns="">
            <p:pic>
              <p:nvPicPr>
                <p:cNvPr id="291" name="Freihand 290">
                  <a:extLst>
                    <a:ext uri="{FF2B5EF4-FFF2-40B4-BE49-F238E27FC236}">
                      <a16:creationId xmlns:a16="http://schemas.microsoft.com/office/drawing/2014/main" id="{070820F1-0F06-4189-8982-D7977B215673}"/>
                    </a:ext>
                  </a:extLst>
                </p:cNvPr>
                <p:cNvPicPr/>
                <p:nvPr/>
              </p:nvPicPr>
              <p:blipFill>
                <a:blip r:embed="rId205"/>
                <a:stretch>
                  <a:fillRect/>
                </a:stretch>
              </p:blipFill>
              <p:spPr>
                <a:xfrm>
                  <a:off x="3481413" y="2724547"/>
                  <a:ext cx="3256560" cy="62640"/>
                </a:xfrm>
                <a:prstGeom prst="rect">
                  <a:avLst/>
                </a:prstGeom>
              </p:spPr>
            </p:pic>
          </mc:Fallback>
        </mc:AlternateContent>
      </p:grpSp>
      <p:grpSp>
        <p:nvGrpSpPr>
          <p:cNvPr id="295" name="Gruppieren 294">
            <a:extLst>
              <a:ext uri="{FF2B5EF4-FFF2-40B4-BE49-F238E27FC236}">
                <a16:creationId xmlns:a16="http://schemas.microsoft.com/office/drawing/2014/main" id="{3656B52D-AF34-4CD0-8D45-D8EB994C2863}"/>
              </a:ext>
            </a:extLst>
          </p:cNvPr>
          <p:cNvGrpSpPr/>
          <p:nvPr/>
        </p:nvGrpSpPr>
        <p:grpSpPr>
          <a:xfrm>
            <a:off x="7358973" y="1523947"/>
            <a:ext cx="4784760" cy="2252160"/>
            <a:chOff x="7358973" y="1523947"/>
            <a:chExt cx="4784760" cy="2252160"/>
          </a:xfrm>
        </p:grpSpPr>
        <mc:AlternateContent xmlns:mc="http://schemas.openxmlformats.org/markup-compatibility/2006" xmlns:p14="http://schemas.microsoft.com/office/powerpoint/2010/main">
          <mc:Choice Requires="p14">
            <p:contentPart p14:bwMode="auto" r:id="rId206">
              <p14:nvContentPartPr>
                <p14:cNvPr id="25" name="Freihand 24">
                  <a:extLst>
                    <a:ext uri="{FF2B5EF4-FFF2-40B4-BE49-F238E27FC236}">
                      <a16:creationId xmlns:a16="http://schemas.microsoft.com/office/drawing/2014/main" id="{A5DDD3FD-72BD-42D8-9903-E4630860FD44}"/>
                    </a:ext>
                  </a:extLst>
                </p14:cNvPr>
                <p14:cNvContentPartPr/>
                <p14:nvPr/>
              </p14:nvContentPartPr>
              <p14:xfrm>
                <a:off x="9271293" y="1536907"/>
                <a:ext cx="53640" cy="218160"/>
              </p14:xfrm>
            </p:contentPart>
          </mc:Choice>
          <mc:Fallback xmlns="">
            <p:pic>
              <p:nvPicPr>
                <p:cNvPr id="25" name="Freihand 24">
                  <a:extLst>
                    <a:ext uri="{FF2B5EF4-FFF2-40B4-BE49-F238E27FC236}">
                      <a16:creationId xmlns:a16="http://schemas.microsoft.com/office/drawing/2014/main" id="{A5DDD3FD-72BD-42D8-9903-E4630860FD44}"/>
                    </a:ext>
                  </a:extLst>
                </p:cNvPr>
                <p:cNvPicPr/>
                <p:nvPr/>
              </p:nvPicPr>
              <p:blipFill>
                <a:blip r:embed="rId207"/>
                <a:stretch>
                  <a:fillRect/>
                </a:stretch>
              </p:blipFill>
              <p:spPr>
                <a:xfrm>
                  <a:off x="9266973" y="1532587"/>
                  <a:ext cx="622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6" name="Freihand 25">
                  <a:extLst>
                    <a:ext uri="{FF2B5EF4-FFF2-40B4-BE49-F238E27FC236}">
                      <a16:creationId xmlns:a16="http://schemas.microsoft.com/office/drawing/2014/main" id="{9A3FD62C-494E-4188-A7CE-740D12CB774A}"/>
                    </a:ext>
                  </a:extLst>
                </p14:cNvPr>
                <p14:cNvContentPartPr/>
                <p14:nvPr/>
              </p14:nvContentPartPr>
              <p14:xfrm>
                <a:off x="9354093" y="1648507"/>
                <a:ext cx="75240" cy="101520"/>
              </p14:xfrm>
            </p:contentPart>
          </mc:Choice>
          <mc:Fallback xmlns="">
            <p:pic>
              <p:nvPicPr>
                <p:cNvPr id="26" name="Freihand 25">
                  <a:extLst>
                    <a:ext uri="{FF2B5EF4-FFF2-40B4-BE49-F238E27FC236}">
                      <a16:creationId xmlns:a16="http://schemas.microsoft.com/office/drawing/2014/main" id="{9A3FD62C-494E-4188-A7CE-740D12CB774A}"/>
                    </a:ext>
                  </a:extLst>
                </p:cNvPr>
                <p:cNvPicPr/>
                <p:nvPr/>
              </p:nvPicPr>
              <p:blipFill>
                <a:blip r:embed="rId209"/>
                <a:stretch>
                  <a:fillRect/>
                </a:stretch>
              </p:blipFill>
              <p:spPr>
                <a:xfrm>
                  <a:off x="9349773" y="1644187"/>
                  <a:ext cx="838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7" name="Freihand 26">
                  <a:extLst>
                    <a:ext uri="{FF2B5EF4-FFF2-40B4-BE49-F238E27FC236}">
                      <a16:creationId xmlns:a16="http://schemas.microsoft.com/office/drawing/2014/main" id="{FDE8C83B-0CF8-429D-A3E8-A614ADF7D887}"/>
                    </a:ext>
                  </a:extLst>
                </p14:cNvPr>
                <p14:cNvContentPartPr/>
                <p14:nvPr/>
              </p14:nvContentPartPr>
              <p14:xfrm>
                <a:off x="9418173" y="1639867"/>
                <a:ext cx="86400" cy="213480"/>
              </p14:xfrm>
            </p:contentPart>
          </mc:Choice>
          <mc:Fallback xmlns="">
            <p:pic>
              <p:nvPicPr>
                <p:cNvPr id="27" name="Freihand 26">
                  <a:extLst>
                    <a:ext uri="{FF2B5EF4-FFF2-40B4-BE49-F238E27FC236}">
                      <a16:creationId xmlns:a16="http://schemas.microsoft.com/office/drawing/2014/main" id="{FDE8C83B-0CF8-429D-A3E8-A614ADF7D887}"/>
                    </a:ext>
                  </a:extLst>
                </p:cNvPr>
                <p:cNvPicPr/>
                <p:nvPr/>
              </p:nvPicPr>
              <p:blipFill>
                <a:blip r:embed="rId211"/>
                <a:stretch>
                  <a:fillRect/>
                </a:stretch>
              </p:blipFill>
              <p:spPr>
                <a:xfrm>
                  <a:off x="9413853" y="1635547"/>
                  <a:ext cx="950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28" name="Freihand 27">
                  <a:extLst>
                    <a:ext uri="{FF2B5EF4-FFF2-40B4-BE49-F238E27FC236}">
                      <a16:creationId xmlns:a16="http://schemas.microsoft.com/office/drawing/2014/main" id="{7F237B91-74BE-4DC3-876E-7EC3C12779BD}"/>
                    </a:ext>
                  </a:extLst>
                </p14:cNvPr>
                <p14:cNvContentPartPr/>
                <p14:nvPr/>
              </p14:nvContentPartPr>
              <p14:xfrm>
                <a:off x="9626253" y="1561027"/>
                <a:ext cx="102240" cy="159480"/>
              </p14:xfrm>
            </p:contentPart>
          </mc:Choice>
          <mc:Fallback xmlns="">
            <p:pic>
              <p:nvPicPr>
                <p:cNvPr id="28" name="Freihand 27">
                  <a:extLst>
                    <a:ext uri="{FF2B5EF4-FFF2-40B4-BE49-F238E27FC236}">
                      <a16:creationId xmlns:a16="http://schemas.microsoft.com/office/drawing/2014/main" id="{7F237B91-74BE-4DC3-876E-7EC3C12779BD}"/>
                    </a:ext>
                  </a:extLst>
                </p:cNvPr>
                <p:cNvPicPr/>
                <p:nvPr/>
              </p:nvPicPr>
              <p:blipFill>
                <a:blip r:embed="rId213"/>
                <a:stretch>
                  <a:fillRect/>
                </a:stretch>
              </p:blipFill>
              <p:spPr>
                <a:xfrm>
                  <a:off x="9621933" y="1556707"/>
                  <a:ext cx="1108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29" name="Freihand 28">
                  <a:extLst>
                    <a:ext uri="{FF2B5EF4-FFF2-40B4-BE49-F238E27FC236}">
                      <a16:creationId xmlns:a16="http://schemas.microsoft.com/office/drawing/2014/main" id="{EED60C88-FDF7-437B-AA75-FF054442893C}"/>
                    </a:ext>
                  </a:extLst>
                </p14:cNvPr>
                <p14:cNvContentPartPr/>
                <p14:nvPr/>
              </p14:nvContentPartPr>
              <p14:xfrm>
                <a:off x="9791133" y="1581907"/>
                <a:ext cx="75600" cy="124560"/>
              </p14:xfrm>
            </p:contentPart>
          </mc:Choice>
          <mc:Fallback xmlns="">
            <p:pic>
              <p:nvPicPr>
                <p:cNvPr id="29" name="Freihand 28">
                  <a:extLst>
                    <a:ext uri="{FF2B5EF4-FFF2-40B4-BE49-F238E27FC236}">
                      <a16:creationId xmlns:a16="http://schemas.microsoft.com/office/drawing/2014/main" id="{EED60C88-FDF7-437B-AA75-FF054442893C}"/>
                    </a:ext>
                  </a:extLst>
                </p:cNvPr>
                <p:cNvPicPr/>
                <p:nvPr/>
              </p:nvPicPr>
              <p:blipFill>
                <a:blip r:embed="rId215"/>
                <a:stretch>
                  <a:fillRect/>
                </a:stretch>
              </p:blipFill>
              <p:spPr>
                <a:xfrm>
                  <a:off x="9786813" y="1577587"/>
                  <a:ext cx="842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30" name="Freihand 29">
                  <a:extLst>
                    <a:ext uri="{FF2B5EF4-FFF2-40B4-BE49-F238E27FC236}">
                      <a16:creationId xmlns:a16="http://schemas.microsoft.com/office/drawing/2014/main" id="{21C7E2F6-2549-483D-8B92-98782EAF4012}"/>
                    </a:ext>
                  </a:extLst>
                </p14:cNvPr>
                <p14:cNvContentPartPr/>
                <p14:nvPr/>
              </p14:nvContentPartPr>
              <p14:xfrm>
                <a:off x="9725613" y="1642747"/>
                <a:ext cx="29520" cy="19800"/>
              </p14:xfrm>
            </p:contentPart>
          </mc:Choice>
          <mc:Fallback xmlns="">
            <p:pic>
              <p:nvPicPr>
                <p:cNvPr id="30" name="Freihand 29">
                  <a:extLst>
                    <a:ext uri="{FF2B5EF4-FFF2-40B4-BE49-F238E27FC236}">
                      <a16:creationId xmlns:a16="http://schemas.microsoft.com/office/drawing/2014/main" id="{21C7E2F6-2549-483D-8B92-98782EAF4012}"/>
                    </a:ext>
                  </a:extLst>
                </p:cNvPr>
                <p:cNvPicPr/>
                <p:nvPr/>
              </p:nvPicPr>
              <p:blipFill>
                <a:blip r:embed="rId217"/>
                <a:stretch>
                  <a:fillRect/>
                </a:stretch>
              </p:blipFill>
              <p:spPr>
                <a:xfrm>
                  <a:off x="9721293" y="1638427"/>
                  <a:ext cx="381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31" name="Freihand 30">
                  <a:extLst>
                    <a:ext uri="{FF2B5EF4-FFF2-40B4-BE49-F238E27FC236}">
                      <a16:creationId xmlns:a16="http://schemas.microsoft.com/office/drawing/2014/main" id="{6D8EC26A-033C-45E7-AB1A-C11466263F2E}"/>
                    </a:ext>
                  </a:extLst>
                </p14:cNvPr>
                <p14:cNvContentPartPr/>
                <p14:nvPr/>
              </p14:nvContentPartPr>
              <p14:xfrm>
                <a:off x="10133133" y="1645267"/>
                <a:ext cx="173160" cy="6840"/>
              </p14:xfrm>
            </p:contentPart>
          </mc:Choice>
          <mc:Fallback xmlns="">
            <p:pic>
              <p:nvPicPr>
                <p:cNvPr id="31" name="Freihand 30">
                  <a:extLst>
                    <a:ext uri="{FF2B5EF4-FFF2-40B4-BE49-F238E27FC236}">
                      <a16:creationId xmlns:a16="http://schemas.microsoft.com/office/drawing/2014/main" id="{6D8EC26A-033C-45E7-AB1A-C11466263F2E}"/>
                    </a:ext>
                  </a:extLst>
                </p:cNvPr>
                <p:cNvPicPr/>
                <p:nvPr/>
              </p:nvPicPr>
              <p:blipFill>
                <a:blip r:embed="rId219"/>
                <a:stretch>
                  <a:fillRect/>
                </a:stretch>
              </p:blipFill>
              <p:spPr>
                <a:xfrm>
                  <a:off x="10128813" y="1640947"/>
                  <a:ext cx="1818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32" name="Freihand 31">
                  <a:extLst>
                    <a:ext uri="{FF2B5EF4-FFF2-40B4-BE49-F238E27FC236}">
                      <a16:creationId xmlns:a16="http://schemas.microsoft.com/office/drawing/2014/main" id="{DB910AE2-DA98-4DF1-A91E-D89AADCABDBE}"/>
                    </a:ext>
                  </a:extLst>
                </p14:cNvPr>
                <p14:cNvContentPartPr/>
                <p14:nvPr/>
              </p14:nvContentPartPr>
              <p14:xfrm>
                <a:off x="10165533" y="1670107"/>
                <a:ext cx="134280" cy="14040"/>
              </p14:xfrm>
            </p:contentPart>
          </mc:Choice>
          <mc:Fallback xmlns="">
            <p:pic>
              <p:nvPicPr>
                <p:cNvPr id="32" name="Freihand 31">
                  <a:extLst>
                    <a:ext uri="{FF2B5EF4-FFF2-40B4-BE49-F238E27FC236}">
                      <a16:creationId xmlns:a16="http://schemas.microsoft.com/office/drawing/2014/main" id="{DB910AE2-DA98-4DF1-A91E-D89AADCABDBE}"/>
                    </a:ext>
                  </a:extLst>
                </p:cNvPr>
                <p:cNvPicPr/>
                <p:nvPr/>
              </p:nvPicPr>
              <p:blipFill>
                <a:blip r:embed="rId221"/>
                <a:stretch>
                  <a:fillRect/>
                </a:stretch>
              </p:blipFill>
              <p:spPr>
                <a:xfrm>
                  <a:off x="10161213" y="1665787"/>
                  <a:ext cx="1429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33" name="Freihand 32">
                  <a:extLst>
                    <a:ext uri="{FF2B5EF4-FFF2-40B4-BE49-F238E27FC236}">
                      <a16:creationId xmlns:a16="http://schemas.microsoft.com/office/drawing/2014/main" id="{572E06B6-C741-4D7C-A27A-7D45C507C232}"/>
                    </a:ext>
                  </a:extLst>
                </p14:cNvPr>
                <p14:cNvContentPartPr/>
                <p14:nvPr/>
              </p14:nvContentPartPr>
              <p14:xfrm>
                <a:off x="10425093" y="1523947"/>
                <a:ext cx="23760" cy="156960"/>
              </p14:xfrm>
            </p:contentPart>
          </mc:Choice>
          <mc:Fallback xmlns="">
            <p:pic>
              <p:nvPicPr>
                <p:cNvPr id="33" name="Freihand 32">
                  <a:extLst>
                    <a:ext uri="{FF2B5EF4-FFF2-40B4-BE49-F238E27FC236}">
                      <a16:creationId xmlns:a16="http://schemas.microsoft.com/office/drawing/2014/main" id="{572E06B6-C741-4D7C-A27A-7D45C507C232}"/>
                    </a:ext>
                  </a:extLst>
                </p:cNvPr>
                <p:cNvPicPr/>
                <p:nvPr/>
              </p:nvPicPr>
              <p:blipFill>
                <a:blip r:embed="rId223"/>
                <a:stretch>
                  <a:fillRect/>
                </a:stretch>
              </p:blipFill>
              <p:spPr>
                <a:xfrm>
                  <a:off x="10420773" y="1519627"/>
                  <a:ext cx="324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34" name="Freihand 33">
                  <a:extLst>
                    <a:ext uri="{FF2B5EF4-FFF2-40B4-BE49-F238E27FC236}">
                      <a16:creationId xmlns:a16="http://schemas.microsoft.com/office/drawing/2014/main" id="{60585E32-87FE-4D78-931F-60226C289DBF}"/>
                    </a:ext>
                  </a:extLst>
                </p14:cNvPr>
                <p14:cNvContentPartPr/>
                <p14:nvPr/>
              </p14:nvContentPartPr>
              <p14:xfrm>
                <a:off x="10460013" y="1606027"/>
                <a:ext cx="68400" cy="84960"/>
              </p14:xfrm>
            </p:contentPart>
          </mc:Choice>
          <mc:Fallback xmlns="">
            <p:pic>
              <p:nvPicPr>
                <p:cNvPr id="34" name="Freihand 33">
                  <a:extLst>
                    <a:ext uri="{FF2B5EF4-FFF2-40B4-BE49-F238E27FC236}">
                      <a16:creationId xmlns:a16="http://schemas.microsoft.com/office/drawing/2014/main" id="{60585E32-87FE-4D78-931F-60226C289DBF}"/>
                    </a:ext>
                  </a:extLst>
                </p:cNvPr>
                <p:cNvPicPr/>
                <p:nvPr/>
              </p:nvPicPr>
              <p:blipFill>
                <a:blip r:embed="rId225"/>
                <a:stretch>
                  <a:fillRect/>
                </a:stretch>
              </p:blipFill>
              <p:spPr>
                <a:xfrm>
                  <a:off x="10455693" y="1601707"/>
                  <a:ext cx="770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35" name="Freihand 34">
                  <a:extLst>
                    <a:ext uri="{FF2B5EF4-FFF2-40B4-BE49-F238E27FC236}">
                      <a16:creationId xmlns:a16="http://schemas.microsoft.com/office/drawing/2014/main" id="{3C482A8E-8A4B-4985-9490-9369775B0759}"/>
                    </a:ext>
                  </a:extLst>
                </p14:cNvPr>
                <p14:cNvContentPartPr/>
                <p14:nvPr/>
              </p14:nvContentPartPr>
              <p14:xfrm>
                <a:off x="10566573" y="1603867"/>
                <a:ext cx="86400" cy="209880"/>
              </p14:xfrm>
            </p:contentPart>
          </mc:Choice>
          <mc:Fallback xmlns="">
            <p:pic>
              <p:nvPicPr>
                <p:cNvPr id="35" name="Freihand 34">
                  <a:extLst>
                    <a:ext uri="{FF2B5EF4-FFF2-40B4-BE49-F238E27FC236}">
                      <a16:creationId xmlns:a16="http://schemas.microsoft.com/office/drawing/2014/main" id="{3C482A8E-8A4B-4985-9490-9369775B0759}"/>
                    </a:ext>
                  </a:extLst>
                </p:cNvPr>
                <p:cNvPicPr/>
                <p:nvPr/>
              </p:nvPicPr>
              <p:blipFill>
                <a:blip r:embed="rId227"/>
                <a:stretch>
                  <a:fillRect/>
                </a:stretch>
              </p:blipFill>
              <p:spPr>
                <a:xfrm>
                  <a:off x="10562253" y="1599547"/>
                  <a:ext cx="950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36" name="Freihand 35">
                  <a:extLst>
                    <a:ext uri="{FF2B5EF4-FFF2-40B4-BE49-F238E27FC236}">
                      <a16:creationId xmlns:a16="http://schemas.microsoft.com/office/drawing/2014/main" id="{85D9EFFA-2638-403A-834B-71C092DB9718}"/>
                    </a:ext>
                  </a:extLst>
                </p14:cNvPr>
                <p14:cNvContentPartPr/>
                <p14:nvPr/>
              </p14:nvContentPartPr>
              <p14:xfrm>
                <a:off x="10803453" y="1560667"/>
                <a:ext cx="16560" cy="128520"/>
              </p14:xfrm>
            </p:contentPart>
          </mc:Choice>
          <mc:Fallback xmlns="">
            <p:pic>
              <p:nvPicPr>
                <p:cNvPr id="36" name="Freihand 35">
                  <a:extLst>
                    <a:ext uri="{FF2B5EF4-FFF2-40B4-BE49-F238E27FC236}">
                      <a16:creationId xmlns:a16="http://schemas.microsoft.com/office/drawing/2014/main" id="{85D9EFFA-2638-403A-834B-71C092DB9718}"/>
                    </a:ext>
                  </a:extLst>
                </p:cNvPr>
                <p:cNvPicPr/>
                <p:nvPr/>
              </p:nvPicPr>
              <p:blipFill>
                <a:blip r:embed="rId229"/>
                <a:stretch>
                  <a:fillRect/>
                </a:stretch>
              </p:blipFill>
              <p:spPr>
                <a:xfrm>
                  <a:off x="10799133" y="1556347"/>
                  <a:ext cx="252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37" name="Freihand 36">
                  <a:extLst>
                    <a:ext uri="{FF2B5EF4-FFF2-40B4-BE49-F238E27FC236}">
                      <a16:creationId xmlns:a16="http://schemas.microsoft.com/office/drawing/2014/main" id="{82E5B0D5-0BAD-4FB7-BA40-871DD9CF7294}"/>
                    </a:ext>
                  </a:extLst>
                </p14:cNvPr>
                <p14:cNvContentPartPr/>
                <p14:nvPr/>
              </p14:nvContentPartPr>
              <p14:xfrm>
                <a:off x="10731453" y="1526827"/>
                <a:ext cx="150480" cy="68760"/>
              </p14:xfrm>
            </p:contentPart>
          </mc:Choice>
          <mc:Fallback xmlns="">
            <p:pic>
              <p:nvPicPr>
                <p:cNvPr id="37" name="Freihand 36">
                  <a:extLst>
                    <a:ext uri="{FF2B5EF4-FFF2-40B4-BE49-F238E27FC236}">
                      <a16:creationId xmlns:a16="http://schemas.microsoft.com/office/drawing/2014/main" id="{82E5B0D5-0BAD-4FB7-BA40-871DD9CF7294}"/>
                    </a:ext>
                  </a:extLst>
                </p:cNvPr>
                <p:cNvPicPr/>
                <p:nvPr/>
              </p:nvPicPr>
              <p:blipFill>
                <a:blip r:embed="rId231"/>
                <a:stretch>
                  <a:fillRect/>
                </a:stretch>
              </p:blipFill>
              <p:spPr>
                <a:xfrm>
                  <a:off x="10727133" y="1522507"/>
                  <a:ext cx="1591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38" name="Freihand 37">
                  <a:extLst>
                    <a:ext uri="{FF2B5EF4-FFF2-40B4-BE49-F238E27FC236}">
                      <a16:creationId xmlns:a16="http://schemas.microsoft.com/office/drawing/2014/main" id="{AA02108F-5FAA-4C53-A688-3CE48AA5400D}"/>
                    </a:ext>
                  </a:extLst>
                </p14:cNvPr>
                <p14:cNvContentPartPr/>
                <p14:nvPr/>
              </p14:nvContentPartPr>
              <p14:xfrm>
                <a:off x="10908573" y="1540147"/>
                <a:ext cx="360" cy="360"/>
              </p14:xfrm>
            </p:contentPart>
          </mc:Choice>
          <mc:Fallback xmlns="">
            <p:pic>
              <p:nvPicPr>
                <p:cNvPr id="38" name="Freihand 37">
                  <a:extLst>
                    <a:ext uri="{FF2B5EF4-FFF2-40B4-BE49-F238E27FC236}">
                      <a16:creationId xmlns:a16="http://schemas.microsoft.com/office/drawing/2014/main" id="{AA02108F-5FAA-4C53-A688-3CE48AA5400D}"/>
                    </a:ext>
                  </a:extLst>
                </p:cNvPr>
                <p:cNvPicPr/>
                <p:nvPr/>
              </p:nvPicPr>
              <p:blipFill>
                <a:blip r:embed="rId25"/>
                <a:stretch>
                  <a:fillRect/>
                </a:stretch>
              </p:blipFill>
              <p:spPr>
                <a:xfrm>
                  <a:off x="10904253" y="15358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39" name="Freihand 38">
                  <a:extLst>
                    <a:ext uri="{FF2B5EF4-FFF2-40B4-BE49-F238E27FC236}">
                      <a16:creationId xmlns:a16="http://schemas.microsoft.com/office/drawing/2014/main" id="{35085A47-DBA0-466B-BCAF-D36A51A0988A}"/>
                    </a:ext>
                  </a:extLst>
                </p14:cNvPr>
                <p14:cNvContentPartPr/>
                <p14:nvPr/>
              </p14:nvContentPartPr>
              <p14:xfrm>
                <a:off x="10895253" y="1536187"/>
                <a:ext cx="84600" cy="91800"/>
              </p14:xfrm>
            </p:contentPart>
          </mc:Choice>
          <mc:Fallback xmlns="">
            <p:pic>
              <p:nvPicPr>
                <p:cNvPr id="39" name="Freihand 38">
                  <a:extLst>
                    <a:ext uri="{FF2B5EF4-FFF2-40B4-BE49-F238E27FC236}">
                      <a16:creationId xmlns:a16="http://schemas.microsoft.com/office/drawing/2014/main" id="{35085A47-DBA0-466B-BCAF-D36A51A0988A}"/>
                    </a:ext>
                  </a:extLst>
                </p:cNvPr>
                <p:cNvPicPr/>
                <p:nvPr/>
              </p:nvPicPr>
              <p:blipFill>
                <a:blip r:embed="rId234"/>
                <a:stretch>
                  <a:fillRect/>
                </a:stretch>
              </p:blipFill>
              <p:spPr>
                <a:xfrm>
                  <a:off x="10890933" y="1531867"/>
                  <a:ext cx="932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40" name="Freihand 39">
                  <a:extLst>
                    <a:ext uri="{FF2B5EF4-FFF2-40B4-BE49-F238E27FC236}">
                      <a16:creationId xmlns:a16="http://schemas.microsoft.com/office/drawing/2014/main" id="{88085E83-222B-4591-927B-1574C4C93F3F}"/>
                    </a:ext>
                  </a:extLst>
                </p14:cNvPr>
                <p14:cNvContentPartPr/>
                <p14:nvPr/>
              </p14:nvContentPartPr>
              <p14:xfrm>
                <a:off x="10892373" y="1547707"/>
                <a:ext cx="104400" cy="214560"/>
              </p14:xfrm>
            </p:contentPart>
          </mc:Choice>
          <mc:Fallback xmlns="">
            <p:pic>
              <p:nvPicPr>
                <p:cNvPr id="40" name="Freihand 39">
                  <a:extLst>
                    <a:ext uri="{FF2B5EF4-FFF2-40B4-BE49-F238E27FC236}">
                      <a16:creationId xmlns:a16="http://schemas.microsoft.com/office/drawing/2014/main" id="{88085E83-222B-4591-927B-1574C4C93F3F}"/>
                    </a:ext>
                  </a:extLst>
                </p:cNvPr>
                <p:cNvPicPr/>
                <p:nvPr/>
              </p:nvPicPr>
              <p:blipFill>
                <a:blip r:embed="rId236"/>
                <a:stretch>
                  <a:fillRect/>
                </a:stretch>
              </p:blipFill>
              <p:spPr>
                <a:xfrm>
                  <a:off x="10888053" y="1543387"/>
                  <a:ext cx="1130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72" name="Freihand 71">
                  <a:extLst>
                    <a:ext uri="{FF2B5EF4-FFF2-40B4-BE49-F238E27FC236}">
                      <a16:creationId xmlns:a16="http://schemas.microsoft.com/office/drawing/2014/main" id="{EF971FAD-544B-41A5-8AEB-5B29306F7BB1}"/>
                    </a:ext>
                  </a:extLst>
                </p14:cNvPr>
                <p14:cNvContentPartPr/>
                <p14:nvPr/>
              </p14:nvContentPartPr>
              <p14:xfrm>
                <a:off x="9296853" y="1924987"/>
                <a:ext cx="29520" cy="181800"/>
              </p14:xfrm>
            </p:contentPart>
          </mc:Choice>
          <mc:Fallback xmlns="">
            <p:pic>
              <p:nvPicPr>
                <p:cNvPr id="72" name="Freihand 71">
                  <a:extLst>
                    <a:ext uri="{FF2B5EF4-FFF2-40B4-BE49-F238E27FC236}">
                      <a16:creationId xmlns:a16="http://schemas.microsoft.com/office/drawing/2014/main" id="{EF971FAD-544B-41A5-8AEB-5B29306F7BB1}"/>
                    </a:ext>
                  </a:extLst>
                </p:cNvPr>
                <p:cNvPicPr/>
                <p:nvPr/>
              </p:nvPicPr>
              <p:blipFill>
                <a:blip r:embed="rId238"/>
                <a:stretch>
                  <a:fillRect/>
                </a:stretch>
              </p:blipFill>
              <p:spPr>
                <a:xfrm>
                  <a:off x="9292533" y="1920667"/>
                  <a:ext cx="381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73" name="Freihand 72">
                  <a:extLst>
                    <a:ext uri="{FF2B5EF4-FFF2-40B4-BE49-F238E27FC236}">
                      <a16:creationId xmlns:a16="http://schemas.microsoft.com/office/drawing/2014/main" id="{6DC26261-7BCD-4F98-B5BD-A1B6601FFAEC}"/>
                    </a:ext>
                  </a:extLst>
                </p14:cNvPr>
                <p14:cNvContentPartPr/>
                <p14:nvPr/>
              </p14:nvContentPartPr>
              <p14:xfrm>
                <a:off x="9368133" y="1994827"/>
                <a:ext cx="73800" cy="99720"/>
              </p14:xfrm>
            </p:contentPart>
          </mc:Choice>
          <mc:Fallback xmlns="">
            <p:pic>
              <p:nvPicPr>
                <p:cNvPr id="73" name="Freihand 72">
                  <a:extLst>
                    <a:ext uri="{FF2B5EF4-FFF2-40B4-BE49-F238E27FC236}">
                      <a16:creationId xmlns:a16="http://schemas.microsoft.com/office/drawing/2014/main" id="{6DC26261-7BCD-4F98-B5BD-A1B6601FFAEC}"/>
                    </a:ext>
                  </a:extLst>
                </p:cNvPr>
                <p:cNvPicPr/>
                <p:nvPr/>
              </p:nvPicPr>
              <p:blipFill>
                <a:blip r:embed="rId240"/>
                <a:stretch>
                  <a:fillRect/>
                </a:stretch>
              </p:blipFill>
              <p:spPr>
                <a:xfrm>
                  <a:off x="9363813" y="1990507"/>
                  <a:ext cx="824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74" name="Freihand 73">
                  <a:extLst>
                    <a:ext uri="{FF2B5EF4-FFF2-40B4-BE49-F238E27FC236}">
                      <a16:creationId xmlns:a16="http://schemas.microsoft.com/office/drawing/2014/main" id="{615CEAE3-435A-41A8-9F8C-BA63EF785F55}"/>
                    </a:ext>
                  </a:extLst>
                </p14:cNvPr>
                <p14:cNvContentPartPr/>
                <p14:nvPr/>
              </p14:nvContentPartPr>
              <p14:xfrm>
                <a:off x="9463173" y="2002387"/>
                <a:ext cx="140400" cy="217080"/>
              </p14:xfrm>
            </p:contentPart>
          </mc:Choice>
          <mc:Fallback xmlns="">
            <p:pic>
              <p:nvPicPr>
                <p:cNvPr id="74" name="Freihand 73">
                  <a:extLst>
                    <a:ext uri="{FF2B5EF4-FFF2-40B4-BE49-F238E27FC236}">
                      <a16:creationId xmlns:a16="http://schemas.microsoft.com/office/drawing/2014/main" id="{615CEAE3-435A-41A8-9F8C-BA63EF785F55}"/>
                    </a:ext>
                  </a:extLst>
                </p:cNvPr>
                <p:cNvPicPr/>
                <p:nvPr/>
              </p:nvPicPr>
              <p:blipFill>
                <a:blip r:embed="rId242"/>
                <a:stretch>
                  <a:fillRect/>
                </a:stretch>
              </p:blipFill>
              <p:spPr>
                <a:xfrm>
                  <a:off x="9458853" y="1998067"/>
                  <a:ext cx="1490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76" name="Freihand 75">
                  <a:extLst>
                    <a:ext uri="{FF2B5EF4-FFF2-40B4-BE49-F238E27FC236}">
                      <a16:creationId xmlns:a16="http://schemas.microsoft.com/office/drawing/2014/main" id="{CAE29786-ADA5-488E-80C1-288B1B4CA2F9}"/>
                    </a:ext>
                  </a:extLst>
                </p14:cNvPr>
                <p14:cNvContentPartPr/>
                <p14:nvPr/>
              </p14:nvContentPartPr>
              <p14:xfrm>
                <a:off x="9638133" y="1932187"/>
                <a:ext cx="126000" cy="133200"/>
              </p14:xfrm>
            </p:contentPart>
          </mc:Choice>
          <mc:Fallback xmlns="">
            <p:pic>
              <p:nvPicPr>
                <p:cNvPr id="76" name="Freihand 75">
                  <a:extLst>
                    <a:ext uri="{FF2B5EF4-FFF2-40B4-BE49-F238E27FC236}">
                      <a16:creationId xmlns:a16="http://schemas.microsoft.com/office/drawing/2014/main" id="{CAE29786-ADA5-488E-80C1-288B1B4CA2F9}"/>
                    </a:ext>
                  </a:extLst>
                </p:cNvPr>
                <p:cNvPicPr/>
                <p:nvPr/>
              </p:nvPicPr>
              <p:blipFill>
                <a:blip r:embed="rId244"/>
                <a:stretch>
                  <a:fillRect/>
                </a:stretch>
              </p:blipFill>
              <p:spPr>
                <a:xfrm>
                  <a:off x="9633813" y="1927867"/>
                  <a:ext cx="1346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77" name="Freihand 76">
                  <a:extLst>
                    <a:ext uri="{FF2B5EF4-FFF2-40B4-BE49-F238E27FC236}">
                      <a16:creationId xmlns:a16="http://schemas.microsoft.com/office/drawing/2014/main" id="{61F331C2-6B3A-4987-938D-5A86EB389874}"/>
                    </a:ext>
                  </a:extLst>
                </p14:cNvPr>
                <p14:cNvContentPartPr/>
                <p14:nvPr/>
              </p14:nvContentPartPr>
              <p14:xfrm>
                <a:off x="9807333" y="1963507"/>
                <a:ext cx="19080" cy="99000"/>
              </p14:xfrm>
            </p:contentPart>
          </mc:Choice>
          <mc:Fallback xmlns="">
            <p:pic>
              <p:nvPicPr>
                <p:cNvPr id="77" name="Freihand 76">
                  <a:extLst>
                    <a:ext uri="{FF2B5EF4-FFF2-40B4-BE49-F238E27FC236}">
                      <a16:creationId xmlns:a16="http://schemas.microsoft.com/office/drawing/2014/main" id="{61F331C2-6B3A-4987-938D-5A86EB389874}"/>
                    </a:ext>
                  </a:extLst>
                </p:cNvPr>
                <p:cNvPicPr/>
                <p:nvPr/>
              </p:nvPicPr>
              <p:blipFill>
                <a:blip r:embed="rId246"/>
                <a:stretch>
                  <a:fillRect/>
                </a:stretch>
              </p:blipFill>
              <p:spPr>
                <a:xfrm>
                  <a:off x="9803013" y="1959187"/>
                  <a:ext cx="277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78" name="Freihand 77">
                  <a:extLst>
                    <a:ext uri="{FF2B5EF4-FFF2-40B4-BE49-F238E27FC236}">
                      <a16:creationId xmlns:a16="http://schemas.microsoft.com/office/drawing/2014/main" id="{7C3763E9-13CC-4D86-9FBD-68E487C064DE}"/>
                    </a:ext>
                  </a:extLst>
                </p14:cNvPr>
                <p14:cNvContentPartPr/>
                <p14:nvPr/>
              </p14:nvContentPartPr>
              <p14:xfrm>
                <a:off x="9792573" y="1984387"/>
                <a:ext cx="97200" cy="16200"/>
              </p14:xfrm>
            </p:contentPart>
          </mc:Choice>
          <mc:Fallback xmlns="">
            <p:pic>
              <p:nvPicPr>
                <p:cNvPr id="78" name="Freihand 77">
                  <a:extLst>
                    <a:ext uri="{FF2B5EF4-FFF2-40B4-BE49-F238E27FC236}">
                      <a16:creationId xmlns:a16="http://schemas.microsoft.com/office/drawing/2014/main" id="{7C3763E9-13CC-4D86-9FBD-68E487C064DE}"/>
                    </a:ext>
                  </a:extLst>
                </p:cNvPr>
                <p:cNvPicPr/>
                <p:nvPr/>
              </p:nvPicPr>
              <p:blipFill>
                <a:blip r:embed="rId248"/>
                <a:stretch>
                  <a:fillRect/>
                </a:stretch>
              </p:blipFill>
              <p:spPr>
                <a:xfrm>
                  <a:off x="9788253" y="1980067"/>
                  <a:ext cx="1058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79" name="Freihand 78">
                  <a:extLst>
                    <a:ext uri="{FF2B5EF4-FFF2-40B4-BE49-F238E27FC236}">
                      <a16:creationId xmlns:a16="http://schemas.microsoft.com/office/drawing/2014/main" id="{818B21FF-070F-455C-8EB9-7E69B1E1BA2B}"/>
                    </a:ext>
                  </a:extLst>
                </p14:cNvPr>
                <p14:cNvContentPartPr/>
                <p14:nvPr/>
              </p14:nvContentPartPr>
              <p14:xfrm>
                <a:off x="9925053" y="1894387"/>
                <a:ext cx="74160" cy="164160"/>
              </p14:xfrm>
            </p:contentPart>
          </mc:Choice>
          <mc:Fallback xmlns="">
            <p:pic>
              <p:nvPicPr>
                <p:cNvPr id="79" name="Freihand 78">
                  <a:extLst>
                    <a:ext uri="{FF2B5EF4-FFF2-40B4-BE49-F238E27FC236}">
                      <a16:creationId xmlns:a16="http://schemas.microsoft.com/office/drawing/2014/main" id="{818B21FF-070F-455C-8EB9-7E69B1E1BA2B}"/>
                    </a:ext>
                  </a:extLst>
                </p:cNvPr>
                <p:cNvPicPr/>
                <p:nvPr/>
              </p:nvPicPr>
              <p:blipFill>
                <a:blip r:embed="rId250"/>
                <a:stretch>
                  <a:fillRect/>
                </a:stretch>
              </p:blipFill>
              <p:spPr>
                <a:xfrm>
                  <a:off x="9920733" y="1890067"/>
                  <a:ext cx="828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80" name="Freihand 79">
                  <a:extLst>
                    <a:ext uri="{FF2B5EF4-FFF2-40B4-BE49-F238E27FC236}">
                      <a16:creationId xmlns:a16="http://schemas.microsoft.com/office/drawing/2014/main" id="{3C3F0816-728D-4082-B76E-3001FDCF89C6}"/>
                    </a:ext>
                  </a:extLst>
                </p14:cNvPr>
                <p14:cNvContentPartPr/>
                <p14:nvPr/>
              </p14:nvContentPartPr>
              <p14:xfrm>
                <a:off x="10021173" y="1953787"/>
                <a:ext cx="70920" cy="77400"/>
              </p14:xfrm>
            </p:contentPart>
          </mc:Choice>
          <mc:Fallback xmlns="">
            <p:pic>
              <p:nvPicPr>
                <p:cNvPr id="80" name="Freihand 79">
                  <a:extLst>
                    <a:ext uri="{FF2B5EF4-FFF2-40B4-BE49-F238E27FC236}">
                      <a16:creationId xmlns:a16="http://schemas.microsoft.com/office/drawing/2014/main" id="{3C3F0816-728D-4082-B76E-3001FDCF89C6}"/>
                    </a:ext>
                  </a:extLst>
                </p:cNvPr>
                <p:cNvPicPr/>
                <p:nvPr/>
              </p:nvPicPr>
              <p:blipFill>
                <a:blip r:embed="rId252"/>
                <a:stretch>
                  <a:fillRect/>
                </a:stretch>
              </p:blipFill>
              <p:spPr>
                <a:xfrm>
                  <a:off x="10016853" y="1949467"/>
                  <a:ext cx="795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81" name="Freihand 80">
                  <a:extLst>
                    <a:ext uri="{FF2B5EF4-FFF2-40B4-BE49-F238E27FC236}">
                      <a16:creationId xmlns:a16="http://schemas.microsoft.com/office/drawing/2014/main" id="{E28B1019-6795-494E-8025-477FBE539F8A}"/>
                    </a:ext>
                  </a:extLst>
                </p14:cNvPr>
                <p14:cNvContentPartPr/>
                <p14:nvPr/>
              </p14:nvContentPartPr>
              <p14:xfrm>
                <a:off x="10033773" y="1954147"/>
                <a:ext cx="64440" cy="65160"/>
              </p14:xfrm>
            </p:contentPart>
          </mc:Choice>
          <mc:Fallback xmlns="">
            <p:pic>
              <p:nvPicPr>
                <p:cNvPr id="81" name="Freihand 80">
                  <a:extLst>
                    <a:ext uri="{FF2B5EF4-FFF2-40B4-BE49-F238E27FC236}">
                      <a16:creationId xmlns:a16="http://schemas.microsoft.com/office/drawing/2014/main" id="{E28B1019-6795-494E-8025-477FBE539F8A}"/>
                    </a:ext>
                  </a:extLst>
                </p:cNvPr>
                <p:cNvPicPr/>
                <p:nvPr/>
              </p:nvPicPr>
              <p:blipFill>
                <a:blip r:embed="rId254"/>
                <a:stretch>
                  <a:fillRect/>
                </a:stretch>
              </p:blipFill>
              <p:spPr>
                <a:xfrm>
                  <a:off x="10029453" y="1949827"/>
                  <a:ext cx="730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82" name="Freihand 81">
                  <a:extLst>
                    <a:ext uri="{FF2B5EF4-FFF2-40B4-BE49-F238E27FC236}">
                      <a16:creationId xmlns:a16="http://schemas.microsoft.com/office/drawing/2014/main" id="{1E267E78-AE76-451A-9E46-76EA4D560948}"/>
                    </a:ext>
                  </a:extLst>
                </p14:cNvPr>
                <p14:cNvContentPartPr/>
                <p14:nvPr/>
              </p14:nvContentPartPr>
              <p14:xfrm>
                <a:off x="10076973" y="1973227"/>
                <a:ext cx="74880" cy="163080"/>
              </p14:xfrm>
            </p:contentPart>
          </mc:Choice>
          <mc:Fallback xmlns="">
            <p:pic>
              <p:nvPicPr>
                <p:cNvPr id="82" name="Freihand 81">
                  <a:extLst>
                    <a:ext uri="{FF2B5EF4-FFF2-40B4-BE49-F238E27FC236}">
                      <a16:creationId xmlns:a16="http://schemas.microsoft.com/office/drawing/2014/main" id="{1E267E78-AE76-451A-9E46-76EA4D560948}"/>
                    </a:ext>
                  </a:extLst>
                </p:cNvPr>
                <p:cNvPicPr/>
                <p:nvPr/>
              </p:nvPicPr>
              <p:blipFill>
                <a:blip r:embed="rId256"/>
                <a:stretch>
                  <a:fillRect/>
                </a:stretch>
              </p:blipFill>
              <p:spPr>
                <a:xfrm>
                  <a:off x="10072653" y="1968907"/>
                  <a:ext cx="835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84" name="Freihand 83">
                  <a:extLst>
                    <a:ext uri="{FF2B5EF4-FFF2-40B4-BE49-F238E27FC236}">
                      <a16:creationId xmlns:a16="http://schemas.microsoft.com/office/drawing/2014/main" id="{AC072518-2704-472C-8AB1-C662687C31FF}"/>
                    </a:ext>
                  </a:extLst>
                </p14:cNvPr>
                <p14:cNvContentPartPr/>
                <p14:nvPr/>
              </p14:nvContentPartPr>
              <p14:xfrm>
                <a:off x="10242933" y="1891867"/>
                <a:ext cx="108720" cy="111240"/>
              </p14:xfrm>
            </p:contentPart>
          </mc:Choice>
          <mc:Fallback xmlns="">
            <p:pic>
              <p:nvPicPr>
                <p:cNvPr id="84" name="Freihand 83">
                  <a:extLst>
                    <a:ext uri="{FF2B5EF4-FFF2-40B4-BE49-F238E27FC236}">
                      <a16:creationId xmlns:a16="http://schemas.microsoft.com/office/drawing/2014/main" id="{AC072518-2704-472C-8AB1-C662687C31FF}"/>
                    </a:ext>
                  </a:extLst>
                </p:cNvPr>
                <p:cNvPicPr/>
                <p:nvPr/>
              </p:nvPicPr>
              <p:blipFill>
                <a:blip r:embed="rId258"/>
                <a:stretch>
                  <a:fillRect/>
                </a:stretch>
              </p:blipFill>
              <p:spPr>
                <a:xfrm>
                  <a:off x="10238613" y="1887547"/>
                  <a:ext cx="1173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85" name="Freihand 84">
                  <a:extLst>
                    <a:ext uri="{FF2B5EF4-FFF2-40B4-BE49-F238E27FC236}">
                      <a16:creationId xmlns:a16="http://schemas.microsoft.com/office/drawing/2014/main" id="{7EFEE40F-910C-4846-96DD-5A0FD41F4956}"/>
                    </a:ext>
                  </a:extLst>
                </p14:cNvPr>
                <p14:cNvContentPartPr/>
                <p14:nvPr/>
              </p14:nvContentPartPr>
              <p14:xfrm>
                <a:off x="10426893" y="1927507"/>
                <a:ext cx="101160" cy="15840"/>
              </p14:xfrm>
            </p:contentPart>
          </mc:Choice>
          <mc:Fallback xmlns="">
            <p:pic>
              <p:nvPicPr>
                <p:cNvPr id="85" name="Freihand 84">
                  <a:extLst>
                    <a:ext uri="{FF2B5EF4-FFF2-40B4-BE49-F238E27FC236}">
                      <a16:creationId xmlns:a16="http://schemas.microsoft.com/office/drawing/2014/main" id="{7EFEE40F-910C-4846-96DD-5A0FD41F4956}"/>
                    </a:ext>
                  </a:extLst>
                </p:cNvPr>
                <p:cNvPicPr/>
                <p:nvPr/>
              </p:nvPicPr>
              <p:blipFill>
                <a:blip r:embed="rId260"/>
                <a:stretch>
                  <a:fillRect/>
                </a:stretch>
              </p:blipFill>
              <p:spPr>
                <a:xfrm>
                  <a:off x="10422573" y="1923187"/>
                  <a:ext cx="1098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86" name="Freihand 85">
                  <a:extLst>
                    <a:ext uri="{FF2B5EF4-FFF2-40B4-BE49-F238E27FC236}">
                      <a16:creationId xmlns:a16="http://schemas.microsoft.com/office/drawing/2014/main" id="{3139F9E9-AB5E-4D67-88CD-2DF0CE18EEA5}"/>
                    </a:ext>
                  </a:extLst>
                </p14:cNvPr>
                <p14:cNvContentPartPr/>
                <p14:nvPr/>
              </p14:nvContentPartPr>
              <p14:xfrm>
                <a:off x="10442373" y="1960267"/>
                <a:ext cx="102960" cy="24480"/>
              </p14:xfrm>
            </p:contentPart>
          </mc:Choice>
          <mc:Fallback xmlns="">
            <p:pic>
              <p:nvPicPr>
                <p:cNvPr id="86" name="Freihand 85">
                  <a:extLst>
                    <a:ext uri="{FF2B5EF4-FFF2-40B4-BE49-F238E27FC236}">
                      <a16:creationId xmlns:a16="http://schemas.microsoft.com/office/drawing/2014/main" id="{3139F9E9-AB5E-4D67-88CD-2DF0CE18EEA5}"/>
                    </a:ext>
                  </a:extLst>
                </p:cNvPr>
                <p:cNvPicPr/>
                <p:nvPr/>
              </p:nvPicPr>
              <p:blipFill>
                <a:blip r:embed="rId262"/>
                <a:stretch>
                  <a:fillRect/>
                </a:stretch>
              </p:blipFill>
              <p:spPr>
                <a:xfrm>
                  <a:off x="10438053" y="1955947"/>
                  <a:ext cx="1116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87" name="Freihand 86">
                  <a:extLst>
                    <a:ext uri="{FF2B5EF4-FFF2-40B4-BE49-F238E27FC236}">
                      <a16:creationId xmlns:a16="http://schemas.microsoft.com/office/drawing/2014/main" id="{B1E5009B-6AD3-41B5-9FA9-D0D00B8D59AF}"/>
                    </a:ext>
                  </a:extLst>
                </p14:cNvPr>
                <p14:cNvContentPartPr/>
                <p14:nvPr/>
              </p14:nvContentPartPr>
              <p14:xfrm>
                <a:off x="10673853" y="1848307"/>
                <a:ext cx="75240" cy="100080"/>
              </p14:xfrm>
            </p:contentPart>
          </mc:Choice>
          <mc:Fallback xmlns="">
            <p:pic>
              <p:nvPicPr>
                <p:cNvPr id="87" name="Freihand 86">
                  <a:extLst>
                    <a:ext uri="{FF2B5EF4-FFF2-40B4-BE49-F238E27FC236}">
                      <a16:creationId xmlns:a16="http://schemas.microsoft.com/office/drawing/2014/main" id="{B1E5009B-6AD3-41B5-9FA9-D0D00B8D59AF}"/>
                    </a:ext>
                  </a:extLst>
                </p:cNvPr>
                <p:cNvPicPr/>
                <p:nvPr/>
              </p:nvPicPr>
              <p:blipFill>
                <a:blip r:embed="rId264"/>
                <a:stretch>
                  <a:fillRect/>
                </a:stretch>
              </p:blipFill>
              <p:spPr>
                <a:xfrm>
                  <a:off x="10669533" y="1843987"/>
                  <a:ext cx="838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88" name="Freihand 87">
                  <a:extLst>
                    <a:ext uri="{FF2B5EF4-FFF2-40B4-BE49-F238E27FC236}">
                      <a16:creationId xmlns:a16="http://schemas.microsoft.com/office/drawing/2014/main" id="{417F148F-3424-4F5C-95A4-2BBDF1FFBBE1}"/>
                    </a:ext>
                  </a:extLst>
                </p14:cNvPr>
                <p14:cNvContentPartPr/>
                <p14:nvPr/>
              </p14:nvContentPartPr>
              <p14:xfrm>
                <a:off x="10728573" y="1896907"/>
                <a:ext cx="120600" cy="184680"/>
              </p14:xfrm>
            </p:contentPart>
          </mc:Choice>
          <mc:Fallback xmlns="">
            <p:pic>
              <p:nvPicPr>
                <p:cNvPr id="88" name="Freihand 87">
                  <a:extLst>
                    <a:ext uri="{FF2B5EF4-FFF2-40B4-BE49-F238E27FC236}">
                      <a16:creationId xmlns:a16="http://schemas.microsoft.com/office/drawing/2014/main" id="{417F148F-3424-4F5C-95A4-2BBDF1FFBBE1}"/>
                    </a:ext>
                  </a:extLst>
                </p:cNvPr>
                <p:cNvPicPr/>
                <p:nvPr/>
              </p:nvPicPr>
              <p:blipFill>
                <a:blip r:embed="rId266"/>
                <a:stretch>
                  <a:fillRect/>
                </a:stretch>
              </p:blipFill>
              <p:spPr>
                <a:xfrm>
                  <a:off x="10724253" y="1892587"/>
                  <a:ext cx="1292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89" name="Freihand 88">
                  <a:extLst>
                    <a:ext uri="{FF2B5EF4-FFF2-40B4-BE49-F238E27FC236}">
                      <a16:creationId xmlns:a16="http://schemas.microsoft.com/office/drawing/2014/main" id="{48D9B871-ED94-4096-B01E-F2AAA08CA0FF}"/>
                    </a:ext>
                  </a:extLst>
                </p14:cNvPr>
                <p14:cNvContentPartPr/>
                <p14:nvPr/>
              </p14:nvContentPartPr>
              <p14:xfrm>
                <a:off x="10960413" y="1844707"/>
                <a:ext cx="16560" cy="105840"/>
              </p14:xfrm>
            </p:contentPart>
          </mc:Choice>
          <mc:Fallback xmlns="">
            <p:pic>
              <p:nvPicPr>
                <p:cNvPr id="89" name="Freihand 88">
                  <a:extLst>
                    <a:ext uri="{FF2B5EF4-FFF2-40B4-BE49-F238E27FC236}">
                      <a16:creationId xmlns:a16="http://schemas.microsoft.com/office/drawing/2014/main" id="{48D9B871-ED94-4096-B01E-F2AAA08CA0FF}"/>
                    </a:ext>
                  </a:extLst>
                </p:cNvPr>
                <p:cNvPicPr/>
                <p:nvPr/>
              </p:nvPicPr>
              <p:blipFill>
                <a:blip r:embed="rId268"/>
                <a:stretch>
                  <a:fillRect/>
                </a:stretch>
              </p:blipFill>
              <p:spPr>
                <a:xfrm>
                  <a:off x="10956093" y="1840387"/>
                  <a:ext cx="252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90" name="Freihand 89">
                  <a:extLst>
                    <a:ext uri="{FF2B5EF4-FFF2-40B4-BE49-F238E27FC236}">
                      <a16:creationId xmlns:a16="http://schemas.microsoft.com/office/drawing/2014/main" id="{04A3D1DD-5C3C-45AD-9270-D9F6EA8CEC02}"/>
                    </a:ext>
                  </a:extLst>
                </p14:cNvPr>
                <p14:cNvContentPartPr/>
                <p14:nvPr/>
              </p14:nvContentPartPr>
              <p14:xfrm>
                <a:off x="10910733" y="1809787"/>
                <a:ext cx="135720" cy="53280"/>
              </p14:xfrm>
            </p:contentPart>
          </mc:Choice>
          <mc:Fallback xmlns="">
            <p:pic>
              <p:nvPicPr>
                <p:cNvPr id="90" name="Freihand 89">
                  <a:extLst>
                    <a:ext uri="{FF2B5EF4-FFF2-40B4-BE49-F238E27FC236}">
                      <a16:creationId xmlns:a16="http://schemas.microsoft.com/office/drawing/2014/main" id="{04A3D1DD-5C3C-45AD-9270-D9F6EA8CEC02}"/>
                    </a:ext>
                  </a:extLst>
                </p:cNvPr>
                <p:cNvPicPr/>
                <p:nvPr/>
              </p:nvPicPr>
              <p:blipFill>
                <a:blip r:embed="rId270"/>
                <a:stretch>
                  <a:fillRect/>
                </a:stretch>
              </p:blipFill>
              <p:spPr>
                <a:xfrm>
                  <a:off x="10906413" y="1805467"/>
                  <a:ext cx="1443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91" name="Freihand 90">
                  <a:extLst>
                    <a:ext uri="{FF2B5EF4-FFF2-40B4-BE49-F238E27FC236}">
                      <a16:creationId xmlns:a16="http://schemas.microsoft.com/office/drawing/2014/main" id="{E89A2FD0-389C-4AA2-B5E9-4540CF3164DF}"/>
                    </a:ext>
                  </a:extLst>
                </p14:cNvPr>
                <p14:cNvContentPartPr/>
                <p14:nvPr/>
              </p14:nvContentPartPr>
              <p14:xfrm>
                <a:off x="11115933" y="1852987"/>
                <a:ext cx="110880" cy="86760"/>
              </p14:xfrm>
            </p:contentPart>
          </mc:Choice>
          <mc:Fallback xmlns="">
            <p:pic>
              <p:nvPicPr>
                <p:cNvPr id="91" name="Freihand 90">
                  <a:extLst>
                    <a:ext uri="{FF2B5EF4-FFF2-40B4-BE49-F238E27FC236}">
                      <a16:creationId xmlns:a16="http://schemas.microsoft.com/office/drawing/2014/main" id="{E89A2FD0-389C-4AA2-B5E9-4540CF3164DF}"/>
                    </a:ext>
                  </a:extLst>
                </p:cNvPr>
                <p:cNvPicPr/>
                <p:nvPr/>
              </p:nvPicPr>
              <p:blipFill>
                <a:blip r:embed="rId272"/>
                <a:stretch>
                  <a:fillRect/>
                </a:stretch>
              </p:blipFill>
              <p:spPr>
                <a:xfrm>
                  <a:off x="11111613" y="1848667"/>
                  <a:ext cx="1195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92" name="Freihand 91">
                  <a:extLst>
                    <a:ext uri="{FF2B5EF4-FFF2-40B4-BE49-F238E27FC236}">
                      <a16:creationId xmlns:a16="http://schemas.microsoft.com/office/drawing/2014/main" id="{A0EB1173-391C-46E1-8B93-D74E9830B02D}"/>
                    </a:ext>
                  </a:extLst>
                </p14:cNvPr>
                <p14:cNvContentPartPr/>
                <p14:nvPr/>
              </p14:nvContentPartPr>
              <p14:xfrm>
                <a:off x="11250573" y="1763707"/>
                <a:ext cx="32760" cy="140400"/>
              </p14:xfrm>
            </p:contentPart>
          </mc:Choice>
          <mc:Fallback xmlns="">
            <p:pic>
              <p:nvPicPr>
                <p:cNvPr id="92" name="Freihand 91">
                  <a:extLst>
                    <a:ext uri="{FF2B5EF4-FFF2-40B4-BE49-F238E27FC236}">
                      <a16:creationId xmlns:a16="http://schemas.microsoft.com/office/drawing/2014/main" id="{A0EB1173-391C-46E1-8B93-D74E9830B02D}"/>
                    </a:ext>
                  </a:extLst>
                </p:cNvPr>
                <p:cNvPicPr/>
                <p:nvPr/>
              </p:nvPicPr>
              <p:blipFill>
                <a:blip r:embed="rId274"/>
                <a:stretch>
                  <a:fillRect/>
                </a:stretch>
              </p:blipFill>
              <p:spPr>
                <a:xfrm>
                  <a:off x="11246253" y="1759387"/>
                  <a:ext cx="414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93" name="Freihand 92">
                  <a:extLst>
                    <a:ext uri="{FF2B5EF4-FFF2-40B4-BE49-F238E27FC236}">
                      <a16:creationId xmlns:a16="http://schemas.microsoft.com/office/drawing/2014/main" id="{1FE91F0E-3F62-41CF-88D4-00DDA32EEF63}"/>
                    </a:ext>
                  </a:extLst>
                </p14:cNvPr>
                <p14:cNvContentPartPr/>
                <p14:nvPr/>
              </p14:nvContentPartPr>
              <p14:xfrm>
                <a:off x="11277573" y="1840387"/>
                <a:ext cx="86400" cy="72720"/>
              </p14:xfrm>
            </p:contentPart>
          </mc:Choice>
          <mc:Fallback xmlns="">
            <p:pic>
              <p:nvPicPr>
                <p:cNvPr id="93" name="Freihand 92">
                  <a:extLst>
                    <a:ext uri="{FF2B5EF4-FFF2-40B4-BE49-F238E27FC236}">
                      <a16:creationId xmlns:a16="http://schemas.microsoft.com/office/drawing/2014/main" id="{1FE91F0E-3F62-41CF-88D4-00DDA32EEF63}"/>
                    </a:ext>
                  </a:extLst>
                </p:cNvPr>
                <p:cNvPicPr/>
                <p:nvPr/>
              </p:nvPicPr>
              <p:blipFill>
                <a:blip r:embed="rId276"/>
                <a:stretch>
                  <a:fillRect/>
                </a:stretch>
              </p:blipFill>
              <p:spPr>
                <a:xfrm>
                  <a:off x="11273253" y="1836067"/>
                  <a:ext cx="950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94" name="Freihand 93">
                  <a:extLst>
                    <a:ext uri="{FF2B5EF4-FFF2-40B4-BE49-F238E27FC236}">
                      <a16:creationId xmlns:a16="http://schemas.microsoft.com/office/drawing/2014/main" id="{73848B18-EDC3-4838-B584-C428D5FD5F4B}"/>
                    </a:ext>
                  </a:extLst>
                </p14:cNvPr>
                <p14:cNvContentPartPr/>
                <p14:nvPr/>
              </p14:nvContentPartPr>
              <p14:xfrm>
                <a:off x="11352813" y="1845787"/>
                <a:ext cx="86760" cy="176760"/>
              </p14:xfrm>
            </p:contentPart>
          </mc:Choice>
          <mc:Fallback xmlns="">
            <p:pic>
              <p:nvPicPr>
                <p:cNvPr id="94" name="Freihand 93">
                  <a:extLst>
                    <a:ext uri="{FF2B5EF4-FFF2-40B4-BE49-F238E27FC236}">
                      <a16:creationId xmlns:a16="http://schemas.microsoft.com/office/drawing/2014/main" id="{73848B18-EDC3-4838-B584-C428D5FD5F4B}"/>
                    </a:ext>
                  </a:extLst>
                </p:cNvPr>
                <p:cNvPicPr/>
                <p:nvPr/>
              </p:nvPicPr>
              <p:blipFill>
                <a:blip r:embed="rId278"/>
                <a:stretch>
                  <a:fillRect/>
                </a:stretch>
              </p:blipFill>
              <p:spPr>
                <a:xfrm>
                  <a:off x="11348493" y="1841467"/>
                  <a:ext cx="954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95" name="Freihand 94">
                  <a:extLst>
                    <a:ext uri="{FF2B5EF4-FFF2-40B4-BE49-F238E27FC236}">
                      <a16:creationId xmlns:a16="http://schemas.microsoft.com/office/drawing/2014/main" id="{983B07DB-13BE-4418-9C5D-F0A00A8C3861}"/>
                    </a:ext>
                  </a:extLst>
                </p14:cNvPr>
                <p14:cNvContentPartPr/>
                <p14:nvPr/>
              </p14:nvContentPartPr>
              <p14:xfrm>
                <a:off x="11515893" y="1769827"/>
                <a:ext cx="65880" cy="71280"/>
              </p14:xfrm>
            </p:contentPart>
          </mc:Choice>
          <mc:Fallback xmlns="">
            <p:pic>
              <p:nvPicPr>
                <p:cNvPr id="95" name="Freihand 94">
                  <a:extLst>
                    <a:ext uri="{FF2B5EF4-FFF2-40B4-BE49-F238E27FC236}">
                      <a16:creationId xmlns:a16="http://schemas.microsoft.com/office/drawing/2014/main" id="{983B07DB-13BE-4418-9C5D-F0A00A8C3861}"/>
                    </a:ext>
                  </a:extLst>
                </p:cNvPr>
                <p:cNvPicPr/>
                <p:nvPr/>
              </p:nvPicPr>
              <p:blipFill>
                <a:blip r:embed="rId280"/>
                <a:stretch>
                  <a:fillRect/>
                </a:stretch>
              </p:blipFill>
              <p:spPr>
                <a:xfrm>
                  <a:off x="11511573" y="1765507"/>
                  <a:ext cx="745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96" name="Freihand 95">
                  <a:extLst>
                    <a:ext uri="{FF2B5EF4-FFF2-40B4-BE49-F238E27FC236}">
                      <a16:creationId xmlns:a16="http://schemas.microsoft.com/office/drawing/2014/main" id="{42A2B23F-E308-4E37-84B0-677A8BF3586E}"/>
                    </a:ext>
                  </a:extLst>
                </p14:cNvPr>
                <p14:cNvContentPartPr/>
                <p14:nvPr/>
              </p14:nvContentPartPr>
              <p14:xfrm>
                <a:off x="11508333" y="1775947"/>
                <a:ext cx="86760" cy="235080"/>
              </p14:xfrm>
            </p:contentPart>
          </mc:Choice>
          <mc:Fallback xmlns="">
            <p:pic>
              <p:nvPicPr>
                <p:cNvPr id="96" name="Freihand 95">
                  <a:extLst>
                    <a:ext uri="{FF2B5EF4-FFF2-40B4-BE49-F238E27FC236}">
                      <a16:creationId xmlns:a16="http://schemas.microsoft.com/office/drawing/2014/main" id="{42A2B23F-E308-4E37-84B0-677A8BF3586E}"/>
                    </a:ext>
                  </a:extLst>
                </p:cNvPr>
                <p:cNvPicPr/>
                <p:nvPr/>
              </p:nvPicPr>
              <p:blipFill>
                <a:blip r:embed="rId282"/>
                <a:stretch>
                  <a:fillRect/>
                </a:stretch>
              </p:blipFill>
              <p:spPr>
                <a:xfrm>
                  <a:off x="11504013" y="1771627"/>
                  <a:ext cx="9540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98" name="Freihand 97">
                  <a:extLst>
                    <a:ext uri="{FF2B5EF4-FFF2-40B4-BE49-F238E27FC236}">
                      <a16:creationId xmlns:a16="http://schemas.microsoft.com/office/drawing/2014/main" id="{FAC8812C-0BF7-4E0E-85D2-369541149DB9}"/>
                    </a:ext>
                  </a:extLst>
                </p14:cNvPr>
                <p14:cNvContentPartPr/>
                <p14:nvPr/>
              </p14:nvContentPartPr>
              <p14:xfrm>
                <a:off x="11765013" y="1675147"/>
                <a:ext cx="17280" cy="311040"/>
              </p14:xfrm>
            </p:contentPart>
          </mc:Choice>
          <mc:Fallback xmlns="">
            <p:pic>
              <p:nvPicPr>
                <p:cNvPr id="98" name="Freihand 97">
                  <a:extLst>
                    <a:ext uri="{FF2B5EF4-FFF2-40B4-BE49-F238E27FC236}">
                      <a16:creationId xmlns:a16="http://schemas.microsoft.com/office/drawing/2014/main" id="{FAC8812C-0BF7-4E0E-85D2-369541149DB9}"/>
                    </a:ext>
                  </a:extLst>
                </p:cNvPr>
                <p:cNvPicPr/>
                <p:nvPr/>
              </p:nvPicPr>
              <p:blipFill>
                <a:blip r:embed="rId284"/>
                <a:stretch>
                  <a:fillRect/>
                </a:stretch>
              </p:blipFill>
              <p:spPr>
                <a:xfrm>
                  <a:off x="11760693" y="1670827"/>
                  <a:ext cx="2592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99" name="Freihand 98">
                  <a:extLst>
                    <a:ext uri="{FF2B5EF4-FFF2-40B4-BE49-F238E27FC236}">
                      <a16:creationId xmlns:a16="http://schemas.microsoft.com/office/drawing/2014/main" id="{9130DFE4-A278-4CEE-99D9-8591DFE04576}"/>
                    </a:ext>
                  </a:extLst>
                </p14:cNvPr>
                <p14:cNvContentPartPr/>
                <p14:nvPr/>
              </p14:nvContentPartPr>
              <p14:xfrm>
                <a:off x="11842773" y="1733467"/>
                <a:ext cx="11160" cy="169920"/>
              </p14:xfrm>
            </p:contentPart>
          </mc:Choice>
          <mc:Fallback xmlns="">
            <p:pic>
              <p:nvPicPr>
                <p:cNvPr id="99" name="Freihand 98">
                  <a:extLst>
                    <a:ext uri="{FF2B5EF4-FFF2-40B4-BE49-F238E27FC236}">
                      <a16:creationId xmlns:a16="http://schemas.microsoft.com/office/drawing/2014/main" id="{9130DFE4-A278-4CEE-99D9-8591DFE04576}"/>
                    </a:ext>
                  </a:extLst>
                </p:cNvPr>
                <p:cNvPicPr/>
                <p:nvPr/>
              </p:nvPicPr>
              <p:blipFill>
                <a:blip r:embed="rId286"/>
                <a:stretch>
                  <a:fillRect/>
                </a:stretch>
              </p:blipFill>
              <p:spPr>
                <a:xfrm>
                  <a:off x="11838453" y="1729147"/>
                  <a:ext cx="198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00" name="Freihand 99">
                  <a:extLst>
                    <a:ext uri="{FF2B5EF4-FFF2-40B4-BE49-F238E27FC236}">
                      <a16:creationId xmlns:a16="http://schemas.microsoft.com/office/drawing/2014/main" id="{14D701A2-2DF5-4E96-AFEC-809CB84CD5E5}"/>
                    </a:ext>
                  </a:extLst>
                </p14:cNvPr>
                <p14:cNvContentPartPr/>
                <p14:nvPr/>
              </p14:nvContentPartPr>
              <p14:xfrm>
                <a:off x="11812893" y="1824547"/>
                <a:ext cx="88200" cy="4320"/>
              </p14:xfrm>
            </p:contentPart>
          </mc:Choice>
          <mc:Fallback xmlns="">
            <p:pic>
              <p:nvPicPr>
                <p:cNvPr id="100" name="Freihand 99">
                  <a:extLst>
                    <a:ext uri="{FF2B5EF4-FFF2-40B4-BE49-F238E27FC236}">
                      <a16:creationId xmlns:a16="http://schemas.microsoft.com/office/drawing/2014/main" id="{14D701A2-2DF5-4E96-AFEC-809CB84CD5E5}"/>
                    </a:ext>
                  </a:extLst>
                </p:cNvPr>
                <p:cNvPicPr/>
                <p:nvPr/>
              </p:nvPicPr>
              <p:blipFill>
                <a:blip r:embed="rId288"/>
                <a:stretch>
                  <a:fillRect/>
                </a:stretch>
              </p:blipFill>
              <p:spPr>
                <a:xfrm>
                  <a:off x="11808573" y="1820227"/>
                  <a:ext cx="968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01" name="Freihand 100">
                  <a:extLst>
                    <a:ext uri="{FF2B5EF4-FFF2-40B4-BE49-F238E27FC236}">
                      <a16:creationId xmlns:a16="http://schemas.microsoft.com/office/drawing/2014/main" id="{47B18096-0298-486E-A424-DA43CF62554F}"/>
                    </a:ext>
                  </a:extLst>
                </p14:cNvPr>
                <p14:cNvContentPartPr/>
                <p14:nvPr/>
              </p14:nvContentPartPr>
              <p14:xfrm>
                <a:off x="11883093" y="1758307"/>
                <a:ext cx="123480" cy="151560"/>
              </p14:xfrm>
            </p:contentPart>
          </mc:Choice>
          <mc:Fallback xmlns="">
            <p:pic>
              <p:nvPicPr>
                <p:cNvPr id="101" name="Freihand 100">
                  <a:extLst>
                    <a:ext uri="{FF2B5EF4-FFF2-40B4-BE49-F238E27FC236}">
                      <a16:creationId xmlns:a16="http://schemas.microsoft.com/office/drawing/2014/main" id="{47B18096-0298-486E-A424-DA43CF62554F}"/>
                    </a:ext>
                  </a:extLst>
                </p:cNvPr>
                <p:cNvPicPr/>
                <p:nvPr/>
              </p:nvPicPr>
              <p:blipFill>
                <a:blip r:embed="rId290"/>
                <a:stretch>
                  <a:fillRect/>
                </a:stretch>
              </p:blipFill>
              <p:spPr>
                <a:xfrm>
                  <a:off x="11878773" y="1753987"/>
                  <a:ext cx="1321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02" name="Freihand 101">
                  <a:extLst>
                    <a:ext uri="{FF2B5EF4-FFF2-40B4-BE49-F238E27FC236}">
                      <a16:creationId xmlns:a16="http://schemas.microsoft.com/office/drawing/2014/main" id="{4405F347-3165-4D52-858F-E9E28A8A882C}"/>
                    </a:ext>
                  </a:extLst>
                </p14:cNvPr>
                <p14:cNvContentPartPr/>
                <p14:nvPr/>
              </p14:nvContentPartPr>
              <p14:xfrm>
                <a:off x="12001893" y="1905907"/>
                <a:ext cx="29880" cy="20520"/>
              </p14:xfrm>
            </p:contentPart>
          </mc:Choice>
          <mc:Fallback xmlns="">
            <p:pic>
              <p:nvPicPr>
                <p:cNvPr id="102" name="Freihand 101">
                  <a:extLst>
                    <a:ext uri="{FF2B5EF4-FFF2-40B4-BE49-F238E27FC236}">
                      <a16:creationId xmlns:a16="http://schemas.microsoft.com/office/drawing/2014/main" id="{4405F347-3165-4D52-858F-E9E28A8A882C}"/>
                    </a:ext>
                  </a:extLst>
                </p:cNvPr>
                <p:cNvPicPr/>
                <p:nvPr/>
              </p:nvPicPr>
              <p:blipFill>
                <a:blip r:embed="rId292"/>
                <a:stretch>
                  <a:fillRect/>
                </a:stretch>
              </p:blipFill>
              <p:spPr>
                <a:xfrm>
                  <a:off x="11997573" y="1901587"/>
                  <a:ext cx="385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03" name="Freihand 102">
                  <a:extLst>
                    <a:ext uri="{FF2B5EF4-FFF2-40B4-BE49-F238E27FC236}">
                      <a16:creationId xmlns:a16="http://schemas.microsoft.com/office/drawing/2014/main" id="{B09634B9-0501-4870-AD3F-43F8B3712304}"/>
                    </a:ext>
                  </a:extLst>
                </p14:cNvPr>
                <p14:cNvContentPartPr/>
                <p14:nvPr/>
              </p14:nvContentPartPr>
              <p14:xfrm>
                <a:off x="11823693" y="2056027"/>
                <a:ext cx="5760" cy="110520"/>
              </p14:xfrm>
            </p:contentPart>
          </mc:Choice>
          <mc:Fallback xmlns="">
            <p:pic>
              <p:nvPicPr>
                <p:cNvPr id="103" name="Freihand 102">
                  <a:extLst>
                    <a:ext uri="{FF2B5EF4-FFF2-40B4-BE49-F238E27FC236}">
                      <a16:creationId xmlns:a16="http://schemas.microsoft.com/office/drawing/2014/main" id="{B09634B9-0501-4870-AD3F-43F8B3712304}"/>
                    </a:ext>
                  </a:extLst>
                </p:cNvPr>
                <p:cNvPicPr/>
                <p:nvPr/>
              </p:nvPicPr>
              <p:blipFill>
                <a:blip r:embed="rId294"/>
                <a:stretch>
                  <a:fillRect/>
                </a:stretch>
              </p:blipFill>
              <p:spPr>
                <a:xfrm>
                  <a:off x="11819373" y="2051707"/>
                  <a:ext cx="144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04" name="Freihand 103">
                  <a:extLst>
                    <a:ext uri="{FF2B5EF4-FFF2-40B4-BE49-F238E27FC236}">
                      <a16:creationId xmlns:a16="http://schemas.microsoft.com/office/drawing/2014/main" id="{1F61D21D-76CA-4118-9E05-729C45CD41B9}"/>
                    </a:ext>
                  </a:extLst>
                </p14:cNvPr>
                <p14:cNvContentPartPr/>
                <p14:nvPr/>
              </p14:nvContentPartPr>
              <p14:xfrm>
                <a:off x="11738013" y="2022187"/>
                <a:ext cx="119880" cy="132120"/>
              </p14:xfrm>
            </p:contentPart>
          </mc:Choice>
          <mc:Fallback xmlns="">
            <p:pic>
              <p:nvPicPr>
                <p:cNvPr id="104" name="Freihand 103">
                  <a:extLst>
                    <a:ext uri="{FF2B5EF4-FFF2-40B4-BE49-F238E27FC236}">
                      <a16:creationId xmlns:a16="http://schemas.microsoft.com/office/drawing/2014/main" id="{1F61D21D-76CA-4118-9E05-729C45CD41B9}"/>
                    </a:ext>
                  </a:extLst>
                </p:cNvPr>
                <p:cNvPicPr/>
                <p:nvPr/>
              </p:nvPicPr>
              <p:blipFill>
                <a:blip r:embed="rId296"/>
                <a:stretch>
                  <a:fillRect/>
                </a:stretch>
              </p:blipFill>
              <p:spPr>
                <a:xfrm>
                  <a:off x="11733693" y="2017867"/>
                  <a:ext cx="1285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05" name="Freihand 104">
                  <a:extLst>
                    <a:ext uri="{FF2B5EF4-FFF2-40B4-BE49-F238E27FC236}">
                      <a16:creationId xmlns:a16="http://schemas.microsoft.com/office/drawing/2014/main" id="{E52B82DB-5FAD-4880-94E6-9E101943AD68}"/>
                    </a:ext>
                  </a:extLst>
                </p14:cNvPr>
                <p14:cNvContentPartPr/>
                <p14:nvPr/>
              </p14:nvContentPartPr>
              <p14:xfrm>
                <a:off x="11877333" y="2099587"/>
                <a:ext cx="6840" cy="65160"/>
              </p14:xfrm>
            </p:contentPart>
          </mc:Choice>
          <mc:Fallback xmlns="">
            <p:pic>
              <p:nvPicPr>
                <p:cNvPr id="105" name="Freihand 104">
                  <a:extLst>
                    <a:ext uri="{FF2B5EF4-FFF2-40B4-BE49-F238E27FC236}">
                      <a16:creationId xmlns:a16="http://schemas.microsoft.com/office/drawing/2014/main" id="{E52B82DB-5FAD-4880-94E6-9E101943AD68}"/>
                    </a:ext>
                  </a:extLst>
                </p:cNvPr>
                <p:cNvPicPr/>
                <p:nvPr/>
              </p:nvPicPr>
              <p:blipFill>
                <a:blip r:embed="rId298"/>
                <a:stretch>
                  <a:fillRect/>
                </a:stretch>
              </p:blipFill>
              <p:spPr>
                <a:xfrm>
                  <a:off x="11873013" y="2095267"/>
                  <a:ext cx="154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06" name="Freihand 105">
                  <a:extLst>
                    <a:ext uri="{FF2B5EF4-FFF2-40B4-BE49-F238E27FC236}">
                      <a16:creationId xmlns:a16="http://schemas.microsoft.com/office/drawing/2014/main" id="{65E9A0B4-60D1-4A13-AB0A-6BA715EEF934}"/>
                    </a:ext>
                  </a:extLst>
                </p14:cNvPr>
                <p14:cNvContentPartPr/>
                <p14:nvPr/>
              </p14:nvContentPartPr>
              <p14:xfrm>
                <a:off x="11910093" y="2002027"/>
                <a:ext cx="156600" cy="225720"/>
              </p14:xfrm>
            </p:contentPart>
          </mc:Choice>
          <mc:Fallback xmlns="">
            <p:pic>
              <p:nvPicPr>
                <p:cNvPr id="106" name="Freihand 105">
                  <a:extLst>
                    <a:ext uri="{FF2B5EF4-FFF2-40B4-BE49-F238E27FC236}">
                      <a16:creationId xmlns:a16="http://schemas.microsoft.com/office/drawing/2014/main" id="{65E9A0B4-60D1-4A13-AB0A-6BA715EEF934}"/>
                    </a:ext>
                  </a:extLst>
                </p:cNvPr>
                <p:cNvPicPr/>
                <p:nvPr/>
              </p:nvPicPr>
              <p:blipFill>
                <a:blip r:embed="rId300"/>
                <a:stretch>
                  <a:fillRect/>
                </a:stretch>
              </p:blipFill>
              <p:spPr>
                <a:xfrm>
                  <a:off x="11905773" y="1997707"/>
                  <a:ext cx="1652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07" name="Freihand 106">
                  <a:extLst>
                    <a:ext uri="{FF2B5EF4-FFF2-40B4-BE49-F238E27FC236}">
                      <a16:creationId xmlns:a16="http://schemas.microsoft.com/office/drawing/2014/main" id="{4BFC4E74-9E1A-4A32-92B8-EA0D6C3B799B}"/>
                    </a:ext>
                  </a:extLst>
                </p14:cNvPr>
                <p14:cNvContentPartPr/>
                <p14:nvPr/>
              </p14:nvContentPartPr>
              <p14:xfrm>
                <a:off x="12091173" y="2110747"/>
                <a:ext cx="23760" cy="5400"/>
              </p14:xfrm>
            </p:contentPart>
          </mc:Choice>
          <mc:Fallback xmlns="">
            <p:pic>
              <p:nvPicPr>
                <p:cNvPr id="107" name="Freihand 106">
                  <a:extLst>
                    <a:ext uri="{FF2B5EF4-FFF2-40B4-BE49-F238E27FC236}">
                      <a16:creationId xmlns:a16="http://schemas.microsoft.com/office/drawing/2014/main" id="{4BFC4E74-9E1A-4A32-92B8-EA0D6C3B799B}"/>
                    </a:ext>
                  </a:extLst>
                </p:cNvPr>
                <p:cNvPicPr/>
                <p:nvPr/>
              </p:nvPicPr>
              <p:blipFill>
                <a:blip r:embed="rId302"/>
                <a:stretch>
                  <a:fillRect/>
                </a:stretch>
              </p:blipFill>
              <p:spPr>
                <a:xfrm>
                  <a:off x="12086853" y="2106427"/>
                  <a:ext cx="324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09" name="Freihand 108">
                  <a:extLst>
                    <a:ext uri="{FF2B5EF4-FFF2-40B4-BE49-F238E27FC236}">
                      <a16:creationId xmlns:a16="http://schemas.microsoft.com/office/drawing/2014/main" id="{E6A89A83-2D02-40C5-97CD-78E8E036A192}"/>
                    </a:ext>
                  </a:extLst>
                </p14:cNvPr>
                <p14:cNvContentPartPr/>
                <p14:nvPr/>
              </p14:nvContentPartPr>
              <p14:xfrm>
                <a:off x="11788413" y="2291467"/>
                <a:ext cx="143280" cy="120240"/>
              </p14:xfrm>
            </p:contentPart>
          </mc:Choice>
          <mc:Fallback xmlns="">
            <p:pic>
              <p:nvPicPr>
                <p:cNvPr id="109" name="Freihand 108">
                  <a:extLst>
                    <a:ext uri="{FF2B5EF4-FFF2-40B4-BE49-F238E27FC236}">
                      <a16:creationId xmlns:a16="http://schemas.microsoft.com/office/drawing/2014/main" id="{E6A89A83-2D02-40C5-97CD-78E8E036A192}"/>
                    </a:ext>
                  </a:extLst>
                </p:cNvPr>
                <p:cNvPicPr/>
                <p:nvPr/>
              </p:nvPicPr>
              <p:blipFill>
                <a:blip r:embed="rId304"/>
                <a:stretch>
                  <a:fillRect/>
                </a:stretch>
              </p:blipFill>
              <p:spPr>
                <a:xfrm>
                  <a:off x="11784093" y="2287147"/>
                  <a:ext cx="1519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10" name="Freihand 109">
                  <a:extLst>
                    <a:ext uri="{FF2B5EF4-FFF2-40B4-BE49-F238E27FC236}">
                      <a16:creationId xmlns:a16="http://schemas.microsoft.com/office/drawing/2014/main" id="{7D31C150-21F4-4BA9-AC47-04F30674A727}"/>
                    </a:ext>
                  </a:extLst>
                </p14:cNvPr>
                <p14:cNvContentPartPr/>
                <p14:nvPr/>
              </p14:nvContentPartPr>
              <p14:xfrm>
                <a:off x="11918733" y="2271307"/>
                <a:ext cx="82440" cy="130680"/>
              </p14:xfrm>
            </p:contentPart>
          </mc:Choice>
          <mc:Fallback xmlns="">
            <p:pic>
              <p:nvPicPr>
                <p:cNvPr id="110" name="Freihand 109">
                  <a:extLst>
                    <a:ext uri="{FF2B5EF4-FFF2-40B4-BE49-F238E27FC236}">
                      <a16:creationId xmlns:a16="http://schemas.microsoft.com/office/drawing/2014/main" id="{7D31C150-21F4-4BA9-AC47-04F30674A727}"/>
                    </a:ext>
                  </a:extLst>
                </p:cNvPr>
                <p:cNvPicPr/>
                <p:nvPr/>
              </p:nvPicPr>
              <p:blipFill>
                <a:blip r:embed="rId306"/>
                <a:stretch>
                  <a:fillRect/>
                </a:stretch>
              </p:blipFill>
              <p:spPr>
                <a:xfrm>
                  <a:off x="11914413" y="2266987"/>
                  <a:ext cx="910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11" name="Freihand 110">
                  <a:extLst>
                    <a:ext uri="{FF2B5EF4-FFF2-40B4-BE49-F238E27FC236}">
                      <a16:creationId xmlns:a16="http://schemas.microsoft.com/office/drawing/2014/main" id="{1E95F452-7654-46DA-886D-9CD214BC8EAD}"/>
                    </a:ext>
                  </a:extLst>
                </p14:cNvPr>
                <p14:cNvContentPartPr/>
                <p14:nvPr/>
              </p14:nvContentPartPr>
              <p14:xfrm>
                <a:off x="11993613" y="2282107"/>
                <a:ext cx="12240" cy="41400"/>
              </p14:xfrm>
            </p:contentPart>
          </mc:Choice>
          <mc:Fallback xmlns="">
            <p:pic>
              <p:nvPicPr>
                <p:cNvPr id="111" name="Freihand 110">
                  <a:extLst>
                    <a:ext uri="{FF2B5EF4-FFF2-40B4-BE49-F238E27FC236}">
                      <a16:creationId xmlns:a16="http://schemas.microsoft.com/office/drawing/2014/main" id="{1E95F452-7654-46DA-886D-9CD214BC8EAD}"/>
                    </a:ext>
                  </a:extLst>
                </p:cNvPr>
                <p:cNvPicPr/>
                <p:nvPr/>
              </p:nvPicPr>
              <p:blipFill>
                <a:blip r:embed="rId308"/>
                <a:stretch>
                  <a:fillRect/>
                </a:stretch>
              </p:blipFill>
              <p:spPr>
                <a:xfrm>
                  <a:off x="11989293" y="2277787"/>
                  <a:ext cx="208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12" name="Freihand 111">
                  <a:extLst>
                    <a:ext uri="{FF2B5EF4-FFF2-40B4-BE49-F238E27FC236}">
                      <a16:creationId xmlns:a16="http://schemas.microsoft.com/office/drawing/2014/main" id="{BD2A3043-ED60-4D0A-A7F6-CC71DC79CD05}"/>
                    </a:ext>
                  </a:extLst>
                </p14:cNvPr>
                <p14:cNvContentPartPr/>
                <p14:nvPr/>
              </p14:nvContentPartPr>
              <p14:xfrm>
                <a:off x="12010173" y="2306947"/>
                <a:ext cx="129600" cy="104760"/>
              </p14:xfrm>
            </p:contentPart>
          </mc:Choice>
          <mc:Fallback xmlns="">
            <p:pic>
              <p:nvPicPr>
                <p:cNvPr id="112" name="Freihand 111">
                  <a:extLst>
                    <a:ext uri="{FF2B5EF4-FFF2-40B4-BE49-F238E27FC236}">
                      <a16:creationId xmlns:a16="http://schemas.microsoft.com/office/drawing/2014/main" id="{BD2A3043-ED60-4D0A-A7F6-CC71DC79CD05}"/>
                    </a:ext>
                  </a:extLst>
                </p:cNvPr>
                <p:cNvPicPr/>
                <p:nvPr/>
              </p:nvPicPr>
              <p:blipFill>
                <a:blip r:embed="rId310"/>
                <a:stretch>
                  <a:fillRect/>
                </a:stretch>
              </p:blipFill>
              <p:spPr>
                <a:xfrm>
                  <a:off x="12005853" y="2302627"/>
                  <a:ext cx="1382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14" name="Freihand 113">
                  <a:extLst>
                    <a:ext uri="{FF2B5EF4-FFF2-40B4-BE49-F238E27FC236}">
                      <a16:creationId xmlns:a16="http://schemas.microsoft.com/office/drawing/2014/main" id="{EB845BCA-4DCB-4752-85B4-54A1F101C8AD}"/>
                    </a:ext>
                  </a:extLst>
                </p14:cNvPr>
                <p14:cNvContentPartPr/>
                <p14:nvPr/>
              </p14:nvContentPartPr>
              <p14:xfrm>
                <a:off x="12116373" y="2255107"/>
                <a:ext cx="27360" cy="237240"/>
              </p14:xfrm>
            </p:contentPart>
          </mc:Choice>
          <mc:Fallback xmlns="">
            <p:pic>
              <p:nvPicPr>
                <p:cNvPr id="114" name="Freihand 113">
                  <a:extLst>
                    <a:ext uri="{FF2B5EF4-FFF2-40B4-BE49-F238E27FC236}">
                      <a16:creationId xmlns:a16="http://schemas.microsoft.com/office/drawing/2014/main" id="{EB845BCA-4DCB-4752-85B4-54A1F101C8AD}"/>
                    </a:ext>
                  </a:extLst>
                </p:cNvPr>
                <p:cNvPicPr/>
                <p:nvPr/>
              </p:nvPicPr>
              <p:blipFill>
                <a:blip r:embed="rId312"/>
                <a:stretch>
                  <a:fillRect/>
                </a:stretch>
              </p:blipFill>
              <p:spPr>
                <a:xfrm>
                  <a:off x="12112053" y="2250787"/>
                  <a:ext cx="3600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55" name="Freihand 154">
                  <a:extLst>
                    <a:ext uri="{FF2B5EF4-FFF2-40B4-BE49-F238E27FC236}">
                      <a16:creationId xmlns:a16="http://schemas.microsoft.com/office/drawing/2014/main" id="{B4AC5242-A4D7-403A-AB3B-5E6FA56EBDB8}"/>
                    </a:ext>
                  </a:extLst>
                </p14:cNvPr>
                <p14:cNvContentPartPr/>
                <p14:nvPr/>
              </p14:nvContentPartPr>
              <p14:xfrm>
                <a:off x="8227653" y="2206507"/>
                <a:ext cx="1604160" cy="753840"/>
              </p14:xfrm>
            </p:contentPart>
          </mc:Choice>
          <mc:Fallback xmlns="">
            <p:pic>
              <p:nvPicPr>
                <p:cNvPr id="155" name="Freihand 154">
                  <a:extLst>
                    <a:ext uri="{FF2B5EF4-FFF2-40B4-BE49-F238E27FC236}">
                      <a16:creationId xmlns:a16="http://schemas.microsoft.com/office/drawing/2014/main" id="{B4AC5242-A4D7-403A-AB3B-5E6FA56EBDB8}"/>
                    </a:ext>
                  </a:extLst>
                </p:cNvPr>
                <p:cNvPicPr/>
                <p:nvPr/>
              </p:nvPicPr>
              <p:blipFill>
                <a:blip r:embed="rId314"/>
                <a:stretch>
                  <a:fillRect/>
                </a:stretch>
              </p:blipFill>
              <p:spPr>
                <a:xfrm>
                  <a:off x="8223333" y="2202187"/>
                  <a:ext cx="1612800" cy="7624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56" name="Freihand 155">
                  <a:extLst>
                    <a:ext uri="{FF2B5EF4-FFF2-40B4-BE49-F238E27FC236}">
                      <a16:creationId xmlns:a16="http://schemas.microsoft.com/office/drawing/2014/main" id="{6D231F84-E5A5-4974-9FC9-C72BD8E15C87}"/>
                    </a:ext>
                  </a:extLst>
                </p14:cNvPr>
                <p14:cNvContentPartPr/>
                <p14:nvPr/>
              </p14:nvContentPartPr>
              <p14:xfrm>
                <a:off x="8544453" y="2892307"/>
                <a:ext cx="127080" cy="109440"/>
              </p14:xfrm>
            </p:contentPart>
          </mc:Choice>
          <mc:Fallback xmlns="">
            <p:pic>
              <p:nvPicPr>
                <p:cNvPr id="156" name="Freihand 155">
                  <a:extLst>
                    <a:ext uri="{FF2B5EF4-FFF2-40B4-BE49-F238E27FC236}">
                      <a16:creationId xmlns:a16="http://schemas.microsoft.com/office/drawing/2014/main" id="{6D231F84-E5A5-4974-9FC9-C72BD8E15C87}"/>
                    </a:ext>
                  </a:extLst>
                </p:cNvPr>
                <p:cNvPicPr/>
                <p:nvPr/>
              </p:nvPicPr>
              <p:blipFill>
                <a:blip r:embed="rId316"/>
                <a:stretch>
                  <a:fillRect/>
                </a:stretch>
              </p:blipFill>
              <p:spPr>
                <a:xfrm>
                  <a:off x="8540133" y="2887987"/>
                  <a:ext cx="1357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57" name="Freihand 156">
                  <a:extLst>
                    <a:ext uri="{FF2B5EF4-FFF2-40B4-BE49-F238E27FC236}">
                      <a16:creationId xmlns:a16="http://schemas.microsoft.com/office/drawing/2014/main" id="{719869FC-F543-4F3D-B935-6438A10DF83E}"/>
                    </a:ext>
                  </a:extLst>
                </p14:cNvPr>
                <p14:cNvContentPartPr/>
                <p14:nvPr/>
              </p14:nvContentPartPr>
              <p14:xfrm>
                <a:off x="8832453" y="2800147"/>
                <a:ext cx="147960" cy="142560"/>
              </p14:xfrm>
            </p:contentPart>
          </mc:Choice>
          <mc:Fallback xmlns="">
            <p:pic>
              <p:nvPicPr>
                <p:cNvPr id="157" name="Freihand 156">
                  <a:extLst>
                    <a:ext uri="{FF2B5EF4-FFF2-40B4-BE49-F238E27FC236}">
                      <a16:creationId xmlns:a16="http://schemas.microsoft.com/office/drawing/2014/main" id="{719869FC-F543-4F3D-B935-6438A10DF83E}"/>
                    </a:ext>
                  </a:extLst>
                </p:cNvPr>
                <p:cNvPicPr/>
                <p:nvPr/>
              </p:nvPicPr>
              <p:blipFill>
                <a:blip r:embed="rId318"/>
                <a:stretch>
                  <a:fillRect/>
                </a:stretch>
              </p:blipFill>
              <p:spPr>
                <a:xfrm>
                  <a:off x="8828133" y="2795827"/>
                  <a:ext cx="1566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59" name="Freihand 158">
                  <a:extLst>
                    <a:ext uri="{FF2B5EF4-FFF2-40B4-BE49-F238E27FC236}">
                      <a16:creationId xmlns:a16="http://schemas.microsoft.com/office/drawing/2014/main" id="{DC7B2E22-04D5-4D67-94C4-8FB5DC341DF8}"/>
                    </a:ext>
                  </a:extLst>
                </p14:cNvPr>
                <p14:cNvContentPartPr/>
                <p14:nvPr/>
              </p14:nvContentPartPr>
              <p14:xfrm>
                <a:off x="9035133" y="2727787"/>
                <a:ext cx="74880" cy="219240"/>
              </p14:xfrm>
            </p:contentPart>
          </mc:Choice>
          <mc:Fallback xmlns="">
            <p:pic>
              <p:nvPicPr>
                <p:cNvPr id="159" name="Freihand 158">
                  <a:extLst>
                    <a:ext uri="{FF2B5EF4-FFF2-40B4-BE49-F238E27FC236}">
                      <a16:creationId xmlns:a16="http://schemas.microsoft.com/office/drawing/2014/main" id="{DC7B2E22-04D5-4D67-94C4-8FB5DC341DF8}"/>
                    </a:ext>
                  </a:extLst>
                </p:cNvPr>
                <p:cNvPicPr/>
                <p:nvPr/>
              </p:nvPicPr>
              <p:blipFill>
                <a:blip r:embed="rId320"/>
                <a:stretch>
                  <a:fillRect/>
                </a:stretch>
              </p:blipFill>
              <p:spPr>
                <a:xfrm>
                  <a:off x="9030813" y="2723467"/>
                  <a:ext cx="8352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60" name="Freihand 159">
                  <a:extLst>
                    <a:ext uri="{FF2B5EF4-FFF2-40B4-BE49-F238E27FC236}">
                      <a16:creationId xmlns:a16="http://schemas.microsoft.com/office/drawing/2014/main" id="{7563966F-BDF4-4E03-866F-EED164A82FCF}"/>
                    </a:ext>
                  </a:extLst>
                </p14:cNvPr>
                <p14:cNvContentPartPr/>
                <p14:nvPr/>
              </p14:nvContentPartPr>
              <p14:xfrm>
                <a:off x="9139893" y="2740027"/>
                <a:ext cx="70560" cy="148320"/>
              </p14:xfrm>
            </p:contentPart>
          </mc:Choice>
          <mc:Fallback xmlns="">
            <p:pic>
              <p:nvPicPr>
                <p:cNvPr id="160" name="Freihand 159">
                  <a:extLst>
                    <a:ext uri="{FF2B5EF4-FFF2-40B4-BE49-F238E27FC236}">
                      <a16:creationId xmlns:a16="http://schemas.microsoft.com/office/drawing/2014/main" id="{7563966F-BDF4-4E03-866F-EED164A82FCF}"/>
                    </a:ext>
                  </a:extLst>
                </p:cNvPr>
                <p:cNvPicPr/>
                <p:nvPr/>
              </p:nvPicPr>
              <p:blipFill>
                <a:blip r:embed="rId322"/>
                <a:stretch>
                  <a:fillRect/>
                </a:stretch>
              </p:blipFill>
              <p:spPr>
                <a:xfrm>
                  <a:off x="9135573" y="2735707"/>
                  <a:ext cx="792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61" name="Freihand 160">
                  <a:extLst>
                    <a:ext uri="{FF2B5EF4-FFF2-40B4-BE49-F238E27FC236}">
                      <a16:creationId xmlns:a16="http://schemas.microsoft.com/office/drawing/2014/main" id="{C1DAD4D9-9119-4218-9645-BF0CC6E5864A}"/>
                    </a:ext>
                  </a:extLst>
                </p14:cNvPr>
                <p14:cNvContentPartPr/>
                <p14:nvPr/>
              </p14:nvContentPartPr>
              <p14:xfrm>
                <a:off x="9203253" y="2826427"/>
                <a:ext cx="151200" cy="166320"/>
              </p14:xfrm>
            </p:contentPart>
          </mc:Choice>
          <mc:Fallback xmlns="">
            <p:pic>
              <p:nvPicPr>
                <p:cNvPr id="161" name="Freihand 160">
                  <a:extLst>
                    <a:ext uri="{FF2B5EF4-FFF2-40B4-BE49-F238E27FC236}">
                      <a16:creationId xmlns:a16="http://schemas.microsoft.com/office/drawing/2014/main" id="{C1DAD4D9-9119-4218-9645-BF0CC6E5864A}"/>
                    </a:ext>
                  </a:extLst>
                </p:cNvPr>
                <p:cNvPicPr/>
                <p:nvPr/>
              </p:nvPicPr>
              <p:blipFill>
                <a:blip r:embed="rId324"/>
                <a:stretch>
                  <a:fillRect/>
                </a:stretch>
              </p:blipFill>
              <p:spPr>
                <a:xfrm>
                  <a:off x="9198933" y="2822107"/>
                  <a:ext cx="1598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62" name="Freihand 161">
                  <a:extLst>
                    <a:ext uri="{FF2B5EF4-FFF2-40B4-BE49-F238E27FC236}">
                      <a16:creationId xmlns:a16="http://schemas.microsoft.com/office/drawing/2014/main" id="{AAD45F1E-5CD7-41FA-910F-DFC45FD732C4}"/>
                    </a:ext>
                  </a:extLst>
                </p14:cNvPr>
                <p14:cNvContentPartPr/>
                <p14:nvPr/>
              </p14:nvContentPartPr>
              <p14:xfrm>
                <a:off x="9393333" y="2747587"/>
                <a:ext cx="96120" cy="129960"/>
              </p14:xfrm>
            </p:contentPart>
          </mc:Choice>
          <mc:Fallback xmlns="">
            <p:pic>
              <p:nvPicPr>
                <p:cNvPr id="162" name="Freihand 161">
                  <a:extLst>
                    <a:ext uri="{FF2B5EF4-FFF2-40B4-BE49-F238E27FC236}">
                      <a16:creationId xmlns:a16="http://schemas.microsoft.com/office/drawing/2014/main" id="{AAD45F1E-5CD7-41FA-910F-DFC45FD732C4}"/>
                    </a:ext>
                  </a:extLst>
                </p:cNvPr>
                <p:cNvPicPr/>
                <p:nvPr/>
              </p:nvPicPr>
              <p:blipFill>
                <a:blip r:embed="rId326"/>
                <a:stretch>
                  <a:fillRect/>
                </a:stretch>
              </p:blipFill>
              <p:spPr>
                <a:xfrm>
                  <a:off x="9389013" y="2743267"/>
                  <a:ext cx="1047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63" name="Freihand 162">
                  <a:extLst>
                    <a:ext uri="{FF2B5EF4-FFF2-40B4-BE49-F238E27FC236}">
                      <a16:creationId xmlns:a16="http://schemas.microsoft.com/office/drawing/2014/main" id="{D2596D31-7AF1-4550-9CEC-3500E4B33996}"/>
                    </a:ext>
                  </a:extLst>
                </p14:cNvPr>
                <p14:cNvContentPartPr/>
                <p14:nvPr/>
              </p14:nvContentPartPr>
              <p14:xfrm>
                <a:off x="9521133" y="2779267"/>
                <a:ext cx="74520" cy="93600"/>
              </p14:xfrm>
            </p:contentPart>
          </mc:Choice>
          <mc:Fallback xmlns="">
            <p:pic>
              <p:nvPicPr>
                <p:cNvPr id="163" name="Freihand 162">
                  <a:extLst>
                    <a:ext uri="{FF2B5EF4-FFF2-40B4-BE49-F238E27FC236}">
                      <a16:creationId xmlns:a16="http://schemas.microsoft.com/office/drawing/2014/main" id="{D2596D31-7AF1-4550-9CEC-3500E4B33996}"/>
                    </a:ext>
                  </a:extLst>
                </p:cNvPr>
                <p:cNvPicPr/>
                <p:nvPr/>
              </p:nvPicPr>
              <p:blipFill>
                <a:blip r:embed="rId328"/>
                <a:stretch>
                  <a:fillRect/>
                </a:stretch>
              </p:blipFill>
              <p:spPr>
                <a:xfrm>
                  <a:off x="9516813" y="2774947"/>
                  <a:ext cx="831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64" name="Freihand 163">
                  <a:extLst>
                    <a:ext uri="{FF2B5EF4-FFF2-40B4-BE49-F238E27FC236}">
                      <a16:creationId xmlns:a16="http://schemas.microsoft.com/office/drawing/2014/main" id="{2767C4F6-25FC-48D2-90FD-29FD429C31CE}"/>
                    </a:ext>
                  </a:extLst>
                </p14:cNvPr>
                <p14:cNvContentPartPr/>
                <p14:nvPr/>
              </p14:nvContentPartPr>
              <p14:xfrm>
                <a:off x="9617973" y="2698267"/>
                <a:ext cx="32760" cy="121320"/>
              </p14:xfrm>
            </p:contentPart>
          </mc:Choice>
          <mc:Fallback xmlns="">
            <p:pic>
              <p:nvPicPr>
                <p:cNvPr id="164" name="Freihand 163">
                  <a:extLst>
                    <a:ext uri="{FF2B5EF4-FFF2-40B4-BE49-F238E27FC236}">
                      <a16:creationId xmlns:a16="http://schemas.microsoft.com/office/drawing/2014/main" id="{2767C4F6-25FC-48D2-90FD-29FD429C31CE}"/>
                    </a:ext>
                  </a:extLst>
                </p:cNvPr>
                <p:cNvPicPr/>
                <p:nvPr/>
              </p:nvPicPr>
              <p:blipFill>
                <a:blip r:embed="rId330"/>
                <a:stretch>
                  <a:fillRect/>
                </a:stretch>
              </p:blipFill>
              <p:spPr>
                <a:xfrm>
                  <a:off x="9613653" y="2693947"/>
                  <a:ext cx="414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65" name="Freihand 164">
                  <a:extLst>
                    <a:ext uri="{FF2B5EF4-FFF2-40B4-BE49-F238E27FC236}">
                      <a16:creationId xmlns:a16="http://schemas.microsoft.com/office/drawing/2014/main" id="{06FDAE09-48D7-431B-9474-313EF7627079}"/>
                    </a:ext>
                  </a:extLst>
                </p14:cNvPr>
                <p14:cNvContentPartPr/>
                <p14:nvPr/>
              </p14:nvContentPartPr>
              <p14:xfrm>
                <a:off x="9683133" y="2765587"/>
                <a:ext cx="84600" cy="80640"/>
              </p14:xfrm>
            </p:contentPart>
          </mc:Choice>
          <mc:Fallback xmlns="">
            <p:pic>
              <p:nvPicPr>
                <p:cNvPr id="165" name="Freihand 164">
                  <a:extLst>
                    <a:ext uri="{FF2B5EF4-FFF2-40B4-BE49-F238E27FC236}">
                      <a16:creationId xmlns:a16="http://schemas.microsoft.com/office/drawing/2014/main" id="{06FDAE09-48D7-431B-9474-313EF7627079}"/>
                    </a:ext>
                  </a:extLst>
                </p:cNvPr>
                <p:cNvPicPr/>
                <p:nvPr/>
              </p:nvPicPr>
              <p:blipFill>
                <a:blip r:embed="rId332"/>
                <a:stretch>
                  <a:fillRect/>
                </a:stretch>
              </p:blipFill>
              <p:spPr>
                <a:xfrm>
                  <a:off x="9678813" y="2761267"/>
                  <a:ext cx="932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66" name="Freihand 165">
                  <a:extLst>
                    <a:ext uri="{FF2B5EF4-FFF2-40B4-BE49-F238E27FC236}">
                      <a16:creationId xmlns:a16="http://schemas.microsoft.com/office/drawing/2014/main" id="{98E8CC04-891A-435B-9382-523F162C1633}"/>
                    </a:ext>
                  </a:extLst>
                </p14:cNvPr>
                <p14:cNvContentPartPr/>
                <p14:nvPr/>
              </p14:nvContentPartPr>
              <p14:xfrm>
                <a:off x="9757293" y="2757307"/>
                <a:ext cx="92880" cy="133920"/>
              </p14:xfrm>
            </p:contentPart>
          </mc:Choice>
          <mc:Fallback xmlns="">
            <p:pic>
              <p:nvPicPr>
                <p:cNvPr id="166" name="Freihand 165">
                  <a:extLst>
                    <a:ext uri="{FF2B5EF4-FFF2-40B4-BE49-F238E27FC236}">
                      <a16:creationId xmlns:a16="http://schemas.microsoft.com/office/drawing/2014/main" id="{98E8CC04-891A-435B-9382-523F162C1633}"/>
                    </a:ext>
                  </a:extLst>
                </p:cNvPr>
                <p:cNvPicPr/>
                <p:nvPr/>
              </p:nvPicPr>
              <p:blipFill>
                <a:blip r:embed="rId334"/>
                <a:stretch>
                  <a:fillRect/>
                </a:stretch>
              </p:blipFill>
              <p:spPr>
                <a:xfrm>
                  <a:off x="9752973" y="2752987"/>
                  <a:ext cx="1015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67" name="Freihand 166">
                  <a:extLst>
                    <a:ext uri="{FF2B5EF4-FFF2-40B4-BE49-F238E27FC236}">
                      <a16:creationId xmlns:a16="http://schemas.microsoft.com/office/drawing/2014/main" id="{D8D1604B-779E-402E-B6F1-02290691E9E8}"/>
                    </a:ext>
                  </a:extLst>
                </p14:cNvPr>
                <p14:cNvContentPartPr/>
                <p14:nvPr/>
              </p14:nvContentPartPr>
              <p14:xfrm>
                <a:off x="9880773" y="2681707"/>
                <a:ext cx="90360" cy="108000"/>
              </p14:xfrm>
            </p:contentPart>
          </mc:Choice>
          <mc:Fallback xmlns="">
            <p:pic>
              <p:nvPicPr>
                <p:cNvPr id="167" name="Freihand 166">
                  <a:extLst>
                    <a:ext uri="{FF2B5EF4-FFF2-40B4-BE49-F238E27FC236}">
                      <a16:creationId xmlns:a16="http://schemas.microsoft.com/office/drawing/2014/main" id="{D8D1604B-779E-402E-B6F1-02290691E9E8}"/>
                    </a:ext>
                  </a:extLst>
                </p:cNvPr>
                <p:cNvPicPr/>
                <p:nvPr/>
              </p:nvPicPr>
              <p:blipFill>
                <a:blip r:embed="rId336"/>
                <a:stretch>
                  <a:fillRect/>
                </a:stretch>
              </p:blipFill>
              <p:spPr>
                <a:xfrm>
                  <a:off x="9876453" y="2677387"/>
                  <a:ext cx="990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68" name="Freihand 167">
                  <a:extLst>
                    <a:ext uri="{FF2B5EF4-FFF2-40B4-BE49-F238E27FC236}">
                      <a16:creationId xmlns:a16="http://schemas.microsoft.com/office/drawing/2014/main" id="{8084D8C2-63E2-43EB-B110-B340E83A7A09}"/>
                    </a:ext>
                  </a:extLst>
                </p14:cNvPr>
                <p14:cNvContentPartPr/>
                <p14:nvPr/>
              </p14:nvContentPartPr>
              <p14:xfrm>
                <a:off x="9982293" y="2587747"/>
                <a:ext cx="78480" cy="258120"/>
              </p14:xfrm>
            </p:contentPart>
          </mc:Choice>
          <mc:Fallback xmlns="">
            <p:pic>
              <p:nvPicPr>
                <p:cNvPr id="168" name="Freihand 167">
                  <a:extLst>
                    <a:ext uri="{FF2B5EF4-FFF2-40B4-BE49-F238E27FC236}">
                      <a16:creationId xmlns:a16="http://schemas.microsoft.com/office/drawing/2014/main" id="{8084D8C2-63E2-43EB-B110-B340E83A7A09}"/>
                    </a:ext>
                  </a:extLst>
                </p:cNvPr>
                <p:cNvPicPr/>
                <p:nvPr/>
              </p:nvPicPr>
              <p:blipFill>
                <a:blip r:embed="rId338"/>
                <a:stretch>
                  <a:fillRect/>
                </a:stretch>
              </p:blipFill>
              <p:spPr>
                <a:xfrm>
                  <a:off x="9977973" y="2583427"/>
                  <a:ext cx="8712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69" name="Freihand 168">
                  <a:extLst>
                    <a:ext uri="{FF2B5EF4-FFF2-40B4-BE49-F238E27FC236}">
                      <a16:creationId xmlns:a16="http://schemas.microsoft.com/office/drawing/2014/main" id="{44C637E5-8E98-418D-94FE-F21F9821BC28}"/>
                    </a:ext>
                  </a:extLst>
                </p14:cNvPr>
                <p14:cNvContentPartPr/>
                <p14:nvPr/>
              </p14:nvContentPartPr>
              <p14:xfrm>
                <a:off x="10163373" y="2664787"/>
                <a:ext cx="104040" cy="2520"/>
              </p14:xfrm>
            </p:contentPart>
          </mc:Choice>
          <mc:Fallback xmlns="">
            <p:pic>
              <p:nvPicPr>
                <p:cNvPr id="169" name="Freihand 168">
                  <a:extLst>
                    <a:ext uri="{FF2B5EF4-FFF2-40B4-BE49-F238E27FC236}">
                      <a16:creationId xmlns:a16="http://schemas.microsoft.com/office/drawing/2014/main" id="{44C637E5-8E98-418D-94FE-F21F9821BC28}"/>
                    </a:ext>
                  </a:extLst>
                </p:cNvPr>
                <p:cNvPicPr/>
                <p:nvPr/>
              </p:nvPicPr>
              <p:blipFill>
                <a:blip r:embed="rId340"/>
                <a:stretch>
                  <a:fillRect/>
                </a:stretch>
              </p:blipFill>
              <p:spPr>
                <a:xfrm>
                  <a:off x="10159053" y="2660467"/>
                  <a:ext cx="11268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70" name="Freihand 169">
                  <a:extLst>
                    <a:ext uri="{FF2B5EF4-FFF2-40B4-BE49-F238E27FC236}">
                      <a16:creationId xmlns:a16="http://schemas.microsoft.com/office/drawing/2014/main" id="{C3E88076-DF35-41EE-B8FF-B2E4763EBFBB}"/>
                    </a:ext>
                  </a:extLst>
                </p14:cNvPr>
                <p14:cNvContentPartPr/>
                <p14:nvPr/>
              </p14:nvContentPartPr>
              <p14:xfrm>
                <a:off x="10151493" y="2697187"/>
                <a:ext cx="127440" cy="27000"/>
              </p14:xfrm>
            </p:contentPart>
          </mc:Choice>
          <mc:Fallback xmlns="">
            <p:pic>
              <p:nvPicPr>
                <p:cNvPr id="170" name="Freihand 169">
                  <a:extLst>
                    <a:ext uri="{FF2B5EF4-FFF2-40B4-BE49-F238E27FC236}">
                      <a16:creationId xmlns:a16="http://schemas.microsoft.com/office/drawing/2014/main" id="{C3E88076-DF35-41EE-B8FF-B2E4763EBFBB}"/>
                    </a:ext>
                  </a:extLst>
                </p:cNvPr>
                <p:cNvPicPr/>
                <p:nvPr/>
              </p:nvPicPr>
              <p:blipFill>
                <a:blip r:embed="rId342"/>
                <a:stretch>
                  <a:fillRect/>
                </a:stretch>
              </p:blipFill>
              <p:spPr>
                <a:xfrm>
                  <a:off x="10147173" y="2692867"/>
                  <a:ext cx="1360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71" name="Freihand 170">
                  <a:extLst>
                    <a:ext uri="{FF2B5EF4-FFF2-40B4-BE49-F238E27FC236}">
                      <a16:creationId xmlns:a16="http://schemas.microsoft.com/office/drawing/2014/main" id="{EE917C73-1B2C-4DBB-B6CF-FD246376C3D5}"/>
                    </a:ext>
                  </a:extLst>
                </p14:cNvPr>
                <p14:cNvContentPartPr/>
                <p14:nvPr/>
              </p14:nvContentPartPr>
              <p14:xfrm>
                <a:off x="10356693" y="2517187"/>
                <a:ext cx="151200" cy="176760"/>
              </p14:xfrm>
            </p:contentPart>
          </mc:Choice>
          <mc:Fallback xmlns="">
            <p:pic>
              <p:nvPicPr>
                <p:cNvPr id="171" name="Freihand 170">
                  <a:extLst>
                    <a:ext uri="{FF2B5EF4-FFF2-40B4-BE49-F238E27FC236}">
                      <a16:creationId xmlns:a16="http://schemas.microsoft.com/office/drawing/2014/main" id="{EE917C73-1B2C-4DBB-B6CF-FD246376C3D5}"/>
                    </a:ext>
                  </a:extLst>
                </p:cNvPr>
                <p:cNvPicPr/>
                <p:nvPr/>
              </p:nvPicPr>
              <p:blipFill>
                <a:blip r:embed="rId344"/>
                <a:stretch>
                  <a:fillRect/>
                </a:stretch>
              </p:blipFill>
              <p:spPr>
                <a:xfrm>
                  <a:off x="10352373" y="2512867"/>
                  <a:ext cx="1598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72" name="Freihand 171">
                  <a:extLst>
                    <a:ext uri="{FF2B5EF4-FFF2-40B4-BE49-F238E27FC236}">
                      <a16:creationId xmlns:a16="http://schemas.microsoft.com/office/drawing/2014/main" id="{8CB280C3-77FE-42EF-A348-244D404F2E1C}"/>
                    </a:ext>
                  </a:extLst>
                </p14:cNvPr>
                <p14:cNvContentPartPr/>
                <p14:nvPr/>
              </p14:nvContentPartPr>
              <p14:xfrm>
                <a:off x="10578813" y="2497027"/>
                <a:ext cx="360" cy="360"/>
              </p14:xfrm>
            </p:contentPart>
          </mc:Choice>
          <mc:Fallback xmlns="">
            <p:pic>
              <p:nvPicPr>
                <p:cNvPr id="172" name="Freihand 171">
                  <a:extLst>
                    <a:ext uri="{FF2B5EF4-FFF2-40B4-BE49-F238E27FC236}">
                      <a16:creationId xmlns:a16="http://schemas.microsoft.com/office/drawing/2014/main" id="{8CB280C3-77FE-42EF-A348-244D404F2E1C}"/>
                    </a:ext>
                  </a:extLst>
                </p:cNvPr>
                <p:cNvPicPr/>
                <p:nvPr/>
              </p:nvPicPr>
              <p:blipFill>
                <a:blip r:embed="rId25"/>
                <a:stretch>
                  <a:fillRect/>
                </a:stretch>
              </p:blipFill>
              <p:spPr>
                <a:xfrm>
                  <a:off x="10574493" y="2492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73" name="Freihand 172">
                  <a:extLst>
                    <a:ext uri="{FF2B5EF4-FFF2-40B4-BE49-F238E27FC236}">
                      <a16:creationId xmlns:a16="http://schemas.microsoft.com/office/drawing/2014/main" id="{5A74B34B-11FB-4954-9C23-308D2A9FB426}"/>
                    </a:ext>
                  </a:extLst>
                </p14:cNvPr>
                <p14:cNvContentPartPr/>
                <p14:nvPr/>
              </p14:nvContentPartPr>
              <p14:xfrm>
                <a:off x="10537773" y="2394067"/>
                <a:ext cx="73800" cy="278640"/>
              </p14:xfrm>
            </p:contentPart>
          </mc:Choice>
          <mc:Fallback xmlns="">
            <p:pic>
              <p:nvPicPr>
                <p:cNvPr id="173" name="Freihand 172">
                  <a:extLst>
                    <a:ext uri="{FF2B5EF4-FFF2-40B4-BE49-F238E27FC236}">
                      <a16:creationId xmlns:a16="http://schemas.microsoft.com/office/drawing/2014/main" id="{5A74B34B-11FB-4954-9C23-308D2A9FB426}"/>
                    </a:ext>
                  </a:extLst>
                </p:cNvPr>
                <p:cNvPicPr/>
                <p:nvPr/>
              </p:nvPicPr>
              <p:blipFill>
                <a:blip r:embed="rId347"/>
                <a:stretch>
                  <a:fillRect/>
                </a:stretch>
              </p:blipFill>
              <p:spPr>
                <a:xfrm>
                  <a:off x="10533453" y="2389747"/>
                  <a:ext cx="8244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74" name="Freihand 173">
                  <a:extLst>
                    <a:ext uri="{FF2B5EF4-FFF2-40B4-BE49-F238E27FC236}">
                      <a16:creationId xmlns:a16="http://schemas.microsoft.com/office/drawing/2014/main" id="{CB499AD3-3A56-47F3-9348-E7126FF2A634}"/>
                    </a:ext>
                  </a:extLst>
                </p14:cNvPr>
                <p14:cNvContentPartPr/>
                <p14:nvPr/>
              </p14:nvContentPartPr>
              <p14:xfrm>
                <a:off x="10648653" y="2441587"/>
                <a:ext cx="65160" cy="171720"/>
              </p14:xfrm>
            </p:contentPart>
          </mc:Choice>
          <mc:Fallback xmlns="">
            <p:pic>
              <p:nvPicPr>
                <p:cNvPr id="174" name="Freihand 173">
                  <a:extLst>
                    <a:ext uri="{FF2B5EF4-FFF2-40B4-BE49-F238E27FC236}">
                      <a16:creationId xmlns:a16="http://schemas.microsoft.com/office/drawing/2014/main" id="{CB499AD3-3A56-47F3-9348-E7126FF2A634}"/>
                    </a:ext>
                  </a:extLst>
                </p:cNvPr>
                <p:cNvPicPr/>
                <p:nvPr/>
              </p:nvPicPr>
              <p:blipFill>
                <a:blip r:embed="rId349"/>
                <a:stretch>
                  <a:fillRect/>
                </a:stretch>
              </p:blipFill>
              <p:spPr>
                <a:xfrm>
                  <a:off x="10644333" y="2437267"/>
                  <a:ext cx="738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75" name="Freihand 174">
                  <a:extLst>
                    <a:ext uri="{FF2B5EF4-FFF2-40B4-BE49-F238E27FC236}">
                      <a16:creationId xmlns:a16="http://schemas.microsoft.com/office/drawing/2014/main" id="{C234FCC5-6598-4ACD-B9C4-8D2E4B79C875}"/>
                    </a:ext>
                  </a:extLst>
                </p14:cNvPr>
                <p14:cNvContentPartPr/>
                <p14:nvPr/>
              </p14:nvContentPartPr>
              <p14:xfrm>
                <a:off x="10711653" y="2517907"/>
                <a:ext cx="59400" cy="70920"/>
              </p14:xfrm>
            </p:contentPart>
          </mc:Choice>
          <mc:Fallback xmlns="">
            <p:pic>
              <p:nvPicPr>
                <p:cNvPr id="175" name="Freihand 174">
                  <a:extLst>
                    <a:ext uri="{FF2B5EF4-FFF2-40B4-BE49-F238E27FC236}">
                      <a16:creationId xmlns:a16="http://schemas.microsoft.com/office/drawing/2014/main" id="{C234FCC5-6598-4ACD-B9C4-8D2E4B79C875}"/>
                    </a:ext>
                  </a:extLst>
                </p:cNvPr>
                <p:cNvPicPr/>
                <p:nvPr/>
              </p:nvPicPr>
              <p:blipFill>
                <a:blip r:embed="rId351"/>
                <a:stretch>
                  <a:fillRect/>
                </a:stretch>
              </p:blipFill>
              <p:spPr>
                <a:xfrm>
                  <a:off x="10707333" y="2513587"/>
                  <a:ext cx="680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77" name="Freihand 176">
                  <a:extLst>
                    <a:ext uri="{FF2B5EF4-FFF2-40B4-BE49-F238E27FC236}">
                      <a16:creationId xmlns:a16="http://schemas.microsoft.com/office/drawing/2014/main" id="{61B6687C-0B04-424D-A116-E989F57B4AB7}"/>
                    </a:ext>
                  </a:extLst>
                </p14:cNvPr>
                <p14:cNvContentPartPr/>
                <p14:nvPr/>
              </p14:nvContentPartPr>
              <p14:xfrm>
                <a:off x="10751253" y="2492347"/>
                <a:ext cx="80640" cy="244080"/>
              </p14:xfrm>
            </p:contentPart>
          </mc:Choice>
          <mc:Fallback xmlns="">
            <p:pic>
              <p:nvPicPr>
                <p:cNvPr id="177" name="Freihand 176">
                  <a:extLst>
                    <a:ext uri="{FF2B5EF4-FFF2-40B4-BE49-F238E27FC236}">
                      <a16:creationId xmlns:a16="http://schemas.microsoft.com/office/drawing/2014/main" id="{61B6687C-0B04-424D-A116-E989F57B4AB7}"/>
                    </a:ext>
                  </a:extLst>
                </p:cNvPr>
                <p:cNvPicPr/>
                <p:nvPr/>
              </p:nvPicPr>
              <p:blipFill>
                <a:blip r:embed="rId353"/>
                <a:stretch>
                  <a:fillRect/>
                </a:stretch>
              </p:blipFill>
              <p:spPr>
                <a:xfrm>
                  <a:off x="10746933" y="2488027"/>
                  <a:ext cx="8928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78" name="Freihand 177">
                  <a:extLst>
                    <a:ext uri="{FF2B5EF4-FFF2-40B4-BE49-F238E27FC236}">
                      <a16:creationId xmlns:a16="http://schemas.microsoft.com/office/drawing/2014/main" id="{53522653-A3D6-43FB-A20C-EB4E68A7D435}"/>
                    </a:ext>
                  </a:extLst>
                </p14:cNvPr>
                <p14:cNvContentPartPr/>
                <p14:nvPr/>
              </p14:nvContentPartPr>
              <p14:xfrm>
                <a:off x="10927653" y="2436907"/>
                <a:ext cx="1800" cy="117000"/>
              </p14:xfrm>
            </p:contentPart>
          </mc:Choice>
          <mc:Fallback xmlns="">
            <p:pic>
              <p:nvPicPr>
                <p:cNvPr id="178" name="Freihand 177">
                  <a:extLst>
                    <a:ext uri="{FF2B5EF4-FFF2-40B4-BE49-F238E27FC236}">
                      <a16:creationId xmlns:a16="http://schemas.microsoft.com/office/drawing/2014/main" id="{53522653-A3D6-43FB-A20C-EB4E68A7D435}"/>
                    </a:ext>
                  </a:extLst>
                </p:cNvPr>
                <p:cNvPicPr/>
                <p:nvPr/>
              </p:nvPicPr>
              <p:blipFill>
                <a:blip r:embed="rId355"/>
                <a:stretch>
                  <a:fillRect/>
                </a:stretch>
              </p:blipFill>
              <p:spPr>
                <a:xfrm>
                  <a:off x="10923333" y="2432587"/>
                  <a:ext cx="104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79" name="Freihand 178">
                  <a:extLst>
                    <a:ext uri="{FF2B5EF4-FFF2-40B4-BE49-F238E27FC236}">
                      <a16:creationId xmlns:a16="http://schemas.microsoft.com/office/drawing/2014/main" id="{606A4082-CB0B-4D29-8CD9-90BB88DAF526}"/>
                    </a:ext>
                  </a:extLst>
                </p14:cNvPr>
                <p14:cNvContentPartPr/>
                <p14:nvPr/>
              </p14:nvContentPartPr>
              <p14:xfrm>
                <a:off x="10902093" y="2476867"/>
                <a:ext cx="78840" cy="32760"/>
              </p14:xfrm>
            </p:contentPart>
          </mc:Choice>
          <mc:Fallback xmlns="">
            <p:pic>
              <p:nvPicPr>
                <p:cNvPr id="179" name="Freihand 178">
                  <a:extLst>
                    <a:ext uri="{FF2B5EF4-FFF2-40B4-BE49-F238E27FC236}">
                      <a16:creationId xmlns:a16="http://schemas.microsoft.com/office/drawing/2014/main" id="{606A4082-CB0B-4D29-8CD9-90BB88DAF526}"/>
                    </a:ext>
                  </a:extLst>
                </p:cNvPr>
                <p:cNvPicPr/>
                <p:nvPr/>
              </p:nvPicPr>
              <p:blipFill>
                <a:blip r:embed="rId357"/>
                <a:stretch>
                  <a:fillRect/>
                </a:stretch>
              </p:blipFill>
              <p:spPr>
                <a:xfrm>
                  <a:off x="10897773" y="2472547"/>
                  <a:ext cx="874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80" name="Freihand 179">
                  <a:extLst>
                    <a:ext uri="{FF2B5EF4-FFF2-40B4-BE49-F238E27FC236}">
                      <a16:creationId xmlns:a16="http://schemas.microsoft.com/office/drawing/2014/main" id="{4349AD73-4A00-4ABF-87FE-35FB7CBE8790}"/>
                    </a:ext>
                  </a:extLst>
                </p14:cNvPr>
                <p14:cNvContentPartPr/>
                <p14:nvPr/>
              </p14:nvContentPartPr>
              <p14:xfrm>
                <a:off x="11029893" y="2324947"/>
                <a:ext cx="100080" cy="171000"/>
              </p14:xfrm>
            </p:contentPart>
          </mc:Choice>
          <mc:Fallback xmlns="">
            <p:pic>
              <p:nvPicPr>
                <p:cNvPr id="180" name="Freihand 179">
                  <a:extLst>
                    <a:ext uri="{FF2B5EF4-FFF2-40B4-BE49-F238E27FC236}">
                      <a16:creationId xmlns:a16="http://schemas.microsoft.com/office/drawing/2014/main" id="{4349AD73-4A00-4ABF-87FE-35FB7CBE8790}"/>
                    </a:ext>
                  </a:extLst>
                </p:cNvPr>
                <p:cNvPicPr/>
                <p:nvPr/>
              </p:nvPicPr>
              <p:blipFill>
                <a:blip r:embed="rId359"/>
                <a:stretch>
                  <a:fillRect/>
                </a:stretch>
              </p:blipFill>
              <p:spPr>
                <a:xfrm>
                  <a:off x="11025573" y="2320627"/>
                  <a:ext cx="1087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81" name="Freihand 180">
                  <a:extLst>
                    <a:ext uri="{FF2B5EF4-FFF2-40B4-BE49-F238E27FC236}">
                      <a16:creationId xmlns:a16="http://schemas.microsoft.com/office/drawing/2014/main" id="{84CD88D8-D9EA-4385-BAF4-C20143294747}"/>
                    </a:ext>
                  </a:extLst>
                </p14:cNvPr>
                <p14:cNvContentPartPr/>
                <p14:nvPr/>
              </p14:nvContentPartPr>
              <p14:xfrm>
                <a:off x="11128533" y="2390107"/>
                <a:ext cx="85320" cy="88200"/>
              </p14:xfrm>
            </p:contentPart>
          </mc:Choice>
          <mc:Fallback xmlns="">
            <p:pic>
              <p:nvPicPr>
                <p:cNvPr id="181" name="Freihand 180">
                  <a:extLst>
                    <a:ext uri="{FF2B5EF4-FFF2-40B4-BE49-F238E27FC236}">
                      <a16:creationId xmlns:a16="http://schemas.microsoft.com/office/drawing/2014/main" id="{84CD88D8-D9EA-4385-BAF4-C20143294747}"/>
                    </a:ext>
                  </a:extLst>
                </p:cNvPr>
                <p:cNvPicPr/>
                <p:nvPr/>
              </p:nvPicPr>
              <p:blipFill>
                <a:blip r:embed="rId361"/>
                <a:stretch>
                  <a:fillRect/>
                </a:stretch>
              </p:blipFill>
              <p:spPr>
                <a:xfrm>
                  <a:off x="11124213" y="2385787"/>
                  <a:ext cx="939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82" name="Freihand 181">
                  <a:extLst>
                    <a:ext uri="{FF2B5EF4-FFF2-40B4-BE49-F238E27FC236}">
                      <a16:creationId xmlns:a16="http://schemas.microsoft.com/office/drawing/2014/main" id="{09A0F62A-2EB8-4A36-895E-1A930C4E23F3}"/>
                    </a:ext>
                  </a:extLst>
                </p14:cNvPr>
                <p14:cNvContentPartPr/>
                <p14:nvPr/>
              </p14:nvContentPartPr>
              <p14:xfrm>
                <a:off x="10819653" y="2459587"/>
                <a:ext cx="12960" cy="111960"/>
              </p14:xfrm>
            </p:contentPart>
          </mc:Choice>
          <mc:Fallback xmlns="">
            <p:pic>
              <p:nvPicPr>
                <p:cNvPr id="182" name="Freihand 181">
                  <a:extLst>
                    <a:ext uri="{FF2B5EF4-FFF2-40B4-BE49-F238E27FC236}">
                      <a16:creationId xmlns:a16="http://schemas.microsoft.com/office/drawing/2014/main" id="{09A0F62A-2EB8-4A36-895E-1A930C4E23F3}"/>
                    </a:ext>
                  </a:extLst>
                </p:cNvPr>
                <p:cNvPicPr/>
                <p:nvPr/>
              </p:nvPicPr>
              <p:blipFill>
                <a:blip r:embed="rId363"/>
                <a:stretch>
                  <a:fillRect/>
                </a:stretch>
              </p:blipFill>
              <p:spPr>
                <a:xfrm>
                  <a:off x="10815333" y="2455267"/>
                  <a:ext cx="216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83" name="Freihand 182">
                  <a:extLst>
                    <a:ext uri="{FF2B5EF4-FFF2-40B4-BE49-F238E27FC236}">
                      <a16:creationId xmlns:a16="http://schemas.microsoft.com/office/drawing/2014/main" id="{13666459-786E-4704-B89E-47D65F02A92E}"/>
                    </a:ext>
                  </a:extLst>
                </p14:cNvPr>
                <p14:cNvContentPartPr/>
                <p14:nvPr/>
              </p14:nvContentPartPr>
              <p14:xfrm>
                <a:off x="10794093" y="2404507"/>
                <a:ext cx="77040" cy="59040"/>
              </p14:xfrm>
            </p:contentPart>
          </mc:Choice>
          <mc:Fallback xmlns="">
            <p:pic>
              <p:nvPicPr>
                <p:cNvPr id="183" name="Freihand 182">
                  <a:extLst>
                    <a:ext uri="{FF2B5EF4-FFF2-40B4-BE49-F238E27FC236}">
                      <a16:creationId xmlns:a16="http://schemas.microsoft.com/office/drawing/2014/main" id="{13666459-786E-4704-B89E-47D65F02A92E}"/>
                    </a:ext>
                  </a:extLst>
                </p:cNvPr>
                <p:cNvPicPr/>
                <p:nvPr/>
              </p:nvPicPr>
              <p:blipFill>
                <a:blip r:embed="rId365"/>
                <a:stretch>
                  <a:fillRect/>
                </a:stretch>
              </p:blipFill>
              <p:spPr>
                <a:xfrm>
                  <a:off x="10789773" y="2400187"/>
                  <a:ext cx="856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84" name="Freihand 183">
                  <a:extLst>
                    <a:ext uri="{FF2B5EF4-FFF2-40B4-BE49-F238E27FC236}">
                      <a16:creationId xmlns:a16="http://schemas.microsoft.com/office/drawing/2014/main" id="{B0234595-1732-4C9E-A9D5-3E92F96E0C1A}"/>
                    </a:ext>
                  </a:extLst>
                </p14:cNvPr>
                <p14:cNvContentPartPr/>
                <p14:nvPr/>
              </p14:nvContentPartPr>
              <p14:xfrm>
                <a:off x="11226093" y="2387587"/>
                <a:ext cx="53640" cy="205920"/>
              </p14:xfrm>
            </p:contentPart>
          </mc:Choice>
          <mc:Fallback xmlns="">
            <p:pic>
              <p:nvPicPr>
                <p:cNvPr id="184" name="Freihand 183">
                  <a:extLst>
                    <a:ext uri="{FF2B5EF4-FFF2-40B4-BE49-F238E27FC236}">
                      <a16:creationId xmlns:a16="http://schemas.microsoft.com/office/drawing/2014/main" id="{B0234595-1732-4C9E-A9D5-3E92F96E0C1A}"/>
                    </a:ext>
                  </a:extLst>
                </p:cNvPr>
                <p:cNvPicPr/>
                <p:nvPr/>
              </p:nvPicPr>
              <p:blipFill>
                <a:blip r:embed="rId367"/>
                <a:stretch>
                  <a:fillRect/>
                </a:stretch>
              </p:blipFill>
              <p:spPr>
                <a:xfrm>
                  <a:off x="11221773" y="2383267"/>
                  <a:ext cx="622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85" name="Freihand 184">
                  <a:extLst>
                    <a:ext uri="{FF2B5EF4-FFF2-40B4-BE49-F238E27FC236}">
                      <a16:creationId xmlns:a16="http://schemas.microsoft.com/office/drawing/2014/main" id="{EF7B63A3-58C2-41C0-9DF4-0F3AC2C4E490}"/>
                    </a:ext>
                  </a:extLst>
                </p14:cNvPr>
                <p14:cNvContentPartPr/>
                <p14:nvPr/>
              </p14:nvContentPartPr>
              <p14:xfrm>
                <a:off x="11312493" y="2355907"/>
                <a:ext cx="74160" cy="42120"/>
              </p14:xfrm>
            </p:contentPart>
          </mc:Choice>
          <mc:Fallback xmlns="">
            <p:pic>
              <p:nvPicPr>
                <p:cNvPr id="185" name="Freihand 184">
                  <a:extLst>
                    <a:ext uri="{FF2B5EF4-FFF2-40B4-BE49-F238E27FC236}">
                      <a16:creationId xmlns:a16="http://schemas.microsoft.com/office/drawing/2014/main" id="{EF7B63A3-58C2-41C0-9DF4-0F3AC2C4E490}"/>
                    </a:ext>
                  </a:extLst>
                </p:cNvPr>
                <p:cNvPicPr/>
                <p:nvPr/>
              </p:nvPicPr>
              <p:blipFill>
                <a:blip r:embed="rId369"/>
                <a:stretch>
                  <a:fillRect/>
                </a:stretch>
              </p:blipFill>
              <p:spPr>
                <a:xfrm>
                  <a:off x="11308173" y="2351587"/>
                  <a:ext cx="828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86" name="Freihand 185">
                  <a:extLst>
                    <a:ext uri="{FF2B5EF4-FFF2-40B4-BE49-F238E27FC236}">
                      <a16:creationId xmlns:a16="http://schemas.microsoft.com/office/drawing/2014/main" id="{A8CC89FC-EC99-4432-9692-165E127764E4}"/>
                    </a:ext>
                  </a:extLst>
                </p14:cNvPr>
                <p14:cNvContentPartPr/>
                <p14:nvPr/>
              </p14:nvContentPartPr>
              <p14:xfrm>
                <a:off x="11358573" y="2266987"/>
                <a:ext cx="126360" cy="285480"/>
              </p14:xfrm>
            </p:contentPart>
          </mc:Choice>
          <mc:Fallback xmlns="">
            <p:pic>
              <p:nvPicPr>
                <p:cNvPr id="186" name="Freihand 185">
                  <a:extLst>
                    <a:ext uri="{FF2B5EF4-FFF2-40B4-BE49-F238E27FC236}">
                      <a16:creationId xmlns:a16="http://schemas.microsoft.com/office/drawing/2014/main" id="{A8CC89FC-EC99-4432-9692-165E127764E4}"/>
                    </a:ext>
                  </a:extLst>
                </p:cNvPr>
                <p:cNvPicPr/>
                <p:nvPr/>
              </p:nvPicPr>
              <p:blipFill>
                <a:blip r:embed="rId371"/>
                <a:stretch>
                  <a:fillRect/>
                </a:stretch>
              </p:blipFill>
              <p:spPr>
                <a:xfrm>
                  <a:off x="11354253" y="2262667"/>
                  <a:ext cx="13500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14" name="Freihand 213">
                  <a:extLst>
                    <a:ext uri="{FF2B5EF4-FFF2-40B4-BE49-F238E27FC236}">
                      <a16:creationId xmlns:a16="http://schemas.microsoft.com/office/drawing/2014/main" id="{E2077F8D-28F7-492C-AEE2-84EEFE06AE83}"/>
                    </a:ext>
                  </a:extLst>
                </p14:cNvPr>
                <p14:cNvContentPartPr/>
                <p14:nvPr/>
              </p14:nvContentPartPr>
              <p14:xfrm>
                <a:off x="9139893" y="2918947"/>
                <a:ext cx="348480" cy="85320"/>
              </p14:xfrm>
            </p:contentPart>
          </mc:Choice>
          <mc:Fallback xmlns="">
            <p:pic>
              <p:nvPicPr>
                <p:cNvPr id="214" name="Freihand 213">
                  <a:extLst>
                    <a:ext uri="{FF2B5EF4-FFF2-40B4-BE49-F238E27FC236}">
                      <a16:creationId xmlns:a16="http://schemas.microsoft.com/office/drawing/2014/main" id="{E2077F8D-28F7-492C-AEE2-84EEFE06AE83}"/>
                    </a:ext>
                  </a:extLst>
                </p:cNvPr>
                <p:cNvPicPr/>
                <p:nvPr/>
              </p:nvPicPr>
              <p:blipFill>
                <a:blip r:embed="rId373"/>
                <a:stretch>
                  <a:fillRect/>
                </a:stretch>
              </p:blipFill>
              <p:spPr>
                <a:xfrm>
                  <a:off x="9135573" y="2914627"/>
                  <a:ext cx="3571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15" name="Freihand 214">
                  <a:extLst>
                    <a:ext uri="{FF2B5EF4-FFF2-40B4-BE49-F238E27FC236}">
                      <a16:creationId xmlns:a16="http://schemas.microsoft.com/office/drawing/2014/main" id="{8A87492E-F01D-4A51-8599-EB490448D170}"/>
                    </a:ext>
                  </a:extLst>
                </p14:cNvPr>
                <p14:cNvContentPartPr/>
                <p14:nvPr/>
              </p14:nvContentPartPr>
              <p14:xfrm>
                <a:off x="9685293" y="2842987"/>
                <a:ext cx="219240" cy="72720"/>
              </p14:xfrm>
            </p:contentPart>
          </mc:Choice>
          <mc:Fallback xmlns="">
            <p:pic>
              <p:nvPicPr>
                <p:cNvPr id="215" name="Freihand 214">
                  <a:extLst>
                    <a:ext uri="{FF2B5EF4-FFF2-40B4-BE49-F238E27FC236}">
                      <a16:creationId xmlns:a16="http://schemas.microsoft.com/office/drawing/2014/main" id="{8A87492E-F01D-4A51-8599-EB490448D170}"/>
                    </a:ext>
                  </a:extLst>
                </p:cNvPr>
                <p:cNvPicPr/>
                <p:nvPr/>
              </p:nvPicPr>
              <p:blipFill>
                <a:blip r:embed="rId375"/>
                <a:stretch>
                  <a:fillRect/>
                </a:stretch>
              </p:blipFill>
              <p:spPr>
                <a:xfrm>
                  <a:off x="9680973" y="2838667"/>
                  <a:ext cx="2278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16" name="Freihand 215">
                  <a:extLst>
                    <a:ext uri="{FF2B5EF4-FFF2-40B4-BE49-F238E27FC236}">
                      <a16:creationId xmlns:a16="http://schemas.microsoft.com/office/drawing/2014/main" id="{355F2348-0450-455C-84FB-96F3B2C9A89F}"/>
                    </a:ext>
                  </a:extLst>
                </p14:cNvPr>
                <p14:cNvContentPartPr/>
                <p14:nvPr/>
              </p14:nvContentPartPr>
              <p14:xfrm>
                <a:off x="10669173" y="2607187"/>
                <a:ext cx="230400" cy="67680"/>
              </p14:xfrm>
            </p:contentPart>
          </mc:Choice>
          <mc:Fallback xmlns="">
            <p:pic>
              <p:nvPicPr>
                <p:cNvPr id="216" name="Freihand 215">
                  <a:extLst>
                    <a:ext uri="{FF2B5EF4-FFF2-40B4-BE49-F238E27FC236}">
                      <a16:creationId xmlns:a16="http://schemas.microsoft.com/office/drawing/2014/main" id="{355F2348-0450-455C-84FB-96F3B2C9A89F}"/>
                    </a:ext>
                  </a:extLst>
                </p:cNvPr>
                <p:cNvPicPr/>
                <p:nvPr/>
              </p:nvPicPr>
              <p:blipFill>
                <a:blip r:embed="rId377"/>
                <a:stretch>
                  <a:fillRect/>
                </a:stretch>
              </p:blipFill>
              <p:spPr>
                <a:xfrm>
                  <a:off x="10664853" y="2602867"/>
                  <a:ext cx="2390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17" name="Freihand 216">
                  <a:extLst>
                    <a:ext uri="{FF2B5EF4-FFF2-40B4-BE49-F238E27FC236}">
                      <a16:creationId xmlns:a16="http://schemas.microsoft.com/office/drawing/2014/main" id="{F18BB81E-44E5-454B-B24D-90215DA694D8}"/>
                    </a:ext>
                  </a:extLst>
                </p14:cNvPr>
                <p14:cNvContentPartPr/>
                <p14:nvPr/>
              </p14:nvContentPartPr>
              <p14:xfrm>
                <a:off x="11082813" y="2514667"/>
                <a:ext cx="269280" cy="73440"/>
              </p14:xfrm>
            </p:contentPart>
          </mc:Choice>
          <mc:Fallback xmlns="">
            <p:pic>
              <p:nvPicPr>
                <p:cNvPr id="217" name="Freihand 216">
                  <a:extLst>
                    <a:ext uri="{FF2B5EF4-FFF2-40B4-BE49-F238E27FC236}">
                      <a16:creationId xmlns:a16="http://schemas.microsoft.com/office/drawing/2014/main" id="{F18BB81E-44E5-454B-B24D-90215DA694D8}"/>
                    </a:ext>
                  </a:extLst>
                </p:cNvPr>
                <p:cNvPicPr/>
                <p:nvPr/>
              </p:nvPicPr>
              <p:blipFill>
                <a:blip r:embed="rId379"/>
                <a:stretch>
                  <a:fillRect/>
                </a:stretch>
              </p:blipFill>
              <p:spPr>
                <a:xfrm>
                  <a:off x="11078493" y="2510347"/>
                  <a:ext cx="2779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19" name="Freihand 218">
                  <a:extLst>
                    <a:ext uri="{FF2B5EF4-FFF2-40B4-BE49-F238E27FC236}">
                      <a16:creationId xmlns:a16="http://schemas.microsoft.com/office/drawing/2014/main" id="{033198F4-3666-456F-B69E-82C4EF4E84D8}"/>
                    </a:ext>
                  </a:extLst>
                </p14:cNvPr>
                <p14:cNvContentPartPr/>
                <p14:nvPr/>
              </p14:nvContentPartPr>
              <p14:xfrm>
                <a:off x="10260933" y="2958547"/>
                <a:ext cx="306000" cy="53280"/>
              </p14:xfrm>
            </p:contentPart>
          </mc:Choice>
          <mc:Fallback xmlns="">
            <p:pic>
              <p:nvPicPr>
                <p:cNvPr id="219" name="Freihand 218">
                  <a:extLst>
                    <a:ext uri="{FF2B5EF4-FFF2-40B4-BE49-F238E27FC236}">
                      <a16:creationId xmlns:a16="http://schemas.microsoft.com/office/drawing/2014/main" id="{033198F4-3666-456F-B69E-82C4EF4E84D8}"/>
                    </a:ext>
                  </a:extLst>
                </p:cNvPr>
                <p:cNvPicPr/>
                <p:nvPr/>
              </p:nvPicPr>
              <p:blipFill>
                <a:blip r:embed="rId381"/>
                <a:stretch>
                  <a:fillRect/>
                </a:stretch>
              </p:blipFill>
              <p:spPr>
                <a:xfrm>
                  <a:off x="10256613" y="2954227"/>
                  <a:ext cx="3146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20" name="Freihand 219">
                  <a:extLst>
                    <a:ext uri="{FF2B5EF4-FFF2-40B4-BE49-F238E27FC236}">
                      <a16:creationId xmlns:a16="http://schemas.microsoft.com/office/drawing/2014/main" id="{ED8A9288-FC4F-4BC3-865D-266B7F4591ED}"/>
                    </a:ext>
                  </a:extLst>
                </p14:cNvPr>
                <p14:cNvContentPartPr/>
                <p14:nvPr/>
              </p14:nvContentPartPr>
              <p14:xfrm>
                <a:off x="10552173" y="2945227"/>
                <a:ext cx="72720" cy="124920"/>
              </p14:xfrm>
            </p:contentPart>
          </mc:Choice>
          <mc:Fallback xmlns="">
            <p:pic>
              <p:nvPicPr>
                <p:cNvPr id="220" name="Freihand 219">
                  <a:extLst>
                    <a:ext uri="{FF2B5EF4-FFF2-40B4-BE49-F238E27FC236}">
                      <a16:creationId xmlns:a16="http://schemas.microsoft.com/office/drawing/2014/main" id="{ED8A9288-FC4F-4BC3-865D-266B7F4591ED}"/>
                    </a:ext>
                  </a:extLst>
                </p:cNvPr>
                <p:cNvPicPr/>
                <p:nvPr/>
              </p:nvPicPr>
              <p:blipFill>
                <a:blip r:embed="rId383"/>
                <a:stretch>
                  <a:fillRect/>
                </a:stretch>
              </p:blipFill>
              <p:spPr>
                <a:xfrm>
                  <a:off x="10547853" y="2940907"/>
                  <a:ext cx="813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22" name="Freihand 221">
                  <a:extLst>
                    <a:ext uri="{FF2B5EF4-FFF2-40B4-BE49-F238E27FC236}">
                      <a16:creationId xmlns:a16="http://schemas.microsoft.com/office/drawing/2014/main" id="{37EB291A-B1CC-410C-81BE-65B3A80D6723}"/>
                    </a:ext>
                  </a:extLst>
                </p14:cNvPr>
                <p14:cNvContentPartPr/>
                <p14:nvPr/>
              </p14:nvContentPartPr>
              <p14:xfrm>
                <a:off x="10708413" y="2823547"/>
                <a:ext cx="88200" cy="154800"/>
              </p14:xfrm>
            </p:contentPart>
          </mc:Choice>
          <mc:Fallback xmlns="">
            <p:pic>
              <p:nvPicPr>
                <p:cNvPr id="222" name="Freihand 221">
                  <a:extLst>
                    <a:ext uri="{FF2B5EF4-FFF2-40B4-BE49-F238E27FC236}">
                      <a16:creationId xmlns:a16="http://schemas.microsoft.com/office/drawing/2014/main" id="{37EB291A-B1CC-410C-81BE-65B3A80D6723}"/>
                    </a:ext>
                  </a:extLst>
                </p:cNvPr>
                <p:cNvPicPr/>
                <p:nvPr/>
              </p:nvPicPr>
              <p:blipFill>
                <a:blip r:embed="rId385"/>
                <a:stretch>
                  <a:fillRect/>
                </a:stretch>
              </p:blipFill>
              <p:spPr>
                <a:xfrm>
                  <a:off x="10704093" y="2819227"/>
                  <a:ext cx="968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23" name="Freihand 222">
                  <a:extLst>
                    <a:ext uri="{FF2B5EF4-FFF2-40B4-BE49-F238E27FC236}">
                      <a16:creationId xmlns:a16="http://schemas.microsoft.com/office/drawing/2014/main" id="{E882B5BD-6D02-4946-BA77-5398F9EE31B6}"/>
                    </a:ext>
                  </a:extLst>
                </p14:cNvPr>
                <p14:cNvContentPartPr/>
                <p14:nvPr/>
              </p14:nvContentPartPr>
              <p14:xfrm>
                <a:off x="10764933" y="2834347"/>
                <a:ext cx="36000" cy="113040"/>
              </p14:xfrm>
            </p:contentPart>
          </mc:Choice>
          <mc:Fallback xmlns="">
            <p:pic>
              <p:nvPicPr>
                <p:cNvPr id="223" name="Freihand 222">
                  <a:extLst>
                    <a:ext uri="{FF2B5EF4-FFF2-40B4-BE49-F238E27FC236}">
                      <a16:creationId xmlns:a16="http://schemas.microsoft.com/office/drawing/2014/main" id="{E882B5BD-6D02-4946-BA77-5398F9EE31B6}"/>
                    </a:ext>
                  </a:extLst>
                </p:cNvPr>
                <p:cNvPicPr/>
                <p:nvPr/>
              </p:nvPicPr>
              <p:blipFill>
                <a:blip r:embed="rId387"/>
                <a:stretch>
                  <a:fillRect/>
                </a:stretch>
              </p:blipFill>
              <p:spPr>
                <a:xfrm>
                  <a:off x="10760613" y="2830027"/>
                  <a:ext cx="446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24" name="Freihand 223">
                  <a:extLst>
                    <a:ext uri="{FF2B5EF4-FFF2-40B4-BE49-F238E27FC236}">
                      <a16:creationId xmlns:a16="http://schemas.microsoft.com/office/drawing/2014/main" id="{6B9C9EB7-315C-4B79-8B07-76E5362AD44C}"/>
                    </a:ext>
                  </a:extLst>
                </p14:cNvPr>
                <p14:cNvContentPartPr/>
                <p14:nvPr/>
              </p14:nvContentPartPr>
              <p14:xfrm>
                <a:off x="10685733" y="2959987"/>
                <a:ext cx="130680" cy="29520"/>
              </p14:xfrm>
            </p:contentPart>
          </mc:Choice>
          <mc:Fallback xmlns="">
            <p:pic>
              <p:nvPicPr>
                <p:cNvPr id="224" name="Freihand 223">
                  <a:extLst>
                    <a:ext uri="{FF2B5EF4-FFF2-40B4-BE49-F238E27FC236}">
                      <a16:creationId xmlns:a16="http://schemas.microsoft.com/office/drawing/2014/main" id="{6B9C9EB7-315C-4B79-8B07-76E5362AD44C}"/>
                    </a:ext>
                  </a:extLst>
                </p:cNvPr>
                <p:cNvPicPr/>
                <p:nvPr/>
              </p:nvPicPr>
              <p:blipFill>
                <a:blip r:embed="rId389"/>
                <a:stretch>
                  <a:fillRect/>
                </a:stretch>
              </p:blipFill>
              <p:spPr>
                <a:xfrm>
                  <a:off x="10681413" y="2955667"/>
                  <a:ext cx="1393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25" name="Freihand 224">
                  <a:extLst>
                    <a:ext uri="{FF2B5EF4-FFF2-40B4-BE49-F238E27FC236}">
                      <a16:creationId xmlns:a16="http://schemas.microsoft.com/office/drawing/2014/main" id="{AEBD592E-8096-42BD-8114-B80A28FAEF76}"/>
                    </a:ext>
                  </a:extLst>
                </p14:cNvPr>
                <p14:cNvContentPartPr/>
                <p14:nvPr/>
              </p14:nvContentPartPr>
              <p14:xfrm>
                <a:off x="10842333" y="2859907"/>
                <a:ext cx="122400" cy="69480"/>
              </p14:xfrm>
            </p:contentPart>
          </mc:Choice>
          <mc:Fallback xmlns="">
            <p:pic>
              <p:nvPicPr>
                <p:cNvPr id="225" name="Freihand 224">
                  <a:extLst>
                    <a:ext uri="{FF2B5EF4-FFF2-40B4-BE49-F238E27FC236}">
                      <a16:creationId xmlns:a16="http://schemas.microsoft.com/office/drawing/2014/main" id="{AEBD592E-8096-42BD-8114-B80A28FAEF76}"/>
                    </a:ext>
                  </a:extLst>
                </p:cNvPr>
                <p:cNvPicPr/>
                <p:nvPr/>
              </p:nvPicPr>
              <p:blipFill>
                <a:blip r:embed="rId391"/>
                <a:stretch>
                  <a:fillRect/>
                </a:stretch>
              </p:blipFill>
              <p:spPr>
                <a:xfrm>
                  <a:off x="10838013" y="2855587"/>
                  <a:ext cx="1310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26" name="Freihand 225">
                  <a:extLst>
                    <a:ext uri="{FF2B5EF4-FFF2-40B4-BE49-F238E27FC236}">
                      <a16:creationId xmlns:a16="http://schemas.microsoft.com/office/drawing/2014/main" id="{A1C4F392-E5C1-4F0D-9416-CA0569A4E68A}"/>
                    </a:ext>
                  </a:extLst>
                </p14:cNvPr>
                <p14:cNvContentPartPr/>
                <p14:nvPr/>
              </p14:nvContentPartPr>
              <p14:xfrm>
                <a:off x="10713453" y="2974747"/>
                <a:ext cx="252000" cy="69120"/>
              </p14:xfrm>
            </p:contentPart>
          </mc:Choice>
          <mc:Fallback xmlns="">
            <p:pic>
              <p:nvPicPr>
                <p:cNvPr id="226" name="Freihand 225">
                  <a:extLst>
                    <a:ext uri="{FF2B5EF4-FFF2-40B4-BE49-F238E27FC236}">
                      <a16:creationId xmlns:a16="http://schemas.microsoft.com/office/drawing/2014/main" id="{A1C4F392-E5C1-4F0D-9416-CA0569A4E68A}"/>
                    </a:ext>
                  </a:extLst>
                </p:cNvPr>
                <p:cNvPicPr/>
                <p:nvPr/>
              </p:nvPicPr>
              <p:blipFill>
                <a:blip r:embed="rId393"/>
                <a:stretch>
                  <a:fillRect/>
                </a:stretch>
              </p:blipFill>
              <p:spPr>
                <a:xfrm>
                  <a:off x="10709133" y="2970427"/>
                  <a:ext cx="2606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27" name="Freihand 226">
                  <a:extLst>
                    <a:ext uri="{FF2B5EF4-FFF2-40B4-BE49-F238E27FC236}">
                      <a16:creationId xmlns:a16="http://schemas.microsoft.com/office/drawing/2014/main" id="{29F7EFC5-782D-488E-86A2-816F6FC4FBB8}"/>
                    </a:ext>
                  </a:extLst>
                </p14:cNvPr>
                <p14:cNvContentPartPr/>
                <p14:nvPr/>
              </p14:nvContentPartPr>
              <p14:xfrm>
                <a:off x="10836573" y="2796907"/>
                <a:ext cx="109440" cy="166320"/>
              </p14:xfrm>
            </p:contentPart>
          </mc:Choice>
          <mc:Fallback xmlns="">
            <p:pic>
              <p:nvPicPr>
                <p:cNvPr id="227" name="Freihand 226">
                  <a:extLst>
                    <a:ext uri="{FF2B5EF4-FFF2-40B4-BE49-F238E27FC236}">
                      <a16:creationId xmlns:a16="http://schemas.microsoft.com/office/drawing/2014/main" id="{29F7EFC5-782D-488E-86A2-816F6FC4FBB8}"/>
                    </a:ext>
                  </a:extLst>
                </p:cNvPr>
                <p:cNvPicPr/>
                <p:nvPr/>
              </p:nvPicPr>
              <p:blipFill>
                <a:blip r:embed="rId395"/>
                <a:stretch>
                  <a:fillRect/>
                </a:stretch>
              </p:blipFill>
              <p:spPr>
                <a:xfrm>
                  <a:off x="10832253" y="2792587"/>
                  <a:ext cx="1180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28" name="Freihand 227">
                  <a:extLst>
                    <a:ext uri="{FF2B5EF4-FFF2-40B4-BE49-F238E27FC236}">
                      <a16:creationId xmlns:a16="http://schemas.microsoft.com/office/drawing/2014/main" id="{BFE6560B-3376-4E23-BFF2-CAF6AAF08CA6}"/>
                    </a:ext>
                  </a:extLst>
                </p14:cNvPr>
                <p14:cNvContentPartPr/>
                <p14:nvPr/>
              </p14:nvContentPartPr>
              <p14:xfrm>
                <a:off x="10762413" y="3063667"/>
                <a:ext cx="107280" cy="140040"/>
              </p14:xfrm>
            </p:contentPart>
          </mc:Choice>
          <mc:Fallback xmlns="">
            <p:pic>
              <p:nvPicPr>
                <p:cNvPr id="228" name="Freihand 227">
                  <a:extLst>
                    <a:ext uri="{FF2B5EF4-FFF2-40B4-BE49-F238E27FC236}">
                      <a16:creationId xmlns:a16="http://schemas.microsoft.com/office/drawing/2014/main" id="{BFE6560B-3376-4E23-BFF2-CAF6AAF08CA6}"/>
                    </a:ext>
                  </a:extLst>
                </p:cNvPr>
                <p:cNvPicPr/>
                <p:nvPr/>
              </p:nvPicPr>
              <p:blipFill>
                <a:blip r:embed="rId397"/>
                <a:stretch>
                  <a:fillRect/>
                </a:stretch>
              </p:blipFill>
              <p:spPr>
                <a:xfrm>
                  <a:off x="10758093" y="3059347"/>
                  <a:ext cx="1159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29" name="Freihand 228">
                  <a:extLst>
                    <a:ext uri="{FF2B5EF4-FFF2-40B4-BE49-F238E27FC236}">
                      <a16:creationId xmlns:a16="http://schemas.microsoft.com/office/drawing/2014/main" id="{87D97489-4342-4502-BDF6-7A4D02DDA552}"/>
                    </a:ext>
                  </a:extLst>
                </p14:cNvPr>
                <p14:cNvContentPartPr/>
                <p14:nvPr/>
              </p14:nvContentPartPr>
              <p14:xfrm>
                <a:off x="11078133" y="2876467"/>
                <a:ext cx="27720" cy="118800"/>
              </p14:xfrm>
            </p:contentPart>
          </mc:Choice>
          <mc:Fallback xmlns="">
            <p:pic>
              <p:nvPicPr>
                <p:cNvPr id="229" name="Freihand 228">
                  <a:extLst>
                    <a:ext uri="{FF2B5EF4-FFF2-40B4-BE49-F238E27FC236}">
                      <a16:creationId xmlns:a16="http://schemas.microsoft.com/office/drawing/2014/main" id="{87D97489-4342-4502-BDF6-7A4D02DDA552}"/>
                    </a:ext>
                  </a:extLst>
                </p:cNvPr>
                <p:cNvPicPr/>
                <p:nvPr/>
              </p:nvPicPr>
              <p:blipFill>
                <a:blip r:embed="rId399"/>
                <a:stretch>
                  <a:fillRect/>
                </a:stretch>
              </p:blipFill>
              <p:spPr>
                <a:xfrm>
                  <a:off x="11073813" y="2872147"/>
                  <a:ext cx="363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30" name="Freihand 229">
                  <a:extLst>
                    <a:ext uri="{FF2B5EF4-FFF2-40B4-BE49-F238E27FC236}">
                      <a16:creationId xmlns:a16="http://schemas.microsoft.com/office/drawing/2014/main" id="{4DE0CAB4-FEC4-41B3-856F-F7973CC99242}"/>
                    </a:ext>
                  </a:extLst>
                </p14:cNvPr>
                <p14:cNvContentPartPr/>
                <p14:nvPr/>
              </p14:nvContentPartPr>
              <p14:xfrm>
                <a:off x="11045733" y="2904907"/>
                <a:ext cx="114120" cy="25560"/>
              </p14:xfrm>
            </p:contentPart>
          </mc:Choice>
          <mc:Fallback xmlns="">
            <p:pic>
              <p:nvPicPr>
                <p:cNvPr id="230" name="Freihand 229">
                  <a:extLst>
                    <a:ext uri="{FF2B5EF4-FFF2-40B4-BE49-F238E27FC236}">
                      <a16:creationId xmlns:a16="http://schemas.microsoft.com/office/drawing/2014/main" id="{4DE0CAB4-FEC4-41B3-856F-F7973CC99242}"/>
                    </a:ext>
                  </a:extLst>
                </p:cNvPr>
                <p:cNvPicPr/>
                <p:nvPr/>
              </p:nvPicPr>
              <p:blipFill>
                <a:blip r:embed="rId401"/>
                <a:stretch>
                  <a:fillRect/>
                </a:stretch>
              </p:blipFill>
              <p:spPr>
                <a:xfrm>
                  <a:off x="11041413" y="2900587"/>
                  <a:ext cx="1227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31" name="Freihand 230">
                  <a:extLst>
                    <a:ext uri="{FF2B5EF4-FFF2-40B4-BE49-F238E27FC236}">
                      <a16:creationId xmlns:a16="http://schemas.microsoft.com/office/drawing/2014/main" id="{2EFD9D85-D36C-4BE0-A4D1-5E386B0C3682}"/>
                    </a:ext>
                  </a:extLst>
                </p14:cNvPr>
                <p14:cNvContentPartPr/>
                <p14:nvPr/>
              </p14:nvContentPartPr>
              <p14:xfrm>
                <a:off x="11211693" y="2728867"/>
                <a:ext cx="49320" cy="120960"/>
              </p14:xfrm>
            </p:contentPart>
          </mc:Choice>
          <mc:Fallback xmlns="">
            <p:pic>
              <p:nvPicPr>
                <p:cNvPr id="231" name="Freihand 230">
                  <a:extLst>
                    <a:ext uri="{FF2B5EF4-FFF2-40B4-BE49-F238E27FC236}">
                      <a16:creationId xmlns:a16="http://schemas.microsoft.com/office/drawing/2014/main" id="{2EFD9D85-D36C-4BE0-A4D1-5E386B0C3682}"/>
                    </a:ext>
                  </a:extLst>
                </p:cNvPr>
                <p:cNvPicPr/>
                <p:nvPr/>
              </p:nvPicPr>
              <p:blipFill>
                <a:blip r:embed="rId403"/>
                <a:stretch>
                  <a:fillRect/>
                </a:stretch>
              </p:blipFill>
              <p:spPr>
                <a:xfrm>
                  <a:off x="11207373" y="2724547"/>
                  <a:ext cx="579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32" name="Freihand 231">
                  <a:extLst>
                    <a:ext uri="{FF2B5EF4-FFF2-40B4-BE49-F238E27FC236}">
                      <a16:creationId xmlns:a16="http://schemas.microsoft.com/office/drawing/2014/main" id="{2A871915-EE95-4536-A4D7-209F2A6739BA}"/>
                    </a:ext>
                  </a:extLst>
                </p14:cNvPr>
                <p14:cNvContentPartPr/>
                <p14:nvPr/>
              </p14:nvContentPartPr>
              <p14:xfrm>
                <a:off x="11203773" y="2831467"/>
                <a:ext cx="85680" cy="11520"/>
              </p14:xfrm>
            </p:contentPart>
          </mc:Choice>
          <mc:Fallback xmlns="">
            <p:pic>
              <p:nvPicPr>
                <p:cNvPr id="232" name="Freihand 231">
                  <a:extLst>
                    <a:ext uri="{FF2B5EF4-FFF2-40B4-BE49-F238E27FC236}">
                      <a16:creationId xmlns:a16="http://schemas.microsoft.com/office/drawing/2014/main" id="{2A871915-EE95-4536-A4D7-209F2A6739BA}"/>
                    </a:ext>
                  </a:extLst>
                </p:cNvPr>
                <p:cNvPicPr/>
                <p:nvPr/>
              </p:nvPicPr>
              <p:blipFill>
                <a:blip r:embed="rId405"/>
                <a:stretch>
                  <a:fillRect/>
                </a:stretch>
              </p:blipFill>
              <p:spPr>
                <a:xfrm>
                  <a:off x="11199453" y="2827147"/>
                  <a:ext cx="943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33" name="Freihand 232">
                  <a:extLst>
                    <a:ext uri="{FF2B5EF4-FFF2-40B4-BE49-F238E27FC236}">
                      <a16:creationId xmlns:a16="http://schemas.microsoft.com/office/drawing/2014/main" id="{6512BCDC-6B90-4950-A587-460E9EADECFC}"/>
                    </a:ext>
                  </a:extLst>
                </p14:cNvPr>
                <p14:cNvContentPartPr/>
                <p14:nvPr/>
              </p14:nvContentPartPr>
              <p14:xfrm>
                <a:off x="11288373" y="2710507"/>
                <a:ext cx="87120" cy="99720"/>
              </p14:xfrm>
            </p:contentPart>
          </mc:Choice>
          <mc:Fallback xmlns="">
            <p:pic>
              <p:nvPicPr>
                <p:cNvPr id="233" name="Freihand 232">
                  <a:extLst>
                    <a:ext uri="{FF2B5EF4-FFF2-40B4-BE49-F238E27FC236}">
                      <a16:creationId xmlns:a16="http://schemas.microsoft.com/office/drawing/2014/main" id="{6512BCDC-6B90-4950-A587-460E9EADECFC}"/>
                    </a:ext>
                  </a:extLst>
                </p:cNvPr>
                <p:cNvPicPr/>
                <p:nvPr/>
              </p:nvPicPr>
              <p:blipFill>
                <a:blip r:embed="rId407"/>
                <a:stretch>
                  <a:fillRect/>
                </a:stretch>
              </p:blipFill>
              <p:spPr>
                <a:xfrm>
                  <a:off x="11284053" y="2706187"/>
                  <a:ext cx="957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34" name="Freihand 233">
                  <a:extLst>
                    <a:ext uri="{FF2B5EF4-FFF2-40B4-BE49-F238E27FC236}">
                      <a16:creationId xmlns:a16="http://schemas.microsoft.com/office/drawing/2014/main" id="{E82D6F6B-C20F-499D-9E47-CBC5C08C4D83}"/>
                    </a:ext>
                  </a:extLst>
                </p14:cNvPr>
                <p14:cNvContentPartPr/>
                <p14:nvPr/>
              </p14:nvContentPartPr>
              <p14:xfrm>
                <a:off x="11208093" y="2826067"/>
                <a:ext cx="185760" cy="62280"/>
              </p14:xfrm>
            </p:contentPart>
          </mc:Choice>
          <mc:Fallback xmlns="">
            <p:pic>
              <p:nvPicPr>
                <p:cNvPr id="234" name="Freihand 233">
                  <a:extLst>
                    <a:ext uri="{FF2B5EF4-FFF2-40B4-BE49-F238E27FC236}">
                      <a16:creationId xmlns:a16="http://schemas.microsoft.com/office/drawing/2014/main" id="{E82D6F6B-C20F-499D-9E47-CBC5C08C4D83}"/>
                    </a:ext>
                  </a:extLst>
                </p:cNvPr>
                <p:cNvPicPr/>
                <p:nvPr/>
              </p:nvPicPr>
              <p:blipFill>
                <a:blip r:embed="rId409"/>
                <a:stretch>
                  <a:fillRect/>
                </a:stretch>
              </p:blipFill>
              <p:spPr>
                <a:xfrm>
                  <a:off x="11203773" y="2821747"/>
                  <a:ext cx="1944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35" name="Freihand 234">
                  <a:extLst>
                    <a:ext uri="{FF2B5EF4-FFF2-40B4-BE49-F238E27FC236}">
                      <a16:creationId xmlns:a16="http://schemas.microsoft.com/office/drawing/2014/main" id="{D2A08528-C431-4AEE-A98F-9C13F4550DA5}"/>
                    </a:ext>
                  </a:extLst>
                </p14:cNvPr>
                <p14:cNvContentPartPr/>
                <p14:nvPr/>
              </p14:nvContentPartPr>
              <p14:xfrm>
                <a:off x="11244453" y="2918587"/>
                <a:ext cx="98640" cy="125280"/>
              </p14:xfrm>
            </p:contentPart>
          </mc:Choice>
          <mc:Fallback xmlns="">
            <p:pic>
              <p:nvPicPr>
                <p:cNvPr id="235" name="Freihand 234">
                  <a:extLst>
                    <a:ext uri="{FF2B5EF4-FFF2-40B4-BE49-F238E27FC236}">
                      <a16:creationId xmlns:a16="http://schemas.microsoft.com/office/drawing/2014/main" id="{D2A08528-C431-4AEE-A98F-9C13F4550DA5}"/>
                    </a:ext>
                  </a:extLst>
                </p:cNvPr>
                <p:cNvPicPr/>
                <p:nvPr/>
              </p:nvPicPr>
              <p:blipFill>
                <a:blip r:embed="rId411"/>
                <a:stretch>
                  <a:fillRect/>
                </a:stretch>
              </p:blipFill>
              <p:spPr>
                <a:xfrm>
                  <a:off x="11240133" y="2914267"/>
                  <a:ext cx="1072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36" name="Freihand 235">
                  <a:extLst>
                    <a:ext uri="{FF2B5EF4-FFF2-40B4-BE49-F238E27FC236}">
                      <a16:creationId xmlns:a16="http://schemas.microsoft.com/office/drawing/2014/main" id="{E2BC668D-312F-44E0-850B-2777492E5005}"/>
                    </a:ext>
                  </a:extLst>
                </p14:cNvPr>
                <p14:cNvContentPartPr/>
                <p14:nvPr/>
              </p14:nvContentPartPr>
              <p14:xfrm>
                <a:off x="11464773" y="2784307"/>
                <a:ext cx="29880" cy="103680"/>
              </p14:xfrm>
            </p:contentPart>
          </mc:Choice>
          <mc:Fallback xmlns="">
            <p:pic>
              <p:nvPicPr>
                <p:cNvPr id="236" name="Freihand 235">
                  <a:extLst>
                    <a:ext uri="{FF2B5EF4-FFF2-40B4-BE49-F238E27FC236}">
                      <a16:creationId xmlns:a16="http://schemas.microsoft.com/office/drawing/2014/main" id="{E2BC668D-312F-44E0-850B-2777492E5005}"/>
                    </a:ext>
                  </a:extLst>
                </p:cNvPr>
                <p:cNvPicPr/>
                <p:nvPr/>
              </p:nvPicPr>
              <p:blipFill>
                <a:blip r:embed="rId413"/>
                <a:stretch>
                  <a:fillRect/>
                </a:stretch>
              </p:blipFill>
              <p:spPr>
                <a:xfrm>
                  <a:off x="11460453" y="2779987"/>
                  <a:ext cx="385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37" name="Freihand 236">
                  <a:extLst>
                    <a:ext uri="{FF2B5EF4-FFF2-40B4-BE49-F238E27FC236}">
                      <a16:creationId xmlns:a16="http://schemas.microsoft.com/office/drawing/2014/main" id="{24CFC74B-85D7-451B-BEC9-F21455D8A150}"/>
                    </a:ext>
                  </a:extLst>
                </p14:cNvPr>
                <p14:cNvContentPartPr/>
                <p14:nvPr/>
              </p14:nvContentPartPr>
              <p14:xfrm>
                <a:off x="11426973" y="2784667"/>
                <a:ext cx="121320" cy="41760"/>
              </p14:xfrm>
            </p:contentPart>
          </mc:Choice>
          <mc:Fallback xmlns="">
            <p:pic>
              <p:nvPicPr>
                <p:cNvPr id="237" name="Freihand 236">
                  <a:extLst>
                    <a:ext uri="{FF2B5EF4-FFF2-40B4-BE49-F238E27FC236}">
                      <a16:creationId xmlns:a16="http://schemas.microsoft.com/office/drawing/2014/main" id="{24CFC74B-85D7-451B-BEC9-F21455D8A150}"/>
                    </a:ext>
                  </a:extLst>
                </p:cNvPr>
                <p:cNvPicPr/>
                <p:nvPr/>
              </p:nvPicPr>
              <p:blipFill>
                <a:blip r:embed="rId415"/>
                <a:stretch>
                  <a:fillRect/>
                </a:stretch>
              </p:blipFill>
              <p:spPr>
                <a:xfrm>
                  <a:off x="11422653" y="2780347"/>
                  <a:ext cx="1299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38" name="Freihand 237">
                  <a:extLst>
                    <a:ext uri="{FF2B5EF4-FFF2-40B4-BE49-F238E27FC236}">
                      <a16:creationId xmlns:a16="http://schemas.microsoft.com/office/drawing/2014/main" id="{D30DA316-33ED-4F38-BB4D-7650846AB67A}"/>
                    </a:ext>
                  </a:extLst>
                </p14:cNvPr>
                <p14:cNvContentPartPr/>
                <p14:nvPr/>
              </p14:nvContentPartPr>
              <p14:xfrm>
                <a:off x="11400693" y="2822467"/>
                <a:ext cx="169920" cy="64800"/>
              </p14:xfrm>
            </p:contentPart>
          </mc:Choice>
          <mc:Fallback xmlns="">
            <p:pic>
              <p:nvPicPr>
                <p:cNvPr id="238" name="Freihand 237">
                  <a:extLst>
                    <a:ext uri="{FF2B5EF4-FFF2-40B4-BE49-F238E27FC236}">
                      <a16:creationId xmlns:a16="http://schemas.microsoft.com/office/drawing/2014/main" id="{D30DA316-33ED-4F38-BB4D-7650846AB67A}"/>
                    </a:ext>
                  </a:extLst>
                </p:cNvPr>
                <p:cNvPicPr/>
                <p:nvPr/>
              </p:nvPicPr>
              <p:blipFill>
                <a:blip r:embed="rId417"/>
                <a:stretch>
                  <a:fillRect/>
                </a:stretch>
              </p:blipFill>
              <p:spPr>
                <a:xfrm>
                  <a:off x="11396373" y="2818147"/>
                  <a:ext cx="1785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39" name="Freihand 238">
                  <a:extLst>
                    <a:ext uri="{FF2B5EF4-FFF2-40B4-BE49-F238E27FC236}">
                      <a16:creationId xmlns:a16="http://schemas.microsoft.com/office/drawing/2014/main" id="{9EC929CB-800F-4FEC-9E62-9F1541343A11}"/>
                    </a:ext>
                  </a:extLst>
                </p14:cNvPr>
                <p14:cNvContentPartPr/>
                <p14:nvPr/>
              </p14:nvContentPartPr>
              <p14:xfrm>
                <a:off x="11385933" y="2776387"/>
                <a:ext cx="149400" cy="64080"/>
              </p14:xfrm>
            </p:contentPart>
          </mc:Choice>
          <mc:Fallback xmlns="">
            <p:pic>
              <p:nvPicPr>
                <p:cNvPr id="239" name="Freihand 238">
                  <a:extLst>
                    <a:ext uri="{FF2B5EF4-FFF2-40B4-BE49-F238E27FC236}">
                      <a16:creationId xmlns:a16="http://schemas.microsoft.com/office/drawing/2014/main" id="{9EC929CB-800F-4FEC-9E62-9F1541343A11}"/>
                    </a:ext>
                  </a:extLst>
                </p:cNvPr>
                <p:cNvPicPr/>
                <p:nvPr/>
              </p:nvPicPr>
              <p:blipFill>
                <a:blip r:embed="rId419"/>
                <a:stretch>
                  <a:fillRect/>
                </a:stretch>
              </p:blipFill>
              <p:spPr>
                <a:xfrm>
                  <a:off x="11381613" y="2772067"/>
                  <a:ext cx="1580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41" name="Freihand 240">
                  <a:extLst>
                    <a:ext uri="{FF2B5EF4-FFF2-40B4-BE49-F238E27FC236}">
                      <a16:creationId xmlns:a16="http://schemas.microsoft.com/office/drawing/2014/main" id="{C8761DD4-690E-4988-BCB9-855FCE33B72A}"/>
                    </a:ext>
                  </a:extLst>
                </p14:cNvPr>
                <p14:cNvContentPartPr/>
                <p14:nvPr/>
              </p14:nvContentPartPr>
              <p14:xfrm>
                <a:off x="11586453" y="2648947"/>
                <a:ext cx="47880" cy="111960"/>
              </p14:xfrm>
            </p:contentPart>
          </mc:Choice>
          <mc:Fallback xmlns="">
            <p:pic>
              <p:nvPicPr>
                <p:cNvPr id="241" name="Freihand 240">
                  <a:extLst>
                    <a:ext uri="{FF2B5EF4-FFF2-40B4-BE49-F238E27FC236}">
                      <a16:creationId xmlns:a16="http://schemas.microsoft.com/office/drawing/2014/main" id="{C8761DD4-690E-4988-BCB9-855FCE33B72A}"/>
                    </a:ext>
                  </a:extLst>
                </p:cNvPr>
                <p:cNvPicPr/>
                <p:nvPr/>
              </p:nvPicPr>
              <p:blipFill>
                <a:blip r:embed="rId421"/>
                <a:stretch>
                  <a:fillRect/>
                </a:stretch>
              </p:blipFill>
              <p:spPr>
                <a:xfrm>
                  <a:off x="11582133" y="2644627"/>
                  <a:ext cx="565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42" name="Freihand 241">
                  <a:extLst>
                    <a:ext uri="{FF2B5EF4-FFF2-40B4-BE49-F238E27FC236}">
                      <a16:creationId xmlns:a16="http://schemas.microsoft.com/office/drawing/2014/main" id="{A40ADAFF-6B13-44B8-9EF7-74256071BF5C}"/>
                    </a:ext>
                  </a:extLst>
                </p14:cNvPr>
                <p14:cNvContentPartPr/>
                <p14:nvPr/>
              </p14:nvContentPartPr>
              <p14:xfrm>
                <a:off x="11578173" y="2712307"/>
                <a:ext cx="95400" cy="29520"/>
              </p14:xfrm>
            </p:contentPart>
          </mc:Choice>
          <mc:Fallback xmlns="">
            <p:pic>
              <p:nvPicPr>
                <p:cNvPr id="242" name="Freihand 241">
                  <a:extLst>
                    <a:ext uri="{FF2B5EF4-FFF2-40B4-BE49-F238E27FC236}">
                      <a16:creationId xmlns:a16="http://schemas.microsoft.com/office/drawing/2014/main" id="{A40ADAFF-6B13-44B8-9EF7-74256071BF5C}"/>
                    </a:ext>
                  </a:extLst>
                </p:cNvPr>
                <p:cNvPicPr/>
                <p:nvPr/>
              </p:nvPicPr>
              <p:blipFill>
                <a:blip r:embed="rId423"/>
                <a:stretch>
                  <a:fillRect/>
                </a:stretch>
              </p:blipFill>
              <p:spPr>
                <a:xfrm>
                  <a:off x="11573853" y="2707987"/>
                  <a:ext cx="1040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43" name="Freihand 242">
                  <a:extLst>
                    <a:ext uri="{FF2B5EF4-FFF2-40B4-BE49-F238E27FC236}">
                      <a16:creationId xmlns:a16="http://schemas.microsoft.com/office/drawing/2014/main" id="{0FC918CC-DDA6-4C8F-8765-9014851EF0A9}"/>
                    </a:ext>
                  </a:extLst>
                </p14:cNvPr>
                <p14:cNvContentPartPr/>
                <p14:nvPr/>
              </p14:nvContentPartPr>
              <p14:xfrm>
                <a:off x="11628213" y="2610787"/>
                <a:ext cx="117000" cy="123480"/>
              </p14:xfrm>
            </p:contentPart>
          </mc:Choice>
          <mc:Fallback xmlns="">
            <p:pic>
              <p:nvPicPr>
                <p:cNvPr id="243" name="Freihand 242">
                  <a:extLst>
                    <a:ext uri="{FF2B5EF4-FFF2-40B4-BE49-F238E27FC236}">
                      <a16:creationId xmlns:a16="http://schemas.microsoft.com/office/drawing/2014/main" id="{0FC918CC-DDA6-4C8F-8765-9014851EF0A9}"/>
                    </a:ext>
                  </a:extLst>
                </p:cNvPr>
                <p:cNvPicPr/>
                <p:nvPr/>
              </p:nvPicPr>
              <p:blipFill>
                <a:blip r:embed="rId425"/>
                <a:stretch>
                  <a:fillRect/>
                </a:stretch>
              </p:blipFill>
              <p:spPr>
                <a:xfrm>
                  <a:off x="11623893" y="2606467"/>
                  <a:ext cx="1256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44" name="Freihand 243">
                  <a:extLst>
                    <a:ext uri="{FF2B5EF4-FFF2-40B4-BE49-F238E27FC236}">
                      <a16:creationId xmlns:a16="http://schemas.microsoft.com/office/drawing/2014/main" id="{4805F1B1-96F9-494A-ADB2-9F13E6EAC5A7}"/>
                    </a:ext>
                  </a:extLst>
                </p14:cNvPr>
                <p14:cNvContentPartPr/>
                <p14:nvPr/>
              </p14:nvContentPartPr>
              <p14:xfrm>
                <a:off x="11578893" y="2722027"/>
                <a:ext cx="182880" cy="74520"/>
              </p14:xfrm>
            </p:contentPart>
          </mc:Choice>
          <mc:Fallback xmlns="">
            <p:pic>
              <p:nvPicPr>
                <p:cNvPr id="244" name="Freihand 243">
                  <a:extLst>
                    <a:ext uri="{FF2B5EF4-FFF2-40B4-BE49-F238E27FC236}">
                      <a16:creationId xmlns:a16="http://schemas.microsoft.com/office/drawing/2014/main" id="{4805F1B1-96F9-494A-ADB2-9F13E6EAC5A7}"/>
                    </a:ext>
                  </a:extLst>
                </p:cNvPr>
                <p:cNvPicPr/>
                <p:nvPr/>
              </p:nvPicPr>
              <p:blipFill>
                <a:blip r:embed="rId427"/>
                <a:stretch>
                  <a:fillRect/>
                </a:stretch>
              </p:blipFill>
              <p:spPr>
                <a:xfrm>
                  <a:off x="11574573" y="2717707"/>
                  <a:ext cx="1915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45" name="Freihand 244">
                  <a:extLst>
                    <a:ext uri="{FF2B5EF4-FFF2-40B4-BE49-F238E27FC236}">
                      <a16:creationId xmlns:a16="http://schemas.microsoft.com/office/drawing/2014/main" id="{1107B3D1-E3E9-4375-B30B-797F1EA7663C}"/>
                    </a:ext>
                  </a:extLst>
                </p14:cNvPr>
                <p14:cNvContentPartPr/>
                <p14:nvPr/>
              </p14:nvContentPartPr>
              <p14:xfrm>
                <a:off x="11663133" y="2830387"/>
                <a:ext cx="21240" cy="122760"/>
              </p14:xfrm>
            </p:contentPart>
          </mc:Choice>
          <mc:Fallback xmlns="">
            <p:pic>
              <p:nvPicPr>
                <p:cNvPr id="245" name="Freihand 244">
                  <a:extLst>
                    <a:ext uri="{FF2B5EF4-FFF2-40B4-BE49-F238E27FC236}">
                      <a16:creationId xmlns:a16="http://schemas.microsoft.com/office/drawing/2014/main" id="{1107B3D1-E3E9-4375-B30B-797F1EA7663C}"/>
                    </a:ext>
                  </a:extLst>
                </p:cNvPr>
                <p:cNvPicPr/>
                <p:nvPr/>
              </p:nvPicPr>
              <p:blipFill>
                <a:blip r:embed="rId429"/>
                <a:stretch>
                  <a:fillRect/>
                </a:stretch>
              </p:blipFill>
              <p:spPr>
                <a:xfrm>
                  <a:off x="11658813" y="2826067"/>
                  <a:ext cx="298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46" name="Freihand 245">
                  <a:extLst>
                    <a:ext uri="{FF2B5EF4-FFF2-40B4-BE49-F238E27FC236}">
                      <a16:creationId xmlns:a16="http://schemas.microsoft.com/office/drawing/2014/main" id="{5C56385C-5750-4851-8CFF-3865270D7472}"/>
                    </a:ext>
                  </a:extLst>
                </p14:cNvPr>
                <p14:cNvContentPartPr/>
                <p14:nvPr/>
              </p14:nvContentPartPr>
              <p14:xfrm>
                <a:off x="11619573" y="2787547"/>
                <a:ext cx="114840" cy="78120"/>
              </p14:xfrm>
            </p:contentPart>
          </mc:Choice>
          <mc:Fallback xmlns="">
            <p:pic>
              <p:nvPicPr>
                <p:cNvPr id="246" name="Freihand 245">
                  <a:extLst>
                    <a:ext uri="{FF2B5EF4-FFF2-40B4-BE49-F238E27FC236}">
                      <a16:creationId xmlns:a16="http://schemas.microsoft.com/office/drawing/2014/main" id="{5C56385C-5750-4851-8CFF-3865270D7472}"/>
                    </a:ext>
                  </a:extLst>
                </p:cNvPr>
                <p:cNvPicPr/>
                <p:nvPr/>
              </p:nvPicPr>
              <p:blipFill>
                <a:blip r:embed="rId431"/>
                <a:stretch>
                  <a:fillRect/>
                </a:stretch>
              </p:blipFill>
              <p:spPr>
                <a:xfrm>
                  <a:off x="11615253" y="2783227"/>
                  <a:ext cx="1234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47" name="Freihand 246">
                  <a:extLst>
                    <a:ext uri="{FF2B5EF4-FFF2-40B4-BE49-F238E27FC236}">
                      <a16:creationId xmlns:a16="http://schemas.microsoft.com/office/drawing/2014/main" id="{485A9D9E-AB5B-419D-AE3C-3444B03D38E8}"/>
                    </a:ext>
                  </a:extLst>
                </p14:cNvPr>
                <p14:cNvContentPartPr/>
                <p14:nvPr/>
              </p14:nvContentPartPr>
              <p14:xfrm>
                <a:off x="11831253" y="2692507"/>
                <a:ext cx="35280" cy="107640"/>
              </p14:xfrm>
            </p:contentPart>
          </mc:Choice>
          <mc:Fallback xmlns="">
            <p:pic>
              <p:nvPicPr>
                <p:cNvPr id="247" name="Freihand 246">
                  <a:extLst>
                    <a:ext uri="{FF2B5EF4-FFF2-40B4-BE49-F238E27FC236}">
                      <a16:creationId xmlns:a16="http://schemas.microsoft.com/office/drawing/2014/main" id="{485A9D9E-AB5B-419D-AE3C-3444B03D38E8}"/>
                    </a:ext>
                  </a:extLst>
                </p:cNvPr>
                <p:cNvPicPr/>
                <p:nvPr/>
              </p:nvPicPr>
              <p:blipFill>
                <a:blip r:embed="rId433"/>
                <a:stretch>
                  <a:fillRect/>
                </a:stretch>
              </p:blipFill>
              <p:spPr>
                <a:xfrm>
                  <a:off x="11826933" y="2688187"/>
                  <a:ext cx="439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48" name="Freihand 247">
                  <a:extLst>
                    <a:ext uri="{FF2B5EF4-FFF2-40B4-BE49-F238E27FC236}">
                      <a16:creationId xmlns:a16="http://schemas.microsoft.com/office/drawing/2014/main" id="{802E2D25-05F7-4ABB-924C-4A22D2A9E03F}"/>
                    </a:ext>
                  </a:extLst>
                </p14:cNvPr>
                <p14:cNvContentPartPr/>
                <p14:nvPr/>
              </p14:nvContentPartPr>
              <p14:xfrm>
                <a:off x="11812173" y="2709427"/>
                <a:ext cx="88560" cy="40320"/>
              </p14:xfrm>
            </p:contentPart>
          </mc:Choice>
          <mc:Fallback xmlns="">
            <p:pic>
              <p:nvPicPr>
                <p:cNvPr id="248" name="Freihand 247">
                  <a:extLst>
                    <a:ext uri="{FF2B5EF4-FFF2-40B4-BE49-F238E27FC236}">
                      <a16:creationId xmlns:a16="http://schemas.microsoft.com/office/drawing/2014/main" id="{802E2D25-05F7-4ABB-924C-4A22D2A9E03F}"/>
                    </a:ext>
                  </a:extLst>
                </p:cNvPr>
                <p:cNvPicPr/>
                <p:nvPr/>
              </p:nvPicPr>
              <p:blipFill>
                <a:blip r:embed="rId435"/>
                <a:stretch>
                  <a:fillRect/>
                </a:stretch>
              </p:blipFill>
              <p:spPr>
                <a:xfrm>
                  <a:off x="11807853" y="2705107"/>
                  <a:ext cx="972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49" name="Freihand 248">
                  <a:extLst>
                    <a:ext uri="{FF2B5EF4-FFF2-40B4-BE49-F238E27FC236}">
                      <a16:creationId xmlns:a16="http://schemas.microsoft.com/office/drawing/2014/main" id="{CE357FF1-9DC4-4678-9B95-E84452CA99B8}"/>
                    </a:ext>
                  </a:extLst>
                </p14:cNvPr>
                <p14:cNvContentPartPr/>
                <p14:nvPr/>
              </p14:nvContentPartPr>
              <p14:xfrm>
                <a:off x="11885613" y="2590267"/>
                <a:ext cx="28800" cy="101880"/>
              </p14:xfrm>
            </p:contentPart>
          </mc:Choice>
          <mc:Fallback xmlns="">
            <p:pic>
              <p:nvPicPr>
                <p:cNvPr id="249" name="Freihand 248">
                  <a:extLst>
                    <a:ext uri="{FF2B5EF4-FFF2-40B4-BE49-F238E27FC236}">
                      <a16:creationId xmlns:a16="http://schemas.microsoft.com/office/drawing/2014/main" id="{CE357FF1-9DC4-4678-9B95-E84452CA99B8}"/>
                    </a:ext>
                  </a:extLst>
                </p:cNvPr>
                <p:cNvPicPr/>
                <p:nvPr/>
              </p:nvPicPr>
              <p:blipFill>
                <a:blip r:embed="rId437"/>
                <a:stretch>
                  <a:fillRect/>
                </a:stretch>
              </p:blipFill>
              <p:spPr>
                <a:xfrm>
                  <a:off x="11881293" y="2585947"/>
                  <a:ext cx="374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50" name="Freihand 249">
                  <a:extLst>
                    <a:ext uri="{FF2B5EF4-FFF2-40B4-BE49-F238E27FC236}">
                      <a16:creationId xmlns:a16="http://schemas.microsoft.com/office/drawing/2014/main" id="{04CCA7C7-24F8-4AC1-996D-60501F9C1DB6}"/>
                    </a:ext>
                  </a:extLst>
                </p14:cNvPr>
                <p14:cNvContentPartPr/>
                <p14:nvPr/>
              </p14:nvContentPartPr>
              <p14:xfrm>
                <a:off x="11888133" y="2595667"/>
                <a:ext cx="78120" cy="89280"/>
              </p14:xfrm>
            </p:contentPart>
          </mc:Choice>
          <mc:Fallback xmlns="">
            <p:pic>
              <p:nvPicPr>
                <p:cNvPr id="250" name="Freihand 249">
                  <a:extLst>
                    <a:ext uri="{FF2B5EF4-FFF2-40B4-BE49-F238E27FC236}">
                      <a16:creationId xmlns:a16="http://schemas.microsoft.com/office/drawing/2014/main" id="{04CCA7C7-24F8-4AC1-996D-60501F9C1DB6}"/>
                    </a:ext>
                  </a:extLst>
                </p:cNvPr>
                <p:cNvPicPr/>
                <p:nvPr/>
              </p:nvPicPr>
              <p:blipFill>
                <a:blip r:embed="rId439"/>
                <a:stretch>
                  <a:fillRect/>
                </a:stretch>
              </p:blipFill>
              <p:spPr>
                <a:xfrm>
                  <a:off x="11883813" y="2591347"/>
                  <a:ext cx="867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52" name="Freihand 251">
                  <a:extLst>
                    <a:ext uri="{FF2B5EF4-FFF2-40B4-BE49-F238E27FC236}">
                      <a16:creationId xmlns:a16="http://schemas.microsoft.com/office/drawing/2014/main" id="{1F85A9B0-0E66-4D75-9FE4-333190F4C3D6}"/>
                    </a:ext>
                  </a:extLst>
                </p14:cNvPr>
                <p14:cNvContentPartPr/>
                <p14:nvPr/>
              </p14:nvContentPartPr>
              <p14:xfrm>
                <a:off x="11937453" y="2592787"/>
                <a:ext cx="102240" cy="69840"/>
              </p14:xfrm>
            </p:contentPart>
          </mc:Choice>
          <mc:Fallback xmlns="">
            <p:pic>
              <p:nvPicPr>
                <p:cNvPr id="252" name="Freihand 251">
                  <a:extLst>
                    <a:ext uri="{FF2B5EF4-FFF2-40B4-BE49-F238E27FC236}">
                      <a16:creationId xmlns:a16="http://schemas.microsoft.com/office/drawing/2014/main" id="{1F85A9B0-0E66-4D75-9FE4-333190F4C3D6}"/>
                    </a:ext>
                  </a:extLst>
                </p:cNvPr>
                <p:cNvPicPr/>
                <p:nvPr/>
              </p:nvPicPr>
              <p:blipFill>
                <a:blip r:embed="rId441"/>
                <a:stretch>
                  <a:fillRect/>
                </a:stretch>
              </p:blipFill>
              <p:spPr>
                <a:xfrm>
                  <a:off x="11933133" y="2588467"/>
                  <a:ext cx="1108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53" name="Freihand 252">
                  <a:extLst>
                    <a:ext uri="{FF2B5EF4-FFF2-40B4-BE49-F238E27FC236}">
                      <a16:creationId xmlns:a16="http://schemas.microsoft.com/office/drawing/2014/main" id="{5BC5F43A-7AD5-4A6E-AF11-5149ADBAA59E}"/>
                    </a:ext>
                  </a:extLst>
                </p14:cNvPr>
                <p14:cNvContentPartPr/>
                <p14:nvPr/>
              </p14:nvContentPartPr>
              <p14:xfrm>
                <a:off x="11895333" y="2636347"/>
                <a:ext cx="225000" cy="84600"/>
              </p14:xfrm>
            </p:contentPart>
          </mc:Choice>
          <mc:Fallback xmlns="">
            <p:pic>
              <p:nvPicPr>
                <p:cNvPr id="253" name="Freihand 252">
                  <a:extLst>
                    <a:ext uri="{FF2B5EF4-FFF2-40B4-BE49-F238E27FC236}">
                      <a16:creationId xmlns:a16="http://schemas.microsoft.com/office/drawing/2014/main" id="{5BC5F43A-7AD5-4A6E-AF11-5149ADBAA59E}"/>
                    </a:ext>
                  </a:extLst>
                </p:cNvPr>
                <p:cNvPicPr/>
                <p:nvPr/>
              </p:nvPicPr>
              <p:blipFill>
                <a:blip r:embed="rId443"/>
                <a:stretch>
                  <a:fillRect/>
                </a:stretch>
              </p:blipFill>
              <p:spPr>
                <a:xfrm>
                  <a:off x="11891013" y="2632027"/>
                  <a:ext cx="2336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54" name="Freihand 253">
                  <a:extLst>
                    <a:ext uri="{FF2B5EF4-FFF2-40B4-BE49-F238E27FC236}">
                      <a16:creationId xmlns:a16="http://schemas.microsoft.com/office/drawing/2014/main" id="{324D231F-6893-43E9-AD4C-B398FE77A864}"/>
                    </a:ext>
                  </a:extLst>
                </p14:cNvPr>
                <p14:cNvContentPartPr/>
                <p14:nvPr/>
              </p14:nvContentPartPr>
              <p14:xfrm>
                <a:off x="11953653" y="2758747"/>
                <a:ext cx="75600" cy="30240"/>
              </p14:xfrm>
            </p:contentPart>
          </mc:Choice>
          <mc:Fallback xmlns="">
            <p:pic>
              <p:nvPicPr>
                <p:cNvPr id="254" name="Freihand 253">
                  <a:extLst>
                    <a:ext uri="{FF2B5EF4-FFF2-40B4-BE49-F238E27FC236}">
                      <a16:creationId xmlns:a16="http://schemas.microsoft.com/office/drawing/2014/main" id="{324D231F-6893-43E9-AD4C-B398FE77A864}"/>
                    </a:ext>
                  </a:extLst>
                </p:cNvPr>
                <p:cNvPicPr/>
                <p:nvPr/>
              </p:nvPicPr>
              <p:blipFill>
                <a:blip r:embed="rId445"/>
                <a:stretch>
                  <a:fillRect/>
                </a:stretch>
              </p:blipFill>
              <p:spPr>
                <a:xfrm>
                  <a:off x="11949333" y="2754427"/>
                  <a:ext cx="842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55" name="Freihand 254">
                  <a:extLst>
                    <a:ext uri="{FF2B5EF4-FFF2-40B4-BE49-F238E27FC236}">
                      <a16:creationId xmlns:a16="http://schemas.microsoft.com/office/drawing/2014/main" id="{9E3B4384-009E-4971-B8A6-5BAD3B3019C7}"/>
                    </a:ext>
                  </a:extLst>
                </p14:cNvPr>
                <p14:cNvContentPartPr/>
                <p14:nvPr/>
              </p14:nvContentPartPr>
              <p14:xfrm>
                <a:off x="12003693" y="2733547"/>
                <a:ext cx="38520" cy="171000"/>
              </p14:xfrm>
            </p:contentPart>
          </mc:Choice>
          <mc:Fallback xmlns="">
            <p:pic>
              <p:nvPicPr>
                <p:cNvPr id="255" name="Freihand 254">
                  <a:extLst>
                    <a:ext uri="{FF2B5EF4-FFF2-40B4-BE49-F238E27FC236}">
                      <a16:creationId xmlns:a16="http://schemas.microsoft.com/office/drawing/2014/main" id="{9E3B4384-009E-4971-B8A6-5BAD3B3019C7}"/>
                    </a:ext>
                  </a:extLst>
                </p:cNvPr>
                <p:cNvPicPr/>
                <p:nvPr/>
              </p:nvPicPr>
              <p:blipFill>
                <a:blip r:embed="rId447"/>
                <a:stretch>
                  <a:fillRect/>
                </a:stretch>
              </p:blipFill>
              <p:spPr>
                <a:xfrm>
                  <a:off x="11999373" y="2729227"/>
                  <a:ext cx="471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62" name="Freihand 261">
                  <a:extLst>
                    <a:ext uri="{FF2B5EF4-FFF2-40B4-BE49-F238E27FC236}">
                      <a16:creationId xmlns:a16="http://schemas.microsoft.com/office/drawing/2014/main" id="{BDF27367-800B-479B-BB9C-CB0449CAF8C1}"/>
                    </a:ext>
                  </a:extLst>
                </p14:cNvPr>
                <p14:cNvContentPartPr/>
                <p14:nvPr/>
              </p14:nvContentPartPr>
              <p14:xfrm>
                <a:off x="10886973" y="3103267"/>
                <a:ext cx="1136880" cy="228600"/>
              </p14:xfrm>
            </p:contentPart>
          </mc:Choice>
          <mc:Fallback xmlns="">
            <p:pic>
              <p:nvPicPr>
                <p:cNvPr id="262" name="Freihand 261">
                  <a:extLst>
                    <a:ext uri="{FF2B5EF4-FFF2-40B4-BE49-F238E27FC236}">
                      <a16:creationId xmlns:a16="http://schemas.microsoft.com/office/drawing/2014/main" id="{BDF27367-800B-479B-BB9C-CB0449CAF8C1}"/>
                    </a:ext>
                  </a:extLst>
                </p:cNvPr>
                <p:cNvPicPr/>
                <p:nvPr/>
              </p:nvPicPr>
              <p:blipFill>
                <a:blip r:embed="rId449"/>
                <a:stretch>
                  <a:fillRect/>
                </a:stretch>
              </p:blipFill>
              <p:spPr>
                <a:xfrm>
                  <a:off x="10882653" y="3098947"/>
                  <a:ext cx="11455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64" name="Freihand 263">
                  <a:extLst>
                    <a:ext uri="{FF2B5EF4-FFF2-40B4-BE49-F238E27FC236}">
                      <a16:creationId xmlns:a16="http://schemas.microsoft.com/office/drawing/2014/main" id="{836500C5-3184-4307-A96C-DB694F7612BE}"/>
                    </a:ext>
                  </a:extLst>
                </p14:cNvPr>
                <p14:cNvContentPartPr/>
                <p14:nvPr/>
              </p14:nvContentPartPr>
              <p14:xfrm>
                <a:off x="10952133" y="3315667"/>
                <a:ext cx="211320" cy="176400"/>
              </p14:xfrm>
            </p:contentPart>
          </mc:Choice>
          <mc:Fallback xmlns="">
            <p:pic>
              <p:nvPicPr>
                <p:cNvPr id="264" name="Freihand 263">
                  <a:extLst>
                    <a:ext uri="{FF2B5EF4-FFF2-40B4-BE49-F238E27FC236}">
                      <a16:creationId xmlns:a16="http://schemas.microsoft.com/office/drawing/2014/main" id="{836500C5-3184-4307-A96C-DB694F7612BE}"/>
                    </a:ext>
                  </a:extLst>
                </p:cNvPr>
                <p:cNvPicPr/>
                <p:nvPr/>
              </p:nvPicPr>
              <p:blipFill>
                <a:blip r:embed="rId451"/>
                <a:stretch>
                  <a:fillRect/>
                </a:stretch>
              </p:blipFill>
              <p:spPr>
                <a:xfrm>
                  <a:off x="10947813" y="3311347"/>
                  <a:ext cx="2199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65" name="Freihand 264">
                  <a:extLst>
                    <a:ext uri="{FF2B5EF4-FFF2-40B4-BE49-F238E27FC236}">
                      <a16:creationId xmlns:a16="http://schemas.microsoft.com/office/drawing/2014/main" id="{F129EA26-A0F0-4DCF-B4F3-9174972DC2F6}"/>
                    </a:ext>
                  </a:extLst>
                </p14:cNvPr>
                <p14:cNvContentPartPr/>
                <p14:nvPr/>
              </p14:nvContentPartPr>
              <p14:xfrm>
                <a:off x="11172093" y="3376507"/>
                <a:ext cx="78480" cy="96120"/>
              </p14:xfrm>
            </p:contentPart>
          </mc:Choice>
          <mc:Fallback xmlns="">
            <p:pic>
              <p:nvPicPr>
                <p:cNvPr id="265" name="Freihand 264">
                  <a:extLst>
                    <a:ext uri="{FF2B5EF4-FFF2-40B4-BE49-F238E27FC236}">
                      <a16:creationId xmlns:a16="http://schemas.microsoft.com/office/drawing/2014/main" id="{F129EA26-A0F0-4DCF-B4F3-9174972DC2F6}"/>
                    </a:ext>
                  </a:extLst>
                </p:cNvPr>
                <p:cNvPicPr/>
                <p:nvPr/>
              </p:nvPicPr>
              <p:blipFill>
                <a:blip r:embed="rId453"/>
                <a:stretch>
                  <a:fillRect/>
                </a:stretch>
              </p:blipFill>
              <p:spPr>
                <a:xfrm>
                  <a:off x="11167773" y="3372187"/>
                  <a:ext cx="871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66" name="Freihand 265">
                  <a:extLst>
                    <a:ext uri="{FF2B5EF4-FFF2-40B4-BE49-F238E27FC236}">
                      <a16:creationId xmlns:a16="http://schemas.microsoft.com/office/drawing/2014/main" id="{8F9E5B53-3FCA-45CB-BD82-AAA158FC0E77}"/>
                    </a:ext>
                  </a:extLst>
                </p14:cNvPr>
                <p14:cNvContentPartPr/>
                <p14:nvPr/>
              </p14:nvContentPartPr>
              <p14:xfrm>
                <a:off x="11291253" y="3295867"/>
                <a:ext cx="98640" cy="169920"/>
              </p14:xfrm>
            </p:contentPart>
          </mc:Choice>
          <mc:Fallback xmlns="">
            <p:pic>
              <p:nvPicPr>
                <p:cNvPr id="266" name="Freihand 265">
                  <a:extLst>
                    <a:ext uri="{FF2B5EF4-FFF2-40B4-BE49-F238E27FC236}">
                      <a16:creationId xmlns:a16="http://schemas.microsoft.com/office/drawing/2014/main" id="{8F9E5B53-3FCA-45CB-BD82-AAA158FC0E77}"/>
                    </a:ext>
                  </a:extLst>
                </p:cNvPr>
                <p:cNvPicPr/>
                <p:nvPr/>
              </p:nvPicPr>
              <p:blipFill>
                <a:blip r:embed="rId455"/>
                <a:stretch>
                  <a:fillRect/>
                </a:stretch>
              </p:blipFill>
              <p:spPr>
                <a:xfrm>
                  <a:off x="11286933" y="3291547"/>
                  <a:ext cx="1072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67" name="Freihand 266">
                  <a:extLst>
                    <a:ext uri="{FF2B5EF4-FFF2-40B4-BE49-F238E27FC236}">
                      <a16:creationId xmlns:a16="http://schemas.microsoft.com/office/drawing/2014/main" id="{816C9308-2F58-4F51-95CF-C60D6B72EB07}"/>
                    </a:ext>
                  </a:extLst>
                </p14:cNvPr>
                <p14:cNvContentPartPr/>
                <p14:nvPr/>
              </p14:nvContentPartPr>
              <p14:xfrm>
                <a:off x="11402493" y="3356347"/>
                <a:ext cx="69840" cy="96480"/>
              </p14:xfrm>
            </p:contentPart>
          </mc:Choice>
          <mc:Fallback xmlns="">
            <p:pic>
              <p:nvPicPr>
                <p:cNvPr id="267" name="Freihand 266">
                  <a:extLst>
                    <a:ext uri="{FF2B5EF4-FFF2-40B4-BE49-F238E27FC236}">
                      <a16:creationId xmlns:a16="http://schemas.microsoft.com/office/drawing/2014/main" id="{816C9308-2F58-4F51-95CF-C60D6B72EB07}"/>
                    </a:ext>
                  </a:extLst>
                </p:cNvPr>
                <p:cNvPicPr/>
                <p:nvPr/>
              </p:nvPicPr>
              <p:blipFill>
                <a:blip r:embed="rId457"/>
                <a:stretch>
                  <a:fillRect/>
                </a:stretch>
              </p:blipFill>
              <p:spPr>
                <a:xfrm>
                  <a:off x="11398173" y="3352027"/>
                  <a:ext cx="784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68" name="Freihand 267">
                  <a:extLst>
                    <a:ext uri="{FF2B5EF4-FFF2-40B4-BE49-F238E27FC236}">
                      <a16:creationId xmlns:a16="http://schemas.microsoft.com/office/drawing/2014/main" id="{47A7C237-92FD-4A47-BAD1-3CE00BF7E1C8}"/>
                    </a:ext>
                  </a:extLst>
                </p14:cNvPr>
                <p14:cNvContentPartPr/>
                <p14:nvPr/>
              </p14:nvContentPartPr>
              <p14:xfrm>
                <a:off x="11469813" y="3253027"/>
                <a:ext cx="231840" cy="183960"/>
              </p14:xfrm>
            </p:contentPart>
          </mc:Choice>
          <mc:Fallback xmlns="">
            <p:pic>
              <p:nvPicPr>
                <p:cNvPr id="268" name="Freihand 267">
                  <a:extLst>
                    <a:ext uri="{FF2B5EF4-FFF2-40B4-BE49-F238E27FC236}">
                      <a16:creationId xmlns:a16="http://schemas.microsoft.com/office/drawing/2014/main" id="{47A7C237-92FD-4A47-BAD1-3CE00BF7E1C8}"/>
                    </a:ext>
                  </a:extLst>
                </p:cNvPr>
                <p:cNvPicPr/>
                <p:nvPr/>
              </p:nvPicPr>
              <p:blipFill>
                <a:blip r:embed="rId459"/>
                <a:stretch>
                  <a:fillRect/>
                </a:stretch>
              </p:blipFill>
              <p:spPr>
                <a:xfrm>
                  <a:off x="11465493" y="3248707"/>
                  <a:ext cx="2404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69" name="Freihand 268">
                  <a:extLst>
                    <a:ext uri="{FF2B5EF4-FFF2-40B4-BE49-F238E27FC236}">
                      <a16:creationId xmlns:a16="http://schemas.microsoft.com/office/drawing/2014/main" id="{12370AB1-F265-4B01-8881-6A634835B126}"/>
                    </a:ext>
                  </a:extLst>
                </p14:cNvPr>
                <p14:cNvContentPartPr/>
                <p14:nvPr/>
              </p14:nvContentPartPr>
              <p14:xfrm>
                <a:off x="11705973" y="3317467"/>
                <a:ext cx="75600" cy="81360"/>
              </p14:xfrm>
            </p:contentPart>
          </mc:Choice>
          <mc:Fallback xmlns="">
            <p:pic>
              <p:nvPicPr>
                <p:cNvPr id="269" name="Freihand 268">
                  <a:extLst>
                    <a:ext uri="{FF2B5EF4-FFF2-40B4-BE49-F238E27FC236}">
                      <a16:creationId xmlns:a16="http://schemas.microsoft.com/office/drawing/2014/main" id="{12370AB1-F265-4B01-8881-6A634835B126}"/>
                    </a:ext>
                  </a:extLst>
                </p:cNvPr>
                <p:cNvPicPr/>
                <p:nvPr/>
              </p:nvPicPr>
              <p:blipFill>
                <a:blip r:embed="rId461"/>
                <a:stretch>
                  <a:fillRect/>
                </a:stretch>
              </p:blipFill>
              <p:spPr>
                <a:xfrm>
                  <a:off x="11701653" y="3313147"/>
                  <a:ext cx="842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70" name="Freihand 269">
                  <a:extLst>
                    <a:ext uri="{FF2B5EF4-FFF2-40B4-BE49-F238E27FC236}">
                      <a16:creationId xmlns:a16="http://schemas.microsoft.com/office/drawing/2014/main" id="{C9F126E3-9CDA-47C3-BFD2-0FCA4F5CF714}"/>
                    </a:ext>
                  </a:extLst>
                </p14:cNvPr>
                <p14:cNvContentPartPr/>
                <p14:nvPr/>
              </p14:nvContentPartPr>
              <p14:xfrm>
                <a:off x="11785893" y="3300187"/>
                <a:ext cx="55440" cy="93960"/>
              </p14:xfrm>
            </p:contentPart>
          </mc:Choice>
          <mc:Fallback xmlns="">
            <p:pic>
              <p:nvPicPr>
                <p:cNvPr id="270" name="Freihand 269">
                  <a:extLst>
                    <a:ext uri="{FF2B5EF4-FFF2-40B4-BE49-F238E27FC236}">
                      <a16:creationId xmlns:a16="http://schemas.microsoft.com/office/drawing/2014/main" id="{C9F126E3-9CDA-47C3-BFD2-0FCA4F5CF714}"/>
                    </a:ext>
                  </a:extLst>
                </p:cNvPr>
                <p:cNvPicPr/>
                <p:nvPr/>
              </p:nvPicPr>
              <p:blipFill>
                <a:blip r:embed="rId463"/>
                <a:stretch>
                  <a:fillRect/>
                </a:stretch>
              </p:blipFill>
              <p:spPr>
                <a:xfrm>
                  <a:off x="11781573" y="3295867"/>
                  <a:ext cx="640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71" name="Freihand 270">
                  <a:extLst>
                    <a:ext uri="{FF2B5EF4-FFF2-40B4-BE49-F238E27FC236}">
                      <a16:creationId xmlns:a16="http://schemas.microsoft.com/office/drawing/2014/main" id="{BDF4E34F-31A5-461E-B12A-47DAAB48BD4A}"/>
                    </a:ext>
                  </a:extLst>
                </p14:cNvPr>
                <p14:cNvContentPartPr/>
                <p14:nvPr/>
              </p14:nvContentPartPr>
              <p14:xfrm>
                <a:off x="11849253" y="3187867"/>
                <a:ext cx="270000" cy="169560"/>
              </p14:xfrm>
            </p:contentPart>
          </mc:Choice>
          <mc:Fallback xmlns="">
            <p:pic>
              <p:nvPicPr>
                <p:cNvPr id="271" name="Freihand 270">
                  <a:extLst>
                    <a:ext uri="{FF2B5EF4-FFF2-40B4-BE49-F238E27FC236}">
                      <a16:creationId xmlns:a16="http://schemas.microsoft.com/office/drawing/2014/main" id="{BDF4E34F-31A5-461E-B12A-47DAAB48BD4A}"/>
                    </a:ext>
                  </a:extLst>
                </p:cNvPr>
                <p:cNvPicPr/>
                <p:nvPr/>
              </p:nvPicPr>
              <p:blipFill>
                <a:blip r:embed="rId465"/>
                <a:stretch>
                  <a:fillRect/>
                </a:stretch>
              </p:blipFill>
              <p:spPr>
                <a:xfrm>
                  <a:off x="11844933" y="3183547"/>
                  <a:ext cx="2786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72" name="Freihand 271">
                  <a:extLst>
                    <a:ext uri="{FF2B5EF4-FFF2-40B4-BE49-F238E27FC236}">
                      <a16:creationId xmlns:a16="http://schemas.microsoft.com/office/drawing/2014/main" id="{0D80812C-6453-42D8-A7CB-E44E48969A96}"/>
                    </a:ext>
                  </a:extLst>
                </p14:cNvPr>
                <p14:cNvContentPartPr/>
                <p14:nvPr/>
              </p14:nvContentPartPr>
              <p14:xfrm>
                <a:off x="10993173" y="3619507"/>
                <a:ext cx="266040" cy="156600"/>
              </p14:xfrm>
            </p:contentPart>
          </mc:Choice>
          <mc:Fallback xmlns="">
            <p:pic>
              <p:nvPicPr>
                <p:cNvPr id="272" name="Freihand 271">
                  <a:extLst>
                    <a:ext uri="{FF2B5EF4-FFF2-40B4-BE49-F238E27FC236}">
                      <a16:creationId xmlns:a16="http://schemas.microsoft.com/office/drawing/2014/main" id="{0D80812C-6453-42D8-A7CB-E44E48969A96}"/>
                    </a:ext>
                  </a:extLst>
                </p:cNvPr>
                <p:cNvPicPr/>
                <p:nvPr/>
              </p:nvPicPr>
              <p:blipFill>
                <a:blip r:embed="rId467"/>
                <a:stretch>
                  <a:fillRect/>
                </a:stretch>
              </p:blipFill>
              <p:spPr>
                <a:xfrm>
                  <a:off x="10988853" y="3615187"/>
                  <a:ext cx="2746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73" name="Freihand 272">
                  <a:extLst>
                    <a:ext uri="{FF2B5EF4-FFF2-40B4-BE49-F238E27FC236}">
                      <a16:creationId xmlns:a16="http://schemas.microsoft.com/office/drawing/2014/main" id="{A39B8115-E2AE-4A0A-9848-0A4D6EEE4ADD}"/>
                    </a:ext>
                  </a:extLst>
                </p14:cNvPr>
                <p14:cNvContentPartPr/>
                <p14:nvPr/>
              </p14:nvContentPartPr>
              <p14:xfrm>
                <a:off x="11342733" y="3541027"/>
                <a:ext cx="125280" cy="183240"/>
              </p14:xfrm>
            </p:contentPart>
          </mc:Choice>
          <mc:Fallback xmlns="">
            <p:pic>
              <p:nvPicPr>
                <p:cNvPr id="273" name="Freihand 272">
                  <a:extLst>
                    <a:ext uri="{FF2B5EF4-FFF2-40B4-BE49-F238E27FC236}">
                      <a16:creationId xmlns:a16="http://schemas.microsoft.com/office/drawing/2014/main" id="{A39B8115-E2AE-4A0A-9848-0A4D6EEE4ADD}"/>
                    </a:ext>
                  </a:extLst>
                </p:cNvPr>
                <p:cNvPicPr/>
                <p:nvPr/>
              </p:nvPicPr>
              <p:blipFill>
                <a:blip r:embed="rId469"/>
                <a:stretch>
                  <a:fillRect/>
                </a:stretch>
              </p:blipFill>
              <p:spPr>
                <a:xfrm>
                  <a:off x="11338413" y="3536707"/>
                  <a:ext cx="1339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74" name="Freihand 273">
                  <a:extLst>
                    <a:ext uri="{FF2B5EF4-FFF2-40B4-BE49-F238E27FC236}">
                      <a16:creationId xmlns:a16="http://schemas.microsoft.com/office/drawing/2014/main" id="{A61F5790-D9A9-4736-B5C6-0BE591E05C19}"/>
                    </a:ext>
                  </a:extLst>
                </p14:cNvPr>
                <p14:cNvContentPartPr/>
                <p14:nvPr/>
              </p14:nvContentPartPr>
              <p14:xfrm>
                <a:off x="11442813" y="3601507"/>
                <a:ext cx="178920" cy="117360"/>
              </p14:xfrm>
            </p:contentPart>
          </mc:Choice>
          <mc:Fallback xmlns="">
            <p:pic>
              <p:nvPicPr>
                <p:cNvPr id="274" name="Freihand 273">
                  <a:extLst>
                    <a:ext uri="{FF2B5EF4-FFF2-40B4-BE49-F238E27FC236}">
                      <a16:creationId xmlns:a16="http://schemas.microsoft.com/office/drawing/2014/main" id="{A61F5790-D9A9-4736-B5C6-0BE591E05C19}"/>
                    </a:ext>
                  </a:extLst>
                </p:cNvPr>
                <p:cNvPicPr/>
                <p:nvPr/>
              </p:nvPicPr>
              <p:blipFill>
                <a:blip r:embed="rId471"/>
                <a:stretch>
                  <a:fillRect/>
                </a:stretch>
              </p:blipFill>
              <p:spPr>
                <a:xfrm>
                  <a:off x="11438493" y="3597187"/>
                  <a:ext cx="1875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75" name="Freihand 274">
                  <a:extLst>
                    <a:ext uri="{FF2B5EF4-FFF2-40B4-BE49-F238E27FC236}">
                      <a16:creationId xmlns:a16="http://schemas.microsoft.com/office/drawing/2014/main" id="{A4588962-4066-4B32-97C4-C41A2A4BE4E1}"/>
                    </a:ext>
                  </a:extLst>
                </p14:cNvPr>
                <p14:cNvContentPartPr/>
                <p14:nvPr/>
              </p14:nvContentPartPr>
              <p14:xfrm>
                <a:off x="11606253" y="3539587"/>
                <a:ext cx="3240" cy="28800"/>
              </p14:xfrm>
            </p:contentPart>
          </mc:Choice>
          <mc:Fallback xmlns="">
            <p:pic>
              <p:nvPicPr>
                <p:cNvPr id="275" name="Freihand 274">
                  <a:extLst>
                    <a:ext uri="{FF2B5EF4-FFF2-40B4-BE49-F238E27FC236}">
                      <a16:creationId xmlns:a16="http://schemas.microsoft.com/office/drawing/2014/main" id="{A4588962-4066-4B32-97C4-C41A2A4BE4E1}"/>
                    </a:ext>
                  </a:extLst>
                </p:cNvPr>
                <p:cNvPicPr/>
                <p:nvPr/>
              </p:nvPicPr>
              <p:blipFill>
                <a:blip r:embed="rId473"/>
                <a:stretch>
                  <a:fillRect/>
                </a:stretch>
              </p:blipFill>
              <p:spPr>
                <a:xfrm>
                  <a:off x="11601933" y="3535267"/>
                  <a:ext cx="118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76" name="Freihand 275">
                  <a:extLst>
                    <a:ext uri="{FF2B5EF4-FFF2-40B4-BE49-F238E27FC236}">
                      <a16:creationId xmlns:a16="http://schemas.microsoft.com/office/drawing/2014/main" id="{A53408AB-F217-4AF6-B4AB-76ECA891B51B}"/>
                    </a:ext>
                  </a:extLst>
                </p14:cNvPr>
                <p14:cNvContentPartPr/>
                <p14:nvPr/>
              </p14:nvContentPartPr>
              <p14:xfrm>
                <a:off x="11648733" y="3582067"/>
                <a:ext cx="70200" cy="92880"/>
              </p14:xfrm>
            </p:contentPart>
          </mc:Choice>
          <mc:Fallback xmlns="">
            <p:pic>
              <p:nvPicPr>
                <p:cNvPr id="276" name="Freihand 275">
                  <a:extLst>
                    <a:ext uri="{FF2B5EF4-FFF2-40B4-BE49-F238E27FC236}">
                      <a16:creationId xmlns:a16="http://schemas.microsoft.com/office/drawing/2014/main" id="{A53408AB-F217-4AF6-B4AB-76ECA891B51B}"/>
                    </a:ext>
                  </a:extLst>
                </p:cNvPr>
                <p:cNvPicPr/>
                <p:nvPr/>
              </p:nvPicPr>
              <p:blipFill>
                <a:blip r:embed="rId475"/>
                <a:stretch>
                  <a:fillRect/>
                </a:stretch>
              </p:blipFill>
              <p:spPr>
                <a:xfrm>
                  <a:off x="11644413" y="3577747"/>
                  <a:ext cx="788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77" name="Freihand 276">
                  <a:extLst>
                    <a:ext uri="{FF2B5EF4-FFF2-40B4-BE49-F238E27FC236}">
                      <a16:creationId xmlns:a16="http://schemas.microsoft.com/office/drawing/2014/main" id="{4BB9D362-9C34-4599-A1EB-FE8D9D5B4EE0}"/>
                    </a:ext>
                  </a:extLst>
                </p14:cNvPr>
                <p14:cNvContentPartPr/>
                <p14:nvPr/>
              </p14:nvContentPartPr>
              <p14:xfrm>
                <a:off x="11745573" y="3502147"/>
                <a:ext cx="103680" cy="156600"/>
              </p14:xfrm>
            </p:contentPart>
          </mc:Choice>
          <mc:Fallback xmlns="">
            <p:pic>
              <p:nvPicPr>
                <p:cNvPr id="277" name="Freihand 276">
                  <a:extLst>
                    <a:ext uri="{FF2B5EF4-FFF2-40B4-BE49-F238E27FC236}">
                      <a16:creationId xmlns:a16="http://schemas.microsoft.com/office/drawing/2014/main" id="{4BB9D362-9C34-4599-A1EB-FE8D9D5B4EE0}"/>
                    </a:ext>
                  </a:extLst>
                </p:cNvPr>
                <p:cNvPicPr/>
                <p:nvPr/>
              </p:nvPicPr>
              <p:blipFill>
                <a:blip r:embed="rId477"/>
                <a:stretch>
                  <a:fillRect/>
                </a:stretch>
              </p:blipFill>
              <p:spPr>
                <a:xfrm>
                  <a:off x="11741253" y="3497827"/>
                  <a:ext cx="1123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78" name="Freihand 277">
                  <a:extLst>
                    <a:ext uri="{FF2B5EF4-FFF2-40B4-BE49-F238E27FC236}">
                      <a16:creationId xmlns:a16="http://schemas.microsoft.com/office/drawing/2014/main" id="{812B41F5-EF53-4729-BE8E-5CDC89A5A120}"/>
                    </a:ext>
                  </a:extLst>
                </p14:cNvPr>
                <p14:cNvContentPartPr/>
                <p14:nvPr/>
              </p14:nvContentPartPr>
              <p14:xfrm>
                <a:off x="11867973" y="3547507"/>
                <a:ext cx="166680" cy="107640"/>
              </p14:xfrm>
            </p:contentPart>
          </mc:Choice>
          <mc:Fallback xmlns="">
            <p:pic>
              <p:nvPicPr>
                <p:cNvPr id="278" name="Freihand 277">
                  <a:extLst>
                    <a:ext uri="{FF2B5EF4-FFF2-40B4-BE49-F238E27FC236}">
                      <a16:creationId xmlns:a16="http://schemas.microsoft.com/office/drawing/2014/main" id="{812B41F5-EF53-4729-BE8E-5CDC89A5A120}"/>
                    </a:ext>
                  </a:extLst>
                </p:cNvPr>
                <p:cNvPicPr/>
                <p:nvPr/>
              </p:nvPicPr>
              <p:blipFill>
                <a:blip r:embed="rId479"/>
                <a:stretch>
                  <a:fillRect/>
                </a:stretch>
              </p:blipFill>
              <p:spPr>
                <a:xfrm>
                  <a:off x="11863653" y="3543187"/>
                  <a:ext cx="1753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79" name="Freihand 278">
                  <a:extLst>
                    <a:ext uri="{FF2B5EF4-FFF2-40B4-BE49-F238E27FC236}">
                      <a16:creationId xmlns:a16="http://schemas.microsoft.com/office/drawing/2014/main" id="{CA35AE12-1977-4BE2-A41C-DE975053BDCF}"/>
                    </a:ext>
                  </a:extLst>
                </p14:cNvPr>
                <p14:cNvContentPartPr/>
                <p14:nvPr/>
              </p14:nvContentPartPr>
              <p14:xfrm>
                <a:off x="12063093" y="3450307"/>
                <a:ext cx="360" cy="124920"/>
              </p14:xfrm>
            </p:contentPart>
          </mc:Choice>
          <mc:Fallback xmlns="">
            <p:pic>
              <p:nvPicPr>
                <p:cNvPr id="279" name="Freihand 278">
                  <a:extLst>
                    <a:ext uri="{FF2B5EF4-FFF2-40B4-BE49-F238E27FC236}">
                      <a16:creationId xmlns:a16="http://schemas.microsoft.com/office/drawing/2014/main" id="{CA35AE12-1977-4BE2-A41C-DE975053BDCF}"/>
                    </a:ext>
                  </a:extLst>
                </p:cNvPr>
                <p:cNvPicPr/>
                <p:nvPr/>
              </p:nvPicPr>
              <p:blipFill>
                <a:blip r:embed="rId481"/>
                <a:stretch>
                  <a:fillRect/>
                </a:stretch>
              </p:blipFill>
              <p:spPr>
                <a:xfrm>
                  <a:off x="12058773" y="3445987"/>
                  <a:ext cx="90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80" name="Freihand 279">
                  <a:extLst>
                    <a:ext uri="{FF2B5EF4-FFF2-40B4-BE49-F238E27FC236}">
                      <a16:creationId xmlns:a16="http://schemas.microsoft.com/office/drawing/2014/main" id="{DB1ED81B-0C14-4262-BF09-6246F6EEFC6F}"/>
                    </a:ext>
                  </a:extLst>
                </p14:cNvPr>
                <p14:cNvContentPartPr/>
                <p14:nvPr/>
              </p14:nvContentPartPr>
              <p14:xfrm>
                <a:off x="12060933" y="3648667"/>
                <a:ext cx="3600" cy="16560"/>
              </p14:xfrm>
            </p:contentPart>
          </mc:Choice>
          <mc:Fallback xmlns="">
            <p:pic>
              <p:nvPicPr>
                <p:cNvPr id="280" name="Freihand 279">
                  <a:extLst>
                    <a:ext uri="{FF2B5EF4-FFF2-40B4-BE49-F238E27FC236}">
                      <a16:creationId xmlns:a16="http://schemas.microsoft.com/office/drawing/2014/main" id="{DB1ED81B-0C14-4262-BF09-6246F6EEFC6F}"/>
                    </a:ext>
                  </a:extLst>
                </p:cNvPr>
                <p:cNvPicPr/>
                <p:nvPr/>
              </p:nvPicPr>
              <p:blipFill>
                <a:blip r:embed="rId483"/>
                <a:stretch>
                  <a:fillRect/>
                </a:stretch>
              </p:blipFill>
              <p:spPr>
                <a:xfrm>
                  <a:off x="12056613" y="3644347"/>
                  <a:ext cx="122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85" name="Freihand 284">
                  <a:extLst>
                    <a:ext uri="{FF2B5EF4-FFF2-40B4-BE49-F238E27FC236}">
                      <a16:creationId xmlns:a16="http://schemas.microsoft.com/office/drawing/2014/main" id="{74DD8FB2-5449-492D-A8E0-3A62358146AD}"/>
                    </a:ext>
                  </a:extLst>
                </p14:cNvPr>
                <p14:cNvContentPartPr/>
                <p14:nvPr/>
              </p14:nvContentPartPr>
              <p14:xfrm>
                <a:off x="11538573" y="2569027"/>
                <a:ext cx="252360" cy="469440"/>
              </p14:xfrm>
            </p:contentPart>
          </mc:Choice>
          <mc:Fallback xmlns="">
            <p:pic>
              <p:nvPicPr>
                <p:cNvPr id="285" name="Freihand 284">
                  <a:extLst>
                    <a:ext uri="{FF2B5EF4-FFF2-40B4-BE49-F238E27FC236}">
                      <a16:creationId xmlns:a16="http://schemas.microsoft.com/office/drawing/2014/main" id="{74DD8FB2-5449-492D-A8E0-3A62358146AD}"/>
                    </a:ext>
                  </a:extLst>
                </p:cNvPr>
                <p:cNvPicPr/>
                <p:nvPr/>
              </p:nvPicPr>
              <p:blipFill>
                <a:blip r:embed="rId485"/>
                <a:stretch>
                  <a:fillRect/>
                </a:stretch>
              </p:blipFill>
              <p:spPr>
                <a:xfrm>
                  <a:off x="11534253" y="2564707"/>
                  <a:ext cx="261000" cy="47808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87" name="Freihand 286">
                  <a:extLst>
                    <a:ext uri="{FF2B5EF4-FFF2-40B4-BE49-F238E27FC236}">
                      <a16:creationId xmlns:a16="http://schemas.microsoft.com/office/drawing/2014/main" id="{A15B6169-C1F3-4E9A-896C-38BE316A8D2F}"/>
                    </a:ext>
                  </a:extLst>
                </p14:cNvPr>
                <p14:cNvContentPartPr/>
                <p14:nvPr/>
              </p14:nvContentPartPr>
              <p14:xfrm>
                <a:off x="10633893" y="2699347"/>
                <a:ext cx="424800" cy="605520"/>
              </p14:xfrm>
            </p:contentPart>
          </mc:Choice>
          <mc:Fallback xmlns="">
            <p:pic>
              <p:nvPicPr>
                <p:cNvPr id="287" name="Freihand 286">
                  <a:extLst>
                    <a:ext uri="{FF2B5EF4-FFF2-40B4-BE49-F238E27FC236}">
                      <a16:creationId xmlns:a16="http://schemas.microsoft.com/office/drawing/2014/main" id="{A15B6169-C1F3-4E9A-896C-38BE316A8D2F}"/>
                    </a:ext>
                  </a:extLst>
                </p:cNvPr>
                <p:cNvPicPr/>
                <p:nvPr/>
              </p:nvPicPr>
              <p:blipFill>
                <a:blip r:embed="rId487"/>
                <a:stretch>
                  <a:fillRect/>
                </a:stretch>
              </p:blipFill>
              <p:spPr>
                <a:xfrm>
                  <a:off x="10629573" y="2695027"/>
                  <a:ext cx="433440" cy="61416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93" name="Freihand 292">
                  <a:extLst>
                    <a:ext uri="{FF2B5EF4-FFF2-40B4-BE49-F238E27FC236}">
                      <a16:creationId xmlns:a16="http://schemas.microsoft.com/office/drawing/2014/main" id="{88E6DF76-A4F6-4D5A-A62E-6BDDF47FA120}"/>
                    </a:ext>
                  </a:extLst>
                </p14:cNvPr>
                <p14:cNvContentPartPr/>
                <p14:nvPr/>
              </p14:nvContentPartPr>
              <p14:xfrm>
                <a:off x="7773333" y="2619787"/>
                <a:ext cx="42840" cy="1800"/>
              </p14:xfrm>
            </p:contentPart>
          </mc:Choice>
          <mc:Fallback xmlns="">
            <p:pic>
              <p:nvPicPr>
                <p:cNvPr id="293" name="Freihand 292">
                  <a:extLst>
                    <a:ext uri="{FF2B5EF4-FFF2-40B4-BE49-F238E27FC236}">
                      <a16:creationId xmlns:a16="http://schemas.microsoft.com/office/drawing/2014/main" id="{88E6DF76-A4F6-4D5A-A62E-6BDDF47FA120}"/>
                    </a:ext>
                  </a:extLst>
                </p:cNvPr>
                <p:cNvPicPr/>
                <p:nvPr/>
              </p:nvPicPr>
              <p:blipFill>
                <a:blip r:embed="rId489"/>
                <a:stretch>
                  <a:fillRect/>
                </a:stretch>
              </p:blipFill>
              <p:spPr>
                <a:xfrm>
                  <a:off x="7769013" y="2615467"/>
                  <a:ext cx="5148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94" name="Freihand 293">
                  <a:extLst>
                    <a:ext uri="{FF2B5EF4-FFF2-40B4-BE49-F238E27FC236}">
                      <a16:creationId xmlns:a16="http://schemas.microsoft.com/office/drawing/2014/main" id="{57EBF4E9-0DFE-4254-B1D0-A09856C856DE}"/>
                    </a:ext>
                  </a:extLst>
                </p14:cNvPr>
                <p14:cNvContentPartPr/>
                <p14:nvPr/>
              </p14:nvContentPartPr>
              <p14:xfrm>
                <a:off x="7358973" y="2626987"/>
                <a:ext cx="2223000" cy="64080"/>
              </p14:xfrm>
            </p:contentPart>
          </mc:Choice>
          <mc:Fallback xmlns="">
            <p:pic>
              <p:nvPicPr>
                <p:cNvPr id="294" name="Freihand 293">
                  <a:extLst>
                    <a:ext uri="{FF2B5EF4-FFF2-40B4-BE49-F238E27FC236}">
                      <a16:creationId xmlns:a16="http://schemas.microsoft.com/office/drawing/2014/main" id="{57EBF4E9-0DFE-4254-B1D0-A09856C856DE}"/>
                    </a:ext>
                  </a:extLst>
                </p:cNvPr>
                <p:cNvPicPr/>
                <p:nvPr/>
              </p:nvPicPr>
              <p:blipFill>
                <a:blip r:embed="rId491"/>
                <a:stretch>
                  <a:fillRect/>
                </a:stretch>
              </p:blipFill>
              <p:spPr>
                <a:xfrm>
                  <a:off x="7354653" y="2622667"/>
                  <a:ext cx="2231640" cy="72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2">
            <p14:nvContentPartPr>
              <p14:cNvPr id="296" name="Freihand 295">
                <a:extLst>
                  <a:ext uri="{FF2B5EF4-FFF2-40B4-BE49-F238E27FC236}">
                    <a16:creationId xmlns:a16="http://schemas.microsoft.com/office/drawing/2014/main" id="{82D73551-90BE-42CE-A6FA-ED7DE37A79C7}"/>
                  </a:ext>
                </a:extLst>
              </p14:cNvPr>
              <p14:cNvContentPartPr/>
              <p14:nvPr/>
            </p14:nvContentPartPr>
            <p14:xfrm>
              <a:off x="1778613" y="2599267"/>
              <a:ext cx="1100880" cy="35640"/>
            </p14:xfrm>
          </p:contentPart>
        </mc:Choice>
        <mc:Fallback xmlns="">
          <p:pic>
            <p:nvPicPr>
              <p:cNvPr id="296" name="Freihand 295">
                <a:extLst>
                  <a:ext uri="{FF2B5EF4-FFF2-40B4-BE49-F238E27FC236}">
                    <a16:creationId xmlns:a16="http://schemas.microsoft.com/office/drawing/2014/main" id="{82D73551-90BE-42CE-A6FA-ED7DE37A79C7}"/>
                  </a:ext>
                </a:extLst>
              </p:cNvPr>
              <p:cNvPicPr/>
              <p:nvPr/>
            </p:nvPicPr>
            <p:blipFill>
              <a:blip r:embed="rId493"/>
              <a:stretch>
                <a:fillRect/>
              </a:stretch>
            </p:blipFill>
            <p:spPr>
              <a:xfrm>
                <a:off x="1774293" y="2594947"/>
                <a:ext cx="1109520" cy="44280"/>
              </a:xfrm>
              <a:prstGeom prst="rect">
                <a:avLst/>
              </a:prstGeom>
            </p:spPr>
          </p:pic>
        </mc:Fallback>
      </mc:AlternateContent>
      <p:grpSp>
        <p:nvGrpSpPr>
          <p:cNvPr id="303" name="Gruppieren 302">
            <a:extLst>
              <a:ext uri="{FF2B5EF4-FFF2-40B4-BE49-F238E27FC236}">
                <a16:creationId xmlns:a16="http://schemas.microsoft.com/office/drawing/2014/main" id="{386BA93D-78CB-40B2-96B9-8A610D335249}"/>
              </a:ext>
            </a:extLst>
          </p:cNvPr>
          <p:cNvGrpSpPr/>
          <p:nvPr/>
        </p:nvGrpSpPr>
        <p:grpSpPr>
          <a:xfrm>
            <a:off x="2136453" y="1905907"/>
            <a:ext cx="676800" cy="229680"/>
            <a:chOff x="2136453" y="1905907"/>
            <a:chExt cx="676800" cy="229680"/>
          </a:xfrm>
        </p:grpSpPr>
        <mc:AlternateContent xmlns:mc="http://schemas.openxmlformats.org/markup-compatibility/2006" xmlns:p14="http://schemas.microsoft.com/office/powerpoint/2010/main">
          <mc:Choice Requires="p14">
            <p:contentPart p14:bwMode="auto" r:id="rId494">
              <p14:nvContentPartPr>
                <p14:cNvPr id="297" name="Freihand 296">
                  <a:extLst>
                    <a:ext uri="{FF2B5EF4-FFF2-40B4-BE49-F238E27FC236}">
                      <a16:creationId xmlns:a16="http://schemas.microsoft.com/office/drawing/2014/main" id="{4223D414-506C-440F-9FF3-A274AAC00D47}"/>
                    </a:ext>
                  </a:extLst>
                </p14:cNvPr>
                <p14:cNvContentPartPr/>
                <p14:nvPr/>
              </p14:nvContentPartPr>
              <p14:xfrm>
                <a:off x="2136453" y="2021107"/>
                <a:ext cx="117720" cy="96840"/>
              </p14:xfrm>
            </p:contentPart>
          </mc:Choice>
          <mc:Fallback xmlns="">
            <p:pic>
              <p:nvPicPr>
                <p:cNvPr id="297" name="Freihand 296">
                  <a:extLst>
                    <a:ext uri="{FF2B5EF4-FFF2-40B4-BE49-F238E27FC236}">
                      <a16:creationId xmlns:a16="http://schemas.microsoft.com/office/drawing/2014/main" id="{4223D414-506C-440F-9FF3-A274AAC00D47}"/>
                    </a:ext>
                  </a:extLst>
                </p:cNvPr>
                <p:cNvPicPr/>
                <p:nvPr/>
              </p:nvPicPr>
              <p:blipFill>
                <a:blip r:embed="rId495"/>
                <a:stretch>
                  <a:fillRect/>
                </a:stretch>
              </p:blipFill>
              <p:spPr>
                <a:xfrm>
                  <a:off x="2132133" y="2016787"/>
                  <a:ext cx="1263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98" name="Freihand 297">
                  <a:extLst>
                    <a:ext uri="{FF2B5EF4-FFF2-40B4-BE49-F238E27FC236}">
                      <a16:creationId xmlns:a16="http://schemas.microsoft.com/office/drawing/2014/main" id="{8C50BA46-073B-41B2-B897-F1725ED67591}"/>
                    </a:ext>
                  </a:extLst>
                </p14:cNvPr>
                <p14:cNvContentPartPr/>
                <p14:nvPr/>
              </p14:nvContentPartPr>
              <p14:xfrm>
                <a:off x="2258853" y="2005987"/>
                <a:ext cx="127800" cy="106200"/>
              </p14:xfrm>
            </p:contentPart>
          </mc:Choice>
          <mc:Fallback xmlns="">
            <p:pic>
              <p:nvPicPr>
                <p:cNvPr id="298" name="Freihand 297">
                  <a:extLst>
                    <a:ext uri="{FF2B5EF4-FFF2-40B4-BE49-F238E27FC236}">
                      <a16:creationId xmlns:a16="http://schemas.microsoft.com/office/drawing/2014/main" id="{8C50BA46-073B-41B2-B897-F1725ED67591}"/>
                    </a:ext>
                  </a:extLst>
                </p:cNvPr>
                <p:cNvPicPr/>
                <p:nvPr/>
              </p:nvPicPr>
              <p:blipFill>
                <a:blip r:embed="rId497"/>
                <a:stretch>
                  <a:fillRect/>
                </a:stretch>
              </p:blipFill>
              <p:spPr>
                <a:xfrm>
                  <a:off x="2254533" y="2001667"/>
                  <a:ext cx="1364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99" name="Freihand 298">
                  <a:extLst>
                    <a:ext uri="{FF2B5EF4-FFF2-40B4-BE49-F238E27FC236}">
                      <a16:creationId xmlns:a16="http://schemas.microsoft.com/office/drawing/2014/main" id="{E2D34192-EE51-4A15-AFC1-E23C84EFD3E9}"/>
                    </a:ext>
                  </a:extLst>
                </p14:cNvPr>
                <p14:cNvContentPartPr/>
                <p14:nvPr/>
              </p14:nvContentPartPr>
              <p14:xfrm>
                <a:off x="2456493" y="1936867"/>
                <a:ext cx="149400" cy="136800"/>
              </p14:xfrm>
            </p:contentPart>
          </mc:Choice>
          <mc:Fallback xmlns="">
            <p:pic>
              <p:nvPicPr>
                <p:cNvPr id="299" name="Freihand 298">
                  <a:extLst>
                    <a:ext uri="{FF2B5EF4-FFF2-40B4-BE49-F238E27FC236}">
                      <a16:creationId xmlns:a16="http://schemas.microsoft.com/office/drawing/2014/main" id="{E2D34192-EE51-4A15-AFC1-E23C84EFD3E9}"/>
                    </a:ext>
                  </a:extLst>
                </p:cNvPr>
                <p:cNvPicPr/>
                <p:nvPr/>
              </p:nvPicPr>
              <p:blipFill>
                <a:blip r:embed="rId499"/>
                <a:stretch>
                  <a:fillRect/>
                </a:stretch>
              </p:blipFill>
              <p:spPr>
                <a:xfrm>
                  <a:off x="2452173" y="1932547"/>
                  <a:ext cx="1580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00" name="Freihand 299">
                  <a:extLst>
                    <a:ext uri="{FF2B5EF4-FFF2-40B4-BE49-F238E27FC236}">
                      <a16:creationId xmlns:a16="http://schemas.microsoft.com/office/drawing/2014/main" id="{51E92F7D-3C56-4A05-8668-59FFC4789821}"/>
                    </a:ext>
                  </a:extLst>
                </p14:cNvPr>
                <p14:cNvContentPartPr/>
                <p14:nvPr/>
              </p14:nvContentPartPr>
              <p14:xfrm>
                <a:off x="2648733" y="1966747"/>
                <a:ext cx="108360" cy="112320"/>
              </p14:xfrm>
            </p:contentPart>
          </mc:Choice>
          <mc:Fallback xmlns="">
            <p:pic>
              <p:nvPicPr>
                <p:cNvPr id="300" name="Freihand 299">
                  <a:extLst>
                    <a:ext uri="{FF2B5EF4-FFF2-40B4-BE49-F238E27FC236}">
                      <a16:creationId xmlns:a16="http://schemas.microsoft.com/office/drawing/2014/main" id="{51E92F7D-3C56-4A05-8668-59FFC4789821}"/>
                    </a:ext>
                  </a:extLst>
                </p:cNvPr>
                <p:cNvPicPr/>
                <p:nvPr/>
              </p:nvPicPr>
              <p:blipFill>
                <a:blip r:embed="rId501"/>
                <a:stretch>
                  <a:fillRect/>
                </a:stretch>
              </p:blipFill>
              <p:spPr>
                <a:xfrm>
                  <a:off x="2644413" y="1962427"/>
                  <a:ext cx="1170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01" name="Freihand 300">
                  <a:extLst>
                    <a:ext uri="{FF2B5EF4-FFF2-40B4-BE49-F238E27FC236}">
                      <a16:creationId xmlns:a16="http://schemas.microsoft.com/office/drawing/2014/main" id="{334F6BAA-2431-40F8-9948-83CBBDE4DA3E}"/>
                    </a:ext>
                  </a:extLst>
                </p14:cNvPr>
                <p14:cNvContentPartPr/>
                <p14:nvPr/>
              </p14:nvContentPartPr>
              <p14:xfrm>
                <a:off x="2579973" y="1905907"/>
                <a:ext cx="94320" cy="92160"/>
              </p14:xfrm>
            </p:contentPart>
          </mc:Choice>
          <mc:Fallback xmlns="">
            <p:pic>
              <p:nvPicPr>
                <p:cNvPr id="301" name="Freihand 300">
                  <a:extLst>
                    <a:ext uri="{FF2B5EF4-FFF2-40B4-BE49-F238E27FC236}">
                      <a16:creationId xmlns:a16="http://schemas.microsoft.com/office/drawing/2014/main" id="{334F6BAA-2431-40F8-9948-83CBBDE4DA3E}"/>
                    </a:ext>
                  </a:extLst>
                </p:cNvPr>
                <p:cNvPicPr/>
                <p:nvPr/>
              </p:nvPicPr>
              <p:blipFill>
                <a:blip r:embed="rId503"/>
                <a:stretch>
                  <a:fillRect/>
                </a:stretch>
              </p:blipFill>
              <p:spPr>
                <a:xfrm>
                  <a:off x="2575653" y="1901587"/>
                  <a:ext cx="1029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02" name="Freihand 301">
                  <a:extLst>
                    <a:ext uri="{FF2B5EF4-FFF2-40B4-BE49-F238E27FC236}">
                      <a16:creationId xmlns:a16="http://schemas.microsoft.com/office/drawing/2014/main" id="{CA0174FF-0BAA-4CC9-9BBE-BDEBFD79BE24}"/>
                    </a:ext>
                  </a:extLst>
                </p14:cNvPr>
                <p14:cNvContentPartPr/>
                <p14:nvPr/>
              </p14:nvContentPartPr>
              <p14:xfrm>
                <a:off x="2694453" y="2026507"/>
                <a:ext cx="118800" cy="109080"/>
              </p14:xfrm>
            </p:contentPart>
          </mc:Choice>
          <mc:Fallback xmlns="">
            <p:pic>
              <p:nvPicPr>
                <p:cNvPr id="302" name="Freihand 301">
                  <a:extLst>
                    <a:ext uri="{FF2B5EF4-FFF2-40B4-BE49-F238E27FC236}">
                      <a16:creationId xmlns:a16="http://schemas.microsoft.com/office/drawing/2014/main" id="{CA0174FF-0BAA-4CC9-9BBE-BDEBFD79BE24}"/>
                    </a:ext>
                  </a:extLst>
                </p:cNvPr>
                <p:cNvPicPr/>
                <p:nvPr/>
              </p:nvPicPr>
              <p:blipFill>
                <a:blip r:embed="rId505"/>
                <a:stretch>
                  <a:fillRect/>
                </a:stretch>
              </p:blipFill>
              <p:spPr>
                <a:xfrm>
                  <a:off x="2690133" y="2022187"/>
                  <a:ext cx="127440" cy="117720"/>
                </a:xfrm>
                <a:prstGeom prst="rect">
                  <a:avLst/>
                </a:prstGeom>
              </p:spPr>
            </p:pic>
          </mc:Fallback>
        </mc:AlternateContent>
      </p:grpSp>
      <p:grpSp>
        <p:nvGrpSpPr>
          <p:cNvPr id="310" name="Gruppieren 309">
            <a:extLst>
              <a:ext uri="{FF2B5EF4-FFF2-40B4-BE49-F238E27FC236}">
                <a16:creationId xmlns:a16="http://schemas.microsoft.com/office/drawing/2014/main" id="{E91B0BF5-D944-469D-8A5B-C378690D0042}"/>
              </a:ext>
            </a:extLst>
          </p:cNvPr>
          <p:cNvGrpSpPr/>
          <p:nvPr/>
        </p:nvGrpSpPr>
        <p:grpSpPr>
          <a:xfrm>
            <a:off x="7999773" y="1890787"/>
            <a:ext cx="824400" cy="197640"/>
            <a:chOff x="7999773" y="1890787"/>
            <a:chExt cx="824400" cy="197640"/>
          </a:xfrm>
        </p:grpSpPr>
        <mc:AlternateContent xmlns:mc="http://schemas.openxmlformats.org/markup-compatibility/2006" xmlns:p14="http://schemas.microsoft.com/office/powerpoint/2010/main">
          <mc:Choice Requires="p14">
            <p:contentPart p14:bwMode="auto" r:id="rId506">
              <p14:nvContentPartPr>
                <p14:cNvPr id="304" name="Freihand 303">
                  <a:extLst>
                    <a:ext uri="{FF2B5EF4-FFF2-40B4-BE49-F238E27FC236}">
                      <a16:creationId xmlns:a16="http://schemas.microsoft.com/office/drawing/2014/main" id="{32D86834-C13B-4932-8634-DC98701EFC89}"/>
                    </a:ext>
                  </a:extLst>
                </p14:cNvPr>
                <p14:cNvContentPartPr/>
                <p14:nvPr/>
              </p14:nvContentPartPr>
              <p14:xfrm>
                <a:off x="7999773" y="1926787"/>
                <a:ext cx="241200" cy="137880"/>
              </p14:xfrm>
            </p:contentPart>
          </mc:Choice>
          <mc:Fallback xmlns="">
            <p:pic>
              <p:nvPicPr>
                <p:cNvPr id="304" name="Freihand 303">
                  <a:extLst>
                    <a:ext uri="{FF2B5EF4-FFF2-40B4-BE49-F238E27FC236}">
                      <a16:creationId xmlns:a16="http://schemas.microsoft.com/office/drawing/2014/main" id="{32D86834-C13B-4932-8634-DC98701EFC89}"/>
                    </a:ext>
                  </a:extLst>
                </p:cNvPr>
                <p:cNvPicPr/>
                <p:nvPr/>
              </p:nvPicPr>
              <p:blipFill>
                <a:blip r:embed="rId507"/>
                <a:stretch>
                  <a:fillRect/>
                </a:stretch>
              </p:blipFill>
              <p:spPr>
                <a:xfrm>
                  <a:off x="7995453" y="1922467"/>
                  <a:ext cx="2498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05" name="Freihand 304">
                  <a:extLst>
                    <a:ext uri="{FF2B5EF4-FFF2-40B4-BE49-F238E27FC236}">
                      <a16:creationId xmlns:a16="http://schemas.microsoft.com/office/drawing/2014/main" id="{A9B0B33E-1A14-4371-98DC-E8BFEFA679C0}"/>
                    </a:ext>
                  </a:extLst>
                </p14:cNvPr>
                <p14:cNvContentPartPr/>
                <p14:nvPr/>
              </p14:nvContentPartPr>
              <p14:xfrm>
                <a:off x="8264013" y="1990867"/>
                <a:ext cx="140040" cy="33120"/>
              </p14:xfrm>
            </p:contentPart>
          </mc:Choice>
          <mc:Fallback xmlns="">
            <p:pic>
              <p:nvPicPr>
                <p:cNvPr id="305" name="Freihand 304">
                  <a:extLst>
                    <a:ext uri="{FF2B5EF4-FFF2-40B4-BE49-F238E27FC236}">
                      <a16:creationId xmlns:a16="http://schemas.microsoft.com/office/drawing/2014/main" id="{A9B0B33E-1A14-4371-98DC-E8BFEFA679C0}"/>
                    </a:ext>
                  </a:extLst>
                </p:cNvPr>
                <p:cNvPicPr/>
                <p:nvPr/>
              </p:nvPicPr>
              <p:blipFill>
                <a:blip r:embed="rId509"/>
                <a:stretch>
                  <a:fillRect/>
                </a:stretch>
              </p:blipFill>
              <p:spPr>
                <a:xfrm>
                  <a:off x="8259693" y="1986547"/>
                  <a:ext cx="1486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06" name="Freihand 305">
                  <a:extLst>
                    <a:ext uri="{FF2B5EF4-FFF2-40B4-BE49-F238E27FC236}">
                      <a16:creationId xmlns:a16="http://schemas.microsoft.com/office/drawing/2014/main" id="{33BEC0A9-5F66-4E3B-8489-A00CA79E751B}"/>
                    </a:ext>
                  </a:extLst>
                </p14:cNvPr>
                <p14:cNvContentPartPr/>
                <p14:nvPr/>
              </p14:nvContentPartPr>
              <p14:xfrm>
                <a:off x="8489733" y="1898347"/>
                <a:ext cx="97200" cy="170280"/>
              </p14:xfrm>
            </p:contentPart>
          </mc:Choice>
          <mc:Fallback xmlns="">
            <p:pic>
              <p:nvPicPr>
                <p:cNvPr id="306" name="Freihand 305">
                  <a:extLst>
                    <a:ext uri="{FF2B5EF4-FFF2-40B4-BE49-F238E27FC236}">
                      <a16:creationId xmlns:a16="http://schemas.microsoft.com/office/drawing/2014/main" id="{33BEC0A9-5F66-4E3B-8489-A00CA79E751B}"/>
                    </a:ext>
                  </a:extLst>
                </p:cNvPr>
                <p:cNvPicPr/>
                <p:nvPr/>
              </p:nvPicPr>
              <p:blipFill>
                <a:blip r:embed="rId511"/>
                <a:stretch>
                  <a:fillRect/>
                </a:stretch>
              </p:blipFill>
              <p:spPr>
                <a:xfrm>
                  <a:off x="8485413" y="1894027"/>
                  <a:ext cx="1058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07" name="Freihand 306">
                  <a:extLst>
                    <a:ext uri="{FF2B5EF4-FFF2-40B4-BE49-F238E27FC236}">
                      <a16:creationId xmlns:a16="http://schemas.microsoft.com/office/drawing/2014/main" id="{19F56F9E-E8C7-4CA1-B445-998B912DC0A8}"/>
                    </a:ext>
                  </a:extLst>
                </p14:cNvPr>
                <p14:cNvContentPartPr/>
                <p14:nvPr/>
              </p14:nvContentPartPr>
              <p14:xfrm>
                <a:off x="8651373" y="1947307"/>
                <a:ext cx="109080" cy="111960"/>
              </p14:xfrm>
            </p:contentPart>
          </mc:Choice>
          <mc:Fallback xmlns="">
            <p:pic>
              <p:nvPicPr>
                <p:cNvPr id="307" name="Freihand 306">
                  <a:extLst>
                    <a:ext uri="{FF2B5EF4-FFF2-40B4-BE49-F238E27FC236}">
                      <a16:creationId xmlns:a16="http://schemas.microsoft.com/office/drawing/2014/main" id="{19F56F9E-E8C7-4CA1-B445-998B912DC0A8}"/>
                    </a:ext>
                  </a:extLst>
                </p:cNvPr>
                <p:cNvPicPr/>
                <p:nvPr/>
              </p:nvPicPr>
              <p:blipFill>
                <a:blip r:embed="rId513"/>
                <a:stretch>
                  <a:fillRect/>
                </a:stretch>
              </p:blipFill>
              <p:spPr>
                <a:xfrm>
                  <a:off x="8647053" y="1942987"/>
                  <a:ext cx="1177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08" name="Freihand 307">
                  <a:extLst>
                    <a:ext uri="{FF2B5EF4-FFF2-40B4-BE49-F238E27FC236}">
                      <a16:creationId xmlns:a16="http://schemas.microsoft.com/office/drawing/2014/main" id="{53787FB1-1A31-4484-AC1E-EFB0CAB178D1}"/>
                    </a:ext>
                  </a:extLst>
                </p14:cNvPr>
                <p14:cNvContentPartPr/>
                <p14:nvPr/>
              </p14:nvContentPartPr>
              <p14:xfrm>
                <a:off x="8602413" y="1890787"/>
                <a:ext cx="104400" cy="93960"/>
              </p14:xfrm>
            </p:contentPart>
          </mc:Choice>
          <mc:Fallback xmlns="">
            <p:pic>
              <p:nvPicPr>
                <p:cNvPr id="308" name="Freihand 307">
                  <a:extLst>
                    <a:ext uri="{FF2B5EF4-FFF2-40B4-BE49-F238E27FC236}">
                      <a16:creationId xmlns:a16="http://schemas.microsoft.com/office/drawing/2014/main" id="{53787FB1-1A31-4484-AC1E-EFB0CAB178D1}"/>
                    </a:ext>
                  </a:extLst>
                </p:cNvPr>
                <p:cNvPicPr/>
                <p:nvPr/>
              </p:nvPicPr>
              <p:blipFill>
                <a:blip r:embed="rId515"/>
                <a:stretch>
                  <a:fillRect/>
                </a:stretch>
              </p:blipFill>
              <p:spPr>
                <a:xfrm>
                  <a:off x="8598093" y="1886467"/>
                  <a:ext cx="1130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09" name="Freihand 308">
                  <a:extLst>
                    <a:ext uri="{FF2B5EF4-FFF2-40B4-BE49-F238E27FC236}">
                      <a16:creationId xmlns:a16="http://schemas.microsoft.com/office/drawing/2014/main" id="{4653C1D4-268D-4A17-AC23-EC6DB2450ACA}"/>
                    </a:ext>
                  </a:extLst>
                </p14:cNvPr>
                <p14:cNvContentPartPr/>
                <p14:nvPr/>
              </p14:nvContentPartPr>
              <p14:xfrm>
                <a:off x="8724093" y="2005627"/>
                <a:ext cx="100080" cy="82800"/>
              </p14:xfrm>
            </p:contentPart>
          </mc:Choice>
          <mc:Fallback xmlns="">
            <p:pic>
              <p:nvPicPr>
                <p:cNvPr id="309" name="Freihand 308">
                  <a:extLst>
                    <a:ext uri="{FF2B5EF4-FFF2-40B4-BE49-F238E27FC236}">
                      <a16:creationId xmlns:a16="http://schemas.microsoft.com/office/drawing/2014/main" id="{4653C1D4-268D-4A17-AC23-EC6DB2450ACA}"/>
                    </a:ext>
                  </a:extLst>
                </p:cNvPr>
                <p:cNvPicPr/>
                <p:nvPr/>
              </p:nvPicPr>
              <p:blipFill>
                <a:blip r:embed="rId517"/>
                <a:stretch>
                  <a:fillRect/>
                </a:stretch>
              </p:blipFill>
              <p:spPr>
                <a:xfrm>
                  <a:off x="8719773" y="2001307"/>
                  <a:ext cx="108720" cy="91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18">
            <p14:nvContentPartPr>
              <p14:cNvPr id="311" name="Freihand 310">
                <a:extLst>
                  <a:ext uri="{FF2B5EF4-FFF2-40B4-BE49-F238E27FC236}">
                    <a16:creationId xmlns:a16="http://schemas.microsoft.com/office/drawing/2014/main" id="{EA7D679F-2A60-43CC-A11C-580EA0E0DCDB}"/>
                  </a:ext>
                </a:extLst>
              </p14:cNvPr>
              <p14:cNvContentPartPr/>
              <p14:nvPr/>
            </p14:nvContentPartPr>
            <p14:xfrm>
              <a:off x="873213" y="4989667"/>
              <a:ext cx="4675680" cy="89640"/>
            </p14:xfrm>
          </p:contentPart>
        </mc:Choice>
        <mc:Fallback xmlns="">
          <p:pic>
            <p:nvPicPr>
              <p:cNvPr id="311" name="Freihand 310">
                <a:extLst>
                  <a:ext uri="{FF2B5EF4-FFF2-40B4-BE49-F238E27FC236}">
                    <a16:creationId xmlns:a16="http://schemas.microsoft.com/office/drawing/2014/main" id="{EA7D679F-2A60-43CC-A11C-580EA0E0DCDB}"/>
                  </a:ext>
                </a:extLst>
              </p:cNvPr>
              <p:cNvPicPr/>
              <p:nvPr/>
            </p:nvPicPr>
            <p:blipFill>
              <a:blip r:embed="rId519"/>
              <a:stretch>
                <a:fillRect/>
              </a:stretch>
            </p:blipFill>
            <p:spPr>
              <a:xfrm>
                <a:off x="868893" y="4985347"/>
                <a:ext cx="4684320" cy="98280"/>
              </a:xfrm>
              <a:prstGeom prst="rect">
                <a:avLst/>
              </a:prstGeom>
            </p:spPr>
          </p:pic>
        </mc:Fallback>
      </mc:AlternateContent>
      <p:grpSp>
        <p:nvGrpSpPr>
          <p:cNvPr id="328" name="Gruppieren 327">
            <a:extLst>
              <a:ext uri="{FF2B5EF4-FFF2-40B4-BE49-F238E27FC236}">
                <a16:creationId xmlns:a16="http://schemas.microsoft.com/office/drawing/2014/main" id="{101B2892-B71B-4913-8D6D-EB886B0A252F}"/>
              </a:ext>
            </a:extLst>
          </p:cNvPr>
          <p:cNvGrpSpPr/>
          <p:nvPr/>
        </p:nvGrpSpPr>
        <p:grpSpPr>
          <a:xfrm>
            <a:off x="3347493" y="5046547"/>
            <a:ext cx="3394800" cy="428760"/>
            <a:chOff x="3347493" y="5046547"/>
            <a:chExt cx="3394800" cy="428760"/>
          </a:xfrm>
        </p:grpSpPr>
        <mc:AlternateContent xmlns:mc="http://schemas.openxmlformats.org/markup-compatibility/2006" xmlns:p14="http://schemas.microsoft.com/office/powerpoint/2010/main">
          <mc:Choice Requires="p14">
            <p:contentPart p14:bwMode="auto" r:id="rId520">
              <p14:nvContentPartPr>
                <p14:cNvPr id="312" name="Freihand 311">
                  <a:extLst>
                    <a:ext uri="{FF2B5EF4-FFF2-40B4-BE49-F238E27FC236}">
                      <a16:creationId xmlns:a16="http://schemas.microsoft.com/office/drawing/2014/main" id="{7C224DCD-9027-4544-9EAB-3423B37AD19B}"/>
                    </a:ext>
                  </a:extLst>
                </p14:cNvPr>
                <p14:cNvContentPartPr/>
                <p14:nvPr/>
              </p14:nvContentPartPr>
              <p14:xfrm>
                <a:off x="3347493" y="5132227"/>
                <a:ext cx="171720" cy="343080"/>
              </p14:xfrm>
            </p:contentPart>
          </mc:Choice>
          <mc:Fallback xmlns="">
            <p:pic>
              <p:nvPicPr>
                <p:cNvPr id="312" name="Freihand 311">
                  <a:extLst>
                    <a:ext uri="{FF2B5EF4-FFF2-40B4-BE49-F238E27FC236}">
                      <a16:creationId xmlns:a16="http://schemas.microsoft.com/office/drawing/2014/main" id="{7C224DCD-9027-4544-9EAB-3423B37AD19B}"/>
                    </a:ext>
                  </a:extLst>
                </p:cNvPr>
                <p:cNvPicPr/>
                <p:nvPr/>
              </p:nvPicPr>
              <p:blipFill>
                <a:blip r:embed="rId521"/>
                <a:stretch>
                  <a:fillRect/>
                </a:stretch>
              </p:blipFill>
              <p:spPr>
                <a:xfrm>
                  <a:off x="3343173" y="5127907"/>
                  <a:ext cx="18036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13" name="Freihand 312">
                  <a:extLst>
                    <a:ext uri="{FF2B5EF4-FFF2-40B4-BE49-F238E27FC236}">
                      <a16:creationId xmlns:a16="http://schemas.microsoft.com/office/drawing/2014/main" id="{5C175119-8B1F-4398-9203-812D0527DF1F}"/>
                    </a:ext>
                  </a:extLst>
                </p14:cNvPr>
                <p14:cNvContentPartPr/>
                <p14:nvPr/>
              </p14:nvContentPartPr>
              <p14:xfrm>
                <a:off x="3512733" y="5239507"/>
                <a:ext cx="199800" cy="111240"/>
              </p14:xfrm>
            </p:contentPart>
          </mc:Choice>
          <mc:Fallback xmlns="">
            <p:pic>
              <p:nvPicPr>
                <p:cNvPr id="313" name="Freihand 312">
                  <a:extLst>
                    <a:ext uri="{FF2B5EF4-FFF2-40B4-BE49-F238E27FC236}">
                      <a16:creationId xmlns:a16="http://schemas.microsoft.com/office/drawing/2014/main" id="{5C175119-8B1F-4398-9203-812D0527DF1F}"/>
                    </a:ext>
                  </a:extLst>
                </p:cNvPr>
                <p:cNvPicPr/>
                <p:nvPr/>
              </p:nvPicPr>
              <p:blipFill>
                <a:blip r:embed="rId523"/>
                <a:stretch>
                  <a:fillRect/>
                </a:stretch>
              </p:blipFill>
              <p:spPr>
                <a:xfrm>
                  <a:off x="3508413" y="5235187"/>
                  <a:ext cx="2084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14" name="Freihand 313">
                  <a:extLst>
                    <a:ext uri="{FF2B5EF4-FFF2-40B4-BE49-F238E27FC236}">
                      <a16:creationId xmlns:a16="http://schemas.microsoft.com/office/drawing/2014/main" id="{0AE16579-D383-42D6-A2D6-BFE36DF518FA}"/>
                    </a:ext>
                  </a:extLst>
                </p14:cNvPr>
                <p14:cNvContentPartPr/>
                <p14:nvPr/>
              </p14:nvContentPartPr>
              <p14:xfrm>
                <a:off x="3545133" y="5152387"/>
                <a:ext cx="78480" cy="25560"/>
              </p14:xfrm>
            </p:contentPart>
          </mc:Choice>
          <mc:Fallback xmlns="">
            <p:pic>
              <p:nvPicPr>
                <p:cNvPr id="314" name="Freihand 313">
                  <a:extLst>
                    <a:ext uri="{FF2B5EF4-FFF2-40B4-BE49-F238E27FC236}">
                      <a16:creationId xmlns:a16="http://schemas.microsoft.com/office/drawing/2014/main" id="{0AE16579-D383-42D6-A2D6-BFE36DF518FA}"/>
                    </a:ext>
                  </a:extLst>
                </p:cNvPr>
                <p:cNvPicPr/>
                <p:nvPr/>
              </p:nvPicPr>
              <p:blipFill>
                <a:blip r:embed="rId525"/>
                <a:stretch>
                  <a:fillRect/>
                </a:stretch>
              </p:blipFill>
              <p:spPr>
                <a:xfrm>
                  <a:off x="3540813" y="5148067"/>
                  <a:ext cx="871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16" name="Freihand 315">
                  <a:extLst>
                    <a:ext uri="{FF2B5EF4-FFF2-40B4-BE49-F238E27FC236}">
                      <a16:creationId xmlns:a16="http://schemas.microsoft.com/office/drawing/2014/main" id="{7865734D-7A99-48C3-B720-2AE1A929BE5F}"/>
                    </a:ext>
                  </a:extLst>
                </p14:cNvPr>
                <p14:cNvContentPartPr/>
                <p14:nvPr/>
              </p14:nvContentPartPr>
              <p14:xfrm>
                <a:off x="3621093" y="5123227"/>
                <a:ext cx="330840" cy="236160"/>
              </p14:xfrm>
            </p:contentPart>
          </mc:Choice>
          <mc:Fallback xmlns="">
            <p:pic>
              <p:nvPicPr>
                <p:cNvPr id="316" name="Freihand 315">
                  <a:extLst>
                    <a:ext uri="{FF2B5EF4-FFF2-40B4-BE49-F238E27FC236}">
                      <a16:creationId xmlns:a16="http://schemas.microsoft.com/office/drawing/2014/main" id="{7865734D-7A99-48C3-B720-2AE1A929BE5F}"/>
                    </a:ext>
                  </a:extLst>
                </p:cNvPr>
                <p:cNvPicPr/>
                <p:nvPr/>
              </p:nvPicPr>
              <p:blipFill>
                <a:blip r:embed="rId527"/>
                <a:stretch>
                  <a:fillRect/>
                </a:stretch>
              </p:blipFill>
              <p:spPr>
                <a:xfrm>
                  <a:off x="3616773" y="5118907"/>
                  <a:ext cx="33948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17" name="Freihand 316">
                  <a:extLst>
                    <a:ext uri="{FF2B5EF4-FFF2-40B4-BE49-F238E27FC236}">
                      <a16:creationId xmlns:a16="http://schemas.microsoft.com/office/drawing/2014/main" id="{FB7AFAB1-ACE6-4789-BABB-FEEA2ACD6129}"/>
                    </a:ext>
                  </a:extLst>
                </p14:cNvPr>
                <p14:cNvContentPartPr/>
                <p14:nvPr/>
              </p14:nvContentPartPr>
              <p14:xfrm>
                <a:off x="4141653" y="5209267"/>
                <a:ext cx="393120" cy="123840"/>
              </p14:xfrm>
            </p:contentPart>
          </mc:Choice>
          <mc:Fallback xmlns="">
            <p:pic>
              <p:nvPicPr>
                <p:cNvPr id="317" name="Freihand 316">
                  <a:extLst>
                    <a:ext uri="{FF2B5EF4-FFF2-40B4-BE49-F238E27FC236}">
                      <a16:creationId xmlns:a16="http://schemas.microsoft.com/office/drawing/2014/main" id="{FB7AFAB1-ACE6-4789-BABB-FEEA2ACD6129}"/>
                    </a:ext>
                  </a:extLst>
                </p:cNvPr>
                <p:cNvPicPr/>
                <p:nvPr/>
              </p:nvPicPr>
              <p:blipFill>
                <a:blip r:embed="rId529"/>
                <a:stretch>
                  <a:fillRect/>
                </a:stretch>
              </p:blipFill>
              <p:spPr>
                <a:xfrm>
                  <a:off x="4137333" y="5204947"/>
                  <a:ext cx="4017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18" name="Freihand 317">
                  <a:extLst>
                    <a:ext uri="{FF2B5EF4-FFF2-40B4-BE49-F238E27FC236}">
                      <a16:creationId xmlns:a16="http://schemas.microsoft.com/office/drawing/2014/main" id="{9CCF9AD1-5C9F-4727-A9C7-26AF86E01460}"/>
                    </a:ext>
                  </a:extLst>
                </p14:cNvPr>
                <p14:cNvContentPartPr/>
                <p14:nvPr/>
              </p14:nvContentPartPr>
              <p14:xfrm>
                <a:off x="4727013" y="5208547"/>
                <a:ext cx="428760" cy="98280"/>
              </p14:xfrm>
            </p:contentPart>
          </mc:Choice>
          <mc:Fallback xmlns="">
            <p:pic>
              <p:nvPicPr>
                <p:cNvPr id="318" name="Freihand 317">
                  <a:extLst>
                    <a:ext uri="{FF2B5EF4-FFF2-40B4-BE49-F238E27FC236}">
                      <a16:creationId xmlns:a16="http://schemas.microsoft.com/office/drawing/2014/main" id="{9CCF9AD1-5C9F-4727-A9C7-26AF86E01460}"/>
                    </a:ext>
                  </a:extLst>
                </p:cNvPr>
                <p:cNvPicPr/>
                <p:nvPr/>
              </p:nvPicPr>
              <p:blipFill>
                <a:blip r:embed="rId531"/>
                <a:stretch>
                  <a:fillRect/>
                </a:stretch>
              </p:blipFill>
              <p:spPr>
                <a:xfrm>
                  <a:off x="4722693" y="5204227"/>
                  <a:ext cx="4374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19" name="Freihand 318">
                  <a:extLst>
                    <a:ext uri="{FF2B5EF4-FFF2-40B4-BE49-F238E27FC236}">
                      <a16:creationId xmlns:a16="http://schemas.microsoft.com/office/drawing/2014/main" id="{7A055720-9D21-4C01-AF19-6E88EE78ADA9}"/>
                    </a:ext>
                  </a:extLst>
                </p14:cNvPr>
                <p14:cNvContentPartPr/>
                <p14:nvPr/>
              </p14:nvContentPartPr>
              <p14:xfrm>
                <a:off x="5473653" y="5162827"/>
                <a:ext cx="28800" cy="140400"/>
              </p14:xfrm>
            </p:contentPart>
          </mc:Choice>
          <mc:Fallback xmlns="">
            <p:pic>
              <p:nvPicPr>
                <p:cNvPr id="319" name="Freihand 318">
                  <a:extLst>
                    <a:ext uri="{FF2B5EF4-FFF2-40B4-BE49-F238E27FC236}">
                      <a16:creationId xmlns:a16="http://schemas.microsoft.com/office/drawing/2014/main" id="{7A055720-9D21-4C01-AF19-6E88EE78ADA9}"/>
                    </a:ext>
                  </a:extLst>
                </p:cNvPr>
                <p:cNvPicPr/>
                <p:nvPr/>
              </p:nvPicPr>
              <p:blipFill>
                <a:blip r:embed="rId533"/>
                <a:stretch>
                  <a:fillRect/>
                </a:stretch>
              </p:blipFill>
              <p:spPr>
                <a:xfrm>
                  <a:off x="5469333" y="5158507"/>
                  <a:ext cx="374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20" name="Freihand 319">
                  <a:extLst>
                    <a:ext uri="{FF2B5EF4-FFF2-40B4-BE49-F238E27FC236}">
                      <a16:creationId xmlns:a16="http://schemas.microsoft.com/office/drawing/2014/main" id="{F08C42BB-1F72-40B3-8DEB-18E26EA0E661}"/>
                    </a:ext>
                  </a:extLst>
                </p14:cNvPr>
                <p14:cNvContentPartPr/>
                <p14:nvPr/>
              </p14:nvContentPartPr>
              <p14:xfrm>
                <a:off x="5373933" y="5230507"/>
                <a:ext cx="213840" cy="67320"/>
              </p14:xfrm>
            </p:contentPart>
          </mc:Choice>
          <mc:Fallback xmlns="">
            <p:pic>
              <p:nvPicPr>
                <p:cNvPr id="320" name="Freihand 319">
                  <a:extLst>
                    <a:ext uri="{FF2B5EF4-FFF2-40B4-BE49-F238E27FC236}">
                      <a16:creationId xmlns:a16="http://schemas.microsoft.com/office/drawing/2014/main" id="{F08C42BB-1F72-40B3-8DEB-18E26EA0E661}"/>
                    </a:ext>
                  </a:extLst>
                </p:cNvPr>
                <p:cNvPicPr/>
                <p:nvPr/>
              </p:nvPicPr>
              <p:blipFill>
                <a:blip r:embed="rId535"/>
                <a:stretch>
                  <a:fillRect/>
                </a:stretch>
              </p:blipFill>
              <p:spPr>
                <a:xfrm>
                  <a:off x="5369613" y="5226187"/>
                  <a:ext cx="2224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21" name="Freihand 320">
                  <a:extLst>
                    <a:ext uri="{FF2B5EF4-FFF2-40B4-BE49-F238E27FC236}">
                      <a16:creationId xmlns:a16="http://schemas.microsoft.com/office/drawing/2014/main" id="{44C9A5AF-7E6B-4E44-BFB5-5187D1E84549}"/>
                    </a:ext>
                  </a:extLst>
                </p14:cNvPr>
                <p14:cNvContentPartPr/>
                <p14:nvPr/>
              </p14:nvContentPartPr>
              <p14:xfrm>
                <a:off x="5370693" y="5129347"/>
                <a:ext cx="401400" cy="144000"/>
              </p14:xfrm>
            </p:contentPart>
          </mc:Choice>
          <mc:Fallback xmlns="">
            <p:pic>
              <p:nvPicPr>
                <p:cNvPr id="321" name="Freihand 320">
                  <a:extLst>
                    <a:ext uri="{FF2B5EF4-FFF2-40B4-BE49-F238E27FC236}">
                      <a16:creationId xmlns:a16="http://schemas.microsoft.com/office/drawing/2014/main" id="{44C9A5AF-7E6B-4E44-BFB5-5187D1E84549}"/>
                    </a:ext>
                  </a:extLst>
                </p:cNvPr>
                <p:cNvPicPr/>
                <p:nvPr/>
              </p:nvPicPr>
              <p:blipFill>
                <a:blip r:embed="rId537"/>
                <a:stretch>
                  <a:fillRect/>
                </a:stretch>
              </p:blipFill>
              <p:spPr>
                <a:xfrm>
                  <a:off x="5366373" y="5125027"/>
                  <a:ext cx="4100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22" name="Freihand 321">
                  <a:extLst>
                    <a:ext uri="{FF2B5EF4-FFF2-40B4-BE49-F238E27FC236}">
                      <a16:creationId xmlns:a16="http://schemas.microsoft.com/office/drawing/2014/main" id="{354E0940-E815-49E7-8385-608045EBEF74}"/>
                    </a:ext>
                  </a:extLst>
                </p14:cNvPr>
                <p14:cNvContentPartPr/>
                <p14:nvPr/>
              </p14:nvContentPartPr>
              <p14:xfrm>
                <a:off x="5750493" y="5087227"/>
                <a:ext cx="142560" cy="218520"/>
              </p14:xfrm>
            </p:contentPart>
          </mc:Choice>
          <mc:Fallback xmlns="">
            <p:pic>
              <p:nvPicPr>
                <p:cNvPr id="322" name="Freihand 321">
                  <a:extLst>
                    <a:ext uri="{FF2B5EF4-FFF2-40B4-BE49-F238E27FC236}">
                      <a16:creationId xmlns:a16="http://schemas.microsoft.com/office/drawing/2014/main" id="{354E0940-E815-49E7-8385-608045EBEF74}"/>
                    </a:ext>
                  </a:extLst>
                </p:cNvPr>
                <p:cNvPicPr/>
                <p:nvPr/>
              </p:nvPicPr>
              <p:blipFill>
                <a:blip r:embed="rId539"/>
                <a:stretch>
                  <a:fillRect/>
                </a:stretch>
              </p:blipFill>
              <p:spPr>
                <a:xfrm>
                  <a:off x="5746173" y="5082907"/>
                  <a:ext cx="15120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23" name="Freihand 322">
                  <a:extLst>
                    <a:ext uri="{FF2B5EF4-FFF2-40B4-BE49-F238E27FC236}">
                      <a16:creationId xmlns:a16="http://schemas.microsoft.com/office/drawing/2014/main" id="{60BFE72C-0FD6-4E6E-BC5B-EEF7EC909D76}"/>
                    </a:ext>
                  </a:extLst>
                </p14:cNvPr>
                <p14:cNvContentPartPr/>
                <p14:nvPr/>
              </p14:nvContentPartPr>
              <p14:xfrm>
                <a:off x="5882973" y="5086507"/>
                <a:ext cx="309240" cy="173880"/>
              </p14:xfrm>
            </p:contentPart>
          </mc:Choice>
          <mc:Fallback xmlns="">
            <p:pic>
              <p:nvPicPr>
                <p:cNvPr id="323" name="Freihand 322">
                  <a:extLst>
                    <a:ext uri="{FF2B5EF4-FFF2-40B4-BE49-F238E27FC236}">
                      <a16:creationId xmlns:a16="http://schemas.microsoft.com/office/drawing/2014/main" id="{60BFE72C-0FD6-4E6E-BC5B-EEF7EC909D76}"/>
                    </a:ext>
                  </a:extLst>
                </p:cNvPr>
                <p:cNvPicPr/>
                <p:nvPr/>
              </p:nvPicPr>
              <p:blipFill>
                <a:blip r:embed="rId541"/>
                <a:stretch>
                  <a:fillRect/>
                </a:stretch>
              </p:blipFill>
              <p:spPr>
                <a:xfrm>
                  <a:off x="5878653" y="5082187"/>
                  <a:ext cx="3178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24" name="Freihand 323">
                  <a:extLst>
                    <a:ext uri="{FF2B5EF4-FFF2-40B4-BE49-F238E27FC236}">
                      <a16:creationId xmlns:a16="http://schemas.microsoft.com/office/drawing/2014/main" id="{8F62CE3E-9AE8-425D-BC97-44537A31EEED}"/>
                    </a:ext>
                  </a:extLst>
                </p14:cNvPr>
                <p14:cNvContentPartPr/>
                <p14:nvPr/>
              </p14:nvContentPartPr>
              <p14:xfrm>
                <a:off x="6186093" y="5097307"/>
                <a:ext cx="18000" cy="47160"/>
              </p14:xfrm>
            </p:contentPart>
          </mc:Choice>
          <mc:Fallback xmlns="">
            <p:pic>
              <p:nvPicPr>
                <p:cNvPr id="324" name="Freihand 323">
                  <a:extLst>
                    <a:ext uri="{FF2B5EF4-FFF2-40B4-BE49-F238E27FC236}">
                      <a16:creationId xmlns:a16="http://schemas.microsoft.com/office/drawing/2014/main" id="{8F62CE3E-9AE8-425D-BC97-44537A31EEED}"/>
                    </a:ext>
                  </a:extLst>
                </p:cNvPr>
                <p:cNvPicPr/>
                <p:nvPr/>
              </p:nvPicPr>
              <p:blipFill>
                <a:blip r:embed="rId543"/>
                <a:stretch>
                  <a:fillRect/>
                </a:stretch>
              </p:blipFill>
              <p:spPr>
                <a:xfrm>
                  <a:off x="6181773" y="5092987"/>
                  <a:ext cx="266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25" name="Freihand 324">
                  <a:extLst>
                    <a:ext uri="{FF2B5EF4-FFF2-40B4-BE49-F238E27FC236}">
                      <a16:creationId xmlns:a16="http://schemas.microsoft.com/office/drawing/2014/main" id="{BFDB079F-D23A-435D-9B81-A0B8E79CA559}"/>
                    </a:ext>
                  </a:extLst>
                </p14:cNvPr>
                <p14:cNvContentPartPr/>
                <p14:nvPr/>
              </p14:nvContentPartPr>
              <p14:xfrm>
                <a:off x="6206613" y="5177947"/>
                <a:ext cx="258840" cy="84240"/>
              </p14:xfrm>
            </p:contentPart>
          </mc:Choice>
          <mc:Fallback xmlns="">
            <p:pic>
              <p:nvPicPr>
                <p:cNvPr id="325" name="Freihand 324">
                  <a:extLst>
                    <a:ext uri="{FF2B5EF4-FFF2-40B4-BE49-F238E27FC236}">
                      <a16:creationId xmlns:a16="http://schemas.microsoft.com/office/drawing/2014/main" id="{BFDB079F-D23A-435D-9B81-A0B8E79CA559}"/>
                    </a:ext>
                  </a:extLst>
                </p:cNvPr>
                <p:cNvPicPr/>
                <p:nvPr/>
              </p:nvPicPr>
              <p:blipFill>
                <a:blip r:embed="rId545"/>
                <a:stretch>
                  <a:fillRect/>
                </a:stretch>
              </p:blipFill>
              <p:spPr>
                <a:xfrm>
                  <a:off x="6202293" y="5173627"/>
                  <a:ext cx="2674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26" name="Freihand 325">
                  <a:extLst>
                    <a:ext uri="{FF2B5EF4-FFF2-40B4-BE49-F238E27FC236}">
                      <a16:creationId xmlns:a16="http://schemas.microsoft.com/office/drawing/2014/main" id="{B2B45722-68C4-499D-9589-C1BDB84B3C3F}"/>
                    </a:ext>
                  </a:extLst>
                </p14:cNvPr>
                <p14:cNvContentPartPr/>
                <p14:nvPr/>
              </p14:nvContentPartPr>
              <p14:xfrm>
                <a:off x="6672093" y="5046547"/>
                <a:ext cx="54360" cy="107280"/>
              </p14:xfrm>
            </p:contentPart>
          </mc:Choice>
          <mc:Fallback xmlns="">
            <p:pic>
              <p:nvPicPr>
                <p:cNvPr id="326" name="Freihand 325">
                  <a:extLst>
                    <a:ext uri="{FF2B5EF4-FFF2-40B4-BE49-F238E27FC236}">
                      <a16:creationId xmlns:a16="http://schemas.microsoft.com/office/drawing/2014/main" id="{B2B45722-68C4-499D-9589-C1BDB84B3C3F}"/>
                    </a:ext>
                  </a:extLst>
                </p:cNvPr>
                <p:cNvPicPr/>
                <p:nvPr/>
              </p:nvPicPr>
              <p:blipFill>
                <a:blip r:embed="rId547"/>
                <a:stretch>
                  <a:fillRect/>
                </a:stretch>
              </p:blipFill>
              <p:spPr>
                <a:xfrm>
                  <a:off x="6667773" y="5042227"/>
                  <a:ext cx="630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27" name="Freihand 326">
                  <a:extLst>
                    <a:ext uri="{FF2B5EF4-FFF2-40B4-BE49-F238E27FC236}">
                      <a16:creationId xmlns:a16="http://schemas.microsoft.com/office/drawing/2014/main" id="{CBBFCE7F-51C4-43EA-91B5-C9A732FBBEB6}"/>
                    </a:ext>
                  </a:extLst>
                </p14:cNvPr>
                <p14:cNvContentPartPr/>
                <p14:nvPr/>
              </p14:nvContentPartPr>
              <p14:xfrm>
                <a:off x="6716013" y="5306467"/>
                <a:ext cx="26280" cy="22680"/>
              </p14:xfrm>
            </p:contentPart>
          </mc:Choice>
          <mc:Fallback xmlns="">
            <p:pic>
              <p:nvPicPr>
                <p:cNvPr id="327" name="Freihand 326">
                  <a:extLst>
                    <a:ext uri="{FF2B5EF4-FFF2-40B4-BE49-F238E27FC236}">
                      <a16:creationId xmlns:a16="http://schemas.microsoft.com/office/drawing/2014/main" id="{CBBFCE7F-51C4-43EA-91B5-C9A732FBBEB6}"/>
                    </a:ext>
                  </a:extLst>
                </p:cNvPr>
                <p:cNvPicPr/>
                <p:nvPr/>
              </p:nvPicPr>
              <p:blipFill>
                <a:blip r:embed="rId549"/>
                <a:stretch>
                  <a:fillRect/>
                </a:stretch>
              </p:blipFill>
              <p:spPr>
                <a:xfrm>
                  <a:off x="6711693" y="5302147"/>
                  <a:ext cx="34920" cy="31320"/>
                </a:xfrm>
                <a:prstGeom prst="rect">
                  <a:avLst/>
                </a:prstGeom>
              </p:spPr>
            </p:pic>
          </mc:Fallback>
        </mc:AlternateContent>
      </p:grpSp>
    </p:spTree>
    <p:extLst>
      <p:ext uri="{BB962C8B-B14F-4D97-AF65-F5344CB8AC3E}">
        <p14:creationId xmlns:p14="http://schemas.microsoft.com/office/powerpoint/2010/main" val="236024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0" y="620688"/>
            <a:ext cx="8689605" cy="4772694"/>
          </a:xfrm>
          <a:prstGeom prst="rect">
            <a:avLst/>
          </a:prstGeom>
          <a:noFill/>
        </p:spPr>
        <p:txBody>
          <a:bodyPr wrap="square" rtlCol="0">
            <a:noAutofit/>
          </a:bodyPr>
          <a:lstStyle/>
          <a:p>
            <a:r>
              <a:rPr lang="en-US" sz="2800" b="1" dirty="0" err="1"/>
              <a:t>Reale</a:t>
            </a:r>
            <a:r>
              <a:rPr lang="en-US" sz="2800" b="1" dirty="0"/>
              <a:t> </a:t>
            </a:r>
            <a:r>
              <a:rPr lang="en-US" sz="2800" b="1" dirty="0" err="1"/>
              <a:t>Variablen</a:t>
            </a:r>
            <a:r>
              <a:rPr lang="en-US" sz="2800" b="1" dirty="0"/>
              <a:t>: </a:t>
            </a:r>
            <a:r>
              <a:rPr lang="en-US" sz="2800" dirty="0" err="1"/>
              <a:t>gemessen</a:t>
            </a:r>
            <a:r>
              <a:rPr lang="en-US" sz="2800" dirty="0"/>
              <a:t> in </a:t>
            </a:r>
            <a:r>
              <a:rPr lang="en-US" sz="2800" dirty="0" err="1"/>
              <a:t>physisichen</a:t>
            </a:r>
            <a:r>
              <a:rPr lang="en-US" sz="2800" dirty="0"/>
              <a:t> </a:t>
            </a:r>
            <a:r>
              <a:rPr lang="en-US" sz="2800" dirty="0" err="1"/>
              <a:t>Einheiten</a:t>
            </a:r>
            <a:r>
              <a:rPr lang="en-US" sz="2800" dirty="0"/>
              <a:t> – Mengen und relative </a:t>
            </a:r>
            <a:r>
              <a:rPr lang="en-US" sz="2800" dirty="0" err="1"/>
              <a:t>Preise</a:t>
            </a:r>
            <a:endParaRPr lang="en-US" sz="2800" dirty="0"/>
          </a:p>
          <a:p>
            <a:endParaRPr lang="en-US" sz="2800" dirty="0"/>
          </a:p>
          <a:p>
            <a:pPr marL="914400" lvl="1" indent="-457200">
              <a:buFont typeface="Arial" panose="020B0604020202020204" pitchFamily="34" charset="0"/>
              <a:buChar char="•"/>
            </a:pPr>
            <a:r>
              <a:rPr lang="en-US" sz="2200" dirty="0" err="1"/>
              <a:t>Menge</a:t>
            </a:r>
            <a:r>
              <a:rPr lang="en-US" sz="2200" dirty="0"/>
              <a:t> des Outputs</a:t>
            </a:r>
          </a:p>
          <a:p>
            <a:pPr marL="914400" lvl="1" indent="-457200">
              <a:buFont typeface="Arial" panose="020B0604020202020204" pitchFamily="34" charset="0"/>
              <a:buChar char="•"/>
            </a:pPr>
            <a:r>
              <a:rPr lang="en-US" sz="2200" dirty="0" err="1"/>
              <a:t>Reallöhne</a:t>
            </a:r>
            <a:r>
              <a:rPr lang="en-US" sz="2200" dirty="0"/>
              <a:t>: Output pro </a:t>
            </a:r>
            <a:r>
              <a:rPr lang="en-US" sz="2200" dirty="0" err="1"/>
              <a:t>Arbeitsstunde</a:t>
            </a:r>
            <a:r>
              <a:rPr lang="en-US" sz="2200" dirty="0"/>
              <a:t> </a:t>
            </a:r>
          </a:p>
          <a:p>
            <a:pPr marL="914400" lvl="1" indent="-457200">
              <a:buFont typeface="Arial" panose="020B0604020202020204" pitchFamily="34" charset="0"/>
              <a:buChar char="•"/>
            </a:pPr>
            <a:r>
              <a:rPr lang="en-US" sz="2200" dirty="0" err="1"/>
              <a:t>Realzinsen</a:t>
            </a:r>
            <a:r>
              <a:rPr lang="en-US" sz="2200" dirty="0"/>
              <a:t>: </a:t>
            </a:r>
            <a:r>
              <a:rPr lang="en-US" sz="2200" dirty="0" err="1"/>
              <a:t>Zukünftiger</a:t>
            </a:r>
            <a:r>
              <a:rPr lang="en-US" sz="2200" dirty="0"/>
              <a:t> Output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a:t>
            </a:r>
            <a:r>
              <a:rPr lang="en-US" sz="2200" dirty="0" err="1"/>
              <a:t>einer</a:t>
            </a:r>
            <a:r>
              <a:rPr lang="en-US" sz="2200" dirty="0"/>
              <a:t> Einheit Output</a:t>
            </a:r>
          </a:p>
          <a:p>
            <a:pPr lvl="1"/>
            <a:endParaRPr lang="en-US" sz="2800" dirty="0"/>
          </a:p>
          <a:p>
            <a:r>
              <a:rPr lang="en-US" sz="2800" b="1" dirty="0" err="1"/>
              <a:t>Nominale</a:t>
            </a:r>
            <a:r>
              <a:rPr lang="en-US" sz="2800" b="1" dirty="0"/>
              <a:t> </a:t>
            </a:r>
            <a:r>
              <a:rPr lang="en-US" sz="2800" b="1" dirty="0" err="1"/>
              <a:t>Variablen</a:t>
            </a:r>
            <a:r>
              <a:rPr lang="en-US" sz="2800" b="1" dirty="0"/>
              <a:t>: </a:t>
            </a:r>
            <a:r>
              <a:rPr lang="en-US" sz="2800" dirty="0"/>
              <a:t> </a:t>
            </a:r>
            <a:r>
              <a:rPr lang="en-US" sz="2800" dirty="0" err="1"/>
              <a:t>gemessen</a:t>
            </a:r>
            <a:r>
              <a:rPr lang="en-US" sz="2800" dirty="0"/>
              <a:t> in Geld </a:t>
            </a:r>
          </a:p>
          <a:p>
            <a:endParaRPr lang="en-US" sz="2800" dirty="0"/>
          </a:p>
          <a:p>
            <a:pPr marL="914400" lvl="1" indent="-457200">
              <a:buFont typeface="Arial" panose="020B0604020202020204" pitchFamily="34" charset="0"/>
              <a:buChar char="•"/>
            </a:pPr>
            <a:r>
              <a:rPr lang="en-US" sz="2200" dirty="0" err="1"/>
              <a:t>Nominallohn</a:t>
            </a:r>
            <a:r>
              <a:rPr lang="en-US" sz="2200" dirty="0"/>
              <a:t>: Euro pro </a:t>
            </a:r>
            <a:r>
              <a:rPr lang="en-US" sz="2200" dirty="0" err="1"/>
              <a:t>Stunde</a:t>
            </a:r>
            <a:r>
              <a:rPr lang="en-US" sz="2200" dirty="0"/>
              <a:t>. </a:t>
            </a:r>
          </a:p>
          <a:p>
            <a:pPr marL="914400" lvl="1" indent="-457200">
              <a:buFont typeface="Arial" panose="020B0604020202020204" pitchFamily="34" charset="0"/>
              <a:buChar char="•"/>
            </a:pPr>
            <a:r>
              <a:rPr lang="en-US" sz="2200" dirty="0" err="1"/>
              <a:t>Nominalzins</a:t>
            </a:r>
            <a:r>
              <a:rPr lang="en-US" sz="2200" dirty="0"/>
              <a:t>: </a:t>
            </a:r>
            <a:r>
              <a:rPr lang="en-US" sz="2200" dirty="0" err="1"/>
              <a:t>Zukunftige</a:t>
            </a:r>
            <a:r>
              <a:rPr lang="en-US" sz="2200" dirty="0"/>
              <a:t> Euro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von 1 Euro</a:t>
            </a:r>
          </a:p>
          <a:p>
            <a:pPr marL="914400" lvl="1" indent="-457200">
              <a:buFont typeface="Arial" panose="020B0604020202020204" pitchFamily="34" charset="0"/>
              <a:buChar char="•"/>
            </a:pPr>
            <a:r>
              <a:rPr lang="en-US" sz="2200" dirty="0" err="1"/>
              <a:t>Preisniveau</a:t>
            </a:r>
            <a:r>
              <a:rPr lang="en-US" sz="2200" dirty="0"/>
              <a:t>: </a:t>
            </a:r>
            <a:r>
              <a:rPr lang="en-US" sz="2200" dirty="0" err="1"/>
              <a:t>Menge</a:t>
            </a:r>
            <a:r>
              <a:rPr lang="en-US" sz="2200" dirty="0"/>
              <a:t> an Euro, die </a:t>
            </a:r>
            <a:r>
              <a:rPr lang="en-US" sz="2200" dirty="0" err="1"/>
              <a:t>zum</a:t>
            </a:r>
            <a:r>
              <a:rPr lang="en-US" sz="2200" dirty="0"/>
              <a:t> </a:t>
            </a:r>
            <a:r>
              <a:rPr lang="en-US" sz="2200" dirty="0" err="1"/>
              <a:t>Kauf</a:t>
            </a:r>
            <a:r>
              <a:rPr lang="en-US" sz="2200" dirty="0"/>
              <a:t> </a:t>
            </a:r>
            <a:r>
              <a:rPr lang="en-US" sz="2200" dirty="0" err="1"/>
              <a:t>eines</a:t>
            </a:r>
            <a:r>
              <a:rPr lang="en-US" sz="2200" dirty="0"/>
              <a:t> </a:t>
            </a:r>
            <a:r>
              <a:rPr lang="en-US" sz="2200" dirty="0" err="1"/>
              <a:t>repräsentativen</a:t>
            </a:r>
            <a:r>
              <a:rPr lang="en-US" sz="2200" dirty="0"/>
              <a:t> </a:t>
            </a:r>
            <a:r>
              <a:rPr lang="en-US" sz="2200" dirty="0" err="1"/>
              <a:t>Warenkorbs</a:t>
            </a:r>
            <a:r>
              <a:rPr lang="en-US" sz="2200" dirty="0"/>
              <a:t> </a:t>
            </a:r>
            <a:r>
              <a:rPr lang="en-US" sz="2200" dirty="0" err="1"/>
              <a:t>benötigt</a:t>
            </a:r>
            <a:r>
              <a:rPr lang="en-US" sz="2200" dirty="0"/>
              <a:t> </a:t>
            </a:r>
            <a:r>
              <a:rPr lang="en-US" sz="2200" dirty="0" err="1"/>
              <a:t>werden</a:t>
            </a:r>
            <a:r>
              <a:rPr lang="en-US" sz="2200" dirty="0"/>
              <a:t> </a:t>
            </a:r>
          </a:p>
          <a:p>
            <a:pPr algn="ctr"/>
            <a:endParaRPr lang="en-US" sz="2400" dirty="0"/>
          </a:p>
          <a:p>
            <a:pPr algn="ctr"/>
            <a:r>
              <a:rPr lang="en-US" sz="2400" dirty="0"/>
              <a:t> </a:t>
            </a:r>
            <a:endParaRPr lang="en-US" sz="2800" dirty="0"/>
          </a:p>
        </p:txBody>
      </p:sp>
      <p:sp>
        <p:nvSpPr>
          <p:cNvPr id="4" name="Rechteck 3">
            <a:extLst>
              <a:ext uri="{FF2B5EF4-FFF2-40B4-BE49-F238E27FC236}">
                <a16:creationId xmlns:a16="http://schemas.microsoft.com/office/drawing/2014/main" id="{BC561EB8-84BC-47BF-A0EC-F05CB439D7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F3F5285-8E5E-43AE-B63B-8AF895F85FE2}"/>
                  </a:ext>
                </a:extLst>
              </p14:cNvPr>
              <p14:cNvContentPartPr/>
              <p14:nvPr/>
            </p14:nvContentPartPr>
            <p14:xfrm>
              <a:off x="4794653" y="1008067"/>
              <a:ext cx="3250440" cy="78480"/>
            </p14:xfrm>
          </p:contentPart>
        </mc:Choice>
        <mc:Fallback xmlns="">
          <p:pic>
            <p:nvPicPr>
              <p:cNvPr id="2" name="Freihand 1">
                <a:extLst>
                  <a:ext uri="{FF2B5EF4-FFF2-40B4-BE49-F238E27FC236}">
                    <a16:creationId xmlns:a16="http://schemas.microsoft.com/office/drawing/2014/main" id="{EF3F5285-8E5E-43AE-B63B-8AF895F85FE2}"/>
                  </a:ext>
                </a:extLst>
              </p:cNvPr>
              <p:cNvPicPr/>
              <p:nvPr/>
            </p:nvPicPr>
            <p:blipFill>
              <a:blip r:embed="rId4"/>
              <a:stretch>
                <a:fillRect/>
              </a:stretch>
            </p:blipFill>
            <p:spPr>
              <a:xfrm>
                <a:off x="4790333" y="1003747"/>
                <a:ext cx="32590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1624F2C7-FFD5-485A-A979-D27F73FEF36A}"/>
                  </a:ext>
                </a:extLst>
              </p14:cNvPr>
              <p14:cNvContentPartPr/>
              <p14:nvPr/>
            </p14:nvContentPartPr>
            <p14:xfrm>
              <a:off x="2017253" y="1517107"/>
              <a:ext cx="2354040" cy="56880"/>
            </p14:xfrm>
          </p:contentPart>
        </mc:Choice>
        <mc:Fallback xmlns="">
          <p:pic>
            <p:nvPicPr>
              <p:cNvPr id="3" name="Freihand 2">
                <a:extLst>
                  <a:ext uri="{FF2B5EF4-FFF2-40B4-BE49-F238E27FC236}">
                    <a16:creationId xmlns:a16="http://schemas.microsoft.com/office/drawing/2014/main" id="{1624F2C7-FFD5-485A-A979-D27F73FEF36A}"/>
                  </a:ext>
                </a:extLst>
              </p:cNvPr>
              <p:cNvPicPr/>
              <p:nvPr/>
            </p:nvPicPr>
            <p:blipFill>
              <a:blip r:embed="rId6"/>
              <a:stretch>
                <a:fillRect/>
              </a:stretch>
            </p:blipFill>
            <p:spPr>
              <a:xfrm>
                <a:off x="2012933" y="1512787"/>
                <a:ext cx="23626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A4E439D3-E3E1-4DE0-A969-B9C48FF1DB5D}"/>
                  </a:ext>
                </a:extLst>
              </p14:cNvPr>
              <p14:cNvContentPartPr/>
              <p14:nvPr/>
            </p14:nvContentPartPr>
            <p14:xfrm>
              <a:off x="1016453" y="2525467"/>
              <a:ext cx="1067760" cy="87480"/>
            </p14:xfrm>
          </p:contentPart>
        </mc:Choice>
        <mc:Fallback xmlns="">
          <p:pic>
            <p:nvPicPr>
              <p:cNvPr id="5" name="Freihand 4">
                <a:extLst>
                  <a:ext uri="{FF2B5EF4-FFF2-40B4-BE49-F238E27FC236}">
                    <a16:creationId xmlns:a16="http://schemas.microsoft.com/office/drawing/2014/main" id="{A4E439D3-E3E1-4DE0-A969-B9C48FF1DB5D}"/>
                  </a:ext>
                </a:extLst>
              </p:cNvPr>
              <p:cNvPicPr/>
              <p:nvPr/>
            </p:nvPicPr>
            <p:blipFill>
              <a:blip r:embed="rId8"/>
              <a:stretch>
                <a:fillRect/>
              </a:stretch>
            </p:blipFill>
            <p:spPr>
              <a:xfrm>
                <a:off x="1012133" y="2521147"/>
                <a:ext cx="10764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E64395BC-E86D-4E70-BD93-169AB0B15C7F}"/>
                  </a:ext>
                </a:extLst>
              </p14:cNvPr>
              <p14:cNvContentPartPr/>
              <p14:nvPr/>
            </p14:nvContentPartPr>
            <p14:xfrm>
              <a:off x="1014293" y="2946307"/>
              <a:ext cx="1267200" cy="30600"/>
            </p14:xfrm>
          </p:contentPart>
        </mc:Choice>
        <mc:Fallback xmlns="">
          <p:pic>
            <p:nvPicPr>
              <p:cNvPr id="8" name="Freihand 7">
                <a:extLst>
                  <a:ext uri="{FF2B5EF4-FFF2-40B4-BE49-F238E27FC236}">
                    <a16:creationId xmlns:a16="http://schemas.microsoft.com/office/drawing/2014/main" id="{E64395BC-E86D-4E70-BD93-169AB0B15C7F}"/>
                  </a:ext>
                </a:extLst>
              </p:cNvPr>
              <p:cNvPicPr/>
              <p:nvPr/>
            </p:nvPicPr>
            <p:blipFill>
              <a:blip r:embed="rId10"/>
              <a:stretch>
                <a:fillRect/>
              </a:stretch>
            </p:blipFill>
            <p:spPr>
              <a:xfrm>
                <a:off x="1009973" y="2941987"/>
                <a:ext cx="12758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DAB8B699-6031-401D-B052-F5B860B35425}"/>
                  </a:ext>
                </a:extLst>
              </p14:cNvPr>
              <p14:cNvContentPartPr/>
              <p14:nvPr/>
            </p14:nvContentPartPr>
            <p14:xfrm>
              <a:off x="3305693" y="4122427"/>
              <a:ext cx="2599560" cy="61920"/>
            </p14:xfrm>
          </p:contentPart>
        </mc:Choice>
        <mc:Fallback xmlns="">
          <p:pic>
            <p:nvPicPr>
              <p:cNvPr id="9" name="Freihand 8">
                <a:extLst>
                  <a:ext uri="{FF2B5EF4-FFF2-40B4-BE49-F238E27FC236}">
                    <a16:creationId xmlns:a16="http://schemas.microsoft.com/office/drawing/2014/main" id="{DAB8B699-6031-401D-B052-F5B860B35425}"/>
                  </a:ext>
                </a:extLst>
              </p:cNvPr>
              <p:cNvPicPr/>
              <p:nvPr/>
            </p:nvPicPr>
            <p:blipFill>
              <a:blip r:embed="rId12"/>
              <a:stretch>
                <a:fillRect/>
              </a:stretch>
            </p:blipFill>
            <p:spPr>
              <a:xfrm>
                <a:off x="3301373" y="4118107"/>
                <a:ext cx="26082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BBF4D04D-063C-42A7-A2A3-991652D893A2}"/>
                  </a:ext>
                </a:extLst>
              </p14:cNvPr>
              <p14:cNvContentPartPr/>
              <p14:nvPr/>
            </p14:nvContentPartPr>
            <p14:xfrm>
              <a:off x="1132373" y="4905787"/>
              <a:ext cx="1392120" cy="96840"/>
            </p14:xfrm>
          </p:contentPart>
        </mc:Choice>
        <mc:Fallback xmlns="">
          <p:pic>
            <p:nvPicPr>
              <p:cNvPr id="10" name="Freihand 9">
                <a:extLst>
                  <a:ext uri="{FF2B5EF4-FFF2-40B4-BE49-F238E27FC236}">
                    <a16:creationId xmlns:a16="http://schemas.microsoft.com/office/drawing/2014/main" id="{BBF4D04D-063C-42A7-A2A3-991652D893A2}"/>
                  </a:ext>
                </a:extLst>
              </p:cNvPr>
              <p:cNvPicPr/>
              <p:nvPr/>
            </p:nvPicPr>
            <p:blipFill>
              <a:blip r:embed="rId14"/>
              <a:stretch>
                <a:fillRect/>
              </a:stretch>
            </p:blipFill>
            <p:spPr>
              <a:xfrm>
                <a:off x="1128053" y="4901467"/>
                <a:ext cx="14007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94810BB7-E849-4C9B-8DAE-284434214FCB}"/>
                  </a:ext>
                </a:extLst>
              </p14:cNvPr>
              <p14:cNvContentPartPr/>
              <p14:nvPr/>
            </p14:nvContentPartPr>
            <p14:xfrm>
              <a:off x="1205093" y="5275147"/>
              <a:ext cx="1351800" cy="43920"/>
            </p14:xfrm>
          </p:contentPart>
        </mc:Choice>
        <mc:Fallback xmlns="">
          <p:pic>
            <p:nvPicPr>
              <p:cNvPr id="11" name="Freihand 10">
                <a:extLst>
                  <a:ext uri="{FF2B5EF4-FFF2-40B4-BE49-F238E27FC236}">
                    <a16:creationId xmlns:a16="http://schemas.microsoft.com/office/drawing/2014/main" id="{94810BB7-E849-4C9B-8DAE-284434214FCB}"/>
                  </a:ext>
                </a:extLst>
              </p:cNvPr>
              <p:cNvPicPr/>
              <p:nvPr/>
            </p:nvPicPr>
            <p:blipFill>
              <a:blip r:embed="rId16"/>
              <a:stretch>
                <a:fillRect/>
              </a:stretch>
            </p:blipFill>
            <p:spPr>
              <a:xfrm>
                <a:off x="1200773" y="5270827"/>
                <a:ext cx="13604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891EFADE-B509-4F6A-8485-36B1ED9EC83D}"/>
                  </a:ext>
                </a:extLst>
              </p14:cNvPr>
              <p14:cNvContentPartPr/>
              <p14:nvPr/>
            </p14:nvContentPartPr>
            <p14:xfrm>
              <a:off x="956333" y="5941867"/>
              <a:ext cx="1521360" cy="66600"/>
            </p14:xfrm>
          </p:contentPart>
        </mc:Choice>
        <mc:Fallback xmlns="">
          <p:pic>
            <p:nvPicPr>
              <p:cNvPr id="12" name="Freihand 11">
                <a:extLst>
                  <a:ext uri="{FF2B5EF4-FFF2-40B4-BE49-F238E27FC236}">
                    <a16:creationId xmlns:a16="http://schemas.microsoft.com/office/drawing/2014/main" id="{891EFADE-B509-4F6A-8485-36B1ED9EC83D}"/>
                  </a:ext>
                </a:extLst>
              </p:cNvPr>
              <p:cNvPicPr/>
              <p:nvPr/>
            </p:nvPicPr>
            <p:blipFill>
              <a:blip r:embed="rId18"/>
              <a:stretch>
                <a:fillRect/>
              </a:stretch>
            </p:blipFill>
            <p:spPr>
              <a:xfrm>
                <a:off x="952013" y="5937547"/>
                <a:ext cx="1530000" cy="75240"/>
              </a:xfrm>
              <a:prstGeom prst="rect">
                <a:avLst/>
              </a:prstGeom>
            </p:spPr>
          </p:pic>
        </mc:Fallback>
      </mc:AlternateContent>
    </p:spTree>
    <p:extLst>
      <p:ext uri="{BB962C8B-B14F-4D97-AF65-F5344CB8AC3E}">
        <p14:creationId xmlns:p14="http://schemas.microsoft.com/office/powerpoint/2010/main" val="2433038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1631504" y="1412776"/>
            <a:ext cx="9564320" cy="3037843"/>
          </a:xfrm>
          <a:prstGeom prst="rect">
            <a:avLst/>
          </a:prstGeom>
          <a:noFill/>
        </p:spPr>
        <p:txBody>
          <a:bodyPr wrap="square" rtlCol="0">
            <a:noAutofit/>
          </a:bodyPr>
          <a:lstStyle/>
          <a:p>
            <a:r>
              <a:rPr lang="de-DE" altLang="de-DE" sz="2800" b="1" dirty="0">
                <a:solidFill>
                  <a:srgbClr val="000000"/>
                </a:solidFill>
                <a:latin typeface="Sparkasse Rg" pitchFamily="34" charset="0"/>
              </a:rPr>
              <a:t>Klassische </a:t>
            </a:r>
            <a:r>
              <a:rPr lang="de-DE" altLang="de-DE" sz="2800" b="1" dirty="0" err="1">
                <a:solidFill>
                  <a:srgbClr val="000000"/>
                </a:solidFill>
                <a:latin typeface="Sparkasse Rg" pitchFamily="34" charset="0"/>
              </a:rPr>
              <a:t>Dichotomy</a:t>
            </a:r>
            <a:r>
              <a:rPr lang="en-US" sz="2800" b="1" dirty="0"/>
              <a:t>: </a:t>
            </a:r>
            <a:r>
              <a:rPr lang="en-US" sz="2800" dirty="0" err="1"/>
              <a:t>theoretische</a:t>
            </a:r>
            <a:r>
              <a:rPr lang="en-US" sz="2800" dirty="0"/>
              <a:t> </a:t>
            </a:r>
            <a:r>
              <a:rPr lang="en-US" sz="2800" dirty="0" err="1"/>
              <a:t>Unabhängikeit</a:t>
            </a:r>
            <a:r>
              <a:rPr lang="en-US" sz="2800" dirty="0"/>
              <a:t> von </a:t>
            </a:r>
            <a:r>
              <a:rPr lang="en-US" sz="2800" dirty="0" err="1"/>
              <a:t>realen</a:t>
            </a:r>
            <a:r>
              <a:rPr lang="en-US" sz="2800" dirty="0"/>
              <a:t> und </a:t>
            </a:r>
            <a:r>
              <a:rPr lang="en-US" sz="2800" dirty="0" err="1"/>
              <a:t>nominalen</a:t>
            </a:r>
            <a:r>
              <a:rPr lang="en-US" sz="2800" dirty="0"/>
              <a:t> </a:t>
            </a:r>
            <a:r>
              <a:rPr lang="en-US" sz="2800" dirty="0" err="1"/>
              <a:t>Variablen</a:t>
            </a:r>
            <a:r>
              <a:rPr lang="en-US" sz="2800" dirty="0"/>
              <a:t>.</a:t>
            </a:r>
          </a:p>
          <a:p>
            <a:endParaRPr lang="en-US" sz="2800" dirty="0"/>
          </a:p>
          <a:p>
            <a:r>
              <a:rPr lang="en-US" sz="2800" b="1" dirty="0" err="1"/>
              <a:t>Neutralität</a:t>
            </a:r>
            <a:r>
              <a:rPr lang="en-US" sz="2800" b="1" dirty="0"/>
              <a:t> des </a:t>
            </a:r>
            <a:r>
              <a:rPr lang="en-US" sz="2800" b="1" dirty="0" err="1"/>
              <a:t>Geldes</a:t>
            </a:r>
            <a:r>
              <a:rPr lang="en-US" sz="2800" b="1" dirty="0"/>
              <a:t>: </a:t>
            </a:r>
            <a:r>
              <a:rPr lang="en-US" sz="2800" dirty="0" err="1"/>
              <a:t>Veränderungen</a:t>
            </a:r>
            <a:r>
              <a:rPr lang="en-US" sz="2800" dirty="0"/>
              <a:t> der </a:t>
            </a:r>
            <a:r>
              <a:rPr lang="en-US" sz="2800" dirty="0" err="1"/>
              <a:t>Geldmenge</a:t>
            </a:r>
            <a:r>
              <a:rPr lang="en-US" sz="2800" dirty="0"/>
              <a:t> </a:t>
            </a:r>
            <a:r>
              <a:rPr lang="en-US" sz="2800" dirty="0" err="1"/>
              <a:t>haben</a:t>
            </a:r>
            <a:r>
              <a:rPr lang="en-US" sz="2800" dirty="0"/>
              <a:t> </a:t>
            </a:r>
            <a:r>
              <a:rPr lang="en-US" sz="2800" dirty="0" err="1"/>
              <a:t>keinen</a:t>
            </a:r>
            <a:r>
              <a:rPr lang="en-US" sz="2800" dirty="0"/>
              <a:t> </a:t>
            </a:r>
            <a:r>
              <a:rPr lang="en-US" sz="2800" dirty="0" err="1"/>
              <a:t>Effekt</a:t>
            </a:r>
            <a:r>
              <a:rPr lang="en-US" sz="2800" dirty="0"/>
              <a:t> auf </a:t>
            </a:r>
            <a:r>
              <a:rPr lang="en-US" sz="2800" dirty="0" err="1"/>
              <a:t>reale</a:t>
            </a:r>
            <a:r>
              <a:rPr lang="en-US" sz="2800" dirty="0"/>
              <a:t> </a:t>
            </a:r>
            <a:r>
              <a:rPr lang="en-US" sz="2800" dirty="0" err="1"/>
              <a:t>Variablen</a:t>
            </a:r>
            <a:r>
              <a:rPr lang="en-US" sz="2800" dirty="0"/>
              <a:t>. In der </a:t>
            </a:r>
            <a:r>
              <a:rPr lang="en-US" sz="2800" dirty="0" err="1"/>
              <a:t>realen</a:t>
            </a:r>
            <a:r>
              <a:rPr lang="en-US" sz="2800" dirty="0"/>
              <a:t> Welt </a:t>
            </a:r>
            <a:r>
              <a:rPr lang="en-US" sz="2800" dirty="0" err="1"/>
              <a:t>ist</a:t>
            </a:r>
            <a:r>
              <a:rPr lang="en-US" sz="2800" dirty="0"/>
              <a:t> Geld </a:t>
            </a:r>
            <a:r>
              <a:rPr lang="en-US" sz="2800" dirty="0" err="1"/>
              <a:t>zumindest</a:t>
            </a:r>
            <a:r>
              <a:rPr lang="en-US" sz="2800" dirty="0"/>
              <a:t> </a:t>
            </a:r>
            <a:r>
              <a:rPr lang="en-US" sz="2800" dirty="0" err="1"/>
              <a:t>langfristig</a:t>
            </a:r>
            <a:r>
              <a:rPr lang="en-US" sz="2800" dirty="0"/>
              <a:t> neutral und </a:t>
            </a:r>
            <a:r>
              <a:rPr lang="en-US" sz="2800" dirty="0" err="1"/>
              <a:t>damit</a:t>
            </a:r>
            <a:r>
              <a:rPr lang="en-US" sz="2800" dirty="0"/>
              <a:t> </a:t>
            </a:r>
            <a:r>
              <a:rPr lang="en-US" sz="2800" dirty="0" err="1"/>
              <a:t>nur</a:t>
            </a:r>
            <a:r>
              <a:rPr lang="en-US" sz="2800" dirty="0"/>
              <a:t> </a:t>
            </a:r>
            <a:r>
              <a:rPr lang="en-US" sz="2800" dirty="0" err="1"/>
              <a:t>ein</a:t>
            </a:r>
            <a:r>
              <a:rPr lang="en-US" sz="2800" dirty="0"/>
              <a:t> </a:t>
            </a:r>
            <a:r>
              <a:rPr lang="en-US" sz="2800" dirty="0" err="1"/>
              <a:t>Schleier</a:t>
            </a:r>
            <a:r>
              <a:rPr lang="en-US" sz="2800" dirty="0"/>
              <a:t>.</a:t>
            </a:r>
            <a:r>
              <a:rPr lang="en-US" sz="2400" dirty="0"/>
              <a:t> </a:t>
            </a:r>
            <a:endParaRPr lang="en-US" sz="2800" dirty="0"/>
          </a:p>
        </p:txBody>
      </p:sp>
      <p:sp>
        <p:nvSpPr>
          <p:cNvPr id="9" name="Rechteck 8">
            <a:extLst>
              <a:ext uri="{FF2B5EF4-FFF2-40B4-BE49-F238E27FC236}">
                <a16:creationId xmlns:a16="http://schemas.microsoft.com/office/drawing/2014/main" id="{886BC237-1F77-4289-838D-BF40BE13F2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580D432-F9C2-43B2-BF1F-15B50B3EFE10}"/>
                  </a:ext>
                </a:extLst>
              </p14:cNvPr>
              <p14:cNvContentPartPr/>
              <p14:nvPr/>
            </p14:nvContentPartPr>
            <p14:xfrm>
              <a:off x="1827573" y="3156187"/>
              <a:ext cx="2737800" cy="69840"/>
            </p14:xfrm>
          </p:contentPart>
        </mc:Choice>
        <mc:Fallback xmlns="">
          <p:pic>
            <p:nvPicPr>
              <p:cNvPr id="2" name="Freihand 1">
                <a:extLst>
                  <a:ext uri="{FF2B5EF4-FFF2-40B4-BE49-F238E27FC236}">
                    <a16:creationId xmlns:a16="http://schemas.microsoft.com/office/drawing/2014/main" id="{1580D432-F9C2-43B2-BF1F-15B50B3EFE10}"/>
                  </a:ext>
                </a:extLst>
              </p:cNvPr>
              <p:cNvPicPr/>
              <p:nvPr/>
            </p:nvPicPr>
            <p:blipFill>
              <a:blip r:embed="rId4"/>
              <a:stretch>
                <a:fillRect/>
              </a:stretch>
            </p:blipFill>
            <p:spPr>
              <a:xfrm>
                <a:off x="1823253" y="3151867"/>
                <a:ext cx="27464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8E43D420-3D5F-45FC-AD2A-8626410409E2}"/>
                  </a:ext>
                </a:extLst>
              </p14:cNvPr>
              <p14:cNvContentPartPr/>
              <p14:nvPr/>
            </p14:nvContentPartPr>
            <p14:xfrm>
              <a:off x="7052973" y="3543907"/>
              <a:ext cx="3071880" cy="589320"/>
            </p14:xfrm>
          </p:contentPart>
        </mc:Choice>
        <mc:Fallback xmlns="">
          <p:pic>
            <p:nvPicPr>
              <p:cNvPr id="3" name="Freihand 2">
                <a:extLst>
                  <a:ext uri="{FF2B5EF4-FFF2-40B4-BE49-F238E27FC236}">
                    <a16:creationId xmlns:a16="http://schemas.microsoft.com/office/drawing/2014/main" id="{8E43D420-3D5F-45FC-AD2A-8626410409E2}"/>
                  </a:ext>
                </a:extLst>
              </p:cNvPr>
              <p:cNvPicPr/>
              <p:nvPr/>
            </p:nvPicPr>
            <p:blipFill>
              <a:blip r:embed="rId6"/>
              <a:stretch>
                <a:fillRect/>
              </a:stretch>
            </p:blipFill>
            <p:spPr>
              <a:xfrm>
                <a:off x="7048653" y="3539587"/>
                <a:ext cx="3080520" cy="597960"/>
              </a:xfrm>
              <a:prstGeom prst="rect">
                <a:avLst/>
              </a:prstGeom>
            </p:spPr>
          </p:pic>
        </mc:Fallback>
      </mc:AlternateContent>
    </p:spTree>
    <p:extLst>
      <p:ext uri="{BB962C8B-B14F-4D97-AF65-F5344CB8AC3E}">
        <p14:creationId xmlns:p14="http://schemas.microsoft.com/office/powerpoint/2010/main" val="2836472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585170" cy="593674"/>
          </a:xfrm>
          <a:prstGeom prst="rect">
            <a:avLst/>
          </a:prstGeom>
          <a:noFill/>
          <a:ln>
            <a:noFill/>
          </a:ln>
        </p:spPr>
        <p:txBody>
          <a:bodyPr vert="horz" wrap="none" lIns="81646" tIns="40823" rIns="81646" bIns="40823" anchorCtr="0" compatLnSpc="0">
            <a:spAutoFit/>
          </a:bodyPr>
          <a:lstStyle/>
          <a:p>
            <a:r>
              <a:rPr lang="de-DE" sz="3266" dirty="0"/>
              <a:t>Zentralbankbilanz und Geldschöpfung</a:t>
            </a:r>
          </a:p>
        </p:txBody>
      </p:sp>
      <p:pic>
        <p:nvPicPr>
          <p:cNvPr id="6" name="Picture 4"/>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15242" y="1207973"/>
            <a:ext cx="7674565" cy="18117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
          <p:cNvSpPr txBox="1">
            <a:spLocks noChangeArrowheads="1"/>
          </p:cNvSpPr>
          <p:nvPr/>
        </p:nvSpPr>
        <p:spPr bwMode="auto">
          <a:xfrm>
            <a:off x="719808" y="3429000"/>
            <a:ext cx="7969797" cy="24828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lvl="1" eaLnBrk="1" hangingPunct="1">
              <a:buClrTx/>
              <a:buFontTx/>
              <a:buNone/>
            </a:pPr>
            <a:r>
              <a:rPr lang="de-DE" sz="2177" dirty="0">
                <a:solidFill>
                  <a:srgbClr val="000000"/>
                </a:solidFill>
              </a:rPr>
              <a:t>Das Zentralbankgeld stellt eine Verbindlichkeit gegenüber den</a:t>
            </a:r>
          </a:p>
          <a:p>
            <a:pPr lvl="1" eaLnBrk="1" hangingPunct="1">
              <a:buClrTx/>
              <a:buFontTx/>
              <a:buNone/>
            </a:pPr>
            <a:r>
              <a:rPr lang="de-DE" sz="2177" dirty="0">
                <a:solidFill>
                  <a:srgbClr val="000000"/>
                </a:solidFill>
              </a:rPr>
              <a:t>Einlegern dar und erscheint auf der Passivseite der Notenbank</a:t>
            </a:r>
          </a:p>
          <a:p>
            <a:pPr lvl="1" eaLnBrk="1" hangingPunct="1">
              <a:buClrTx/>
              <a:buFontTx/>
              <a:buNone/>
            </a:pPr>
            <a:endParaRPr lang="de-DE" sz="2177" dirty="0">
              <a:solidFill>
                <a:srgbClr val="000000"/>
              </a:solidFill>
            </a:endParaRPr>
          </a:p>
          <a:p>
            <a:pPr lvl="1" eaLnBrk="1" hangingPunct="1">
              <a:buClrTx/>
              <a:buFontTx/>
              <a:buNone/>
            </a:pPr>
            <a:r>
              <a:rPr lang="de-DE" sz="2177" dirty="0">
                <a:solidFill>
                  <a:srgbClr val="000000"/>
                </a:solidFill>
              </a:rPr>
              <a:t>Ein Änderung der Aktivseite, z. B. durch Währungsankauf oder</a:t>
            </a:r>
          </a:p>
          <a:p>
            <a:pPr lvl="1" eaLnBrk="1" hangingPunct="1">
              <a:buClrTx/>
              <a:buFontTx/>
              <a:buNone/>
            </a:pPr>
            <a:r>
              <a:rPr lang="de-DE" sz="2177" dirty="0">
                <a:solidFill>
                  <a:srgbClr val="000000"/>
                </a:solidFill>
              </a:rPr>
              <a:t>zusätzliche Ausgabe von Refinanzierungskrediten erhöht damit </a:t>
            </a:r>
          </a:p>
          <a:p>
            <a:pPr lvl="1" eaLnBrk="1" hangingPunct="1">
              <a:buClrTx/>
              <a:buFontTx/>
              <a:buNone/>
            </a:pPr>
            <a:r>
              <a:rPr lang="de-DE" sz="2177" dirty="0">
                <a:solidFill>
                  <a:srgbClr val="000000"/>
                </a:solidFill>
              </a:rPr>
              <a:t>auch die Geldbasis </a:t>
            </a:r>
          </a:p>
        </p:txBody>
      </p:sp>
      <p:sp>
        <p:nvSpPr>
          <p:cNvPr id="5" name="Rechteck 4">
            <a:extLst>
              <a:ext uri="{FF2B5EF4-FFF2-40B4-BE49-F238E27FC236}">
                <a16:creationId xmlns:a16="http://schemas.microsoft.com/office/drawing/2014/main" id="{C6AD7CA9-0BF8-41C8-B22E-57B4DAF593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D6435C56-5C54-47F7-971B-3FA13ABB4951}"/>
                  </a:ext>
                </a:extLst>
              </p14:cNvPr>
              <p14:cNvContentPartPr/>
              <p14:nvPr/>
            </p14:nvContentPartPr>
            <p14:xfrm>
              <a:off x="5399493" y="1865587"/>
              <a:ext cx="2164320" cy="473760"/>
            </p14:xfrm>
          </p:contentPart>
        </mc:Choice>
        <mc:Fallback>
          <p:pic>
            <p:nvPicPr>
              <p:cNvPr id="2" name="Freihand 1">
                <a:extLst>
                  <a:ext uri="{FF2B5EF4-FFF2-40B4-BE49-F238E27FC236}">
                    <a16:creationId xmlns:a16="http://schemas.microsoft.com/office/drawing/2014/main" id="{D6435C56-5C54-47F7-971B-3FA13ABB4951}"/>
                  </a:ext>
                </a:extLst>
              </p:cNvPr>
              <p:cNvPicPr/>
              <p:nvPr/>
            </p:nvPicPr>
            <p:blipFill>
              <a:blip r:embed="rId5"/>
              <a:stretch>
                <a:fillRect/>
              </a:stretch>
            </p:blipFill>
            <p:spPr>
              <a:xfrm>
                <a:off x="5395173" y="1861267"/>
                <a:ext cx="2172960" cy="482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C920C9C8-C1F3-4EA8-867A-9F0844251F24}"/>
                  </a:ext>
                </a:extLst>
              </p14:cNvPr>
              <p14:cNvContentPartPr/>
              <p14:nvPr/>
            </p14:nvContentPartPr>
            <p14:xfrm>
              <a:off x="5364573" y="2235307"/>
              <a:ext cx="4210200" cy="518400"/>
            </p14:xfrm>
          </p:contentPart>
        </mc:Choice>
        <mc:Fallback>
          <p:pic>
            <p:nvPicPr>
              <p:cNvPr id="4" name="Freihand 3">
                <a:extLst>
                  <a:ext uri="{FF2B5EF4-FFF2-40B4-BE49-F238E27FC236}">
                    <a16:creationId xmlns:a16="http://schemas.microsoft.com/office/drawing/2014/main" id="{C920C9C8-C1F3-4EA8-867A-9F0844251F24}"/>
                  </a:ext>
                </a:extLst>
              </p:cNvPr>
              <p:cNvPicPr/>
              <p:nvPr/>
            </p:nvPicPr>
            <p:blipFill>
              <a:blip r:embed="rId7"/>
              <a:stretch>
                <a:fillRect/>
              </a:stretch>
            </p:blipFill>
            <p:spPr>
              <a:xfrm>
                <a:off x="5360253" y="2230987"/>
                <a:ext cx="4218840" cy="527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5425F81E-4616-4F95-AE1A-849F57910BD3}"/>
                  </a:ext>
                </a:extLst>
              </p14:cNvPr>
              <p14:cNvContentPartPr/>
              <p14:nvPr/>
            </p14:nvContentPartPr>
            <p14:xfrm>
              <a:off x="8002293" y="2442307"/>
              <a:ext cx="1731240" cy="46800"/>
            </p14:xfrm>
          </p:contentPart>
        </mc:Choice>
        <mc:Fallback>
          <p:pic>
            <p:nvPicPr>
              <p:cNvPr id="8" name="Freihand 7">
                <a:extLst>
                  <a:ext uri="{FF2B5EF4-FFF2-40B4-BE49-F238E27FC236}">
                    <a16:creationId xmlns:a16="http://schemas.microsoft.com/office/drawing/2014/main" id="{5425F81E-4616-4F95-AE1A-849F57910BD3}"/>
                  </a:ext>
                </a:extLst>
              </p:cNvPr>
              <p:cNvPicPr/>
              <p:nvPr/>
            </p:nvPicPr>
            <p:blipFill>
              <a:blip r:embed="rId9"/>
              <a:stretch>
                <a:fillRect/>
              </a:stretch>
            </p:blipFill>
            <p:spPr>
              <a:xfrm>
                <a:off x="7997973" y="2437987"/>
                <a:ext cx="1739880" cy="55440"/>
              </a:xfrm>
              <a:prstGeom prst="rect">
                <a:avLst/>
              </a:prstGeom>
            </p:spPr>
          </p:pic>
        </mc:Fallback>
      </mc:AlternateContent>
      <p:grpSp>
        <p:nvGrpSpPr>
          <p:cNvPr id="20" name="Gruppieren 19">
            <a:extLst>
              <a:ext uri="{FF2B5EF4-FFF2-40B4-BE49-F238E27FC236}">
                <a16:creationId xmlns:a16="http://schemas.microsoft.com/office/drawing/2014/main" id="{3B9E8212-1893-4045-84D9-10337E5F82A8}"/>
              </a:ext>
            </a:extLst>
          </p:cNvPr>
          <p:cNvGrpSpPr/>
          <p:nvPr/>
        </p:nvGrpSpPr>
        <p:grpSpPr>
          <a:xfrm>
            <a:off x="9344733" y="2747947"/>
            <a:ext cx="1398600" cy="346320"/>
            <a:chOff x="9344733" y="2747947"/>
            <a:chExt cx="1398600" cy="346320"/>
          </a:xfrm>
        </p:grpSpPr>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2641499E-D1DE-411E-B6DA-196216AB0B3C}"/>
                    </a:ext>
                  </a:extLst>
                </p14:cNvPr>
                <p14:cNvContentPartPr/>
                <p14:nvPr/>
              </p14:nvContentPartPr>
              <p14:xfrm>
                <a:off x="9350493" y="2852347"/>
                <a:ext cx="10440" cy="108360"/>
              </p14:xfrm>
            </p:contentPart>
          </mc:Choice>
          <mc:Fallback>
            <p:pic>
              <p:nvPicPr>
                <p:cNvPr id="9" name="Freihand 8">
                  <a:extLst>
                    <a:ext uri="{FF2B5EF4-FFF2-40B4-BE49-F238E27FC236}">
                      <a16:creationId xmlns:a16="http://schemas.microsoft.com/office/drawing/2014/main" id="{2641499E-D1DE-411E-B6DA-196216AB0B3C}"/>
                    </a:ext>
                  </a:extLst>
                </p:cNvPr>
                <p:cNvPicPr/>
                <p:nvPr/>
              </p:nvPicPr>
              <p:blipFill>
                <a:blip r:embed="rId11"/>
                <a:stretch>
                  <a:fillRect/>
                </a:stretch>
              </p:blipFill>
              <p:spPr>
                <a:xfrm>
                  <a:off x="9346173" y="2848027"/>
                  <a:ext cx="190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C8F57006-2C88-42E7-BAE0-D35B7F4E1B77}"/>
                    </a:ext>
                  </a:extLst>
                </p14:cNvPr>
                <p14:cNvContentPartPr/>
                <p14:nvPr/>
              </p14:nvContentPartPr>
              <p14:xfrm>
                <a:off x="9344733" y="2813107"/>
                <a:ext cx="173160" cy="10080"/>
              </p14:xfrm>
            </p:contentPart>
          </mc:Choice>
          <mc:Fallback>
            <p:pic>
              <p:nvPicPr>
                <p:cNvPr id="10" name="Freihand 9">
                  <a:extLst>
                    <a:ext uri="{FF2B5EF4-FFF2-40B4-BE49-F238E27FC236}">
                      <a16:creationId xmlns:a16="http://schemas.microsoft.com/office/drawing/2014/main" id="{C8F57006-2C88-42E7-BAE0-D35B7F4E1B77}"/>
                    </a:ext>
                  </a:extLst>
                </p:cNvPr>
                <p:cNvPicPr/>
                <p:nvPr/>
              </p:nvPicPr>
              <p:blipFill>
                <a:blip r:embed="rId13"/>
                <a:stretch>
                  <a:fillRect/>
                </a:stretch>
              </p:blipFill>
              <p:spPr>
                <a:xfrm>
                  <a:off x="9340413" y="2808787"/>
                  <a:ext cx="1818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E5EF0D6D-A931-4F86-A3BD-B590B7B7321C}"/>
                    </a:ext>
                  </a:extLst>
                </p14:cNvPr>
                <p14:cNvContentPartPr/>
                <p14:nvPr/>
              </p14:nvContentPartPr>
              <p14:xfrm>
                <a:off x="9372813" y="2881507"/>
                <a:ext cx="122040" cy="104040"/>
              </p14:xfrm>
            </p:contentPart>
          </mc:Choice>
          <mc:Fallback>
            <p:pic>
              <p:nvPicPr>
                <p:cNvPr id="11" name="Freihand 10">
                  <a:extLst>
                    <a:ext uri="{FF2B5EF4-FFF2-40B4-BE49-F238E27FC236}">
                      <a16:creationId xmlns:a16="http://schemas.microsoft.com/office/drawing/2014/main" id="{E5EF0D6D-A931-4F86-A3BD-B590B7B7321C}"/>
                    </a:ext>
                  </a:extLst>
                </p:cNvPr>
                <p:cNvPicPr/>
                <p:nvPr/>
              </p:nvPicPr>
              <p:blipFill>
                <a:blip r:embed="rId15"/>
                <a:stretch>
                  <a:fillRect/>
                </a:stretch>
              </p:blipFill>
              <p:spPr>
                <a:xfrm>
                  <a:off x="9368493" y="2877187"/>
                  <a:ext cx="1306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3606279C-077E-4855-9C62-FA2BE30835A2}"/>
                    </a:ext>
                  </a:extLst>
                </p14:cNvPr>
                <p14:cNvContentPartPr/>
                <p14:nvPr/>
              </p14:nvContentPartPr>
              <p14:xfrm>
                <a:off x="9564693" y="2827867"/>
                <a:ext cx="43200" cy="168840"/>
              </p14:xfrm>
            </p:contentPart>
          </mc:Choice>
          <mc:Fallback>
            <p:pic>
              <p:nvPicPr>
                <p:cNvPr id="12" name="Freihand 11">
                  <a:extLst>
                    <a:ext uri="{FF2B5EF4-FFF2-40B4-BE49-F238E27FC236}">
                      <a16:creationId xmlns:a16="http://schemas.microsoft.com/office/drawing/2014/main" id="{3606279C-077E-4855-9C62-FA2BE30835A2}"/>
                    </a:ext>
                  </a:extLst>
                </p:cNvPr>
                <p:cNvPicPr/>
                <p:nvPr/>
              </p:nvPicPr>
              <p:blipFill>
                <a:blip r:embed="rId17"/>
                <a:stretch>
                  <a:fillRect/>
                </a:stretch>
              </p:blipFill>
              <p:spPr>
                <a:xfrm>
                  <a:off x="9560373" y="2823547"/>
                  <a:ext cx="518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C94A1849-B976-4E3A-A358-AF795C94B976}"/>
                    </a:ext>
                  </a:extLst>
                </p14:cNvPr>
                <p14:cNvContentPartPr/>
                <p14:nvPr/>
              </p14:nvContentPartPr>
              <p14:xfrm>
                <a:off x="9646053" y="2895547"/>
                <a:ext cx="274320" cy="198720"/>
              </p14:xfrm>
            </p:contentPart>
          </mc:Choice>
          <mc:Fallback>
            <p:pic>
              <p:nvPicPr>
                <p:cNvPr id="13" name="Freihand 12">
                  <a:extLst>
                    <a:ext uri="{FF2B5EF4-FFF2-40B4-BE49-F238E27FC236}">
                      <a16:creationId xmlns:a16="http://schemas.microsoft.com/office/drawing/2014/main" id="{C94A1849-B976-4E3A-A358-AF795C94B976}"/>
                    </a:ext>
                  </a:extLst>
                </p:cNvPr>
                <p:cNvPicPr/>
                <p:nvPr/>
              </p:nvPicPr>
              <p:blipFill>
                <a:blip r:embed="rId19"/>
                <a:stretch>
                  <a:fillRect/>
                </a:stretch>
              </p:blipFill>
              <p:spPr>
                <a:xfrm>
                  <a:off x="9641733" y="2891227"/>
                  <a:ext cx="28296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C6CB7D4F-821A-46CC-9B11-2E54E11EC8B3}"/>
                    </a:ext>
                  </a:extLst>
                </p14:cNvPr>
                <p14:cNvContentPartPr/>
                <p14:nvPr/>
              </p14:nvContentPartPr>
              <p14:xfrm>
                <a:off x="10022253" y="2770987"/>
                <a:ext cx="129960" cy="131760"/>
              </p14:xfrm>
            </p:contentPart>
          </mc:Choice>
          <mc:Fallback>
            <p:pic>
              <p:nvPicPr>
                <p:cNvPr id="14" name="Freihand 13">
                  <a:extLst>
                    <a:ext uri="{FF2B5EF4-FFF2-40B4-BE49-F238E27FC236}">
                      <a16:creationId xmlns:a16="http://schemas.microsoft.com/office/drawing/2014/main" id="{C6CB7D4F-821A-46CC-9B11-2E54E11EC8B3}"/>
                    </a:ext>
                  </a:extLst>
                </p:cNvPr>
                <p:cNvPicPr/>
                <p:nvPr/>
              </p:nvPicPr>
              <p:blipFill>
                <a:blip r:embed="rId21"/>
                <a:stretch>
                  <a:fillRect/>
                </a:stretch>
              </p:blipFill>
              <p:spPr>
                <a:xfrm>
                  <a:off x="10017933" y="2766667"/>
                  <a:ext cx="1386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68FD83FC-8055-400F-A22B-508D2AC9A337}"/>
                    </a:ext>
                  </a:extLst>
                </p14:cNvPr>
                <p14:cNvContentPartPr/>
                <p14:nvPr/>
              </p14:nvContentPartPr>
              <p14:xfrm>
                <a:off x="10083453" y="2894467"/>
                <a:ext cx="90000" cy="25560"/>
              </p14:xfrm>
            </p:contentPart>
          </mc:Choice>
          <mc:Fallback>
            <p:pic>
              <p:nvPicPr>
                <p:cNvPr id="15" name="Freihand 14">
                  <a:extLst>
                    <a:ext uri="{FF2B5EF4-FFF2-40B4-BE49-F238E27FC236}">
                      <a16:creationId xmlns:a16="http://schemas.microsoft.com/office/drawing/2014/main" id="{68FD83FC-8055-400F-A22B-508D2AC9A337}"/>
                    </a:ext>
                  </a:extLst>
                </p:cNvPr>
                <p:cNvPicPr/>
                <p:nvPr/>
              </p:nvPicPr>
              <p:blipFill>
                <a:blip r:embed="rId23"/>
                <a:stretch>
                  <a:fillRect/>
                </a:stretch>
              </p:blipFill>
              <p:spPr>
                <a:xfrm>
                  <a:off x="10079133" y="2890147"/>
                  <a:ext cx="9864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DC2027C0-8E38-40EC-B22F-EAAF99794EC9}"/>
                    </a:ext>
                  </a:extLst>
                </p14:cNvPr>
                <p14:cNvContentPartPr/>
                <p14:nvPr/>
              </p14:nvContentPartPr>
              <p14:xfrm>
                <a:off x="10157253" y="2872867"/>
                <a:ext cx="73800" cy="56160"/>
              </p14:xfrm>
            </p:contentPart>
          </mc:Choice>
          <mc:Fallback>
            <p:pic>
              <p:nvPicPr>
                <p:cNvPr id="16" name="Freihand 15">
                  <a:extLst>
                    <a:ext uri="{FF2B5EF4-FFF2-40B4-BE49-F238E27FC236}">
                      <a16:creationId xmlns:a16="http://schemas.microsoft.com/office/drawing/2014/main" id="{DC2027C0-8E38-40EC-B22F-EAAF99794EC9}"/>
                    </a:ext>
                  </a:extLst>
                </p:cNvPr>
                <p:cNvPicPr/>
                <p:nvPr/>
              </p:nvPicPr>
              <p:blipFill>
                <a:blip r:embed="rId25"/>
                <a:stretch>
                  <a:fillRect/>
                </a:stretch>
              </p:blipFill>
              <p:spPr>
                <a:xfrm>
                  <a:off x="10152933" y="2868547"/>
                  <a:ext cx="824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Freihand 16">
                  <a:extLst>
                    <a:ext uri="{FF2B5EF4-FFF2-40B4-BE49-F238E27FC236}">
                      <a16:creationId xmlns:a16="http://schemas.microsoft.com/office/drawing/2014/main" id="{BC701A06-C9DF-439E-93C8-E8547437E782}"/>
                    </a:ext>
                  </a:extLst>
                </p14:cNvPr>
                <p14:cNvContentPartPr/>
                <p14:nvPr/>
              </p14:nvContentPartPr>
              <p14:xfrm>
                <a:off x="10235733" y="2873227"/>
                <a:ext cx="145440" cy="208080"/>
              </p14:xfrm>
            </p:contentPart>
          </mc:Choice>
          <mc:Fallback>
            <p:pic>
              <p:nvPicPr>
                <p:cNvPr id="17" name="Freihand 16">
                  <a:extLst>
                    <a:ext uri="{FF2B5EF4-FFF2-40B4-BE49-F238E27FC236}">
                      <a16:creationId xmlns:a16="http://schemas.microsoft.com/office/drawing/2014/main" id="{BC701A06-C9DF-439E-93C8-E8547437E782}"/>
                    </a:ext>
                  </a:extLst>
                </p:cNvPr>
                <p:cNvPicPr/>
                <p:nvPr/>
              </p:nvPicPr>
              <p:blipFill>
                <a:blip r:embed="rId27"/>
                <a:stretch>
                  <a:fillRect/>
                </a:stretch>
              </p:blipFill>
              <p:spPr>
                <a:xfrm>
                  <a:off x="10231413" y="2868907"/>
                  <a:ext cx="15408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Freihand 17">
                  <a:extLst>
                    <a:ext uri="{FF2B5EF4-FFF2-40B4-BE49-F238E27FC236}">
                      <a16:creationId xmlns:a16="http://schemas.microsoft.com/office/drawing/2014/main" id="{17D5C9FE-0C2A-4D0A-BAD4-B848B200783C}"/>
                    </a:ext>
                  </a:extLst>
                </p14:cNvPr>
                <p14:cNvContentPartPr/>
                <p14:nvPr/>
              </p14:nvContentPartPr>
              <p14:xfrm>
                <a:off x="10413573" y="2747947"/>
                <a:ext cx="329760" cy="184680"/>
              </p14:xfrm>
            </p:contentPart>
          </mc:Choice>
          <mc:Fallback>
            <p:pic>
              <p:nvPicPr>
                <p:cNvPr id="18" name="Freihand 17">
                  <a:extLst>
                    <a:ext uri="{FF2B5EF4-FFF2-40B4-BE49-F238E27FC236}">
                      <a16:creationId xmlns:a16="http://schemas.microsoft.com/office/drawing/2014/main" id="{17D5C9FE-0C2A-4D0A-BAD4-B848B200783C}"/>
                    </a:ext>
                  </a:extLst>
                </p:cNvPr>
                <p:cNvPicPr/>
                <p:nvPr/>
              </p:nvPicPr>
              <p:blipFill>
                <a:blip r:embed="rId29"/>
                <a:stretch>
                  <a:fillRect/>
                </a:stretch>
              </p:blipFill>
              <p:spPr>
                <a:xfrm>
                  <a:off x="10409253" y="2743627"/>
                  <a:ext cx="338400" cy="193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19" name="Freihand 18">
                <a:extLst>
                  <a:ext uri="{FF2B5EF4-FFF2-40B4-BE49-F238E27FC236}">
                    <a16:creationId xmlns:a16="http://schemas.microsoft.com/office/drawing/2014/main" id="{6CAC7B16-EE32-40BB-B62E-463ACB38FC97}"/>
                  </a:ext>
                </a:extLst>
              </p14:cNvPr>
              <p14:cNvContentPartPr/>
              <p14:nvPr/>
            </p14:nvContentPartPr>
            <p14:xfrm>
              <a:off x="10414293" y="2656147"/>
              <a:ext cx="360" cy="360"/>
            </p14:xfrm>
          </p:contentPart>
        </mc:Choice>
        <mc:Fallback>
          <p:pic>
            <p:nvPicPr>
              <p:cNvPr id="19" name="Freihand 18">
                <a:extLst>
                  <a:ext uri="{FF2B5EF4-FFF2-40B4-BE49-F238E27FC236}">
                    <a16:creationId xmlns:a16="http://schemas.microsoft.com/office/drawing/2014/main" id="{6CAC7B16-EE32-40BB-B62E-463ACB38FC97}"/>
                  </a:ext>
                </a:extLst>
              </p:cNvPr>
              <p:cNvPicPr/>
              <p:nvPr/>
            </p:nvPicPr>
            <p:blipFill>
              <a:blip r:embed="rId31"/>
              <a:stretch>
                <a:fillRect/>
              </a:stretch>
            </p:blipFill>
            <p:spPr>
              <a:xfrm>
                <a:off x="10409973" y="26518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5CB05A5B-9D4E-4420-B7C8-372C23FD060F}"/>
                  </a:ext>
                </a:extLst>
              </p14:cNvPr>
              <p14:cNvContentPartPr/>
              <p14:nvPr/>
            </p14:nvContentPartPr>
            <p14:xfrm>
              <a:off x="1925133" y="1998067"/>
              <a:ext cx="1742040" cy="39960"/>
            </p14:xfrm>
          </p:contentPart>
        </mc:Choice>
        <mc:Fallback>
          <p:pic>
            <p:nvPicPr>
              <p:cNvPr id="21" name="Freihand 20">
                <a:extLst>
                  <a:ext uri="{FF2B5EF4-FFF2-40B4-BE49-F238E27FC236}">
                    <a16:creationId xmlns:a16="http://schemas.microsoft.com/office/drawing/2014/main" id="{5CB05A5B-9D4E-4420-B7C8-372C23FD060F}"/>
                  </a:ext>
                </a:extLst>
              </p:cNvPr>
              <p:cNvPicPr/>
              <p:nvPr/>
            </p:nvPicPr>
            <p:blipFill>
              <a:blip r:embed="rId33"/>
              <a:stretch>
                <a:fillRect/>
              </a:stretch>
            </p:blipFill>
            <p:spPr>
              <a:xfrm>
                <a:off x="1920813" y="1993747"/>
                <a:ext cx="1750680" cy="48600"/>
              </a:xfrm>
              <a:prstGeom prst="rect">
                <a:avLst/>
              </a:prstGeom>
            </p:spPr>
          </p:pic>
        </mc:Fallback>
      </mc:AlternateContent>
      <p:grpSp>
        <p:nvGrpSpPr>
          <p:cNvPr id="29" name="Gruppieren 28">
            <a:extLst>
              <a:ext uri="{FF2B5EF4-FFF2-40B4-BE49-F238E27FC236}">
                <a16:creationId xmlns:a16="http://schemas.microsoft.com/office/drawing/2014/main" id="{CF7EFEA6-80B5-4616-A20D-1F5A8D03C13D}"/>
              </a:ext>
            </a:extLst>
          </p:cNvPr>
          <p:cNvGrpSpPr/>
          <p:nvPr/>
        </p:nvGrpSpPr>
        <p:grpSpPr>
          <a:xfrm>
            <a:off x="1294053" y="1680187"/>
            <a:ext cx="828000" cy="232920"/>
            <a:chOff x="1294053" y="1680187"/>
            <a:chExt cx="828000" cy="232920"/>
          </a:xfrm>
        </p:grpSpPr>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F4A0AE7D-8B49-402F-8D58-A68AF02F6027}"/>
                    </a:ext>
                  </a:extLst>
                </p14:cNvPr>
                <p14:cNvContentPartPr/>
                <p14:nvPr/>
              </p14:nvContentPartPr>
              <p14:xfrm>
                <a:off x="1294053" y="1755787"/>
                <a:ext cx="188280" cy="157320"/>
              </p14:xfrm>
            </p:contentPart>
          </mc:Choice>
          <mc:Fallback>
            <p:pic>
              <p:nvPicPr>
                <p:cNvPr id="22" name="Freihand 21">
                  <a:extLst>
                    <a:ext uri="{FF2B5EF4-FFF2-40B4-BE49-F238E27FC236}">
                      <a16:creationId xmlns:a16="http://schemas.microsoft.com/office/drawing/2014/main" id="{F4A0AE7D-8B49-402F-8D58-A68AF02F6027}"/>
                    </a:ext>
                  </a:extLst>
                </p:cNvPr>
                <p:cNvPicPr/>
                <p:nvPr/>
              </p:nvPicPr>
              <p:blipFill>
                <a:blip r:embed="rId35"/>
                <a:stretch>
                  <a:fillRect/>
                </a:stretch>
              </p:blipFill>
              <p:spPr>
                <a:xfrm>
                  <a:off x="1289733" y="1751467"/>
                  <a:ext cx="1969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94C8DF4A-D6C0-4496-A597-D9929F9548FE}"/>
                    </a:ext>
                  </a:extLst>
                </p14:cNvPr>
                <p14:cNvContentPartPr/>
                <p14:nvPr/>
              </p14:nvContentPartPr>
              <p14:xfrm>
                <a:off x="1476573" y="1752187"/>
                <a:ext cx="64800" cy="146520"/>
              </p14:xfrm>
            </p:contentPart>
          </mc:Choice>
          <mc:Fallback>
            <p:pic>
              <p:nvPicPr>
                <p:cNvPr id="23" name="Freihand 22">
                  <a:extLst>
                    <a:ext uri="{FF2B5EF4-FFF2-40B4-BE49-F238E27FC236}">
                      <a16:creationId xmlns:a16="http://schemas.microsoft.com/office/drawing/2014/main" id="{94C8DF4A-D6C0-4496-A597-D9929F9548FE}"/>
                    </a:ext>
                  </a:extLst>
                </p:cNvPr>
                <p:cNvPicPr/>
                <p:nvPr/>
              </p:nvPicPr>
              <p:blipFill>
                <a:blip r:embed="rId37"/>
                <a:stretch>
                  <a:fillRect/>
                </a:stretch>
              </p:blipFill>
              <p:spPr>
                <a:xfrm>
                  <a:off x="1472253" y="1747867"/>
                  <a:ext cx="734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Freihand 23">
                  <a:extLst>
                    <a:ext uri="{FF2B5EF4-FFF2-40B4-BE49-F238E27FC236}">
                      <a16:creationId xmlns:a16="http://schemas.microsoft.com/office/drawing/2014/main" id="{054896E9-3F1C-4E94-9EE0-299EEEB7C634}"/>
                    </a:ext>
                  </a:extLst>
                </p14:cNvPr>
                <p14:cNvContentPartPr/>
                <p14:nvPr/>
              </p14:nvContentPartPr>
              <p14:xfrm>
                <a:off x="1577373" y="1738147"/>
                <a:ext cx="129600" cy="115560"/>
              </p14:xfrm>
            </p:contentPart>
          </mc:Choice>
          <mc:Fallback>
            <p:pic>
              <p:nvPicPr>
                <p:cNvPr id="24" name="Freihand 23">
                  <a:extLst>
                    <a:ext uri="{FF2B5EF4-FFF2-40B4-BE49-F238E27FC236}">
                      <a16:creationId xmlns:a16="http://schemas.microsoft.com/office/drawing/2014/main" id="{054896E9-3F1C-4E94-9EE0-299EEEB7C634}"/>
                    </a:ext>
                  </a:extLst>
                </p:cNvPr>
                <p:cNvPicPr/>
                <p:nvPr/>
              </p:nvPicPr>
              <p:blipFill>
                <a:blip r:embed="rId39"/>
                <a:stretch>
                  <a:fillRect/>
                </a:stretch>
              </p:blipFill>
              <p:spPr>
                <a:xfrm>
                  <a:off x="1573053" y="1733827"/>
                  <a:ext cx="1382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Freihand 24">
                  <a:extLst>
                    <a:ext uri="{FF2B5EF4-FFF2-40B4-BE49-F238E27FC236}">
                      <a16:creationId xmlns:a16="http://schemas.microsoft.com/office/drawing/2014/main" id="{EE585D7B-D43A-416A-88B9-14971F54D7E8}"/>
                    </a:ext>
                  </a:extLst>
                </p14:cNvPr>
                <p14:cNvContentPartPr/>
                <p14:nvPr/>
              </p14:nvContentPartPr>
              <p14:xfrm>
                <a:off x="1637853" y="1726267"/>
                <a:ext cx="98640" cy="132120"/>
              </p14:xfrm>
            </p:contentPart>
          </mc:Choice>
          <mc:Fallback>
            <p:pic>
              <p:nvPicPr>
                <p:cNvPr id="25" name="Freihand 24">
                  <a:extLst>
                    <a:ext uri="{FF2B5EF4-FFF2-40B4-BE49-F238E27FC236}">
                      <a16:creationId xmlns:a16="http://schemas.microsoft.com/office/drawing/2014/main" id="{EE585D7B-D43A-416A-88B9-14971F54D7E8}"/>
                    </a:ext>
                  </a:extLst>
                </p:cNvPr>
                <p:cNvPicPr/>
                <p:nvPr/>
              </p:nvPicPr>
              <p:blipFill>
                <a:blip r:embed="rId41"/>
                <a:stretch>
                  <a:fillRect/>
                </a:stretch>
              </p:blipFill>
              <p:spPr>
                <a:xfrm>
                  <a:off x="1633533" y="1721947"/>
                  <a:ext cx="1072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Freihand 25">
                  <a:extLst>
                    <a:ext uri="{FF2B5EF4-FFF2-40B4-BE49-F238E27FC236}">
                      <a16:creationId xmlns:a16="http://schemas.microsoft.com/office/drawing/2014/main" id="{3EC1D825-E914-458F-838E-FDD1AA2E0E55}"/>
                    </a:ext>
                  </a:extLst>
                </p14:cNvPr>
                <p14:cNvContentPartPr/>
                <p14:nvPr/>
              </p14:nvContentPartPr>
              <p14:xfrm>
                <a:off x="1748733" y="1778107"/>
                <a:ext cx="87480" cy="78120"/>
              </p14:xfrm>
            </p:contentPart>
          </mc:Choice>
          <mc:Fallback>
            <p:pic>
              <p:nvPicPr>
                <p:cNvPr id="26" name="Freihand 25">
                  <a:extLst>
                    <a:ext uri="{FF2B5EF4-FFF2-40B4-BE49-F238E27FC236}">
                      <a16:creationId xmlns:a16="http://schemas.microsoft.com/office/drawing/2014/main" id="{3EC1D825-E914-458F-838E-FDD1AA2E0E55}"/>
                    </a:ext>
                  </a:extLst>
                </p:cNvPr>
                <p:cNvPicPr/>
                <p:nvPr/>
              </p:nvPicPr>
              <p:blipFill>
                <a:blip r:embed="rId43"/>
                <a:stretch>
                  <a:fillRect/>
                </a:stretch>
              </p:blipFill>
              <p:spPr>
                <a:xfrm>
                  <a:off x="1744413" y="1773787"/>
                  <a:ext cx="961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Freihand 26">
                  <a:extLst>
                    <a:ext uri="{FF2B5EF4-FFF2-40B4-BE49-F238E27FC236}">
                      <a16:creationId xmlns:a16="http://schemas.microsoft.com/office/drawing/2014/main" id="{0CD3AF3B-E35B-4126-A9A8-36C6F94393AD}"/>
                    </a:ext>
                  </a:extLst>
                </p14:cNvPr>
                <p14:cNvContentPartPr/>
                <p14:nvPr/>
              </p14:nvContentPartPr>
              <p14:xfrm>
                <a:off x="1866453" y="1680187"/>
                <a:ext cx="92520" cy="176040"/>
              </p14:xfrm>
            </p:contentPart>
          </mc:Choice>
          <mc:Fallback>
            <p:pic>
              <p:nvPicPr>
                <p:cNvPr id="27" name="Freihand 26">
                  <a:extLst>
                    <a:ext uri="{FF2B5EF4-FFF2-40B4-BE49-F238E27FC236}">
                      <a16:creationId xmlns:a16="http://schemas.microsoft.com/office/drawing/2014/main" id="{0CD3AF3B-E35B-4126-A9A8-36C6F94393AD}"/>
                    </a:ext>
                  </a:extLst>
                </p:cNvPr>
                <p:cNvPicPr/>
                <p:nvPr/>
              </p:nvPicPr>
              <p:blipFill>
                <a:blip r:embed="rId45"/>
                <a:stretch>
                  <a:fillRect/>
                </a:stretch>
              </p:blipFill>
              <p:spPr>
                <a:xfrm>
                  <a:off x="1862133" y="1675867"/>
                  <a:ext cx="1011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Freihand 27">
                  <a:extLst>
                    <a:ext uri="{FF2B5EF4-FFF2-40B4-BE49-F238E27FC236}">
                      <a16:creationId xmlns:a16="http://schemas.microsoft.com/office/drawing/2014/main" id="{2F9CAB20-044F-4533-B3D7-FE85083E5A98}"/>
                    </a:ext>
                  </a:extLst>
                </p14:cNvPr>
                <p14:cNvContentPartPr/>
                <p14:nvPr/>
              </p14:nvContentPartPr>
              <p14:xfrm>
                <a:off x="1956813" y="1750747"/>
                <a:ext cx="165240" cy="93600"/>
              </p14:xfrm>
            </p:contentPart>
          </mc:Choice>
          <mc:Fallback>
            <p:pic>
              <p:nvPicPr>
                <p:cNvPr id="28" name="Freihand 27">
                  <a:extLst>
                    <a:ext uri="{FF2B5EF4-FFF2-40B4-BE49-F238E27FC236}">
                      <a16:creationId xmlns:a16="http://schemas.microsoft.com/office/drawing/2014/main" id="{2F9CAB20-044F-4533-B3D7-FE85083E5A98}"/>
                    </a:ext>
                  </a:extLst>
                </p:cNvPr>
                <p:cNvPicPr/>
                <p:nvPr/>
              </p:nvPicPr>
              <p:blipFill>
                <a:blip r:embed="rId47"/>
                <a:stretch>
                  <a:fillRect/>
                </a:stretch>
              </p:blipFill>
              <p:spPr>
                <a:xfrm>
                  <a:off x="1952493" y="1746427"/>
                  <a:ext cx="173880" cy="102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8">
            <p14:nvContentPartPr>
              <p14:cNvPr id="30" name="Freihand 29">
                <a:extLst>
                  <a:ext uri="{FF2B5EF4-FFF2-40B4-BE49-F238E27FC236}">
                    <a16:creationId xmlns:a16="http://schemas.microsoft.com/office/drawing/2014/main" id="{807032A3-5DD1-44B9-98FF-C91E96DACFCA}"/>
                  </a:ext>
                </a:extLst>
              </p14:cNvPr>
              <p14:cNvContentPartPr/>
              <p14:nvPr/>
            </p14:nvContentPartPr>
            <p14:xfrm>
              <a:off x="1967613" y="2466427"/>
              <a:ext cx="689400" cy="30600"/>
            </p14:xfrm>
          </p:contentPart>
        </mc:Choice>
        <mc:Fallback>
          <p:pic>
            <p:nvPicPr>
              <p:cNvPr id="30" name="Freihand 29">
                <a:extLst>
                  <a:ext uri="{FF2B5EF4-FFF2-40B4-BE49-F238E27FC236}">
                    <a16:creationId xmlns:a16="http://schemas.microsoft.com/office/drawing/2014/main" id="{807032A3-5DD1-44B9-98FF-C91E96DACFCA}"/>
                  </a:ext>
                </a:extLst>
              </p:cNvPr>
              <p:cNvPicPr/>
              <p:nvPr/>
            </p:nvPicPr>
            <p:blipFill>
              <a:blip r:embed="rId49"/>
              <a:stretch>
                <a:fillRect/>
              </a:stretch>
            </p:blipFill>
            <p:spPr>
              <a:xfrm>
                <a:off x="1963293" y="2462107"/>
                <a:ext cx="6980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1" name="Freihand 30">
                <a:extLst>
                  <a:ext uri="{FF2B5EF4-FFF2-40B4-BE49-F238E27FC236}">
                    <a16:creationId xmlns:a16="http://schemas.microsoft.com/office/drawing/2014/main" id="{3ADED373-760F-430A-A856-BEF782C2FBF0}"/>
                  </a:ext>
                </a:extLst>
              </p14:cNvPr>
              <p14:cNvContentPartPr/>
              <p14:nvPr/>
            </p14:nvContentPartPr>
            <p14:xfrm>
              <a:off x="2052933" y="3024067"/>
              <a:ext cx="2968920" cy="45000"/>
            </p14:xfrm>
          </p:contentPart>
        </mc:Choice>
        <mc:Fallback>
          <p:pic>
            <p:nvPicPr>
              <p:cNvPr id="31" name="Freihand 30">
                <a:extLst>
                  <a:ext uri="{FF2B5EF4-FFF2-40B4-BE49-F238E27FC236}">
                    <a16:creationId xmlns:a16="http://schemas.microsoft.com/office/drawing/2014/main" id="{3ADED373-760F-430A-A856-BEF782C2FBF0}"/>
                  </a:ext>
                </a:extLst>
              </p:cNvPr>
              <p:cNvPicPr/>
              <p:nvPr/>
            </p:nvPicPr>
            <p:blipFill>
              <a:blip r:embed="rId51"/>
              <a:stretch>
                <a:fillRect/>
              </a:stretch>
            </p:blipFill>
            <p:spPr>
              <a:xfrm>
                <a:off x="2048613" y="3019747"/>
                <a:ext cx="2977560" cy="53640"/>
              </a:xfrm>
              <a:prstGeom prst="rect">
                <a:avLst/>
              </a:prstGeom>
            </p:spPr>
          </p:pic>
        </mc:Fallback>
      </mc:AlternateContent>
    </p:spTree>
    <p:extLst>
      <p:ext uri="{BB962C8B-B14F-4D97-AF65-F5344CB8AC3E}">
        <p14:creationId xmlns:p14="http://schemas.microsoft.com/office/powerpoint/2010/main" val="3866886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6354530" cy="480053"/>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540" b="1" dirty="0">
                <a:solidFill>
                  <a:srgbClr val="000000"/>
                </a:solidFill>
                <a:latin typeface="Sparkasse Rg" pitchFamily="34" charset="0"/>
              </a:rPr>
              <a:t>Aktive Geldschöpfung durch Geschäftsbanken</a:t>
            </a:r>
          </a:p>
        </p:txBody>
      </p:sp>
      <p:sp>
        <p:nvSpPr>
          <p:cNvPr id="6" name="Text Box 2"/>
          <p:cNvSpPr txBox="1">
            <a:spLocks noChangeArrowheads="1"/>
          </p:cNvSpPr>
          <p:nvPr/>
        </p:nvSpPr>
        <p:spPr bwMode="auto">
          <a:xfrm>
            <a:off x="284268" y="913776"/>
            <a:ext cx="8295271" cy="5030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725851" lvl="1" indent="-311079" eaLnBrk="1" hangingPunct="1">
              <a:buFont typeface="Arial" panose="020B0604020202020204" pitchFamily="34" charset="0"/>
              <a:buChar char="•"/>
            </a:pPr>
            <a:r>
              <a:rPr lang="de-DE" sz="2177" dirty="0">
                <a:solidFill>
                  <a:srgbClr val="000000"/>
                </a:solidFill>
              </a:rPr>
              <a:t>Die Geschäftsbanken erhalten auf der Passivseite Einlagen </a:t>
            </a:r>
            <a:br>
              <a:rPr lang="de-DE" sz="2177" dirty="0">
                <a:solidFill>
                  <a:srgbClr val="000000"/>
                </a:solidFill>
              </a:rPr>
            </a:br>
            <a:r>
              <a:rPr lang="de-DE" sz="2177" dirty="0">
                <a:solidFill>
                  <a:srgbClr val="000000"/>
                </a:solidFill>
              </a:rPr>
              <a:t>durch ihre Kunden. </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Diese Einlagen werden teilweise wieder ausgeliehen und </a:t>
            </a:r>
            <a:br>
              <a:rPr lang="de-DE" sz="2177" dirty="0">
                <a:solidFill>
                  <a:srgbClr val="000000"/>
                </a:solidFill>
              </a:rPr>
            </a:br>
            <a:r>
              <a:rPr lang="de-DE" sz="2177" dirty="0">
                <a:solidFill>
                  <a:srgbClr val="000000"/>
                </a:solidFill>
              </a:rPr>
              <a:t>erscheinen an anderer Stelle als neue Sichtguthaben.</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Durch diesen Prozess wird die sogenannte multiple </a:t>
            </a:r>
            <a:br>
              <a:rPr lang="de-DE" sz="2177" dirty="0">
                <a:solidFill>
                  <a:srgbClr val="000000"/>
                </a:solidFill>
              </a:rPr>
            </a:br>
            <a:r>
              <a:rPr lang="de-DE" sz="2177" dirty="0" err="1">
                <a:solidFill>
                  <a:srgbClr val="000000"/>
                </a:solidFill>
              </a:rPr>
              <a:t>Giralgeldschöpfung</a:t>
            </a:r>
            <a:r>
              <a:rPr lang="de-DE" sz="2177" dirty="0">
                <a:solidFill>
                  <a:srgbClr val="000000"/>
                </a:solidFill>
              </a:rPr>
              <a:t> in Gang gesetzt.</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Da bei der Weitergabe der Einlagen die Banken dazu verpflichtet </a:t>
            </a:r>
            <a:br>
              <a:rPr lang="de-DE" sz="2177" dirty="0">
                <a:solidFill>
                  <a:srgbClr val="000000"/>
                </a:solidFill>
              </a:rPr>
            </a:br>
            <a:r>
              <a:rPr lang="de-DE" sz="2177" dirty="0">
                <a:solidFill>
                  <a:srgbClr val="000000"/>
                </a:solidFill>
              </a:rPr>
              <a:t>sind, einen gewissen Mindestreservesatz zurückzubehalten und </a:t>
            </a:r>
            <a:br>
              <a:rPr lang="de-DE" sz="2177" dirty="0">
                <a:solidFill>
                  <a:srgbClr val="000000"/>
                </a:solidFill>
              </a:rPr>
            </a:br>
            <a:r>
              <a:rPr lang="de-DE" sz="2177" dirty="0">
                <a:solidFill>
                  <a:srgbClr val="000000"/>
                </a:solidFill>
              </a:rPr>
              <a:t>zusätzlich den Einlegern jederzeit zu garantieren, ihre  </a:t>
            </a:r>
            <a:br>
              <a:rPr lang="de-DE" sz="2177" dirty="0">
                <a:solidFill>
                  <a:srgbClr val="000000"/>
                </a:solidFill>
              </a:rPr>
            </a:br>
            <a:r>
              <a:rPr lang="de-DE" sz="2177" dirty="0">
                <a:solidFill>
                  <a:srgbClr val="000000"/>
                </a:solidFill>
              </a:rPr>
              <a:t>kurzfristigen Einlagen abheben zu können, werden Banken im </a:t>
            </a:r>
            <a:br>
              <a:rPr lang="de-DE" sz="2177" dirty="0">
                <a:solidFill>
                  <a:srgbClr val="000000"/>
                </a:solidFill>
              </a:rPr>
            </a:br>
            <a:r>
              <a:rPr lang="de-DE" sz="2177" dirty="0">
                <a:solidFill>
                  <a:srgbClr val="000000"/>
                </a:solidFill>
              </a:rPr>
              <a:t>Rahmen ihrer Liquiditätsvorsorge ihre Einlagen nicht komplett </a:t>
            </a:r>
            <a:br>
              <a:rPr lang="de-DE" sz="2177" dirty="0">
                <a:solidFill>
                  <a:srgbClr val="000000"/>
                </a:solidFill>
              </a:rPr>
            </a:br>
            <a:r>
              <a:rPr lang="de-DE" sz="2177" dirty="0">
                <a:solidFill>
                  <a:srgbClr val="000000"/>
                </a:solidFill>
              </a:rPr>
              <a:t>weiterreichen, sondern einen gewissen Reservesatz zurückbehalten.</a:t>
            </a:r>
          </a:p>
        </p:txBody>
      </p:sp>
      <p:sp>
        <p:nvSpPr>
          <p:cNvPr id="4" name="Rechteck 3">
            <a:extLst>
              <a:ext uri="{FF2B5EF4-FFF2-40B4-BE49-F238E27FC236}">
                <a16:creationId xmlns:a16="http://schemas.microsoft.com/office/drawing/2014/main" id="{5B75BE3C-366B-4A0C-A6A5-63A40B6E106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DBD419B-C073-442C-96B1-524432609FC8}"/>
                  </a:ext>
                </a:extLst>
              </p14:cNvPr>
              <p14:cNvContentPartPr/>
              <p14:nvPr/>
            </p14:nvContentPartPr>
            <p14:xfrm>
              <a:off x="3480333" y="4554427"/>
              <a:ext cx="1962000" cy="34920"/>
            </p14:xfrm>
          </p:contentPart>
        </mc:Choice>
        <mc:Fallback>
          <p:pic>
            <p:nvPicPr>
              <p:cNvPr id="2" name="Freihand 1">
                <a:extLst>
                  <a:ext uri="{FF2B5EF4-FFF2-40B4-BE49-F238E27FC236}">
                    <a16:creationId xmlns:a16="http://schemas.microsoft.com/office/drawing/2014/main" id="{1DBD419B-C073-442C-96B1-524432609FC8}"/>
                  </a:ext>
                </a:extLst>
              </p:cNvPr>
              <p:cNvPicPr/>
              <p:nvPr/>
            </p:nvPicPr>
            <p:blipFill>
              <a:blip r:embed="rId4"/>
              <a:stretch>
                <a:fillRect/>
              </a:stretch>
            </p:blipFill>
            <p:spPr>
              <a:xfrm>
                <a:off x="3476013" y="4550107"/>
                <a:ext cx="19706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F0778B98-B99C-4A66-A77E-03C4D39568EF}"/>
                  </a:ext>
                </a:extLst>
              </p14:cNvPr>
              <p14:cNvContentPartPr/>
              <p14:nvPr/>
            </p14:nvContentPartPr>
            <p14:xfrm>
              <a:off x="2996853" y="3260227"/>
              <a:ext cx="3773160" cy="113040"/>
            </p14:xfrm>
          </p:contentPart>
        </mc:Choice>
        <mc:Fallback>
          <p:pic>
            <p:nvPicPr>
              <p:cNvPr id="5" name="Freihand 4">
                <a:extLst>
                  <a:ext uri="{FF2B5EF4-FFF2-40B4-BE49-F238E27FC236}">
                    <a16:creationId xmlns:a16="http://schemas.microsoft.com/office/drawing/2014/main" id="{F0778B98-B99C-4A66-A77E-03C4D39568EF}"/>
                  </a:ext>
                </a:extLst>
              </p:cNvPr>
              <p:cNvPicPr/>
              <p:nvPr/>
            </p:nvPicPr>
            <p:blipFill>
              <a:blip r:embed="rId6"/>
              <a:stretch>
                <a:fillRect/>
              </a:stretch>
            </p:blipFill>
            <p:spPr>
              <a:xfrm>
                <a:off x="2992533" y="3255907"/>
                <a:ext cx="37818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E07A7C86-FFC2-462F-A09B-C11A9882C6A3}"/>
                  </a:ext>
                </a:extLst>
              </p14:cNvPr>
              <p14:cNvContentPartPr/>
              <p14:nvPr/>
            </p14:nvContentPartPr>
            <p14:xfrm>
              <a:off x="1063293" y="3632827"/>
              <a:ext cx="4517640" cy="114120"/>
            </p14:xfrm>
          </p:contentPart>
        </mc:Choice>
        <mc:Fallback>
          <p:pic>
            <p:nvPicPr>
              <p:cNvPr id="7" name="Freihand 6">
                <a:extLst>
                  <a:ext uri="{FF2B5EF4-FFF2-40B4-BE49-F238E27FC236}">
                    <a16:creationId xmlns:a16="http://schemas.microsoft.com/office/drawing/2014/main" id="{E07A7C86-FFC2-462F-A09B-C11A9882C6A3}"/>
                  </a:ext>
                </a:extLst>
              </p:cNvPr>
              <p:cNvPicPr/>
              <p:nvPr/>
            </p:nvPicPr>
            <p:blipFill>
              <a:blip r:embed="rId8"/>
              <a:stretch>
                <a:fillRect/>
              </a:stretch>
            </p:blipFill>
            <p:spPr>
              <a:xfrm>
                <a:off x="1058973" y="3628507"/>
                <a:ext cx="4526280" cy="122760"/>
              </a:xfrm>
              <a:prstGeom prst="rect">
                <a:avLst/>
              </a:prstGeom>
            </p:spPr>
          </p:pic>
        </mc:Fallback>
      </mc:AlternateContent>
    </p:spTree>
    <p:extLst>
      <p:ext uri="{BB962C8B-B14F-4D97-AF65-F5344CB8AC3E}">
        <p14:creationId xmlns:p14="http://schemas.microsoft.com/office/powerpoint/2010/main" val="2510462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2082575" y="1256142"/>
            <a:ext cx="8883125" cy="5094890"/>
          </a:xfrm>
          <a:prstGeom prst="rect">
            <a:avLst/>
          </a:prstGeom>
          <a:noFill/>
          <a:ln>
            <a:noFill/>
          </a:ln>
        </p:spPr>
        <p:txBody>
          <a:bodyPr vert="horz" wrap="square" lIns="81646" tIns="40823" rIns="81646" bIns="40823" anchorCtr="0" compatLnSpc="0">
            <a:noAutofit/>
          </a:bodyPr>
          <a:lstStyle/>
          <a:p>
            <a:r>
              <a:rPr lang="de-DE" sz="2540" dirty="0"/>
              <a:t>In der modernen Ökonomie wird als Geld bezeichnet, was </a:t>
            </a:r>
          </a:p>
          <a:p>
            <a:r>
              <a:rPr lang="de-DE" sz="2540" dirty="0"/>
              <a:t>Geldfunktionen erfüllt:</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Tauschmittel und Zahlungsmittel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Wertaufbewahrungsmittel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Bewertungsmaßstab und Recheneinheit</a:t>
            </a:r>
          </a:p>
        </p:txBody>
      </p:sp>
      <p:sp>
        <p:nvSpPr>
          <p:cNvPr id="5" name="Rechteck 4">
            <a:extLst>
              <a:ext uri="{FF2B5EF4-FFF2-40B4-BE49-F238E27FC236}">
                <a16:creationId xmlns:a16="http://schemas.microsoft.com/office/drawing/2014/main" id="{29A014C4-957D-451C-9293-C0BB75ADE26C}"/>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926ED60-129E-43F8-8F9D-7164586D88CA}"/>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A5ACECA0-40F7-441F-9FE1-C6E378FA2E8C}"/>
                  </a:ext>
                </a:extLst>
              </p14:cNvPr>
              <p14:cNvContentPartPr/>
              <p14:nvPr/>
            </p14:nvContentPartPr>
            <p14:xfrm>
              <a:off x="2500853" y="3261667"/>
              <a:ext cx="2139120" cy="51120"/>
            </p14:xfrm>
          </p:contentPart>
        </mc:Choice>
        <mc:Fallback xmlns="">
          <p:pic>
            <p:nvPicPr>
              <p:cNvPr id="2" name="Freihand 1">
                <a:extLst>
                  <a:ext uri="{FF2B5EF4-FFF2-40B4-BE49-F238E27FC236}">
                    <a16:creationId xmlns:a16="http://schemas.microsoft.com/office/drawing/2014/main" id="{A5ACECA0-40F7-441F-9FE1-C6E378FA2E8C}"/>
                  </a:ext>
                </a:extLst>
              </p:cNvPr>
              <p:cNvPicPr/>
              <p:nvPr/>
            </p:nvPicPr>
            <p:blipFill>
              <a:blip r:embed="rId4"/>
              <a:stretch>
                <a:fillRect/>
              </a:stretch>
            </p:blipFill>
            <p:spPr>
              <a:xfrm>
                <a:off x="2496533" y="3257347"/>
                <a:ext cx="21477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A4EE4FF9-252C-45EB-9777-FBADC76716FC}"/>
                  </a:ext>
                </a:extLst>
              </p14:cNvPr>
              <p14:cNvContentPartPr/>
              <p14:nvPr/>
            </p14:nvContentPartPr>
            <p14:xfrm>
              <a:off x="4876853" y="3152587"/>
              <a:ext cx="1826280" cy="144000"/>
            </p14:xfrm>
          </p:contentPart>
        </mc:Choice>
        <mc:Fallback xmlns="">
          <p:pic>
            <p:nvPicPr>
              <p:cNvPr id="7" name="Freihand 6">
                <a:extLst>
                  <a:ext uri="{FF2B5EF4-FFF2-40B4-BE49-F238E27FC236}">
                    <a16:creationId xmlns:a16="http://schemas.microsoft.com/office/drawing/2014/main" id="{A4EE4FF9-252C-45EB-9777-FBADC76716FC}"/>
                  </a:ext>
                </a:extLst>
              </p:cNvPr>
              <p:cNvPicPr/>
              <p:nvPr/>
            </p:nvPicPr>
            <p:blipFill>
              <a:blip r:embed="rId6"/>
              <a:stretch>
                <a:fillRect/>
              </a:stretch>
            </p:blipFill>
            <p:spPr>
              <a:xfrm>
                <a:off x="4872533" y="3148267"/>
                <a:ext cx="18349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19D2F66D-943C-4CCF-9A49-8F949F019E89}"/>
                  </a:ext>
                </a:extLst>
              </p14:cNvPr>
              <p14:cNvContentPartPr/>
              <p14:nvPr/>
            </p14:nvContentPartPr>
            <p14:xfrm>
              <a:off x="2591213" y="4001827"/>
              <a:ext cx="3345840" cy="150480"/>
            </p14:xfrm>
          </p:contentPart>
        </mc:Choice>
        <mc:Fallback xmlns="">
          <p:pic>
            <p:nvPicPr>
              <p:cNvPr id="8" name="Freihand 7">
                <a:extLst>
                  <a:ext uri="{FF2B5EF4-FFF2-40B4-BE49-F238E27FC236}">
                    <a16:creationId xmlns:a16="http://schemas.microsoft.com/office/drawing/2014/main" id="{19D2F66D-943C-4CCF-9A49-8F949F019E89}"/>
                  </a:ext>
                </a:extLst>
              </p:cNvPr>
              <p:cNvPicPr/>
              <p:nvPr/>
            </p:nvPicPr>
            <p:blipFill>
              <a:blip r:embed="rId8"/>
              <a:stretch>
                <a:fillRect/>
              </a:stretch>
            </p:blipFill>
            <p:spPr>
              <a:xfrm>
                <a:off x="2586893" y="3997507"/>
                <a:ext cx="33544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ACEE7940-FF74-44A6-9205-05C4DEB9437C}"/>
                  </a:ext>
                </a:extLst>
              </p14:cNvPr>
              <p14:cNvContentPartPr/>
              <p14:nvPr/>
            </p14:nvContentPartPr>
            <p14:xfrm>
              <a:off x="2545133" y="4779067"/>
              <a:ext cx="5834520" cy="227520"/>
            </p14:xfrm>
          </p:contentPart>
        </mc:Choice>
        <mc:Fallback xmlns="">
          <p:pic>
            <p:nvPicPr>
              <p:cNvPr id="9" name="Freihand 8">
                <a:extLst>
                  <a:ext uri="{FF2B5EF4-FFF2-40B4-BE49-F238E27FC236}">
                    <a16:creationId xmlns:a16="http://schemas.microsoft.com/office/drawing/2014/main" id="{ACEE7940-FF74-44A6-9205-05C4DEB9437C}"/>
                  </a:ext>
                </a:extLst>
              </p:cNvPr>
              <p:cNvPicPr/>
              <p:nvPr/>
            </p:nvPicPr>
            <p:blipFill>
              <a:blip r:embed="rId10"/>
              <a:stretch>
                <a:fillRect/>
              </a:stretch>
            </p:blipFill>
            <p:spPr>
              <a:xfrm>
                <a:off x="2540813" y="4774747"/>
                <a:ext cx="5843160" cy="236160"/>
              </a:xfrm>
              <a:prstGeom prst="rect">
                <a:avLst/>
              </a:prstGeom>
            </p:spPr>
          </p:pic>
        </mc:Fallback>
      </mc:AlternateContent>
    </p:spTree>
    <p:extLst>
      <p:ext uri="{BB962C8B-B14F-4D97-AF65-F5344CB8AC3E}">
        <p14:creationId xmlns:p14="http://schemas.microsoft.com/office/powerpoint/2010/main" val="1945909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666256" y="0"/>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4" name="Textfeld 3"/>
          <p:cNvSpPr txBox="1"/>
          <p:nvPr/>
        </p:nvSpPr>
        <p:spPr>
          <a:xfrm>
            <a:off x="98069" y="447368"/>
            <a:ext cx="8883125" cy="5094890"/>
          </a:xfrm>
          <a:prstGeom prst="rect">
            <a:avLst/>
          </a:prstGeom>
          <a:noFill/>
          <a:ln>
            <a:noFill/>
          </a:ln>
        </p:spPr>
        <p:txBody>
          <a:bodyPr vert="horz" wrap="square" lIns="81646" tIns="40823" rIns="81646" bIns="40823" anchorCtr="0" compatLnSpc="0">
            <a:noAutofit/>
          </a:bodyPr>
          <a:lstStyle/>
          <a:p>
            <a:r>
              <a:rPr lang="de-DE" sz="1400" dirty="0">
                <a:solidFill>
                  <a:srgbClr val="000000"/>
                </a:solidFill>
              </a:rPr>
              <a:t>Geschäftsbank 1 hat Einlagen in Höhe von 1 </a:t>
            </a:r>
            <a:r>
              <a:rPr lang="de-DE" sz="1400" dirty="0" err="1">
                <a:solidFill>
                  <a:srgbClr val="000000"/>
                </a:solidFill>
              </a:rPr>
              <a:t>Mio</a:t>
            </a:r>
            <a:r>
              <a:rPr lang="de-DE" sz="1400" dirty="0">
                <a:solidFill>
                  <a:srgbClr val="000000"/>
                </a:solidFill>
              </a:rPr>
              <a:t> Euro. Sie hat </a:t>
            </a:r>
          </a:p>
          <a:p>
            <a:r>
              <a:rPr lang="de-DE" sz="1400" dirty="0">
                <a:solidFill>
                  <a:srgbClr val="000000"/>
                </a:solidFill>
              </a:rPr>
              <a:t>einen Reservesatz von 10% und gibt den Rest an Geschäftsbank 2</a:t>
            </a:r>
          </a:p>
          <a:p>
            <a:r>
              <a:rPr lang="de-DE" sz="1400" dirty="0">
                <a:solidFill>
                  <a:srgbClr val="000000"/>
                </a:solidFill>
              </a:rPr>
              <a:t>weiter.</a:t>
            </a:r>
          </a:p>
          <a:p>
            <a:r>
              <a:rPr lang="de-DE" sz="1400" dirty="0">
                <a:solidFill>
                  <a:srgbClr val="000000"/>
                </a:solidFill>
              </a:rPr>
              <a:t>1. 	Wie viel Einlagen erhält Geschäftsbank 2?</a:t>
            </a:r>
          </a:p>
          <a:p>
            <a:endParaRPr lang="de-DE" sz="1400" dirty="0">
              <a:solidFill>
                <a:srgbClr val="000000"/>
              </a:solidFill>
            </a:endParaRPr>
          </a:p>
          <a:p>
            <a:r>
              <a:rPr lang="de-DE" sz="1400" dirty="0">
                <a:solidFill>
                  <a:srgbClr val="000000"/>
                </a:solidFill>
              </a:rPr>
              <a:t>Geschäftsbank 2 hat ebenfalls einen Reservesatz von 10% und gibt den</a:t>
            </a:r>
          </a:p>
          <a:p>
            <a:r>
              <a:rPr lang="de-DE" sz="1400" dirty="0">
                <a:solidFill>
                  <a:srgbClr val="000000"/>
                </a:solidFill>
              </a:rPr>
              <a:t>Rest an Geschäftsbank 3 weiter, die wiederum einen Reservesatz von</a:t>
            </a:r>
          </a:p>
          <a:p>
            <a:r>
              <a:rPr lang="de-DE" sz="1400" dirty="0">
                <a:solidFill>
                  <a:srgbClr val="000000"/>
                </a:solidFill>
              </a:rPr>
              <a:t>10% hat. </a:t>
            </a:r>
          </a:p>
          <a:p>
            <a:r>
              <a:rPr lang="de-DE" sz="1400" dirty="0">
                <a:solidFill>
                  <a:srgbClr val="000000"/>
                </a:solidFill>
              </a:rPr>
              <a:t>2. 	Wie viel neue Einlagen entstehen, wenn dieser Prozess immer</a:t>
            </a:r>
          </a:p>
          <a:p>
            <a:r>
              <a:rPr lang="de-DE" sz="1400" dirty="0">
                <a:solidFill>
                  <a:srgbClr val="000000"/>
                </a:solidFill>
              </a:rPr>
              <a:t>	weiter fortgeführt wird?</a:t>
            </a:r>
          </a:p>
        </p:txBody>
      </p:sp>
      <p:sp>
        <p:nvSpPr>
          <p:cNvPr id="5" name="Rechteck 4">
            <a:extLst>
              <a:ext uri="{FF2B5EF4-FFF2-40B4-BE49-F238E27FC236}">
                <a16:creationId xmlns:a16="http://schemas.microsoft.com/office/drawing/2014/main" id="{6D291A48-4B1B-4FB8-99A3-43FBAFF5C4C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519275B-42A0-4533-B6C8-1EF75AE51DFA}"/>
                  </a:ext>
                </a:extLst>
              </p14:cNvPr>
              <p14:cNvContentPartPr/>
              <p14:nvPr/>
            </p14:nvContentPartPr>
            <p14:xfrm>
              <a:off x="1483053" y="6151560"/>
              <a:ext cx="360" cy="360"/>
            </p14:xfrm>
          </p:contentPart>
        </mc:Choice>
        <mc:Fallback>
          <p:pic>
            <p:nvPicPr>
              <p:cNvPr id="2" name="Freihand 1">
                <a:extLst>
                  <a:ext uri="{FF2B5EF4-FFF2-40B4-BE49-F238E27FC236}">
                    <a16:creationId xmlns:a16="http://schemas.microsoft.com/office/drawing/2014/main" id="{B519275B-42A0-4533-B6C8-1EF75AE51DFA}"/>
                  </a:ext>
                </a:extLst>
              </p:cNvPr>
              <p:cNvPicPr/>
              <p:nvPr/>
            </p:nvPicPr>
            <p:blipFill>
              <a:blip r:embed="rId4"/>
              <a:stretch>
                <a:fillRect/>
              </a:stretch>
            </p:blipFill>
            <p:spPr>
              <a:xfrm>
                <a:off x="1478733" y="6147240"/>
                <a:ext cx="9000" cy="9000"/>
              </a:xfrm>
              <a:prstGeom prst="rect">
                <a:avLst/>
              </a:prstGeom>
            </p:spPr>
          </p:pic>
        </mc:Fallback>
      </mc:AlternateContent>
      <p:grpSp>
        <p:nvGrpSpPr>
          <p:cNvPr id="357" name="Gruppieren 356">
            <a:extLst>
              <a:ext uri="{FF2B5EF4-FFF2-40B4-BE49-F238E27FC236}">
                <a16:creationId xmlns:a16="http://schemas.microsoft.com/office/drawing/2014/main" id="{DB456AF5-B2FF-4B10-8631-B874A77F5033}"/>
              </a:ext>
            </a:extLst>
          </p:cNvPr>
          <p:cNvGrpSpPr/>
          <p:nvPr/>
        </p:nvGrpSpPr>
        <p:grpSpPr>
          <a:xfrm>
            <a:off x="7184013" y="272400"/>
            <a:ext cx="383400" cy="175680"/>
            <a:chOff x="7184013" y="272400"/>
            <a:chExt cx="383400" cy="175680"/>
          </a:xfrm>
        </p:grpSpPr>
        <mc:AlternateContent xmlns:mc="http://schemas.openxmlformats.org/markup-compatibility/2006">
          <mc:Choice xmlns:p14="http://schemas.microsoft.com/office/powerpoint/2010/main" Requires="p14">
            <p:contentPart p14:bwMode="auto" r:id="rId5">
              <p14:nvContentPartPr>
                <p14:cNvPr id="344" name="Freihand 343">
                  <a:extLst>
                    <a:ext uri="{FF2B5EF4-FFF2-40B4-BE49-F238E27FC236}">
                      <a16:creationId xmlns:a16="http://schemas.microsoft.com/office/drawing/2014/main" id="{AC7DD1B8-8C69-4B96-B697-ACB64E0B413D}"/>
                    </a:ext>
                  </a:extLst>
                </p14:cNvPr>
                <p14:cNvContentPartPr/>
                <p14:nvPr/>
              </p14:nvContentPartPr>
              <p14:xfrm>
                <a:off x="7184013" y="272400"/>
                <a:ext cx="183600" cy="175680"/>
              </p14:xfrm>
            </p:contentPart>
          </mc:Choice>
          <mc:Fallback>
            <p:pic>
              <p:nvPicPr>
                <p:cNvPr id="344" name="Freihand 343">
                  <a:extLst>
                    <a:ext uri="{FF2B5EF4-FFF2-40B4-BE49-F238E27FC236}">
                      <a16:creationId xmlns:a16="http://schemas.microsoft.com/office/drawing/2014/main" id="{AC7DD1B8-8C69-4B96-B697-ACB64E0B413D}"/>
                    </a:ext>
                  </a:extLst>
                </p:cNvPr>
                <p:cNvPicPr/>
                <p:nvPr/>
              </p:nvPicPr>
              <p:blipFill>
                <a:blip r:embed="rId6"/>
                <a:stretch>
                  <a:fillRect/>
                </a:stretch>
              </p:blipFill>
              <p:spPr>
                <a:xfrm>
                  <a:off x="7179693" y="268080"/>
                  <a:ext cx="19224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45" name="Freihand 344">
                  <a:extLst>
                    <a:ext uri="{FF2B5EF4-FFF2-40B4-BE49-F238E27FC236}">
                      <a16:creationId xmlns:a16="http://schemas.microsoft.com/office/drawing/2014/main" id="{9DB92077-8B13-4875-B6BA-813AF8D33282}"/>
                    </a:ext>
                  </a:extLst>
                </p14:cNvPr>
                <p14:cNvContentPartPr/>
                <p14:nvPr/>
              </p14:nvContentPartPr>
              <p14:xfrm>
                <a:off x="7492893" y="311640"/>
                <a:ext cx="20520" cy="129960"/>
              </p14:xfrm>
            </p:contentPart>
          </mc:Choice>
          <mc:Fallback>
            <p:pic>
              <p:nvPicPr>
                <p:cNvPr id="345" name="Freihand 344">
                  <a:extLst>
                    <a:ext uri="{FF2B5EF4-FFF2-40B4-BE49-F238E27FC236}">
                      <a16:creationId xmlns:a16="http://schemas.microsoft.com/office/drawing/2014/main" id="{9DB92077-8B13-4875-B6BA-813AF8D33282}"/>
                    </a:ext>
                  </a:extLst>
                </p:cNvPr>
                <p:cNvPicPr/>
                <p:nvPr/>
              </p:nvPicPr>
              <p:blipFill>
                <a:blip r:embed="rId8"/>
                <a:stretch>
                  <a:fillRect/>
                </a:stretch>
              </p:blipFill>
              <p:spPr>
                <a:xfrm>
                  <a:off x="7488573" y="307320"/>
                  <a:ext cx="291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46" name="Freihand 345">
                  <a:extLst>
                    <a:ext uri="{FF2B5EF4-FFF2-40B4-BE49-F238E27FC236}">
                      <a16:creationId xmlns:a16="http://schemas.microsoft.com/office/drawing/2014/main" id="{C8B264AB-D1E9-4EF3-9BE5-6AE0CE1C745D}"/>
                    </a:ext>
                  </a:extLst>
                </p14:cNvPr>
                <p14:cNvContentPartPr/>
                <p14:nvPr/>
              </p14:nvContentPartPr>
              <p14:xfrm>
                <a:off x="7436373" y="374280"/>
                <a:ext cx="131040" cy="2520"/>
              </p14:xfrm>
            </p:contentPart>
          </mc:Choice>
          <mc:Fallback>
            <p:pic>
              <p:nvPicPr>
                <p:cNvPr id="346" name="Freihand 345">
                  <a:extLst>
                    <a:ext uri="{FF2B5EF4-FFF2-40B4-BE49-F238E27FC236}">
                      <a16:creationId xmlns:a16="http://schemas.microsoft.com/office/drawing/2014/main" id="{C8B264AB-D1E9-4EF3-9BE5-6AE0CE1C745D}"/>
                    </a:ext>
                  </a:extLst>
                </p:cNvPr>
                <p:cNvPicPr/>
                <p:nvPr/>
              </p:nvPicPr>
              <p:blipFill>
                <a:blip r:embed="rId10"/>
                <a:stretch>
                  <a:fillRect/>
                </a:stretch>
              </p:blipFill>
              <p:spPr>
                <a:xfrm>
                  <a:off x="7432053" y="369960"/>
                  <a:ext cx="139680" cy="11160"/>
                </a:xfrm>
                <a:prstGeom prst="rect">
                  <a:avLst/>
                </a:prstGeom>
              </p:spPr>
            </p:pic>
          </mc:Fallback>
        </mc:AlternateContent>
      </p:grpSp>
      <p:grpSp>
        <p:nvGrpSpPr>
          <p:cNvPr id="356" name="Gruppieren 355">
            <a:extLst>
              <a:ext uri="{FF2B5EF4-FFF2-40B4-BE49-F238E27FC236}">
                <a16:creationId xmlns:a16="http://schemas.microsoft.com/office/drawing/2014/main" id="{62E93FB0-B5B6-471A-872E-23098748FA8C}"/>
              </a:ext>
            </a:extLst>
          </p:cNvPr>
          <p:cNvGrpSpPr/>
          <p:nvPr/>
        </p:nvGrpSpPr>
        <p:grpSpPr>
          <a:xfrm>
            <a:off x="7757133" y="149640"/>
            <a:ext cx="1235520" cy="375120"/>
            <a:chOff x="7757133" y="149640"/>
            <a:chExt cx="1235520" cy="375120"/>
          </a:xfrm>
        </p:grpSpPr>
        <mc:AlternateContent xmlns:mc="http://schemas.openxmlformats.org/markup-compatibility/2006">
          <mc:Choice xmlns:p14="http://schemas.microsoft.com/office/powerpoint/2010/main" Requires="p14">
            <p:contentPart p14:bwMode="auto" r:id="rId11">
              <p14:nvContentPartPr>
                <p14:cNvPr id="343" name="Freihand 342">
                  <a:extLst>
                    <a:ext uri="{FF2B5EF4-FFF2-40B4-BE49-F238E27FC236}">
                      <a16:creationId xmlns:a16="http://schemas.microsoft.com/office/drawing/2014/main" id="{BC566711-FF27-4BDE-98D4-3435AAD6FEAA}"/>
                    </a:ext>
                  </a:extLst>
                </p14:cNvPr>
                <p14:cNvContentPartPr/>
                <p14:nvPr/>
              </p14:nvContentPartPr>
              <p14:xfrm>
                <a:off x="7873053" y="219480"/>
                <a:ext cx="360" cy="360"/>
              </p14:xfrm>
            </p:contentPart>
          </mc:Choice>
          <mc:Fallback>
            <p:pic>
              <p:nvPicPr>
                <p:cNvPr id="343" name="Freihand 342">
                  <a:extLst>
                    <a:ext uri="{FF2B5EF4-FFF2-40B4-BE49-F238E27FC236}">
                      <a16:creationId xmlns:a16="http://schemas.microsoft.com/office/drawing/2014/main" id="{BC566711-FF27-4BDE-98D4-3435AAD6FEAA}"/>
                    </a:ext>
                  </a:extLst>
                </p:cNvPr>
                <p:cNvPicPr/>
                <p:nvPr/>
              </p:nvPicPr>
              <p:blipFill>
                <a:blip r:embed="rId4"/>
                <a:stretch>
                  <a:fillRect/>
                </a:stretch>
              </p:blipFill>
              <p:spPr>
                <a:xfrm>
                  <a:off x="7868733" y="2151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47" name="Freihand 346">
                  <a:extLst>
                    <a:ext uri="{FF2B5EF4-FFF2-40B4-BE49-F238E27FC236}">
                      <a16:creationId xmlns:a16="http://schemas.microsoft.com/office/drawing/2014/main" id="{17411FC2-6ACD-4EF8-8FD0-ED4FCF25F797}"/>
                    </a:ext>
                  </a:extLst>
                </p14:cNvPr>
                <p14:cNvContentPartPr/>
                <p14:nvPr/>
              </p14:nvContentPartPr>
              <p14:xfrm>
                <a:off x="7757133" y="306960"/>
                <a:ext cx="101160" cy="217800"/>
              </p14:xfrm>
            </p:contentPart>
          </mc:Choice>
          <mc:Fallback>
            <p:pic>
              <p:nvPicPr>
                <p:cNvPr id="347" name="Freihand 346">
                  <a:extLst>
                    <a:ext uri="{FF2B5EF4-FFF2-40B4-BE49-F238E27FC236}">
                      <a16:creationId xmlns:a16="http://schemas.microsoft.com/office/drawing/2014/main" id="{17411FC2-6ACD-4EF8-8FD0-ED4FCF25F797}"/>
                    </a:ext>
                  </a:extLst>
                </p:cNvPr>
                <p:cNvPicPr/>
                <p:nvPr/>
              </p:nvPicPr>
              <p:blipFill>
                <a:blip r:embed="rId13"/>
                <a:stretch>
                  <a:fillRect/>
                </a:stretch>
              </p:blipFill>
              <p:spPr>
                <a:xfrm>
                  <a:off x="7752813" y="302640"/>
                  <a:ext cx="10980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48" name="Freihand 347">
                  <a:extLst>
                    <a:ext uri="{FF2B5EF4-FFF2-40B4-BE49-F238E27FC236}">
                      <a16:creationId xmlns:a16="http://schemas.microsoft.com/office/drawing/2014/main" id="{B9D8188B-4E5E-4680-AE8C-5C00716D8E0B}"/>
                    </a:ext>
                  </a:extLst>
                </p14:cNvPr>
                <p14:cNvContentPartPr/>
                <p14:nvPr/>
              </p14:nvContentPartPr>
              <p14:xfrm>
                <a:off x="7991133" y="329640"/>
                <a:ext cx="19800" cy="103680"/>
              </p14:xfrm>
            </p:contentPart>
          </mc:Choice>
          <mc:Fallback>
            <p:pic>
              <p:nvPicPr>
                <p:cNvPr id="348" name="Freihand 347">
                  <a:extLst>
                    <a:ext uri="{FF2B5EF4-FFF2-40B4-BE49-F238E27FC236}">
                      <a16:creationId xmlns:a16="http://schemas.microsoft.com/office/drawing/2014/main" id="{B9D8188B-4E5E-4680-AE8C-5C00716D8E0B}"/>
                    </a:ext>
                  </a:extLst>
                </p:cNvPr>
                <p:cNvPicPr/>
                <p:nvPr/>
              </p:nvPicPr>
              <p:blipFill>
                <a:blip r:embed="rId15"/>
                <a:stretch>
                  <a:fillRect/>
                </a:stretch>
              </p:blipFill>
              <p:spPr>
                <a:xfrm>
                  <a:off x="7986813" y="325320"/>
                  <a:ext cx="284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49" name="Freihand 348">
                  <a:extLst>
                    <a:ext uri="{FF2B5EF4-FFF2-40B4-BE49-F238E27FC236}">
                      <a16:creationId xmlns:a16="http://schemas.microsoft.com/office/drawing/2014/main" id="{66574B5A-577F-4EAE-91AB-0E468AD25B9F}"/>
                    </a:ext>
                  </a:extLst>
                </p14:cNvPr>
                <p14:cNvContentPartPr/>
                <p14:nvPr/>
              </p14:nvContentPartPr>
              <p14:xfrm>
                <a:off x="7949733" y="364920"/>
                <a:ext cx="141480" cy="14400"/>
              </p14:xfrm>
            </p:contentPart>
          </mc:Choice>
          <mc:Fallback>
            <p:pic>
              <p:nvPicPr>
                <p:cNvPr id="349" name="Freihand 348">
                  <a:extLst>
                    <a:ext uri="{FF2B5EF4-FFF2-40B4-BE49-F238E27FC236}">
                      <a16:creationId xmlns:a16="http://schemas.microsoft.com/office/drawing/2014/main" id="{66574B5A-577F-4EAE-91AB-0E468AD25B9F}"/>
                    </a:ext>
                  </a:extLst>
                </p:cNvPr>
                <p:cNvPicPr/>
                <p:nvPr/>
              </p:nvPicPr>
              <p:blipFill>
                <a:blip r:embed="rId17"/>
                <a:stretch>
                  <a:fillRect/>
                </a:stretch>
              </p:blipFill>
              <p:spPr>
                <a:xfrm>
                  <a:off x="7945413" y="360600"/>
                  <a:ext cx="1501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50" name="Freihand 349">
                  <a:extLst>
                    <a:ext uri="{FF2B5EF4-FFF2-40B4-BE49-F238E27FC236}">
                      <a16:creationId xmlns:a16="http://schemas.microsoft.com/office/drawing/2014/main" id="{85C05F65-BCE2-42A8-92F8-F90F131C2C67}"/>
                    </a:ext>
                  </a:extLst>
                </p14:cNvPr>
                <p14:cNvContentPartPr/>
                <p14:nvPr/>
              </p14:nvContentPartPr>
              <p14:xfrm>
                <a:off x="8135133" y="315240"/>
                <a:ext cx="109800" cy="188640"/>
              </p14:xfrm>
            </p:contentPart>
          </mc:Choice>
          <mc:Fallback>
            <p:pic>
              <p:nvPicPr>
                <p:cNvPr id="350" name="Freihand 349">
                  <a:extLst>
                    <a:ext uri="{FF2B5EF4-FFF2-40B4-BE49-F238E27FC236}">
                      <a16:creationId xmlns:a16="http://schemas.microsoft.com/office/drawing/2014/main" id="{85C05F65-BCE2-42A8-92F8-F90F131C2C67}"/>
                    </a:ext>
                  </a:extLst>
                </p:cNvPr>
                <p:cNvPicPr/>
                <p:nvPr/>
              </p:nvPicPr>
              <p:blipFill>
                <a:blip r:embed="rId19"/>
                <a:stretch>
                  <a:fillRect/>
                </a:stretch>
              </p:blipFill>
              <p:spPr>
                <a:xfrm>
                  <a:off x="8130813" y="310920"/>
                  <a:ext cx="1184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51" name="Freihand 350">
                  <a:extLst>
                    <a:ext uri="{FF2B5EF4-FFF2-40B4-BE49-F238E27FC236}">
                      <a16:creationId xmlns:a16="http://schemas.microsoft.com/office/drawing/2014/main" id="{095FA6D9-743D-4A44-BB25-A15B41A3DAA6}"/>
                    </a:ext>
                  </a:extLst>
                </p14:cNvPr>
                <p14:cNvContentPartPr/>
                <p14:nvPr/>
              </p14:nvContentPartPr>
              <p14:xfrm>
                <a:off x="8280933" y="194280"/>
                <a:ext cx="124920" cy="108360"/>
              </p14:xfrm>
            </p:contentPart>
          </mc:Choice>
          <mc:Fallback>
            <p:pic>
              <p:nvPicPr>
                <p:cNvPr id="351" name="Freihand 350">
                  <a:extLst>
                    <a:ext uri="{FF2B5EF4-FFF2-40B4-BE49-F238E27FC236}">
                      <a16:creationId xmlns:a16="http://schemas.microsoft.com/office/drawing/2014/main" id="{095FA6D9-743D-4A44-BB25-A15B41A3DAA6}"/>
                    </a:ext>
                  </a:extLst>
                </p:cNvPr>
                <p:cNvPicPr/>
                <p:nvPr/>
              </p:nvPicPr>
              <p:blipFill>
                <a:blip r:embed="rId21"/>
                <a:stretch>
                  <a:fillRect/>
                </a:stretch>
              </p:blipFill>
              <p:spPr>
                <a:xfrm>
                  <a:off x="8276613" y="189960"/>
                  <a:ext cx="1335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52" name="Freihand 351">
                  <a:extLst>
                    <a:ext uri="{FF2B5EF4-FFF2-40B4-BE49-F238E27FC236}">
                      <a16:creationId xmlns:a16="http://schemas.microsoft.com/office/drawing/2014/main" id="{544978DA-C510-4CDB-ADB6-97F1164C93D5}"/>
                    </a:ext>
                  </a:extLst>
                </p14:cNvPr>
                <p14:cNvContentPartPr/>
                <p14:nvPr/>
              </p14:nvContentPartPr>
              <p14:xfrm>
                <a:off x="8540133" y="341880"/>
                <a:ext cx="21240" cy="104760"/>
              </p14:xfrm>
            </p:contentPart>
          </mc:Choice>
          <mc:Fallback>
            <p:pic>
              <p:nvPicPr>
                <p:cNvPr id="352" name="Freihand 351">
                  <a:extLst>
                    <a:ext uri="{FF2B5EF4-FFF2-40B4-BE49-F238E27FC236}">
                      <a16:creationId xmlns:a16="http://schemas.microsoft.com/office/drawing/2014/main" id="{544978DA-C510-4CDB-ADB6-97F1164C93D5}"/>
                    </a:ext>
                  </a:extLst>
                </p:cNvPr>
                <p:cNvPicPr/>
                <p:nvPr/>
              </p:nvPicPr>
              <p:blipFill>
                <a:blip r:embed="rId23"/>
                <a:stretch>
                  <a:fillRect/>
                </a:stretch>
              </p:blipFill>
              <p:spPr>
                <a:xfrm>
                  <a:off x="8535813" y="337560"/>
                  <a:ext cx="298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53" name="Freihand 352">
                  <a:extLst>
                    <a:ext uri="{FF2B5EF4-FFF2-40B4-BE49-F238E27FC236}">
                      <a16:creationId xmlns:a16="http://schemas.microsoft.com/office/drawing/2014/main" id="{DDBCD434-F529-41C7-80E2-6A1BC07A8AB5}"/>
                    </a:ext>
                  </a:extLst>
                </p14:cNvPr>
                <p14:cNvContentPartPr/>
                <p14:nvPr/>
              </p14:nvContentPartPr>
              <p14:xfrm>
                <a:off x="8494773" y="362760"/>
                <a:ext cx="153720" cy="7560"/>
              </p14:xfrm>
            </p:contentPart>
          </mc:Choice>
          <mc:Fallback>
            <p:pic>
              <p:nvPicPr>
                <p:cNvPr id="353" name="Freihand 352">
                  <a:extLst>
                    <a:ext uri="{FF2B5EF4-FFF2-40B4-BE49-F238E27FC236}">
                      <a16:creationId xmlns:a16="http://schemas.microsoft.com/office/drawing/2014/main" id="{DDBCD434-F529-41C7-80E2-6A1BC07A8AB5}"/>
                    </a:ext>
                  </a:extLst>
                </p:cNvPr>
                <p:cNvPicPr/>
                <p:nvPr/>
              </p:nvPicPr>
              <p:blipFill>
                <a:blip r:embed="rId25"/>
                <a:stretch>
                  <a:fillRect/>
                </a:stretch>
              </p:blipFill>
              <p:spPr>
                <a:xfrm>
                  <a:off x="8490453" y="358440"/>
                  <a:ext cx="16236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54" name="Freihand 353">
                  <a:extLst>
                    <a:ext uri="{FF2B5EF4-FFF2-40B4-BE49-F238E27FC236}">
                      <a16:creationId xmlns:a16="http://schemas.microsoft.com/office/drawing/2014/main" id="{075C59C5-E85F-497C-87A5-12A578923271}"/>
                    </a:ext>
                  </a:extLst>
                </p14:cNvPr>
                <p14:cNvContentPartPr/>
                <p14:nvPr/>
              </p14:nvContentPartPr>
              <p14:xfrm>
                <a:off x="8707533" y="315600"/>
                <a:ext cx="100800" cy="191880"/>
              </p14:xfrm>
            </p:contentPart>
          </mc:Choice>
          <mc:Fallback>
            <p:pic>
              <p:nvPicPr>
                <p:cNvPr id="354" name="Freihand 353">
                  <a:extLst>
                    <a:ext uri="{FF2B5EF4-FFF2-40B4-BE49-F238E27FC236}">
                      <a16:creationId xmlns:a16="http://schemas.microsoft.com/office/drawing/2014/main" id="{075C59C5-E85F-497C-87A5-12A578923271}"/>
                    </a:ext>
                  </a:extLst>
                </p:cNvPr>
                <p:cNvPicPr/>
                <p:nvPr/>
              </p:nvPicPr>
              <p:blipFill>
                <a:blip r:embed="rId27"/>
                <a:stretch>
                  <a:fillRect/>
                </a:stretch>
              </p:blipFill>
              <p:spPr>
                <a:xfrm>
                  <a:off x="8703213" y="311280"/>
                  <a:ext cx="10944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55" name="Freihand 354">
                  <a:extLst>
                    <a:ext uri="{FF2B5EF4-FFF2-40B4-BE49-F238E27FC236}">
                      <a16:creationId xmlns:a16="http://schemas.microsoft.com/office/drawing/2014/main" id="{A5BA5CD9-ADDE-4CC2-968F-842C4C08CD40}"/>
                    </a:ext>
                  </a:extLst>
                </p14:cNvPr>
                <p14:cNvContentPartPr/>
                <p14:nvPr/>
              </p14:nvContentPartPr>
              <p14:xfrm>
                <a:off x="8903013" y="149640"/>
                <a:ext cx="89640" cy="137160"/>
              </p14:xfrm>
            </p:contentPart>
          </mc:Choice>
          <mc:Fallback>
            <p:pic>
              <p:nvPicPr>
                <p:cNvPr id="355" name="Freihand 354">
                  <a:extLst>
                    <a:ext uri="{FF2B5EF4-FFF2-40B4-BE49-F238E27FC236}">
                      <a16:creationId xmlns:a16="http://schemas.microsoft.com/office/drawing/2014/main" id="{A5BA5CD9-ADDE-4CC2-968F-842C4C08CD40}"/>
                    </a:ext>
                  </a:extLst>
                </p:cNvPr>
                <p:cNvPicPr/>
                <p:nvPr/>
              </p:nvPicPr>
              <p:blipFill>
                <a:blip r:embed="rId29"/>
                <a:stretch>
                  <a:fillRect/>
                </a:stretch>
              </p:blipFill>
              <p:spPr>
                <a:xfrm>
                  <a:off x="8898693" y="145320"/>
                  <a:ext cx="98280" cy="145800"/>
                </a:xfrm>
                <a:prstGeom prst="rect">
                  <a:avLst/>
                </a:prstGeom>
              </p:spPr>
            </p:pic>
          </mc:Fallback>
        </mc:AlternateContent>
      </p:grpSp>
      <p:grpSp>
        <p:nvGrpSpPr>
          <p:cNvPr id="363" name="Gruppieren 362">
            <a:extLst>
              <a:ext uri="{FF2B5EF4-FFF2-40B4-BE49-F238E27FC236}">
                <a16:creationId xmlns:a16="http://schemas.microsoft.com/office/drawing/2014/main" id="{0F5E2EB8-95AE-4B2C-866E-8EB380FFF929}"/>
              </a:ext>
            </a:extLst>
          </p:cNvPr>
          <p:cNvGrpSpPr/>
          <p:nvPr/>
        </p:nvGrpSpPr>
        <p:grpSpPr>
          <a:xfrm>
            <a:off x="10838733" y="259080"/>
            <a:ext cx="1108440" cy="230760"/>
            <a:chOff x="10838733" y="259080"/>
            <a:chExt cx="1108440" cy="230760"/>
          </a:xfrm>
        </p:grpSpPr>
        <mc:AlternateContent xmlns:mc="http://schemas.openxmlformats.org/markup-compatibility/2006">
          <mc:Choice xmlns:p14="http://schemas.microsoft.com/office/powerpoint/2010/main" Requires="p14">
            <p:contentPart p14:bwMode="auto" r:id="rId30">
              <p14:nvContentPartPr>
                <p14:cNvPr id="358" name="Freihand 357">
                  <a:extLst>
                    <a:ext uri="{FF2B5EF4-FFF2-40B4-BE49-F238E27FC236}">
                      <a16:creationId xmlns:a16="http://schemas.microsoft.com/office/drawing/2014/main" id="{5F3DAB35-B90B-45F1-A5E1-EA5A01433982}"/>
                    </a:ext>
                  </a:extLst>
                </p14:cNvPr>
                <p14:cNvContentPartPr/>
                <p14:nvPr/>
              </p14:nvContentPartPr>
              <p14:xfrm>
                <a:off x="11236893" y="273480"/>
                <a:ext cx="146880" cy="216360"/>
              </p14:xfrm>
            </p:contentPart>
          </mc:Choice>
          <mc:Fallback>
            <p:pic>
              <p:nvPicPr>
                <p:cNvPr id="358" name="Freihand 357">
                  <a:extLst>
                    <a:ext uri="{FF2B5EF4-FFF2-40B4-BE49-F238E27FC236}">
                      <a16:creationId xmlns:a16="http://schemas.microsoft.com/office/drawing/2014/main" id="{5F3DAB35-B90B-45F1-A5E1-EA5A01433982}"/>
                    </a:ext>
                  </a:extLst>
                </p:cNvPr>
                <p:cNvPicPr/>
                <p:nvPr/>
              </p:nvPicPr>
              <p:blipFill>
                <a:blip r:embed="rId31"/>
                <a:stretch>
                  <a:fillRect/>
                </a:stretch>
              </p:blipFill>
              <p:spPr>
                <a:xfrm>
                  <a:off x="11232573" y="269160"/>
                  <a:ext cx="15552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59" name="Freihand 358">
                  <a:extLst>
                    <a:ext uri="{FF2B5EF4-FFF2-40B4-BE49-F238E27FC236}">
                      <a16:creationId xmlns:a16="http://schemas.microsoft.com/office/drawing/2014/main" id="{F21834C0-30FD-4CA9-B292-BCD560EFADF5}"/>
                    </a:ext>
                  </a:extLst>
                </p14:cNvPr>
                <p14:cNvContentPartPr/>
                <p14:nvPr/>
              </p14:nvContentPartPr>
              <p14:xfrm>
                <a:off x="10838733" y="259080"/>
                <a:ext cx="118800" cy="120960"/>
              </p14:xfrm>
            </p:contentPart>
          </mc:Choice>
          <mc:Fallback>
            <p:pic>
              <p:nvPicPr>
                <p:cNvPr id="359" name="Freihand 358">
                  <a:extLst>
                    <a:ext uri="{FF2B5EF4-FFF2-40B4-BE49-F238E27FC236}">
                      <a16:creationId xmlns:a16="http://schemas.microsoft.com/office/drawing/2014/main" id="{F21834C0-30FD-4CA9-B292-BCD560EFADF5}"/>
                    </a:ext>
                  </a:extLst>
                </p:cNvPr>
                <p:cNvPicPr/>
                <p:nvPr/>
              </p:nvPicPr>
              <p:blipFill>
                <a:blip r:embed="rId33"/>
                <a:stretch>
                  <a:fillRect/>
                </a:stretch>
              </p:blipFill>
              <p:spPr>
                <a:xfrm>
                  <a:off x="10834413" y="254760"/>
                  <a:ext cx="1274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60" name="Freihand 359">
                  <a:extLst>
                    <a:ext uri="{FF2B5EF4-FFF2-40B4-BE49-F238E27FC236}">
                      <a16:creationId xmlns:a16="http://schemas.microsoft.com/office/drawing/2014/main" id="{D252EB2E-506F-4852-B7FC-84314A7DEDD8}"/>
                    </a:ext>
                  </a:extLst>
                </p14:cNvPr>
                <p14:cNvContentPartPr/>
                <p14:nvPr/>
              </p14:nvContentPartPr>
              <p14:xfrm>
                <a:off x="11012613" y="260520"/>
                <a:ext cx="120240" cy="131760"/>
              </p14:xfrm>
            </p:contentPart>
          </mc:Choice>
          <mc:Fallback>
            <p:pic>
              <p:nvPicPr>
                <p:cNvPr id="360" name="Freihand 359">
                  <a:extLst>
                    <a:ext uri="{FF2B5EF4-FFF2-40B4-BE49-F238E27FC236}">
                      <a16:creationId xmlns:a16="http://schemas.microsoft.com/office/drawing/2014/main" id="{D252EB2E-506F-4852-B7FC-84314A7DEDD8}"/>
                    </a:ext>
                  </a:extLst>
                </p:cNvPr>
                <p:cNvPicPr/>
                <p:nvPr/>
              </p:nvPicPr>
              <p:blipFill>
                <a:blip r:embed="rId35"/>
                <a:stretch>
                  <a:fillRect/>
                </a:stretch>
              </p:blipFill>
              <p:spPr>
                <a:xfrm>
                  <a:off x="11008293" y="256200"/>
                  <a:ext cx="1288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61" name="Freihand 360">
                  <a:extLst>
                    <a:ext uri="{FF2B5EF4-FFF2-40B4-BE49-F238E27FC236}">
                      <a16:creationId xmlns:a16="http://schemas.microsoft.com/office/drawing/2014/main" id="{0473FFE6-21B5-43CB-BB21-BCC6745E8924}"/>
                    </a:ext>
                  </a:extLst>
                </p14:cNvPr>
                <p14:cNvContentPartPr/>
                <p14:nvPr/>
              </p14:nvContentPartPr>
              <p14:xfrm>
                <a:off x="11486733" y="275640"/>
                <a:ext cx="141840" cy="98640"/>
              </p14:xfrm>
            </p:contentPart>
          </mc:Choice>
          <mc:Fallback>
            <p:pic>
              <p:nvPicPr>
                <p:cNvPr id="361" name="Freihand 360">
                  <a:extLst>
                    <a:ext uri="{FF2B5EF4-FFF2-40B4-BE49-F238E27FC236}">
                      <a16:creationId xmlns:a16="http://schemas.microsoft.com/office/drawing/2014/main" id="{0473FFE6-21B5-43CB-BB21-BCC6745E8924}"/>
                    </a:ext>
                  </a:extLst>
                </p:cNvPr>
                <p:cNvPicPr/>
                <p:nvPr/>
              </p:nvPicPr>
              <p:blipFill>
                <a:blip r:embed="rId37"/>
                <a:stretch>
                  <a:fillRect/>
                </a:stretch>
              </p:blipFill>
              <p:spPr>
                <a:xfrm>
                  <a:off x="11482413" y="271320"/>
                  <a:ext cx="1504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62" name="Freihand 361">
                  <a:extLst>
                    <a:ext uri="{FF2B5EF4-FFF2-40B4-BE49-F238E27FC236}">
                      <a16:creationId xmlns:a16="http://schemas.microsoft.com/office/drawing/2014/main" id="{F6D23295-8D9B-48D2-95D6-EC40CB725C28}"/>
                    </a:ext>
                  </a:extLst>
                </p14:cNvPr>
                <p14:cNvContentPartPr/>
                <p14:nvPr/>
              </p14:nvContentPartPr>
              <p14:xfrm>
                <a:off x="11715693" y="264480"/>
                <a:ext cx="231480" cy="137520"/>
              </p14:xfrm>
            </p:contentPart>
          </mc:Choice>
          <mc:Fallback>
            <p:pic>
              <p:nvPicPr>
                <p:cNvPr id="362" name="Freihand 361">
                  <a:extLst>
                    <a:ext uri="{FF2B5EF4-FFF2-40B4-BE49-F238E27FC236}">
                      <a16:creationId xmlns:a16="http://schemas.microsoft.com/office/drawing/2014/main" id="{F6D23295-8D9B-48D2-95D6-EC40CB725C28}"/>
                    </a:ext>
                  </a:extLst>
                </p:cNvPr>
                <p:cNvPicPr/>
                <p:nvPr/>
              </p:nvPicPr>
              <p:blipFill>
                <a:blip r:embed="rId39"/>
                <a:stretch>
                  <a:fillRect/>
                </a:stretch>
              </p:blipFill>
              <p:spPr>
                <a:xfrm>
                  <a:off x="11711373" y="260160"/>
                  <a:ext cx="240120" cy="146160"/>
                </a:xfrm>
                <a:prstGeom prst="rect">
                  <a:avLst/>
                </a:prstGeom>
              </p:spPr>
            </p:pic>
          </mc:Fallback>
        </mc:AlternateContent>
      </p:grpSp>
      <p:grpSp>
        <p:nvGrpSpPr>
          <p:cNvPr id="369" name="Gruppieren 368">
            <a:extLst>
              <a:ext uri="{FF2B5EF4-FFF2-40B4-BE49-F238E27FC236}">
                <a16:creationId xmlns:a16="http://schemas.microsoft.com/office/drawing/2014/main" id="{7656E768-F082-4472-9533-DFBDFA419DAF}"/>
              </a:ext>
            </a:extLst>
          </p:cNvPr>
          <p:cNvGrpSpPr/>
          <p:nvPr/>
        </p:nvGrpSpPr>
        <p:grpSpPr>
          <a:xfrm>
            <a:off x="9035853" y="319920"/>
            <a:ext cx="116640" cy="123840"/>
            <a:chOff x="9035853" y="319920"/>
            <a:chExt cx="116640" cy="123840"/>
          </a:xfrm>
        </p:grpSpPr>
        <mc:AlternateContent xmlns:mc="http://schemas.openxmlformats.org/markup-compatibility/2006">
          <mc:Choice xmlns:p14="http://schemas.microsoft.com/office/powerpoint/2010/main" Requires="p14">
            <p:contentPart p14:bwMode="auto" r:id="rId40">
              <p14:nvContentPartPr>
                <p14:cNvPr id="364" name="Freihand 363">
                  <a:extLst>
                    <a:ext uri="{FF2B5EF4-FFF2-40B4-BE49-F238E27FC236}">
                      <a16:creationId xmlns:a16="http://schemas.microsoft.com/office/drawing/2014/main" id="{122C7FF5-94E0-4E8E-BACE-D15D3CB03FD5}"/>
                    </a:ext>
                  </a:extLst>
                </p14:cNvPr>
                <p14:cNvContentPartPr/>
                <p14:nvPr/>
              </p14:nvContentPartPr>
              <p14:xfrm>
                <a:off x="9081933" y="319920"/>
                <a:ext cx="20880" cy="123840"/>
              </p14:xfrm>
            </p:contentPart>
          </mc:Choice>
          <mc:Fallback>
            <p:pic>
              <p:nvPicPr>
                <p:cNvPr id="364" name="Freihand 363">
                  <a:extLst>
                    <a:ext uri="{FF2B5EF4-FFF2-40B4-BE49-F238E27FC236}">
                      <a16:creationId xmlns:a16="http://schemas.microsoft.com/office/drawing/2014/main" id="{122C7FF5-94E0-4E8E-BACE-D15D3CB03FD5}"/>
                    </a:ext>
                  </a:extLst>
                </p:cNvPr>
                <p:cNvPicPr/>
                <p:nvPr/>
              </p:nvPicPr>
              <p:blipFill>
                <a:blip r:embed="rId41"/>
                <a:stretch>
                  <a:fillRect/>
                </a:stretch>
              </p:blipFill>
              <p:spPr>
                <a:xfrm>
                  <a:off x="9077613" y="315600"/>
                  <a:ext cx="295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65" name="Freihand 364">
                  <a:extLst>
                    <a:ext uri="{FF2B5EF4-FFF2-40B4-BE49-F238E27FC236}">
                      <a16:creationId xmlns:a16="http://schemas.microsoft.com/office/drawing/2014/main" id="{2705E6E3-552B-4D72-A74C-A174E46950F9}"/>
                    </a:ext>
                  </a:extLst>
                </p14:cNvPr>
                <p14:cNvContentPartPr/>
                <p14:nvPr/>
              </p14:nvContentPartPr>
              <p14:xfrm>
                <a:off x="9035853" y="389400"/>
                <a:ext cx="116640" cy="6120"/>
              </p14:xfrm>
            </p:contentPart>
          </mc:Choice>
          <mc:Fallback>
            <p:pic>
              <p:nvPicPr>
                <p:cNvPr id="365" name="Freihand 364">
                  <a:extLst>
                    <a:ext uri="{FF2B5EF4-FFF2-40B4-BE49-F238E27FC236}">
                      <a16:creationId xmlns:a16="http://schemas.microsoft.com/office/drawing/2014/main" id="{2705E6E3-552B-4D72-A74C-A174E46950F9}"/>
                    </a:ext>
                  </a:extLst>
                </p:cNvPr>
                <p:cNvPicPr/>
                <p:nvPr/>
              </p:nvPicPr>
              <p:blipFill>
                <a:blip r:embed="rId43"/>
                <a:stretch>
                  <a:fillRect/>
                </a:stretch>
              </p:blipFill>
              <p:spPr>
                <a:xfrm>
                  <a:off x="9031533" y="385080"/>
                  <a:ext cx="125280" cy="14760"/>
                </a:xfrm>
                <a:prstGeom prst="rect">
                  <a:avLst/>
                </a:prstGeom>
              </p:spPr>
            </p:pic>
          </mc:Fallback>
        </mc:AlternateContent>
      </p:grpSp>
      <p:grpSp>
        <p:nvGrpSpPr>
          <p:cNvPr id="429" name="Gruppieren 428">
            <a:extLst>
              <a:ext uri="{FF2B5EF4-FFF2-40B4-BE49-F238E27FC236}">
                <a16:creationId xmlns:a16="http://schemas.microsoft.com/office/drawing/2014/main" id="{0DB93F7C-5F7A-413C-8707-29C84AD14490}"/>
              </a:ext>
            </a:extLst>
          </p:cNvPr>
          <p:cNvGrpSpPr/>
          <p:nvPr/>
        </p:nvGrpSpPr>
        <p:grpSpPr>
          <a:xfrm>
            <a:off x="6816453" y="5712720"/>
            <a:ext cx="619200" cy="757080"/>
            <a:chOff x="6816453" y="5712720"/>
            <a:chExt cx="619200" cy="757080"/>
          </a:xfrm>
        </p:grpSpPr>
        <mc:AlternateContent xmlns:mc="http://schemas.openxmlformats.org/markup-compatibility/2006">
          <mc:Choice xmlns:p14="http://schemas.microsoft.com/office/powerpoint/2010/main" Requires="p14">
            <p:contentPart p14:bwMode="auto" r:id="rId44">
              <p14:nvContentPartPr>
                <p14:cNvPr id="422" name="Freihand 421">
                  <a:extLst>
                    <a:ext uri="{FF2B5EF4-FFF2-40B4-BE49-F238E27FC236}">
                      <a16:creationId xmlns:a16="http://schemas.microsoft.com/office/drawing/2014/main" id="{84D1897D-6DE1-4C9F-971F-E2AD560DC8BF}"/>
                    </a:ext>
                  </a:extLst>
                </p14:cNvPr>
                <p14:cNvContentPartPr/>
                <p14:nvPr/>
              </p14:nvContentPartPr>
              <p14:xfrm>
                <a:off x="7121013" y="5793360"/>
                <a:ext cx="133920" cy="147600"/>
              </p14:xfrm>
            </p:contentPart>
          </mc:Choice>
          <mc:Fallback>
            <p:pic>
              <p:nvPicPr>
                <p:cNvPr id="422" name="Freihand 421">
                  <a:extLst>
                    <a:ext uri="{FF2B5EF4-FFF2-40B4-BE49-F238E27FC236}">
                      <a16:creationId xmlns:a16="http://schemas.microsoft.com/office/drawing/2014/main" id="{84D1897D-6DE1-4C9F-971F-E2AD560DC8BF}"/>
                    </a:ext>
                  </a:extLst>
                </p:cNvPr>
                <p:cNvPicPr/>
                <p:nvPr/>
              </p:nvPicPr>
              <p:blipFill>
                <a:blip r:embed="rId45"/>
                <a:stretch>
                  <a:fillRect/>
                </a:stretch>
              </p:blipFill>
              <p:spPr>
                <a:xfrm>
                  <a:off x="7116693" y="5789040"/>
                  <a:ext cx="1425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23" name="Freihand 422">
                  <a:extLst>
                    <a:ext uri="{FF2B5EF4-FFF2-40B4-BE49-F238E27FC236}">
                      <a16:creationId xmlns:a16="http://schemas.microsoft.com/office/drawing/2014/main" id="{93C773FB-4B96-483A-9ABA-390623C6D042}"/>
                    </a:ext>
                  </a:extLst>
                </p14:cNvPr>
                <p14:cNvContentPartPr/>
                <p14:nvPr/>
              </p14:nvContentPartPr>
              <p14:xfrm>
                <a:off x="7041453" y="5997480"/>
                <a:ext cx="296640" cy="24120"/>
              </p14:xfrm>
            </p:contentPart>
          </mc:Choice>
          <mc:Fallback>
            <p:pic>
              <p:nvPicPr>
                <p:cNvPr id="423" name="Freihand 422">
                  <a:extLst>
                    <a:ext uri="{FF2B5EF4-FFF2-40B4-BE49-F238E27FC236}">
                      <a16:creationId xmlns:a16="http://schemas.microsoft.com/office/drawing/2014/main" id="{93C773FB-4B96-483A-9ABA-390623C6D042}"/>
                    </a:ext>
                  </a:extLst>
                </p:cNvPr>
                <p:cNvPicPr/>
                <p:nvPr/>
              </p:nvPicPr>
              <p:blipFill>
                <a:blip r:embed="rId47"/>
                <a:stretch>
                  <a:fillRect/>
                </a:stretch>
              </p:blipFill>
              <p:spPr>
                <a:xfrm>
                  <a:off x="7037133" y="5993160"/>
                  <a:ext cx="3052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24" name="Freihand 423">
                  <a:extLst>
                    <a:ext uri="{FF2B5EF4-FFF2-40B4-BE49-F238E27FC236}">
                      <a16:creationId xmlns:a16="http://schemas.microsoft.com/office/drawing/2014/main" id="{FF275626-AEE8-483E-A0EE-046F6B0228D5}"/>
                    </a:ext>
                  </a:extLst>
                </p14:cNvPr>
                <p14:cNvContentPartPr/>
                <p14:nvPr/>
              </p14:nvContentPartPr>
              <p14:xfrm>
                <a:off x="7097253" y="6149760"/>
                <a:ext cx="37800" cy="164880"/>
              </p14:xfrm>
            </p:contentPart>
          </mc:Choice>
          <mc:Fallback>
            <p:pic>
              <p:nvPicPr>
                <p:cNvPr id="424" name="Freihand 423">
                  <a:extLst>
                    <a:ext uri="{FF2B5EF4-FFF2-40B4-BE49-F238E27FC236}">
                      <a16:creationId xmlns:a16="http://schemas.microsoft.com/office/drawing/2014/main" id="{FF275626-AEE8-483E-A0EE-046F6B0228D5}"/>
                    </a:ext>
                  </a:extLst>
                </p:cNvPr>
                <p:cNvPicPr/>
                <p:nvPr/>
              </p:nvPicPr>
              <p:blipFill>
                <a:blip r:embed="rId49"/>
                <a:stretch>
                  <a:fillRect/>
                </a:stretch>
              </p:blipFill>
              <p:spPr>
                <a:xfrm>
                  <a:off x="7092933" y="6145440"/>
                  <a:ext cx="464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25" name="Freihand 424">
                  <a:extLst>
                    <a:ext uri="{FF2B5EF4-FFF2-40B4-BE49-F238E27FC236}">
                      <a16:creationId xmlns:a16="http://schemas.microsoft.com/office/drawing/2014/main" id="{16B4F338-1213-4723-BF37-57DE8D7C8F53}"/>
                    </a:ext>
                  </a:extLst>
                </p14:cNvPr>
                <p14:cNvContentPartPr/>
                <p14:nvPr/>
              </p14:nvContentPartPr>
              <p14:xfrm>
                <a:off x="7082133" y="6104400"/>
                <a:ext cx="201600" cy="200880"/>
              </p14:xfrm>
            </p:contentPart>
          </mc:Choice>
          <mc:Fallback>
            <p:pic>
              <p:nvPicPr>
                <p:cNvPr id="425" name="Freihand 424">
                  <a:extLst>
                    <a:ext uri="{FF2B5EF4-FFF2-40B4-BE49-F238E27FC236}">
                      <a16:creationId xmlns:a16="http://schemas.microsoft.com/office/drawing/2014/main" id="{16B4F338-1213-4723-BF37-57DE8D7C8F53}"/>
                    </a:ext>
                  </a:extLst>
                </p:cNvPr>
                <p:cNvPicPr/>
                <p:nvPr/>
              </p:nvPicPr>
              <p:blipFill>
                <a:blip r:embed="rId51"/>
                <a:stretch>
                  <a:fillRect/>
                </a:stretch>
              </p:blipFill>
              <p:spPr>
                <a:xfrm>
                  <a:off x="7077813" y="6100080"/>
                  <a:ext cx="21024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28" name="Freihand 427">
                  <a:extLst>
                    <a:ext uri="{FF2B5EF4-FFF2-40B4-BE49-F238E27FC236}">
                      <a16:creationId xmlns:a16="http://schemas.microsoft.com/office/drawing/2014/main" id="{318E8D6E-4DE4-4832-BF27-164B4E523529}"/>
                    </a:ext>
                  </a:extLst>
                </p14:cNvPr>
                <p14:cNvContentPartPr/>
                <p14:nvPr/>
              </p14:nvContentPartPr>
              <p14:xfrm>
                <a:off x="6816453" y="5712720"/>
                <a:ext cx="619200" cy="757080"/>
              </p14:xfrm>
            </p:contentPart>
          </mc:Choice>
          <mc:Fallback>
            <p:pic>
              <p:nvPicPr>
                <p:cNvPr id="428" name="Freihand 427">
                  <a:extLst>
                    <a:ext uri="{FF2B5EF4-FFF2-40B4-BE49-F238E27FC236}">
                      <a16:creationId xmlns:a16="http://schemas.microsoft.com/office/drawing/2014/main" id="{318E8D6E-4DE4-4832-BF27-164B4E523529}"/>
                    </a:ext>
                  </a:extLst>
                </p:cNvPr>
                <p:cNvPicPr/>
                <p:nvPr/>
              </p:nvPicPr>
              <p:blipFill>
                <a:blip r:embed="rId53"/>
                <a:stretch>
                  <a:fillRect/>
                </a:stretch>
              </p:blipFill>
              <p:spPr>
                <a:xfrm>
                  <a:off x="6812133" y="5708400"/>
                  <a:ext cx="627840" cy="765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4">
            <p14:nvContentPartPr>
              <p14:cNvPr id="6" name="Freihand 5">
                <a:extLst>
                  <a:ext uri="{FF2B5EF4-FFF2-40B4-BE49-F238E27FC236}">
                    <a16:creationId xmlns:a16="http://schemas.microsoft.com/office/drawing/2014/main" id="{3046F6A1-841E-4EB1-8935-A84A2E23D364}"/>
                  </a:ext>
                </a:extLst>
              </p14:cNvPr>
              <p14:cNvContentPartPr/>
              <p14:nvPr/>
            </p14:nvContentPartPr>
            <p14:xfrm>
              <a:off x="139533" y="2749560"/>
              <a:ext cx="175680" cy="195480"/>
            </p14:xfrm>
          </p:contentPart>
        </mc:Choice>
        <mc:Fallback>
          <p:pic>
            <p:nvPicPr>
              <p:cNvPr id="6" name="Freihand 5">
                <a:extLst>
                  <a:ext uri="{FF2B5EF4-FFF2-40B4-BE49-F238E27FC236}">
                    <a16:creationId xmlns:a16="http://schemas.microsoft.com/office/drawing/2014/main" id="{3046F6A1-841E-4EB1-8935-A84A2E23D364}"/>
                  </a:ext>
                </a:extLst>
              </p:cNvPr>
              <p:cNvPicPr/>
              <p:nvPr/>
            </p:nvPicPr>
            <p:blipFill>
              <a:blip r:embed="rId55"/>
              <a:stretch>
                <a:fillRect/>
              </a:stretch>
            </p:blipFill>
            <p:spPr>
              <a:xfrm>
                <a:off x="135213" y="2745240"/>
                <a:ext cx="18432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7" name="Freihand 6">
                <a:extLst>
                  <a:ext uri="{FF2B5EF4-FFF2-40B4-BE49-F238E27FC236}">
                    <a16:creationId xmlns:a16="http://schemas.microsoft.com/office/drawing/2014/main" id="{996ABD66-1F3A-481B-987F-D0A97CF6877C}"/>
                  </a:ext>
                </a:extLst>
              </p14:cNvPr>
              <p14:cNvContentPartPr/>
              <p14:nvPr/>
            </p14:nvContentPartPr>
            <p14:xfrm>
              <a:off x="375693" y="2730480"/>
              <a:ext cx="140040" cy="200880"/>
            </p14:xfrm>
          </p:contentPart>
        </mc:Choice>
        <mc:Fallback>
          <p:pic>
            <p:nvPicPr>
              <p:cNvPr id="7" name="Freihand 6">
                <a:extLst>
                  <a:ext uri="{FF2B5EF4-FFF2-40B4-BE49-F238E27FC236}">
                    <a16:creationId xmlns:a16="http://schemas.microsoft.com/office/drawing/2014/main" id="{996ABD66-1F3A-481B-987F-D0A97CF6877C}"/>
                  </a:ext>
                </a:extLst>
              </p:cNvPr>
              <p:cNvPicPr/>
              <p:nvPr/>
            </p:nvPicPr>
            <p:blipFill>
              <a:blip r:embed="rId57"/>
              <a:stretch>
                <a:fillRect/>
              </a:stretch>
            </p:blipFill>
            <p:spPr>
              <a:xfrm>
                <a:off x="371373" y="2726160"/>
                <a:ext cx="1486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9" name="Freihand 8">
                <a:extLst>
                  <a:ext uri="{FF2B5EF4-FFF2-40B4-BE49-F238E27FC236}">
                    <a16:creationId xmlns:a16="http://schemas.microsoft.com/office/drawing/2014/main" id="{3FE8723E-4D8B-4654-8855-E45C54F2F583}"/>
                  </a:ext>
                </a:extLst>
              </p14:cNvPr>
              <p14:cNvContentPartPr/>
              <p14:nvPr/>
            </p14:nvContentPartPr>
            <p14:xfrm>
              <a:off x="569013" y="2760000"/>
              <a:ext cx="149040" cy="182520"/>
            </p14:xfrm>
          </p:contentPart>
        </mc:Choice>
        <mc:Fallback>
          <p:pic>
            <p:nvPicPr>
              <p:cNvPr id="9" name="Freihand 8">
                <a:extLst>
                  <a:ext uri="{FF2B5EF4-FFF2-40B4-BE49-F238E27FC236}">
                    <a16:creationId xmlns:a16="http://schemas.microsoft.com/office/drawing/2014/main" id="{3FE8723E-4D8B-4654-8855-E45C54F2F583}"/>
                  </a:ext>
                </a:extLst>
              </p:cNvPr>
              <p:cNvPicPr/>
              <p:nvPr/>
            </p:nvPicPr>
            <p:blipFill>
              <a:blip r:embed="rId59"/>
              <a:stretch>
                <a:fillRect/>
              </a:stretch>
            </p:blipFill>
            <p:spPr>
              <a:xfrm>
                <a:off x="564693" y="2755680"/>
                <a:ext cx="1576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9" name="Freihand 38">
                <a:extLst>
                  <a:ext uri="{FF2B5EF4-FFF2-40B4-BE49-F238E27FC236}">
                    <a16:creationId xmlns:a16="http://schemas.microsoft.com/office/drawing/2014/main" id="{961DE4A5-E251-4EB1-A997-A0952207C578}"/>
                  </a:ext>
                </a:extLst>
              </p14:cNvPr>
              <p14:cNvContentPartPr/>
              <p14:nvPr/>
            </p14:nvContentPartPr>
            <p14:xfrm>
              <a:off x="4455213" y="2664600"/>
              <a:ext cx="111240" cy="111600"/>
            </p14:xfrm>
          </p:contentPart>
        </mc:Choice>
        <mc:Fallback>
          <p:pic>
            <p:nvPicPr>
              <p:cNvPr id="39" name="Freihand 38">
                <a:extLst>
                  <a:ext uri="{FF2B5EF4-FFF2-40B4-BE49-F238E27FC236}">
                    <a16:creationId xmlns:a16="http://schemas.microsoft.com/office/drawing/2014/main" id="{961DE4A5-E251-4EB1-A997-A0952207C578}"/>
                  </a:ext>
                </a:extLst>
              </p:cNvPr>
              <p:cNvPicPr/>
              <p:nvPr/>
            </p:nvPicPr>
            <p:blipFill>
              <a:blip r:embed="rId61"/>
              <a:stretch>
                <a:fillRect/>
              </a:stretch>
            </p:blipFill>
            <p:spPr>
              <a:xfrm>
                <a:off x="4450893" y="2660280"/>
                <a:ext cx="1198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0" name="Freihand 39">
                <a:extLst>
                  <a:ext uri="{FF2B5EF4-FFF2-40B4-BE49-F238E27FC236}">
                    <a16:creationId xmlns:a16="http://schemas.microsoft.com/office/drawing/2014/main" id="{D1261A4B-044F-4A15-8683-CFBA64D66EC1}"/>
                  </a:ext>
                </a:extLst>
              </p14:cNvPr>
              <p14:cNvContentPartPr/>
              <p14:nvPr/>
            </p14:nvContentPartPr>
            <p14:xfrm>
              <a:off x="4479693" y="2712120"/>
              <a:ext cx="208080" cy="75600"/>
            </p14:xfrm>
          </p:contentPart>
        </mc:Choice>
        <mc:Fallback>
          <p:pic>
            <p:nvPicPr>
              <p:cNvPr id="40" name="Freihand 39">
                <a:extLst>
                  <a:ext uri="{FF2B5EF4-FFF2-40B4-BE49-F238E27FC236}">
                    <a16:creationId xmlns:a16="http://schemas.microsoft.com/office/drawing/2014/main" id="{D1261A4B-044F-4A15-8683-CFBA64D66EC1}"/>
                  </a:ext>
                </a:extLst>
              </p:cNvPr>
              <p:cNvPicPr/>
              <p:nvPr/>
            </p:nvPicPr>
            <p:blipFill>
              <a:blip r:embed="rId63"/>
              <a:stretch>
                <a:fillRect/>
              </a:stretch>
            </p:blipFill>
            <p:spPr>
              <a:xfrm>
                <a:off x="4475373" y="2707800"/>
                <a:ext cx="2167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1" name="Freihand 40">
                <a:extLst>
                  <a:ext uri="{FF2B5EF4-FFF2-40B4-BE49-F238E27FC236}">
                    <a16:creationId xmlns:a16="http://schemas.microsoft.com/office/drawing/2014/main" id="{D2EA891D-5C29-4A09-838A-D823B223315C}"/>
                  </a:ext>
                </a:extLst>
              </p14:cNvPr>
              <p14:cNvContentPartPr/>
              <p14:nvPr/>
            </p14:nvContentPartPr>
            <p14:xfrm>
              <a:off x="4711173" y="2638320"/>
              <a:ext cx="205920" cy="151920"/>
            </p14:xfrm>
          </p:contentPart>
        </mc:Choice>
        <mc:Fallback>
          <p:pic>
            <p:nvPicPr>
              <p:cNvPr id="41" name="Freihand 40">
                <a:extLst>
                  <a:ext uri="{FF2B5EF4-FFF2-40B4-BE49-F238E27FC236}">
                    <a16:creationId xmlns:a16="http://schemas.microsoft.com/office/drawing/2014/main" id="{D2EA891D-5C29-4A09-838A-D823B223315C}"/>
                  </a:ext>
                </a:extLst>
              </p:cNvPr>
              <p:cNvPicPr/>
              <p:nvPr/>
            </p:nvPicPr>
            <p:blipFill>
              <a:blip r:embed="rId65"/>
              <a:stretch>
                <a:fillRect/>
              </a:stretch>
            </p:blipFill>
            <p:spPr>
              <a:xfrm>
                <a:off x="4706853" y="2634000"/>
                <a:ext cx="2145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2" name="Freihand 41">
                <a:extLst>
                  <a:ext uri="{FF2B5EF4-FFF2-40B4-BE49-F238E27FC236}">
                    <a16:creationId xmlns:a16="http://schemas.microsoft.com/office/drawing/2014/main" id="{82787418-5805-4F40-B730-5EDDE574036D}"/>
                  </a:ext>
                </a:extLst>
              </p14:cNvPr>
              <p14:cNvContentPartPr/>
              <p14:nvPr/>
            </p14:nvContentPartPr>
            <p14:xfrm>
              <a:off x="4925013" y="2607360"/>
              <a:ext cx="82800" cy="165960"/>
            </p14:xfrm>
          </p:contentPart>
        </mc:Choice>
        <mc:Fallback>
          <p:pic>
            <p:nvPicPr>
              <p:cNvPr id="42" name="Freihand 41">
                <a:extLst>
                  <a:ext uri="{FF2B5EF4-FFF2-40B4-BE49-F238E27FC236}">
                    <a16:creationId xmlns:a16="http://schemas.microsoft.com/office/drawing/2014/main" id="{82787418-5805-4F40-B730-5EDDE574036D}"/>
                  </a:ext>
                </a:extLst>
              </p:cNvPr>
              <p:cNvPicPr/>
              <p:nvPr/>
            </p:nvPicPr>
            <p:blipFill>
              <a:blip r:embed="rId67"/>
              <a:stretch>
                <a:fillRect/>
              </a:stretch>
            </p:blipFill>
            <p:spPr>
              <a:xfrm>
                <a:off x="4920693" y="2603040"/>
                <a:ext cx="914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3" name="Freihand 42">
                <a:extLst>
                  <a:ext uri="{FF2B5EF4-FFF2-40B4-BE49-F238E27FC236}">
                    <a16:creationId xmlns:a16="http://schemas.microsoft.com/office/drawing/2014/main" id="{A0AE4F26-0DA2-427E-9776-3F68B78207C0}"/>
                  </a:ext>
                </a:extLst>
              </p14:cNvPr>
              <p14:cNvContentPartPr/>
              <p14:nvPr/>
            </p14:nvContentPartPr>
            <p14:xfrm>
              <a:off x="4953453" y="2601960"/>
              <a:ext cx="360" cy="360"/>
            </p14:xfrm>
          </p:contentPart>
        </mc:Choice>
        <mc:Fallback>
          <p:pic>
            <p:nvPicPr>
              <p:cNvPr id="43" name="Freihand 42">
                <a:extLst>
                  <a:ext uri="{FF2B5EF4-FFF2-40B4-BE49-F238E27FC236}">
                    <a16:creationId xmlns:a16="http://schemas.microsoft.com/office/drawing/2014/main" id="{A0AE4F26-0DA2-427E-9776-3F68B78207C0}"/>
                  </a:ext>
                </a:extLst>
              </p:cNvPr>
              <p:cNvPicPr/>
              <p:nvPr/>
            </p:nvPicPr>
            <p:blipFill>
              <a:blip r:embed="rId4"/>
              <a:stretch>
                <a:fillRect/>
              </a:stretch>
            </p:blipFill>
            <p:spPr>
              <a:xfrm>
                <a:off x="4949133" y="25976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7" name="Freihand 46">
                <a:extLst>
                  <a:ext uri="{FF2B5EF4-FFF2-40B4-BE49-F238E27FC236}">
                    <a16:creationId xmlns:a16="http://schemas.microsoft.com/office/drawing/2014/main" id="{7DF97BF5-53E2-45DA-921B-2B7C1B8432F4}"/>
                  </a:ext>
                </a:extLst>
              </p14:cNvPr>
              <p14:cNvContentPartPr/>
              <p14:nvPr/>
            </p14:nvContentPartPr>
            <p14:xfrm>
              <a:off x="5239293" y="2617800"/>
              <a:ext cx="114120" cy="154800"/>
            </p14:xfrm>
          </p:contentPart>
        </mc:Choice>
        <mc:Fallback>
          <p:pic>
            <p:nvPicPr>
              <p:cNvPr id="47" name="Freihand 46">
                <a:extLst>
                  <a:ext uri="{FF2B5EF4-FFF2-40B4-BE49-F238E27FC236}">
                    <a16:creationId xmlns:a16="http://schemas.microsoft.com/office/drawing/2014/main" id="{7DF97BF5-53E2-45DA-921B-2B7C1B8432F4}"/>
                  </a:ext>
                </a:extLst>
              </p:cNvPr>
              <p:cNvPicPr/>
              <p:nvPr/>
            </p:nvPicPr>
            <p:blipFill>
              <a:blip r:embed="rId70"/>
              <a:stretch>
                <a:fillRect/>
              </a:stretch>
            </p:blipFill>
            <p:spPr>
              <a:xfrm>
                <a:off x="5234973" y="2613480"/>
                <a:ext cx="1227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8" name="Freihand 47">
                <a:extLst>
                  <a:ext uri="{FF2B5EF4-FFF2-40B4-BE49-F238E27FC236}">
                    <a16:creationId xmlns:a16="http://schemas.microsoft.com/office/drawing/2014/main" id="{C18EC8E8-C4CD-4E70-8838-F9753EFA22C9}"/>
                  </a:ext>
                </a:extLst>
              </p14:cNvPr>
              <p14:cNvContentPartPr/>
              <p14:nvPr/>
            </p14:nvContentPartPr>
            <p14:xfrm>
              <a:off x="5372493" y="2638680"/>
              <a:ext cx="100800" cy="116280"/>
            </p14:xfrm>
          </p:contentPart>
        </mc:Choice>
        <mc:Fallback>
          <p:pic>
            <p:nvPicPr>
              <p:cNvPr id="48" name="Freihand 47">
                <a:extLst>
                  <a:ext uri="{FF2B5EF4-FFF2-40B4-BE49-F238E27FC236}">
                    <a16:creationId xmlns:a16="http://schemas.microsoft.com/office/drawing/2014/main" id="{C18EC8E8-C4CD-4E70-8838-F9753EFA22C9}"/>
                  </a:ext>
                </a:extLst>
              </p:cNvPr>
              <p:cNvPicPr/>
              <p:nvPr/>
            </p:nvPicPr>
            <p:blipFill>
              <a:blip r:embed="rId72"/>
              <a:stretch>
                <a:fillRect/>
              </a:stretch>
            </p:blipFill>
            <p:spPr>
              <a:xfrm>
                <a:off x="5368173" y="2634360"/>
                <a:ext cx="1094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9" name="Freihand 48">
                <a:extLst>
                  <a:ext uri="{FF2B5EF4-FFF2-40B4-BE49-F238E27FC236}">
                    <a16:creationId xmlns:a16="http://schemas.microsoft.com/office/drawing/2014/main" id="{FD3E2571-469D-48AC-A244-7B2CF7A0DBE6}"/>
                  </a:ext>
                </a:extLst>
              </p14:cNvPr>
              <p14:cNvContentPartPr/>
              <p14:nvPr/>
            </p14:nvContentPartPr>
            <p14:xfrm>
              <a:off x="5521533" y="2626080"/>
              <a:ext cx="80280" cy="108360"/>
            </p14:xfrm>
          </p:contentPart>
        </mc:Choice>
        <mc:Fallback>
          <p:pic>
            <p:nvPicPr>
              <p:cNvPr id="49" name="Freihand 48">
                <a:extLst>
                  <a:ext uri="{FF2B5EF4-FFF2-40B4-BE49-F238E27FC236}">
                    <a16:creationId xmlns:a16="http://schemas.microsoft.com/office/drawing/2014/main" id="{FD3E2571-469D-48AC-A244-7B2CF7A0DBE6}"/>
                  </a:ext>
                </a:extLst>
              </p:cNvPr>
              <p:cNvPicPr/>
              <p:nvPr/>
            </p:nvPicPr>
            <p:blipFill>
              <a:blip r:embed="rId74"/>
              <a:stretch>
                <a:fillRect/>
              </a:stretch>
            </p:blipFill>
            <p:spPr>
              <a:xfrm>
                <a:off x="5517213" y="2621760"/>
                <a:ext cx="889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0" name="Freihand 49">
                <a:extLst>
                  <a:ext uri="{FF2B5EF4-FFF2-40B4-BE49-F238E27FC236}">
                    <a16:creationId xmlns:a16="http://schemas.microsoft.com/office/drawing/2014/main" id="{14FCAB77-4F10-4C60-9CC1-CE734514BC03}"/>
                  </a:ext>
                </a:extLst>
              </p14:cNvPr>
              <p14:cNvContentPartPr/>
              <p14:nvPr/>
            </p14:nvContentPartPr>
            <p14:xfrm>
              <a:off x="5720613" y="2604480"/>
              <a:ext cx="57240" cy="133200"/>
            </p14:xfrm>
          </p:contentPart>
        </mc:Choice>
        <mc:Fallback>
          <p:pic>
            <p:nvPicPr>
              <p:cNvPr id="50" name="Freihand 49">
                <a:extLst>
                  <a:ext uri="{FF2B5EF4-FFF2-40B4-BE49-F238E27FC236}">
                    <a16:creationId xmlns:a16="http://schemas.microsoft.com/office/drawing/2014/main" id="{14FCAB77-4F10-4C60-9CC1-CE734514BC03}"/>
                  </a:ext>
                </a:extLst>
              </p:cNvPr>
              <p:cNvPicPr/>
              <p:nvPr/>
            </p:nvPicPr>
            <p:blipFill>
              <a:blip r:embed="rId76"/>
              <a:stretch>
                <a:fillRect/>
              </a:stretch>
            </p:blipFill>
            <p:spPr>
              <a:xfrm>
                <a:off x="5716293" y="2600160"/>
                <a:ext cx="658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1" name="Freihand 50">
                <a:extLst>
                  <a:ext uri="{FF2B5EF4-FFF2-40B4-BE49-F238E27FC236}">
                    <a16:creationId xmlns:a16="http://schemas.microsoft.com/office/drawing/2014/main" id="{3A061DA5-7A4C-4AA7-8D40-C3F5B4C1B5F7}"/>
                  </a:ext>
                </a:extLst>
              </p14:cNvPr>
              <p14:cNvContentPartPr/>
              <p14:nvPr/>
            </p14:nvContentPartPr>
            <p14:xfrm>
              <a:off x="5675613" y="2592960"/>
              <a:ext cx="181440" cy="16200"/>
            </p14:xfrm>
          </p:contentPart>
        </mc:Choice>
        <mc:Fallback>
          <p:pic>
            <p:nvPicPr>
              <p:cNvPr id="51" name="Freihand 50">
                <a:extLst>
                  <a:ext uri="{FF2B5EF4-FFF2-40B4-BE49-F238E27FC236}">
                    <a16:creationId xmlns:a16="http://schemas.microsoft.com/office/drawing/2014/main" id="{3A061DA5-7A4C-4AA7-8D40-C3F5B4C1B5F7}"/>
                  </a:ext>
                </a:extLst>
              </p:cNvPr>
              <p:cNvPicPr/>
              <p:nvPr/>
            </p:nvPicPr>
            <p:blipFill>
              <a:blip r:embed="rId78"/>
              <a:stretch>
                <a:fillRect/>
              </a:stretch>
            </p:blipFill>
            <p:spPr>
              <a:xfrm>
                <a:off x="5671293" y="2588640"/>
                <a:ext cx="1900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2" name="Freihand 51">
                <a:extLst>
                  <a:ext uri="{FF2B5EF4-FFF2-40B4-BE49-F238E27FC236}">
                    <a16:creationId xmlns:a16="http://schemas.microsoft.com/office/drawing/2014/main" id="{31005897-A53D-4D4E-8F59-417FE78CE892}"/>
                  </a:ext>
                </a:extLst>
              </p14:cNvPr>
              <p14:cNvContentPartPr/>
              <p14:nvPr/>
            </p14:nvContentPartPr>
            <p14:xfrm>
              <a:off x="5814573" y="2572080"/>
              <a:ext cx="134640" cy="147600"/>
            </p14:xfrm>
          </p:contentPart>
        </mc:Choice>
        <mc:Fallback>
          <p:pic>
            <p:nvPicPr>
              <p:cNvPr id="52" name="Freihand 51">
                <a:extLst>
                  <a:ext uri="{FF2B5EF4-FFF2-40B4-BE49-F238E27FC236}">
                    <a16:creationId xmlns:a16="http://schemas.microsoft.com/office/drawing/2014/main" id="{31005897-A53D-4D4E-8F59-417FE78CE892}"/>
                  </a:ext>
                </a:extLst>
              </p:cNvPr>
              <p:cNvPicPr/>
              <p:nvPr/>
            </p:nvPicPr>
            <p:blipFill>
              <a:blip r:embed="rId80"/>
              <a:stretch>
                <a:fillRect/>
              </a:stretch>
            </p:blipFill>
            <p:spPr>
              <a:xfrm>
                <a:off x="5810253" y="2567760"/>
                <a:ext cx="1432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3" name="Freihand 52">
                <a:extLst>
                  <a:ext uri="{FF2B5EF4-FFF2-40B4-BE49-F238E27FC236}">
                    <a16:creationId xmlns:a16="http://schemas.microsoft.com/office/drawing/2014/main" id="{5D9BED1A-FCF3-4E67-A980-1595764CFA0C}"/>
                  </a:ext>
                </a:extLst>
              </p14:cNvPr>
              <p14:cNvContentPartPr/>
              <p14:nvPr/>
            </p14:nvContentPartPr>
            <p14:xfrm>
              <a:off x="5991333" y="2592960"/>
              <a:ext cx="37440" cy="124560"/>
            </p14:xfrm>
          </p:contentPart>
        </mc:Choice>
        <mc:Fallback>
          <p:pic>
            <p:nvPicPr>
              <p:cNvPr id="53" name="Freihand 52">
                <a:extLst>
                  <a:ext uri="{FF2B5EF4-FFF2-40B4-BE49-F238E27FC236}">
                    <a16:creationId xmlns:a16="http://schemas.microsoft.com/office/drawing/2014/main" id="{5D9BED1A-FCF3-4E67-A980-1595764CFA0C}"/>
                  </a:ext>
                </a:extLst>
              </p:cNvPr>
              <p:cNvPicPr/>
              <p:nvPr/>
            </p:nvPicPr>
            <p:blipFill>
              <a:blip r:embed="rId82"/>
              <a:stretch>
                <a:fillRect/>
              </a:stretch>
            </p:blipFill>
            <p:spPr>
              <a:xfrm>
                <a:off x="5987013" y="2588640"/>
                <a:ext cx="460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4" name="Freihand 53">
                <a:extLst>
                  <a:ext uri="{FF2B5EF4-FFF2-40B4-BE49-F238E27FC236}">
                    <a16:creationId xmlns:a16="http://schemas.microsoft.com/office/drawing/2014/main" id="{FBBD6ACE-41D0-4B81-A266-2CB6B36D5C1A}"/>
                  </a:ext>
                </a:extLst>
              </p14:cNvPr>
              <p14:cNvContentPartPr/>
              <p14:nvPr/>
            </p14:nvContentPartPr>
            <p14:xfrm>
              <a:off x="5931933" y="2577840"/>
              <a:ext cx="137520" cy="134280"/>
            </p14:xfrm>
          </p:contentPart>
        </mc:Choice>
        <mc:Fallback>
          <p:pic>
            <p:nvPicPr>
              <p:cNvPr id="54" name="Freihand 53">
                <a:extLst>
                  <a:ext uri="{FF2B5EF4-FFF2-40B4-BE49-F238E27FC236}">
                    <a16:creationId xmlns:a16="http://schemas.microsoft.com/office/drawing/2014/main" id="{FBBD6ACE-41D0-4B81-A266-2CB6B36D5C1A}"/>
                  </a:ext>
                </a:extLst>
              </p:cNvPr>
              <p:cNvPicPr/>
              <p:nvPr/>
            </p:nvPicPr>
            <p:blipFill>
              <a:blip r:embed="rId84"/>
              <a:stretch>
                <a:fillRect/>
              </a:stretch>
            </p:blipFill>
            <p:spPr>
              <a:xfrm>
                <a:off x="5927613" y="2573520"/>
                <a:ext cx="1461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5" name="Freihand 54">
                <a:extLst>
                  <a:ext uri="{FF2B5EF4-FFF2-40B4-BE49-F238E27FC236}">
                    <a16:creationId xmlns:a16="http://schemas.microsoft.com/office/drawing/2014/main" id="{6DB6F15B-2765-4DB2-94AE-EA1926D9AE46}"/>
                  </a:ext>
                </a:extLst>
              </p14:cNvPr>
              <p14:cNvContentPartPr/>
              <p14:nvPr/>
            </p14:nvContentPartPr>
            <p14:xfrm>
              <a:off x="6113373" y="2613480"/>
              <a:ext cx="139320" cy="100080"/>
            </p14:xfrm>
          </p:contentPart>
        </mc:Choice>
        <mc:Fallback>
          <p:pic>
            <p:nvPicPr>
              <p:cNvPr id="55" name="Freihand 54">
                <a:extLst>
                  <a:ext uri="{FF2B5EF4-FFF2-40B4-BE49-F238E27FC236}">
                    <a16:creationId xmlns:a16="http://schemas.microsoft.com/office/drawing/2014/main" id="{6DB6F15B-2765-4DB2-94AE-EA1926D9AE46}"/>
                  </a:ext>
                </a:extLst>
              </p:cNvPr>
              <p:cNvPicPr/>
              <p:nvPr/>
            </p:nvPicPr>
            <p:blipFill>
              <a:blip r:embed="rId86"/>
              <a:stretch>
                <a:fillRect/>
              </a:stretch>
            </p:blipFill>
            <p:spPr>
              <a:xfrm>
                <a:off x="6109053" y="2609160"/>
                <a:ext cx="1479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6" name="Freihand 55">
                <a:extLst>
                  <a:ext uri="{FF2B5EF4-FFF2-40B4-BE49-F238E27FC236}">
                    <a16:creationId xmlns:a16="http://schemas.microsoft.com/office/drawing/2014/main" id="{18442A11-8725-4D77-8340-FA94E5533009}"/>
                  </a:ext>
                </a:extLst>
              </p14:cNvPr>
              <p14:cNvContentPartPr/>
              <p14:nvPr/>
            </p14:nvContentPartPr>
            <p14:xfrm>
              <a:off x="6080973" y="2656320"/>
              <a:ext cx="199800" cy="36720"/>
            </p14:xfrm>
          </p:contentPart>
        </mc:Choice>
        <mc:Fallback>
          <p:pic>
            <p:nvPicPr>
              <p:cNvPr id="56" name="Freihand 55">
                <a:extLst>
                  <a:ext uri="{FF2B5EF4-FFF2-40B4-BE49-F238E27FC236}">
                    <a16:creationId xmlns:a16="http://schemas.microsoft.com/office/drawing/2014/main" id="{18442A11-8725-4D77-8340-FA94E5533009}"/>
                  </a:ext>
                </a:extLst>
              </p:cNvPr>
              <p:cNvPicPr/>
              <p:nvPr/>
            </p:nvPicPr>
            <p:blipFill>
              <a:blip r:embed="rId88"/>
              <a:stretch>
                <a:fillRect/>
              </a:stretch>
            </p:blipFill>
            <p:spPr>
              <a:xfrm>
                <a:off x="6076653" y="2652000"/>
                <a:ext cx="2084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8" name="Freihand 57">
                <a:extLst>
                  <a:ext uri="{FF2B5EF4-FFF2-40B4-BE49-F238E27FC236}">
                    <a16:creationId xmlns:a16="http://schemas.microsoft.com/office/drawing/2014/main" id="{85CCDF0E-730A-4FF9-92E4-D101D707E294}"/>
                  </a:ext>
                </a:extLst>
              </p14:cNvPr>
              <p14:cNvContentPartPr/>
              <p14:nvPr/>
            </p14:nvContentPartPr>
            <p14:xfrm>
              <a:off x="87333" y="3151680"/>
              <a:ext cx="183600" cy="193320"/>
            </p14:xfrm>
          </p:contentPart>
        </mc:Choice>
        <mc:Fallback>
          <p:pic>
            <p:nvPicPr>
              <p:cNvPr id="58" name="Freihand 57">
                <a:extLst>
                  <a:ext uri="{FF2B5EF4-FFF2-40B4-BE49-F238E27FC236}">
                    <a16:creationId xmlns:a16="http://schemas.microsoft.com/office/drawing/2014/main" id="{85CCDF0E-730A-4FF9-92E4-D101D707E294}"/>
                  </a:ext>
                </a:extLst>
              </p:cNvPr>
              <p:cNvPicPr/>
              <p:nvPr/>
            </p:nvPicPr>
            <p:blipFill>
              <a:blip r:embed="rId90"/>
              <a:stretch>
                <a:fillRect/>
              </a:stretch>
            </p:blipFill>
            <p:spPr>
              <a:xfrm>
                <a:off x="83013" y="3147360"/>
                <a:ext cx="1922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9" name="Freihand 58">
                <a:extLst>
                  <a:ext uri="{FF2B5EF4-FFF2-40B4-BE49-F238E27FC236}">
                    <a16:creationId xmlns:a16="http://schemas.microsoft.com/office/drawing/2014/main" id="{567F4D79-F7FF-41AB-B08D-249608D69C97}"/>
                  </a:ext>
                </a:extLst>
              </p14:cNvPr>
              <p14:cNvContentPartPr/>
              <p14:nvPr/>
            </p14:nvContentPartPr>
            <p14:xfrm>
              <a:off x="367413" y="3161760"/>
              <a:ext cx="32760" cy="137520"/>
            </p14:xfrm>
          </p:contentPart>
        </mc:Choice>
        <mc:Fallback>
          <p:pic>
            <p:nvPicPr>
              <p:cNvPr id="59" name="Freihand 58">
                <a:extLst>
                  <a:ext uri="{FF2B5EF4-FFF2-40B4-BE49-F238E27FC236}">
                    <a16:creationId xmlns:a16="http://schemas.microsoft.com/office/drawing/2014/main" id="{567F4D79-F7FF-41AB-B08D-249608D69C97}"/>
                  </a:ext>
                </a:extLst>
              </p:cNvPr>
              <p:cNvPicPr/>
              <p:nvPr/>
            </p:nvPicPr>
            <p:blipFill>
              <a:blip r:embed="rId92"/>
              <a:stretch>
                <a:fillRect/>
              </a:stretch>
            </p:blipFill>
            <p:spPr>
              <a:xfrm>
                <a:off x="363093" y="3157440"/>
                <a:ext cx="414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0" name="Freihand 59">
                <a:extLst>
                  <a:ext uri="{FF2B5EF4-FFF2-40B4-BE49-F238E27FC236}">
                    <a16:creationId xmlns:a16="http://schemas.microsoft.com/office/drawing/2014/main" id="{54DA8BBB-3C46-49B4-A526-BB5A8721FE98}"/>
                  </a:ext>
                </a:extLst>
              </p14:cNvPr>
              <p14:cNvContentPartPr/>
              <p14:nvPr/>
            </p14:nvContentPartPr>
            <p14:xfrm>
              <a:off x="342213" y="3147720"/>
              <a:ext cx="138240" cy="161640"/>
            </p14:xfrm>
          </p:contentPart>
        </mc:Choice>
        <mc:Fallback>
          <p:pic>
            <p:nvPicPr>
              <p:cNvPr id="60" name="Freihand 59">
                <a:extLst>
                  <a:ext uri="{FF2B5EF4-FFF2-40B4-BE49-F238E27FC236}">
                    <a16:creationId xmlns:a16="http://schemas.microsoft.com/office/drawing/2014/main" id="{54DA8BBB-3C46-49B4-A526-BB5A8721FE98}"/>
                  </a:ext>
                </a:extLst>
              </p:cNvPr>
              <p:cNvPicPr/>
              <p:nvPr/>
            </p:nvPicPr>
            <p:blipFill>
              <a:blip r:embed="rId94"/>
              <a:stretch>
                <a:fillRect/>
              </a:stretch>
            </p:blipFill>
            <p:spPr>
              <a:xfrm>
                <a:off x="337893" y="3143400"/>
                <a:ext cx="1468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1" name="Freihand 60">
                <a:extLst>
                  <a:ext uri="{FF2B5EF4-FFF2-40B4-BE49-F238E27FC236}">
                    <a16:creationId xmlns:a16="http://schemas.microsoft.com/office/drawing/2014/main" id="{9176DA96-4FD3-49B3-88AB-7F4A3AE8602C}"/>
                  </a:ext>
                </a:extLst>
              </p14:cNvPr>
              <p14:cNvContentPartPr/>
              <p14:nvPr/>
            </p14:nvContentPartPr>
            <p14:xfrm>
              <a:off x="584133" y="3114600"/>
              <a:ext cx="147240" cy="155520"/>
            </p14:xfrm>
          </p:contentPart>
        </mc:Choice>
        <mc:Fallback>
          <p:pic>
            <p:nvPicPr>
              <p:cNvPr id="61" name="Freihand 60">
                <a:extLst>
                  <a:ext uri="{FF2B5EF4-FFF2-40B4-BE49-F238E27FC236}">
                    <a16:creationId xmlns:a16="http://schemas.microsoft.com/office/drawing/2014/main" id="{9176DA96-4FD3-49B3-88AB-7F4A3AE8602C}"/>
                  </a:ext>
                </a:extLst>
              </p:cNvPr>
              <p:cNvPicPr/>
              <p:nvPr/>
            </p:nvPicPr>
            <p:blipFill>
              <a:blip r:embed="rId96"/>
              <a:stretch>
                <a:fillRect/>
              </a:stretch>
            </p:blipFill>
            <p:spPr>
              <a:xfrm>
                <a:off x="579813" y="3110280"/>
                <a:ext cx="1558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95" name="Freihand 94">
                <a:extLst>
                  <a:ext uri="{FF2B5EF4-FFF2-40B4-BE49-F238E27FC236}">
                    <a16:creationId xmlns:a16="http://schemas.microsoft.com/office/drawing/2014/main" id="{B83635DF-CD25-4DC6-966B-12A12FC158F2}"/>
                  </a:ext>
                </a:extLst>
              </p14:cNvPr>
              <p14:cNvContentPartPr/>
              <p14:nvPr/>
            </p14:nvContentPartPr>
            <p14:xfrm>
              <a:off x="4683453" y="3022440"/>
              <a:ext cx="56880" cy="33840"/>
            </p14:xfrm>
          </p:contentPart>
        </mc:Choice>
        <mc:Fallback>
          <p:pic>
            <p:nvPicPr>
              <p:cNvPr id="95" name="Freihand 94">
                <a:extLst>
                  <a:ext uri="{FF2B5EF4-FFF2-40B4-BE49-F238E27FC236}">
                    <a16:creationId xmlns:a16="http://schemas.microsoft.com/office/drawing/2014/main" id="{B83635DF-CD25-4DC6-966B-12A12FC158F2}"/>
                  </a:ext>
                </a:extLst>
              </p:cNvPr>
              <p:cNvPicPr/>
              <p:nvPr/>
            </p:nvPicPr>
            <p:blipFill>
              <a:blip r:embed="rId98"/>
              <a:stretch>
                <a:fillRect/>
              </a:stretch>
            </p:blipFill>
            <p:spPr>
              <a:xfrm>
                <a:off x="4679133" y="3018120"/>
                <a:ext cx="655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96" name="Freihand 95">
                <a:extLst>
                  <a:ext uri="{FF2B5EF4-FFF2-40B4-BE49-F238E27FC236}">
                    <a16:creationId xmlns:a16="http://schemas.microsoft.com/office/drawing/2014/main" id="{2F25A658-EBAA-42F0-BC08-428D459FA124}"/>
                  </a:ext>
                </a:extLst>
              </p14:cNvPr>
              <p14:cNvContentPartPr/>
              <p14:nvPr/>
            </p14:nvContentPartPr>
            <p14:xfrm>
              <a:off x="4752933" y="3005880"/>
              <a:ext cx="19800" cy="60120"/>
            </p14:xfrm>
          </p:contentPart>
        </mc:Choice>
        <mc:Fallback>
          <p:pic>
            <p:nvPicPr>
              <p:cNvPr id="96" name="Freihand 95">
                <a:extLst>
                  <a:ext uri="{FF2B5EF4-FFF2-40B4-BE49-F238E27FC236}">
                    <a16:creationId xmlns:a16="http://schemas.microsoft.com/office/drawing/2014/main" id="{2F25A658-EBAA-42F0-BC08-428D459FA124}"/>
                  </a:ext>
                </a:extLst>
              </p:cNvPr>
              <p:cNvPicPr/>
              <p:nvPr/>
            </p:nvPicPr>
            <p:blipFill>
              <a:blip r:embed="rId100"/>
              <a:stretch>
                <a:fillRect/>
              </a:stretch>
            </p:blipFill>
            <p:spPr>
              <a:xfrm>
                <a:off x="4748613" y="3001560"/>
                <a:ext cx="284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97" name="Freihand 96">
                <a:extLst>
                  <a:ext uri="{FF2B5EF4-FFF2-40B4-BE49-F238E27FC236}">
                    <a16:creationId xmlns:a16="http://schemas.microsoft.com/office/drawing/2014/main" id="{B9057C32-A929-40E2-A60B-53D97851A733}"/>
                  </a:ext>
                </a:extLst>
              </p14:cNvPr>
              <p14:cNvContentPartPr/>
              <p14:nvPr/>
            </p14:nvContentPartPr>
            <p14:xfrm>
              <a:off x="5189613" y="2904360"/>
              <a:ext cx="173160" cy="146160"/>
            </p14:xfrm>
          </p:contentPart>
        </mc:Choice>
        <mc:Fallback>
          <p:pic>
            <p:nvPicPr>
              <p:cNvPr id="97" name="Freihand 96">
                <a:extLst>
                  <a:ext uri="{FF2B5EF4-FFF2-40B4-BE49-F238E27FC236}">
                    <a16:creationId xmlns:a16="http://schemas.microsoft.com/office/drawing/2014/main" id="{B9057C32-A929-40E2-A60B-53D97851A733}"/>
                  </a:ext>
                </a:extLst>
              </p:cNvPr>
              <p:cNvPicPr/>
              <p:nvPr/>
            </p:nvPicPr>
            <p:blipFill>
              <a:blip r:embed="rId102"/>
              <a:stretch>
                <a:fillRect/>
              </a:stretch>
            </p:blipFill>
            <p:spPr>
              <a:xfrm>
                <a:off x="5185293" y="2900040"/>
                <a:ext cx="1818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98" name="Freihand 97">
                <a:extLst>
                  <a:ext uri="{FF2B5EF4-FFF2-40B4-BE49-F238E27FC236}">
                    <a16:creationId xmlns:a16="http://schemas.microsoft.com/office/drawing/2014/main" id="{186FA0E1-465B-4371-BEFE-E5AA5CC38D63}"/>
                  </a:ext>
                </a:extLst>
              </p14:cNvPr>
              <p14:cNvContentPartPr/>
              <p14:nvPr/>
            </p14:nvContentPartPr>
            <p14:xfrm>
              <a:off x="5376093" y="2929560"/>
              <a:ext cx="22680" cy="117360"/>
            </p14:xfrm>
          </p:contentPart>
        </mc:Choice>
        <mc:Fallback>
          <p:pic>
            <p:nvPicPr>
              <p:cNvPr id="98" name="Freihand 97">
                <a:extLst>
                  <a:ext uri="{FF2B5EF4-FFF2-40B4-BE49-F238E27FC236}">
                    <a16:creationId xmlns:a16="http://schemas.microsoft.com/office/drawing/2014/main" id="{186FA0E1-465B-4371-BEFE-E5AA5CC38D63}"/>
                  </a:ext>
                </a:extLst>
              </p:cNvPr>
              <p:cNvPicPr/>
              <p:nvPr/>
            </p:nvPicPr>
            <p:blipFill>
              <a:blip r:embed="rId104"/>
              <a:stretch>
                <a:fillRect/>
              </a:stretch>
            </p:blipFill>
            <p:spPr>
              <a:xfrm>
                <a:off x="5371773" y="2925240"/>
                <a:ext cx="313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99" name="Freihand 98">
                <a:extLst>
                  <a:ext uri="{FF2B5EF4-FFF2-40B4-BE49-F238E27FC236}">
                    <a16:creationId xmlns:a16="http://schemas.microsoft.com/office/drawing/2014/main" id="{CBD581FB-E1E2-4645-8102-114454C5156B}"/>
                  </a:ext>
                </a:extLst>
              </p14:cNvPr>
              <p14:cNvContentPartPr/>
              <p14:nvPr/>
            </p14:nvContentPartPr>
            <p14:xfrm>
              <a:off x="5471853" y="2928120"/>
              <a:ext cx="81720" cy="116640"/>
            </p14:xfrm>
          </p:contentPart>
        </mc:Choice>
        <mc:Fallback>
          <p:pic>
            <p:nvPicPr>
              <p:cNvPr id="99" name="Freihand 98">
                <a:extLst>
                  <a:ext uri="{FF2B5EF4-FFF2-40B4-BE49-F238E27FC236}">
                    <a16:creationId xmlns:a16="http://schemas.microsoft.com/office/drawing/2014/main" id="{CBD581FB-E1E2-4645-8102-114454C5156B}"/>
                  </a:ext>
                </a:extLst>
              </p:cNvPr>
              <p:cNvPicPr/>
              <p:nvPr/>
            </p:nvPicPr>
            <p:blipFill>
              <a:blip r:embed="rId106"/>
              <a:stretch>
                <a:fillRect/>
              </a:stretch>
            </p:blipFill>
            <p:spPr>
              <a:xfrm>
                <a:off x="5467533" y="2923800"/>
                <a:ext cx="903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00" name="Freihand 99">
                <a:extLst>
                  <a:ext uri="{FF2B5EF4-FFF2-40B4-BE49-F238E27FC236}">
                    <a16:creationId xmlns:a16="http://schemas.microsoft.com/office/drawing/2014/main" id="{976ED579-FC30-4F77-9E6F-26A1B21F0545}"/>
                  </a:ext>
                </a:extLst>
              </p14:cNvPr>
              <p14:cNvContentPartPr/>
              <p14:nvPr/>
            </p14:nvContentPartPr>
            <p14:xfrm>
              <a:off x="5805213" y="2940000"/>
              <a:ext cx="71640" cy="88920"/>
            </p14:xfrm>
          </p:contentPart>
        </mc:Choice>
        <mc:Fallback>
          <p:pic>
            <p:nvPicPr>
              <p:cNvPr id="100" name="Freihand 99">
                <a:extLst>
                  <a:ext uri="{FF2B5EF4-FFF2-40B4-BE49-F238E27FC236}">
                    <a16:creationId xmlns:a16="http://schemas.microsoft.com/office/drawing/2014/main" id="{976ED579-FC30-4F77-9E6F-26A1B21F0545}"/>
                  </a:ext>
                </a:extLst>
              </p:cNvPr>
              <p:cNvPicPr/>
              <p:nvPr/>
            </p:nvPicPr>
            <p:blipFill>
              <a:blip r:embed="rId108"/>
              <a:stretch>
                <a:fillRect/>
              </a:stretch>
            </p:blipFill>
            <p:spPr>
              <a:xfrm>
                <a:off x="5800893" y="2935680"/>
                <a:ext cx="802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29" name="Freihand 128">
                <a:extLst>
                  <a:ext uri="{FF2B5EF4-FFF2-40B4-BE49-F238E27FC236}">
                    <a16:creationId xmlns:a16="http://schemas.microsoft.com/office/drawing/2014/main" id="{8764B7CC-1306-49CB-BF34-764D96989FF3}"/>
                  </a:ext>
                </a:extLst>
              </p14:cNvPr>
              <p14:cNvContentPartPr/>
              <p14:nvPr/>
            </p14:nvContentPartPr>
            <p14:xfrm>
              <a:off x="4651413" y="3288120"/>
              <a:ext cx="41760" cy="61200"/>
            </p14:xfrm>
          </p:contentPart>
        </mc:Choice>
        <mc:Fallback>
          <p:pic>
            <p:nvPicPr>
              <p:cNvPr id="129" name="Freihand 128">
                <a:extLst>
                  <a:ext uri="{FF2B5EF4-FFF2-40B4-BE49-F238E27FC236}">
                    <a16:creationId xmlns:a16="http://schemas.microsoft.com/office/drawing/2014/main" id="{8764B7CC-1306-49CB-BF34-764D96989FF3}"/>
                  </a:ext>
                </a:extLst>
              </p:cNvPr>
              <p:cNvPicPr/>
              <p:nvPr/>
            </p:nvPicPr>
            <p:blipFill>
              <a:blip r:embed="rId110"/>
              <a:stretch>
                <a:fillRect/>
              </a:stretch>
            </p:blipFill>
            <p:spPr>
              <a:xfrm>
                <a:off x="4647093" y="3283800"/>
                <a:ext cx="504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30" name="Freihand 129">
                <a:extLst>
                  <a:ext uri="{FF2B5EF4-FFF2-40B4-BE49-F238E27FC236}">
                    <a16:creationId xmlns:a16="http://schemas.microsoft.com/office/drawing/2014/main" id="{AB8E618B-BA85-418C-B6B5-6CA6BFF0E7D4}"/>
                  </a:ext>
                </a:extLst>
              </p14:cNvPr>
              <p14:cNvContentPartPr/>
              <p14:nvPr/>
            </p14:nvContentPartPr>
            <p14:xfrm>
              <a:off x="4717653" y="3299640"/>
              <a:ext cx="32760" cy="90360"/>
            </p14:xfrm>
          </p:contentPart>
        </mc:Choice>
        <mc:Fallback>
          <p:pic>
            <p:nvPicPr>
              <p:cNvPr id="130" name="Freihand 129">
                <a:extLst>
                  <a:ext uri="{FF2B5EF4-FFF2-40B4-BE49-F238E27FC236}">
                    <a16:creationId xmlns:a16="http://schemas.microsoft.com/office/drawing/2014/main" id="{AB8E618B-BA85-418C-B6B5-6CA6BFF0E7D4}"/>
                  </a:ext>
                </a:extLst>
              </p:cNvPr>
              <p:cNvPicPr/>
              <p:nvPr/>
            </p:nvPicPr>
            <p:blipFill>
              <a:blip r:embed="rId112"/>
              <a:stretch>
                <a:fillRect/>
              </a:stretch>
            </p:blipFill>
            <p:spPr>
              <a:xfrm>
                <a:off x="4713333" y="3295320"/>
                <a:ext cx="414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35" name="Freihand 134">
                <a:extLst>
                  <a:ext uri="{FF2B5EF4-FFF2-40B4-BE49-F238E27FC236}">
                    <a16:creationId xmlns:a16="http://schemas.microsoft.com/office/drawing/2014/main" id="{8C7AE199-3BB5-4392-A198-0E0700861C17}"/>
                  </a:ext>
                </a:extLst>
              </p14:cNvPr>
              <p14:cNvContentPartPr/>
              <p14:nvPr/>
            </p14:nvContentPartPr>
            <p14:xfrm>
              <a:off x="5171613" y="3225120"/>
              <a:ext cx="126000" cy="138240"/>
            </p14:xfrm>
          </p:contentPart>
        </mc:Choice>
        <mc:Fallback>
          <p:pic>
            <p:nvPicPr>
              <p:cNvPr id="135" name="Freihand 134">
                <a:extLst>
                  <a:ext uri="{FF2B5EF4-FFF2-40B4-BE49-F238E27FC236}">
                    <a16:creationId xmlns:a16="http://schemas.microsoft.com/office/drawing/2014/main" id="{8C7AE199-3BB5-4392-A198-0E0700861C17}"/>
                  </a:ext>
                </a:extLst>
              </p:cNvPr>
              <p:cNvPicPr/>
              <p:nvPr/>
            </p:nvPicPr>
            <p:blipFill>
              <a:blip r:embed="rId114"/>
              <a:stretch>
                <a:fillRect/>
              </a:stretch>
            </p:blipFill>
            <p:spPr>
              <a:xfrm>
                <a:off x="5167293" y="3220800"/>
                <a:ext cx="1346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36" name="Freihand 135">
                <a:extLst>
                  <a:ext uri="{FF2B5EF4-FFF2-40B4-BE49-F238E27FC236}">
                    <a16:creationId xmlns:a16="http://schemas.microsoft.com/office/drawing/2014/main" id="{9849F2FD-D803-4729-B0D8-900A25585BA3}"/>
                  </a:ext>
                </a:extLst>
              </p14:cNvPr>
              <p14:cNvContentPartPr/>
              <p14:nvPr/>
            </p14:nvContentPartPr>
            <p14:xfrm>
              <a:off x="5201133" y="3289560"/>
              <a:ext cx="138240" cy="7920"/>
            </p14:xfrm>
          </p:contentPart>
        </mc:Choice>
        <mc:Fallback>
          <p:pic>
            <p:nvPicPr>
              <p:cNvPr id="136" name="Freihand 135">
                <a:extLst>
                  <a:ext uri="{FF2B5EF4-FFF2-40B4-BE49-F238E27FC236}">
                    <a16:creationId xmlns:a16="http://schemas.microsoft.com/office/drawing/2014/main" id="{9849F2FD-D803-4729-B0D8-900A25585BA3}"/>
                  </a:ext>
                </a:extLst>
              </p:cNvPr>
              <p:cNvPicPr/>
              <p:nvPr/>
            </p:nvPicPr>
            <p:blipFill>
              <a:blip r:embed="rId116"/>
              <a:stretch>
                <a:fillRect/>
              </a:stretch>
            </p:blipFill>
            <p:spPr>
              <a:xfrm>
                <a:off x="5196813" y="3285240"/>
                <a:ext cx="1468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37" name="Freihand 136">
                <a:extLst>
                  <a:ext uri="{FF2B5EF4-FFF2-40B4-BE49-F238E27FC236}">
                    <a16:creationId xmlns:a16="http://schemas.microsoft.com/office/drawing/2014/main" id="{2BBAF445-47EC-42C9-B806-2A1393197138}"/>
                  </a:ext>
                </a:extLst>
              </p14:cNvPr>
              <p14:cNvContentPartPr/>
              <p14:nvPr/>
            </p14:nvContentPartPr>
            <p14:xfrm>
              <a:off x="5342973" y="3213960"/>
              <a:ext cx="91080" cy="144000"/>
            </p14:xfrm>
          </p:contentPart>
        </mc:Choice>
        <mc:Fallback>
          <p:pic>
            <p:nvPicPr>
              <p:cNvPr id="137" name="Freihand 136">
                <a:extLst>
                  <a:ext uri="{FF2B5EF4-FFF2-40B4-BE49-F238E27FC236}">
                    <a16:creationId xmlns:a16="http://schemas.microsoft.com/office/drawing/2014/main" id="{2BBAF445-47EC-42C9-B806-2A1393197138}"/>
                  </a:ext>
                </a:extLst>
              </p:cNvPr>
              <p:cNvPicPr/>
              <p:nvPr/>
            </p:nvPicPr>
            <p:blipFill>
              <a:blip r:embed="rId118"/>
              <a:stretch>
                <a:fillRect/>
              </a:stretch>
            </p:blipFill>
            <p:spPr>
              <a:xfrm>
                <a:off x="5338653" y="3209640"/>
                <a:ext cx="997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38" name="Freihand 137">
                <a:extLst>
                  <a:ext uri="{FF2B5EF4-FFF2-40B4-BE49-F238E27FC236}">
                    <a16:creationId xmlns:a16="http://schemas.microsoft.com/office/drawing/2014/main" id="{0B7BDC58-5621-492D-8764-DCE1207117B7}"/>
                  </a:ext>
                </a:extLst>
              </p14:cNvPr>
              <p14:cNvContentPartPr/>
              <p14:nvPr/>
            </p14:nvContentPartPr>
            <p14:xfrm>
              <a:off x="5442693" y="3223320"/>
              <a:ext cx="98640" cy="168840"/>
            </p14:xfrm>
          </p:contentPart>
        </mc:Choice>
        <mc:Fallback>
          <p:pic>
            <p:nvPicPr>
              <p:cNvPr id="138" name="Freihand 137">
                <a:extLst>
                  <a:ext uri="{FF2B5EF4-FFF2-40B4-BE49-F238E27FC236}">
                    <a16:creationId xmlns:a16="http://schemas.microsoft.com/office/drawing/2014/main" id="{0B7BDC58-5621-492D-8764-DCE1207117B7}"/>
                  </a:ext>
                </a:extLst>
              </p:cNvPr>
              <p:cNvPicPr/>
              <p:nvPr/>
            </p:nvPicPr>
            <p:blipFill>
              <a:blip r:embed="rId120"/>
              <a:stretch>
                <a:fillRect/>
              </a:stretch>
            </p:blipFill>
            <p:spPr>
              <a:xfrm>
                <a:off x="5438373" y="3219000"/>
                <a:ext cx="1072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39" name="Freihand 138">
                <a:extLst>
                  <a:ext uri="{FF2B5EF4-FFF2-40B4-BE49-F238E27FC236}">
                    <a16:creationId xmlns:a16="http://schemas.microsoft.com/office/drawing/2014/main" id="{D73ECAE3-4A07-4059-8202-77298A990831}"/>
                  </a:ext>
                </a:extLst>
              </p14:cNvPr>
              <p14:cNvContentPartPr/>
              <p14:nvPr/>
            </p14:nvContentPartPr>
            <p14:xfrm>
              <a:off x="5784693" y="3251040"/>
              <a:ext cx="71280" cy="52200"/>
            </p14:xfrm>
          </p:contentPart>
        </mc:Choice>
        <mc:Fallback>
          <p:pic>
            <p:nvPicPr>
              <p:cNvPr id="139" name="Freihand 138">
                <a:extLst>
                  <a:ext uri="{FF2B5EF4-FFF2-40B4-BE49-F238E27FC236}">
                    <a16:creationId xmlns:a16="http://schemas.microsoft.com/office/drawing/2014/main" id="{D73ECAE3-4A07-4059-8202-77298A990831}"/>
                  </a:ext>
                </a:extLst>
              </p:cNvPr>
              <p:cNvPicPr/>
              <p:nvPr/>
            </p:nvPicPr>
            <p:blipFill>
              <a:blip r:embed="rId122"/>
              <a:stretch>
                <a:fillRect/>
              </a:stretch>
            </p:blipFill>
            <p:spPr>
              <a:xfrm>
                <a:off x="5780373" y="3246720"/>
                <a:ext cx="799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40" name="Freihand 139">
                <a:extLst>
                  <a:ext uri="{FF2B5EF4-FFF2-40B4-BE49-F238E27FC236}">
                    <a16:creationId xmlns:a16="http://schemas.microsoft.com/office/drawing/2014/main" id="{2C3432A8-4E13-4DB4-9451-1591A5D392D1}"/>
                  </a:ext>
                </a:extLst>
              </p14:cNvPr>
              <p14:cNvContentPartPr/>
              <p14:nvPr/>
            </p14:nvContentPartPr>
            <p14:xfrm>
              <a:off x="5856693" y="3253920"/>
              <a:ext cx="10440" cy="55800"/>
            </p14:xfrm>
          </p:contentPart>
        </mc:Choice>
        <mc:Fallback>
          <p:pic>
            <p:nvPicPr>
              <p:cNvPr id="140" name="Freihand 139">
                <a:extLst>
                  <a:ext uri="{FF2B5EF4-FFF2-40B4-BE49-F238E27FC236}">
                    <a16:creationId xmlns:a16="http://schemas.microsoft.com/office/drawing/2014/main" id="{2C3432A8-4E13-4DB4-9451-1591A5D392D1}"/>
                  </a:ext>
                </a:extLst>
              </p:cNvPr>
              <p:cNvPicPr/>
              <p:nvPr/>
            </p:nvPicPr>
            <p:blipFill>
              <a:blip r:embed="rId124"/>
              <a:stretch>
                <a:fillRect/>
              </a:stretch>
            </p:blipFill>
            <p:spPr>
              <a:xfrm>
                <a:off x="5852373" y="3249600"/>
                <a:ext cx="190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48" name="Freihand 147">
                <a:extLst>
                  <a:ext uri="{FF2B5EF4-FFF2-40B4-BE49-F238E27FC236}">
                    <a16:creationId xmlns:a16="http://schemas.microsoft.com/office/drawing/2014/main" id="{35300387-28DC-4353-AC2E-07CDF333C548}"/>
                  </a:ext>
                </a:extLst>
              </p14:cNvPr>
              <p14:cNvContentPartPr/>
              <p14:nvPr/>
            </p14:nvContentPartPr>
            <p14:xfrm>
              <a:off x="5135613" y="3472440"/>
              <a:ext cx="9000" cy="50040"/>
            </p14:xfrm>
          </p:contentPart>
        </mc:Choice>
        <mc:Fallback>
          <p:pic>
            <p:nvPicPr>
              <p:cNvPr id="148" name="Freihand 147">
                <a:extLst>
                  <a:ext uri="{FF2B5EF4-FFF2-40B4-BE49-F238E27FC236}">
                    <a16:creationId xmlns:a16="http://schemas.microsoft.com/office/drawing/2014/main" id="{35300387-28DC-4353-AC2E-07CDF333C548}"/>
                  </a:ext>
                </a:extLst>
              </p:cNvPr>
              <p:cNvPicPr/>
              <p:nvPr/>
            </p:nvPicPr>
            <p:blipFill>
              <a:blip r:embed="rId126"/>
              <a:stretch>
                <a:fillRect/>
              </a:stretch>
            </p:blipFill>
            <p:spPr>
              <a:xfrm>
                <a:off x="5131293" y="3468120"/>
                <a:ext cx="176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49" name="Freihand 148">
                <a:extLst>
                  <a:ext uri="{FF2B5EF4-FFF2-40B4-BE49-F238E27FC236}">
                    <a16:creationId xmlns:a16="http://schemas.microsoft.com/office/drawing/2014/main" id="{8735F460-D990-4EEF-8AD5-BBD6C38C21F7}"/>
                  </a:ext>
                </a:extLst>
              </p14:cNvPr>
              <p14:cNvContentPartPr/>
              <p14:nvPr/>
            </p14:nvContentPartPr>
            <p14:xfrm>
              <a:off x="5123733" y="3631920"/>
              <a:ext cx="15840" cy="36360"/>
            </p14:xfrm>
          </p:contentPart>
        </mc:Choice>
        <mc:Fallback>
          <p:pic>
            <p:nvPicPr>
              <p:cNvPr id="149" name="Freihand 148">
                <a:extLst>
                  <a:ext uri="{FF2B5EF4-FFF2-40B4-BE49-F238E27FC236}">
                    <a16:creationId xmlns:a16="http://schemas.microsoft.com/office/drawing/2014/main" id="{8735F460-D990-4EEF-8AD5-BBD6C38C21F7}"/>
                  </a:ext>
                </a:extLst>
              </p:cNvPr>
              <p:cNvPicPr/>
              <p:nvPr/>
            </p:nvPicPr>
            <p:blipFill>
              <a:blip r:embed="rId128"/>
              <a:stretch>
                <a:fillRect/>
              </a:stretch>
            </p:blipFill>
            <p:spPr>
              <a:xfrm>
                <a:off x="5119413" y="3627600"/>
                <a:ext cx="244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37" name="Freihand 36">
                <a:extLst>
                  <a:ext uri="{FF2B5EF4-FFF2-40B4-BE49-F238E27FC236}">
                    <a16:creationId xmlns:a16="http://schemas.microsoft.com/office/drawing/2014/main" id="{2024424B-2EC3-4AA6-801F-3BA70228E3AA}"/>
                  </a:ext>
                </a:extLst>
              </p14:cNvPr>
              <p14:cNvContentPartPr/>
              <p14:nvPr/>
            </p14:nvContentPartPr>
            <p14:xfrm>
              <a:off x="3940053" y="2774760"/>
              <a:ext cx="119520" cy="14040"/>
            </p14:xfrm>
          </p:contentPart>
        </mc:Choice>
        <mc:Fallback>
          <p:pic>
            <p:nvPicPr>
              <p:cNvPr id="37" name="Freihand 36">
                <a:extLst>
                  <a:ext uri="{FF2B5EF4-FFF2-40B4-BE49-F238E27FC236}">
                    <a16:creationId xmlns:a16="http://schemas.microsoft.com/office/drawing/2014/main" id="{2024424B-2EC3-4AA6-801F-3BA70228E3AA}"/>
                  </a:ext>
                </a:extLst>
              </p:cNvPr>
              <p:cNvPicPr/>
              <p:nvPr/>
            </p:nvPicPr>
            <p:blipFill>
              <a:blip r:embed="rId130"/>
              <a:stretch>
                <a:fillRect/>
              </a:stretch>
            </p:blipFill>
            <p:spPr>
              <a:xfrm>
                <a:off x="3935733" y="2770440"/>
                <a:ext cx="1281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38" name="Freihand 37">
                <a:extLst>
                  <a:ext uri="{FF2B5EF4-FFF2-40B4-BE49-F238E27FC236}">
                    <a16:creationId xmlns:a16="http://schemas.microsoft.com/office/drawing/2014/main" id="{5FAF8FAA-EFDF-4E49-B5F1-8427BC736525}"/>
                  </a:ext>
                </a:extLst>
              </p14:cNvPr>
              <p14:cNvContentPartPr/>
              <p14:nvPr/>
            </p14:nvContentPartPr>
            <p14:xfrm>
              <a:off x="4029333" y="2724000"/>
              <a:ext cx="71280" cy="106920"/>
            </p14:xfrm>
          </p:contentPart>
        </mc:Choice>
        <mc:Fallback>
          <p:pic>
            <p:nvPicPr>
              <p:cNvPr id="38" name="Freihand 37">
                <a:extLst>
                  <a:ext uri="{FF2B5EF4-FFF2-40B4-BE49-F238E27FC236}">
                    <a16:creationId xmlns:a16="http://schemas.microsoft.com/office/drawing/2014/main" id="{5FAF8FAA-EFDF-4E49-B5F1-8427BC736525}"/>
                  </a:ext>
                </a:extLst>
              </p:cNvPr>
              <p:cNvPicPr/>
              <p:nvPr/>
            </p:nvPicPr>
            <p:blipFill>
              <a:blip r:embed="rId132"/>
              <a:stretch>
                <a:fillRect/>
              </a:stretch>
            </p:blipFill>
            <p:spPr>
              <a:xfrm>
                <a:off x="4025013" y="2719680"/>
                <a:ext cx="799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1" name="Freihand 90">
                <a:extLst>
                  <a:ext uri="{FF2B5EF4-FFF2-40B4-BE49-F238E27FC236}">
                    <a16:creationId xmlns:a16="http://schemas.microsoft.com/office/drawing/2014/main" id="{53AC907C-C4BF-464C-A27A-184E25AB37BD}"/>
                  </a:ext>
                </a:extLst>
              </p14:cNvPr>
              <p14:cNvContentPartPr/>
              <p14:nvPr/>
            </p14:nvContentPartPr>
            <p14:xfrm>
              <a:off x="3865893" y="3049080"/>
              <a:ext cx="149040" cy="30240"/>
            </p14:xfrm>
          </p:contentPart>
        </mc:Choice>
        <mc:Fallback>
          <p:pic>
            <p:nvPicPr>
              <p:cNvPr id="91" name="Freihand 90">
                <a:extLst>
                  <a:ext uri="{FF2B5EF4-FFF2-40B4-BE49-F238E27FC236}">
                    <a16:creationId xmlns:a16="http://schemas.microsoft.com/office/drawing/2014/main" id="{53AC907C-C4BF-464C-A27A-184E25AB37BD}"/>
                  </a:ext>
                </a:extLst>
              </p:cNvPr>
              <p:cNvPicPr/>
              <p:nvPr/>
            </p:nvPicPr>
            <p:blipFill>
              <a:blip r:embed="rId134"/>
              <a:stretch>
                <a:fillRect/>
              </a:stretch>
            </p:blipFill>
            <p:spPr>
              <a:xfrm>
                <a:off x="3861573" y="3044760"/>
                <a:ext cx="1576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2" name="Freihand 91">
                <a:extLst>
                  <a:ext uri="{FF2B5EF4-FFF2-40B4-BE49-F238E27FC236}">
                    <a16:creationId xmlns:a16="http://schemas.microsoft.com/office/drawing/2014/main" id="{0711394D-2C0A-4F35-B2F5-38F021F5BFB9}"/>
                  </a:ext>
                </a:extLst>
              </p14:cNvPr>
              <p14:cNvContentPartPr/>
              <p14:nvPr/>
            </p14:nvContentPartPr>
            <p14:xfrm>
              <a:off x="3958413" y="2987880"/>
              <a:ext cx="103320" cy="190080"/>
            </p14:xfrm>
          </p:contentPart>
        </mc:Choice>
        <mc:Fallback>
          <p:pic>
            <p:nvPicPr>
              <p:cNvPr id="92" name="Freihand 91">
                <a:extLst>
                  <a:ext uri="{FF2B5EF4-FFF2-40B4-BE49-F238E27FC236}">
                    <a16:creationId xmlns:a16="http://schemas.microsoft.com/office/drawing/2014/main" id="{0711394D-2C0A-4F35-B2F5-38F021F5BFB9}"/>
                  </a:ext>
                </a:extLst>
              </p:cNvPr>
              <p:cNvPicPr/>
              <p:nvPr/>
            </p:nvPicPr>
            <p:blipFill>
              <a:blip r:embed="rId136"/>
              <a:stretch>
                <a:fillRect/>
              </a:stretch>
            </p:blipFill>
            <p:spPr>
              <a:xfrm>
                <a:off x="3954093" y="2983560"/>
                <a:ext cx="1119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27" name="Freihand 126">
                <a:extLst>
                  <a:ext uri="{FF2B5EF4-FFF2-40B4-BE49-F238E27FC236}">
                    <a16:creationId xmlns:a16="http://schemas.microsoft.com/office/drawing/2014/main" id="{4E421A0D-9EFC-4B94-A589-AAE7497AE679}"/>
                  </a:ext>
                </a:extLst>
              </p14:cNvPr>
              <p14:cNvContentPartPr/>
              <p14:nvPr/>
            </p14:nvContentPartPr>
            <p14:xfrm>
              <a:off x="3933213" y="3382080"/>
              <a:ext cx="130680" cy="10440"/>
            </p14:xfrm>
          </p:contentPart>
        </mc:Choice>
        <mc:Fallback>
          <p:pic>
            <p:nvPicPr>
              <p:cNvPr id="127" name="Freihand 126">
                <a:extLst>
                  <a:ext uri="{FF2B5EF4-FFF2-40B4-BE49-F238E27FC236}">
                    <a16:creationId xmlns:a16="http://schemas.microsoft.com/office/drawing/2014/main" id="{4E421A0D-9EFC-4B94-A589-AAE7497AE679}"/>
                  </a:ext>
                </a:extLst>
              </p:cNvPr>
              <p:cNvPicPr/>
              <p:nvPr/>
            </p:nvPicPr>
            <p:blipFill>
              <a:blip r:embed="rId138"/>
              <a:stretch>
                <a:fillRect/>
              </a:stretch>
            </p:blipFill>
            <p:spPr>
              <a:xfrm>
                <a:off x="3928893" y="3377760"/>
                <a:ext cx="1393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28" name="Freihand 127">
                <a:extLst>
                  <a:ext uri="{FF2B5EF4-FFF2-40B4-BE49-F238E27FC236}">
                    <a16:creationId xmlns:a16="http://schemas.microsoft.com/office/drawing/2014/main" id="{E1912B62-CE4F-4244-A6D4-459804093607}"/>
                  </a:ext>
                </a:extLst>
              </p14:cNvPr>
              <p14:cNvContentPartPr/>
              <p14:nvPr/>
            </p14:nvContentPartPr>
            <p14:xfrm>
              <a:off x="4037253" y="3311880"/>
              <a:ext cx="78840" cy="115920"/>
            </p14:xfrm>
          </p:contentPart>
        </mc:Choice>
        <mc:Fallback>
          <p:pic>
            <p:nvPicPr>
              <p:cNvPr id="128" name="Freihand 127">
                <a:extLst>
                  <a:ext uri="{FF2B5EF4-FFF2-40B4-BE49-F238E27FC236}">
                    <a16:creationId xmlns:a16="http://schemas.microsoft.com/office/drawing/2014/main" id="{E1912B62-CE4F-4244-A6D4-459804093607}"/>
                  </a:ext>
                </a:extLst>
              </p:cNvPr>
              <p:cNvPicPr/>
              <p:nvPr/>
            </p:nvPicPr>
            <p:blipFill>
              <a:blip r:embed="rId140"/>
              <a:stretch>
                <a:fillRect/>
              </a:stretch>
            </p:blipFill>
            <p:spPr>
              <a:xfrm>
                <a:off x="4032933" y="3307560"/>
                <a:ext cx="874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63" name="Freihand 162">
                <a:extLst>
                  <a:ext uri="{FF2B5EF4-FFF2-40B4-BE49-F238E27FC236}">
                    <a16:creationId xmlns:a16="http://schemas.microsoft.com/office/drawing/2014/main" id="{03B1E9A1-1E2E-4DD5-8F0A-69781946CFC0}"/>
                  </a:ext>
                </a:extLst>
              </p14:cNvPr>
              <p14:cNvContentPartPr/>
              <p14:nvPr/>
            </p14:nvContentPartPr>
            <p14:xfrm>
              <a:off x="122253" y="4558920"/>
              <a:ext cx="168840" cy="187920"/>
            </p14:xfrm>
          </p:contentPart>
        </mc:Choice>
        <mc:Fallback>
          <p:pic>
            <p:nvPicPr>
              <p:cNvPr id="163" name="Freihand 162">
                <a:extLst>
                  <a:ext uri="{FF2B5EF4-FFF2-40B4-BE49-F238E27FC236}">
                    <a16:creationId xmlns:a16="http://schemas.microsoft.com/office/drawing/2014/main" id="{03B1E9A1-1E2E-4DD5-8F0A-69781946CFC0}"/>
                  </a:ext>
                </a:extLst>
              </p:cNvPr>
              <p:cNvPicPr/>
              <p:nvPr/>
            </p:nvPicPr>
            <p:blipFill>
              <a:blip r:embed="rId142"/>
              <a:stretch>
                <a:fillRect/>
              </a:stretch>
            </p:blipFill>
            <p:spPr>
              <a:xfrm>
                <a:off x="117933" y="4554600"/>
                <a:ext cx="1774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03" name="Freihand 102">
                <a:extLst>
                  <a:ext uri="{FF2B5EF4-FFF2-40B4-BE49-F238E27FC236}">
                    <a16:creationId xmlns:a16="http://schemas.microsoft.com/office/drawing/2014/main" id="{AC36E649-5762-492D-B63D-0BDBE18224B0}"/>
                  </a:ext>
                </a:extLst>
              </p14:cNvPr>
              <p14:cNvContentPartPr/>
              <p14:nvPr/>
            </p14:nvContentPartPr>
            <p14:xfrm>
              <a:off x="73653" y="3492240"/>
              <a:ext cx="148320" cy="160200"/>
            </p14:xfrm>
          </p:contentPart>
        </mc:Choice>
        <mc:Fallback>
          <p:pic>
            <p:nvPicPr>
              <p:cNvPr id="103" name="Freihand 102">
                <a:extLst>
                  <a:ext uri="{FF2B5EF4-FFF2-40B4-BE49-F238E27FC236}">
                    <a16:creationId xmlns:a16="http://schemas.microsoft.com/office/drawing/2014/main" id="{AC36E649-5762-492D-B63D-0BDBE18224B0}"/>
                  </a:ext>
                </a:extLst>
              </p:cNvPr>
              <p:cNvPicPr/>
              <p:nvPr/>
            </p:nvPicPr>
            <p:blipFill>
              <a:blip r:embed="rId144"/>
              <a:stretch>
                <a:fillRect/>
              </a:stretch>
            </p:blipFill>
            <p:spPr>
              <a:xfrm>
                <a:off x="69333" y="3487920"/>
                <a:ext cx="1569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04" name="Freihand 103">
                <a:extLst>
                  <a:ext uri="{FF2B5EF4-FFF2-40B4-BE49-F238E27FC236}">
                    <a16:creationId xmlns:a16="http://schemas.microsoft.com/office/drawing/2014/main" id="{B6B6D167-F9D0-45FE-93EC-15133813F63F}"/>
                  </a:ext>
                </a:extLst>
              </p14:cNvPr>
              <p14:cNvContentPartPr/>
              <p14:nvPr/>
            </p14:nvContentPartPr>
            <p14:xfrm>
              <a:off x="362013" y="3474240"/>
              <a:ext cx="27000" cy="128880"/>
            </p14:xfrm>
          </p:contentPart>
        </mc:Choice>
        <mc:Fallback>
          <p:pic>
            <p:nvPicPr>
              <p:cNvPr id="104" name="Freihand 103">
                <a:extLst>
                  <a:ext uri="{FF2B5EF4-FFF2-40B4-BE49-F238E27FC236}">
                    <a16:creationId xmlns:a16="http://schemas.microsoft.com/office/drawing/2014/main" id="{B6B6D167-F9D0-45FE-93EC-15133813F63F}"/>
                  </a:ext>
                </a:extLst>
              </p:cNvPr>
              <p:cNvPicPr/>
              <p:nvPr/>
            </p:nvPicPr>
            <p:blipFill>
              <a:blip r:embed="rId146"/>
              <a:stretch>
                <a:fillRect/>
              </a:stretch>
            </p:blipFill>
            <p:spPr>
              <a:xfrm>
                <a:off x="357693" y="3469920"/>
                <a:ext cx="356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05" name="Freihand 104">
                <a:extLst>
                  <a:ext uri="{FF2B5EF4-FFF2-40B4-BE49-F238E27FC236}">
                    <a16:creationId xmlns:a16="http://schemas.microsoft.com/office/drawing/2014/main" id="{E295EB3D-478D-444D-86C6-D0FEB6697EFA}"/>
                  </a:ext>
                </a:extLst>
              </p14:cNvPr>
              <p14:cNvContentPartPr/>
              <p14:nvPr/>
            </p14:nvContentPartPr>
            <p14:xfrm>
              <a:off x="319173" y="3462000"/>
              <a:ext cx="141120" cy="181800"/>
            </p14:xfrm>
          </p:contentPart>
        </mc:Choice>
        <mc:Fallback>
          <p:pic>
            <p:nvPicPr>
              <p:cNvPr id="105" name="Freihand 104">
                <a:extLst>
                  <a:ext uri="{FF2B5EF4-FFF2-40B4-BE49-F238E27FC236}">
                    <a16:creationId xmlns:a16="http://schemas.microsoft.com/office/drawing/2014/main" id="{E295EB3D-478D-444D-86C6-D0FEB6697EFA}"/>
                  </a:ext>
                </a:extLst>
              </p:cNvPr>
              <p:cNvPicPr/>
              <p:nvPr/>
            </p:nvPicPr>
            <p:blipFill>
              <a:blip r:embed="rId148"/>
              <a:stretch>
                <a:fillRect/>
              </a:stretch>
            </p:blipFill>
            <p:spPr>
              <a:xfrm>
                <a:off x="314853" y="3457680"/>
                <a:ext cx="1497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07" name="Freihand 106">
                <a:extLst>
                  <a:ext uri="{FF2B5EF4-FFF2-40B4-BE49-F238E27FC236}">
                    <a16:creationId xmlns:a16="http://schemas.microsoft.com/office/drawing/2014/main" id="{4A99E37E-0BFB-4DA1-97FF-648212553093}"/>
                  </a:ext>
                </a:extLst>
              </p14:cNvPr>
              <p14:cNvContentPartPr/>
              <p14:nvPr/>
            </p14:nvContentPartPr>
            <p14:xfrm>
              <a:off x="576933" y="3491160"/>
              <a:ext cx="113400" cy="157680"/>
            </p14:xfrm>
          </p:contentPart>
        </mc:Choice>
        <mc:Fallback>
          <p:pic>
            <p:nvPicPr>
              <p:cNvPr id="107" name="Freihand 106">
                <a:extLst>
                  <a:ext uri="{FF2B5EF4-FFF2-40B4-BE49-F238E27FC236}">
                    <a16:creationId xmlns:a16="http://schemas.microsoft.com/office/drawing/2014/main" id="{4A99E37E-0BFB-4DA1-97FF-648212553093}"/>
                  </a:ext>
                </a:extLst>
              </p:cNvPr>
              <p:cNvPicPr/>
              <p:nvPr/>
            </p:nvPicPr>
            <p:blipFill>
              <a:blip r:embed="rId150"/>
              <a:stretch>
                <a:fillRect/>
              </a:stretch>
            </p:blipFill>
            <p:spPr>
              <a:xfrm>
                <a:off x="572613" y="3486840"/>
                <a:ext cx="1220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208" name="Freihand 207">
                <a:extLst>
                  <a:ext uri="{FF2B5EF4-FFF2-40B4-BE49-F238E27FC236}">
                    <a16:creationId xmlns:a16="http://schemas.microsoft.com/office/drawing/2014/main" id="{DB70A654-CD99-400A-B7F6-BB6B7B43E646}"/>
                  </a:ext>
                </a:extLst>
              </p14:cNvPr>
              <p14:cNvContentPartPr/>
              <p14:nvPr/>
            </p14:nvContentPartPr>
            <p14:xfrm>
              <a:off x="41253" y="3727680"/>
              <a:ext cx="154080" cy="170280"/>
            </p14:xfrm>
          </p:contentPart>
        </mc:Choice>
        <mc:Fallback>
          <p:pic>
            <p:nvPicPr>
              <p:cNvPr id="208" name="Freihand 207">
                <a:extLst>
                  <a:ext uri="{FF2B5EF4-FFF2-40B4-BE49-F238E27FC236}">
                    <a16:creationId xmlns:a16="http://schemas.microsoft.com/office/drawing/2014/main" id="{DB70A654-CD99-400A-B7F6-BB6B7B43E646}"/>
                  </a:ext>
                </a:extLst>
              </p:cNvPr>
              <p:cNvPicPr/>
              <p:nvPr/>
            </p:nvPicPr>
            <p:blipFill>
              <a:blip r:embed="rId152"/>
              <a:stretch>
                <a:fillRect/>
              </a:stretch>
            </p:blipFill>
            <p:spPr>
              <a:xfrm>
                <a:off x="36933" y="3723360"/>
                <a:ext cx="1627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209" name="Freihand 208">
                <a:extLst>
                  <a:ext uri="{FF2B5EF4-FFF2-40B4-BE49-F238E27FC236}">
                    <a16:creationId xmlns:a16="http://schemas.microsoft.com/office/drawing/2014/main" id="{BE2C6C16-DC58-4315-9924-0EF0CCD8455A}"/>
                  </a:ext>
                </a:extLst>
              </p14:cNvPr>
              <p14:cNvContentPartPr/>
              <p14:nvPr/>
            </p14:nvContentPartPr>
            <p14:xfrm>
              <a:off x="278853" y="3769800"/>
              <a:ext cx="28800" cy="134640"/>
            </p14:xfrm>
          </p:contentPart>
        </mc:Choice>
        <mc:Fallback>
          <p:pic>
            <p:nvPicPr>
              <p:cNvPr id="209" name="Freihand 208">
                <a:extLst>
                  <a:ext uri="{FF2B5EF4-FFF2-40B4-BE49-F238E27FC236}">
                    <a16:creationId xmlns:a16="http://schemas.microsoft.com/office/drawing/2014/main" id="{BE2C6C16-DC58-4315-9924-0EF0CCD8455A}"/>
                  </a:ext>
                </a:extLst>
              </p:cNvPr>
              <p:cNvPicPr/>
              <p:nvPr/>
            </p:nvPicPr>
            <p:blipFill>
              <a:blip r:embed="rId154"/>
              <a:stretch>
                <a:fillRect/>
              </a:stretch>
            </p:blipFill>
            <p:spPr>
              <a:xfrm>
                <a:off x="274533" y="3765480"/>
                <a:ext cx="374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210" name="Freihand 209">
                <a:extLst>
                  <a:ext uri="{FF2B5EF4-FFF2-40B4-BE49-F238E27FC236}">
                    <a16:creationId xmlns:a16="http://schemas.microsoft.com/office/drawing/2014/main" id="{67542993-A308-42CA-9442-0FA89BCC7EC5}"/>
                  </a:ext>
                </a:extLst>
              </p14:cNvPr>
              <p14:cNvContentPartPr/>
              <p14:nvPr/>
            </p14:nvContentPartPr>
            <p14:xfrm>
              <a:off x="241773" y="3733080"/>
              <a:ext cx="153360" cy="200880"/>
            </p14:xfrm>
          </p:contentPart>
        </mc:Choice>
        <mc:Fallback>
          <p:pic>
            <p:nvPicPr>
              <p:cNvPr id="210" name="Freihand 209">
                <a:extLst>
                  <a:ext uri="{FF2B5EF4-FFF2-40B4-BE49-F238E27FC236}">
                    <a16:creationId xmlns:a16="http://schemas.microsoft.com/office/drawing/2014/main" id="{67542993-A308-42CA-9442-0FA89BCC7EC5}"/>
                  </a:ext>
                </a:extLst>
              </p:cNvPr>
              <p:cNvPicPr/>
              <p:nvPr/>
            </p:nvPicPr>
            <p:blipFill>
              <a:blip r:embed="rId156"/>
              <a:stretch>
                <a:fillRect/>
              </a:stretch>
            </p:blipFill>
            <p:spPr>
              <a:xfrm>
                <a:off x="237453" y="3728760"/>
                <a:ext cx="16200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211" name="Freihand 210">
                <a:extLst>
                  <a:ext uri="{FF2B5EF4-FFF2-40B4-BE49-F238E27FC236}">
                    <a16:creationId xmlns:a16="http://schemas.microsoft.com/office/drawing/2014/main" id="{2304BB6B-185B-451B-A919-A076FCED5800}"/>
                  </a:ext>
                </a:extLst>
              </p14:cNvPr>
              <p14:cNvContentPartPr/>
              <p14:nvPr/>
            </p14:nvContentPartPr>
            <p14:xfrm>
              <a:off x="470373" y="3728400"/>
              <a:ext cx="111960" cy="207000"/>
            </p14:xfrm>
          </p:contentPart>
        </mc:Choice>
        <mc:Fallback>
          <p:pic>
            <p:nvPicPr>
              <p:cNvPr id="211" name="Freihand 210">
                <a:extLst>
                  <a:ext uri="{FF2B5EF4-FFF2-40B4-BE49-F238E27FC236}">
                    <a16:creationId xmlns:a16="http://schemas.microsoft.com/office/drawing/2014/main" id="{2304BB6B-185B-451B-A919-A076FCED5800}"/>
                  </a:ext>
                </a:extLst>
              </p:cNvPr>
              <p:cNvPicPr/>
              <p:nvPr/>
            </p:nvPicPr>
            <p:blipFill>
              <a:blip r:embed="rId158"/>
              <a:stretch>
                <a:fillRect/>
              </a:stretch>
            </p:blipFill>
            <p:spPr>
              <a:xfrm>
                <a:off x="466053" y="3724080"/>
                <a:ext cx="12060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1" name="Freihand 10">
                <a:extLst>
                  <a:ext uri="{FF2B5EF4-FFF2-40B4-BE49-F238E27FC236}">
                    <a16:creationId xmlns:a16="http://schemas.microsoft.com/office/drawing/2014/main" id="{05949B83-9C3F-4E64-8743-87FD2FAD3FE6}"/>
                  </a:ext>
                </a:extLst>
              </p14:cNvPr>
              <p14:cNvContentPartPr/>
              <p14:nvPr/>
            </p14:nvContentPartPr>
            <p14:xfrm>
              <a:off x="1089213" y="2759640"/>
              <a:ext cx="21960" cy="113760"/>
            </p14:xfrm>
          </p:contentPart>
        </mc:Choice>
        <mc:Fallback>
          <p:pic>
            <p:nvPicPr>
              <p:cNvPr id="11" name="Freihand 10">
                <a:extLst>
                  <a:ext uri="{FF2B5EF4-FFF2-40B4-BE49-F238E27FC236}">
                    <a16:creationId xmlns:a16="http://schemas.microsoft.com/office/drawing/2014/main" id="{05949B83-9C3F-4E64-8743-87FD2FAD3FE6}"/>
                  </a:ext>
                </a:extLst>
              </p:cNvPr>
              <p:cNvPicPr/>
              <p:nvPr/>
            </p:nvPicPr>
            <p:blipFill>
              <a:blip r:embed="rId160"/>
              <a:stretch>
                <a:fillRect/>
              </a:stretch>
            </p:blipFill>
            <p:spPr>
              <a:xfrm>
                <a:off x="1084893" y="2755320"/>
                <a:ext cx="306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2" name="Freihand 11">
                <a:extLst>
                  <a:ext uri="{FF2B5EF4-FFF2-40B4-BE49-F238E27FC236}">
                    <a16:creationId xmlns:a16="http://schemas.microsoft.com/office/drawing/2014/main" id="{F83B874D-9C04-4A01-A0E0-7EFEFC9B3F9F}"/>
                  </a:ext>
                </a:extLst>
              </p14:cNvPr>
              <p14:cNvContentPartPr/>
              <p14:nvPr/>
            </p14:nvContentPartPr>
            <p14:xfrm>
              <a:off x="1093533" y="2739480"/>
              <a:ext cx="115920" cy="63360"/>
            </p14:xfrm>
          </p:contentPart>
        </mc:Choice>
        <mc:Fallback>
          <p:pic>
            <p:nvPicPr>
              <p:cNvPr id="12" name="Freihand 11">
                <a:extLst>
                  <a:ext uri="{FF2B5EF4-FFF2-40B4-BE49-F238E27FC236}">
                    <a16:creationId xmlns:a16="http://schemas.microsoft.com/office/drawing/2014/main" id="{F83B874D-9C04-4A01-A0E0-7EFEFC9B3F9F}"/>
                  </a:ext>
                </a:extLst>
              </p:cNvPr>
              <p:cNvPicPr/>
              <p:nvPr/>
            </p:nvPicPr>
            <p:blipFill>
              <a:blip r:embed="rId162"/>
              <a:stretch>
                <a:fillRect/>
              </a:stretch>
            </p:blipFill>
            <p:spPr>
              <a:xfrm>
                <a:off x="1089213" y="2735160"/>
                <a:ext cx="1245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3" name="Freihand 12">
                <a:extLst>
                  <a:ext uri="{FF2B5EF4-FFF2-40B4-BE49-F238E27FC236}">
                    <a16:creationId xmlns:a16="http://schemas.microsoft.com/office/drawing/2014/main" id="{CCD05FC4-69AE-4287-91FF-23176BD10F3B}"/>
                  </a:ext>
                </a:extLst>
              </p14:cNvPr>
              <p14:cNvContentPartPr/>
              <p14:nvPr/>
            </p14:nvContentPartPr>
            <p14:xfrm>
              <a:off x="1094973" y="2841360"/>
              <a:ext cx="110520" cy="44640"/>
            </p14:xfrm>
          </p:contentPart>
        </mc:Choice>
        <mc:Fallback>
          <p:pic>
            <p:nvPicPr>
              <p:cNvPr id="13" name="Freihand 12">
                <a:extLst>
                  <a:ext uri="{FF2B5EF4-FFF2-40B4-BE49-F238E27FC236}">
                    <a16:creationId xmlns:a16="http://schemas.microsoft.com/office/drawing/2014/main" id="{CCD05FC4-69AE-4287-91FF-23176BD10F3B}"/>
                  </a:ext>
                </a:extLst>
              </p:cNvPr>
              <p:cNvPicPr/>
              <p:nvPr/>
            </p:nvPicPr>
            <p:blipFill>
              <a:blip r:embed="rId164"/>
              <a:stretch>
                <a:fillRect/>
              </a:stretch>
            </p:blipFill>
            <p:spPr>
              <a:xfrm>
                <a:off x="1090653" y="2837040"/>
                <a:ext cx="1191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4" name="Freihand 13">
                <a:extLst>
                  <a:ext uri="{FF2B5EF4-FFF2-40B4-BE49-F238E27FC236}">
                    <a16:creationId xmlns:a16="http://schemas.microsoft.com/office/drawing/2014/main" id="{3490690D-A6CA-4C1A-A902-92E4FE05DE9F}"/>
                  </a:ext>
                </a:extLst>
              </p14:cNvPr>
              <p14:cNvContentPartPr/>
              <p14:nvPr/>
            </p14:nvContentPartPr>
            <p14:xfrm>
              <a:off x="1212693" y="2808960"/>
              <a:ext cx="145440" cy="66240"/>
            </p14:xfrm>
          </p:contentPart>
        </mc:Choice>
        <mc:Fallback>
          <p:pic>
            <p:nvPicPr>
              <p:cNvPr id="14" name="Freihand 13">
                <a:extLst>
                  <a:ext uri="{FF2B5EF4-FFF2-40B4-BE49-F238E27FC236}">
                    <a16:creationId xmlns:a16="http://schemas.microsoft.com/office/drawing/2014/main" id="{3490690D-A6CA-4C1A-A902-92E4FE05DE9F}"/>
                  </a:ext>
                </a:extLst>
              </p:cNvPr>
              <p:cNvPicPr/>
              <p:nvPr/>
            </p:nvPicPr>
            <p:blipFill>
              <a:blip r:embed="rId166"/>
              <a:stretch>
                <a:fillRect/>
              </a:stretch>
            </p:blipFill>
            <p:spPr>
              <a:xfrm>
                <a:off x="1208373" y="2804640"/>
                <a:ext cx="1540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5" name="Freihand 14">
                <a:extLst>
                  <a:ext uri="{FF2B5EF4-FFF2-40B4-BE49-F238E27FC236}">
                    <a16:creationId xmlns:a16="http://schemas.microsoft.com/office/drawing/2014/main" id="{5D04DBAF-E12C-469F-A1F9-60F782E7F02D}"/>
                  </a:ext>
                </a:extLst>
              </p14:cNvPr>
              <p14:cNvContentPartPr/>
              <p14:nvPr/>
            </p14:nvContentPartPr>
            <p14:xfrm>
              <a:off x="1345533" y="2738400"/>
              <a:ext cx="97200" cy="159480"/>
            </p14:xfrm>
          </p:contentPart>
        </mc:Choice>
        <mc:Fallback>
          <p:pic>
            <p:nvPicPr>
              <p:cNvPr id="15" name="Freihand 14">
                <a:extLst>
                  <a:ext uri="{FF2B5EF4-FFF2-40B4-BE49-F238E27FC236}">
                    <a16:creationId xmlns:a16="http://schemas.microsoft.com/office/drawing/2014/main" id="{5D04DBAF-E12C-469F-A1F9-60F782E7F02D}"/>
                  </a:ext>
                </a:extLst>
              </p:cNvPr>
              <p:cNvPicPr/>
              <p:nvPr/>
            </p:nvPicPr>
            <p:blipFill>
              <a:blip r:embed="rId168"/>
              <a:stretch>
                <a:fillRect/>
              </a:stretch>
            </p:blipFill>
            <p:spPr>
              <a:xfrm>
                <a:off x="1341213" y="2734080"/>
                <a:ext cx="1058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6" name="Freihand 15">
                <a:extLst>
                  <a:ext uri="{FF2B5EF4-FFF2-40B4-BE49-F238E27FC236}">
                    <a16:creationId xmlns:a16="http://schemas.microsoft.com/office/drawing/2014/main" id="{209D3687-A701-442F-B8CC-26CF0026C407}"/>
                  </a:ext>
                </a:extLst>
              </p14:cNvPr>
              <p14:cNvContentPartPr/>
              <p14:nvPr/>
            </p14:nvContentPartPr>
            <p14:xfrm>
              <a:off x="1440573" y="2821200"/>
              <a:ext cx="74160" cy="69480"/>
            </p14:xfrm>
          </p:contentPart>
        </mc:Choice>
        <mc:Fallback>
          <p:pic>
            <p:nvPicPr>
              <p:cNvPr id="16" name="Freihand 15">
                <a:extLst>
                  <a:ext uri="{FF2B5EF4-FFF2-40B4-BE49-F238E27FC236}">
                    <a16:creationId xmlns:a16="http://schemas.microsoft.com/office/drawing/2014/main" id="{209D3687-A701-442F-B8CC-26CF0026C407}"/>
                  </a:ext>
                </a:extLst>
              </p:cNvPr>
              <p:cNvPicPr/>
              <p:nvPr/>
            </p:nvPicPr>
            <p:blipFill>
              <a:blip r:embed="rId170"/>
              <a:stretch>
                <a:fillRect/>
              </a:stretch>
            </p:blipFill>
            <p:spPr>
              <a:xfrm>
                <a:off x="1436253" y="2816880"/>
                <a:ext cx="828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7" name="Freihand 16">
                <a:extLst>
                  <a:ext uri="{FF2B5EF4-FFF2-40B4-BE49-F238E27FC236}">
                    <a16:creationId xmlns:a16="http://schemas.microsoft.com/office/drawing/2014/main" id="{534C840A-29C7-4332-A03A-FAE01F4D8F87}"/>
                  </a:ext>
                </a:extLst>
              </p14:cNvPr>
              <p14:cNvContentPartPr/>
              <p14:nvPr/>
            </p14:nvContentPartPr>
            <p14:xfrm>
              <a:off x="1530213" y="2824440"/>
              <a:ext cx="185040" cy="177840"/>
            </p14:xfrm>
          </p:contentPart>
        </mc:Choice>
        <mc:Fallback>
          <p:pic>
            <p:nvPicPr>
              <p:cNvPr id="17" name="Freihand 16">
                <a:extLst>
                  <a:ext uri="{FF2B5EF4-FFF2-40B4-BE49-F238E27FC236}">
                    <a16:creationId xmlns:a16="http://schemas.microsoft.com/office/drawing/2014/main" id="{534C840A-29C7-4332-A03A-FAE01F4D8F87}"/>
                  </a:ext>
                </a:extLst>
              </p:cNvPr>
              <p:cNvPicPr/>
              <p:nvPr/>
            </p:nvPicPr>
            <p:blipFill>
              <a:blip r:embed="rId172"/>
              <a:stretch>
                <a:fillRect/>
              </a:stretch>
            </p:blipFill>
            <p:spPr>
              <a:xfrm>
                <a:off x="1525893" y="2820120"/>
                <a:ext cx="1936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8" name="Freihand 17">
                <a:extLst>
                  <a:ext uri="{FF2B5EF4-FFF2-40B4-BE49-F238E27FC236}">
                    <a16:creationId xmlns:a16="http://schemas.microsoft.com/office/drawing/2014/main" id="{55D8C7F3-E027-4215-87E4-F8888C220A40}"/>
                  </a:ext>
                </a:extLst>
              </p14:cNvPr>
              <p14:cNvContentPartPr/>
              <p14:nvPr/>
            </p14:nvContentPartPr>
            <p14:xfrm>
              <a:off x="1874013" y="2726520"/>
              <a:ext cx="147240" cy="144720"/>
            </p14:xfrm>
          </p:contentPart>
        </mc:Choice>
        <mc:Fallback>
          <p:pic>
            <p:nvPicPr>
              <p:cNvPr id="18" name="Freihand 17">
                <a:extLst>
                  <a:ext uri="{FF2B5EF4-FFF2-40B4-BE49-F238E27FC236}">
                    <a16:creationId xmlns:a16="http://schemas.microsoft.com/office/drawing/2014/main" id="{55D8C7F3-E027-4215-87E4-F8888C220A40}"/>
                  </a:ext>
                </a:extLst>
              </p:cNvPr>
              <p:cNvPicPr/>
              <p:nvPr/>
            </p:nvPicPr>
            <p:blipFill>
              <a:blip r:embed="rId174"/>
              <a:stretch>
                <a:fillRect/>
              </a:stretch>
            </p:blipFill>
            <p:spPr>
              <a:xfrm>
                <a:off x="1869693" y="2722200"/>
                <a:ext cx="1558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9" name="Freihand 18">
                <a:extLst>
                  <a:ext uri="{FF2B5EF4-FFF2-40B4-BE49-F238E27FC236}">
                    <a16:creationId xmlns:a16="http://schemas.microsoft.com/office/drawing/2014/main" id="{251E4B3E-7E20-4C98-95C0-4863E4097D47}"/>
                  </a:ext>
                </a:extLst>
              </p14:cNvPr>
              <p14:cNvContentPartPr/>
              <p14:nvPr/>
            </p14:nvContentPartPr>
            <p14:xfrm>
              <a:off x="2042133" y="2715360"/>
              <a:ext cx="138600" cy="136800"/>
            </p14:xfrm>
          </p:contentPart>
        </mc:Choice>
        <mc:Fallback>
          <p:pic>
            <p:nvPicPr>
              <p:cNvPr id="19" name="Freihand 18">
                <a:extLst>
                  <a:ext uri="{FF2B5EF4-FFF2-40B4-BE49-F238E27FC236}">
                    <a16:creationId xmlns:a16="http://schemas.microsoft.com/office/drawing/2014/main" id="{251E4B3E-7E20-4C98-95C0-4863E4097D47}"/>
                  </a:ext>
                </a:extLst>
              </p:cNvPr>
              <p:cNvPicPr/>
              <p:nvPr/>
            </p:nvPicPr>
            <p:blipFill>
              <a:blip r:embed="rId176"/>
              <a:stretch>
                <a:fillRect/>
              </a:stretch>
            </p:blipFill>
            <p:spPr>
              <a:xfrm>
                <a:off x="2037813" y="2711040"/>
                <a:ext cx="1472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20" name="Freihand 19">
                <a:extLst>
                  <a:ext uri="{FF2B5EF4-FFF2-40B4-BE49-F238E27FC236}">
                    <a16:creationId xmlns:a16="http://schemas.microsoft.com/office/drawing/2014/main" id="{D9BB556B-A3C6-4225-BBC4-504DA4DE5F5F}"/>
                  </a:ext>
                </a:extLst>
              </p14:cNvPr>
              <p14:cNvContentPartPr/>
              <p14:nvPr/>
            </p14:nvContentPartPr>
            <p14:xfrm>
              <a:off x="2185413" y="2728680"/>
              <a:ext cx="30960" cy="119160"/>
            </p14:xfrm>
          </p:contentPart>
        </mc:Choice>
        <mc:Fallback>
          <p:pic>
            <p:nvPicPr>
              <p:cNvPr id="20" name="Freihand 19">
                <a:extLst>
                  <a:ext uri="{FF2B5EF4-FFF2-40B4-BE49-F238E27FC236}">
                    <a16:creationId xmlns:a16="http://schemas.microsoft.com/office/drawing/2014/main" id="{D9BB556B-A3C6-4225-BBC4-504DA4DE5F5F}"/>
                  </a:ext>
                </a:extLst>
              </p:cNvPr>
              <p:cNvPicPr/>
              <p:nvPr/>
            </p:nvPicPr>
            <p:blipFill>
              <a:blip r:embed="rId178"/>
              <a:stretch>
                <a:fillRect/>
              </a:stretch>
            </p:blipFill>
            <p:spPr>
              <a:xfrm>
                <a:off x="2181093" y="2724360"/>
                <a:ext cx="396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21" name="Freihand 20">
                <a:extLst>
                  <a:ext uri="{FF2B5EF4-FFF2-40B4-BE49-F238E27FC236}">
                    <a16:creationId xmlns:a16="http://schemas.microsoft.com/office/drawing/2014/main" id="{17E49439-B583-4059-9DEF-8B8AFE3DF6FE}"/>
                  </a:ext>
                </a:extLst>
              </p14:cNvPr>
              <p14:cNvContentPartPr/>
              <p14:nvPr/>
            </p14:nvContentPartPr>
            <p14:xfrm>
              <a:off x="2257773" y="2783040"/>
              <a:ext cx="36000" cy="48240"/>
            </p14:xfrm>
          </p:contentPart>
        </mc:Choice>
        <mc:Fallback>
          <p:pic>
            <p:nvPicPr>
              <p:cNvPr id="21" name="Freihand 20">
                <a:extLst>
                  <a:ext uri="{FF2B5EF4-FFF2-40B4-BE49-F238E27FC236}">
                    <a16:creationId xmlns:a16="http://schemas.microsoft.com/office/drawing/2014/main" id="{17E49439-B583-4059-9DEF-8B8AFE3DF6FE}"/>
                  </a:ext>
                </a:extLst>
              </p:cNvPr>
              <p:cNvPicPr/>
              <p:nvPr/>
            </p:nvPicPr>
            <p:blipFill>
              <a:blip r:embed="rId180"/>
              <a:stretch>
                <a:fillRect/>
              </a:stretch>
            </p:blipFill>
            <p:spPr>
              <a:xfrm>
                <a:off x="2253453" y="2778720"/>
                <a:ext cx="446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22" name="Freihand 21">
                <a:extLst>
                  <a:ext uri="{FF2B5EF4-FFF2-40B4-BE49-F238E27FC236}">
                    <a16:creationId xmlns:a16="http://schemas.microsoft.com/office/drawing/2014/main" id="{FDA2EEA9-D56D-4CB9-AA0B-F8EDE2A0522A}"/>
                  </a:ext>
                </a:extLst>
              </p14:cNvPr>
              <p14:cNvContentPartPr/>
              <p14:nvPr/>
            </p14:nvContentPartPr>
            <p14:xfrm>
              <a:off x="2451813" y="2744880"/>
              <a:ext cx="114120" cy="118080"/>
            </p14:xfrm>
          </p:contentPart>
        </mc:Choice>
        <mc:Fallback>
          <p:pic>
            <p:nvPicPr>
              <p:cNvPr id="22" name="Freihand 21">
                <a:extLst>
                  <a:ext uri="{FF2B5EF4-FFF2-40B4-BE49-F238E27FC236}">
                    <a16:creationId xmlns:a16="http://schemas.microsoft.com/office/drawing/2014/main" id="{FDA2EEA9-D56D-4CB9-AA0B-F8EDE2A0522A}"/>
                  </a:ext>
                </a:extLst>
              </p:cNvPr>
              <p:cNvPicPr/>
              <p:nvPr/>
            </p:nvPicPr>
            <p:blipFill>
              <a:blip r:embed="rId182"/>
              <a:stretch>
                <a:fillRect/>
              </a:stretch>
            </p:blipFill>
            <p:spPr>
              <a:xfrm>
                <a:off x="2447493" y="2740560"/>
                <a:ext cx="1227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23" name="Freihand 22">
                <a:extLst>
                  <a:ext uri="{FF2B5EF4-FFF2-40B4-BE49-F238E27FC236}">
                    <a16:creationId xmlns:a16="http://schemas.microsoft.com/office/drawing/2014/main" id="{204456ED-189A-4D13-A5E9-9DA5E5E0A0C1}"/>
                  </a:ext>
                </a:extLst>
              </p14:cNvPr>
              <p14:cNvContentPartPr/>
              <p14:nvPr/>
            </p14:nvContentPartPr>
            <p14:xfrm>
              <a:off x="2425893" y="2784840"/>
              <a:ext cx="136440" cy="29880"/>
            </p14:xfrm>
          </p:contentPart>
        </mc:Choice>
        <mc:Fallback>
          <p:pic>
            <p:nvPicPr>
              <p:cNvPr id="23" name="Freihand 22">
                <a:extLst>
                  <a:ext uri="{FF2B5EF4-FFF2-40B4-BE49-F238E27FC236}">
                    <a16:creationId xmlns:a16="http://schemas.microsoft.com/office/drawing/2014/main" id="{204456ED-189A-4D13-A5E9-9DA5E5E0A0C1}"/>
                  </a:ext>
                </a:extLst>
              </p:cNvPr>
              <p:cNvPicPr/>
              <p:nvPr/>
            </p:nvPicPr>
            <p:blipFill>
              <a:blip r:embed="rId184"/>
              <a:stretch>
                <a:fillRect/>
              </a:stretch>
            </p:blipFill>
            <p:spPr>
              <a:xfrm>
                <a:off x="2421573" y="2780520"/>
                <a:ext cx="1450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24" name="Freihand 23">
                <a:extLst>
                  <a:ext uri="{FF2B5EF4-FFF2-40B4-BE49-F238E27FC236}">
                    <a16:creationId xmlns:a16="http://schemas.microsoft.com/office/drawing/2014/main" id="{DFE987B8-9D59-42C9-8D2A-468B171976E3}"/>
                  </a:ext>
                </a:extLst>
              </p14:cNvPr>
              <p14:cNvContentPartPr/>
              <p14:nvPr/>
            </p14:nvContentPartPr>
            <p14:xfrm>
              <a:off x="2396013" y="2808240"/>
              <a:ext cx="180720" cy="39960"/>
            </p14:xfrm>
          </p:contentPart>
        </mc:Choice>
        <mc:Fallback>
          <p:pic>
            <p:nvPicPr>
              <p:cNvPr id="24" name="Freihand 23">
                <a:extLst>
                  <a:ext uri="{FF2B5EF4-FFF2-40B4-BE49-F238E27FC236}">
                    <a16:creationId xmlns:a16="http://schemas.microsoft.com/office/drawing/2014/main" id="{DFE987B8-9D59-42C9-8D2A-468B171976E3}"/>
                  </a:ext>
                </a:extLst>
              </p:cNvPr>
              <p:cNvPicPr/>
              <p:nvPr/>
            </p:nvPicPr>
            <p:blipFill>
              <a:blip r:embed="rId186"/>
              <a:stretch>
                <a:fillRect/>
              </a:stretch>
            </p:blipFill>
            <p:spPr>
              <a:xfrm>
                <a:off x="2391693" y="2803920"/>
                <a:ext cx="1893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25" name="Freihand 24">
                <a:extLst>
                  <a:ext uri="{FF2B5EF4-FFF2-40B4-BE49-F238E27FC236}">
                    <a16:creationId xmlns:a16="http://schemas.microsoft.com/office/drawing/2014/main" id="{2C7F2CD5-8AA2-47F5-84FF-4BA2EF298365}"/>
                  </a:ext>
                </a:extLst>
              </p14:cNvPr>
              <p14:cNvContentPartPr/>
              <p14:nvPr/>
            </p14:nvContentPartPr>
            <p14:xfrm>
              <a:off x="2949693" y="2736600"/>
              <a:ext cx="39600" cy="119160"/>
            </p14:xfrm>
          </p:contentPart>
        </mc:Choice>
        <mc:Fallback>
          <p:pic>
            <p:nvPicPr>
              <p:cNvPr id="25" name="Freihand 24">
                <a:extLst>
                  <a:ext uri="{FF2B5EF4-FFF2-40B4-BE49-F238E27FC236}">
                    <a16:creationId xmlns:a16="http://schemas.microsoft.com/office/drawing/2014/main" id="{2C7F2CD5-8AA2-47F5-84FF-4BA2EF298365}"/>
                  </a:ext>
                </a:extLst>
              </p:cNvPr>
              <p:cNvPicPr/>
              <p:nvPr/>
            </p:nvPicPr>
            <p:blipFill>
              <a:blip r:embed="rId188"/>
              <a:stretch>
                <a:fillRect/>
              </a:stretch>
            </p:blipFill>
            <p:spPr>
              <a:xfrm>
                <a:off x="2945373" y="2732280"/>
                <a:ext cx="482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26" name="Freihand 25">
                <a:extLst>
                  <a:ext uri="{FF2B5EF4-FFF2-40B4-BE49-F238E27FC236}">
                    <a16:creationId xmlns:a16="http://schemas.microsoft.com/office/drawing/2014/main" id="{089419A8-F5A8-4100-B357-0C33B2C409C4}"/>
                  </a:ext>
                </a:extLst>
              </p14:cNvPr>
              <p14:cNvContentPartPr/>
              <p14:nvPr/>
            </p14:nvContentPartPr>
            <p14:xfrm>
              <a:off x="2961213" y="2695200"/>
              <a:ext cx="120600" cy="150480"/>
            </p14:xfrm>
          </p:contentPart>
        </mc:Choice>
        <mc:Fallback>
          <p:pic>
            <p:nvPicPr>
              <p:cNvPr id="26" name="Freihand 25">
                <a:extLst>
                  <a:ext uri="{FF2B5EF4-FFF2-40B4-BE49-F238E27FC236}">
                    <a16:creationId xmlns:a16="http://schemas.microsoft.com/office/drawing/2014/main" id="{089419A8-F5A8-4100-B357-0C33B2C409C4}"/>
                  </a:ext>
                </a:extLst>
              </p:cNvPr>
              <p:cNvPicPr/>
              <p:nvPr/>
            </p:nvPicPr>
            <p:blipFill>
              <a:blip r:embed="rId190"/>
              <a:stretch>
                <a:fillRect/>
              </a:stretch>
            </p:blipFill>
            <p:spPr>
              <a:xfrm>
                <a:off x="2956893" y="2690880"/>
                <a:ext cx="1292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27" name="Freihand 26">
                <a:extLst>
                  <a:ext uri="{FF2B5EF4-FFF2-40B4-BE49-F238E27FC236}">
                    <a16:creationId xmlns:a16="http://schemas.microsoft.com/office/drawing/2014/main" id="{2B3F5827-249F-4DC2-9392-59EDAC4954DD}"/>
                  </a:ext>
                </a:extLst>
              </p14:cNvPr>
              <p14:cNvContentPartPr/>
              <p14:nvPr/>
            </p14:nvContentPartPr>
            <p14:xfrm>
              <a:off x="3122133" y="2749560"/>
              <a:ext cx="101880" cy="12960"/>
            </p14:xfrm>
          </p:contentPart>
        </mc:Choice>
        <mc:Fallback>
          <p:pic>
            <p:nvPicPr>
              <p:cNvPr id="27" name="Freihand 26">
                <a:extLst>
                  <a:ext uri="{FF2B5EF4-FFF2-40B4-BE49-F238E27FC236}">
                    <a16:creationId xmlns:a16="http://schemas.microsoft.com/office/drawing/2014/main" id="{2B3F5827-249F-4DC2-9392-59EDAC4954DD}"/>
                  </a:ext>
                </a:extLst>
              </p:cNvPr>
              <p:cNvPicPr/>
              <p:nvPr/>
            </p:nvPicPr>
            <p:blipFill>
              <a:blip r:embed="rId192"/>
              <a:stretch>
                <a:fillRect/>
              </a:stretch>
            </p:blipFill>
            <p:spPr>
              <a:xfrm>
                <a:off x="3117813" y="2745240"/>
                <a:ext cx="1105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28" name="Freihand 27">
                <a:extLst>
                  <a:ext uri="{FF2B5EF4-FFF2-40B4-BE49-F238E27FC236}">
                    <a16:creationId xmlns:a16="http://schemas.microsoft.com/office/drawing/2014/main" id="{CFC8D507-7995-4EF9-B54D-24A21D2401EF}"/>
                  </a:ext>
                </a:extLst>
              </p14:cNvPr>
              <p14:cNvContentPartPr/>
              <p14:nvPr/>
            </p14:nvContentPartPr>
            <p14:xfrm>
              <a:off x="3105573" y="2789880"/>
              <a:ext cx="131760" cy="10440"/>
            </p14:xfrm>
          </p:contentPart>
        </mc:Choice>
        <mc:Fallback>
          <p:pic>
            <p:nvPicPr>
              <p:cNvPr id="28" name="Freihand 27">
                <a:extLst>
                  <a:ext uri="{FF2B5EF4-FFF2-40B4-BE49-F238E27FC236}">
                    <a16:creationId xmlns:a16="http://schemas.microsoft.com/office/drawing/2014/main" id="{CFC8D507-7995-4EF9-B54D-24A21D2401EF}"/>
                  </a:ext>
                </a:extLst>
              </p:cNvPr>
              <p:cNvPicPr/>
              <p:nvPr/>
            </p:nvPicPr>
            <p:blipFill>
              <a:blip r:embed="rId194"/>
              <a:stretch>
                <a:fillRect/>
              </a:stretch>
            </p:blipFill>
            <p:spPr>
              <a:xfrm>
                <a:off x="3101253" y="2785560"/>
                <a:ext cx="1404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32" name="Freihand 31">
                <a:extLst>
                  <a:ext uri="{FF2B5EF4-FFF2-40B4-BE49-F238E27FC236}">
                    <a16:creationId xmlns:a16="http://schemas.microsoft.com/office/drawing/2014/main" id="{6B7BD9EC-7C45-4B06-83DE-8E6290A11E4D}"/>
                  </a:ext>
                </a:extLst>
              </p14:cNvPr>
              <p14:cNvContentPartPr/>
              <p14:nvPr/>
            </p14:nvContentPartPr>
            <p14:xfrm>
              <a:off x="3312573" y="2713920"/>
              <a:ext cx="145800" cy="135000"/>
            </p14:xfrm>
          </p:contentPart>
        </mc:Choice>
        <mc:Fallback>
          <p:pic>
            <p:nvPicPr>
              <p:cNvPr id="32" name="Freihand 31">
                <a:extLst>
                  <a:ext uri="{FF2B5EF4-FFF2-40B4-BE49-F238E27FC236}">
                    <a16:creationId xmlns:a16="http://schemas.microsoft.com/office/drawing/2014/main" id="{6B7BD9EC-7C45-4B06-83DE-8E6290A11E4D}"/>
                  </a:ext>
                </a:extLst>
              </p:cNvPr>
              <p:cNvPicPr/>
              <p:nvPr/>
            </p:nvPicPr>
            <p:blipFill>
              <a:blip r:embed="rId196"/>
              <a:stretch>
                <a:fillRect/>
              </a:stretch>
            </p:blipFill>
            <p:spPr>
              <a:xfrm>
                <a:off x="3308253" y="2709600"/>
                <a:ext cx="1544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33" name="Freihand 32">
                <a:extLst>
                  <a:ext uri="{FF2B5EF4-FFF2-40B4-BE49-F238E27FC236}">
                    <a16:creationId xmlns:a16="http://schemas.microsoft.com/office/drawing/2014/main" id="{725243A5-E149-4E9F-950A-B26B8BCBB4C8}"/>
                  </a:ext>
                </a:extLst>
              </p14:cNvPr>
              <p14:cNvContentPartPr/>
              <p14:nvPr/>
            </p14:nvContentPartPr>
            <p14:xfrm>
              <a:off x="3461613" y="2716440"/>
              <a:ext cx="77400" cy="137880"/>
            </p14:xfrm>
          </p:contentPart>
        </mc:Choice>
        <mc:Fallback>
          <p:pic>
            <p:nvPicPr>
              <p:cNvPr id="33" name="Freihand 32">
                <a:extLst>
                  <a:ext uri="{FF2B5EF4-FFF2-40B4-BE49-F238E27FC236}">
                    <a16:creationId xmlns:a16="http://schemas.microsoft.com/office/drawing/2014/main" id="{725243A5-E149-4E9F-950A-B26B8BCBB4C8}"/>
                  </a:ext>
                </a:extLst>
              </p:cNvPr>
              <p:cNvPicPr/>
              <p:nvPr/>
            </p:nvPicPr>
            <p:blipFill>
              <a:blip r:embed="rId198"/>
              <a:stretch>
                <a:fillRect/>
              </a:stretch>
            </p:blipFill>
            <p:spPr>
              <a:xfrm>
                <a:off x="3457293" y="2712120"/>
                <a:ext cx="860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34" name="Freihand 33">
                <a:extLst>
                  <a:ext uri="{FF2B5EF4-FFF2-40B4-BE49-F238E27FC236}">
                    <a16:creationId xmlns:a16="http://schemas.microsoft.com/office/drawing/2014/main" id="{57ADF12B-CB05-472B-9A5B-6D1D62FF0B60}"/>
                  </a:ext>
                </a:extLst>
              </p14:cNvPr>
              <p14:cNvContentPartPr/>
              <p14:nvPr/>
            </p14:nvContentPartPr>
            <p14:xfrm>
              <a:off x="3616773" y="2698800"/>
              <a:ext cx="90000" cy="130320"/>
            </p14:xfrm>
          </p:contentPart>
        </mc:Choice>
        <mc:Fallback>
          <p:pic>
            <p:nvPicPr>
              <p:cNvPr id="34" name="Freihand 33">
                <a:extLst>
                  <a:ext uri="{FF2B5EF4-FFF2-40B4-BE49-F238E27FC236}">
                    <a16:creationId xmlns:a16="http://schemas.microsoft.com/office/drawing/2014/main" id="{57ADF12B-CB05-472B-9A5B-6D1D62FF0B60}"/>
                  </a:ext>
                </a:extLst>
              </p:cNvPr>
              <p:cNvPicPr/>
              <p:nvPr/>
            </p:nvPicPr>
            <p:blipFill>
              <a:blip r:embed="rId200"/>
              <a:stretch>
                <a:fillRect/>
              </a:stretch>
            </p:blipFill>
            <p:spPr>
              <a:xfrm>
                <a:off x="3612453" y="2694480"/>
                <a:ext cx="986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35" name="Freihand 34">
                <a:extLst>
                  <a:ext uri="{FF2B5EF4-FFF2-40B4-BE49-F238E27FC236}">
                    <a16:creationId xmlns:a16="http://schemas.microsoft.com/office/drawing/2014/main" id="{D899FE40-E422-45F3-A881-A658786A602C}"/>
                  </a:ext>
                </a:extLst>
              </p14:cNvPr>
              <p14:cNvContentPartPr/>
              <p14:nvPr/>
            </p14:nvContentPartPr>
            <p14:xfrm>
              <a:off x="3563133" y="2641560"/>
              <a:ext cx="79560" cy="91440"/>
            </p14:xfrm>
          </p:contentPart>
        </mc:Choice>
        <mc:Fallback>
          <p:pic>
            <p:nvPicPr>
              <p:cNvPr id="35" name="Freihand 34">
                <a:extLst>
                  <a:ext uri="{FF2B5EF4-FFF2-40B4-BE49-F238E27FC236}">
                    <a16:creationId xmlns:a16="http://schemas.microsoft.com/office/drawing/2014/main" id="{D899FE40-E422-45F3-A881-A658786A602C}"/>
                  </a:ext>
                </a:extLst>
              </p:cNvPr>
              <p:cNvPicPr/>
              <p:nvPr/>
            </p:nvPicPr>
            <p:blipFill>
              <a:blip r:embed="rId202"/>
              <a:stretch>
                <a:fillRect/>
              </a:stretch>
            </p:blipFill>
            <p:spPr>
              <a:xfrm>
                <a:off x="3558813" y="2637240"/>
                <a:ext cx="882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36" name="Freihand 35">
                <a:extLst>
                  <a:ext uri="{FF2B5EF4-FFF2-40B4-BE49-F238E27FC236}">
                    <a16:creationId xmlns:a16="http://schemas.microsoft.com/office/drawing/2014/main" id="{7A4FF923-DE90-42B0-AE58-E0A2D9046E96}"/>
                  </a:ext>
                </a:extLst>
              </p14:cNvPr>
              <p14:cNvContentPartPr/>
              <p14:nvPr/>
            </p14:nvContentPartPr>
            <p14:xfrm>
              <a:off x="3666453" y="2749560"/>
              <a:ext cx="52200" cy="79560"/>
            </p14:xfrm>
          </p:contentPart>
        </mc:Choice>
        <mc:Fallback>
          <p:pic>
            <p:nvPicPr>
              <p:cNvPr id="36" name="Freihand 35">
                <a:extLst>
                  <a:ext uri="{FF2B5EF4-FFF2-40B4-BE49-F238E27FC236}">
                    <a16:creationId xmlns:a16="http://schemas.microsoft.com/office/drawing/2014/main" id="{7A4FF923-DE90-42B0-AE58-E0A2D9046E96}"/>
                  </a:ext>
                </a:extLst>
              </p:cNvPr>
              <p:cNvPicPr/>
              <p:nvPr/>
            </p:nvPicPr>
            <p:blipFill>
              <a:blip r:embed="rId204"/>
              <a:stretch>
                <a:fillRect/>
              </a:stretch>
            </p:blipFill>
            <p:spPr>
              <a:xfrm>
                <a:off x="3662133" y="2745240"/>
                <a:ext cx="608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63" name="Freihand 62">
                <a:extLst>
                  <a:ext uri="{FF2B5EF4-FFF2-40B4-BE49-F238E27FC236}">
                    <a16:creationId xmlns:a16="http://schemas.microsoft.com/office/drawing/2014/main" id="{5AD86256-0D3F-450A-9FD5-DC5EB442175D}"/>
                  </a:ext>
                </a:extLst>
              </p14:cNvPr>
              <p14:cNvContentPartPr/>
              <p14:nvPr/>
            </p14:nvContentPartPr>
            <p14:xfrm>
              <a:off x="1130613" y="3103080"/>
              <a:ext cx="20160" cy="108000"/>
            </p14:xfrm>
          </p:contentPart>
        </mc:Choice>
        <mc:Fallback>
          <p:pic>
            <p:nvPicPr>
              <p:cNvPr id="63" name="Freihand 62">
                <a:extLst>
                  <a:ext uri="{FF2B5EF4-FFF2-40B4-BE49-F238E27FC236}">
                    <a16:creationId xmlns:a16="http://schemas.microsoft.com/office/drawing/2014/main" id="{5AD86256-0D3F-450A-9FD5-DC5EB442175D}"/>
                  </a:ext>
                </a:extLst>
              </p:cNvPr>
              <p:cNvPicPr/>
              <p:nvPr/>
            </p:nvPicPr>
            <p:blipFill>
              <a:blip r:embed="rId206"/>
              <a:stretch>
                <a:fillRect/>
              </a:stretch>
            </p:blipFill>
            <p:spPr>
              <a:xfrm>
                <a:off x="1126293" y="3098760"/>
                <a:ext cx="288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64" name="Freihand 63">
                <a:extLst>
                  <a:ext uri="{FF2B5EF4-FFF2-40B4-BE49-F238E27FC236}">
                    <a16:creationId xmlns:a16="http://schemas.microsoft.com/office/drawing/2014/main" id="{20DBBE6E-8950-4131-9E13-2628D5B94EF7}"/>
                  </a:ext>
                </a:extLst>
              </p14:cNvPr>
              <p14:cNvContentPartPr/>
              <p14:nvPr/>
            </p14:nvContentPartPr>
            <p14:xfrm>
              <a:off x="1141773" y="3073920"/>
              <a:ext cx="105480" cy="87840"/>
            </p14:xfrm>
          </p:contentPart>
        </mc:Choice>
        <mc:Fallback>
          <p:pic>
            <p:nvPicPr>
              <p:cNvPr id="64" name="Freihand 63">
                <a:extLst>
                  <a:ext uri="{FF2B5EF4-FFF2-40B4-BE49-F238E27FC236}">
                    <a16:creationId xmlns:a16="http://schemas.microsoft.com/office/drawing/2014/main" id="{20DBBE6E-8950-4131-9E13-2628D5B94EF7}"/>
                  </a:ext>
                </a:extLst>
              </p:cNvPr>
              <p:cNvPicPr/>
              <p:nvPr/>
            </p:nvPicPr>
            <p:blipFill>
              <a:blip r:embed="rId208"/>
              <a:stretch>
                <a:fillRect/>
              </a:stretch>
            </p:blipFill>
            <p:spPr>
              <a:xfrm>
                <a:off x="1137453" y="3069600"/>
                <a:ext cx="1141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65" name="Freihand 64">
                <a:extLst>
                  <a:ext uri="{FF2B5EF4-FFF2-40B4-BE49-F238E27FC236}">
                    <a16:creationId xmlns:a16="http://schemas.microsoft.com/office/drawing/2014/main" id="{0F46CAD0-F03E-40E3-90EF-3F4608D65154}"/>
                  </a:ext>
                </a:extLst>
              </p14:cNvPr>
              <p14:cNvContentPartPr/>
              <p14:nvPr/>
            </p14:nvContentPartPr>
            <p14:xfrm>
              <a:off x="1139973" y="3162120"/>
              <a:ext cx="168840" cy="83880"/>
            </p14:xfrm>
          </p:contentPart>
        </mc:Choice>
        <mc:Fallback>
          <p:pic>
            <p:nvPicPr>
              <p:cNvPr id="65" name="Freihand 64">
                <a:extLst>
                  <a:ext uri="{FF2B5EF4-FFF2-40B4-BE49-F238E27FC236}">
                    <a16:creationId xmlns:a16="http://schemas.microsoft.com/office/drawing/2014/main" id="{0F46CAD0-F03E-40E3-90EF-3F4608D65154}"/>
                  </a:ext>
                </a:extLst>
              </p:cNvPr>
              <p:cNvPicPr/>
              <p:nvPr/>
            </p:nvPicPr>
            <p:blipFill>
              <a:blip r:embed="rId210"/>
              <a:stretch>
                <a:fillRect/>
              </a:stretch>
            </p:blipFill>
            <p:spPr>
              <a:xfrm>
                <a:off x="1135653" y="3157800"/>
                <a:ext cx="1774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66" name="Freihand 65">
                <a:extLst>
                  <a:ext uri="{FF2B5EF4-FFF2-40B4-BE49-F238E27FC236}">
                    <a16:creationId xmlns:a16="http://schemas.microsoft.com/office/drawing/2014/main" id="{C86F37A0-94F4-4E86-B752-C5E81A3EA939}"/>
                  </a:ext>
                </a:extLst>
              </p14:cNvPr>
              <p14:cNvContentPartPr/>
              <p14:nvPr/>
            </p14:nvContentPartPr>
            <p14:xfrm>
              <a:off x="1304853" y="3091200"/>
              <a:ext cx="21600" cy="56160"/>
            </p14:xfrm>
          </p:contentPart>
        </mc:Choice>
        <mc:Fallback>
          <p:pic>
            <p:nvPicPr>
              <p:cNvPr id="66" name="Freihand 65">
                <a:extLst>
                  <a:ext uri="{FF2B5EF4-FFF2-40B4-BE49-F238E27FC236}">
                    <a16:creationId xmlns:a16="http://schemas.microsoft.com/office/drawing/2014/main" id="{C86F37A0-94F4-4E86-B752-C5E81A3EA939}"/>
                  </a:ext>
                </a:extLst>
              </p:cNvPr>
              <p:cNvPicPr/>
              <p:nvPr/>
            </p:nvPicPr>
            <p:blipFill>
              <a:blip r:embed="rId212"/>
              <a:stretch>
                <a:fillRect/>
              </a:stretch>
            </p:blipFill>
            <p:spPr>
              <a:xfrm>
                <a:off x="1300533" y="3086880"/>
                <a:ext cx="302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67" name="Freihand 66">
                <a:extLst>
                  <a:ext uri="{FF2B5EF4-FFF2-40B4-BE49-F238E27FC236}">
                    <a16:creationId xmlns:a16="http://schemas.microsoft.com/office/drawing/2014/main" id="{5E4CF125-1403-4958-9229-3515C38CF63B}"/>
                  </a:ext>
                </a:extLst>
              </p14:cNvPr>
              <p14:cNvContentPartPr/>
              <p14:nvPr/>
            </p14:nvContentPartPr>
            <p14:xfrm>
              <a:off x="1341213" y="3189480"/>
              <a:ext cx="132480" cy="42840"/>
            </p14:xfrm>
          </p:contentPart>
        </mc:Choice>
        <mc:Fallback>
          <p:pic>
            <p:nvPicPr>
              <p:cNvPr id="67" name="Freihand 66">
                <a:extLst>
                  <a:ext uri="{FF2B5EF4-FFF2-40B4-BE49-F238E27FC236}">
                    <a16:creationId xmlns:a16="http://schemas.microsoft.com/office/drawing/2014/main" id="{5E4CF125-1403-4958-9229-3515C38CF63B}"/>
                  </a:ext>
                </a:extLst>
              </p:cNvPr>
              <p:cNvPicPr/>
              <p:nvPr/>
            </p:nvPicPr>
            <p:blipFill>
              <a:blip r:embed="rId214"/>
              <a:stretch>
                <a:fillRect/>
              </a:stretch>
            </p:blipFill>
            <p:spPr>
              <a:xfrm>
                <a:off x="1336893" y="3185160"/>
                <a:ext cx="1411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68" name="Freihand 67">
                <a:extLst>
                  <a:ext uri="{FF2B5EF4-FFF2-40B4-BE49-F238E27FC236}">
                    <a16:creationId xmlns:a16="http://schemas.microsoft.com/office/drawing/2014/main" id="{2E6EC356-6789-42C8-9F4C-3B207DCF8C4B}"/>
                  </a:ext>
                </a:extLst>
              </p14:cNvPr>
              <p14:cNvContentPartPr/>
              <p14:nvPr/>
            </p14:nvContentPartPr>
            <p14:xfrm>
              <a:off x="1484133" y="3173640"/>
              <a:ext cx="43920" cy="117360"/>
            </p14:xfrm>
          </p:contentPart>
        </mc:Choice>
        <mc:Fallback>
          <p:pic>
            <p:nvPicPr>
              <p:cNvPr id="68" name="Freihand 67">
                <a:extLst>
                  <a:ext uri="{FF2B5EF4-FFF2-40B4-BE49-F238E27FC236}">
                    <a16:creationId xmlns:a16="http://schemas.microsoft.com/office/drawing/2014/main" id="{2E6EC356-6789-42C8-9F4C-3B207DCF8C4B}"/>
                  </a:ext>
                </a:extLst>
              </p:cNvPr>
              <p:cNvPicPr/>
              <p:nvPr/>
            </p:nvPicPr>
            <p:blipFill>
              <a:blip r:embed="rId216"/>
              <a:stretch>
                <a:fillRect/>
              </a:stretch>
            </p:blipFill>
            <p:spPr>
              <a:xfrm>
                <a:off x="1479813" y="3169320"/>
                <a:ext cx="525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69" name="Freihand 68">
                <a:extLst>
                  <a:ext uri="{FF2B5EF4-FFF2-40B4-BE49-F238E27FC236}">
                    <a16:creationId xmlns:a16="http://schemas.microsoft.com/office/drawing/2014/main" id="{E7B0E3B3-902C-4F42-B085-A44D7C988D36}"/>
                  </a:ext>
                </a:extLst>
              </p14:cNvPr>
              <p14:cNvContentPartPr/>
              <p14:nvPr/>
            </p14:nvContentPartPr>
            <p14:xfrm>
              <a:off x="1494573" y="3090120"/>
              <a:ext cx="196920" cy="279000"/>
            </p14:xfrm>
          </p:contentPart>
        </mc:Choice>
        <mc:Fallback>
          <p:pic>
            <p:nvPicPr>
              <p:cNvPr id="69" name="Freihand 68">
                <a:extLst>
                  <a:ext uri="{FF2B5EF4-FFF2-40B4-BE49-F238E27FC236}">
                    <a16:creationId xmlns:a16="http://schemas.microsoft.com/office/drawing/2014/main" id="{E7B0E3B3-902C-4F42-B085-A44D7C988D36}"/>
                  </a:ext>
                </a:extLst>
              </p:cNvPr>
              <p:cNvPicPr/>
              <p:nvPr/>
            </p:nvPicPr>
            <p:blipFill>
              <a:blip r:embed="rId218"/>
              <a:stretch>
                <a:fillRect/>
              </a:stretch>
            </p:blipFill>
            <p:spPr>
              <a:xfrm>
                <a:off x="1490253" y="3085800"/>
                <a:ext cx="20556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70" name="Freihand 69">
                <a:extLst>
                  <a:ext uri="{FF2B5EF4-FFF2-40B4-BE49-F238E27FC236}">
                    <a16:creationId xmlns:a16="http://schemas.microsoft.com/office/drawing/2014/main" id="{72335A9A-8C6E-44E4-9BE9-E36D8033768F}"/>
                  </a:ext>
                </a:extLst>
              </p14:cNvPr>
              <p14:cNvContentPartPr/>
              <p14:nvPr/>
            </p14:nvContentPartPr>
            <p14:xfrm>
              <a:off x="1847733" y="3058800"/>
              <a:ext cx="57240" cy="180000"/>
            </p14:xfrm>
          </p:contentPart>
        </mc:Choice>
        <mc:Fallback>
          <p:pic>
            <p:nvPicPr>
              <p:cNvPr id="70" name="Freihand 69">
                <a:extLst>
                  <a:ext uri="{FF2B5EF4-FFF2-40B4-BE49-F238E27FC236}">
                    <a16:creationId xmlns:a16="http://schemas.microsoft.com/office/drawing/2014/main" id="{72335A9A-8C6E-44E4-9BE9-E36D8033768F}"/>
                  </a:ext>
                </a:extLst>
              </p:cNvPr>
              <p:cNvPicPr/>
              <p:nvPr/>
            </p:nvPicPr>
            <p:blipFill>
              <a:blip r:embed="rId220"/>
              <a:stretch>
                <a:fillRect/>
              </a:stretch>
            </p:blipFill>
            <p:spPr>
              <a:xfrm>
                <a:off x="1843413" y="3054480"/>
                <a:ext cx="658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71" name="Freihand 70">
                <a:extLst>
                  <a:ext uri="{FF2B5EF4-FFF2-40B4-BE49-F238E27FC236}">
                    <a16:creationId xmlns:a16="http://schemas.microsoft.com/office/drawing/2014/main" id="{FFFAD106-AE7F-4487-9183-4CF09918C4A6}"/>
                  </a:ext>
                </a:extLst>
              </p14:cNvPr>
              <p14:cNvContentPartPr/>
              <p14:nvPr/>
            </p14:nvContentPartPr>
            <p14:xfrm>
              <a:off x="1912173" y="3089760"/>
              <a:ext cx="59040" cy="103680"/>
            </p14:xfrm>
          </p:contentPart>
        </mc:Choice>
        <mc:Fallback>
          <p:pic>
            <p:nvPicPr>
              <p:cNvPr id="71" name="Freihand 70">
                <a:extLst>
                  <a:ext uri="{FF2B5EF4-FFF2-40B4-BE49-F238E27FC236}">
                    <a16:creationId xmlns:a16="http://schemas.microsoft.com/office/drawing/2014/main" id="{FFFAD106-AE7F-4487-9183-4CF09918C4A6}"/>
                  </a:ext>
                </a:extLst>
              </p:cNvPr>
              <p:cNvPicPr/>
              <p:nvPr/>
            </p:nvPicPr>
            <p:blipFill>
              <a:blip r:embed="rId222"/>
              <a:stretch>
                <a:fillRect/>
              </a:stretch>
            </p:blipFill>
            <p:spPr>
              <a:xfrm>
                <a:off x="1907853" y="3085440"/>
                <a:ext cx="676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72" name="Freihand 71">
                <a:extLst>
                  <a:ext uri="{FF2B5EF4-FFF2-40B4-BE49-F238E27FC236}">
                    <a16:creationId xmlns:a16="http://schemas.microsoft.com/office/drawing/2014/main" id="{A2E68A0E-85B4-43E6-8863-C75675FF5AF6}"/>
                  </a:ext>
                </a:extLst>
              </p14:cNvPr>
              <p14:cNvContentPartPr/>
              <p14:nvPr/>
            </p14:nvContentPartPr>
            <p14:xfrm>
              <a:off x="1969773" y="3089040"/>
              <a:ext cx="89280" cy="117360"/>
            </p14:xfrm>
          </p:contentPart>
        </mc:Choice>
        <mc:Fallback>
          <p:pic>
            <p:nvPicPr>
              <p:cNvPr id="72" name="Freihand 71">
                <a:extLst>
                  <a:ext uri="{FF2B5EF4-FFF2-40B4-BE49-F238E27FC236}">
                    <a16:creationId xmlns:a16="http://schemas.microsoft.com/office/drawing/2014/main" id="{A2E68A0E-85B4-43E6-8863-C75675FF5AF6}"/>
                  </a:ext>
                </a:extLst>
              </p:cNvPr>
              <p:cNvPicPr/>
              <p:nvPr/>
            </p:nvPicPr>
            <p:blipFill>
              <a:blip r:embed="rId224"/>
              <a:stretch>
                <a:fillRect/>
              </a:stretch>
            </p:blipFill>
            <p:spPr>
              <a:xfrm>
                <a:off x="1965453" y="3084720"/>
                <a:ext cx="979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75" name="Freihand 74">
                <a:extLst>
                  <a:ext uri="{FF2B5EF4-FFF2-40B4-BE49-F238E27FC236}">
                    <a16:creationId xmlns:a16="http://schemas.microsoft.com/office/drawing/2014/main" id="{E38DA513-CF07-4ADB-BE07-2510960D88F5}"/>
                  </a:ext>
                </a:extLst>
              </p14:cNvPr>
              <p14:cNvContentPartPr/>
              <p14:nvPr/>
            </p14:nvContentPartPr>
            <p14:xfrm>
              <a:off x="1771413" y="3077520"/>
              <a:ext cx="105480" cy="184320"/>
            </p14:xfrm>
          </p:contentPart>
        </mc:Choice>
        <mc:Fallback>
          <p:pic>
            <p:nvPicPr>
              <p:cNvPr id="75" name="Freihand 74">
                <a:extLst>
                  <a:ext uri="{FF2B5EF4-FFF2-40B4-BE49-F238E27FC236}">
                    <a16:creationId xmlns:a16="http://schemas.microsoft.com/office/drawing/2014/main" id="{E38DA513-CF07-4ADB-BE07-2510960D88F5}"/>
                  </a:ext>
                </a:extLst>
              </p:cNvPr>
              <p:cNvPicPr/>
              <p:nvPr/>
            </p:nvPicPr>
            <p:blipFill>
              <a:blip r:embed="rId226"/>
              <a:stretch>
                <a:fillRect/>
              </a:stretch>
            </p:blipFill>
            <p:spPr>
              <a:xfrm>
                <a:off x="1767093" y="3073200"/>
                <a:ext cx="11412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76" name="Freihand 75">
                <a:extLst>
                  <a:ext uri="{FF2B5EF4-FFF2-40B4-BE49-F238E27FC236}">
                    <a16:creationId xmlns:a16="http://schemas.microsoft.com/office/drawing/2014/main" id="{6AD4B337-3384-4C9D-A87F-D9A0BA2F795A}"/>
                  </a:ext>
                </a:extLst>
              </p14:cNvPr>
              <p14:cNvContentPartPr/>
              <p14:nvPr/>
            </p14:nvContentPartPr>
            <p14:xfrm>
              <a:off x="2148693" y="3072480"/>
              <a:ext cx="15120" cy="105480"/>
            </p14:xfrm>
          </p:contentPart>
        </mc:Choice>
        <mc:Fallback>
          <p:pic>
            <p:nvPicPr>
              <p:cNvPr id="76" name="Freihand 75">
                <a:extLst>
                  <a:ext uri="{FF2B5EF4-FFF2-40B4-BE49-F238E27FC236}">
                    <a16:creationId xmlns:a16="http://schemas.microsoft.com/office/drawing/2014/main" id="{6AD4B337-3384-4C9D-A87F-D9A0BA2F795A}"/>
                  </a:ext>
                </a:extLst>
              </p:cNvPr>
              <p:cNvPicPr/>
              <p:nvPr/>
            </p:nvPicPr>
            <p:blipFill>
              <a:blip r:embed="rId228"/>
              <a:stretch>
                <a:fillRect/>
              </a:stretch>
            </p:blipFill>
            <p:spPr>
              <a:xfrm>
                <a:off x="2144373" y="3068160"/>
                <a:ext cx="237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77" name="Freihand 76">
                <a:extLst>
                  <a:ext uri="{FF2B5EF4-FFF2-40B4-BE49-F238E27FC236}">
                    <a16:creationId xmlns:a16="http://schemas.microsoft.com/office/drawing/2014/main" id="{0BF6B97F-AF87-410C-934C-CA64FBED789B}"/>
                  </a:ext>
                </a:extLst>
              </p14:cNvPr>
              <p14:cNvContentPartPr/>
              <p14:nvPr/>
            </p14:nvContentPartPr>
            <p14:xfrm>
              <a:off x="2109453" y="3069240"/>
              <a:ext cx="85680" cy="8280"/>
            </p14:xfrm>
          </p:contentPart>
        </mc:Choice>
        <mc:Fallback>
          <p:pic>
            <p:nvPicPr>
              <p:cNvPr id="77" name="Freihand 76">
                <a:extLst>
                  <a:ext uri="{FF2B5EF4-FFF2-40B4-BE49-F238E27FC236}">
                    <a16:creationId xmlns:a16="http://schemas.microsoft.com/office/drawing/2014/main" id="{0BF6B97F-AF87-410C-934C-CA64FBED789B}"/>
                  </a:ext>
                </a:extLst>
              </p:cNvPr>
              <p:cNvPicPr/>
              <p:nvPr/>
            </p:nvPicPr>
            <p:blipFill>
              <a:blip r:embed="rId230"/>
              <a:stretch>
                <a:fillRect/>
              </a:stretch>
            </p:blipFill>
            <p:spPr>
              <a:xfrm>
                <a:off x="2105133" y="3064920"/>
                <a:ext cx="943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78" name="Freihand 77">
                <a:extLst>
                  <a:ext uri="{FF2B5EF4-FFF2-40B4-BE49-F238E27FC236}">
                    <a16:creationId xmlns:a16="http://schemas.microsoft.com/office/drawing/2014/main" id="{5ED3420F-704D-40F4-A5E7-967BEEBB5E4D}"/>
                  </a:ext>
                </a:extLst>
              </p14:cNvPr>
              <p14:cNvContentPartPr/>
              <p14:nvPr/>
            </p14:nvContentPartPr>
            <p14:xfrm>
              <a:off x="2163453" y="3060960"/>
              <a:ext cx="83880" cy="116280"/>
            </p14:xfrm>
          </p:contentPart>
        </mc:Choice>
        <mc:Fallback>
          <p:pic>
            <p:nvPicPr>
              <p:cNvPr id="78" name="Freihand 77">
                <a:extLst>
                  <a:ext uri="{FF2B5EF4-FFF2-40B4-BE49-F238E27FC236}">
                    <a16:creationId xmlns:a16="http://schemas.microsoft.com/office/drawing/2014/main" id="{5ED3420F-704D-40F4-A5E7-967BEEBB5E4D}"/>
                  </a:ext>
                </a:extLst>
              </p:cNvPr>
              <p:cNvPicPr/>
              <p:nvPr/>
            </p:nvPicPr>
            <p:blipFill>
              <a:blip r:embed="rId232"/>
              <a:stretch>
                <a:fillRect/>
              </a:stretch>
            </p:blipFill>
            <p:spPr>
              <a:xfrm>
                <a:off x="2159133" y="3056640"/>
                <a:ext cx="925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79" name="Freihand 78">
                <a:extLst>
                  <a:ext uri="{FF2B5EF4-FFF2-40B4-BE49-F238E27FC236}">
                    <a16:creationId xmlns:a16="http://schemas.microsoft.com/office/drawing/2014/main" id="{436B7FDC-1DA7-4B37-9A46-1CAE7F5BC91A}"/>
                  </a:ext>
                </a:extLst>
              </p14:cNvPr>
              <p14:cNvContentPartPr/>
              <p14:nvPr/>
            </p14:nvContentPartPr>
            <p14:xfrm>
              <a:off x="2211333" y="3071760"/>
              <a:ext cx="108360" cy="108360"/>
            </p14:xfrm>
          </p:contentPart>
        </mc:Choice>
        <mc:Fallback>
          <p:pic>
            <p:nvPicPr>
              <p:cNvPr id="79" name="Freihand 78">
                <a:extLst>
                  <a:ext uri="{FF2B5EF4-FFF2-40B4-BE49-F238E27FC236}">
                    <a16:creationId xmlns:a16="http://schemas.microsoft.com/office/drawing/2014/main" id="{436B7FDC-1DA7-4B37-9A46-1CAE7F5BC91A}"/>
                  </a:ext>
                </a:extLst>
              </p:cNvPr>
              <p:cNvPicPr/>
              <p:nvPr/>
            </p:nvPicPr>
            <p:blipFill>
              <a:blip r:embed="rId234"/>
              <a:stretch>
                <a:fillRect/>
              </a:stretch>
            </p:blipFill>
            <p:spPr>
              <a:xfrm>
                <a:off x="2207013" y="3067440"/>
                <a:ext cx="1170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80" name="Freihand 79">
                <a:extLst>
                  <a:ext uri="{FF2B5EF4-FFF2-40B4-BE49-F238E27FC236}">
                    <a16:creationId xmlns:a16="http://schemas.microsoft.com/office/drawing/2014/main" id="{D375D514-82A7-4BEF-9BED-664D7A03950D}"/>
                  </a:ext>
                </a:extLst>
              </p14:cNvPr>
              <p14:cNvContentPartPr/>
              <p14:nvPr/>
            </p14:nvContentPartPr>
            <p14:xfrm>
              <a:off x="2379813" y="3082560"/>
              <a:ext cx="89280" cy="104760"/>
            </p14:xfrm>
          </p:contentPart>
        </mc:Choice>
        <mc:Fallback>
          <p:pic>
            <p:nvPicPr>
              <p:cNvPr id="80" name="Freihand 79">
                <a:extLst>
                  <a:ext uri="{FF2B5EF4-FFF2-40B4-BE49-F238E27FC236}">
                    <a16:creationId xmlns:a16="http://schemas.microsoft.com/office/drawing/2014/main" id="{D375D514-82A7-4BEF-9BED-664D7A03950D}"/>
                  </a:ext>
                </a:extLst>
              </p:cNvPr>
              <p:cNvPicPr/>
              <p:nvPr/>
            </p:nvPicPr>
            <p:blipFill>
              <a:blip r:embed="rId236"/>
              <a:stretch>
                <a:fillRect/>
              </a:stretch>
            </p:blipFill>
            <p:spPr>
              <a:xfrm>
                <a:off x="2375493" y="3078240"/>
                <a:ext cx="979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81" name="Freihand 80">
                <a:extLst>
                  <a:ext uri="{FF2B5EF4-FFF2-40B4-BE49-F238E27FC236}">
                    <a16:creationId xmlns:a16="http://schemas.microsoft.com/office/drawing/2014/main" id="{D156EB45-5695-455F-AF39-8546FD2FD5B0}"/>
                  </a:ext>
                </a:extLst>
              </p14:cNvPr>
              <p14:cNvContentPartPr/>
              <p14:nvPr/>
            </p14:nvContentPartPr>
            <p14:xfrm>
              <a:off x="2330493" y="3122520"/>
              <a:ext cx="134640" cy="26640"/>
            </p14:xfrm>
          </p:contentPart>
        </mc:Choice>
        <mc:Fallback>
          <p:pic>
            <p:nvPicPr>
              <p:cNvPr id="81" name="Freihand 80">
                <a:extLst>
                  <a:ext uri="{FF2B5EF4-FFF2-40B4-BE49-F238E27FC236}">
                    <a16:creationId xmlns:a16="http://schemas.microsoft.com/office/drawing/2014/main" id="{D156EB45-5695-455F-AF39-8546FD2FD5B0}"/>
                  </a:ext>
                </a:extLst>
              </p:cNvPr>
              <p:cNvPicPr/>
              <p:nvPr/>
            </p:nvPicPr>
            <p:blipFill>
              <a:blip r:embed="rId238"/>
              <a:stretch>
                <a:fillRect/>
              </a:stretch>
            </p:blipFill>
            <p:spPr>
              <a:xfrm>
                <a:off x="2326173" y="3118200"/>
                <a:ext cx="14328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83" name="Freihand 82">
                <a:extLst>
                  <a:ext uri="{FF2B5EF4-FFF2-40B4-BE49-F238E27FC236}">
                    <a16:creationId xmlns:a16="http://schemas.microsoft.com/office/drawing/2014/main" id="{7B1E5DCC-D1F0-494E-84B2-8967953BBE54}"/>
                  </a:ext>
                </a:extLst>
              </p14:cNvPr>
              <p14:cNvContentPartPr/>
              <p14:nvPr/>
            </p14:nvContentPartPr>
            <p14:xfrm>
              <a:off x="2981013" y="3022080"/>
              <a:ext cx="28800" cy="109080"/>
            </p14:xfrm>
          </p:contentPart>
        </mc:Choice>
        <mc:Fallback>
          <p:pic>
            <p:nvPicPr>
              <p:cNvPr id="83" name="Freihand 82">
                <a:extLst>
                  <a:ext uri="{FF2B5EF4-FFF2-40B4-BE49-F238E27FC236}">
                    <a16:creationId xmlns:a16="http://schemas.microsoft.com/office/drawing/2014/main" id="{7B1E5DCC-D1F0-494E-84B2-8967953BBE54}"/>
                  </a:ext>
                </a:extLst>
              </p:cNvPr>
              <p:cNvPicPr/>
              <p:nvPr/>
            </p:nvPicPr>
            <p:blipFill>
              <a:blip r:embed="rId240"/>
              <a:stretch>
                <a:fillRect/>
              </a:stretch>
            </p:blipFill>
            <p:spPr>
              <a:xfrm>
                <a:off x="2976693" y="3017760"/>
                <a:ext cx="374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84" name="Freihand 83">
                <a:extLst>
                  <a:ext uri="{FF2B5EF4-FFF2-40B4-BE49-F238E27FC236}">
                    <a16:creationId xmlns:a16="http://schemas.microsoft.com/office/drawing/2014/main" id="{6D0FD0B5-52FB-41EF-9078-30CC1558C491}"/>
                  </a:ext>
                </a:extLst>
              </p14:cNvPr>
              <p14:cNvContentPartPr/>
              <p14:nvPr/>
            </p14:nvContentPartPr>
            <p14:xfrm>
              <a:off x="2920893" y="2990400"/>
              <a:ext cx="163800" cy="156960"/>
            </p14:xfrm>
          </p:contentPart>
        </mc:Choice>
        <mc:Fallback>
          <p:pic>
            <p:nvPicPr>
              <p:cNvPr id="84" name="Freihand 83">
                <a:extLst>
                  <a:ext uri="{FF2B5EF4-FFF2-40B4-BE49-F238E27FC236}">
                    <a16:creationId xmlns:a16="http://schemas.microsoft.com/office/drawing/2014/main" id="{6D0FD0B5-52FB-41EF-9078-30CC1558C491}"/>
                  </a:ext>
                </a:extLst>
              </p:cNvPr>
              <p:cNvPicPr/>
              <p:nvPr/>
            </p:nvPicPr>
            <p:blipFill>
              <a:blip r:embed="rId242"/>
              <a:stretch>
                <a:fillRect/>
              </a:stretch>
            </p:blipFill>
            <p:spPr>
              <a:xfrm>
                <a:off x="2916573" y="2986080"/>
                <a:ext cx="1724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85" name="Freihand 84">
                <a:extLst>
                  <a:ext uri="{FF2B5EF4-FFF2-40B4-BE49-F238E27FC236}">
                    <a16:creationId xmlns:a16="http://schemas.microsoft.com/office/drawing/2014/main" id="{9B4ABCEF-D46E-4A63-912F-0EE77DD3DBC6}"/>
                  </a:ext>
                </a:extLst>
              </p14:cNvPr>
              <p14:cNvContentPartPr/>
              <p14:nvPr/>
            </p14:nvContentPartPr>
            <p14:xfrm>
              <a:off x="3185493" y="3051240"/>
              <a:ext cx="120600" cy="11160"/>
            </p14:xfrm>
          </p:contentPart>
        </mc:Choice>
        <mc:Fallback>
          <p:pic>
            <p:nvPicPr>
              <p:cNvPr id="85" name="Freihand 84">
                <a:extLst>
                  <a:ext uri="{FF2B5EF4-FFF2-40B4-BE49-F238E27FC236}">
                    <a16:creationId xmlns:a16="http://schemas.microsoft.com/office/drawing/2014/main" id="{9B4ABCEF-D46E-4A63-912F-0EE77DD3DBC6}"/>
                  </a:ext>
                </a:extLst>
              </p:cNvPr>
              <p:cNvPicPr/>
              <p:nvPr/>
            </p:nvPicPr>
            <p:blipFill>
              <a:blip r:embed="rId244"/>
              <a:stretch>
                <a:fillRect/>
              </a:stretch>
            </p:blipFill>
            <p:spPr>
              <a:xfrm>
                <a:off x="3181173" y="3046920"/>
                <a:ext cx="1292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86" name="Freihand 85">
                <a:extLst>
                  <a:ext uri="{FF2B5EF4-FFF2-40B4-BE49-F238E27FC236}">
                    <a16:creationId xmlns:a16="http://schemas.microsoft.com/office/drawing/2014/main" id="{CC172497-7886-445D-9E3F-9A98204FBB18}"/>
                  </a:ext>
                </a:extLst>
              </p14:cNvPr>
              <p14:cNvContentPartPr/>
              <p14:nvPr/>
            </p14:nvContentPartPr>
            <p14:xfrm>
              <a:off x="3194133" y="3085440"/>
              <a:ext cx="113040" cy="24120"/>
            </p14:xfrm>
          </p:contentPart>
        </mc:Choice>
        <mc:Fallback>
          <p:pic>
            <p:nvPicPr>
              <p:cNvPr id="86" name="Freihand 85">
                <a:extLst>
                  <a:ext uri="{FF2B5EF4-FFF2-40B4-BE49-F238E27FC236}">
                    <a16:creationId xmlns:a16="http://schemas.microsoft.com/office/drawing/2014/main" id="{CC172497-7886-445D-9E3F-9A98204FBB18}"/>
                  </a:ext>
                </a:extLst>
              </p:cNvPr>
              <p:cNvPicPr/>
              <p:nvPr/>
            </p:nvPicPr>
            <p:blipFill>
              <a:blip r:embed="rId246"/>
              <a:stretch>
                <a:fillRect/>
              </a:stretch>
            </p:blipFill>
            <p:spPr>
              <a:xfrm>
                <a:off x="3189813" y="3081120"/>
                <a:ext cx="1216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87" name="Freihand 86">
                <a:extLst>
                  <a:ext uri="{FF2B5EF4-FFF2-40B4-BE49-F238E27FC236}">
                    <a16:creationId xmlns:a16="http://schemas.microsoft.com/office/drawing/2014/main" id="{6B528CC6-D361-44C7-8EF5-D1D13B4BB219}"/>
                  </a:ext>
                </a:extLst>
              </p14:cNvPr>
              <p14:cNvContentPartPr/>
              <p14:nvPr/>
            </p14:nvContentPartPr>
            <p14:xfrm>
              <a:off x="3356493" y="3015600"/>
              <a:ext cx="123840" cy="119520"/>
            </p14:xfrm>
          </p:contentPart>
        </mc:Choice>
        <mc:Fallback>
          <p:pic>
            <p:nvPicPr>
              <p:cNvPr id="87" name="Freihand 86">
                <a:extLst>
                  <a:ext uri="{FF2B5EF4-FFF2-40B4-BE49-F238E27FC236}">
                    <a16:creationId xmlns:a16="http://schemas.microsoft.com/office/drawing/2014/main" id="{6B528CC6-D361-44C7-8EF5-D1D13B4BB219}"/>
                  </a:ext>
                </a:extLst>
              </p:cNvPr>
              <p:cNvPicPr/>
              <p:nvPr/>
            </p:nvPicPr>
            <p:blipFill>
              <a:blip r:embed="rId248"/>
              <a:stretch>
                <a:fillRect/>
              </a:stretch>
            </p:blipFill>
            <p:spPr>
              <a:xfrm>
                <a:off x="3352173" y="3011280"/>
                <a:ext cx="1324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88" name="Freihand 87">
                <a:extLst>
                  <a:ext uri="{FF2B5EF4-FFF2-40B4-BE49-F238E27FC236}">
                    <a16:creationId xmlns:a16="http://schemas.microsoft.com/office/drawing/2014/main" id="{A5CD4410-52A3-4637-AA20-90C2EF3B492D}"/>
                  </a:ext>
                </a:extLst>
              </p14:cNvPr>
              <p14:cNvContentPartPr/>
              <p14:nvPr/>
            </p14:nvContentPartPr>
            <p14:xfrm>
              <a:off x="3557013" y="3031080"/>
              <a:ext cx="66960" cy="101160"/>
            </p14:xfrm>
          </p:contentPart>
        </mc:Choice>
        <mc:Fallback>
          <p:pic>
            <p:nvPicPr>
              <p:cNvPr id="88" name="Freihand 87">
                <a:extLst>
                  <a:ext uri="{FF2B5EF4-FFF2-40B4-BE49-F238E27FC236}">
                    <a16:creationId xmlns:a16="http://schemas.microsoft.com/office/drawing/2014/main" id="{A5CD4410-52A3-4637-AA20-90C2EF3B492D}"/>
                  </a:ext>
                </a:extLst>
              </p:cNvPr>
              <p:cNvPicPr/>
              <p:nvPr/>
            </p:nvPicPr>
            <p:blipFill>
              <a:blip r:embed="rId250"/>
              <a:stretch>
                <a:fillRect/>
              </a:stretch>
            </p:blipFill>
            <p:spPr>
              <a:xfrm>
                <a:off x="3552693" y="3026760"/>
                <a:ext cx="756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89" name="Freihand 88">
                <a:extLst>
                  <a:ext uri="{FF2B5EF4-FFF2-40B4-BE49-F238E27FC236}">
                    <a16:creationId xmlns:a16="http://schemas.microsoft.com/office/drawing/2014/main" id="{72984D92-2770-47E5-BFF9-DD0AE1D2AF5F}"/>
                  </a:ext>
                </a:extLst>
              </p14:cNvPr>
              <p14:cNvContentPartPr/>
              <p14:nvPr/>
            </p14:nvContentPartPr>
            <p14:xfrm>
              <a:off x="3519573" y="2958720"/>
              <a:ext cx="62280" cy="82800"/>
            </p14:xfrm>
          </p:contentPart>
        </mc:Choice>
        <mc:Fallback>
          <p:pic>
            <p:nvPicPr>
              <p:cNvPr id="89" name="Freihand 88">
                <a:extLst>
                  <a:ext uri="{FF2B5EF4-FFF2-40B4-BE49-F238E27FC236}">
                    <a16:creationId xmlns:a16="http://schemas.microsoft.com/office/drawing/2014/main" id="{72984D92-2770-47E5-BFF9-DD0AE1D2AF5F}"/>
                  </a:ext>
                </a:extLst>
              </p:cNvPr>
              <p:cNvPicPr/>
              <p:nvPr/>
            </p:nvPicPr>
            <p:blipFill>
              <a:blip r:embed="rId252"/>
              <a:stretch>
                <a:fillRect/>
              </a:stretch>
            </p:blipFill>
            <p:spPr>
              <a:xfrm>
                <a:off x="3515253" y="2954400"/>
                <a:ext cx="709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90" name="Freihand 89">
                <a:extLst>
                  <a:ext uri="{FF2B5EF4-FFF2-40B4-BE49-F238E27FC236}">
                    <a16:creationId xmlns:a16="http://schemas.microsoft.com/office/drawing/2014/main" id="{4BCBF99A-47A1-410F-95EF-C66963DAE11A}"/>
                  </a:ext>
                </a:extLst>
              </p14:cNvPr>
              <p14:cNvContentPartPr/>
              <p14:nvPr/>
            </p14:nvContentPartPr>
            <p14:xfrm>
              <a:off x="3600213" y="3062040"/>
              <a:ext cx="69840" cy="51840"/>
            </p14:xfrm>
          </p:contentPart>
        </mc:Choice>
        <mc:Fallback>
          <p:pic>
            <p:nvPicPr>
              <p:cNvPr id="90" name="Freihand 89">
                <a:extLst>
                  <a:ext uri="{FF2B5EF4-FFF2-40B4-BE49-F238E27FC236}">
                    <a16:creationId xmlns:a16="http://schemas.microsoft.com/office/drawing/2014/main" id="{4BCBF99A-47A1-410F-95EF-C66963DAE11A}"/>
                  </a:ext>
                </a:extLst>
              </p:cNvPr>
              <p:cNvPicPr/>
              <p:nvPr/>
            </p:nvPicPr>
            <p:blipFill>
              <a:blip r:embed="rId254"/>
              <a:stretch>
                <a:fillRect/>
              </a:stretch>
            </p:blipFill>
            <p:spPr>
              <a:xfrm>
                <a:off x="3595893" y="3057720"/>
                <a:ext cx="784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09" name="Freihand 108">
                <a:extLst>
                  <a:ext uri="{FF2B5EF4-FFF2-40B4-BE49-F238E27FC236}">
                    <a16:creationId xmlns:a16="http://schemas.microsoft.com/office/drawing/2014/main" id="{683AE291-7A44-4269-9118-2855FA1F4648}"/>
                  </a:ext>
                </a:extLst>
              </p14:cNvPr>
              <p14:cNvContentPartPr/>
              <p14:nvPr/>
            </p14:nvContentPartPr>
            <p14:xfrm>
              <a:off x="1299813" y="3468120"/>
              <a:ext cx="70920" cy="59400"/>
            </p14:xfrm>
          </p:contentPart>
        </mc:Choice>
        <mc:Fallback>
          <p:pic>
            <p:nvPicPr>
              <p:cNvPr id="109" name="Freihand 108">
                <a:extLst>
                  <a:ext uri="{FF2B5EF4-FFF2-40B4-BE49-F238E27FC236}">
                    <a16:creationId xmlns:a16="http://schemas.microsoft.com/office/drawing/2014/main" id="{683AE291-7A44-4269-9118-2855FA1F4648}"/>
                  </a:ext>
                </a:extLst>
              </p:cNvPr>
              <p:cNvPicPr/>
              <p:nvPr/>
            </p:nvPicPr>
            <p:blipFill>
              <a:blip r:embed="rId256"/>
              <a:stretch>
                <a:fillRect/>
              </a:stretch>
            </p:blipFill>
            <p:spPr>
              <a:xfrm>
                <a:off x="1295493" y="3463800"/>
                <a:ext cx="795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10" name="Freihand 109">
                <a:extLst>
                  <a:ext uri="{FF2B5EF4-FFF2-40B4-BE49-F238E27FC236}">
                    <a16:creationId xmlns:a16="http://schemas.microsoft.com/office/drawing/2014/main" id="{6AE1E02E-F540-4B9B-9F45-40DC8BB4D0C9}"/>
                  </a:ext>
                </a:extLst>
              </p14:cNvPr>
              <p14:cNvContentPartPr/>
              <p14:nvPr/>
            </p14:nvContentPartPr>
            <p14:xfrm>
              <a:off x="1768173" y="3384600"/>
              <a:ext cx="108720" cy="166680"/>
            </p14:xfrm>
          </p:contentPart>
        </mc:Choice>
        <mc:Fallback>
          <p:pic>
            <p:nvPicPr>
              <p:cNvPr id="110" name="Freihand 109">
                <a:extLst>
                  <a:ext uri="{FF2B5EF4-FFF2-40B4-BE49-F238E27FC236}">
                    <a16:creationId xmlns:a16="http://schemas.microsoft.com/office/drawing/2014/main" id="{6AE1E02E-F540-4B9B-9F45-40DC8BB4D0C9}"/>
                  </a:ext>
                </a:extLst>
              </p:cNvPr>
              <p:cNvPicPr/>
              <p:nvPr/>
            </p:nvPicPr>
            <p:blipFill>
              <a:blip r:embed="rId258"/>
              <a:stretch>
                <a:fillRect/>
              </a:stretch>
            </p:blipFill>
            <p:spPr>
              <a:xfrm>
                <a:off x="1763853" y="3380280"/>
                <a:ext cx="1173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11" name="Freihand 110">
                <a:extLst>
                  <a:ext uri="{FF2B5EF4-FFF2-40B4-BE49-F238E27FC236}">
                    <a16:creationId xmlns:a16="http://schemas.microsoft.com/office/drawing/2014/main" id="{09FB0DCF-02D8-4FEF-A27E-B53DE1D7F577}"/>
                  </a:ext>
                </a:extLst>
              </p14:cNvPr>
              <p14:cNvContentPartPr/>
              <p14:nvPr/>
            </p14:nvContentPartPr>
            <p14:xfrm>
              <a:off x="1913973" y="3431400"/>
              <a:ext cx="18000" cy="98640"/>
            </p14:xfrm>
          </p:contentPart>
        </mc:Choice>
        <mc:Fallback>
          <p:pic>
            <p:nvPicPr>
              <p:cNvPr id="111" name="Freihand 110">
                <a:extLst>
                  <a:ext uri="{FF2B5EF4-FFF2-40B4-BE49-F238E27FC236}">
                    <a16:creationId xmlns:a16="http://schemas.microsoft.com/office/drawing/2014/main" id="{09FB0DCF-02D8-4FEF-A27E-B53DE1D7F577}"/>
                  </a:ext>
                </a:extLst>
              </p:cNvPr>
              <p:cNvPicPr/>
              <p:nvPr/>
            </p:nvPicPr>
            <p:blipFill>
              <a:blip r:embed="rId260"/>
              <a:stretch>
                <a:fillRect/>
              </a:stretch>
            </p:blipFill>
            <p:spPr>
              <a:xfrm>
                <a:off x="1909653" y="3427080"/>
                <a:ext cx="266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12" name="Freihand 111">
                <a:extLst>
                  <a:ext uri="{FF2B5EF4-FFF2-40B4-BE49-F238E27FC236}">
                    <a16:creationId xmlns:a16="http://schemas.microsoft.com/office/drawing/2014/main" id="{21537157-79F7-4717-960E-9003DE5640AD}"/>
                  </a:ext>
                </a:extLst>
              </p14:cNvPr>
              <p14:cNvContentPartPr/>
              <p14:nvPr/>
            </p14:nvContentPartPr>
            <p14:xfrm>
              <a:off x="1959693" y="3427080"/>
              <a:ext cx="76320" cy="85320"/>
            </p14:xfrm>
          </p:contentPart>
        </mc:Choice>
        <mc:Fallback>
          <p:pic>
            <p:nvPicPr>
              <p:cNvPr id="112" name="Freihand 111">
                <a:extLst>
                  <a:ext uri="{FF2B5EF4-FFF2-40B4-BE49-F238E27FC236}">
                    <a16:creationId xmlns:a16="http://schemas.microsoft.com/office/drawing/2014/main" id="{21537157-79F7-4717-960E-9003DE5640AD}"/>
                  </a:ext>
                </a:extLst>
              </p:cNvPr>
              <p:cNvPicPr/>
              <p:nvPr/>
            </p:nvPicPr>
            <p:blipFill>
              <a:blip r:embed="rId262"/>
              <a:stretch>
                <a:fillRect/>
              </a:stretch>
            </p:blipFill>
            <p:spPr>
              <a:xfrm>
                <a:off x="1955373" y="3422760"/>
                <a:ext cx="849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13" name="Freihand 112">
                <a:extLst>
                  <a:ext uri="{FF2B5EF4-FFF2-40B4-BE49-F238E27FC236}">
                    <a16:creationId xmlns:a16="http://schemas.microsoft.com/office/drawing/2014/main" id="{0067BADB-8419-4600-8DF2-AE25836BADF4}"/>
                  </a:ext>
                </a:extLst>
              </p14:cNvPr>
              <p14:cNvContentPartPr/>
              <p14:nvPr/>
            </p14:nvContentPartPr>
            <p14:xfrm>
              <a:off x="2140413" y="3373440"/>
              <a:ext cx="19080" cy="126000"/>
            </p14:xfrm>
          </p:contentPart>
        </mc:Choice>
        <mc:Fallback>
          <p:pic>
            <p:nvPicPr>
              <p:cNvPr id="113" name="Freihand 112">
                <a:extLst>
                  <a:ext uri="{FF2B5EF4-FFF2-40B4-BE49-F238E27FC236}">
                    <a16:creationId xmlns:a16="http://schemas.microsoft.com/office/drawing/2014/main" id="{0067BADB-8419-4600-8DF2-AE25836BADF4}"/>
                  </a:ext>
                </a:extLst>
              </p:cNvPr>
              <p:cNvPicPr/>
              <p:nvPr/>
            </p:nvPicPr>
            <p:blipFill>
              <a:blip r:embed="rId264"/>
              <a:stretch>
                <a:fillRect/>
              </a:stretch>
            </p:blipFill>
            <p:spPr>
              <a:xfrm>
                <a:off x="2136093" y="3369120"/>
                <a:ext cx="277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14" name="Freihand 113">
                <a:extLst>
                  <a:ext uri="{FF2B5EF4-FFF2-40B4-BE49-F238E27FC236}">
                    <a16:creationId xmlns:a16="http://schemas.microsoft.com/office/drawing/2014/main" id="{46283FBE-9724-44F0-BBD4-35FCD4EC35A8}"/>
                  </a:ext>
                </a:extLst>
              </p14:cNvPr>
              <p14:cNvContentPartPr/>
              <p14:nvPr/>
            </p14:nvContentPartPr>
            <p14:xfrm>
              <a:off x="2093613" y="3365160"/>
              <a:ext cx="117000" cy="7920"/>
            </p14:xfrm>
          </p:contentPart>
        </mc:Choice>
        <mc:Fallback>
          <p:pic>
            <p:nvPicPr>
              <p:cNvPr id="114" name="Freihand 113">
                <a:extLst>
                  <a:ext uri="{FF2B5EF4-FFF2-40B4-BE49-F238E27FC236}">
                    <a16:creationId xmlns:a16="http://schemas.microsoft.com/office/drawing/2014/main" id="{46283FBE-9724-44F0-BBD4-35FCD4EC35A8}"/>
                  </a:ext>
                </a:extLst>
              </p:cNvPr>
              <p:cNvPicPr/>
              <p:nvPr/>
            </p:nvPicPr>
            <p:blipFill>
              <a:blip r:embed="rId266"/>
              <a:stretch>
                <a:fillRect/>
              </a:stretch>
            </p:blipFill>
            <p:spPr>
              <a:xfrm>
                <a:off x="2089293" y="3360840"/>
                <a:ext cx="1256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15" name="Freihand 114">
                <a:extLst>
                  <a:ext uri="{FF2B5EF4-FFF2-40B4-BE49-F238E27FC236}">
                    <a16:creationId xmlns:a16="http://schemas.microsoft.com/office/drawing/2014/main" id="{03E37C48-18F8-4000-8061-7EB69FADB8F6}"/>
                  </a:ext>
                </a:extLst>
              </p14:cNvPr>
              <p14:cNvContentPartPr/>
              <p14:nvPr/>
            </p14:nvContentPartPr>
            <p14:xfrm>
              <a:off x="2167773" y="3361200"/>
              <a:ext cx="128880" cy="126000"/>
            </p14:xfrm>
          </p:contentPart>
        </mc:Choice>
        <mc:Fallback>
          <p:pic>
            <p:nvPicPr>
              <p:cNvPr id="115" name="Freihand 114">
                <a:extLst>
                  <a:ext uri="{FF2B5EF4-FFF2-40B4-BE49-F238E27FC236}">
                    <a16:creationId xmlns:a16="http://schemas.microsoft.com/office/drawing/2014/main" id="{03E37C48-18F8-4000-8061-7EB69FADB8F6}"/>
                  </a:ext>
                </a:extLst>
              </p:cNvPr>
              <p:cNvPicPr/>
              <p:nvPr/>
            </p:nvPicPr>
            <p:blipFill>
              <a:blip r:embed="rId268"/>
              <a:stretch>
                <a:fillRect/>
              </a:stretch>
            </p:blipFill>
            <p:spPr>
              <a:xfrm>
                <a:off x="2163453" y="3356880"/>
                <a:ext cx="1375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16" name="Freihand 115">
                <a:extLst>
                  <a:ext uri="{FF2B5EF4-FFF2-40B4-BE49-F238E27FC236}">
                    <a16:creationId xmlns:a16="http://schemas.microsoft.com/office/drawing/2014/main" id="{B8EF9556-B245-4B30-A78E-554B5787DECA}"/>
                  </a:ext>
                </a:extLst>
              </p14:cNvPr>
              <p14:cNvContentPartPr/>
              <p14:nvPr/>
            </p14:nvContentPartPr>
            <p14:xfrm>
              <a:off x="2237613" y="3370920"/>
              <a:ext cx="96480" cy="104040"/>
            </p14:xfrm>
          </p:contentPart>
        </mc:Choice>
        <mc:Fallback>
          <p:pic>
            <p:nvPicPr>
              <p:cNvPr id="116" name="Freihand 115">
                <a:extLst>
                  <a:ext uri="{FF2B5EF4-FFF2-40B4-BE49-F238E27FC236}">
                    <a16:creationId xmlns:a16="http://schemas.microsoft.com/office/drawing/2014/main" id="{B8EF9556-B245-4B30-A78E-554B5787DECA}"/>
                  </a:ext>
                </a:extLst>
              </p:cNvPr>
              <p:cNvPicPr/>
              <p:nvPr/>
            </p:nvPicPr>
            <p:blipFill>
              <a:blip r:embed="rId270"/>
              <a:stretch>
                <a:fillRect/>
              </a:stretch>
            </p:blipFill>
            <p:spPr>
              <a:xfrm>
                <a:off x="2233293" y="3366600"/>
                <a:ext cx="1051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17" name="Freihand 116">
                <a:extLst>
                  <a:ext uri="{FF2B5EF4-FFF2-40B4-BE49-F238E27FC236}">
                    <a16:creationId xmlns:a16="http://schemas.microsoft.com/office/drawing/2014/main" id="{F9A3CA72-A4B8-4F2D-9009-1C3856E0AD03}"/>
                  </a:ext>
                </a:extLst>
              </p14:cNvPr>
              <p14:cNvContentPartPr/>
              <p14:nvPr/>
            </p14:nvContentPartPr>
            <p14:xfrm>
              <a:off x="2354253" y="3375960"/>
              <a:ext cx="95760" cy="81720"/>
            </p14:xfrm>
          </p:contentPart>
        </mc:Choice>
        <mc:Fallback>
          <p:pic>
            <p:nvPicPr>
              <p:cNvPr id="117" name="Freihand 116">
                <a:extLst>
                  <a:ext uri="{FF2B5EF4-FFF2-40B4-BE49-F238E27FC236}">
                    <a16:creationId xmlns:a16="http://schemas.microsoft.com/office/drawing/2014/main" id="{F9A3CA72-A4B8-4F2D-9009-1C3856E0AD03}"/>
                  </a:ext>
                </a:extLst>
              </p:cNvPr>
              <p:cNvPicPr/>
              <p:nvPr/>
            </p:nvPicPr>
            <p:blipFill>
              <a:blip r:embed="rId272"/>
              <a:stretch>
                <a:fillRect/>
              </a:stretch>
            </p:blipFill>
            <p:spPr>
              <a:xfrm>
                <a:off x="2349933" y="3371640"/>
                <a:ext cx="1044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18" name="Freihand 117">
                <a:extLst>
                  <a:ext uri="{FF2B5EF4-FFF2-40B4-BE49-F238E27FC236}">
                    <a16:creationId xmlns:a16="http://schemas.microsoft.com/office/drawing/2014/main" id="{734FC344-4EEA-4EBE-A95D-6869CEFA5F00}"/>
                  </a:ext>
                </a:extLst>
              </p14:cNvPr>
              <p14:cNvContentPartPr/>
              <p14:nvPr/>
            </p14:nvContentPartPr>
            <p14:xfrm>
              <a:off x="2360013" y="3445440"/>
              <a:ext cx="61920" cy="5040"/>
            </p14:xfrm>
          </p:contentPart>
        </mc:Choice>
        <mc:Fallback>
          <p:pic>
            <p:nvPicPr>
              <p:cNvPr id="118" name="Freihand 117">
                <a:extLst>
                  <a:ext uri="{FF2B5EF4-FFF2-40B4-BE49-F238E27FC236}">
                    <a16:creationId xmlns:a16="http://schemas.microsoft.com/office/drawing/2014/main" id="{734FC344-4EEA-4EBE-A95D-6869CEFA5F00}"/>
                  </a:ext>
                </a:extLst>
              </p:cNvPr>
              <p:cNvPicPr/>
              <p:nvPr/>
            </p:nvPicPr>
            <p:blipFill>
              <a:blip r:embed="rId274"/>
              <a:stretch>
                <a:fillRect/>
              </a:stretch>
            </p:blipFill>
            <p:spPr>
              <a:xfrm>
                <a:off x="2355693" y="3441120"/>
                <a:ext cx="705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19" name="Freihand 118">
                <a:extLst>
                  <a:ext uri="{FF2B5EF4-FFF2-40B4-BE49-F238E27FC236}">
                    <a16:creationId xmlns:a16="http://schemas.microsoft.com/office/drawing/2014/main" id="{E5F57612-FC40-409A-8EC2-6F6DA301CB81}"/>
                  </a:ext>
                </a:extLst>
              </p14:cNvPr>
              <p14:cNvContentPartPr/>
              <p14:nvPr/>
            </p14:nvContentPartPr>
            <p14:xfrm>
              <a:off x="2964453" y="3381360"/>
              <a:ext cx="25200" cy="75600"/>
            </p14:xfrm>
          </p:contentPart>
        </mc:Choice>
        <mc:Fallback>
          <p:pic>
            <p:nvPicPr>
              <p:cNvPr id="119" name="Freihand 118">
                <a:extLst>
                  <a:ext uri="{FF2B5EF4-FFF2-40B4-BE49-F238E27FC236}">
                    <a16:creationId xmlns:a16="http://schemas.microsoft.com/office/drawing/2014/main" id="{E5F57612-FC40-409A-8EC2-6F6DA301CB81}"/>
                  </a:ext>
                </a:extLst>
              </p:cNvPr>
              <p:cNvPicPr/>
              <p:nvPr/>
            </p:nvPicPr>
            <p:blipFill>
              <a:blip r:embed="rId276"/>
              <a:stretch>
                <a:fillRect/>
              </a:stretch>
            </p:blipFill>
            <p:spPr>
              <a:xfrm>
                <a:off x="2960133" y="3377040"/>
                <a:ext cx="338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20" name="Freihand 119">
                <a:extLst>
                  <a:ext uri="{FF2B5EF4-FFF2-40B4-BE49-F238E27FC236}">
                    <a16:creationId xmlns:a16="http://schemas.microsoft.com/office/drawing/2014/main" id="{344E12C3-FBE6-4F1B-B792-224BE11CB76D}"/>
                  </a:ext>
                </a:extLst>
              </p14:cNvPr>
              <p14:cNvContentPartPr/>
              <p14:nvPr/>
            </p14:nvContentPartPr>
            <p14:xfrm>
              <a:off x="2960133" y="3341400"/>
              <a:ext cx="141840" cy="107640"/>
            </p14:xfrm>
          </p:contentPart>
        </mc:Choice>
        <mc:Fallback>
          <p:pic>
            <p:nvPicPr>
              <p:cNvPr id="120" name="Freihand 119">
                <a:extLst>
                  <a:ext uri="{FF2B5EF4-FFF2-40B4-BE49-F238E27FC236}">
                    <a16:creationId xmlns:a16="http://schemas.microsoft.com/office/drawing/2014/main" id="{344E12C3-FBE6-4F1B-B792-224BE11CB76D}"/>
                  </a:ext>
                </a:extLst>
              </p:cNvPr>
              <p:cNvPicPr/>
              <p:nvPr/>
            </p:nvPicPr>
            <p:blipFill>
              <a:blip r:embed="rId278"/>
              <a:stretch>
                <a:fillRect/>
              </a:stretch>
            </p:blipFill>
            <p:spPr>
              <a:xfrm>
                <a:off x="2955813" y="3337080"/>
                <a:ext cx="1504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21" name="Freihand 120">
                <a:extLst>
                  <a:ext uri="{FF2B5EF4-FFF2-40B4-BE49-F238E27FC236}">
                    <a16:creationId xmlns:a16="http://schemas.microsoft.com/office/drawing/2014/main" id="{226F7205-BB9D-4BC4-8837-C1255F2A36AA}"/>
                  </a:ext>
                </a:extLst>
              </p14:cNvPr>
              <p14:cNvContentPartPr/>
              <p14:nvPr/>
            </p14:nvContentPartPr>
            <p14:xfrm>
              <a:off x="3171093" y="3370200"/>
              <a:ext cx="103680" cy="8640"/>
            </p14:xfrm>
          </p:contentPart>
        </mc:Choice>
        <mc:Fallback>
          <p:pic>
            <p:nvPicPr>
              <p:cNvPr id="121" name="Freihand 120">
                <a:extLst>
                  <a:ext uri="{FF2B5EF4-FFF2-40B4-BE49-F238E27FC236}">
                    <a16:creationId xmlns:a16="http://schemas.microsoft.com/office/drawing/2014/main" id="{226F7205-BB9D-4BC4-8837-C1255F2A36AA}"/>
                  </a:ext>
                </a:extLst>
              </p:cNvPr>
              <p:cNvPicPr/>
              <p:nvPr/>
            </p:nvPicPr>
            <p:blipFill>
              <a:blip r:embed="rId280"/>
              <a:stretch>
                <a:fillRect/>
              </a:stretch>
            </p:blipFill>
            <p:spPr>
              <a:xfrm>
                <a:off x="3166773" y="3365880"/>
                <a:ext cx="1123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22" name="Freihand 121">
                <a:extLst>
                  <a:ext uri="{FF2B5EF4-FFF2-40B4-BE49-F238E27FC236}">
                    <a16:creationId xmlns:a16="http://schemas.microsoft.com/office/drawing/2014/main" id="{03ADC7E4-E34E-4F9B-AD4A-6AE0579A9092}"/>
                  </a:ext>
                </a:extLst>
              </p14:cNvPr>
              <p14:cNvContentPartPr/>
              <p14:nvPr/>
            </p14:nvContentPartPr>
            <p14:xfrm>
              <a:off x="3184773" y="3400080"/>
              <a:ext cx="88200" cy="18360"/>
            </p14:xfrm>
          </p:contentPart>
        </mc:Choice>
        <mc:Fallback>
          <p:pic>
            <p:nvPicPr>
              <p:cNvPr id="122" name="Freihand 121">
                <a:extLst>
                  <a:ext uri="{FF2B5EF4-FFF2-40B4-BE49-F238E27FC236}">
                    <a16:creationId xmlns:a16="http://schemas.microsoft.com/office/drawing/2014/main" id="{03ADC7E4-E34E-4F9B-AD4A-6AE0579A9092}"/>
                  </a:ext>
                </a:extLst>
              </p:cNvPr>
              <p:cNvPicPr/>
              <p:nvPr/>
            </p:nvPicPr>
            <p:blipFill>
              <a:blip r:embed="rId282"/>
              <a:stretch>
                <a:fillRect/>
              </a:stretch>
            </p:blipFill>
            <p:spPr>
              <a:xfrm>
                <a:off x="3180453" y="3395760"/>
                <a:ext cx="968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23" name="Freihand 122">
                <a:extLst>
                  <a:ext uri="{FF2B5EF4-FFF2-40B4-BE49-F238E27FC236}">
                    <a16:creationId xmlns:a16="http://schemas.microsoft.com/office/drawing/2014/main" id="{9F993F09-5697-4809-B4CA-FCAEB04D7A39}"/>
                  </a:ext>
                </a:extLst>
              </p14:cNvPr>
              <p14:cNvContentPartPr/>
              <p14:nvPr/>
            </p14:nvContentPartPr>
            <p14:xfrm>
              <a:off x="3400053" y="3322680"/>
              <a:ext cx="141840" cy="104400"/>
            </p14:xfrm>
          </p:contentPart>
        </mc:Choice>
        <mc:Fallback>
          <p:pic>
            <p:nvPicPr>
              <p:cNvPr id="123" name="Freihand 122">
                <a:extLst>
                  <a:ext uri="{FF2B5EF4-FFF2-40B4-BE49-F238E27FC236}">
                    <a16:creationId xmlns:a16="http://schemas.microsoft.com/office/drawing/2014/main" id="{9F993F09-5697-4809-B4CA-FCAEB04D7A39}"/>
                  </a:ext>
                </a:extLst>
              </p:cNvPr>
              <p:cNvPicPr/>
              <p:nvPr/>
            </p:nvPicPr>
            <p:blipFill>
              <a:blip r:embed="rId284"/>
              <a:stretch>
                <a:fillRect/>
              </a:stretch>
            </p:blipFill>
            <p:spPr>
              <a:xfrm>
                <a:off x="3395733" y="3318360"/>
                <a:ext cx="1504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24" name="Freihand 123">
                <a:extLst>
                  <a:ext uri="{FF2B5EF4-FFF2-40B4-BE49-F238E27FC236}">
                    <a16:creationId xmlns:a16="http://schemas.microsoft.com/office/drawing/2014/main" id="{8A1E585E-01E1-40FD-A08D-22AFE378DFCD}"/>
                  </a:ext>
                </a:extLst>
              </p14:cNvPr>
              <p14:cNvContentPartPr/>
              <p14:nvPr/>
            </p14:nvContentPartPr>
            <p14:xfrm>
              <a:off x="3594813" y="3337800"/>
              <a:ext cx="83520" cy="91800"/>
            </p14:xfrm>
          </p:contentPart>
        </mc:Choice>
        <mc:Fallback>
          <p:pic>
            <p:nvPicPr>
              <p:cNvPr id="124" name="Freihand 123">
                <a:extLst>
                  <a:ext uri="{FF2B5EF4-FFF2-40B4-BE49-F238E27FC236}">
                    <a16:creationId xmlns:a16="http://schemas.microsoft.com/office/drawing/2014/main" id="{8A1E585E-01E1-40FD-A08D-22AFE378DFCD}"/>
                  </a:ext>
                </a:extLst>
              </p:cNvPr>
              <p:cNvPicPr/>
              <p:nvPr/>
            </p:nvPicPr>
            <p:blipFill>
              <a:blip r:embed="rId286"/>
              <a:stretch>
                <a:fillRect/>
              </a:stretch>
            </p:blipFill>
            <p:spPr>
              <a:xfrm>
                <a:off x="3590493" y="3333480"/>
                <a:ext cx="921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25" name="Freihand 124">
                <a:extLst>
                  <a:ext uri="{FF2B5EF4-FFF2-40B4-BE49-F238E27FC236}">
                    <a16:creationId xmlns:a16="http://schemas.microsoft.com/office/drawing/2014/main" id="{EF42D838-E51D-438E-8F9F-36A61DAEF7B3}"/>
                  </a:ext>
                </a:extLst>
              </p14:cNvPr>
              <p14:cNvContentPartPr/>
              <p14:nvPr/>
            </p14:nvContentPartPr>
            <p14:xfrm>
              <a:off x="3560253" y="3283440"/>
              <a:ext cx="84960" cy="83880"/>
            </p14:xfrm>
          </p:contentPart>
        </mc:Choice>
        <mc:Fallback>
          <p:pic>
            <p:nvPicPr>
              <p:cNvPr id="125" name="Freihand 124">
                <a:extLst>
                  <a:ext uri="{FF2B5EF4-FFF2-40B4-BE49-F238E27FC236}">
                    <a16:creationId xmlns:a16="http://schemas.microsoft.com/office/drawing/2014/main" id="{EF42D838-E51D-438E-8F9F-36A61DAEF7B3}"/>
                  </a:ext>
                </a:extLst>
              </p:cNvPr>
              <p:cNvPicPr/>
              <p:nvPr/>
            </p:nvPicPr>
            <p:blipFill>
              <a:blip r:embed="rId288"/>
              <a:stretch>
                <a:fillRect/>
              </a:stretch>
            </p:blipFill>
            <p:spPr>
              <a:xfrm>
                <a:off x="3555933" y="3279120"/>
                <a:ext cx="936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26" name="Freihand 125">
                <a:extLst>
                  <a:ext uri="{FF2B5EF4-FFF2-40B4-BE49-F238E27FC236}">
                    <a16:creationId xmlns:a16="http://schemas.microsoft.com/office/drawing/2014/main" id="{7B5E30B9-C8E1-4342-93D0-16ECAE079D40}"/>
                  </a:ext>
                </a:extLst>
              </p14:cNvPr>
              <p14:cNvContentPartPr/>
              <p14:nvPr/>
            </p14:nvContentPartPr>
            <p14:xfrm>
              <a:off x="3662853" y="3361200"/>
              <a:ext cx="38520" cy="75600"/>
            </p14:xfrm>
          </p:contentPart>
        </mc:Choice>
        <mc:Fallback>
          <p:pic>
            <p:nvPicPr>
              <p:cNvPr id="126" name="Freihand 125">
                <a:extLst>
                  <a:ext uri="{FF2B5EF4-FFF2-40B4-BE49-F238E27FC236}">
                    <a16:creationId xmlns:a16="http://schemas.microsoft.com/office/drawing/2014/main" id="{7B5E30B9-C8E1-4342-93D0-16ECAE079D40}"/>
                  </a:ext>
                </a:extLst>
              </p:cNvPr>
              <p:cNvPicPr/>
              <p:nvPr/>
            </p:nvPicPr>
            <p:blipFill>
              <a:blip r:embed="rId290"/>
              <a:stretch>
                <a:fillRect/>
              </a:stretch>
            </p:blipFill>
            <p:spPr>
              <a:xfrm>
                <a:off x="3658533" y="3356880"/>
                <a:ext cx="471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43" name="Freihand 142">
                <a:extLst>
                  <a:ext uri="{FF2B5EF4-FFF2-40B4-BE49-F238E27FC236}">
                    <a16:creationId xmlns:a16="http://schemas.microsoft.com/office/drawing/2014/main" id="{11F0E668-30EA-4A6D-9B8B-933244544551}"/>
                  </a:ext>
                </a:extLst>
              </p14:cNvPr>
              <p14:cNvContentPartPr/>
              <p14:nvPr/>
            </p14:nvContentPartPr>
            <p14:xfrm>
              <a:off x="1408173" y="3650640"/>
              <a:ext cx="10440" cy="85680"/>
            </p14:xfrm>
          </p:contentPart>
        </mc:Choice>
        <mc:Fallback>
          <p:pic>
            <p:nvPicPr>
              <p:cNvPr id="143" name="Freihand 142">
                <a:extLst>
                  <a:ext uri="{FF2B5EF4-FFF2-40B4-BE49-F238E27FC236}">
                    <a16:creationId xmlns:a16="http://schemas.microsoft.com/office/drawing/2014/main" id="{11F0E668-30EA-4A6D-9B8B-933244544551}"/>
                  </a:ext>
                </a:extLst>
              </p:cNvPr>
              <p:cNvPicPr/>
              <p:nvPr/>
            </p:nvPicPr>
            <p:blipFill>
              <a:blip r:embed="rId292"/>
              <a:stretch>
                <a:fillRect/>
              </a:stretch>
            </p:blipFill>
            <p:spPr>
              <a:xfrm>
                <a:off x="1403853" y="3646320"/>
                <a:ext cx="190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44" name="Freihand 143">
                <a:extLst>
                  <a:ext uri="{FF2B5EF4-FFF2-40B4-BE49-F238E27FC236}">
                    <a16:creationId xmlns:a16="http://schemas.microsoft.com/office/drawing/2014/main" id="{F0A31B21-568C-4CB6-8C2E-2C1DAD4C7BF6}"/>
                  </a:ext>
                </a:extLst>
              </p14:cNvPr>
              <p14:cNvContentPartPr/>
              <p14:nvPr/>
            </p14:nvContentPartPr>
            <p14:xfrm>
              <a:off x="1417893" y="3809760"/>
              <a:ext cx="14400" cy="132480"/>
            </p14:xfrm>
          </p:contentPart>
        </mc:Choice>
        <mc:Fallback>
          <p:pic>
            <p:nvPicPr>
              <p:cNvPr id="144" name="Freihand 143">
                <a:extLst>
                  <a:ext uri="{FF2B5EF4-FFF2-40B4-BE49-F238E27FC236}">
                    <a16:creationId xmlns:a16="http://schemas.microsoft.com/office/drawing/2014/main" id="{F0A31B21-568C-4CB6-8C2E-2C1DAD4C7BF6}"/>
                  </a:ext>
                </a:extLst>
              </p:cNvPr>
              <p:cNvPicPr/>
              <p:nvPr/>
            </p:nvPicPr>
            <p:blipFill>
              <a:blip r:embed="rId294"/>
              <a:stretch>
                <a:fillRect/>
              </a:stretch>
            </p:blipFill>
            <p:spPr>
              <a:xfrm>
                <a:off x="1413573" y="3805440"/>
                <a:ext cx="230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46" name="Freihand 145">
                <a:extLst>
                  <a:ext uri="{FF2B5EF4-FFF2-40B4-BE49-F238E27FC236}">
                    <a16:creationId xmlns:a16="http://schemas.microsoft.com/office/drawing/2014/main" id="{5255BC83-2A0E-409D-95B0-CAFA89B25B85}"/>
                  </a:ext>
                </a:extLst>
              </p14:cNvPr>
              <p14:cNvContentPartPr/>
              <p14:nvPr/>
            </p14:nvContentPartPr>
            <p14:xfrm>
              <a:off x="3525693" y="3547320"/>
              <a:ext cx="20880" cy="66240"/>
            </p14:xfrm>
          </p:contentPart>
        </mc:Choice>
        <mc:Fallback>
          <p:pic>
            <p:nvPicPr>
              <p:cNvPr id="146" name="Freihand 145">
                <a:extLst>
                  <a:ext uri="{FF2B5EF4-FFF2-40B4-BE49-F238E27FC236}">
                    <a16:creationId xmlns:a16="http://schemas.microsoft.com/office/drawing/2014/main" id="{5255BC83-2A0E-409D-95B0-CAFA89B25B85}"/>
                  </a:ext>
                </a:extLst>
              </p:cNvPr>
              <p:cNvPicPr/>
              <p:nvPr/>
            </p:nvPicPr>
            <p:blipFill>
              <a:blip r:embed="rId296"/>
              <a:stretch>
                <a:fillRect/>
              </a:stretch>
            </p:blipFill>
            <p:spPr>
              <a:xfrm>
                <a:off x="3521373" y="3543000"/>
                <a:ext cx="295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47" name="Freihand 146">
                <a:extLst>
                  <a:ext uri="{FF2B5EF4-FFF2-40B4-BE49-F238E27FC236}">
                    <a16:creationId xmlns:a16="http://schemas.microsoft.com/office/drawing/2014/main" id="{05FF09A2-24E7-4CFC-9C63-D05896268900}"/>
                  </a:ext>
                </a:extLst>
              </p14:cNvPr>
              <p14:cNvContentPartPr/>
              <p14:nvPr/>
            </p14:nvContentPartPr>
            <p14:xfrm>
              <a:off x="3528213" y="3610320"/>
              <a:ext cx="28800" cy="85320"/>
            </p14:xfrm>
          </p:contentPart>
        </mc:Choice>
        <mc:Fallback>
          <p:pic>
            <p:nvPicPr>
              <p:cNvPr id="147" name="Freihand 146">
                <a:extLst>
                  <a:ext uri="{FF2B5EF4-FFF2-40B4-BE49-F238E27FC236}">
                    <a16:creationId xmlns:a16="http://schemas.microsoft.com/office/drawing/2014/main" id="{05FF09A2-24E7-4CFC-9C63-D05896268900}"/>
                  </a:ext>
                </a:extLst>
              </p:cNvPr>
              <p:cNvPicPr/>
              <p:nvPr/>
            </p:nvPicPr>
            <p:blipFill>
              <a:blip r:embed="rId298"/>
              <a:stretch>
                <a:fillRect/>
              </a:stretch>
            </p:blipFill>
            <p:spPr>
              <a:xfrm>
                <a:off x="3523893" y="3606000"/>
                <a:ext cx="374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51" name="Freihand 150">
                <a:extLst>
                  <a:ext uri="{FF2B5EF4-FFF2-40B4-BE49-F238E27FC236}">
                    <a16:creationId xmlns:a16="http://schemas.microsoft.com/office/drawing/2014/main" id="{40936010-9E91-41FA-957A-615D197ADBEE}"/>
                  </a:ext>
                </a:extLst>
              </p14:cNvPr>
              <p14:cNvContentPartPr/>
              <p14:nvPr/>
            </p14:nvContentPartPr>
            <p14:xfrm>
              <a:off x="1701933" y="2738760"/>
              <a:ext cx="144360" cy="1029960"/>
            </p14:xfrm>
          </p:contentPart>
        </mc:Choice>
        <mc:Fallback>
          <p:pic>
            <p:nvPicPr>
              <p:cNvPr id="151" name="Freihand 150">
                <a:extLst>
                  <a:ext uri="{FF2B5EF4-FFF2-40B4-BE49-F238E27FC236}">
                    <a16:creationId xmlns:a16="http://schemas.microsoft.com/office/drawing/2014/main" id="{40936010-9E91-41FA-957A-615D197ADBEE}"/>
                  </a:ext>
                </a:extLst>
              </p:cNvPr>
              <p:cNvPicPr/>
              <p:nvPr/>
            </p:nvPicPr>
            <p:blipFill>
              <a:blip r:embed="rId300"/>
              <a:stretch>
                <a:fillRect/>
              </a:stretch>
            </p:blipFill>
            <p:spPr>
              <a:xfrm>
                <a:off x="1697613" y="2734440"/>
                <a:ext cx="153000" cy="10386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52" name="Freihand 151">
                <a:extLst>
                  <a:ext uri="{FF2B5EF4-FFF2-40B4-BE49-F238E27FC236}">
                    <a16:creationId xmlns:a16="http://schemas.microsoft.com/office/drawing/2014/main" id="{160B8C0A-B5AF-452B-9A17-58445268B718}"/>
                  </a:ext>
                </a:extLst>
              </p14:cNvPr>
              <p14:cNvContentPartPr/>
              <p14:nvPr/>
            </p14:nvContentPartPr>
            <p14:xfrm>
              <a:off x="1801653" y="2601960"/>
              <a:ext cx="988920" cy="887760"/>
            </p14:xfrm>
          </p:contentPart>
        </mc:Choice>
        <mc:Fallback>
          <p:pic>
            <p:nvPicPr>
              <p:cNvPr id="152" name="Freihand 151">
                <a:extLst>
                  <a:ext uri="{FF2B5EF4-FFF2-40B4-BE49-F238E27FC236}">
                    <a16:creationId xmlns:a16="http://schemas.microsoft.com/office/drawing/2014/main" id="{160B8C0A-B5AF-452B-9A17-58445268B718}"/>
                  </a:ext>
                </a:extLst>
              </p:cNvPr>
              <p:cNvPicPr/>
              <p:nvPr/>
            </p:nvPicPr>
            <p:blipFill>
              <a:blip r:embed="rId302"/>
              <a:stretch>
                <a:fillRect/>
              </a:stretch>
            </p:blipFill>
            <p:spPr>
              <a:xfrm>
                <a:off x="1797333" y="2597640"/>
                <a:ext cx="997560" cy="8964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53" name="Freihand 152">
                <a:extLst>
                  <a:ext uri="{FF2B5EF4-FFF2-40B4-BE49-F238E27FC236}">
                    <a16:creationId xmlns:a16="http://schemas.microsoft.com/office/drawing/2014/main" id="{428098D6-AD0D-461F-A0D5-E8252CA4C184}"/>
                  </a:ext>
                </a:extLst>
              </p14:cNvPr>
              <p14:cNvContentPartPr/>
              <p14:nvPr/>
            </p14:nvContentPartPr>
            <p14:xfrm>
              <a:off x="1693653" y="3686280"/>
              <a:ext cx="892800" cy="246960"/>
            </p14:xfrm>
          </p:contentPart>
        </mc:Choice>
        <mc:Fallback>
          <p:pic>
            <p:nvPicPr>
              <p:cNvPr id="153" name="Freihand 152">
                <a:extLst>
                  <a:ext uri="{FF2B5EF4-FFF2-40B4-BE49-F238E27FC236}">
                    <a16:creationId xmlns:a16="http://schemas.microsoft.com/office/drawing/2014/main" id="{428098D6-AD0D-461F-A0D5-E8252CA4C184}"/>
                  </a:ext>
                </a:extLst>
              </p:cNvPr>
              <p:cNvPicPr/>
              <p:nvPr/>
            </p:nvPicPr>
            <p:blipFill>
              <a:blip r:embed="rId304"/>
              <a:stretch>
                <a:fillRect/>
              </a:stretch>
            </p:blipFill>
            <p:spPr>
              <a:xfrm>
                <a:off x="1689333" y="3681960"/>
                <a:ext cx="90144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55" name="Freihand 154">
                <a:extLst>
                  <a:ext uri="{FF2B5EF4-FFF2-40B4-BE49-F238E27FC236}">
                    <a16:creationId xmlns:a16="http://schemas.microsoft.com/office/drawing/2014/main" id="{E8CA2611-7054-4624-9EB4-E9BD340904F8}"/>
                  </a:ext>
                </a:extLst>
              </p14:cNvPr>
              <p14:cNvContentPartPr/>
              <p14:nvPr/>
            </p14:nvContentPartPr>
            <p14:xfrm>
              <a:off x="1543893" y="3998760"/>
              <a:ext cx="207720" cy="5400"/>
            </p14:xfrm>
          </p:contentPart>
        </mc:Choice>
        <mc:Fallback>
          <p:pic>
            <p:nvPicPr>
              <p:cNvPr id="155" name="Freihand 154">
                <a:extLst>
                  <a:ext uri="{FF2B5EF4-FFF2-40B4-BE49-F238E27FC236}">
                    <a16:creationId xmlns:a16="http://schemas.microsoft.com/office/drawing/2014/main" id="{E8CA2611-7054-4624-9EB4-E9BD340904F8}"/>
                  </a:ext>
                </a:extLst>
              </p:cNvPr>
              <p:cNvPicPr/>
              <p:nvPr/>
            </p:nvPicPr>
            <p:blipFill>
              <a:blip r:embed="rId306"/>
              <a:stretch>
                <a:fillRect/>
              </a:stretch>
            </p:blipFill>
            <p:spPr>
              <a:xfrm>
                <a:off x="1539573" y="3994440"/>
                <a:ext cx="21636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56" name="Freihand 155">
                <a:extLst>
                  <a:ext uri="{FF2B5EF4-FFF2-40B4-BE49-F238E27FC236}">
                    <a16:creationId xmlns:a16="http://schemas.microsoft.com/office/drawing/2014/main" id="{52A8B621-2765-43FA-8AA6-A1A6B645D6BE}"/>
                  </a:ext>
                </a:extLst>
              </p14:cNvPr>
              <p14:cNvContentPartPr/>
              <p14:nvPr/>
            </p14:nvContentPartPr>
            <p14:xfrm>
              <a:off x="1516893" y="4009560"/>
              <a:ext cx="148680" cy="181800"/>
            </p14:xfrm>
          </p:contentPart>
        </mc:Choice>
        <mc:Fallback>
          <p:pic>
            <p:nvPicPr>
              <p:cNvPr id="156" name="Freihand 155">
                <a:extLst>
                  <a:ext uri="{FF2B5EF4-FFF2-40B4-BE49-F238E27FC236}">
                    <a16:creationId xmlns:a16="http://schemas.microsoft.com/office/drawing/2014/main" id="{52A8B621-2765-43FA-8AA6-A1A6B645D6BE}"/>
                  </a:ext>
                </a:extLst>
              </p:cNvPr>
              <p:cNvPicPr/>
              <p:nvPr/>
            </p:nvPicPr>
            <p:blipFill>
              <a:blip r:embed="rId308"/>
              <a:stretch>
                <a:fillRect/>
              </a:stretch>
            </p:blipFill>
            <p:spPr>
              <a:xfrm>
                <a:off x="1512573" y="4005240"/>
                <a:ext cx="1573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57" name="Freihand 156">
                <a:extLst>
                  <a:ext uri="{FF2B5EF4-FFF2-40B4-BE49-F238E27FC236}">
                    <a16:creationId xmlns:a16="http://schemas.microsoft.com/office/drawing/2014/main" id="{C6437ABA-21CB-47E3-8495-40BD5CB69506}"/>
                  </a:ext>
                </a:extLst>
              </p14:cNvPr>
              <p14:cNvContentPartPr/>
              <p14:nvPr/>
            </p14:nvContentPartPr>
            <p14:xfrm>
              <a:off x="1836213" y="3990840"/>
              <a:ext cx="160920" cy="169200"/>
            </p14:xfrm>
          </p:contentPart>
        </mc:Choice>
        <mc:Fallback>
          <p:pic>
            <p:nvPicPr>
              <p:cNvPr id="157" name="Freihand 156">
                <a:extLst>
                  <a:ext uri="{FF2B5EF4-FFF2-40B4-BE49-F238E27FC236}">
                    <a16:creationId xmlns:a16="http://schemas.microsoft.com/office/drawing/2014/main" id="{C6437ABA-21CB-47E3-8495-40BD5CB69506}"/>
                  </a:ext>
                </a:extLst>
              </p:cNvPr>
              <p:cNvPicPr/>
              <p:nvPr/>
            </p:nvPicPr>
            <p:blipFill>
              <a:blip r:embed="rId310"/>
              <a:stretch>
                <a:fillRect/>
              </a:stretch>
            </p:blipFill>
            <p:spPr>
              <a:xfrm>
                <a:off x="1831893" y="3986520"/>
                <a:ext cx="1695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58" name="Freihand 157">
                <a:extLst>
                  <a:ext uri="{FF2B5EF4-FFF2-40B4-BE49-F238E27FC236}">
                    <a16:creationId xmlns:a16="http://schemas.microsoft.com/office/drawing/2014/main" id="{F0A7FDA2-DA1F-4906-8707-3C9EC69FA91F}"/>
                  </a:ext>
                </a:extLst>
              </p14:cNvPr>
              <p14:cNvContentPartPr/>
              <p14:nvPr/>
            </p14:nvContentPartPr>
            <p14:xfrm>
              <a:off x="2031333" y="4032600"/>
              <a:ext cx="109080" cy="103320"/>
            </p14:xfrm>
          </p:contentPart>
        </mc:Choice>
        <mc:Fallback>
          <p:pic>
            <p:nvPicPr>
              <p:cNvPr id="158" name="Freihand 157">
                <a:extLst>
                  <a:ext uri="{FF2B5EF4-FFF2-40B4-BE49-F238E27FC236}">
                    <a16:creationId xmlns:a16="http://schemas.microsoft.com/office/drawing/2014/main" id="{F0A7FDA2-DA1F-4906-8707-3C9EC69FA91F}"/>
                  </a:ext>
                </a:extLst>
              </p:cNvPr>
              <p:cNvPicPr/>
              <p:nvPr/>
            </p:nvPicPr>
            <p:blipFill>
              <a:blip r:embed="rId312"/>
              <a:stretch>
                <a:fillRect/>
              </a:stretch>
            </p:blipFill>
            <p:spPr>
              <a:xfrm>
                <a:off x="2027013" y="4028280"/>
                <a:ext cx="1177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59" name="Freihand 158">
                <a:extLst>
                  <a:ext uri="{FF2B5EF4-FFF2-40B4-BE49-F238E27FC236}">
                    <a16:creationId xmlns:a16="http://schemas.microsoft.com/office/drawing/2014/main" id="{4B8B44DC-6198-4846-99F0-99237DB7F342}"/>
                  </a:ext>
                </a:extLst>
              </p14:cNvPr>
              <p14:cNvContentPartPr/>
              <p14:nvPr/>
            </p14:nvContentPartPr>
            <p14:xfrm>
              <a:off x="2162013" y="3934680"/>
              <a:ext cx="37080" cy="187920"/>
            </p14:xfrm>
          </p:contentPart>
        </mc:Choice>
        <mc:Fallback>
          <p:pic>
            <p:nvPicPr>
              <p:cNvPr id="159" name="Freihand 158">
                <a:extLst>
                  <a:ext uri="{FF2B5EF4-FFF2-40B4-BE49-F238E27FC236}">
                    <a16:creationId xmlns:a16="http://schemas.microsoft.com/office/drawing/2014/main" id="{4B8B44DC-6198-4846-99F0-99237DB7F342}"/>
                  </a:ext>
                </a:extLst>
              </p:cNvPr>
              <p:cNvPicPr/>
              <p:nvPr/>
            </p:nvPicPr>
            <p:blipFill>
              <a:blip r:embed="rId314"/>
              <a:stretch>
                <a:fillRect/>
              </a:stretch>
            </p:blipFill>
            <p:spPr>
              <a:xfrm>
                <a:off x="2157693" y="3930360"/>
                <a:ext cx="457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60" name="Freihand 159">
                <a:extLst>
                  <a:ext uri="{FF2B5EF4-FFF2-40B4-BE49-F238E27FC236}">
                    <a16:creationId xmlns:a16="http://schemas.microsoft.com/office/drawing/2014/main" id="{28A889B0-34B1-46D6-AE52-C451977D9367}"/>
                  </a:ext>
                </a:extLst>
              </p14:cNvPr>
              <p14:cNvContentPartPr/>
              <p14:nvPr/>
            </p14:nvContentPartPr>
            <p14:xfrm>
              <a:off x="2220333" y="3970680"/>
              <a:ext cx="120240" cy="147240"/>
            </p14:xfrm>
          </p:contentPart>
        </mc:Choice>
        <mc:Fallback>
          <p:pic>
            <p:nvPicPr>
              <p:cNvPr id="160" name="Freihand 159">
                <a:extLst>
                  <a:ext uri="{FF2B5EF4-FFF2-40B4-BE49-F238E27FC236}">
                    <a16:creationId xmlns:a16="http://schemas.microsoft.com/office/drawing/2014/main" id="{28A889B0-34B1-46D6-AE52-C451977D9367}"/>
                  </a:ext>
                </a:extLst>
              </p:cNvPr>
              <p:cNvPicPr/>
              <p:nvPr/>
            </p:nvPicPr>
            <p:blipFill>
              <a:blip r:embed="rId316"/>
              <a:stretch>
                <a:fillRect/>
              </a:stretch>
            </p:blipFill>
            <p:spPr>
              <a:xfrm>
                <a:off x="2216013" y="3966360"/>
                <a:ext cx="1288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61" name="Freihand 160">
                <a:extLst>
                  <a:ext uri="{FF2B5EF4-FFF2-40B4-BE49-F238E27FC236}">
                    <a16:creationId xmlns:a16="http://schemas.microsoft.com/office/drawing/2014/main" id="{62010496-488E-455C-9914-837B85308353}"/>
                  </a:ext>
                </a:extLst>
              </p14:cNvPr>
              <p14:cNvContentPartPr/>
              <p14:nvPr/>
            </p14:nvContentPartPr>
            <p14:xfrm>
              <a:off x="2497893" y="3935400"/>
              <a:ext cx="127080" cy="169200"/>
            </p14:xfrm>
          </p:contentPart>
        </mc:Choice>
        <mc:Fallback>
          <p:pic>
            <p:nvPicPr>
              <p:cNvPr id="161" name="Freihand 160">
                <a:extLst>
                  <a:ext uri="{FF2B5EF4-FFF2-40B4-BE49-F238E27FC236}">
                    <a16:creationId xmlns:a16="http://schemas.microsoft.com/office/drawing/2014/main" id="{62010496-488E-455C-9914-837B85308353}"/>
                  </a:ext>
                </a:extLst>
              </p:cNvPr>
              <p:cNvPicPr/>
              <p:nvPr/>
            </p:nvPicPr>
            <p:blipFill>
              <a:blip r:embed="rId318"/>
              <a:stretch>
                <a:fillRect/>
              </a:stretch>
            </p:blipFill>
            <p:spPr>
              <a:xfrm>
                <a:off x="2493573" y="3931080"/>
                <a:ext cx="1357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12" name="Freihand 211">
                <a:extLst>
                  <a:ext uri="{FF2B5EF4-FFF2-40B4-BE49-F238E27FC236}">
                    <a16:creationId xmlns:a16="http://schemas.microsoft.com/office/drawing/2014/main" id="{295B46E6-4EF8-457F-A7FF-262DC0DBE7C3}"/>
                  </a:ext>
                </a:extLst>
              </p14:cNvPr>
              <p14:cNvContentPartPr/>
              <p14:nvPr/>
            </p14:nvContentPartPr>
            <p14:xfrm>
              <a:off x="1773933" y="3623280"/>
              <a:ext cx="123480" cy="162000"/>
            </p14:xfrm>
          </p:contentPart>
        </mc:Choice>
        <mc:Fallback>
          <p:pic>
            <p:nvPicPr>
              <p:cNvPr id="212" name="Freihand 211">
                <a:extLst>
                  <a:ext uri="{FF2B5EF4-FFF2-40B4-BE49-F238E27FC236}">
                    <a16:creationId xmlns:a16="http://schemas.microsoft.com/office/drawing/2014/main" id="{295B46E6-4EF8-457F-A7FF-262DC0DBE7C3}"/>
                  </a:ext>
                </a:extLst>
              </p:cNvPr>
              <p:cNvPicPr/>
              <p:nvPr/>
            </p:nvPicPr>
            <p:blipFill>
              <a:blip r:embed="rId320"/>
              <a:stretch>
                <a:fillRect/>
              </a:stretch>
            </p:blipFill>
            <p:spPr>
              <a:xfrm>
                <a:off x="1769613" y="3618960"/>
                <a:ext cx="1321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13" name="Freihand 212">
                <a:extLst>
                  <a:ext uri="{FF2B5EF4-FFF2-40B4-BE49-F238E27FC236}">
                    <a16:creationId xmlns:a16="http://schemas.microsoft.com/office/drawing/2014/main" id="{11719ECC-53C3-49EA-8ED5-0AFE73842D11}"/>
                  </a:ext>
                </a:extLst>
              </p14:cNvPr>
              <p14:cNvContentPartPr/>
              <p14:nvPr/>
            </p14:nvContentPartPr>
            <p14:xfrm>
              <a:off x="1809933" y="3709320"/>
              <a:ext cx="84240" cy="6120"/>
            </p14:xfrm>
          </p:contentPart>
        </mc:Choice>
        <mc:Fallback>
          <p:pic>
            <p:nvPicPr>
              <p:cNvPr id="213" name="Freihand 212">
                <a:extLst>
                  <a:ext uri="{FF2B5EF4-FFF2-40B4-BE49-F238E27FC236}">
                    <a16:creationId xmlns:a16="http://schemas.microsoft.com/office/drawing/2014/main" id="{11719ECC-53C3-49EA-8ED5-0AFE73842D11}"/>
                  </a:ext>
                </a:extLst>
              </p:cNvPr>
              <p:cNvPicPr/>
              <p:nvPr/>
            </p:nvPicPr>
            <p:blipFill>
              <a:blip r:embed="rId322"/>
              <a:stretch>
                <a:fillRect/>
              </a:stretch>
            </p:blipFill>
            <p:spPr>
              <a:xfrm>
                <a:off x="1805613" y="3705000"/>
                <a:ext cx="9288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14" name="Freihand 213">
                <a:extLst>
                  <a:ext uri="{FF2B5EF4-FFF2-40B4-BE49-F238E27FC236}">
                    <a16:creationId xmlns:a16="http://schemas.microsoft.com/office/drawing/2014/main" id="{EA87289C-3D12-4BF3-ADAC-CB607168A05A}"/>
                  </a:ext>
                </a:extLst>
              </p14:cNvPr>
              <p14:cNvContentPartPr/>
              <p14:nvPr/>
            </p14:nvContentPartPr>
            <p14:xfrm>
              <a:off x="1912173" y="3626880"/>
              <a:ext cx="88920" cy="147960"/>
            </p14:xfrm>
          </p:contentPart>
        </mc:Choice>
        <mc:Fallback>
          <p:pic>
            <p:nvPicPr>
              <p:cNvPr id="214" name="Freihand 213">
                <a:extLst>
                  <a:ext uri="{FF2B5EF4-FFF2-40B4-BE49-F238E27FC236}">
                    <a16:creationId xmlns:a16="http://schemas.microsoft.com/office/drawing/2014/main" id="{EA87289C-3D12-4BF3-ADAC-CB607168A05A}"/>
                  </a:ext>
                </a:extLst>
              </p:cNvPr>
              <p:cNvPicPr/>
              <p:nvPr/>
            </p:nvPicPr>
            <p:blipFill>
              <a:blip r:embed="rId324"/>
              <a:stretch>
                <a:fillRect/>
              </a:stretch>
            </p:blipFill>
            <p:spPr>
              <a:xfrm>
                <a:off x="1907853" y="3622560"/>
                <a:ext cx="975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15" name="Freihand 214">
                <a:extLst>
                  <a:ext uri="{FF2B5EF4-FFF2-40B4-BE49-F238E27FC236}">
                    <a16:creationId xmlns:a16="http://schemas.microsoft.com/office/drawing/2014/main" id="{AD918F65-C977-46CA-BBA1-E4CE4F7BDA7B}"/>
                  </a:ext>
                </a:extLst>
              </p14:cNvPr>
              <p14:cNvContentPartPr/>
              <p14:nvPr/>
            </p14:nvContentPartPr>
            <p14:xfrm>
              <a:off x="2000013" y="3624360"/>
              <a:ext cx="85320" cy="128880"/>
            </p14:xfrm>
          </p:contentPart>
        </mc:Choice>
        <mc:Fallback>
          <p:pic>
            <p:nvPicPr>
              <p:cNvPr id="215" name="Freihand 214">
                <a:extLst>
                  <a:ext uri="{FF2B5EF4-FFF2-40B4-BE49-F238E27FC236}">
                    <a16:creationId xmlns:a16="http://schemas.microsoft.com/office/drawing/2014/main" id="{AD918F65-C977-46CA-BBA1-E4CE4F7BDA7B}"/>
                  </a:ext>
                </a:extLst>
              </p:cNvPr>
              <p:cNvPicPr/>
              <p:nvPr/>
            </p:nvPicPr>
            <p:blipFill>
              <a:blip r:embed="rId326"/>
              <a:stretch>
                <a:fillRect/>
              </a:stretch>
            </p:blipFill>
            <p:spPr>
              <a:xfrm>
                <a:off x="1995693" y="3620040"/>
                <a:ext cx="939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16" name="Freihand 215">
                <a:extLst>
                  <a:ext uri="{FF2B5EF4-FFF2-40B4-BE49-F238E27FC236}">
                    <a16:creationId xmlns:a16="http://schemas.microsoft.com/office/drawing/2014/main" id="{AA78AD25-54B2-4AE4-A8AE-0F1642F26552}"/>
                  </a:ext>
                </a:extLst>
              </p14:cNvPr>
              <p14:cNvContentPartPr/>
              <p14:nvPr/>
            </p14:nvContentPartPr>
            <p14:xfrm>
              <a:off x="2172453" y="3623280"/>
              <a:ext cx="4680" cy="108360"/>
            </p14:xfrm>
          </p:contentPart>
        </mc:Choice>
        <mc:Fallback>
          <p:pic>
            <p:nvPicPr>
              <p:cNvPr id="216" name="Freihand 215">
                <a:extLst>
                  <a:ext uri="{FF2B5EF4-FFF2-40B4-BE49-F238E27FC236}">
                    <a16:creationId xmlns:a16="http://schemas.microsoft.com/office/drawing/2014/main" id="{AA78AD25-54B2-4AE4-A8AE-0F1642F26552}"/>
                  </a:ext>
                </a:extLst>
              </p:cNvPr>
              <p:cNvPicPr/>
              <p:nvPr/>
            </p:nvPicPr>
            <p:blipFill>
              <a:blip r:embed="rId328"/>
              <a:stretch>
                <a:fillRect/>
              </a:stretch>
            </p:blipFill>
            <p:spPr>
              <a:xfrm>
                <a:off x="2168133" y="3618960"/>
                <a:ext cx="133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17" name="Freihand 216">
                <a:extLst>
                  <a:ext uri="{FF2B5EF4-FFF2-40B4-BE49-F238E27FC236}">
                    <a16:creationId xmlns:a16="http://schemas.microsoft.com/office/drawing/2014/main" id="{CDBAC3C1-8066-4711-BDD1-3C39742EC602}"/>
                  </a:ext>
                </a:extLst>
              </p14:cNvPr>
              <p14:cNvContentPartPr/>
              <p14:nvPr/>
            </p14:nvContentPartPr>
            <p14:xfrm>
              <a:off x="2083893" y="3606000"/>
              <a:ext cx="153000" cy="20880"/>
            </p14:xfrm>
          </p:contentPart>
        </mc:Choice>
        <mc:Fallback>
          <p:pic>
            <p:nvPicPr>
              <p:cNvPr id="217" name="Freihand 216">
                <a:extLst>
                  <a:ext uri="{FF2B5EF4-FFF2-40B4-BE49-F238E27FC236}">
                    <a16:creationId xmlns:a16="http://schemas.microsoft.com/office/drawing/2014/main" id="{CDBAC3C1-8066-4711-BDD1-3C39742EC602}"/>
                  </a:ext>
                </a:extLst>
              </p:cNvPr>
              <p:cNvPicPr/>
              <p:nvPr/>
            </p:nvPicPr>
            <p:blipFill>
              <a:blip r:embed="rId330"/>
              <a:stretch>
                <a:fillRect/>
              </a:stretch>
            </p:blipFill>
            <p:spPr>
              <a:xfrm>
                <a:off x="2079573" y="3601680"/>
                <a:ext cx="1616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18" name="Freihand 217">
                <a:extLst>
                  <a:ext uri="{FF2B5EF4-FFF2-40B4-BE49-F238E27FC236}">
                    <a16:creationId xmlns:a16="http://schemas.microsoft.com/office/drawing/2014/main" id="{8B2CD165-1776-4D45-B88F-D3A5B90AEA6C}"/>
                  </a:ext>
                </a:extLst>
              </p14:cNvPr>
              <p14:cNvContentPartPr/>
              <p14:nvPr/>
            </p14:nvContentPartPr>
            <p14:xfrm>
              <a:off x="2182533" y="3600240"/>
              <a:ext cx="82080" cy="124560"/>
            </p14:xfrm>
          </p:contentPart>
        </mc:Choice>
        <mc:Fallback>
          <p:pic>
            <p:nvPicPr>
              <p:cNvPr id="218" name="Freihand 217">
                <a:extLst>
                  <a:ext uri="{FF2B5EF4-FFF2-40B4-BE49-F238E27FC236}">
                    <a16:creationId xmlns:a16="http://schemas.microsoft.com/office/drawing/2014/main" id="{8B2CD165-1776-4D45-B88F-D3A5B90AEA6C}"/>
                  </a:ext>
                </a:extLst>
              </p:cNvPr>
              <p:cNvPicPr/>
              <p:nvPr/>
            </p:nvPicPr>
            <p:blipFill>
              <a:blip r:embed="rId332"/>
              <a:stretch>
                <a:fillRect/>
              </a:stretch>
            </p:blipFill>
            <p:spPr>
              <a:xfrm>
                <a:off x="2178213" y="3595920"/>
                <a:ext cx="907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19" name="Freihand 218">
                <a:extLst>
                  <a:ext uri="{FF2B5EF4-FFF2-40B4-BE49-F238E27FC236}">
                    <a16:creationId xmlns:a16="http://schemas.microsoft.com/office/drawing/2014/main" id="{6D393A70-124F-4ACB-B26A-82CEBA29BAA0}"/>
                  </a:ext>
                </a:extLst>
              </p14:cNvPr>
              <p14:cNvContentPartPr/>
              <p14:nvPr/>
            </p14:nvContentPartPr>
            <p14:xfrm>
              <a:off x="2275773" y="3607080"/>
              <a:ext cx="21600" cy="103680"/>
            </p14:xfrm>
          </p:contentPart>
        </mc:Choice>
        <mc:Fallback>
          <p:pic>
            <p:nvPicPr>
              <p:cNvPr id="219" name="Freihand 218">
                <a:extLst>
                  <a:ext uri="{FF2B5EF4-FFF2-40B4-BE49-F238E27FC236}">
                    <a16:creationId xmlns:a16="http://schemas.microsoft.com/office/drawing/2014/main" id="{6D393A70-124F-4ACB-B26A-82CEBA29BAA0}"/>
                  </a:ext>
                </a:extLst>
              </p:cNvPr>
              <p:cNvPicPr/>
              <p:nvPr/>
            </p:nvPicPr>
            <p:blipFill>
              <a:blip r:embed="rId334"/>
              <a:stretch>
                <a:fillRect/>
              </a:stretch>
            </p:blipFill>
            <p:spPr>
              <a:xfrm>
                <a:off x="2271453" y="3602760"/>
                <a:ext cx="302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20" name="Freihand 219">
                <a:extLst>
                  <a:ext uri="{FF2B5EF4-FFF2-40B4-BE49-F238E27FC236}">
                    <a16:creationId xmlns:a16="http://schemas.microsoft.com/office/drawing/2014/main" id="{BD5E884B-660E-491D-80CF-1A6E302F6612}"/>
                  </a:ext>
                </a:extLst>
              </p14:cNvPr>
              <p14:cNvContentPartPr/>
              <p14:nvPr/>
            </p14:nvContentPartPr>
            <p14:xfrm>
              <a:off x="2243013" y="3594480"/>
              <a:ext cx="91080" cy="105120"/>
            </p14:xfrm>
          </p:contentPart>
        </mc:Choice>
        <mc:Fallback>
          <p:pic>
            <p:nvPicPr>
              <p:cNvPr id="220" name="Freihand 219">
                <a:extLst>
                  <a:ext uri="{FF2B5EF4-FFF2-40B4-BE49-F238E27FC236}">
                    <a16:creationId xmlns:a16="http://schemas.microsoft.com/office/drawing/2014/main" id="{BD5E884B-660E-491D-80CF-1A6E302F6612}"/>
                  </a:ext>
                </a:extLst>
              </p:cNvPr>
              <p:cNvPicPr/>
              <p:nvPr/>
            </p:nvPicPr>
            <p:blipFill>
              <a:blip r:embed="rId336"/>
              <a:stretch>
                <a:fillRect/>
              </a:stretch>
            </p:blipFill>
            <p:spPr>
              <a:xfrm>
                <a:off x="2238693" y="3590160"/>
                <a:ext cx="997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21" name="Freihand 220">
                <a:extLst>
                  <a:ext uri="{FF2B5EF4-FFF2-40B4-BE49-F238E27FC236}">
                    <a16:creationId xmlns:a16="http://schemas.microsoft.com/office/drawing/2014/main" id="{4C62DB3F-3D27-42CF-BC6F-952CD49E90E0}"/>
                  </a:ext>
                </a:extLst>
              </p14:cNvPr>
              <p14:cNvContentPartPr/>
              <p14:nvPr/>
            </p14:nvContentPartPr>
            <p14:xfrm>
              <a:off x="2328333" y="3599880"/>
              <a:ext cx="110520" cy="78480"/>
            </p14:xfrm>
          </p:contentPart>
        </mc:Choice>
        <mc:Fallback>
          <p:pic>
            <p:nvPicPr>
              <p:cNvPr id="221" name="Freihand 220">
                <a:extLst>
                  <a:ext uri="{FF2B5EF4-FFF2-40B4-BE49-F238E27FC236}">
                    <a16:creationId xmlns:a16="http://schemas.microsoft.com/office/drawing/2014/main" id="{4C62DB3F-3D27-42CF-BC6F-952CD49E90E0}"/>
                  </a:ext>
                </a:extLst>
              </p:cNvPr>
              <p:cNvPicPr/>
              <p:nvPr/>
            </p:nvPicPr>
            <p:blipFill>
              <a:blip r:embed="rId338"/>
              <a:stretch>
                <a:fillRect/>
              </a:stretch>
            </p:blipFill>
            <p:spPr>
              <a:xfrm>
                <a:off x="2324013" y="3595560"/>
                <a:ext cx="1191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22" name="Freihand 221">
                <a:extLst>
                  <a:ext uri="{FF2B5EF4-FFF2-40B4-BE49-F238E27FC236}">
                    <a16:creationId xmlns:a16="http://schemas.microsoft.com/office/drawing/2014/main" id="{6E8DF46D-CC0D-4A76-BAAF-0E5DFC42A40A}"/>
                  </a:ext>
                </a:extLst>
              </p14:cNvPr>
              <p14:cNvContentPartPr/>
              <p14:nvPr/>
            </p14:nvContentPartPr>
            <p14:xfrm>
              <a:off x="2305653" y="3659640"/>
              <a:ext cx="133560" cy="8280"/>
            </p14:xfrm>
          </p:contentPart>
        </mc:Choice>
        <mc:Fallback>
          <p:pic>
            <p:nvPicPr>
              <p:cNvPr id="222" name="Freihand 221">
                <a:extLst>
                  <a:ext uri="{FF2B5EF4-FFF2-40B4-BE49-F238E27FC236}">
                    <a16:creationId xmlns:a16="http://schemas.microsoft.com/office/drawing/2014/main" id="{6E8DF46D-CC0D-4A76-BAAF-0E5DFC42A40A}"/>
                  </a:ext>
                </a:extLst>
              </p:cNvPr>
              <p:cNvPicPr/>
              <p:nvPr/>
            </p:nvPicPr>
            <p:blipFill>
              <a:blip r:embed="rId340"/>
              <a:stretch>
                <a:fillRect/>
              </a:stretch>
            </p:blipFill>
            <p:spPr>
              <a:xfrm>
                <a:off x="2301333" y="3655320"/>
                <a:ext cx="1422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28" name="Freihand 227">
                <a:extLst>
                  <a:ext uri="{FF2B5EF4-FFF2-40B4-BE49-F238E27FC236}">
                    <a16:creationId xmlns:a16="http://schemas.microsoft.com/office/drawing/2014/main" id="{4413DF4D-59A8-40A3-A1B6-FBC0E76BB700}"/>
                  </a:ext>
                </a:extLst>
              </p14:cNvPr>
              <p14:cNvContentPartPr/>
              <p14:nvPr/>
            </p14:nvContentPartPr>
            <p14:xfrm>
              <a:off x="5244693" y="4376400"/>
              <a:ext cx="115560" cy="10440"/>
            </p14:xfrm>
          </p:contentPart>
        </mc:Choice>
        <mc:Fallback>
          <p:pic>
            <p:nvPicPr>
              <p:cNvPr id="228" name="Freihand 227">
                <a:extLst>
                  <a:ext uri="{FF2B5EF4-FFF2-40B4-BE49-F238E27FC236}">
                    <a16:creationId xmlns:a16="http://schemas.microsoft.com/office/drawing/2014/main" id="{4413DF4D-59A8-40A3-A1B6-FBC0E76BB700}"/>
                  </a:ext>
                </a:extLst>
              </p:cNvPr>
              <p:cNvPicPr/>
              <p:nvPr/>
            </p:nvPicPr>
            <p:blipFill>
              <a:blip r:embed="rId342"/>
              <a:stretch>
                <a:fillRect/>
              </a:stretch>
            </p:blipFill>
            <p:spPr>
              <a:xfrm>
                <a:off x="5240373" y="4372080"/>
                <a:ext cx="1242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29" name="Freihand 228">
                <a:extLst>
                  <a:ext uri="{FF2B5EF4-FFF2-40B4-BE49-F238E27FC236}">
                    <a16:creationId xmlns:a16="http://schemas.microsoft.com/office/drawing/2014/main" id="{77C04AFE-F54D-499C-A687-DEEA1A8856A1}"/>
                  </a:ext>
                </a:extLst>
              </p14:cNvPr>
              <p14:cNvContentPartPr/>
              <p14:nvPr/>
            </p14:nvContentPartPr>
            <p14:xfrm>
              <a:off x="5249373" y="4443360"/>
              <a:ext cx="129600" cy="18360"/>
            </p14:xfrm>
          </p:contentPart>
        </mc:Choice>
        <mc:Fallback>
          <p:pic>
            <p:nvPicPr>
              <p:cNvPr id="229" name="Freihand 228">
                <a:extLst>
                  <a:ext uri="{FF2B5EF4-FFF2-40B4-BE49-F238E27FC236}">
                    <a16:creationId xmlns:a16="http://schemas.microsoft.com/office/drawing/2014/main" id="{77C04AFE-F54D-499C-A687-DEEA1A8856A1}"/>
                  </a:ext>
                </a:extLst>
              </p:cNvPr>
              <p:cNvPicPr/>
              <p:nvPr/>
            </p:nvPicPr>
            <p:blipFill>
              <a:blip r:embed="rId344"/>
              <a:stretch>
                <a:fillRect/>
              </a:stretch>
            </p:blipFill>
            <p:spPr>
              <a:xfrm>
                <a:off x="5245053" y="4439040"/>
                <a:ext cx="1382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31" name="Freihand 230">
                <a:extLst>
                  <a:ext uri="{FF2B5EF4-FFF2-40B4-BE49-F238E27FC236}">
                    <a16:creationId xmlns:a16="http://schemas.microsoft.com/office/drawing/2014/main" id="{B3CCA8D4-43E9-45DC-8F84-94AA8F7D70A8}"/>
                  </a:ext>
                </a:extLst>
              </p14:cNvPr>
              <p14:cNvContentPartPr/>
              <p14:nvPr/>
            </p14:nvContentPartPr>
            <p14:xfrm>
              <a:off x="5634213" y="4122960"/>
              <a:ext cx="179280" cy="188280"/>
            </p14:xfrm>
          </p:contentPart>
        </mc:Choice>
        <mc:Fallback>
          <p:pic>
            <p:nvPicPr>
              <p:cNvPr id="231" name="Freihand 230">
                <a:extLst>
                  <a:ext uri="{FF2B5EF4-FFF2-40B4-BE49-F238E27FC236}">
                    <a16:creationId xmlns:a16="http://schemas.microsoft.com/office/drawing/2014/main" id="{B3CCA8D4-43E9-45DC-8F84-94AA8F7D70A8}"/>
                  </a:ext>
                </a:extLst>
              </p:cNvPr>
              <p:cNvPicPr/>
              <p:nvPr/>
            </p:nvPicPr>
            <p:blipFill>
              <a:blip r:embed="rId346"/>
              <a:stretch>
                <a:fillRect/>
              </a:stretch>
            </p:blipFill>
            <p:spPr>
              <a:xfrm>
                <a:off x="5629893" y="4118640"/>
                <a:ext cx="1879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32" name="Freihand 231">
                <a:extLst>
                  <a:ext uri="{FF2B5EF4-FFF2-40B4-BE49-F238E27FC236}">
                    <a16:creationId xmlns:a16="http://schemas.microsoft.com/office/drawing/2014/main" id="{AD1988AC-103E-45E0-8E33-C5ED1BE5CCD0}"/>
                  </a:ext>
                </a:extLst>
              </p14:cNvPr>
              <p14:cNvContentPartPr/>
              <p14:nvPr/>
            </p14:nvContentPartPr>
            <p14:xfrm>
              <a:off x="5642133" y="4431120"/>
              <a:ext cx="67320" cy="15840"/>
            </p14:xfrm>
          </p:contentPart>
        </mc:Choice>
        <mc:Fallback>
          <p:pic>
            <p:nvPicPr>
              <p:cNvPr id="232" name="Freihand 231">
                <a:extLst>
                  <a:ext uri="{FF2B5EF4-FFF2-40B4-BE49-F238E27FC236}">
                    <a16:creationId xmlns:a16="http://schemas.microsoft.com/office/drawing/2014/main" id="{AD1988AC-103E-45E0-8E33-C5ED1BE5CCD0}"/>
                  </a:ext>
                </a:extLst>
              </p:cNvPr>
              <p:cNvPicPr/>
              <p:nvPr/>
            </p:nvPicPr>
            <p:blipFill>
              <a:blip r:embed="rId348"/>
              <a:stretch>
                <a:fillRect/>
              </a:stretch>
            </p:blipFill>
            <p:spPr>
              <a:xfrm>
                <a:off x="5637813" y="4426800"/>
                <a:ext cx="759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25" name="Freihand 224">
                <a:extLst>
                  <a:ext uri="{FF2B5EF4-FFF2-40B4-BE49-F238E27FC236}">
                    <a16:creationId xmlns:a16="http://schemas.microsoft.com/office/drawing/2014/main" id="{C67F4E0D-C84F-41C5-9B69-5D6FD80134AE}"/>
                  </a:ext>
                </a:extLst>
              </p14:cNvPr>
              <p14:cNvContentPartPr/>
              <p14:nvPr/>
            </p14:nvContentPartPr>
            <p14:xfrm>
              <a:off x="4500933" y="4330680"/>
              <a:ext cx="17640" cy="104760"/>
            </p14:xfrm>
          </p:contentPart>
        </mc:Choice>
        <mc:Fallback>
          <p:pic>
            <p:nvPicPr>
              <p:cNvPr id="225" name="Freihand 224">
                <a:extLst>
                  <a:ext uri="{FF2B5EF4-FFF2-40B4-BE49-F238E27FC236}">
                    <a16:creationId xmlns:a16="http://schemas.microsoft.com/office/drawing/2014/main" id="{C67F4E0D-C84F-41C5-9B69-5D6FD80134AE}"/>
                  </a:ext>
                </a:extLst>
              </p:cNvPr>
              <p:cNvPicPr/>
              <p:nvPr/>
            </p:nvPicPr>
            <p:blipFill>
              <a:blip r:embed="rId350"/>
              <a:stretch>
                <a:fillRect/>
              </a:stretch>
            </p:blipFill>
            <p:spPr>
              <a:xfrm>
                <a:off x="4496613" y="4326360"/>
                <a:ext cx="262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26" name="Freihand 225">
                <a:extLst>
                  <a:ext uri="{FF2B5EF4-FFF2-40B4-BE49-F238E27FC236}">
                    <a16:creationId xmlns:a16="http://schemas.microsoft.com/office/drawing/2014/main" id="{74CF073F-0E97-4E23-B6E0-64BA75C8A1DD}"/>
                  </a:ext>
                </a:extLst>
              </p14:cNvPr>
              <p14:cNvContentPartPr/>
              <p14:nvPr/>
            </p14:nvContentPartPr>
            <p14:xfrm>
              <a:off x="4470693" y="4378200"/>
              <a:ext cx="115560" cy="14040"/>
            </p14:xfrm>
          </p:contentPart>
        </mc:Choice>
        <mc:Fallback>
          <p:pic>
            <p:nvPicPr>
              <p:cNvPr id="226" name="Freihand 225">
                <a:extLst>
                  <a:ext uri="{FF2B5EF4-FFF2-40B4-BE49-F238E27FC236}">
                    <a16:creationId xmlns:a16="http://schemas.microsoft.com/office/drawing/2014/main" id="{74CF073F-0E97-4E23-B6E0-64BA75C8A1DD}"/>
                  </a:ext>
                </a:extLst>
              </p:cNvPr>
              <p:cNvPicPr/>
              <p:nvPr/>
            </p:nvPicPr>
            <p:blipFill>
              <a:blip r:embed="rId352"/>
              <a:stretch>
                <a:fillRect/>
              </a:stretch>
            </p:blipFill>
            <p:spPr>
              <a:xfrm>
                <a:off x="4466373" y="4373880"/>
                <a:ext cx="1242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64" name="Freihand 163">
                <a:extLst>
                  <a:ext uri="{FF2B5EF4-FFF2-40B4-BE49-F238E27FC236}">
                    <a16:creationId xmlns:a16="http://schemas.microsoft.com/office/drawing/2014/main" id="{6DEED641-BCEC-427E-9379-08F42C93CCEE}"/>
                  </a:ext>
                </a:extLst>
              </p14:cNvPr>
              <p14:cNvContentPartPr/>
              <p14:nvPr/>
            </p14:nvContentPartPr>
            <p14:xfrm>
              <a:off x="534453" y="4601760"/>
              <a:ext cx="113400" cy="13680"/>
            </p14:xfrm>
          </p:contentPart>
        </mc:Choice>
        <mc:Fallback>
          <p:pic>
            <p:nvPicPr>
              <p:cNvPr id="164" name="Freihand 163">
                <a:extLst>
                  <a:ext uri="{FF2B5EF4-FFF2-40B4-BE49-F238E27FC236}">
                    <a16:creationId xmlns:a16="http://schemas.microsoft.com/office/drawing/2014/main" id="{6DEED641-BCEC-427E-9379-08F42C93CCEE}"/>
                  </a:ext>
                </a:extLst>
              </p:cNvPr>
              <p:cNvPicPr/>
              <p:nvPr/>
            </p:nvPicPr>
            <p:blipFill>
              <a:blip r:embed="rId354"/>
              <a:stretch>
                <a:fillRect/>
              </a:stretch>
            </p:blipFill>
            <p:spPr>
              <a:xfrm>
                <a:off x="530133" y="4597440"/>
                <a:ext cx="1220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65" name="Freihand 164">
                <a:extLst>
                  <a:ext uri="{FF2B5EF4-FFF2-40B4-BE49-F238E27FC236}">
                    <a16:creationId xmlns:a16="http://schemas.microsoft.com/office/drawing/2014/main" id="{7D4ADC9B-5EC3-4A6D-82D9-BCEC1BF6E432}"/>
                  </a:ext>
                </a:extLst>
              </p14:cNvPr>
              <p14:cNvContentPartPr/>
              <p14:nvPr/>
            </p14:nvContentPartPr>
            <p14:xfrm>
              <a:off x="524373" y="4667280"/>
              <a:ext cx="153720" cy="5760"/>
            </p14:xfrm>
          </p:contentPart>
        </mc:Choice>
        <mc:Fallback>
          <p:pic>
            <p:nvPicPr>
              <p:cNvPr id="165" name="Freihand 164">
                <a:extLst>
                  <a:ext uri="{FF2B5EF4-FFF2-40B4-BE49-F238E27FC236}">
                    <a16:creationId xmlns:a16="http://schemas.microsoft.com/office/drawing/2014/main" id="{7D4ADC9B-5EC3-4A6D-82D9-BCEC1BF6E432}"/>
                  </a:ext>
                </a:extLst>
              </p:cNvPr>
              <p:cNvPicPr/>
              <p:nvPr/>
            </p:nvPicPr>
            <p:blipFill>
              <a:blip r:embed="rId356"/>
              <a:stretch>
                <a:fillRect/>
              </a:stretch>
            </p:blipFill>
            <p:spPr>
              <a:xfrm>
                <a:off x="520053" y="4662960"/>
                <a:ext cx="16236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67" name="Freihand 166">
                <a:extLst>
                  <a:ext uri="{FF2B5EF4-FFF2-40B4-BE49-F238E27FC236}">
                    <a16:creationId xmlns:a16="http://schemas.microsoft.com/office/drawing/2014/main" id="{B14C7589-128F-484F-99C8-995A5321084D}"/>
                  </a:ext>
                </a:extLst>
              </p14:cNvPr>
              <p14:cNvContentPartPr/>
              <p14:nvPr/>
            </p14:nvContentPartPr>
            <p14:xfrm>
              <a:off x="845853" y="4512840"/>
              <a:ext cx="147240" cy="143640"/>
            </p14:xfrm>
          </p:contentPart>
        </mc:Choice>
        <mc:Fallback>
          <p:pic>
            <p:nvPicPr>
              <p:cNvPr id="167" name="Freihand 166">
                <a:extLst>
                  <a:ext uri="{FF2B5EF4-FFF2-40B4-BE49-F238E27FC236}">
                    <a16:creationId xmlns:a16="http://schemas.microsoft.com/office/drawing/2014/main" id="{B14C7589-128F-484F-99C8-995A5321084D}"/>
                  </a:ext>
                </a:extLst>
              </p:cNvPr>
              <p:cNvPicPr/>
              <p:nvPr/>
            </p:nvPicPr>
            <p:blipFill>
              <a:blip r:embed="rId358"/>
              <a:stretch>
                <a:fillRect/>
              </a:stretch>
            </p:blipFill>
            <p:spPr>
              <a:xfrm>
                <a:off x="841533" y="4508520"/>
                <a:ext cx="1558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68" name="Freihand 167">
                <a:extLst>
                  <a:ext uri="{FF2B5EF4-FFF2-40B4-BE49-F238E27FC236}">
                    <a16:creationId xmlns:a16="http://schemas.microsoft.com/office/drawing/2014/main" id="{02D0D200-04F3-4EDA-91BB-4A6069B67391}"/>
                  </a:ext>
                </a:extLst>
              </p14:cNvPr>
              <p14:cNvContentPartPr/>
              <p14:nvPr/>
            </p14:nvContentPartPr>
            <p14:xfrm>
              <a:off x="1042053" y="4487640"/>
              <a:ext cx="133200" cy="120960"/>
            </p14:xfrm>
          </p:contentPart>
        </mc:Choice>
        <mc:Fallback>
          <p:pic>
            <p:nvPicPr>
              <p:cNvPr id="168" name="Freihand 167">
                <a:extLst>
                  <a:ext uri="{FF2B5EF4-FFF2-40B4-BE49-F238E27FC236}">
                    <a16:creationId xmlns:a16="http://schemas.microsoft.com/office/drawing/2014/main" id="{02D0D200-04F3-4EDA-91BB-4A6069B67391}"/>
                  </a:ext>
                </a:extLst>
              </p:cNvPr>
              <p:cNvPicPr/>
              <p:nvPr/>
            </p:nvPicPr>
            <p:blipFill>
              <a:blip r:embed="rId360"/>
              <a:stretch>
                <a:fillRect/>
              </a:stretch>
            </p:blipFill>
            <p:spPr>
              <a:xfrm>
                <a:off x="1037733" y="4483320"/>
                <a:ext cx="1418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69" name="Freihand 168">
                <a:extLst>
                  <a:ext uri="{FF2B5EF4-FFF2-40B4-BE49-F238E27FC236}">
                    <a16:creationId xmlns:a16="http://schemas.microsoft.com/office/drawing/2014/main" id="{F349DB81-242A-4137-9A54-78FD669EE453}"/>
                  </a:ext>
                </a:extLst>
              </p14:cNvPr>
              <p14:cNvContentPartPr/>
              <p14:nvPr/>
            </p14:nvContentPartPr>
            <p14:xfrm>
              <a:off x="1195773" y="4503480"/>
              <a:ext cx="28440" cy="112320"/>
            </p14:xfrm>
          </p:contentPart>
        </mc:Choice>
        <mc:Fallback>
          <p:pic>
            <p:nvPicPr>
              <p:cNvPr id="169" name="Freihand 168">
                <a:extLst>
                  <a:ext uri="{FF2B5EF4-FFF2-40B4-BE49-F238E27FC236}">
                    <a16:creationId xmlns:a16="http://schemas.microsoft.com/office/drawing/2014/main" id="{F349DB81-242A-4137-9A54-78FD669EE453}"/>
                  </a:ext>
                </a:extLst>
              </p:cNvPr>
              <p:cNvPicPr/>
              <p:nvPr/>
            </p:nvPicPr>
            <p:blipFill>
              <a:blip r:embed="rId362"/>
              <a:stretch>
                <a:fillRect/>
              </a:stretch>
            </p:blipFill>
            <p:spPr>
              <a:xfrm>
                <a:off x="1191453" y="4499160"/>
                <a:ext cx="370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70" name="Freihand 169">
                <a:extLst>
                  <a:ext uri="{FF2B5EF4-FFF2-40B4-BE49-F238E27FC236}">
                    <a16:creationId xmlns:a16="http://schemas.microsoft.com/office/drawing/2014/main" id="{5E5575E4-95F0-40EA-ADE3-83A91FCDBFE9}"/>
                  </a:ext>
                </a:extLst>
              </p14:cNvPr>
              <p14:cNvContentPartPr/>
              <p14:nvPr/>
            </p14:nvContentPartPr>
            <p14:xfrm>
              <a:off x="1262373" y="4554960"/>
              <a:ext cx="41760" cy="67680"/>
            </p14:xfrm>
          </p:contentPart>
        </mc:Choice>
        <mc:Fallback>
          <p:pic>
            <p:nvPicPr>
              <p:cNvPr id="170" name="Freihand 169">
                <a:extLst>
                  <a:ext uri="{FF2B5EF4-FFF2-40B4-BE49-F238E27FC236}">
                    <a16:creationId xmlns:a16="http://schemas.microsoft.com/office/drawing/2014/main" id="{5E5575E4-95F0-40EA-ADE3-83A91FCDBFE9}"/>
                  </a:ext>
                </a:extLst>
              </p:cNvPr>
              <p:cNvPicPr/>
              <p:nvPr/>
            </p:nvPicPr>
            <p:blipFill>
              <a:blip r:embed="rId364"/>
              <a:stretch>
                <a:fillRect/>
              </a:stretch>
            </p:blipFill>
            <p:spPr>
              <a:xfrm>
                <a:off x="1258053" y="4550640"/>
                <a:ext cx="504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71" name="Freihand 170">
                <a:extLst>
                  <a:ext uri="{FF2B5EF4-FFF2-40B4-BE49-F238E27FC236}">
                    <a16:creationId xmlns:a16="http://schemas.microsoft.com/office/drawing/2014/main" id="{E23FD18E-1F7D-442E-81BA-4C195521E49E}"/>
                  </a:ext>
                </a:extLst>
              </p14:cNvPr>
              <p14:cNvContentPartPr/>
              <p14:nvPr/>
            </p14:nvContentPartPr>
            <p14:xfrm>
              <a:off x="1397013" y="4540200"/>
              <a:ext cx="43920" cy="71640"/>
            </p14:xfrm>
          </p:contentPart>
        </mc:Choice>
        <mc:Fallback>
          <p:pic>
            <p:nvPicPr>
              <p:cNvPr id="171" name="Freihand 170">
                <a:extLst>
                  <a:ext uri="{FF2B5EF4-FFF2-40B4-BE49-F238E27FC236}">
                    <a16:creationId xmlns:a16="http://schemas.microsoft.com/office/drawing/2014/main" id="{E23FD18E-1F7D-442E-81BA-4C195521E49E}"/>
                  </a:ext>
                </a:extLst>
              </p:cNvPr>
              <p:cNvPicPr/>
              <p:nvPr/>
            </p:nvPicPr>
            <p:blipFill>
              <a:blip r:embed="rId366"/>
              <a:stretch>
                <a:fillRect/>
              </a:stretch>
            </p:blipFill>
            <p:spPr>
              <a:xfrm>
                <a:off x="1392693" y="4535880"/>
                <a:ext cx="525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72" name="Freihand 171">
                <a:extLst>
                  <a:ext uri="{FF2B5EF4-FFF2-40B4-BE49-F238E27FC236}">
                    <a16:creationId xmlns:a16="http://schemas.microsoft.com/office/drawing/2014/main" id="{92F75D21-0C1E-4DD3-A2D0-7E1321F55BA8}"/>
                  </a:ext>
                </a:extLst>
              </p14:cNvPr>
              <p14:cNvContentPartPr/>
              <p14:nvPr/>
            </p14:nvContentPartPr>
            <p14:xfrm>
              <a:off x="1332933" y="4558200"/>
              <a:ext cx="108000" cy="41040"/>
            </p14:xfrm>
          </p:contentPart>
        </mc:Choice>
        <mc:Fallback>
          <p:pic>
            <p:nvPicPr>
              <p:cNvPr id="172" name="Freihand 171">
                <a:extLst>
                  <a:ext uri="{FF2B5EF4-FFF2-40B4-BE49-F238E27FC236}">
                    <a16:creationId xmlns:a16="http://schemas.microsoft.com/office/drawing/2014/main" id="{92F75D21-0C1E-4DD3-A2D0-7E1321F55BA8}"/>
                  </a:ext>
                </a:extLst>
              </p:cNvPr>
              <p:cNvPicPr/>
              <p:nvPr/>
            </p:nvPicPr>
            <p:blipFill>
              <a:blip r:embed="rId368"/>
              <a:stretch>
                <a:fillRect/>
              </a:stretch>
            </p:blipFill>
            <p:spPr>
              <a:xfrm>
                <a:off x="1328613" y="4553880"/>
                <a:ext cx="1166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73" name="Freihand 172">
                <a:extLst>
                  <a:ext uri="{FF2B5EF4-FFF2-40B4-BE49-F238E27FC236}">
                    <a16:creationId xmlns:a16="http://schemas.microsoft.com/office/drawing/2014/main" id="{31271A75-4AD5-4173-A9A3-6B78807DB77E}"/>
                  </a:ext>
                </a:extLst>
              </p14:cNvPr>
              <p14:cNvContentPartPr/>
              <p14:nvPr/>
            </p14:nvContentPartPr>
            <p14:xfrm>
              <a:off x="1553973" y="4538400"/>
              <a:ext cx="111600" cy="103680"/>
            </p14:xfrm>
          </p:contentPart>
        </mc:Choice>
        <mc:Fallback>
          <p:pic>
            <p:nvPicPr>
              <p:cNvPr id="173" name="Freihand 172">
                <a:extLst>
                  <a:ext uri="{FF2B5EF4-FFF2-40B4-BE49-F238E27FC236}">
                    <a16:creationId xmlns:a16="http://schemas.microsoft.com/office/drawing/2014/main" id="{31271A75-4AD5-4173-A9A3-6B78807DB77E}"/>
                  </a:ext>
                </a:extLst>
              </p:cNvPr>
              <p:cNvPicPr/>
              <p:nvPr/>
            </p:nvPicPr>
            <p:blipFill>
              <a:blip r:embed="rId370"/>
              <a:stretch>
                <a:fillRect/>
              </a:stretch>
            </p:blipFill>
            <p:spPr>
              <a:xfrm>
                <a:off x="1549653" y="4534080"/>
                <a:ext cx="1202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74" name="Freihand 173">
                <a:extLst>
                  <a:ext uri="{FF2B5EF4-FFF2-40B4-BE49-F238E27FC236}">
                    <a16:creationId xmlns:a16="http://schemas.microsoft.com/office/drawing/2014/main" id="{6D5394D6-A448-4C85-9884-DBF2ACA8E24A}"/>
                  </a:ext>
                </a:extLst>
              </p14:cNvPr>
              <p14:cNvContentPartPr/>
              <p14:nvPr/>
            </p14:nvContentPartPr>
            <p14:xfrm>
              <a:off x="1697613" y="4513200"/>
              <a:ext cx="70200" cy="127440"/>
            </p14:xfrm>
          </p:contentPart>
        </mc:Choice>
        <mc:Fallback>
          <p:pic>
            <p:nvPicPr>
              <p:cNvPr id="174" name="Freihand 173">
                <a:extLst>
                  <a:ext uri="{FF2B5EF4-FFF2-40B4-BE49-F238E27FC236}">
                    <a16:creationId xmlns:a16="http://schemas.microsoft.com/office/drawing/2014/main" id="{6D5394D6-A448-4C85-9884-DBF2ACA8E24A}"/>
                  </a:ext>
                </a:extLst>
              </p:cNvPr>
              <p:cNvPicPr/>
              <p:nvPr/>
            </p:nvPicPr>
            <p:blipFill>
              <a:blip r:embed="rId372"/>
              <a:stretch>
                <a:fillRect/>
              </a:stretch>
            </p:blipFill>
            <p:spPr>
              <a:xfrm>
                <a:off x="1693293" y="4508880"/>
                <a:ext cx="788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75" name="Freihand 174">
                <a:extLst>
                  <a:ext uri="{FF2B5EF4-FFF2-40B4-BE49-F238E27FC236}">
                    <a16:creationId xmlns:a16="http://schemas.microsoft.com/office/drawing/2014/main" id="{61F18AA3-6A5F-4FC1-9E66-B2EEAF6488F8}"/>
                  </a:ext>
                </a:extLst>
              </p14:cNvPr>
              <p14:cNvContentPartPr/>
              <p14:nvPr/>
            </p14:nvContentPartPr>
            <p14:xfrm>
              <a:off x="1814613" y="4511400"/>
              <a:ext cx="55800" cy="83160"/>
            </p14:xfrm>
          </p:contentPart>
        </mc:Choice>
        <mc:Fallback>
          <p:pic>
            <p:nvPicPr>
              <p:cNvPr id="175" name="Freihand 174">
                <a:extLst>
                  <a:ext uri="{FF2B5EF4-FFF2-40B4-BE49-F238E27FC236}">
                    <a16:creationId xmlns:a16="http://schemas.microsoft.com/office/drawing/2014/main" id="{61F18AA3-6A5F-4FC1-9E66-B2EEAF6488F8}"/>
                  </a:ext>
                </a:extLst>
              </p:cNvPr>
              <p:cNvPicPr/>
              <p:nvPr/>
            </p:nvPicPr>
            <p:blipFill>
              <a:blip r:embed="rId374"/>
              <a:stretch>
                <a:fillRect/>
              </a:stretch>
            </p:blipFill>
            <p:spPr>
              <a:xfrm>
                <a:off x="1810293" y="4507080"/>
                <a:ext cx="644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76" name="Freihand 175">
                <a:extLst>
                  <a:ext uri="{FF2B5EF4-FFF2-40B4-BE49-F238E27FC236}">
                    <a16:creationId xmlns:a16="http://schemas.microsoft.com/office/drawing/2014/main" id="{4973BB84-5BDA-4E48-88DC-24784556AAB8}"/>
                  </a:ext>
                </a:extLst>
              </p14:cNvPr>
              <p14:cNvContentPartPr/>
              <p14:nvPr/>
            </p14:nvContentPartPr>
            <p14:xfrm>
              <a:off x="1889853" y="4509240"/>
              <a:ext cx="83880" cy="99720"/>
            </p14:xfrm>
          </p:contentPart>
        </mc:Choice>
        <mc:Fallback>
          <p:pic>
            <p:nvPicPr>
              <p:cNvPr id="176" name="Freihand 175">
                <a:extLst>
                  <a:ext uri="{FF2B5EF4-FFF2-40B4-BE49-F238E27FC236}">
                    <a16:creationId xmlns:a16="http://schemas.microsoft.com/office/drawing/2014/main" id="{4973BB84-5BDA-4E48-88DC-24784556AAB8}"/>
                  </a:ext>
                </a:extLst>
              </p:cNvPr>
              <p:cNvPicPr/>
              <p:nvPr/>
            </p:nvPicPr>
            <p:blipFill>
              <a:blip r:embed="rId376"/>
              <a:stretch>
                <a:fillRect/>
              </a:stretch>
            </p:blipFill>
            <p:spPr>
              <a:xfrm>
                <a:off x="1885533" y="4504920"/>
                <a:ext cx="925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77" name="Freihand 176">
                <a:extLst>
                  <a:ext uri="{FF2B5EF4-FFF2-40B4-BE49-F238E27FC236}">
                    <a16:creationId xmlns:a16="http://schemas.microsoft.com/office/drawing/2014/main" id="{0EFC2712-6221-4480-B395-A1AC5DCBE59F}"/>
                  </a:ext>
                </a:extLst>
              </p14:cNvPr>
              <p14:cNvContentPartPr/>
              <p14:nvPr/>
            </p14:nvContentPartPr>
            <p14:xfrm>
              <a:off x="2074533" y="4501320"/>
              <a:ext cx="10800" cy="72000"/>
            </p14:xfrm>
          </p:contentPart>
        </mc:Choice>
        <mc:Fallback>
          <p:pic>
            <p:nvPicPr>
              <p:cNvPr id="177" name="Freihand 176">
                <a:extLst>
                  <a:ext uri="{FF2B5EF4-FFF2-40B4-BE49-F238E27FC236}">
                    <a16:creationId xmlns:a16="http://schemas.microsoft.com/office/drawing/2014/main" id="{0EFC2712-6221-4480-B395-A1AC5DCBE59F}"/>
                  </a:ext>
                </a:extLst>
              </p:cNvPr>
              <p:cNvPicPr/>
              <p:nvPr/>
            </p:nvPicPr>
            <p:blipFill>
              <a:blip r:embed="rId378"/>
              <a:stretch>
                <a:fillRect/>
              </a:stretch>
            </p:blipFill>
            <p:spPr>
              <a:xfrm>
                <a:off x="2070213" y="4497000"/>
                <a:ext cx="194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78" name="Freihand 177">
                <a:extLst>
                  <a:ext uri="{FF2B5EF4-FFF2-40B4-BE49-F238E27FC236}">
                    <a16:creationId xmlns:a16="http://schemas.microsoft.com/office/drawing/2014/main" id="{A82801A9-0325-48C7-8B32-DB5F5A282F26}"/>
                  </a:ext>
                </a:extLst>
              </p14:cNvPr>
              <p14:cNvContentPartPr/>
              <p14:nvPr/>
            </p14:nvContentPartPr>
            <p14:xfrm>
              <a:off x="2012973" y="4470720"/>
              <a:ext cx="137880" cy="26280"/>
            </p14:xfrm>
          </p:contentPart>
        </mc:Choice>
        <mc:Fallback>
          <p:pic>
            <p:nvPicPr>
              <p:cNvPr id="178" name="Freihand 177">
                <a:extLst>
                  <a:ext uri="{FF2B5EF4-FFF2-40B4-BE49-F238E27FC236}">
                    <a16:creationId xmlns:a16="http://schemas.microsoft.com/office/drawing/2014/main" id="{A82801A9-0325-48C7-8B32-DB5F5A282F26}"/>
                  </a:ext>
                </a:extLst>
              </p:cNvPr>
              <p:cNvPicPr/>
              <p:nvPr/>
            </p:nvPicPr>
            <p:blipFill>
              <a:blip r:embed="rId380"/>
              <a:stretch>
                <a:fillRect/>
              </a:stretch>
            </p:blipFill>
            <p:spPr>
              <a:xfrm>
                <a:off x="2008653" y="4466400"/>
                <a:ext cx="1465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79" name="Freihand 178">
                <a:extLst>
                  <a:ext uri="{FF2B5EF4-FFF2-40B4-BE49-F238E27FC236}">
                    <a16:creationId xmlns:a16="http://schemas.microsoft.com/office/drawing/2014/main" id="{33CC4310-05F7-4F50-A4AC-5333D48FBD36}"/>
                  </a:ext>
                </a:extLst>
              </p14:cNvPr>
              <p14:cNvContentPartPr/>
              <p14:nvPr/>
            </p14:nvContentPartPr>
            <p14:xfrm>
              <a:off x="2115573" y="4459560"/>
              <a:ext cx="143640" cy="120240"/>
            </p14:xfrm>
          </p:contentPart>
        </mc:Choice>
        <mc:Fallback>
          <p:pic>
            <p:nvPicPr>
              <p:cNvPr id="179" name="Freihand 178">
                <a:extLst>
                  <a:ext uri="{FF2B5EF4-FFF2-40B4-BE49-F238E27FC236}">
                    <a16:creationId xmlns:a16="http://schemas.microsoft.com/office/drawing/2014/main" id="{33CC4310-05F7-4F50-A4AC-5333D48FBD36}"/>
                  </a:ext>
                </a:extLst>
              </p:cNvPr>
              <p:cNvPicPr/>
              <p:nvPr/>
            </p:nvPicPr>
            <p:blipFill>
              <a:blip r:embed="rId382"/>
              <a:stretch>
                <a:fillRect/>
              </a:stretch>
            </p:blipFill>
            <p:spPr>
              <a:xfrm>
                <a:off x="2111253" y="4455240"/>
                <a:ext cx="1522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80" name="Freihand 179">
                <a:extLst>
                  <a:ext uri="{FF2B5EF4-FFF2-40B4-BE49-F238E27FC236}">
                    <a16:creationId xmlns:a16="http://schemas.microsoft.com/office/drawing/2014/main" id="{4C00AAA1-5BAD-414A-8C23-66D5BB3339D7}"/>
                  </a:ext>
                </a:extLst>
              </p14:cNvPr>
              <p14:cNvContentPartPr/>
              <p14:nvPr/>
            </p14:nvContentPartPr>
            <p14:xfrm>
              <a:off x="2186493" y="4452360"/>
              <a:ext cx="108000" cy="112320"/>
            </p14:xfrm>
          </p:contentPart>
        </mc:Choice>
        <mc:Fallback>
          <p:pic>
            <p:nvPicPr>
              <p:cNvPr id="180" name="Freihand 179">
                <a:extLst>
                  <a:ext uri="{FF2B5EF4-FFF2-40B4-BE49-F238E27FC236}">
                    <a16:creationId xmlns:a16="http://schemas.microsoft.com/office/drawing/2014/main" id="{4C00AAA1-5BAD-414A-8C23-66D5BB3339D7}"/>
                  </a:ext>
                </a:extLst>
              </p:cNvPr>
              <p:cNvPicPr/>
              <p:nvPr/>
            </p:nvPicPr>
            <p:blipFill>
              <a:blip r:embed="rId384"/>
              <a:stretch>
                <a:fillRect/>
              </a:stretch>
            </p:blipFill>
            <p:spPr>
              <a:xfrm>
                <a:off x="2182173" y="4448040"/>
                <a:ext cx="1166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81" name="Freihand 180">
                <a:extLst>
                  <a:ext uri="{FF2B5EF4-FFF2-40B4-BE49-F238E27FC236}">
                    <a16:creationId xmlns:a16="http://schemas.microsoft.com/office/drawing/2014/main" id="{1F2AA92D-E92D-4F87-A808-93CB9F70F6DA}"/>
                  </a:ext>
                </a:extLst>
              </p14:cNvPr>
              <p14:cNvContentPartPr/>
              <p14:nvPr/>
            </p14:nvContentPartPr>
            <p14:xfrm>
              <a:off x="2325453" y="4479720"/>
              <a:ext cx="120240" cy="99360"/>
            </p14:xfrm>
          </p:contentPart>
        </mc:Choice>
        <mc:Fallback>
          <p:pic>
            <p:nvPicPr>
              <p:cNvPr id="181" name="Freihand 180">
                <a:extLst>
                  <a:ext uri="{FF2B5EF4-FFF2-40B4-BE49-F238E27FC236}">
                    <a16:creationId xmlns:a16="http://schemas.microsoft.com/office/drawing/2014/main" id="{1F2AA92D-E92D-4F87-A808-93CB9F70F6DA}"/>
                  </a:ext>
                </a:extLst>
              </p:cNvPr>
              <p:cNvPicPr/>
              <p:nvPr/>
            </p:nvPicPr>
            <p:blipFill>
              <a:blip r:embed="rId386"/>
              <a:stretch>
                <a:fillRect/>
              </a:stretch>
            </p:blipFill>
            <p:spPr>
              <a:xfrm>
                <a:off x="2321133" y="4475400"/>
                <a:ext cx="1288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82" name="Freihand 181">
                <a:extLst>
                  <a:ext uri="{FF2B5EF4-FFF2-40B4-BE49-F238E27FC236}">
                    <a16:creationId xmlns:a16="http://schemas.microsoft.com/office/drawing/2014/main" id="{87C510C7-DD70-45E3-9F5B-C201A70DC6E2}"/>
                  </a:ext>
                </a:extLst>
              </p14:cNvPr>
              <p14:cNvContentPartPr/>
              <p14:nvPr/>
            </p14:nvContentPartPr>
            <p14:xfrm>
              <a:off x="2302413" y="4535520"/>
              <a:ext cx="126720" cy="19800"/>
            </p14:xfrm>
          </p:contentPart>
        </mc:Choice>
        <mc:Fallback>
          <p:pic>
            <p:nvPicPr>
              <p:cNvPr id="182" name="Freihand 181">
                <a:extLst>
                  <a:ext uri="{FF2B5EF4-FFF2-40B4-BE49-F238E27FC236}">
                    <a16:creationId xmlns:a16="http://schemas.microsoft.com/office/drawing/2014/main" id="{87C510C7-DD70-45E3-9F5B-C201A70DC6E2}"/>
                  </a:ext>
                </a:extLst>
              </p:cNvPr>
              <p:cNvPicPr/>
              <p:nvPr/>
            </p:nvPicPr>
            <p:blipFill>
              <a:blip r:embed="rId388"/>
              <a:stretch>
                <a:fillRect/>
              </a:stretch>
            </p:blipFill>
            <p:spPr>
              <a:xfrm>
                <a:off x="2298093" y="4531200"/>
                <a:ext cx="1353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183" name="Freihand 182">
                <a:extLst>
                  <a:ext uri="{FF2B5EF4-FFF2-40B4-BE49-F238E27FC236}">
                    <a16:creationId xmlns:a16="http://schemas.microsoft.com/office/drawing/2014/main" id="{8C250648-8A15-41DC-927A-0294D2139DF8}"/>
                  </a:ext>
                </a:extLst>
              </p14:cNvPr>
              <p14:cNvContentPartPr/>
              <p14:nvPr/>
            </p14:nvContentPartPr>
            <p14:xfrm>
              <a:off x="2520213" y="4502400"/>
              <a:ext cx="118800" cy="83880"/>
            </p14:xfrm>
          </p:contentPart>
        </mc:Choice>
        <mc:Fallback>
          <p:pic>
            <p:nvPicPr>
              <p:cNvPr id="183" name="Freihand 182">
                <a:extLst>
                  <a:ext uri="{FF2B5EF4-FFF2-40B4-BE49-F238E27FC236}">
                    <a16:creationId xmlns:a16="http://schemas.microsoft.com/office/drawing/2014/main" id="{8C250648-8A15-41DC-927A-0294D2139DF8}"/>
                  </a:ext>
                </a:extLst>
              </p:cNvPr>
              <p:cNvPicPr/>
              <p:nvPr/>
            </p:nvPicPr>
            <p:blipFill>
              <a:blip r:embed="rId390"/>
              <a:stretch>
                <a:fillRect/>
              </a:stretch>
            </p:blipFill>
            <p:spPr>
              <a:xfrm>
                <a:off x="2515893" y="4498080"/>
                <a:ext cx="1274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184" name="Freihand 183">
                <a:extLst>
                  <a:ext uri="{FF2B5EF4-FFF2-40B4-BE49-F238E27FC236}">
                    <a16:creationId xmlns:a16="http://schemas.microsoft.com/office/drawing/2014/main" id="{DD06E01E-482F-4F03-BC82-6F907E96989E}"/>
                  </a:ext>
                </a:extLst>
              </p14:cNvPr>
              <p14:cNvContentPartPr/>
              <p14:nvPr/>
            </p14:nvContentPartPr>
            <p14:xfrm>
              <a:off x="2639013" y="4449120"/>
              <a:ext cx="113400" cy="146880"/>
            </p14:xfrm>
          </p:contentPart>
        </mc:Choice>
        <mc:Fallback>
          <p:pic>
            <p:nvPicPr>
              <p:cNvPr id="184" name="Freihand 183">
                <a:extLst>
                  <a:ext uri="{FF2B5EF4-FFF2-40B4-BE49-F238E27FC236}">
                    <a16:creationId xmlns:a16="http://schemas.microsoft.com/office/drawing/2014/main" id="{DD06E01E-482F-4F03-BC82-6F907E96989E}"/>
                  </a:ext>
                </a:extLst>
              </p:cNvPr>
              <p:cNvPicPr/>
              <p:nvPr/>
            </p:nvPicPr>
            <p:blipFill>
              <a:blip r:embed="rId392"/>
              <a:stretch>
                <a:fillRect/>
              </a:stretch>
            </p:blipFill>
            <p:spPr>
              <a:xfrm>
                <a:off x="2634693" y="4444800"/>
                <a:ext cx="1220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185" name="Freihand 184">
                <a:extLst>
                  <a:ext uri="{FF2B5EF4-FFF2-40B4-BE49-F238E27FC236}">
                    <a16:creationId xmlns:a16="http://schemas.microsoft.com/office/drawing/2014/main" id="{E701BA92-EF5F-4A06-896C-32CF17446BD8}"/>
                  </a:ext>
                </a:extLst>
              </p14:cNvPr>
              <p14:cNvContentPartPr/>
              <p14:nvPr/>
            </p14:nvContentPartPr>
            <p14:xfrm>
              <a:off x="2770773" y="4453080"/>
              <a:ext cx="26280" cy="114840"/>
            </p14:xfrm>
          </p:contentPart>
        </mc:Choice>
        <mc:Fallback>
          <p:pic>
            <p:nvPicPr>
              <p:cNvPr id="185" name="Freihand 184">
                <a:extLst>
                  <a:ext uri="{FF2B5EF4-FFF2-40B4-BE49-F238E27FC236}">
                    <a16:creationId xmlns:a16="http://schemas.microsoft.com/office/drawing/2014/main" id="{E701BA92-EF5F-4A06-896C-32CF17446BD8}"/>
                  </a:ext>
                </a:extLst>
              </p:cNvPr>
              <p:cNvPicPr/>
              <p:nvPr/>
            </p:nvPicPr>
            <p:blipFill>
              <a:blip r:embed="rId394"/>
              <a:stretch>
                <a:fillRect/>
              </a:stretch>
            </p:blipFill>
            <p:spPr>
              <a:xfrm>
                <a:off x="2766453" y="4448760"/>
                <a:ext cx="349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86" name="Freihand 185">
                <a:extLst>
                  <a:ext uri="{FF2B5EF4-FFF2-40B4-BE49-F238E27FC236}">
                    <a16:creationId xmlns:a16="http://schemas.microsoft.com/office/drawing/2014/main" id="{1B9EC4E2-97E0-49C4-95C3-AFF10DE5DB51}"/>
                  </a:ext>
                </a:extLst>
              </p14:cNvPr>
              <p14:cNvContentPartPr/>
              <p14:nvPr/>
            </p14:nvContentPartPr>
            <p14:xfrm>
              <a:off x="2840613" y="4465680"/>
              <a:ext cx="76680" cy="98640"/>
            </p14:xfrm>
          </p:contentPart>
        </mc:Choice>
        <mc:Fallback>
          <p:pic>
            <p:nvPicPr>
              <p:cNvPr id="186" name="Freihand 185">
                <a:extLst>
                  <a:ext uri="{FF2B5EF4-FFF2-40B4-BE49-F238E27FC236}">
                    <a16:creationId xmlns:a16="http://schemas.microsoft.com/office/drawing/2014/main" id="{1B9EC4E2-97E0-49C4-95C3-AFF10DE5DB51}"/>
                  </a:ext>
                </a:extLst>
              </p:cNvPr>
              <p:cNvPicPr/>
              <p:nvPr/>
            </p:nvPicPr>
            <p:blipFill>
              <a:blip r:embed="rId396"/>
              <a:stretch>
                <a:fillRect/>
              </a:stretch>
            </p:blipFill>
            <p:spPr>
              <a:xfrm>
                <a:off x="2836293" y="4461360"/>
                <a:ext cx="853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87" name="Freihand 186">
                <a:extLst>
                  <a:ext uri="{FF2B5EF4-FFF2-40B4-BE49-F238E27FC236}">
                    <a16:creationId xmlns:a16="http://schemas.microsoft.com/office/drawing/2014/main" id="{7C57D76D-383A-48D1-B623-E8BE7B8E8FE8}"/>
                  </a:ext>
                </a:extLst>
              </p14:cNvPr>
              <p14:cNvContentPartPr/>
              <p14:nvPr/>
            </p14:nvContentPartPr>
            <p14:xfrm>
              <a:off x="2992893" y="4423920"/>
              <a:ext cx="109080" cy="120240"/>
            </p14:xfrm>
          </p:contentPart>
        </mc:Choice>
        <mc:Fallback>
          <p:pic>
            <p:nvPicPr>
              <p:cNvPr id="187" name="Freihand 186">
                <a:extLst>
                  <a:ext uri="{FF2B5EF4-FFF2-40B4-BE49-F238E27FC236}">
                    <a16:creationId xmlns:a16="http://schemas.microsoft.com/office/drawing/2014/main" id="{7C57D76D-383A-48D1-B623-E8BE7B8E8FE8}"/>
                  </a:ext>
                </a:extLst>
              </p:cNvPr>
              <p:cNvPicPr/>
              <p:nvPr/>
            </p:nvPicPr>
            <p:blipFill>
              <a:blip r:embed="rId398"/>
              <a:stretch>
                <a:fillRect/>
              </a:stretch>
            </p:blipFill>
            <p:spPr>
              <a:xfrm>
                <a:off x="2988573" y="4419600"/>
                <a:ext cx="1177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188" name="Freihand 187">
                <a:extLst>
                  <a:ext uri="{FF2B5EF4-FFF2-40B4-BE49-F238E27FC236}">
                    <a16:creationId xmlns:a16="http://schemas.microsoft.com/office/drawing/2014/main" id="{92ECFB8C-92AC-4606-8208-95EEC1CAF0F2}"/>
                  </a:ext>
                </a:extLst>
              </p14:cNvPr>
              <p14:cNvContentPartPr/>
              <p14:nvPr/>
            </p14:nvContentPartPr>
            <p14:xfrm>
              <a:off x="3062733" y="4435080"/>
              <a:ext cx="97200" cy="110880"/>
            </p14:xfrm>
          </p:contentPart>
        </mc:Choice>
        <mc:Fallback>
          <p:pic>
            <p:nvPicPr>
              <p:cNvPr id="188" name="Freihand 187">
                <a:extLst>
                  <a:ext uri="{FF2B5EF4-FFF2-40B4-BE49-F238E27FC236}">
                    <a16:creationId xmlns:a16="http://schemas.microsoft.com/office/drawing/2014/main" id="{92ECFB8C-92AC-4606-8208-95EEC1CAF0F2}"/>
                  </a:ext>
                </a:extLst>
              </p:cNvPr>
              <p:cNvPicPr/>
              <p:nvPr/>
            </p:nvPicPr>
            <p:blipFill>
              <a:blip r:embed="rId400"/>
              <a:stretch>
                <a:fillRect/>
              </a:stretch>
            </p:blipFill>
            <p:spPr>
              <a:xfrm>
                <a:off x="3058413" y="4430760"/>
                <a:ext cx="1058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189" name="Freihand 188">
                <a:extLst>
                  <a:ext uri="{FF2B5EF4-FFF2-40B4-BE49-F238E27FC236}">
                    <a16:creationId xmlns:a16="http://schemas.microsoft.com/office/drawing/2014/main" id="{E9F026A1-E3C6-41D9-A7F4-09A47412760F}"/>
                  </a:ext>
                </a:extLst>
              </p14:cNvPr>
              <p14:cNvContentPartPr/>
              <p14:nvPr/>
            </p14:nvContentPartPr>
            <p14:xfrm>
              <a:off x="3173613" y="4438320"/>
              <a:ext cx="21600" cy="93960"/>
            </p14:xfrm>
          </p:contentPart>
        </mc:Choice>
        <mc:Fallback>
          <p:pic>
            <p:nvPicPr>
              <p:cNvPr id="189" name="Freihand 188">
                <a:extLst>
                  <a:ext uri="{FF2B5EF4-FFF2-40B4-BE49-F238E27FC236}">
                    <a16:creationId xmlns:a16="http://schemas.microsoft.com/office/drawing/2014/main" id="{E9F026A1-E3C6-41D9-A7F4-09A47412760F}"/>
                  </a:ext>
                </a:extLst>
              </p:cNvPr>
              <p:cNvPicPr/>
              <p:nvPr/>
            </p:nvPicPr>
            <p:blipFill>
              <a:blip r:embed="rId402"/>
              <a:stretch>
                <a:fillRect/>
              </a:stretch>
            </p:blipFill>
            <p:spPr>
              <a:xfrm>
                <a:off x="3169293" y="4434000"/>
                <a:ext cx="302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190" name="Freihand 189">
                <a:extLst>
                  <a:ext uri="{FF2B5EF4-FFF2-40B4-BE49-F238E27FC236}">
                    <a16:creationId xmlns:a16="http://schemas.microsoft.com/office/drawing/2014/main" id="{D754A80D-7EBE-4E07-B5C2-88673F8B17D9}"/>
                  </a:ext>
                </a:extLst>
              </p14:cNvPr>
              <p14:cNvContentPartPr/>
              <p14:nvPr/>
            </p14:nvContentPartPr>
            <p14:xfrm>
              <a:off x="3148053" y="4423560"/>
              <a:ext cx="87120" cy="110520"/>
            </p14:xfrm>
          </p:contentPart>
        </mc:Choice>
        <mc:Fallback>
          <p:pic>
            <p:nvPicPr>
              <p:cNvPr id="190" name="Freihand 189">
                <a:extLst>
                  <a:ext uri="{FF2B5EF4-FFF2-40B4-BE49-F238E27FC236}">
                    <a16:creationId xmlns:a16="http://schemas.microsoft.com/office/drawing/2014/main" id="{D754A80D-7EBE-4E07-B5C2-88673F8B17D9}"/>
                  </a:ext>
                </a:extLst>
              </p:cNvPr>
              <p:cNvPicPr/>
              <p:nvPr/>
            </p:nvPicPr>
            <p:blipFill>
              <a:blip r:embed="rId404"/>
              <a:stretch>
                <a:fillRect/>
              </a:stretch>
            </p:blipFill>
            <p:spPr>
              <a:xfrm>
                <a:off x="3143733" y="4419240"/>
                <a:ext cx="957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191" name="Freihand 190">
                <a:extLst>
                  <a:ext uri="{FF2B5EF4-FFF2-40B4-BE49-F238E27FC236}">
                    <a16:creationId xmlns:a16="http://schemas.microsoft.com/office/drawing/2014/main" id="{5197C78A-079D-4432-AE72-363488AAB136}"/>
                  </a:ext>
                </a:extLst>
              </p14:cNvPr>
              <p14:cNvContentPartPr/>
              <p14:nvPr/>
            </p14:nvContentPartPr>
            <p14:xfrm>
              <a:off x="3233013" y="4425360"/>
              <a:ext cx="112680" cy="99360"/>
            </p14:xfrm>
          </p:contentPart>
        </mc:Choice>
        <mc:Fallback>
          <p:pic>
            <p:nvPicPr>
              <p:cNvPr id="191" name="Freihand 190">
                <a:extLst>
                  <a:ext uri="{FF2B5EF4-FFF2-40B4-BE49-F238E27FC236}">
                    <a16:creationId xmlns:a16="http://schemas.microsoft.com/office/drawing/2014/main" id="{5197C78A-079D-4432-AE72-363488AAB136}"/>
                  </a:ext>
                </a:extLst>
              </p:cNvPr>
              <p:cNvPicPr/>
              <p:nvPr/>
            </p:nvPicPr>
            <p:blipFill>
              <a:blip r:embed="rId406"/>
              <a:stretch>
                <a:fillRect/>
              </a:stretch>
            </p:blipFill>
            <p:spPr>
              <a:xfrm>
                <a:off x="3228693" y="4421040"/>
                <a:ext cx="1213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192" name="Freihand 191">
                <a:extLst>
                  <a:ext uri="{FF2B5EF4-FFF2-40B4-BE49-F238E27FC236}">
                    <a16:creationId xmlns:a16="http://schemas.microsoft.com/office/drawing/2014/main" id="{B988159A-E90B-4A6C-97E7-1028727C37E3}"/>
                  </a:ext>
                </a:extLst>
              </p14:cNvPr>
              <p14:cNvContentPartPr/>
              <p14:nvPr/>
            </p14:nvContentPartPr>
            <p14:xfrm>
              <a:off x="3528933" y="4408440"/>
              <a:ext cx="6840" cy="111600"/>
            </p14:xfrm>
          </p:contentPart>
        </mc:Choice>
        <mc:Fallback>
          <p:pic>
            <p:nvPicPr>
              <p:cNvPr id="192" name="Freihand 191">
                <a:extLst>
                  <a:ext uri="{FF2B5EF4-FFF2-40B4-BE49-F238E27FC236}">
                    <a16:creationId xmlns:a16="http://schemas.microsoft.com/office/drawing/2014/main" id="{B988159A-E90B-4A6C-97E7-1028727C37E3}"/>
                  </a:ext>
                </a:extLst>
              </p:cNvPr>
              <p:cNvPicPr/>
              <p:nvPr/>
            </p:nvPicPr>
            <p:blipFill>
              <a:blip r:embed="rId408"/>
              <a:stretch>
                <a:fillRect/>
              </a:stretch>
            </p:blipFill>
            <p:spPr>
              <a:xfrm>
                <a:off x="3524613" y="4404120"/>
                <a:ext cx="154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193" name="Freihand 192">
                <a:extLst>
                  <a:ext uri="{FF2B5EF4-FFF2-40B4-BE49-F238E27FC236}">
                    <a16:creationId xmlns:a16="http://schemas.microsoft.com/office/drawing/2014/main" id="{BB82A730-A6C4-47FB-935E-71D58FFD3B33}"/>
                  </a:ext>
                </a:extLst>
              </p14:cNvPr>
              <p14:cNvContentPartPr/>
              <p14:nvPr/>
            </p14:nvContentPartPr>
            <p14:xfrm>
              <a:off x="3472773" y="4453080"/>
              <a:ext cx="108360" cy="23040"/>
            </p14:xfrm>
          </p:contentPart>
        </mc:Choice>
        <mc:Fallback>
          <p:pic>
            <p:nvPicPr>
              <p:cNvPr id="193" name="Freihand 192">
                <a:extLst>
                  <a:ext uri="{FF2B5EF4-FFF2-40B4-BE49-F238E27FC236}">
                    <a16:creationId xmlns:a16="http://schemas.microsoft.com/office/drawing/2014/main" id="{BB82A730-A6C4-47FB-935E-71D58FFD3B33}"/>
                  </a:ext>
                </a:extLst>
              </p:cNvPr>
              <p:cNvPicPr/>
              <p:nvPr/>
            </p:nvPicPr>
            <p:blipFill>
              <a:blip r:embed="rId410"/>
              <a:stretch>
                <a:fillRect/>
              </a:stretch>
            </p:blipFill>
            <p:spPr>
              <a:xfrm>
                <a:off x="3468453" y="4448760"/>
                <a:ext cx="1170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194" name="Freihand 193">
                <a:extLst>
                  <a:ext uri="{FF2B5EF4-FFF2-40B4-BE49-F238E27FC236}">
                    <a16:creationId xmlns:a16="http://schemas.microsoft.com/office/drawing/2014/main" id="{D20314E9-BE93-4556-9FD7-D9AAF154EDCB}"/>
                  </a:ext>
                </a:extLst>
              </p14:cNvPr>
              <p14:cNvContentPartPr/>
              <p14:nvPr/>
            </p14:nvContentPartPr>
            <p14:xfrm>
              <a:off x="3645573" y="4380000"/>
              <a:ext cx="73800" cy="167400"/>
            </p14:xfrm>
          </p:contentPart>
        </mc:Choice>
        <mc:Fallback>
          <p:pic>
            <p:nvPicPr>
              <p:cNvPr id="194" name="Freihand 193">
                <a:extLst>
                  <a:ext uri="{FF2B5EF4-FFF2-40B4-BE49-F238E27FC236}">
                    <a16:creationId xmlns:a16="http://schemas.microsoft.com/office/drawing/2014/main" id="{D20314E9-BE93-4556-9FD7-D9AAF154EDCB}"/>
                  </a:ext>
                </a:extLst>
              </p:cNvPr>
              <p:cNvPicPr/>
              <p:nvPr/>
            </p:nvPicPr>
            <p:blipFill>
              <a:blip r:embed="rId412"/>
              <a:stretch>
                <a:fillRect/>
              </a:stretch>
            </p:blipFill>
            <p:spPr>
              <a:xfrm>
                <a:off x="3641253" y="4375680"/>
                <a:ext cx="824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196" name="Freihand 195">
                <a:extLst>
                  <a:ext uri="{FF2B5EF4-FFF2-40B4-BE49-F238E27FC236}">
                    <a16:creationId xmlns:a16="http://schemas.microsoft.com/office/drawing/2014/main" id="{CB8E0567-482A-4FE2-9417-2F18E6A615D4}"/>
                  </a:ext>
                </a:extLst>
              </p14:cNvPr>
              <p14:cNvContentPartPr/>
              <p14:nvPr/>
            </p14:nvContentPartPr>
            <p14:xfrm>
              <a:off x="3742053" y="4380720"/>
              <a:ext cx="104760" cy="161280"/>
            </p14:xfrm>
          </p:contentPart>
        </mc:Choice>
        <mc:Fallback>
          <p:pic>
            <p:nvPicPr>
              <p:cNvPr id="196" name="Freihand 195">
                <a:extLst>
                  <a:ext uri="{FF2B5EF4-FFF2-40B4-BE49-F238E27FC236}">
                    <a16:creationId xmlns:a16="http://schemas.microsoft.com/office/drawing/2014/main" id="{CB8E0567-482A-4FE2-9417-2F18E6A615D4}"/>
                  </a:ext>
                </a:extLst>
              </p:cNvPr>
              <p:cNvPicPr/>
              <p:nvPr/>
            </p:nvPicPr>
            <p:blipFill>
              <a:blip r:embed="rId414"/>
              <a:stretch>
                <a:fillRect/>
              </a:stretch>
            </p:blipFill>
            <p:spPr>
              <a:xfrm>
                <a:off x="3737733" y="4376400"/>
                <a:ext cx="1134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197" name="Freihand 196">
                <a:extLst>
                  <a:ext uri="{FF2B5EF4-FFF2-40B4-BE49-F238E27FC236}">
                    <a16:creationId xmlns:a16="http://schemas.microsoft.com/office/drawing/2014/main" id="{EF571524-5320-417B-A3AC-4ADB05180672}"/>
                  </a:ext>
                </a:extLst>
              </p14:cNvPr>
              <p14:cNvContentPartPr/>
              <p14:nvPr/>
            </p14:nvContentPartPr>
            <p14:xfrm>
              <a:off x="3847893" y="4400880"/>
              <a:ext cx="84960" cy="145080"/>
            </p14:xfrm>
          </p:contentPart>
        </mc:Choice>
        <mc:Fallback>
          <p:pic>
            <p:nvPicPr>
              <p:cNvPr id="197" name="Freihand 196">
                <a:extLst>
                  <a:ext uri="{FF2B5EF4-FFF2-40B4-BE49-F238E27FC236}">
                    <a16:creationId xmlns:a16="http://schemas.microsoft.com/office/drawing/2014/main" id="{EF571524-5320-417B-A3AC-4ADB05180672}"/>
                  </a:ext>
                </a:extLst>
              </p:cNvPr>
              <p:cNvPicPr/>
              <p:nvPr/>
            </p:nvPicPr>
            <p:blipFill>
              <a:blip r:embed="rId416"/>
              <a:stretch>
                <a:fillRect/>
              </a:stretch>
            </p:blipFill>
            <p:spPr>
              <a:xfrm>
                <a:off x="3843573" y="4396560"/>
                <a:ext cx="936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199" name="Freihand 198">
                <a:extLst>
                  <a:ext uri="{FF2B5EF4-FFF2-40B4-BE49-F238E27FC236}">
                    <a16:creationId xmlns:a16="http://schemas.microsoft.com/office/drawing/2014/main" id="{891CAE05-7780-4F9C-89D8-0316797A8881}"/>
                  </a:ext>
                </a:extLst>
              </p14:cNvPr>
              <p14:cNvContentPartPr/>
              <p14:nvPr/>
            </p14:nvContentPartPr>
            <p14:xfrm>
              <a:off x="4032213" y="4373520"/>
              <a:ext cx="18000" cy="125640"/>
            </p14:xfrm>
          </p:contentPart>
        </mc:Choice>
        <mc:Fallback>
          <p:pic>
            <p:nvPicPr>
              <p:cNvPr id="199" name="Freihand 198">
                <a:extLst>
                  <a:ext uri="{FF2B5EF4-FFF2-40B4-BE49-F238E27FC236}">
                    <a16:creationId xmlns:a16="http://schemas.microsoft.com/office/drawing/2014/main" id="{891CAE05-7780-4F9C-89D8-0316797A8881}"/>
                  </a:ext>
                </a:extLst>
              </p:cNvPr>
              <p:cNvPicPr/>
              <p:nvPr/>
            </p:nvPicPr>
            <p:blipFill>
              <a:blip r:embed="rId418"/>
              <a:stretch>
                <a:fillRect/>
              </a:stretch>
            </p:blipFill>
            <p:spPr>
              <a:xfrm>
                <a:off x="4027893" y="4369200"/>
                <a:ext cx="266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00" name="Freihand 199">
                <a:extLst>
                  <a:ext uri="{FF2B5EF4-FFF2-40B4-BE49-F238E27FC236}">
                    <a16:creationId xmlns:a16="http://schemas.microsoft.com/office/drawing/2014/main" id="{94B125F9-E05B-45CE-877C-73C22CBAD663}"/>
                  </a:ext>
                </a:extLst>
              </p14:cNvPr>
              <p14:cNvContentPartPr/>
              <p14:nvPr/>
            </p14:nvContentPartPr>
            <p14:xfrm>
              <a:off x="3983973" y="4352280"/>
              <a:ext cx="113760" cy="360"/>
            </p14:xfrm>
          </p:contentPart>
        </mc:Choice>
        <mc:Fallback>
          <p:pic>
            <p:nvPicPr>
              <p:cNvPr id="200" name="Freihand 199">
                <a:extLst>
                  <a:ext uri="{FF2B5EF4-FFF2-40B4-BE49-F238E27FC236}">
                    <a16:creationId xmlns:a16="http://schemas.microsoft.com/office/drawing/2014/main" id="{94B125F9-E05B-45CE-877C-73C22CBAD663}"/>
                  </a:ext>
                </a:extLst>
              </p:cNvPr>
              <p:cNvPicPr/>
              <p:nvPr/>
            </p:nvPicPr>
            <p:blipFill>
              <a:blip r:embed="rId420"/>
              <a:stretch>
                <a:fillRect/>
              </a:stretch>
            </p:blipFill>
            <p:spPr>
              <a:xfrm>
                <a:off x="3979653" y="4347960"/>
                <a:ext cx="1224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02" name="Freihand 201">
                <a:extLst>
                  <a:ext uri="{FF2B5EF4-FFF2-40B4-BE49-F238E27FC236}">
                    <a16:creationId xmlns:a16="http://schemas.microsoft.com/office/drawing/2014/main" id="{84870EA3-48DE-43D7-9D0F-FC911825A029}"/>
                  </a:ext>
                </a:extLst>
              </p14:cNvPr>
              <p14:cNvContentPartPr/>
              <p14:nvPr/>
            </p14:nvContentPartPr>
            <p14:xfrm>
              <a:off x="4077213" y="4337160"/>
              <a:ext cx="66240" cy="153000"/>
            </p14:xfrm>
          </p:contentPart>
        </mc:Choice>
        <mc:Fallback>
          <p:pic>
            <p:nvPicPr>
              <p:cNvPr id="202" name="Freihand 201">
                <a:extLst>
                  <a:ext uri="{FF2B5EF4-FFF2-40B4-BE49-F238E27FC236}">
                    <a16:creationId xmlns:a16="http://schemas.microsoft.com/office/drawing/2014/main" id="{84870EA3-48DE-43D7-9D0F-FC911825A029}"/>
                  </a:ext>
                </a:extLst>
              </p:cNvPr>
              <p:cNvPicPr/>
              <p:nvPr/>
            </p:nvPicPr>
            <p:blipFill>
              <a:blip r:embed="rId422"/>
              <a:stretch>
                <a:fillRect/>
              </a:stretch>
            </p:blipFill>
            <p:spPr>
              <a:xfrm>
                <a:off x="4072893" y="4332840"/>
                <a:ext cx="748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03" name="Freihand 202">
                <a:extLst>
                  <a:ext uri="{FF2B5EF4-FFF2-40B4-BE49-F238E27FC236}">
                    <a16:creationId xmlns:a16="http://schemas.microsoft.com/office/drawing/2014/main" id="{51447D38-CF67-4BED-B0FE-87D9063E6428}"/>
                  </a:ext>
                </a:extLst>
              </p14:cNvPr>
              <p14:cNvContentPartPr/>
              <p14:nvPr/>
            </p14:nvContentPartPr>
            <p14:xfrm>
              <a:off x="4172253" y="4337520"/>
              <a:ext cx="29880" cy="145080"/>
            </p14:xfrm>
          </p:contentPart>
        </mc:Choice>
        <mc:Fallback>
          <p:pic>
            <p:nvPicPr>
              <p:cNvPr id="203" name="Freihand 202">
                <a:extLst>
                  <a:ext uri="{FF2B5EF4-FFF2-40B4-BE49-F238E27FC236}">
                    <a16:creationId xmlns:a16="http://schemas.microsoft.com/office/drawing/2014/main" id="{51447D38-CF67-4BED-B0FE-87D9063E6428}"/>
                  </a:ext>
                </a:extLst>
              </p:cNvPr>
              <p:cNvPicPr/>
              <p:nvPr/>
            </p:nvPicPr>
            <p:blipFill>
              <a:blip r:embed="rId424"/>
              <a:stretch>
                <a:fillRect/>
              </a:stretch>
            </p:blipFill>
            <p:spPr>
              <a:xfrm>
                <a:off x="4167933" y="4333200"/>
                <a:ext cx="385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04" name="Freihand 203">
                <a:extLst>
                  <a:ext uri="{FF2B5EF4-FFF2-40B4-BE49-F238E27FC236}">
                    <a16:creationId xmlns:a16="http://schemas.microsoft.com/office/drawing/2014/main" id="{36BCFF48-2A20-49F0-8A61-DBA5F30D7974}"/>
                  </a:ext>
                </a:extLst>
              </p14:cNvPr>
              <p14:cNvContentPartPr/>
              <p14:nvPr/>
            </p14:nvContentPartPr>
            <p14:xfrm>
              <a:off x="4126173" y="4340400"/>
              <a:ext cx="102240" cy="160560"/>
            </p14:xfrm>
          </p:contentPart>
        </mc:Choice>
        <mc:Fallback>
          <p:pic>
            <p:nvPicPr>
              <p:cNvPr id="204" name="Freihand 203">
                <a:extLst>
                  <a:ext uri="{FF2B5EF4-FFF2-40B4-BE49-F238E27FC236}">
                    <a16:creationId xmlns:a16="http://schemas.microsoft.com/office/drawing/2014/main" id="{36BCFF48-2A20-49F0-8A61-DBA5F30D7974}"/>
                  </a:ext>
                </a:extLst>
              </p:cNvPr>
              <p:cNvPicPr/>
              <p:nvPr/>
            </p:nvPicPr>
            <p:blipFill>
              <a:blip r:embed="rId426"/>
              <a:stretch>
                <a:fillRect/>
              </a:stretch>
            </p:blipFill>
            <p:spPr>
              <a:xfrm>
                <a:off x="4121853" y="4336080"/>
                <a:ext cx="1108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05" name="Freihand 204">
                <a:extLst>
                  <a:ext uri="{FF2B5EF4-FFF2-40B4-BE49-F238E27FC236}">
                    <a16:creationId xmlns:a16="http://schemas.microsoft.com/office/drawing/2014/main" id="{99B7D419-2896-40F1-B7C6-C9E77447C0F9}"/>
                  </a:ext>
                </a:extLst>
              </p14:cNvPr>
              <p14:cNvContentPartPr/>
              <p14:nvPr/>
            </p14:nvContentPartPr>
            <p14:xfrm>
              <a:off x="4218693" y="4374600"/>
              <a:ext cx="118800" cy="86400"/>
            </p14:xfrm>
          </p:contentPart>
        </mc:Choice>
        <mc:Fallback>
          <p:pic>
            <p:nvPicPr>
              <p:cNvPr id="205" name="Freihand 204">
                <a:extLst>
                  <a:ext uri="{FF2B5EF4-FFF2-40B4-BE49-F238E27FC236}">
                    <a16:creationId xmlns:a16="http://schemas.microsoft.com/office/drawing/2014/main" id="{99B7D419-2896-40F1-B7C6-C9E77447C0F9}"/>
                  </a:ext>
                </a:extLst>
              </p:cNvPr>
              <p:cNvPicPr/>
              <p:nvPr/>
            </p:nvPicPr>
            <p:blipFill>
              <a:blip r:embed="rId428"/>
              <a:stretch>
                <a:fillRect/>
              </a:stretch>
            </p:blipFill>
            <p:spPr>
              <a:xfrm>
                <a:off x="4214373" y="4370280"/>
                <a:ext cx="1274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06" name="Freihand 205">
                <a:extLst>
                  <a:ext uri="{FF2B5EF4-FFF2-40B4-BE49-F238E27FC236}">
                    <a16:creationId xmlns:a16="http://schemas.microsoft.com/office/drawing/2014/main" id="{6A2016E5-D5DC-4F6A-821C-12AD8291ACA4}"/>
                  </a:ext>
                </a:extLst>
              </p14:cNvPr>
              <p14:cNvContentPartPr/>
              <p14:nvPr/>
            </p14:nvContentPartPr>
            <p14:xfrm>
              <a:off x="4242453" y="4431840"/>
              <a:ext cx="72360" cy="9000"/>
            </p14:xfrm>
          </p:contentPart>
        </mc:Choice>
        <mc:Fallback>
          <p:pic>
            <p:nvPicPr>
              <p:cNvPr id="206" name="Freihand 205">
                <a:extLst>
                  <a:ext uri="{FF2B5EF4-FFF2-40B4-BE49-F238E27FC236}">
                    <a16:creationId xmlns:a16="http://schemas.microsoft.com/office/drawing/2014/main" id="{6A2016E5-D5DC-4F6A-821C-12AD8291ACA4}"/>
                  </a:ext>
                </a:extLst>
              </p:cNvPr>
              <p:cNvPicPr/>
              <p:nvPr/>
            </p:nvPicPr>
            <p:blipFill>
              <a:blip r:embed="rId430"/>
              <a:stretch>
                <a:fillRect/>
              </a:stretch>
            </p:blipFill>
            <p:spPr>
              <a:xfrm>
                <a:off x="4238133" y="4427520"/>
                <a:ext cx="810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33" name="Freihand 232">
                <a:extLst>
                  <a:ext uri="{FF2B5EF4-FFF2-40B4-BE49-F238E27FC236}">
                    <a16:creationId xmlns:a16="http://schemas.microsoft.com/office/drawing/2014/main" id="{F9B91FD5-1E97-431C-962E-20A00024205B}"/>
                  </a:ext>
                </a:extLst>
              </p14:cNvPr>
              <p14:cNvContentPartPr/>
              <p14:nvPr/>
            </p14:nvContentPartPr>
            <p14:xfrm>
              <a:off x="526893" y="5009280"/>
              <a:ext cx="157320" cy="14400"/>
            </p14:xfrm>
          </p:contentPart>
        </mc:Choice>
        <mc:Fallback>
          <p:pic>
            <p:nvPicPr>
              <p:cNvPr id="233" name="Freihand 232">
                <a:extLst>
                  <a:ext uri="{FF2B5EF4-FFF2-40B4-BE49-F238E27FC236}">
                    <a16:creationId xmlns:a16="http://schemas.microsoft.com/office/drawing/2014/main" id="{F9B91FD5-1E97-431C-962E-20A00024205B}"/>
                  </a:ext>
                </a:extLst>
              </p:cNvPr>
              <p:cNvPicPr/>
              <p:nvPr/>
            </p:nvPicPr>
            <p:blipFill>
              <a:blip r:embed="rId432"/>
              <a:stretch>
                <a:fillRect/>
              </a:stretch>
            </p:blipFill>
            <p:spPr>
              <a:xfrm>
                <a:off x="522573" y="5004960"/>
                <a:ext cx="1659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34" name="Freihand 233">
                <a:extLst>
                  <a:ext uri="{FF2B5EF4-FFF2-40B4-BE49-F238E27FC236}">
                    <a16:creationId xmlns:a16="http://schemas.microsoft.com/office/drawing/2014/main" id="{DF8FF171-635C-4D8C-9FEB-C247EB5DBDEE}"/>
                  </a:ext>
                </a:extLst>
              </p14:cNvPr>
              <p14:cNvContentPartPr/>
              <p14:nvPr/>
            </p14:nvContentPartPr>
            <p14:xfrm>
              <a:off x="518613" y="5068680"/>
              <a:ext cx="128880" cy="21240"/>
            </p14:xfrm>
          </p:contentPart>
        </mc:Choice>
        <mc:Fallback>
          <p:pic>
            <p:nvPicPr>
              <p:cNvPr id="234" name="Freihand 233">
                <a:extLst>
                  <a:ext uri="{FF2B5EF4-FFF2-40B4-BE49-F238E27FC236}">
                    <a16:creationId xmlns:a16="http://schemas.microsoft.com/office/drawing/2014/main" id="{DF8FF171-635C-4D8C-9FEB-C247EB5DBDEE}"/>
                  </a:ext>
                </a:extLst>
              </p:cNvPr>
              <p:cNvPicPr/>
              <p:nvPr/>
            </p:nvPicPr>
            <p:blipFill>
              <a:blip r:embed="rId434"/>
              <a:stretch>
                <a:fillRect/>
              </a:stretch>
            </p:blipFill>
            <p:spPr>
              <a:xfrm>
                <a:off x="514293" y="5064360"/>
                <a:ext cx="1375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36" name="Freihand 235">
                <a:extLst>
                  <a:ext uri="{FF2B5EF4-FFF2-40B4-BE49-F238E27FC236}">
                    <a16:creationId xmlns:a16="http://schemas.microsoft.com/office/drawing/2014/main" id="{CCC3147A-6774-45AB-ADFD-63E54DFE3883}"/>
                  </a:ext>
                </a:extLst>
              </p14:cNvPr>
              <p14:cNvContentPartPr/>
              <p14:nvPr/>
            </p14:nvContentPartPr>
            <p14:xfrm>
              <a:off x="802653" y="4975440"/>
              <a:ext cx="122760" cy="121680"/>
            </p14:xfrm>
          </p:contentPart>
        </mc:Choice>
        <mc:Fallback>
          <p:pic>
            <p:nvPicPr>
              <p:cNvPr id="236" name="Freihand 235">
                <a:extLst>
                  <a:ext uri="{FF2B5EF4-FFF2-40B4-BE49-F238E27FC236}">
                    <a16:creationId xmlns:a16="http://schemas.microsoft.com/office/drawing/2014/main" id="{CCC3147A-6774-45AB-ADFD-63E54DFE3883}"/>
                  </a:ext>
                </a:extLst>
              </p:cNvPr>
              <p:cNvPicPr/>
              <p:nvPr/>
            </p:nvPicPr>
            <p:blipFill>
              <a:blip r:embed="rId436"/>
              <a:stretch>
                <a:fillRect/>
              </a:stretch>
            </p:blipFill>
            <p:spPr>
              <a:xfrm>
                <a:off x="798333" y="4971120"/>
                <a:ext cx="1314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37" name="Freihand 236">
                <a:extLst>
                  <a:ext uri="{FF2B5EF4-FFF2-40B4-BE49-F238E27FC236}">
                    <a16:creationId xmlns:a16="http://schemas.microsoft.com/office/drawing/2014/main" id="{5BE5C577-D31A-4D01-B957-AD38C57A0C01}"/>
                  </a:ext>
                </a:extLst>
              </p14:cNvPr>
              <p14:cNvContentPartPr/>
              <p14:nvPr/>
            </p14:nvContentPartPr>
            <p14:xfrm>
              <a:off x="1023693" y="4940520"/>
              <a:ext cx="113400" cy="124560"/>
            </p14:xfrm>
          </p:contentPart>
        </mc:Choice>
        <mc:Fallback>
          <p:pic>
            <p:nvPicPr>
              <p:cNvPr id="237" name="Freihand 236">
                <a:extLst>
                  <a:ext uri="{FF2B5EF4-FFF2-40B4-BE49-F238E27FC236}">
                    <a16:creationId xmlns:a16="http://schemas.microsoft.com/office/drawing/2014/main" id="{5BE5C577-D31A-4D01-B957-AD38C57A0C01}"/>
                  </a:ext>
                </a:extLst>
              </p:cNvPr>
              <p:cNvPicPr/>
              <p:nvPr/>
            </p:nvPicPr>
            <p:blipFill>
              <a:blip r:embed="rId438"/>
              <a:stretch>
                <a:fillRect/>
              </a:stretch>
            </p:blipFill>
            <p:spPr>
              <a:xfrm>
                <a:off x="1019373" y="4936200"/>
                <a:ext cx="1220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38" name="Freihand 237">
                <a:extLst>
                  <a:ext uri="{FF2B5EF4-FFF2-40B4-BE49-F238E27FC236}">
                    <a16:creationId xmlns:a16="http://schemas.microsoft.com/office/drawing/2014/main" id="{A4711451-C7D0-4EB4-B54B-AD8B36300A7E}"/>
                  </a:ext>
                </a:extLst>
              </p14:cNvPr>
              <p14:cNvContentPartPr/>
              <p14:nvPr/>
            </p14:nvContentPartPr>
            <p14:xfrm>
              <a:off x="1137093" y="4923960"/>
              <a:ext cx="26640" cy="146520"/>
            </p14:xfrm>
          </p:contentPart>
        </mc:Choice>
        <mc:Fallback>
          <p:pic>
            <p:nvPicPr>
              <p:cNvPr id="238" name="Freihand 237">
                <a:extLst>
                  <a:ext uri="{FF2B5EF4-FFF2-40B4-BE49-F238E27FC236}">
                    <a16:creationId xmlns:a16="http://schemas.microsoft.com/office/drawing/2014/main" id="{A4711451-C7D0-4EB4-B54B-AD8B36300A7E}"/>
                  </a:ext>
                </a:extLst>
              </p:cNvPr>
              <p:cNvPicPr/>
              <p:nvPr/>
            </p:nvPicPr>
            <p:blipFill>
              <a:blip r:embed="rId440"/>
              <a:stretch>
                <a:fillRect/>
              </a:stretch>
            </p:blipFill>
            <p:spPr>
              <a:xfrm>
                <a:off x="1132773" y="4919640"/>
                <a:ext cx="352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39" name="Freihand 238">
                <a:extLst>
                  <a:ext uri="{FF2B5EF4-FFF2-40B4-BE49-F238E27FC236}">
                    <a16:creationId xmlns:a16="http://schemas.microsoft.com/office/drawing/2014/main" id="{C9574CC1-051D-4F08-BB85-6312C0A53E55}"/>
                  </a:ext>
                </a:extLst>
              </p14:cNvPr>
              <p14:cNvContentPartPr/>
              <p14:nvPr/>
            </p14:nvContentPartPr>
            <p14:xfrm>
              <a:off x="1217733" y="4995960"/>
              <a:ext cx="57240" cy="73800"/>
            </p14:xfrm>
          </p:contentPart>
        </mc:Choice>
        <mc:Fallback>
          <p:pic>
            <p:nvPicPr>
              <p:cNvPr id="239" name="Freihand 238">
                <a:extLst>
                  <a:ext uri="{FF2B5EF4-FFF2-40B4-BE49-F238E27FC236}">
                    <a16:creationId xmlns:a16="http://schemas.microsoft.com/office/drawing/2014/main" id="{C9574CC1-051D-4F08-BB85-6312C0A53E55}"/>
                  </a:ext>
                </a:extLst>
              </p:cNvPr>
              <p:cNvPicPr/>
              <p:nvPr/>
            </p:nvPicPr>
            <p:blipFill>
              <a:blip r:embed="rId442"/>
              <a:stretch>
                <a:fillRect/>
              </a:stretch>
            </p:blipFill>
            <p:spPr>
              <a:xfrm>
                <a:off x="1213413" y="4991640"/>
                <a:ext cx="658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40" name="Freihand 239">
                <a:extLst>
                  <a:ext uri="{FF2B5EF4-FFF2-40B4-BE49-F238E27FC236}">
                    <a16:creationId xmlns:a16="http://schemas.microsoft.com/office/drawing/2014/main" id="{B167B699-0C3D-4A36-A18C-2BB92B8E14A7}"/>
                  </a:ext>
                </a:extLst>
              </p14:cNvPr>
              <p14:cNvContentPartPr/>
              <p14:nvPr/>
            </p14:nvContentPartPr>
            <p14:xfrm>
              <a:off x="1309533" y="4995960"/>
              <a:ext cx="22680" cy="10440"/>
            </p14:xfrm>
          </p:contentPart>
        </mc:Choice>
        <mc:Fallback>
          <p:pic>
            <p:nvPicPr>
              <p:cNvPr id="240" name="Freihand 239">
                <a:extLst>
                  <a:ext uri="{FF2B5EF4-FFF2-40B4-BE49-F238E27FC236}">
                    <a16:creationId xmlns:a16="http://schemas.microsoft.com/office/drawing/2014/main" id="{B167B699-0C3D-4A36-A18C-2BB92B8E14A7}"/>
                  </a:ext>
                </a:extLst>
              </p:cNvPr>
              <p:cNvPicPr/>
              <p:nvPr/>
            </p:nvPicPr>
            <p:blipFill>
              <a:blip r:embed="rId444"/>
              <a:stretch>
                <a:fillRect/>
              </a:stretch>
            </p:blipFill>
            <p:spPr>
              <a:xfrm>
                <a:off x="1305213" y="4991640"/>
                <a:ext cx="313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41" name="Freihand 240">
                <a:extLst>
                  <a:ext uri="{FF2B5EF4-FFF2-40B4-BE49-F238E27FC236}">
                    <a16:creationId xmlns:a16="http://schemas.microsoft.com/office/drawing/2014/main" id="{305F65F4-F431-40BB-BE39-DC24EF04B7E5}"/>
                  </a:ext>
                </a:extLst>
              </p14:cNvPr>
              <p14:cNvContentPartPr/>
              <p14:nvPr/>
            </p14:nvContentPartPr>
            <p14:xfrm>
              <a:off x="1312773" y="4960320"/>
              <a:ext cx="96120" cy="94320"/>
            </p14:xfrm>
          </p:contentPart>
        </mc:Choice>
        <mc:Fallback>
          <p:pic>
            <p:nvPicPr>
              <p:cNvPr id="241" name="Freihand 240">
                <a:extLst>
                  <a:ext uri="{FF2B5EF4-FFF2-40B4-BE49-F238E27FC236}">
                    <a16:creationId xmlns:a16="http://schemas.microsoft.com/office/drawing/2014/main" id="{305F65F4-F431-40BB-BE39-DC24EF04B7E5}"/>
                  </a:ext>
                </a:extLst>
              </p:cNvPr>
              <p:cNvPicPr/>
              <p:nvPr/>
            </p:nvPicPr>
            <p:blipFill>
              <a:blip r:embed="rId446"/>
              <a:stretch>
                <a:fillRect/>
              </a:stretch>
            </p:blipFill>
            <p:spPr>
              <a:xfrm>
                <a:off x="1308453" y="4956000"/>
                <a:ext cx="1047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42" name="Freihand 241">
                <a:extLst>
                  <a:ext uri="{FF2B5EF4-FFF2-40B4-BE49-F238E27FC236}">
                    <a16:creationId xmlns:a16="http://schemas.microsoft.com/office/drawing/2014/main" id="{06921A53-F09E-47B7-87B7-329840BD9648}"/>
                  </a:ext>
                </a:extLst>
              </p14:cNvPr>
              <p14:cNvContentPartPr/>
              <p14:nvPr/>
            </p14:nvContentPartPr>
            <p14:xfrm>
              <a:off x="1280373" y="4998120"/>
              <a:ext cx="149760" cy="10080"/>
            </p14:xfrm>
          </p:contentPart>
        </mc:Choice>
        <mc:Fallback>
          <p:pic>
            <p:nvPicPr>
              <p:cNvPr id="242" name="Freihand 241">
                <a:extLst>
                  <a:ext uri="{FF2B5EF4-FFF2-40B4-BE49-F238E27FC236}">
                    <a16:creationId xmlns:a16="http://schemas.microsoft.com/office/drawing/2014/main" id="{06921A53-F09E-47B7-87B7-329840BD9648}"/>
                  </a:ext>
                </a:extLst>
              </p:cNvPr>
              <p:cNvPicPr/>
              <p:nvPr/>
            </p:nvPicPr>
            <p:blipFill>
              <a:blip r:embed="rId448"/>
              <a:stretch>
                <a:fillRect/>
              </a:stretch>
            </p:blipFill>
            <p:spPr>
              <a:xfrm>
                <a:off x="1276053" y="4993800"/>
                <a:ext cx="1584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44" name="Freihand 243">
                <a:extLst>
                  <a:ext uri="{FF2B5EF4-FFF2-40B4-BE49-F238E27FC236}">
                    <a16:creationId xmlns:a16="http://schemas.microsoft.com/office/drawing/2014/main" id="{0E224BC6-0D9A-41E7-A5A2-334CEC8ED545}"/>
                  </a:ext>
                </a:extLst>
              </p14:cNvPr>
              <p14:cNvContentPartPr/>
              <p14:nvPr/>
            </p14:nvContentPartPr>
            <p14:xfrm>
              <a:off x="1571253" y="4950960"/>
              <a:ext cx="14760" cy="109800"/>
            </p14:xfrm>
          </p:contentPart>
        </mc:Choice>
        <mc:Fallback>
          <p:pic>
            <p:nvPicPr>
              <p:cNvPr id="244" name="Freihand 243">
                <a:extLst>
                  <a:ext uri="{FF2B5EF4-FFF2-40B4-BE49-F238E27FC236}">
                    <a16:creationId xmlns:a16="http://schemas.microsoft.com/office/drawing/2014/main" id="{0E224BC6-0D9A-41E7-A5A2-334CEC8ED545}"/>
                  </a:ext>
                </a:extLst>
              </p:cNvPr>
              <p:cNvPicPr/>
              <p:nvPr/>
            </p:nvPicPr>
            <p:blipFill>
              <a:blip r:embed="rId450"/>
              <a:stretch>
                <a:fillRect/>
              </a:stretch>
            </p:blipFill>
            <p:spPr>
              <a:xfrm>
                <a:off x="1566933" y="4946640"/>
                <a:ext cx="234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45" name="Freihand 244">
                <a:extLst>
                  <a:ext uri="{FF2B5EF4-FFF2-40B4-BE49-F238E27FC236}">
                    <a16:creationId xmlns:a16="http://schemas.microsoft.com/office/drawing/2014/main" id="{1BCC5095-2AE8-4DE7-B422-C4A15FE72894}"/>
                  </a:ext>
                </a:extLst>
              </p14:cNvPr>
              <p14:cNvContentPartPr/>
              <p14:nvPr/>
            </p14:nvContentPartPr>
            <p14:xfrm>
              <a:off x="1518333" y="4995240"/>
              <a:ext cx="117360" cy="9360"/>
            </p14:xfrm>
          </p:contentPart>
        </mc:Choice>
        <mc:Fallback>
          <p:pic>
            <p:nvPicPr>
              <p:cNvPr id="245" name="Freihand 244">
                <a:extLst>
                  <a:ext uri="{FF2B5EF4-FFF2-40B4-BE49-F238E27FC236}">
                    <a16:creationId xmlns:a16="http://schemas.microsoft.com/office/drawing/2014/main" id="{1BCC5095-2AE8-4DE7-B422-C4A15FE72894}"/>
                  </a:ext>
                </a:extLst>
              </p:cNvPr>
              <p:cNvPicPr/>
              <p:nvPr/>
            </p:nvPicPr>
            <p:blipFill>
              <a:blip r:embed="rId452"/>
              <a:stretch>
                <a:fillRect/>
              </a:stretch>
            </p:blipFill>
            <p:spPr>
              <a:xfrm>
                <a:off x="1514013" y="4990920"/>
                <a:ext cx="126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46" name="Freihand 245">
                <a:extLst>
                  <a:ext uri="{FF2B5EF4-FFF2-40B4-BE49-F238E27FC236}">
                    <a16:creationId xmlns:a16="http://schemas.microsoft.com/office/drawing/2014/main" id="{6FBFDE54-8168-42D0-86A4-42D38F0CC149}"/>
                  </a:ext>
                </a:extLst>
              </p14:cNvPr>
              <p14:cNvContentPartPr/>
              <p14:nvPr/>
            </p14:nvContentPartPr>
            <p14:xfrm>
              <a:off x="1685733" y="4901640"/>
              <a:ext cx="103680" cy="123120"/>
            </p14:xfrm>
          </p:contentPart>
        </mc:Choice>
        <mc:Fallback>
          <p:pic>
            <p:nvPicPr>
              <p:cNvPr id="246" name="Freihand 245">
                <a:extLst>
                  <a:ext uri="{FF2B5EF4-FFF2-40B4-BE49-F238E27FC236}">
                    <a16:creationId xmlns:a16="http://schemas.microsoft.com/office/drawing/2014/main" id="{6FBFDE54-8168-42D0-86A4-42D38F0CC149}"/>
                  </a:ext>
                </a:extLst>
              </p:cNvPr>
              <p:cNvPicPr/>
              <p:nvPr/>
            </p:nvPicPr>
            <p:blipFill>
              <a:blip r:embed="rId454"/>
              <a:stretch>
                <a:fillRect/>
              </a:stretch>
            </p:blipFill>
            <p:spPr>
              <a:xfrm>
                <a:off x="1681413" y="4897320"/>
                <a:ext cx="1123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47" name="Freihand 246">
                <a:extLst>
                  <a:ext uri="{FF2B5EF4-FFF2-40B4-BE49-F238E27FC236}">
                    <a16:creationId xmlns:a16="http://schemas.microsoft.com/office/drawing/2014/main" id="{41B5EDB4-5E03-4660-8204-F02A338111F5}"/>
                  </a:ext>
                </a:extLst>
              </p14:cNvPr>
              <p14:cNvContentPartPr/>
              <p14:nvPr/>
            </p14:nvContentPartPr>
            <p14:xfrm>
              <a:off x="1787973" y="4874640"/>
              <a:ext cx="100080" cy="133920"/>
            </p14:xfrm>
          </p:contentPart>
        </mc:Choice>
        <mc:Fallback>
          <p:pic>
            <p:nvPicPr>
              <p:cNvPr id="247" name="Freihand 246">
                <a:extLst>
                  <a:ext uri="{FF2B5EF4-FFF2-40B4-BE49-F238E27FC236}">
                    <a16:creationId xmlns:a16="http://schemas.microsoft.com/office/drawing/2014/main" id="{41B5EDB4-5E03-4660-8204-F02A338111F5}"/>
                  </a:ext>
                </a:extLst>
              </p:cNvPr>
              <p:cNvPicPr/>
              <p:nvPr/>
            </p:nvPicPr>
            <p:blipFill>
              <a:blip r:embed="rId456"/>
              <a:stretch>
                <a:fillRect/>
              </a:stretch>
            </p:blipFill>
            <p:spPr>
              <a:xfrm>
                <a:off x="1783653" y="4870320"/>
                <a:ext cx="1087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48" name="Freihand 247">
                <a:extLst>
                  <a:ext uri="{FF2B5EF4-FFF2-40B4-BE49-F238E27FC236}">
                    <a16:creationId xmlns:a16="http://schemas.microsoft.com/office/drawing/2014/main" id="{4C727D9D-7289-4818-870F-57120557D03D}"/>
                  </a:ext>
                </a:extLst>
              </p14:cNvPr>
              <p14:cNvContentPartPr/>
              <p14:nvPr/>
            </p14:nvContentPartPr>
            <p14:xfrm>
              <a:off x="1895253" y="4932960"/>
              <a:ext cx="10800" cy="78840"/>
            </p14:xfrm>
          </p:contentPart>
        </mc:Choice>
        <mc:Fallback>
          <p:pic>
            <p:nvPicPr>
              <p:cNvPr id="248" name="Freihand 247">
                <a:extLst>
                  <a:ext uri="{FF2B5EF4-FFF2-40B4-BE49-F238E27FC236}">
                    <a16:creationId xmlns:a16="http://schemas.microsoft.com/office/drawing/2014/main" id="{4C727D9D-7289-4818-870F-57120557D03D}"/>
                  </a:ext>
                </a:extLst>
              </p:cNvPr>
              <p:cNvPicPr/>
              <p:nvPr/>
            </p:nvPicPr>
            <p:blipFill>
              <a:blip r:embed="rId458"/>
              <a:stretch>
                <a:fillRect/>
              </a:stretch>
            </p:blipFill>
            <p:spPr>
              <a:xfrm>
                <a:off x="1890933" y="4928640"/>
                <a:ext cx="194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49" name="Freihand 248">
                <a:extLst>
                  <a:ext uri="{FF2B5EF4-FFF2-40B4-BE49-F238E27FC236}">
                    <a16:creationId xmlns:a16="http://schemas.microsoft.com/office/drawing/2014/main" id="{2898334C-091B-40DE-8795-E9C34DAEFD28}"/>
                  </a:ext>
                </a:extLst>
              </p14:cNvPr>
              <p14:cNvContentPartPr/>
              <p14:nvPr/>
            </p14:nvContentPartPr>
            <p14:xfrm>
              <a:off x="1913613" y="4881840"/>
              <a:ext cx="21600" cy="19800"/>
            </p14:xfrm>
          </p:contentPart>
        </mc:Choice>
        <mc:Fallback>
          <p:pic>
            <p:nvPicPr>
              <p:cNvPr id="249" name="Freihand 248">
                <a:extLst>
                  <a:ext uri="{FF2B5EF4-FFF2-40B4-BE49-F238E27FC236}">
                    <a16:creationId xmlns:a16="http://schemas.microsoft.com/office/drawing/2014/main" id="{2898334C-091B-40DE-8795-E9C34DAEFD28}"/>
                  </a:ext>
                </a:extLst>
              </p:cNvPr>
              <p:cNvPicPr/>
              <p:nvPr/>
            </p:nvPicPr>
            <p:blipFill>
              <a:blip r:embed="rId460"/>
              <a:stretch>
                <a:fillRect/>
              </a:stretch>
            </p:blipFill>
            <p:spPr>
              <a:xfrm>
                <a:off x="1909293" y="4877520"/>
                <a:ext cx="302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50" name="Freihand 249">
                <a:extLst>
                  <a:ext uri="{FF2B5EF4-FFF2-40B4-BE49-F238E27FC236}">
                    <a16:creationId xmlns:a16="http://schemas.microsoft.com/office/drawing/2014/main" id="{61A18418-33C3-4F96-9F0B-C1916AF18DAF}"/>
                  </a:ext>
                </a:extLst>
              </p14:cNvPr>
              <p14:cNvContentPartPr/>
              <p14:nvPr/>
            </p14:nvContentPartPr>
            <p14:xfrm>
              <a:off x="1933413" y="4925400"/>
              <a:ext cx="69120" cy="61920"/>
            </p14:xfrm>
          </p:contentPart>
        </mc:Choice>
        <mc:Fallback>
          <p:pic>
            <p:nvPicPr>
              <p:cNvPr id="250" name="Freihand 249">
                <a:extLst>
                  <a:ext uri="{FF2B5EF4-FFF2-40B4-BE49-F238E27FC236}">
                    <a16:creationId xmlns:a16="http://schemas.microsoft.com/office/drawing/2014/main" id="{61A18418-33C3-4F96-9F0B-C1916AF18DAF}"/>
                  </a:ext>
                </a:extLst>
              </p:cNvPr>
              <p:cNvPicPr/>
              <p:nvPr/>
            </p:nvPicPr>
            <p:blipFill>
              <a:blip r:embed="rId462"/>
              <a:stretch>
                <a:fillRect/>
              </a:stretch>
            </p:blipFill>
            <p:spPr>
              <a:xfrm>
                <a:off x="1929093" y="4921080"/>
                <a:ext cx="777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51" name="Freihand 250">
                <a:extLst>
                  <a:ext uri="{FF2B5EF4-FFF2-40B4-BE49-F238E27FC236}">
                    <a16:creationId xmlns:a16="http://schemas.microsoft.com/office/drawing/2014/main" id="{E841325B-856F-4110-8CA3-621C0D5D203A}"/>
                  </a:ext>
                </a:extLst>
              </p14:cNvPr>
              <p14:cNvContentPartPr/>
              <p14:nvPr/>
            </p14:nvContentPartPr>
            <p14:xfrm>
              <a:off x="2070213" y="4929720"/>
              <a:ext cx="26280" cy="11880"/>
            </p14:xfrm>
          </p:contentPart>
        </mc:Choice>
        <mc:Fallback>
          <p:pic>
            <p:nvPicPr>
              <p:cNvPr id="251" name="Freihand 250">
                <a:extLst>
                  <a:ext uri="{FF2B5EF4-FFF2-40B4-BE49-F238E27FC236}">
                    <a16:creationId xmlns:a16="http://schemas.microsoft.com/office/drawing/2014/main" id="{E841325B-856F-4110-8CA3-621C0D5D203A}"/>
                  </a:ext>
                </a:extLst>
              </p:cNvPr>
              <p:cNvPicPr/>
              <p:nvPr/>
            </p:nvPicPr>
            <p:blipFill>
              <a:blip r:embed="rId464"/>
              <a:stretch>
                <a:fillRect/>
              </a:stretch>
            </p:blipFill>
            <p:spPr>
              <a:xfrm>
                <a:off x="2065893" y="4925400"/>
                <a:ext cx="349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52" name="Freihand 251">
                <a:extLst>
                  <a:ext uri="{FF2B5EF4-FFF2-40B4-BE49-F238E27FC236}">
                    <a16:creationId xmlns:a16="http://schemas.microsoft.com/office/drawing/2014/main" id="{0816E38F-A99D-497D-B022-3CD00B67D2DE}"/>
                  </a:ext>
                </a:extLst>
              </p14:cNvPr>
              <p14:cNvContentPartPr/>
              <p14:nvPr/>
            </p14:nvContentPartPr>
            <p14:xfrm>
              <a:off x="2133933" y="4879320"/>
              <a:ext cx="67320" cy="103680"/>
            </p14:xfrm>
          </p:contentPart>
        </mc:Choice>
        <mc:Fallback>
          <p:pic>
            <p:nvPicPr>
              <p:cNvPr id="252" name="Freihand 251">
                <a:extLst>
                  <a:ext uri="{FF2B5EF4-FFF2-40B4-BE49-F238E27FC236}">
                    <a16:creationId xmlns:a16="http://schemas.microsoft.com/office/drawing/2014/main" id="{0816E38F-A99D-497D-B022-3CD00B67D2DE}"/>
                  </a:ext>
                </a:extLst>
              </p:cNvPr>
              <p:cNvPicPr/>
              <p:nvPr/>
            </p:nvPicPr>
            <p:blipFill>
              <a:blip r:embed="rId466"/>
              <a:stretch>
                <a:fillRect/>
              </a:stretch>
            </p:blipFill>
            <p:spPr>
              <a:xfrm>
                <a:off x="2129613" y="4875000"/>
                <a:ext cx="759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53" name="Freihand 252">
                <a:extLst>
                  <a:ext uri="{FF2B5EF4-FFF2-40B4-BE49-F238E27FC236}">
                    <a16:creationId xmlns:a16="http://schemas.microsoft.com/office/drawing/2014/main" id="{D6C09ED7-7A1B-4A1D-95B1-E6C77FA23D3C}"/>
                  </a:ext>
                </a:extLst>
              </p14:cNvPr>
              <p14:cNvContentPartPr/>
              <p14:nvPr/>
            </p14:nvContentPartPr>
            <p14:xfrm>
              <a:off x="2209533" y="4938720"/>
              <a:ext cx="18360" cy="91800"/>
            </p14:xfrm>
          </p:contentPart>
        </mc:Choice>
        <mc:Fallback>
          <p:pic>
            <p:nvPicPr>
              <p:cNvPr id="253" name="Freihand 252">
                <a:extLst>
                  <a:ext uri="{FF2B5EF4-FFF2-40B4-BE49-F238E27FC236}">
                    <a16:creationId xmlns:a16="http://schemas.microsoft.com/office/drawing/2014/main" id="{D6C09ED7-7A1B-4A1D-95B1-E6C77FA23D3C}"/>
                  </a:ext>
                </a:extLst>
              </p:cNvPr>
              <p:cNvPicPr/>
              <p:nvPr/>
            </p:nvPicPr>
            <p:blipFill>
              <a:blip r:embed="rId468"/>
              <a:stretch>
                <a:fillRect/>
              </a:stretch>
            </p:blipFill>
            <p:spPr>
              <a:xfrm>
                <a:off x="2205213" y="4934400"/>
                <a:ext cx="270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54" name="Freihand 253">
                <a:extLst>
                  <a:ext uri="{FF2B5EF4-FFF2-40B4-BE49-F238E27FC236}">
                    <a16:creationId xmlns:a16="http://schemas.microsoft.com/office/drawing/2014/main" id="{D54A5D1D-D320-4A8C-9CB4-B0E9C3413431}"/>
                  </a:ext>
                </a:extLst>
              </p14:cNvPr>
              <p14:cNvContentPartPr/>
              <p14:nvPr/>
            </p14:nvContentPartPr>
            <p14:xfrm>
              <a:off x="2253813" y="4845480"/>
              <a:ext cx="61200" cy="109080"/>
            </p14:xfrm>
          </p:contentPart>
        </mc:Choice>
        <mc:Fallback>
          <p:pic>
            <p:nvPicPr>
              <p:cNvPr id="254" name="Freihand 253">
                <a:extLst>
                  <a:ext uri="{FF2B5EF4-FFF2-40B4-BE49-F238E27FC236}">
                    <a16:creationId xmlns:a16="http://schemas.microsoft.com/office/drawing/2014/main" id="{D54A5D1D-D320-4A8C-9CB4-B0E9C3413431}"/>
                  </a:ext>
                </a:extLst>
              </p:cNvPr>
              <p:cNvPicPr/>
              <p:nvPr/>
            </p:nvPicPr>
            <p:blipFill>
              <a:blip r:embed="rId470"/>
              <a:stretch>
                <a:fillRect/>
              </a:stretch>
            </p:blipFill>
            <p:spPr>
              <a:xfrm>
                <a:off x="2249493" y="4841160"/>
                <a:ext cx="698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56" name="Freihand 255">
                <a:extLst>
                  <a:ext uri="{FF2B5EF4-FFF2-40B4-BE49-F238E27FC236}">
                    <a16:creationId xmlns:a16="http://schemas.microsoft.com/office/drawing/2014/main" id="{D8BD99F3-3920-4092-A863-26EC2E7D952A}"/>
                  </a:ext>
                </a:extLst>
              </p14:cNvPr>
              <p14:cNvContentPartPr/>
              <p14:nvPr/>
            </p14:nvContentPartPr>
            <p14:xfrm>
              <a:off x="2305293" y="4743240"/>
              <a:ext cx="77400" cy="91080"/>
            </p14:xfrm>
          </p:contentPart>
        </mc:Choice>
        <mc:Fallback>
          <p:pic>
            <p:nvPicPr>
              <p:cNvPr id="256" name="Freihand 255">
                <a:extLst>
                  <a:ext uri="{FF2B5EF4-FFF2-40B4-BE49-F238E27FC236}">
                    <a16:creationId xmlns:a16="http://schemas.microsoft.com/office/drawing/2014/main" id="{D8BD99F3-3920-4092-A863-26EC2E7D952A}"/>
                  </a:ext>
                </a:extLst>
              </p:cNvPr>
              <p:cNvPicPr/>
              <p:nvPr/>
            </p:nvPicPr>
            <p:blipFill>
              <a:blip r:embed="rId472"/>
              <a:stretch>
                <a:fillRect/>
              </a:stretch>
            </p:blipFill>
            <p:spPr>
              <a:xfrm>
                <a:off x="2300973" y="4738920"/>
                <a:ext cx="860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58" name="Freihand 257">
                <a:extLst>
                  <a:ext uri="{FF2B5EF4-FFF2-40B4-BE49-F238E27FC236}">
                    <a16:creationId xmlns:a16="http://schemas.microsoft.com/office/drawing/2014/main" id="{8905A80E-3713-464F-A911-3157FC5FE652}"/>
                  </a:ext>
                </a:extLst>
              </p14:cNvPr>
              <p14:cNvContentPartPr/>
              <p14:nvPr/>
            </p14:nvContentPartPr>
            <p14:xfrm>
              <a:off x="2396013" y="4879320"/>
              <a:ext cx="74160" cy="104760"/>
            </p14:xfrm>
          </p:contentPart>
        </mc:Choice>
        <mc:Fallback>
          <p:pic>
            <p:nvPicPr>
              <p:cNvPr id="258" name="Freihand 257">
                <a:extLst>
                  <a:ext uri="{FF2B5EF4-FFF2-40B4-BE49-F238E27FC236}">
                    <a16:creationId xmlns:a16="http://schemas.microsoft.com/office/drawing/2014/main" id="{8905A80E-3713-464F-A911-3157FC5FE652}"/>
                  </a:ext>
                </a:extLst>
              </p:cNvPr>
              <p:cNvPicPr/>
              <p:nvPr/>
            </p:nvPicPr>
            <p:blipFill>
              <a:blip r:embed="rId474"/>
              <a:stretch>
                <a:fillRect/>
              </a:stretch>
            </p:blipFill>
            <p:spPr>
              <a:xfrm>
                <a:off x="2391693" y="4875000"/>
                <a:ext cx="828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59" name="Freihand 258">
                <a:extLst>
                  <a:ext uri="{FF2B5EF4-FFF2-40B4-BE49-F238E27FC236}">
                    <a16:creationId xmlns:a16="http://schemas.microsoft.com/office/drawing/2014/main" id="{0A6C930B-60A4-43B7-ACD9-0F93FE32574E}"/>
                  </a:ext>
                </a:extLst>
              </p14:cNvPr>
              <p14:cNvContentPartPr/>
              <p14:nvPr/>
            </p14:nvContentPartPr>
            <p14:xfrm>
              <a:off x="2390613" y="4913520"/>
              <a:ext cx="73080" cy="6480"/>
            </p14:xfrm>
          </p:contentPart>
        </mc:Choice>
        <mc:Fallback>
          <p:pic>
            <p:nvPicPr>
              <p:cNvPr id="259" name="Freihand 258">
                <a:extLst>
                  <a:ext uri="{FF2B5EF4-FFF2-40B4-BE49-F238E27FC236}">
                    <a16:creationId xmlns:a16="http://schemas.microsoft.com/office/drawing/2014/main" id="{0A6C930B-60A4-43B7-ACD9-0F93FE32574E}"/>
                  </a:ext>
                </a:extLst>
              </p:cNvPr>
              <p:cNvPicPr/>
              <p:nvPr/>
            </p:nvPicPr>
            <p:blipFill>
              <a:blip r:embed="rId476"/>
              <a:stretch>
                <a:fillRect/>
              </a:stretch>
            </p:blipFill>
            <p:spPr>
              <a:xfrm>
                <a:off x="2386293" y="4909200"/>
                <a:ext cx="817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60" name="Freihand 259">
                <a:extLst>
                  <a:ext uri="{FF2B5EF4-FFF2-40B4-BE49-F238E27FC236}">
                    <a16:creationId xmlns:a16="http://schemas.microsoft.com/office/drawing/2014/main" id="{F33D0920-2D91-446E-99F6-809AEEAD4041}"/>
                  </a:ext>
                </a:extLst>
              </p14:cNvPr>
              <p14:cNvContentPartPr/>
              <p14:nvPr/>
            </p14:nvContentPartPr>
            <p14:xfrm>
              <a:off x="2379093" y="4927200"/>
              <a:ext cx="82440" cy="14040"/>
            </p14:xfrm>
          </p:contentPart>
        </mc:Choice>
        <mc:Fallback>
          <p:pic>
            <p:nvPicPr>
              <p:cNvPr id="260" name="Freihand 259">
                <a:extLst>
                  <a:ext uri="{FF2B5EF4-FFF2-40B4-BE49-F238E27FC236}">
                    <a16:creationId xmlns:a16="http://schemas.microsoft.com/office/drawing/2014/main" id="{F33D0920-2D91-446E-99F6-809AEEAD4041}"/>
                  </a:ext>
                </a:extLst>
              </p:cNvPr>
              <p:cNvPicPr/>
              <p:nvPr/>
            </p:nvPicPr>
            <p:blipFill>
              <a:blip r:embed="rId478"/>
              <a:stretch>
                <a:fillRect/>
              </a:stretch>
            </p:blipFill>
            <p:spPr>
              <a:xfrm>
                <a:off x="2374773" y="4922880"/>
                <a:ext cx="910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62" name="Freihand 261">
                <a:extLst>
                  <a:ext uri="{FF2B5EF4-FFF2-40B4-BE49-F238E27FC236}">
                    <a16:creationId xmlns:a16="http://schemas.microsoft.com/office/drawing/2014/main" id="{FF1606DD-6F31-4282-B5A3-78723A0D697E}"/>
                  </a:ext>
                </a:extLst>
              </p14:cNvPr>
              <p14:cNvContentPartPr/>
              <p14:nvPr/>
            </p14:nvContentPartPr>
            <p14:xfrm>
              <a:off x="2593293" y="4865280"/>
              <a:ext cx="77760" cy="131760"/>
            </p14:xfrm>
          </p:contentPart>
        </mc:Choice>
        <mc:Fallback>
          <p:pic>
            <p:nvPicPr>
              <p:cNvPr id="262" name="Freihand 261">
                <a:extLst>
                  <a:ext uri="{FF2B5EF4-FFF2-40B4-BE49-F238E27FC236}">
                    <a16:creationId xmlns:a16="http://schemas.microsoft.com/office/drawing/2014/main" id="{FF1606DD-6F31-4282-B5A3-78723A0D697E}"/>
                  </a:ext>
                </a:extLst>
              </p:cNvPr>
              <p:cNvPicPr/>
              <p:nvPr/>
            </p:nvPicPr>
            <p:blipFill>
              <a:blip r:embed="rId480"/>
              <a:stretch>
                <a:fillRect/>
              </a:stretch>
            </p:blipFill>
            <p:spPr>
              <a:xfrm>
                <a:off x="2588973" y="4860960"/>
                <a:ext cx="864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63" name="Freihand 262">
                <a:extLst>
                  <a:ext uri="{FF2B5EF4-FFF2-40B4-BE49-F238E27FC236}">
                    <a16:creationId xmlns:a16="http://schemas.microsoft.com/office/drawing/2014/main" id="{24A839B1-7398-4B61-A261-01D12AD6FB6F}"/>
                  </a:ext>
                </a:extLst>
              </p14:cNvPr>
              <p14:cNvContentPartPr/>
              <p14:nvPr/>
            </p14:nvContentPartPr>
            <p14:xfrm>
              <a:off x="2691933" y="4831800"/>
              <a:ext cx="93600" cy="134640"/>
            </p14:xfrm>
          </p:contentPart>
        </mc:Choice>
        <mc:Fallback>
          <p:pic>
            <p:nvPicPr>
              <p:cNvPr id="263" name="Freihand 262">
                <a:extLst>
                  <a:ext uri="{FF2B5EF4-FFF2-40B4-BE49-F238E27FC236}">
                    <a16:creationId xmlns:a16="http://schemas.microsoft.com/office/drawing/2014/main" id="{24A839B1-7398-4B61-A261-01D12AD6FB6F}"/>
                  </a:ext>
                </a:extLst>
              </p:cNvPr>
              <p:cNvPicPr/>
              <p:nvPr/>
            </p:nvPicPr>
            <p:blipFill>
              <a:blip r:embed="rId482"/>
              <a:stretch>
                <a:fillRect/>
              </a:stretch>
            </p:blipFill>
            <p:spPr>
              <a:xfrm>
                <a:off x="2687613" y="4827480"/>
                <a:ext cx="1022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64" name="Freihand 263">
                <a:extLst>
                  <a:ext uri="{FF2B5EF4-FFF2-40B4-BE49-F238E27FC236}">
                    <a16:creationId xmlns:a16="http://schemas.microsoft.com/office/drawing/2014/main" id="{2035766D-B9BF-4F5A-A299-6043D5EEAB33}"/>
                  </a:ext>
                </a:extLst>
              </p14:cNvPr>
              <p14:cNvContentPartPr/>
              <p14:nvPr/>
            </p14:nvContentPartPr>
            <p14:xfrm>
              <a:off x="2778693" y="4833240"/>
              <a:ext cx="29880" cy="135360"/>
            </p14:xfrm>
          </p:contentPart>
        </mc:Choice>
        <mc:Fallback>
          <p:pic>
            <p:nvPicPr>
              <p:cNvPr id="264" name="Freihand 263">
                <a:extLst>
                  <a:ext uri="{FF2B5EF4-FFF2-40B4-BE49-F238E27FC236}">
                    <a16:creationId xmlns:a16="http://schemas.microsoft.com/office/drawing/2014/main" id="{2035766D-B9BF-4F5A-A299-6043D5EEAB33}"/>
                  </a:ext>
                </a:extLst>
              </p:cNvPr>
              <p:cNvPicPr/>
              <p:nvPr/>
            </p:nvPicPr>
            <p:blipFill>
              <a:blip r:embed="rId484"/>
              <a:stretch>
                <a:fillRect/>
              </a:stretch>
            </p:blipFill>
            <p:spPr>
              <a:xfrm>
                <a:off x="2774373" y="4828920"/>
                <a:ext cx="385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65" name="Freihand 264">
                <a:extLst>
                  <a:ext uri="{FF2B5EF4-FFF2-40B4-BE49-F238E27FC236}">
                    <a16:creationId xmlns:a16="http://schemas.microsoft.com/office/drawing/2014/main" id="{E2BD2315-9B80-4F85-A598-5CC27F56EACF}"/>
                  </a:ext>
                </a:extLst>
              </p14:cNvPr>
              <p14:cNvContentPartPr/>
              <p14:nvPr/>
            </p14:nvContentPartPr>
            <p14:xfrm>
              <a:off x="2821173" y="4900560"/>
              <a:ext cx="50400" cy="56160"/>
            </p14:xfrm>
          </p:contentPart>
        </mc:Choice>
        <mc:Fallback>
          <p:pic>
            <p:nvPicPr>
              <p:cNvPr id="265" name="Freihand 264">
                <a:extLst>
                  <a:ext uri="{FF2B5EF4-FFF2-40B4-BE49-F238E27FC236}">
                    <a16:creationId xmlns:a16="http://schemas.microsoft.com/office/drawing/2014/main" id="{E2BD2315-9B80-4F85-A598-5CC27F56EACF}"/>
                  </a:ext>
                </a:extLst>
              </p:cNvPr>
              <p:cNvPicPr/>
              <p:nvPr/>
            </p:nvPicPr>
            <p:blipFill>
              <a:blip r:embed="rId486"/>
              <a:stretch>
                <a:fillRect/>
              </a:stretch>
            </p:blipFill>
            <p:spPr>
              <a:xfrm>
                <a:off x="2816853" y="4896240"/>
                <a:ext cx="590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67" name="Freihand 266">
                <a:extLst>
                  <a:ext uri="{FF2B5EF4-FFF2-40B4-BE49-F238E27FC236}">
                    <a16:creationId xmlns:a16="http://schemas.microsoft.com/office/drawing/2014/main" id="{ED34DB62-D85D-485D-B85F-AF1EFC5A63DB}"/>
                  </a:ext>
                </a:extLst>
              </p14:cNvPr>
              <p14:cNvContentPartPr/>
              <p14:nvPr/>
            </p14:nvContentPartPr>
            <p14:xfrm>
              <a:off x="2946453" y="4889400"/>
              <a:ext cx="22680" cy="25560"/>
            </p14:xfrm>
          </p:contentPart>
        </mc:Choice>
        <mc:Fallback>
          <p:pic>
            <p:nvPicPr>
              <p:cNvPr id="267" name="Freihand 266">
                <a:extLst>
                  <a:ext uri="{FF2B5EF4-FFF2-40B4-BE49-F238E27FC236}">
                    <a16:creationId xmlns:a16="http://schemas.microsoft.com/office/drawing/2014/main" id="{ED34DB62-D85D-485D-B85F-AF1EFC5A63DB}"/>
                  </a:ext>
                </a:extLst>
              </p:cNvPr>
              <p:cNvPicPr/>
              <p:nvPr/>
            </p:nvPicPr>
            <p:blipFill>
              <a:blip r:embed="rId488"/>
              <a:stretch>
                <a:fillRect/>
              </a:stretch>
            </p:blipFill>
            <p:spPr>
              <a:xfrm>
                <a:off x="2942133" y="4885080"/>
                <a:ext cx="313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268" name="Freihand 267">
                <a:extLst>
                  <a:ext uri="{FF2B5EF4-FFF2-40B4-BE49-F238E27FC236}">
                    <a16:creationId xmlns:a16="http://schemas.microsoft.com/office/drawing/2014/main" id="{2AC1DFC8-34B3-411E-B542-12218AA6CA3A}"/>
                  </a:ext>
                </a:extLst>
              </p14:cNvPr>
              <p14:cNvContentPartPr/>
              <p14:nvPr/>
            </p14:nvContentPartPr>
            <p14:xfrm>
              <a:off x="3006933" y="4833960"/>
              <a:ext cx="65160" cy="75960"/>
            </p14:xfrm>
          </p:contentPart>
        </mc:Choice>
        <mc:Fallback>
          <p:pic>
            <p:nvPicPr>
              <p:cNvPr id="268" name="Freihand 267">
                <a:extLst>
                  <a:ext uri="{FF2B5EF4-FFF2-40B4-BE49-F238E27FC236}">
                    <a16:creationId xmlns:a16="http://schemas.microsoft.com/office/drawing/2014/main" id="{2AC1DFC8-34B3-411E-B542-12218AA6CA3A}"/>
                  </a:ext>
                </a:extLst>
              </p:cNvPr>
              <p:cNvPicPr/>
              <p:nvPr/>
            </p:nvPicPr>
            <p:blipFill>
              <a:blip r:embed="rId490"/>
              <a:stretch>
                <a:fillRect/>
              </a:stretch>
            </p:blipFill>
            <p:spPr>
              <a:xfrm>
                <a:off x="3002613" y="4829640"/>
                <a:ext cx="738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269" name="Freihand 268">
                <a:extLst>
                  <a:ext uri="{FF2B5EF4-FFF2-40B4-BE49-F238E27FC236}">
                    <a16:creationId xmlns:a16="http://schemas.microsoft.com/office/drawing/2014/main" id="{7FDF9E3A-F3D0-4623-9D0D-0A381D363AB0}"/>
                  </a:ext>
                </a:extLst>
              </p14:cNvPr>
              <p14:cNvContentPartPr/>
              <p14:nvPr/>
            </p14:nvContentPartPr>
            <p14:xfrm>
              <a:off x="3076053" y="4895520"/>
              <a:ext cx="21600" cy="92520"/>
            </p14:xfrm>
          </p:contentPart>
        </mc:Choice>
        <mc:Fallback>
          <p:pic>
            <p:nvPicPr>
              <p:cNvPr id="269" name="Freihand 268">
                <a:extLst>
                  <a:ext uri="{FF2B5EF4-FFF2-40B4-BE49-F238E27FC236}">
                    <a16:creationId xmlns:a16="http://schemas.microsoft.com/office/drawing/2014/main" id="{7FDF9E3A-F3D0-4623-9D0D-0A381D363AB0}"/>
                  </a:ext>
                </a:extLst>
              </p:cNvPr>
              <p:cNvPicPr/>
              <p:nvPr/>
            </p:nvPicPr>
            <p:blipFill>
              <a:blip r:embed="rId492"/>
              <a:stretch>
                <a:fillRect/>
              </a:stretch>
            </p:blipFill>
            <p:spPr>
              <a:xfrm>
                <a:off x="3071733" y="4891200"/>
                <a:ext cx="302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270" name="Freihand 269">
                <a:extLst>
                  <a:ext uri="{FF2B5EF4-FFF2-40B4-BE49-F238E27FC236}">
                    <a16:creationId xmlns:a16="http://schemas.microsoft.com/office/drawing/2014/main" id="{7D2EB66A-42A9-4FF1-B0C9-DED761D67AB0}"/>
                  </a:ext>
                </a:extLst>
              </p14:cNvPr>
              <p14:cNvContentPartPr/>
              <p14:nvPr/>
            </p14:nvContentPartPr>
            <p14:xfrm>
              <a:off x="3132573" y="4813800"/>
              <a:ext cx="56520" cy="125280"/>
            </p14:xfrm>
          </p:contentPart>
        </mc:Choice>
        <mc:Fallback>
          <p:pic>
            <p:nvPicPr>
              <p:cNvPr id="270" name="Freihand 269">
                <a:extLst>
                  <a:ext uri="{FF2B5EF4-FFF2-40B4-BE49-F238E27FC236}">
                    <a16:creationId xmlns:a16="http://schemas.microsoft.com/office/drawing/2014/main" id="{7D2EB66A-42A9-4FF1-B0C9-DED761D67AB0}"/>
                  </a:ext>
                </a:extLst>
              </p:cNvPr>
              <p:cNvPicPr/>
              <p:nvPr/>
            </p:nvPicPr>
            <p:blipFill>
              <a:blip r:embed="rId494"/>
              <a:stretch>
                <a:fillRect/>
              </a:stretch>
            </p:blipFill>
            <p:spPr>
              <a:xfrm>
                <a:off x="3128253" y="4809480"/>
                <a:ext cx="651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271" name="Freihand 270">
                <a:extLst>
                  <a:ext uri="{FF2B5EF4-FFF2-40B4-BE49-F238E27FC236}">
                    <a16:creationId xmlns:a16="http://schemas.microsoft.com/office/drawing/2014/main" id="{24F7C944-7CE6-4D6E-99A8-1C34605C5B8F}"/>
                  </a:ext>
                </a:extLst>
              </p14:cNvPr>
              <p14:cNvContentPartPr/>
              <p14:nvPr/>
            </p14:nvContentPartPr>
            <p14:xfrm>
              <a:off x="3214293" y="4734240"/>
              <a:ext cx="48600" cy="92520"/>
            </p14:xfrm>
          </p:contentPart>
        </mc:Choice>
        <mc:Fallback>
          <p:pic>
            <p:nvPicPr>
              <p:cNvPr id="271" name="Freihand 270">
                <a:extLst>
                  <a:ext uri="{FF2B5EF4-FFF2-40B4-BE49-F238E27FC236}">
                    <a16:creationId xmlns:a16="http://schemas.microsoft.com/office/drawing/2014/main" id="{24F7C944-7CE6-4D6E-99A8-1C34605C5B8F}"/>
                  </a:ext>
                </a:extLst>
              </p:cNvPr>
              <p:cNvPicPr/>
              <p:nvPr/>
            </p:nvPicPr>
            <p:blipFill>
              <a:blip r:embed="rId496"/>
              <a:stretch>
                <a:fillRect/>
              </a:stretch>
            </p:blipFill>
            <p:spPr>
              <a:xfrm>
                <a:off x="3209973" y="4729920"/>
                <a:ext cx="572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272" name="Freihand 271">
                <a:extLst>
                  <a:ext uri="{FF2B5EF4-FFF2-40B4-BE49-F238E27FC236}">
                    <a16:creationId xmlns:a16="http://schemas.microsoft.com/office/drawing/2014/main" id="{0BC2FB16-7F49-48F6-8EDB-B3CFFD3F34B8}"/>
                  </a:ext>
                </a:extLst>
              </p14:cNvPr>
              <p14:cNvContentPartPr/>
              <p14:nvPr/>
            </p14:nvContentPartPr>
            <p14:xfrm>
              <a:off x="3279813" y="4819200"/>
              <a:ext cx="62280" cy="91440"/>
            </p14:xfrm>
          </p:contentPart>
        </mc:Choice>
        <mc:Fallback>
          <p:pic>
            <p:nvPicPr>
              <p:cNvPr id="272" name="Freihand 271">
                <a:extLst>
                  <a:ext uri="{FF2B5EF4-FFF2-40B4-BE49-F238E27FC236}">
                    <a16:creationId xmlns:a16="http://schemas.microsoft.com/office/drawing/2014/main" id="{0BC2FB16-7F49-48F6-8EDB-B3CFFD3F34B8}"/>
                  </a:ext>
                </a:extLst>
              </p:cNvPr>
              <p:cNvPicPr/>
              <p:nvPr/>
            </p:nvPicPr>
            <p:blipFill>
              <a:blip r:embed="rId498"/>
              <a:stretch>
                <a:fillRect/>
              </a:stretch>
            </p:blipFill>
            <p:spPr>
              <a:xfrm>
                <a:off x="3275493" y="4814880"/>
                <a:ext cx="709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273" name="Freihand 272">
                <a:extLst>
                  <a:ext uri="{FF2B5EF4-FFF2-40B4-BE49-F238E27FC236}">
                    <a16:creationId xmlns:a16="http://schemas.microsoft.com/office/drawing/2014/main" id="{EAFF1E8D-F13F-4116-AC20-0AA722BFE04A}"/>
                  </a:ext>
                </a:extLst>
              </p14:cNvPr>
              <p14:cNvContentPartPr/>
              <p14:nvPr/>
            </p14:nvContentPartPr>
            <p14:xfrm>
              <a:off x="3244893" y="4862040"/>
              <a:ext cx="97200" cy="30960"/>
            </p14:xfrm>
          </p:contentPart>
        </mc:Choice>
        <mc:Fallback>
          <p:pic>
            <p:nvPicPr>
              <p:cNvPr id="273" name="Freihand 272">
                <a:extLst>
                  <a:ext uri="{FF2B5EF4-FFF2-40B4-BE49-F238E27FC236}">
                    <a16:creationId xmlns:a16="http://schemas.microsoft.com/office/drawing/2014/main" id="{EAFF1E8D-F13F-4116-AC20-0AA722BFE04A}"/>
                  </a:ext>
                </a:extLst>
              </p:cNvPr>
              <p:cNvPicPr/>
              <p:nvPr/>
            </p:nvPicPr>
            <p:blipFill>
              <a:blip r:embed="rId500"/>
              <a:stretch>
                <a:fillRect/>
              </a:stretch>
            </p:blipFill>
            <p:spPr>
              <a:xfrm>
                <a:off x="3240573" y="4857720"/>
                <a:ext cx="1058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274" name="Freihand 273">
                <a:extLst>
                  <a:ext uri="{FF2B5EF4-FFF2-40B4-BE49-F238E27FC236}">
                    <a16:creationId xmlns:a16="http://schemas.microsoft.com/office/drawing/2014/main" id="{3922B79A-8A93-467A-9849-A292E9B9F4CB}"/>
                  </a:ext>
                </a:extLst>
              </p14:cNvPr>
              <p14:cNvContentPartPr/>
              <p14:nvPr/>
            </p14:nvContentPartPr>
            <p14:xfrm>
              <a:off x="3486813" y="4803000"/>
              <a:ext cx="25200" cy="110880"/>
            </p14:xfrm>
          </p:contentPart>
        </mc:Choice>
        <mc:Fallback>
          <p:pic>
            <p:nvPicPr>
              <p:cNvPr id="274" name="Freihand 273">
                <a:extLst>
                  <a:ext uri="{FF2B5EF4-FFF2-40B4-BE49-F238E27FC236}">
                    <a16:creationId xmlns:a16="http://schemas.microsoft.com/office/drawing/2014/main" id="{3922B79A-8A93-467A-9849-A292E9B9F4CB}"/>
                  </a:ext>
                </a:extLst>
              </p:cNvPr>
              <p:cNvPicPr/>
              <p:nvPr/>
            </p:nvPicPr>
            <p:blipFill>
              <a:blip r:embed="rId502"/>
              <a:stretch>
                <a:fillRect/>
              </a:stretch>
            </p:blipFill>
            <p:spPr>
              <a:xfrm>
                <a:off x="3482493" y="4798680"/>
                <a:ext cx="338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275" name="Freihand 274">
                <a:extLst>
                  <a:ext uri="{FF2B5EF4-FFF2-40B4-BE49-F238E27FC236}">
                    <a16:creationId xmlns:a16="http://schemas.microsoft.com/office/drawing/2014/main" id="{94ACFB6D-B54F-4686-B7F6-3518F6B3FC40}"/>
                  </a:ext>
                </a:extLst>
              </p14:cNvPr>
              <p14:cNvContentPartPr/>
              <p14:nvPr/>
            </p14:nvContentPartPr>
            <p14:xfrm>
              <a:off x="3474573" y="4842240"/>
              <a:ext cx="110160" cy="10080"/>
            </p14:xfrm>
          </p:contentPart>
        </mc:Choice>
        <mc:Fallback>
          <p:pic>
            <p:nvPicPr>
              <p:cNvPr id="275" name="Freihand 274">
                <a:extLst>
                  <a:ext uri="{FF2B5EF4-FFF2-40B4-BE49-F238E27FC236}">
                    <a16:creationId xmlns:a16="http://schemas.microsoft.com/office/drawing/2014/main" id="{94ACFB6D-B54F-4686-B7F6-3518F6B3FC40}"/>
                  </a:ext>
                </a:extLst>
              </p:cNvPr>
              <p:cNvPicPr/>
              <p:nvPr/>
            </p:nvPicPr>
            <p:blipFill>
              <a:blip r:embed="rId504"/>
              <a:stretch>
                <a:fillRect/>
              </a:stretch>
            </p:blipFill>
            <p:spPr>
              <a:xfrm>
                <a:off x="3470253" y="4837920"/>
                <a:ext cx="1188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276" name="Freihand 275">
                <a:extLst>
                  <a:ext uri="{FF2B5EF4-FFF2-40B4-BE49-F238E27FC236}">
                    <a16:creationId xmlns:a16="http://schemas.microsoft.com/office/drawing/2014/main" id="{2074792F-B8B6-4CE8-9B4E-D4E662F7C982}"/>
                  </a:ext>
                </a:extLst>
              </p14:cNvPr>
              <p14:cNvContentPartPr/>
              <p14:nvPr/>
            </p14:nvContentPartPr>
            <p14:xfrm>
              <a:off x="3648453" y="4774200"/>
              <a:ext cx="88920" cy="99000"/>
            </p14:xfrm>
          </p:contentPart>
        </mc:Choice>
        <mc:Fallback>
          <p:pic>
            <p:nvPicPr>
              <p:cNvPr id="276" name="Freihand 275">
                <a:extLst>
                  <a:ext uri="{FF2B5EF4-FFF2-40B4-BE49-F238E27FC236}">
                    <a16:creationId xmlns:a16="http://schemas.microsoft.com/office/drawing/2014/main" id="{2074792F-B8B6-4CE8-9B4E-D4E662F7C982}"/>
                  </a:ext>
                </a:extLst>
              </p:cNvPr>
              <p:cNvPicPr/>
              <p:nvPr/>
            </p:nvPicPr>
            <p:blipFill>
              <a:blip r:embed="rId506"/>
              <a:stretch>
                <a:fillRect/>
              </a:stretch>
            </p:blipFill>
            <p:spPr>
              <a:xfrm>
                <a:off x="3644133" y="4769880"/>
                <a:ext cx="975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277" name="Freihand 276">
                <a:extLst>
                  <a:ext uri="{FF2B5EF4-FFF2-40B4-BE49-F238E27FC236}">
                    <a16:creationId xmlns:a16="http://schemas.microsoft.com/office/drawing/2014/main" id="{2899D9A2-0412-43D2-BFE5-B1F0948D0957}"/>
                  </a:ext>
                </a:extLst>
              </p14:cNvPr>
              <p14:cNvContentPartPr/>
              <p14:nvPr/>
            </p14:nvContentPartPr>
            <p14:xfrm>
              <a:off x="3731253" y="4858440"/>
              <a:ext cx="27000" cy="76320"/>
            </p14:xfrm>
          </p:contentPart>
        </mc:Choice>
        <mc:Fallback>
          <p:pic>
            <p:nvPicPr>
              <p:cNvPr id="277" name="Freihand 276">
                <a:extLst>
                  <a:ext uri="{FF2B5EF4-FFF2-40B4-BE49-F238E27FC236}">
                    <a16:creationId xmlns:a16="http://schemas.microsoft.com/office/drawing/2014/main" id="{2899D9A2-0412-43D2-BFE5-B1F0948D0957}"/>
                  </a:ext>
                </a:extLst>
              </p:cNvPr>
              <p:cNvPicPr/>
              <p:nvPr/>
            </p:nvPicPr>
            <p:blipFill>
              <a:blip r:embed="rId508"/>
              <a:stretch>
                <a:fillRect/>
              </a:stretch>
            </p:blipFill>
            <p:spPr>
              <a:xfrm>
                <a:off x="3726933" y="4854120"/>
                <a:ext cx="356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278" name="Freihand 277">
                <a:extLst>
                  <a:ext uri="{FF2B5EF4-FFF2-40B4-BE49-F238E27FC236}">
                    <a16:creationId xmlns:a16="http://schemas.microsoft.com/office/drawing/2014/main" id="{2B5D4166-0151-4375-867E-908CE2A2219B}"/>
                  </a:ext>
                </a:extLst>
              </p14:cNvPr>
              <p14:cNvContentPartPr/>
              <p14:nvPr/>
            </p14:nvContentPartPr>
            <p14:xfrm>
              <a:off x="3776613" y="4745760"/>
              <a:ext cx="65880" cy="141840"/>
            </p14:xfrm>
          </p:contentPart>
        </mc:Choice>
        <mc:Fallback>
          <p:pic>
            <p:nvPicPr>
              <p:cNvPr id="278" name="Freihand 277">
                <a:extLst>
                  <a:ext uri="{FF2B5EF4-FFF2-40B4-BE49-F238E27FC236}">
                    <a16:creationId xmlns:a16="http://schemas.microsoft.com/office/drawing/2014/main" id="{2B5D4166-0151-4375-867E-908CE2A2219B}"/>
                  </a:ext>
                </a:extLst>
              </p:cNvPr>
              <p:cNvPicPr/>
              <p:nvPr/>
            </p:nvPicPr>
            <p:blipFill>
              <a:blip r:embed="rId510"/>
              <a:stretch>
                <a:fillRect/>
              </a:stretch>
            </p:blipFill>
            <p:spPr>
              <a:xfrm>
                <a:off x="3772293" y="4741440"/>
                <a:ext cx="745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279" name="Freihand 278">
                <a:extLst>
                  <a:ext uri="{FF2B5EF4-FFF2-40B4-BE49-F238E27FC236}">
                    <a16:creationId xmlns:a16="http://schemas.microsoft.com/office/drawing/2014/main" id="{2D4C6DC1-A0D0-467B-90CD-4790453BBDA0}"/>
                  </a:ext>
                </a:extLst>
              </p14:cNvPr>
              <p14:cNvContentPartPr/>
              <p14:nvPr/>
            </p14:nvContentPartPr>
            <p14:xfrm>
              <a:off x="3883533" y="4693920"/>
              <a:ext cx="59040" cy="85680"/>
            </p14:xfrm>
          </p:contentPart>
        </mc:Choice>
        <mc:Fallback>
          <p:pic>
            <p:nvPicPr>
              <p:cNvPr id="279" name="Freihand 278">
                <a:extLst>
                  <a:ext uri="{FF2B5EF4-FFF2-40B4-BE49-F238E27FC236}">
                    <a16:creationId xmlns:a16="http://schemas.microsoft.com/office/drawing/2014/main" id="{2D4C6DC1-A0D0-467B-90CD-4790453BBDA0}"/>
                  </a:ext>
                </a:extLst>
              </p:cNvPr>
              <p:cNvPicPr/>
              <p:nvPr/>
            </p:nvPicPr>
            <p:blipFill>
              <a:blip r:embed="rId512"/>
              <a:stretch>
                <a:fillRect/>
              </a:stretch>
            </p:blipFill>
            <p:spPr>
              <a:xfrm>
                <a:off x="3879213" y="4689600"/>
                <a:ext cx="676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281" name="Freihand 280">
                <a:extLst>
                  <a:ext uri="{FF2B5EF4-FFF2-40B4-BE49-F238E27FC236}">
                    <a16:creationId xmlns:a16="http://schemas.microsoft.com/office/drawing/2014/main" id="{D136BF12-9E0B-4F00-A21B-CEF65D2CBC15}"/>
                  </a:ext>
                </a:extLst>
              </p14:cNvPr>
              <p14:cNvContentPartPr/>
              <p14:nvPr/>
            </p14:nvContentPartPr>
            <p14:xfrm>
              <a:off x="3469173" y="4593840"/>
              <a:ext cx="58680" cy="114840"/>
            </p14:xfrm>
          </p:contentPart>
        </mc:Choice>
        <mc:Fallback>
          <p:pic>
            <p:nvPicPr>
              <p:cNvPr id="281" name="Freihand 280">
                <a:extLst>
                  <a:ext uri="{FF2B5EF4-FFF2-40B4-BE49-F238E27FC236}">
                    <a16:creationId xmlns:a16="http://schemas.microsoft.com/office/drawing/2014/main" id="{D136BF12-9E0B-4F00-A21B-CEF65D2CBC15}"/>
                  </a:ext>
                </a:extLst>
              </p:cNvPr>
              <p:cNvPicPr/>
              <p:nvPr/>
            </p:nvPicPr>
            <p:blipFill>
              <a:blip r:embed="rId514"/>
              <a:stretch>
                <a:fillRect/>
              </a:stretch>
            </p:blipFill>
            <p:spPr>
              <a:xfrm>
                <a:off x="3464853" y="4589520"/>
                <a:ext cx="673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282" name="Freihand 281">
                <a:extLst>
                  <a:ext uri="{FF2B5EF4-FFF2-40B4-BE49-F238E27FC236}">
                    <a16:creationId xmlns:a16="http://schemas.microsoft.com/office/drawing/2014/main" id="{16FFDAC1-24D9-424B-9007-302056CEE6BA}"/>
                  </a:ext>
                </a:extLst>
              </p14:cNvPr>
              <p14:cNvContentPartPr/>
              <p14:nvPr/>
            </p14:nvContentPartPr>
            <p14:xfrm>
              <a:off x="3527853" y="4588080"/>
              <a:ext cx="84960" cy="121680"/>
            </p14:xfrm>
          </p:contentPart>
        </mc:Choice>
        <mc:Fallback>
          <p:pic>
            <p:nvPicPr>
              <p:cNvPr id="282" name="Freihand 281">
                <a:extLst>
                  <a:ext uri="{FF2B5EF4-FFF2-40B4-BE49-F238E27FC236}">
                    <a16:creationId xmlns:a16="http://schemas.microsoft.com/office/drawing/2014/main" id="{16FFDAC1-24D9-424B-9007-302056CEE6BA}"/>
                  </a:ext>
                </a:extLst>
              </p:cNvPr>
              <p:cNvPicPr/>
              <p:nvPr/>
            </p:nvPicPr>
            <p:blipFill>
              <a:blip r:embed="rId516"/>
              <a:stretch>
                <a:fillRect/>
              </a:stretch>
            </p:blipFill>
            <p:spPr>
              <a:xfrm>
                <a:off x="3523533" y="4583760"/>
                <a:ext cx="936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283" name="Freihand 282">
                <a:extLst>
                  <a:ext uri="{FF2B5EF4-FFF2-40B4-BE49-F238E27FC236}">
                    <a16:creationId xmlns:a16="http://schemas.microsoft.com/office/drawing/2014/main" id="{95050AF8-781D-4BE7-B7D8-4C0352A66D2A}"/>
                  </a:ext>
                </a:extLst>
              </p14:cNvPr>
              <p14:cNvContentPartPr/>
              <p14:nvPr/>
            </p14:nvContentPartPr>
            <p14:xfrm>
              <a:off x="3609573" y="4585920"/>
              <a:ext cx="48600" cy="121680"/>
            </p14:xfrm>
          </p:contentPart>
        </mc:Choice>
        <mc:Fallback>
          <p:pic>
            <p:nvPicPr>
              <p:cNvPr id="283" name="Freihand 282">
                <a:extLst>
                  <a:ext uri="{FF2B5EF4-FFF2-40B4-BE49-F238E27FC236}">
                    <a16:creationId xmlns:a16="http://schemas.microsoft.com/office/drawing/2014/main" id="{95050AF8-781D-4BE7-B7D8-4C0352A66D2A}"/>
                  </a:ext>
                </a:extLst>
              </p:cNvPr>
              <p:cNvPicPr/>
              <p:nvPr/>
            </p:nvPicPr>
            <p:blipFill>
              <a:blip r:embed="rId518"/>
              <a:stretch>
                <a:fillRect/>
              </a:stretch>
            </p:blipFill>
            <p:spPr>
              <a:xfrm>
                <a:off x="3605253" y="4581600"/>
                <a:ext cx="572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284" name="Freihand 283">
                <a:extLst>
                  <a:ext uri="{FF2B5EF4-FFF2-40B4-BE49-F238E27FC236}">
                    <a16:creationId xmlns:a16="http://schemas.microsoft.com/office/drawing/2014/main" id="{B42EE063-9B5D-40E8-9ACF-6445EB1148A7}"/>
                  </a:ext>
                </a:extLst>
              </p14:cNvPr>
              <p14:cNvContentPartPr/>
              <p14:nvPr/>
            </p14:nvContentPartPr>
            <p14:xfrm>
              <a:off x="3656733" y="4631280"/>
              <a:ext cx="42480" cy="68400"/>
            </p14:xfrm>
          </p:contentPart>
        </mc:Choice>
        <mc:Fallback>
          <p:pic>
            <p:nvPicPr>
              <p:cNvPr id="284" name="Freihand 283">
                <a:extLst>
                  <a:ext uri="{FF2B5EF4-FFF2-40B4-BE49-F238E27FC236}">
                    <a16:creationId xmlns:a16="http://schemas.microsoft.com/office/drawing/2014/main" id="{B42EE063-9B5D-40E8-9ACF-6445EB1148A7}"/>
                  </a:ext>
                </a:extLst>
              </p:cNvPr>
              <p:cNvPicPr/>
              <p:nvPr/>
            </p:nvPicPr>
            <p:blipFill>
              <a:blip r:embed="rId520"/>
              <a:stretch>
                <a:fillRect/>
              </a:stretch>
            </p:blipFill>
            <p:spPr>
              <a:xfrm>
                <a:off x="3652413" y="4626960"/>
                <a:ext cx="511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286" name="Freihand 285">
                <a:extLst>
                  <a:ext uri="{FF2B5EF4-FFF2-40B4-BE49-F238E27FC236}">
                    <a16:creationId xmlns:a16="http://schemas.microsoft.com/office/drawing/2014/main" id="{074032EA-A422-4F80-A232-133C8114DE9D}"/>
                  </a:ext>
                </a:extLst>
              </p14:cNvPr>
              <p14:cNvContentPartPr/>
              <p14:nvPr/>
            </p14:nvContentPartPr>
            <p14:xfrm>
              <a:off x="4042653" y="4781760"/>
              <a:ext cx="81000" cy="95040"/>
            </p14:xfrm>
          </p:contentPart>
        </mc:Choice>
        <mc:Fallback>
          <p:pic>
            <p:nvPicPr>
              <p:cNvPr id="286" name="Freihand 285">
                <a:extLst>
                  <a:ext uri="{FF2B5EF4-FFF2-40B4-BE49-F238E27FC236}">
                    <a16:creationId xmlns:a16="http://schemas.microsoft.com/office/drawing/2014/main" id="{074032EA-A422-4F80-A232-133C8114DE9D}"/>
                  </a:ext>
                </a:extLst>
              </p:cNvPr>
              <p:cNvPicPr/>
              <p:nvPr/>
            </p:nvPicPr>
            <p:blipFill>
              <a:blip r:embed="rId522"/>
              <a:stretch>
                <a:fillRect/>
              </a:stretch>
            </p:blipFill>
            <p:spPr>
              <a:xfrm>
                <a:off x="4038333" y="4777440"/>
                <a:ext cx="896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287" name="Freihand 286">
                <a:extLst>
                  <a:ext uri="{FF2B5EF4-FFF2-40B4-BE49-F238E27FC236}">
                    <a16:creationId xmlns:a16="http://schemas.microsoft.com/office/drawing/2014/main" id="{FCE9F664-734C-4B52-96B4-F94F43DDBAE4}"/>
                  </a:ext>
                </a:extLst>
              </p14:cNvPr>
              <p14:cNvContentPartPr/>
              <p14:nvPr/>
            </p14:nvContentPartPr>
            <p14:xfrm>
              <a:off x="3983613" y="4810920"/>
              <a:ext cx="133200" cy="36360"/>
            </p14:xfrm>
          </p:contentPart>
        </mc:Choice>
        <mc:Fallback>
          <p:pic>
            <p:nvPicPr>
              <p:cNvPr id="287" name="Freihand 286">
                <a:extLst>
                  <a:ext uri="{FF2B5EF4-FFF2-40B4-BE49-F238E27FC236}">
                    <a16:creationId xmlns:a16="http://schemas.microsoft.com/office/drawing/2014/main" id="{FCE9F664-734C-4B52-96B4-F94F43DDBAE4}"/>
                  </a:ext>
                </a:extLst>
              </p:cNvPr>
              <p:cNvPicPr/>
              <p:nvPr/>
            </p:nvPicPr>
            <p:blipFill>
              <a:blip r:embed="rId524"/>
              <a:stretch>
                <a:fillRect/>
              </a:stretch>
            </p:blipFill>
            <p:spPr>
              <a:xfrm>
                <a:off x="3979293" y="4806600"/>
                <a:ext cx="1418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288" name="Freihand 287">
                <a:extLst>
                  <a:ext uri="{FF2B5EF4-FFF2-40B4-BE49-F238E27FC236}">
                    <a16:creationId xmlns:a16="http://schemas.microsoft.com/office/drawing/2014/main" id="{C1236546-91F8-446E-8EDA-8DF78867977D}"/>
                  </a:ext>
                </a:extLst>
              </p14:cNvPr>
              <p14:cNvContentPartPr/>
              <p14:nvPr/>
            </p14:nvContentPartPr>
            <p14:xfrm>
              <a:off x="4300413" y="4777440"/>
              <a:ext cx="6120" cy="88560"/>
            </p14:xfrm>
          </p:contentPart>
        </mc:Choice>
        <mc:Fallback>
          <p:pic>
            <p:nvPicPr>
              <p:cNvPr id="288" name="Freihand 287">
                <a:extLst>
                  <a:ext uri="{FF2B5EF4-FFF2-40B4-BE49-F238E27FC236}">
                    <a16:creationId xmlns:a16="http://schemas.microsoft.com/office/drawing/2014/main" id="{C1236546-91F8-446E-8EDA-8DF78867977D}"/>
                  </a:ext>
                </a:extLst>
              </p:cNvPr>
              <p:cNvPicPr/>
              <p:nvPr/>
            </p:nvPicPr>
            <p:blipFill>
              <a:blip r:embed="rId526"/>
              <a:stretch>
                <a:fillRect/>
              </a:stretch>
            </p:blipFill>
            <p:spPr>
              <a:xfrm>
                <a:off x="4296093" y="4773120"/>
                <a:ext cx="147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289" name="Freihand 288">
                <a:extLst>
                  <a:ext uri="{FF2B5EF4-FFF2-40B4-BE49-F238E27FC236}">
                    <a16:creationId xmlns:a16="http://schemas.microsoft.com/office/drawing/2014/main" id="{86C8A131-2DC5-4934-B923-A990A77EDCF4}"/>
                  </a:ext>
                </a:extLst>
              </p14:cNvPr>
              <p14:cNvContentPartPr/>
              <p14:nvPr/>
            </p14:nvContentPartPr>
            <p14:xfrm>
              <a:off x="4263693" y="4825320"/>
              <a:ext cx="308880" cy="13680"/>
            </p14:xfrm>
          </p:contentPart>
        </mc:Choice>
        <mc:Fallback>
          <p:pic>
            <p:nvPicPr>
              <p:cNvPr id="289" name="Freihand 288">
                <a:extLst>
                  <a:ext uri="{FF2B5EF4-FFF2-40B4-BE49-F238E27FC236}">
                    <a16:creationId xmlns:a16="http://schemas.microsoft.com/office/drawing/2014/main" id="{86C8A131-2DC5-4934-B923-A990A77EDCF4}"/>
                  </a:ext>
                </a:extLst>
              </p:cNvPr>
              <p:cNvPicPr/>
              <p:nvPr/>
            </p:nvPicPr>
            <p:blipFill>
              <a:blip r:embed="rId528"/>
              <a:stretch>
                <a:fillRect/>
              </a:stretch>
            </p:blipFill>
            <p:spPr>
              <a:xfrm>
                <a:off x="4259373" y="4821000"/>
                <a:ext cx="3175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290" name="Freihand 289">
                <a:extLst>
                  <a:ext uri="{FF2B5EF4-FFF2-40B4-BE49-F238E27FC236}">
                    <a16:creationId xmlns:a16="http://schemas.microsoft.com/office/drawing/2014/main" id="{5CDA20EB-1755-49C0-90D7-570EB2EDAD62}"/>
                  </a:ext>
                </a:extLst>
              </p14:cNvPr>
              <p14:cNvContentPartPr/>
              <p14:nvPr/>
            </p14:nvContentPartPr>
            <p14:xfrm>
              <a:off x="4607133" y="4819560"/>
              <a:ext cx="34200" cy="4320"/>
            </p14:xfrm>
          </p:contentPart>
        </mc:Choice>
        <mc:Fallback>
          <p:pic>
            <p:nvPicPr>
              <p:cNvPr id="290" name="Freihand 289">
                <a:extLst>
                  <a:ext uri="{FF2B5EF4-FFF2-40B4-BE49-F238E27FC236}">
                    <a16:creationId xmlns:a16="http://schemas.microsoft.com/office/drawing/2014/main" id="{5CDA20EB-1755-49C0-90D7-570EB2EDAD62}"/>
                  </a:ext>
                </a:extLst>
              </p:cNvPr>
              <p:cNvPicPr/>
              <p:nvPr/>
            </p:nvPicPr>
            <p:blipFill>
              <a:blip r:embed="rId530"/>
              <a:stretch>
                <a:fillRect/>
              </a:stretch>
            </p:blipFill>
            <p:spPr>
              <a:xfrm>
                <a:off x="4602813" y="4815240"/>
                <a:ext cx="4284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292" name="Freihand 291">
                <a:extLst>
                  <a:ext uri="{FF2B5EF4-FFF2-40B4-BE49-F238E27FC236}">
                    <a16:creationId xmlns:a16="http://schemas.microsoft.com/office/drawing/2014/main" id="{7A68E626-E13F-4224-A708-333B7FFF1AE9}"/>
                  </a:ext>
                </a:extLst>
              </p14:cNvPr>
              <p14:cNvContentPartPr/>
              <p14:nvPr/>
            </p14:nvContentPartPr>
            <p14:xfrm>
              <a:off x="524013" y="5360280"/>
              <a:ext cx="133200" cy="14040"/>
            </p14:xfrm>
          </p:contentPart>
        </mc:Choice>
        <mc:Fallback>
          <p:pic>
            <p:nvPicPr>
              <p:cNvPr id="292" name="Freihand 291">
                <a:extLst>
                  <a:ext uri="{FF2B5EF4-FFF2-40B4-BE49-F238E27FC236}">
                    <a16:creationId xmlns:a16="http://schemas.microsoft.com/office/drawing/2014/main" id="{7A68E626-E13F-4224-A708-333B7FFF1AE9}"/>
                  </a:ext>
                </a:extLst>
              </p:cNvPr>
              <p:cNvPicPr/>
              <p:nvPr/>
            </p:nvPicPr>
            <p:blipFill>
              <a:blip r:embed="rId532"/>
              <a:stretch>
                <a:fillRect/>
              </a:stretch>
            </p:blipFill>
            <p:spPr>
              <a:xfrm>
                <a:off x="519693" y="5355960"/>
                <a:ext cx="1418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293" name="Freihand 292">
                <a:extLst>
                  <a:ext uri="{FF2B5EF4-FFF2-40B4-BE49-F238E27FC236}">
                    <a16:creationId xmlns:a16="http://schemas.microsoft.com/office/drawing/2014/main" id="{86182A1B-9C97-41B5-B089-174F1B8C323F}"/>
                  </a:ext>
                </a:extLst>
              </p14:cNvPr>
              <p14:cNvContentPartPr/>
              <p14:nvPr/>
            </p14:nvContentPartPr>
            <p14:xfrm>
              <a:off x="548853" y="5403480"/>
              <a:ext cx="119520" cy="40320"/>
            </p14:xfrm>
          </p:contentPart>
        </mc:Choice>
        <mc:Fallback>
          <p:pic>
            <p:nvPicPr>
              <p:cNvPr id="293" name="Freihand 292">
                <a:extLst>
                  <a:ext uri="{FF2B5EF4-FFF2-40B4-BE49-F238E27FC236}">
                    <a16:creationId xmlns:a16="http://schemas.microsoft.com/office/drawing/2014/main" id="{86182A1B-9C97-41B5-B089-174F1B8C323F}"/>
                  </a:ext>
                </a:extLst>
              </p:cNvPr>
              <p:cNvPicPr/>
              <p:nvPr/>
            </p:nvPicPr>
            <p:blipFill>
              <a:blip r:embed="rId534"/>
              <a:stretch>
                <a:fillRect/>
              </a:stretch>
            </p:blipFill>
            <p:spPr>
              <a:xfrm>
                <a:off x="544533" y="5399160"/>
                <a:ext cx="1281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295" name="Freihand 294">
                <a:extLst>
                  <a:ext uri="{FF2B5EF4-FFF2-40B4-BE49-F238E27FC236}">
                    <a16:creationId xmlns:a16="http://schemas.microsoft.com/office/drawing/2014/main" id="{829CCD42-0B63-4B0D-80BD-DE4744FB9816}"/>
                  </a:ext>
                </a:extLst>
              </p14:cNvPr>
              <p14:cNvContentPartPr/>
              <p14:nvPr/>
            </p14:nvContentPartPr>
            <p14:xfrm>
              <a:off x="737853" y="5312040"/>
              <a:ext cx="115920" cy="129960"/>
            </p14:xfrm>
          </p:contentPart>
        </mc:Choice>
        <mc:Fallback>
          <p:pic>
            <p:nvPicPr>
              <p:cNvPr id="295" name="Freihand 294">
                <a:extLst>
                  <a:ext uri="{FF2B5EF4-FFF2-40B4-BE49-F238E27FC236}">
                    <a16:creationId xmlns:a16="http://schemas.microsoft.com/office/drawing/2014/main" id="{829CCD42-0B63-4B0D-80BD-DE4744FB9816}"/>
                  </a:ext>
                </a:extLst>
              </p:cNvPr>
              <p:cNvPicPr/>
              <p:nvPr/>
            </p:nvPicPr>
            <p:blipFill>
              <a:blip r:embed="rId536"/>
              <a:stretch>
                <a:fillRect/>
              </a:stretch>
            </p:blipFill>
            <p:spPr>
              <a:xfrm>
                <a:off x="733533" y="5307720"/>
                <a:ext cx="1245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296" name="Freihand 295">
                <a:extLst>
                  <a:ext uri="{FF2B5EF4-FFF2-40B4-BE49-F238E27FC236}">
                    <a16:creationId xmlns:a16="http://schemas.microsoft.com/office/drawing/2014/main" id="{CBCEE6B1-A13C-45FA-9369-B04B05FCF54E}"/>
                  </a:ext>
                </a:extLst>
              </p14:cNvPr>
              <p14:cNvContentPartPr/>
              <p14:nvPr/>
            </p14:nvContentPartPr>
            <p14:xfrm>
              <a:off x="863493" y="5287560"/>
              <a:ext cx="114840" cy="138600"/>
            </p14:xfrm>
          </p:contentPart>
        </mc:Choice>
        <mc:Fallback>
          <p:pic>
            <p:nvPicPr>
              <p:cNvPr id="296" name="Freihand 295">
                <a:extLst>
                  <a:ext uri="{FF2B5EF4-FFF2-40B4-BE49-F238E27FC236}">
                    <a16:creationId xmlns:a16="http://schemas.microsoft.com/office/drawing/2014/main" id="{CBCEE6B1-A13C-45FA-9369-B04B05FCF54E}"/>
                  </a:ext>
                </a:extLst>
              </p:cNvPr>
              <p:cNvPicPr/>
              <p:nvPr/>
            </p:nvPicPr>
            <p:blipFill>
              <a:blip r:embed="rId538"/>
              <a:stretch>
                <a:fillRect/>
              </a:stretch>
            </p:blipFill>
            <p:spPr>
              <a:xfrm>
                <a:off x="859173" y="5283240"/>
                <a:ext cx="1234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297" name="Freihand 296">
                <a:extLst>
                  <a:ext uri="{FF2B5EF4-FFF2-40B4-BE49-F238E27FC236}">
                    <a16:creationId xmlns:a16="http://schemas.microsoft.com/office/drawing/2014/main" id="{8AAC5617-E561-4832-9C74-D76B2F3FC54F}"/>
                  </a:ext>
                </a:extLst>
              </p14:cNvPr>
              <p14:cNvContentPartPr/>
              <p14:nvPr/>
            </p14:nvContentPartPr>
            <p14:xfrm>
              <a:off x="980853" y="5320680"/>
              <a:ext cx="43200" cy="94680"/>
            </p14:xfrm>
          </p:contentPart>
        </mc:Choice>
        <mc:Fallback>
          <p:pic>
            <p:nvPicPr>
              <p:cNvPr id="297" name="Freihand 296">
                <a:extLst>
                  <a:ext uri="{FF2B5EF4-FFF2-40B4-BE49-F238E27FC236}">
                    <a16:creationId xmlns:a16="http://schemas.microsoft.com/office/drawing/2014/main" id="{8AAC5617-E561-4832-9C74-D76B2F3FC54F}"/>
                  </a:ext>
                </a:extLst>
              </p:cNvPr>
              <p:cNvPicPr/>
              <p:nvPr/>
            </p:nvPicPr>
            <p:blipFill>
              <a:blip r:embed="rId540"/>
              <a:stretch>
                <a:fillRect/>
              </a:stretch>
            </p:blipFill>
            <p:spPr>
              <a:xfrm>
                <a:off x="976533" y="5316360"/>
                <a:ext cx="518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298" name="Freihand 297">
                <a:extLst>
                  <a:ext uri="{FF2B5EF4-FFF2-40B4-BE49-F238E27FC236}">
                    <a16:creationId xmlns:a16="http://schemas.microsoft.com/office/drawing/2014/main" id="{40524F7E-1C81-4C3B-9DAA-F921DFDE3D6A}"/>
                  </a:ext>
                </a:extLst>
              </p14:cNvPr>
              <p14:cNvContentPartPr/>
              <p14:nvPr/>
            </p14:nvContentPartPr>
            <p14:xfrm>
              <a:off x="1046373" y="5362800"/>
              <a:ext cx="33120" cy="69120"/>
            </p14:xfrm>
          </p:contentPart>
        </mc:Choice>
        <mc:Fallback>
          <p:pic>
            <p:nvPicPr>
              <p:cNvPr id="298" name="Freihand 297">
                <a:extLst>
                  <a:ext uri="{FF2B5EF4-FFF2-40B4-BE49-F238E27FC236}">
                    <a16:creationId xmlns:a16="http://schemas.microsoft.com/office/drawing/2014/main" id="{40524F7E-1C81-4C3B-9DAA-F921DFDE3D6A}"/>
                  </a:ext>
                </a:extLst>
              </p:cNvPr>
              <p:cNvPicPr/>
              <p:nvPr/>
            </p:nvPicPr>
            <p:blipFill>
              <a:blip r:embed="rId542"/>
              <a:stretch>
                <a:fillRect/>
              </a:stretch>
            </p:blipFill>
            <p:spPr>
              <a:xfrm>
                <a:off x="1042053" y="5358480"/>
                <a:ext cx="417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299" name="Freihand 298">
                <a:extLst>
                  <a:ext uri="{FF2B5EF4-FFF2-40B4-BE49-F238E27FC236}">
                    <a16:creationId xmlns:a16="http://schemas.microsoft.com/office/drawing/2014/main" id="{B90F668A-DA8D-41DE-965E-737AF97C6965}"/>
                  </a:ext>
                </a:extLst>
              </p14:cNvPr>
              <p14:cNvContentPartPr/>
              <p14:nvPr/>
            </p14:nvContentPartPr>
            <p14:xfrm>
              <a:off x="1175613" y="5320320"/>
              <a:ext cx="69480" cy="97200"/>
            </p14:xfrm>
          </p:contentPart>
        </mc:Choice>
        <mc:Fallback>
          <p:pic>
            <p:nvPicPr>
              <p:cNvPr id="299" name="Freihand 298">
                <a:extLst>
                  <a:ext uri="{FF2B5EF4-FFF2-40B4-BE49-F238E27FC236}">
                    <a16:creationId xmlns:a16="http://schemas.microsoft.com/office/drawing/2014/main" id="{B90F668A-DA8D-41DE-965E-737AF97C6965}"/>
                  </a:ext>
                </a:extLst>
              </p:cNvPr>
              <p:cNvPicPr/>
              <p:nvPr/>
            </p:nvPicPr>
            <p:blipFill>
              <a:blip r:embed="rId544"/>
              <a:stretch>
                <a:fillRect/>
              </a:stretch>
            </p:blipFill>
            <p:spPr>
              <a:xfrm>
                <a:off x="1171293" y="5316000"/>
                <a:ext cx="781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00" name="Freihand 299">
                <a:extLst>
                  <a:ext uri="{FF2B5EF4-FFF2-40B4-BE49-F238E27FC236}">
                    <a16:creationId xmlns:a16="http://schemas.microsoft.com/office/drawing/2014/main" id="{AE835B5D-C681-4C19-BCEC-C6F90E156B69}"/>
                  </a:ext>
                </a:extLst>
              </p14:cNvPr>
              <p14:cNvContentPartPr/>
              <p14:nvPr/>
            </p14:nvContentPartPr>
            <p14:xfrm>
              <a:off x="1155093" y="5369280"/>
              <a:ext cx="95760" cy="31320"/>
            </p14:xfrm>
          </p:contentPart>
        </mc:Choice>
        <mc:Fallback>
          <p:pic>
            <p:nvPicPr>
              <p:cNvPr id="300" name="Freihand 299">
                <a:extLst>
                  <a:ext uri="{FF2B5EF4-FFF2-40B4-BE49-F238E27FC236}">
                    <a16:creationId xmlns:a16="http://schemas.microsoft.com/office/drawing/2014/main" id="{AE835B5D-C681-4C19-BCEC-C6F90E156B69}"/>
                  </a:ext>
                </a:extLst>
              </p:cNvPr>
              <p:cNvPicPr/>
              <p:nvPr/>
            </p:nvPicPr>
            <p:blipFill>
              <a:blip r:embed="rId546"/>
              <a:stretch>
                <a:fillRect/>
              </a:stretch>
            </p:blipFill>
            <p:spPr>
              <a:xfrm>
                <a:off x="1150773" y="5364960"/>
                <a:ext cx="1044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01" name="Freihand 300">
                <a:extLst>
                  <a:ext uri="{FF2B5EF4-FFF2-40B4-BE49-F238E27FC236}">
                    <a16:creationId xmlns:a16="http://schemas.microsoft.com/office/drawing/2014/main" id="{6C80822B-764C-44F5-88DD-DDBA26D06974}"/>
                  </a:ext>
                </a:extLst>
              </p14:cNvPr>
              <p14:cNvContentPartPr/>
              <p14:nvPr/>
            </p14:nvContentPartPr>
            <p14:xfrm>
              <a:off x="1290093" y="5231760"/>
              <a:ext cx="126720" cy="240840"/>
            </p14:xfrm>
          </p:contentPart>
        </mc:Choice>
        <mc:Fallback>
          <p:pic>
            <p:nvPicPr>
              <p:cNvPr id="301" name="Freihand 300">
                <a:extLst>
                  <a:ext uri="{FF2B5EF4-FFF2-40B4-BE49-F238E27FC236}">
                    <a16:creationId xmlns:a16="http://schemas.microsoft.com/office/drawing/2014/main" id="{6C80822B-764C-44F5-88DD-DDBA26D06974}"/>
                  </a:ext>
                </a:extLst>
              </p:cNvPr>
              <p:cNvPicPr/>
              <p:nvPr/>
            </p:nvPicPr>
            <p:blipFill>
              <a:blip r:embed="rId548"/>
              <a:stretch>
                <a:fillRect/>
              </a:stretch>
            </p:blipFill>
            <p:spPr>
              <a:xfrm>
                <a:off x="1285773" y="5227440"/>
                <a:ext cx="13536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02" name="Freihand 301">
                <a:extLst>
                  <a:ext uri="{FF2B5EF4-FFF2-40B4-BE49-F238E27FC236}">
                    <a16:creationId xmlns:a16="http://schemas.microsoft.com/office/drawing/2014/main" id="{88898471-A66F-477A-B4F4-32250F9F79E8}"/>
                  </a:ext>
                </a:extLst>
              </p14:cNvPr>
              <p14:cNvContentPartPr/>
              <p14:nvPr/>
            </p14:nvContentPartPr>
            <p14:xfrm>
              <a:off x="1554333" y="5299440"/>
              <a:ext cx="164880" cy="93240"/>
            </p14:xfrm>
          </p:contentPart>
        </mc:Choice>
        <mc:Fallback>
          <p:pic>
            <p:nvPicPr>
              <p:cNvPr id="302" name="Freihand 301">
                <a:extLst>
                  <a:ext uri="{FF2B5EF4-FFF2-40B4-BE49-F238E27FC236}">
                    <a16:creationId xmlns:a16="http://schemas.microsoft.com/office/drawing/2014/main" id="{88898471-A66F-477A-B4F4-32250F9F79E8}"/>
                  </a:ext>
                </a:extLst>
              </p:cNvPr>
              <p:cNvPicPr/>
              <p:nvPr/>
            </p:nvPicPr>
            <p:blipFill>
              <a:blip r:embed="rId550"/>
              <a:stretch>
                <a:fillRect/>
              </a:stretch>
            </p:blipFill>
            <p:spPr>
              <a:xfrm>
                <a:off x="1550013" y="5295120"/>
                <a:ext cx="1735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03" name="Freihand 302">
                <a:extLst>
                  <a:ext uri="{FF2B5EF4-FFF2-40B4-BE49-F238E27FC236}">
                    <a16:creationId xmlns:a16="http://schemas.microsoft.com/office/drawing/2014/main" id="{07C675AE-D200-4D2F-96B3-49B4E2C909DD}"/>
                  </a:ext>
                </a:extLst>
              </p14:cNvPr>
              <p14:cNvContentPartPr/>
              <p14:nvPr/>
            </p14:nvContentPartPr>
            <p14:xfrm>
              <a:off x="1763853" y="5305560"/>
              <a:ext cx="61920" cy="113040"/>
            </p14:xfrm>
          </p:contentPart>
        </mc:Choice>
        <mc:Fallback>
          <p:pic>
            <p:nvPicPr>
              <p:cNvPr id="303" name="Freihand 302">
                <a:extLst>
                  <a:ext uri="{FF2B5EF4-FFF2-40B4-BE49-F238E27FC236}">
                    <a16:creationId xmlns:a16="http://schemas.microsoft.com/office/drawing/2014/main" id="{07C675AE-D200-4D2F-96B3-49B4E2C909DD}"/>
                  </a:ext>
                </a:extLst>
              </p:cNvPr>
              <p:cNvPicPr/>
              <p:nvPr/>
            </p:nvPicPr>
            <p:blipFill>
              <a:blip r:embed="rId552"/>
              <a:stretch>
                <a:fillRect/>
              </a:stretch>
            </p:blipFill>
            <p:spPr>
              <a:xfrm>
                <a:off x="1759533" y="5301240"/>
                <a:ext cx="705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04" name="Freihand 303">
                <a:extLst>
                  <a:ext uri="{FF2B5EF4-FFF2-40B4-BE49-F238E27FC236}">
                    <a16:creationId xmlns:a16="http://schemas.microsoft.com/office/drawing/2014/main" id="{BC29246E-D2FE-4C96-96E4-3AD96F1517BA}"/>
                  </a:ext>
                </a:extLst>
              </p14:cNvPr>
              <p14:cNvContentPartPr/>
              <p14:nvPr/>
            </p14:nvContentPartPr>
            <p14:xfrm>
              <a:off x="1937013" y="5277840"/>
              <a:ext cx="86400" cy="82440"/>
            </p14:xfrm>
          </p:contentPart>
        </mc:Choice>
        <mc:Fallback>
          <p:pic>
            <p:nvPicPr>
              <p:cNvPr id="304" name="Freihand 303">
                <a:extLst>
                  <a:ext uri="{FF2B5EF4-FFF2-40B4-BE49-F238E27FC236}">
                    <a16:creationId xmlns:a16="http://schemas.microsoft.com/office/drawing/2014/main" id="{BC29246E-D2FE-4C96-96E4-3AD96F1517BA}"/>
                  </a:ext>
                </a:extLst>
              </p:cNvPr>
              <p:cNvPicPr/>
              <p:nvPr/>
            </p:nvPicPr>
            <p:blipFill>
              <a:blip r:embed="rId554"/>
              <a:stretch>
                <a:fillRect/>
              </a:stretch>
            </p:blipFill>
            <p:spPr>
              <a:xfrm>
                <a:off x="1932693" y="5273520"/>
                <a:ext cx="950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05" name="Freihand 304">
                <a:extLst>
                  <a:ext uri="{FF2B5EF4-FFF2-40B4-BE49-F238E27FC236}">
                    <a16:creationId xmlns:a16="http://schemas.microsoft.com/office/drawing/2014/main" id="{D5BFC140-B919-4B8C-9EB0-29A1FA105947}"/>
                  </a:ext>
                </a:extLst>
              </p14:cNvPr>
              <p14:cNvContentPartPr/>
              <p14:nvPr/>
            </p14:nvContentPartPr>
            <p14:xfrm>
              <a:off x="2040693" y="5362080"/>
              <a:ext cx="25560" cy="83880"/>
            </p14:xfrm>
          </p:contentPart>
        </mc:Choice>
        <mc:Fallback>
          <p:pic>
            <p:nvPicPr>
              <p:cNvPr id="305" name="Freihand 304">
                <a:extLst>
                  <a:ext uri="{FF2B5EF4-FFF2-40B4-BE49-F238E27FC236}">
                    <a16:creationId xmlns:a16="http://schemas.microsoft.com/office/drawing/2014/main" id="{D5BFC140-B919-4B8C-9EB0-29A1FA105947}"/>
                  </a:ext>
                </a:extLst>
              </p:cNvPr>
              <p:cNvPicPr/>
              <p:nvPr/>
            </p:nvPicPr>
            <p:blipFill>
              <a:blip r:embed="rId556"/>
              <a:stretch>
                <a:fillRect/>
              </a:stretch>
            </p:blipFill>
            <p:spPr>
              <a:xfrm>
                <a:off x="2036373" y="5357760"/>
                <a:ext cx="342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06" name="Freihand 305">
                <a:extLst>
                  <a:ext uri="{FF2B5EF4-FFF2-40B4-BE49-F238E27FC236}">
                    <a16:creationId xmlns:a16="http://schemas.microsoft.com/office/drawing/2014/main" id="{608B1BC4-AA75-4DB0-860E-B8C060E91688}"/>
                  </a:ext>
                </a:extLst>
              </p14:cNvPr>
              <p14:cNvContentPartPr/>
              <p14:nvPr/>
            </p14:nvContentPartPr>
            <p14:xfrm>
              <a:off x="2116293" y="5259480"/>
              <a:ext cx="46440" cy="105480"/>
            </p14:xfrm>
          </p:contentPart>
        </mc:Choice>
        <mc:Fallback>
          <p:pic>
            <p:nvPicPr>
              <p:cNvPr id="306" name="Freihand 305">
                <a:extLst>
                  <a:ext uri="{FF2B5EF4-FFF2-40B4-BE49-F238E27FC236}">
                    <a16:creationId xmlns:a16="http://schemas.microsoft.com/office/drawing/2014/main" id="{608B1BC4-AA75-4DB0-860E-B8C060E91688}"/>
                  </a:ext>
                </a:extLst>
              </p:cNvPr>
              <p:cNvPicPr/>
              <p:nvPr/>
            </p:nvPicPr>
            <p:blipFill>
              <a:blip r:embed="rId558"/>
              <a:stretch>
                <a:fillRect/>
              </a:stretch>
            </p:blipFill>
            <p:spPr>
              <a:xfrm>
                <a:off x="2111973" y="5255160"/>
                <a:ext cx="550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07" name="Freihand 306">
                <a:extLst>
                  <a:ext uri="{FF2B5EF4-FFF2-40B4-BE49-F238E27FC236}">
                    <a16:creationId xmlns:a16="http://schemas.microsoft.com/office/drawing/2014/main" id="{6DA9BE86-9ECA-48CE-B941-E233CE906D15}"/>
                  </a:ext>
                </a:extLst>
              </p14:cNvPr>
              <p14:cNvContentPartPr/>
              <p14:nvPr/>
            </p14:nvContentPartPr>
            <p14:xfrm>
              <a:off x="2191893" y="5172720"/>
              <a:ext cx="68040" cy="84240"/>
            </p14:xfrm>
          </p:contentPart>
        </mc:Choice>
        <mc:Fallback>
          <p:pic>
            <p:nvPicPr>
              <p:cNvPr id="307" name="Freihand 306">
                <a:extLst>
                  <a:ext uri="{FF2B5EF4-FFF2-40B4-BE49-F238E27FC236}">
                    <a16:creationId xmlns:a16="http://schemas.microsoft.com/office/drawing/2014/main" id="{6DA9BE86-9ECA-48CE-B941-E233CE906D15}"/>
                  </a:ext>
                </a:extLst>
              </p:cNvPr>
              <p:cNvPicPr/>
              <p:nvPr/>
            </p:nvPicPr>
            <p:blipFill>
              <a:blip r:embed="rId560"/>
              <a:stretch>
                <a:fillRect/>
              </a:stretch>
            </p:blipFill>
            <p:spPr>
              <a:xfrm>
                <a:off x="2187573" y="5168400"/>
                <a:ext cx="766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09" name="Freihand 308">
                <a:extLst>
                  <a:ext uri="{FF2B5EF4-FFF2-40B4-BE49-F238E27FC236}">
                    <a16:creationId xmlns:a16="http://schemas.microsoft.com/office/drawing/2014/main" id="{2E9F5464-CDC6-4D9A-9810-9B945A995162}"/>
                  </a:ext>
                </a:extLst>
              </p14:cNvPr>
              <p14:cNvContentPartPr/>
              <p14:nvPr/>
            </p14:nvContentPartPr>
            <p14:xfrm>
              <a:off x="2335173" y="5278200"/>
              <a:ext cx="20520" cy="78480"/>
            </p14:xfrm>
          </p:contentPart>
        </mc:Choice>
        <mc:Fallback>
          <p:pic>
            <p:nvPicPr>
              <p:cNvPr id="309" name="Freihand 308">
                <a:extLst>
                  <a:ext uri="{FF2B5EF4-FFF2-40B4-BE49-F238E27FC236}">
                    <a16:creationId xmlns:a16="http://schemas.microsoft.com/office/drawing/2014/main" id="{2E9F5464-CDC6-4D9A-9810-9B945A995162}"/>
                  </a:ext>
                </a:extLst>
              </p:cNvPr>
              <p:cNvPicPr/>
              <p:nvPr/>
            </p:nvPicPr>
            <p:blipFill>
              <a:blip r:embed="rId562"/>
              <a:stretch>
                <a:fillRect/>
              </a:stretch>
            </p:blipFill>
            <p:spPr>
              <a:xfrm>
                <a:off x="2330853" y="5273880"/>
                <a:ext cx="291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10" name="Freihand 309">
                <a:extLst>
                  <a:ext uri="{FF2B5EF4-FFF2-40B4-BE49-F238E27FC236}">
                    <a16:creationId xmlns:a16="http://schemas.microsoft.com/office/drawing/2014/main" id="{880B05F1-F324-42E5-A9DD-21BCC048DB3B}"/>
                  </a:ext>
                </a:extLst>
              </p14:cNvPr>
              <p14:cNvContentPartPr/>
              <p14:nvPr/>
            </p14:nvContentPartPr>
            <p14:xfrm>
              <a:off x="2301693" y="5322120"/>
              <a:ext cx="101160" cy="3600"/>
            </p14:xfrm>
          </p:contentPart>
        </mc:Choice>
        <mc:Fallback>
          <p:pic>
            <p:nvPicPr>
              <p:cNvPr id="310" name="Freihand 309">
                <a:extLst>
                  <a:ext uri="{FF2B5EF4-FFF2-40B4-BE49-F238E27FC236}">
                    <a16:creationId xmlns:a16="http://schemas.microsoft.com/office/drawing/2014/main" id="{880B05F1-F324-42E5-A9DD-21BCC048DB3B}"/>
                  </a:ext>
                </a:extLst>
              </p:cNvPr>
              <p:cNvPicPr/>
              <p:nvPr/>
            </p:nvPicPr>
            <p:blipFill>
              <a:blip r:embed="rId564"/>
              <a:stretch>
                <a:fillRect/>
              </a:stretch>
            </p:blipFill>
            <p:spPr>
              <a:xfrm>
                <a:off x="2297373" y="5317800"/>
                <a:ext cx="1098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11" name="Freihand 310">
                <a:extLst>
                  <a:ext uri="{FF2B5EF4-FFF2-40B4-BE49-F238E27FC236}">
                    <a16:creationId xmlns:a16="http://schemas.microsoft.com/office/drawing/2014/main" id="{5C0403D6-FD6C-436B-A5FD-58C33AB51EE1}"/>
                  </a:ext>
                </a:extLst>
              </p14:cNvPr>
              <p14:cNvContentPartPr/>
              <p14:nvPr/>
            </p14:nvContentPartPr>
            <p14:xfrm>
              <a:off x="2483493" y="5283960"/>
              <a:ext cx="82080" cy="103680"/>
            </p14:xfrm>
          </p:contentPart>
        </mc:Choice>
        <mc:Fallback>
          <p:pic>
            <p:nvPicPr>
              <p:cNvPr id="311" name="Freihand 310">
                <a:extLst>
                  <a:ext uri="{FF2B5EF4-FFF2-40B4-BE49-F238E27FC236}">
                    <a16:creationId xmlns:a16="http://schemas.microsoft.com/office/drawing/2014/main" id="{5C0403D6-FD6C-436B-A5FD-58C33AB51EE1}"/>
                  </a:ext>
                </a:extLst>
              </p:cNvPr>
              <p:cNvPicPr/>
              <p:nvPr/>
            </p:nvPicPr>
            <p:blipFill>
              <a:blip r:embed="rId566"/>
              <a:stretch>
                <a:fillRect/>
              </a:stretch>
            </p:blipFill>
            <p:spPr>
              <a:xfrm>
                <a:off x="2479173" y="5279640"/>
                <a:ext cx="907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12" name="Freihand 311">
                <a:extLst>
                  <a:ext uri="{FF2B5EF4-FFF2-40B4-BE49-F238E27FC236}">
                    <a16:creationId xmlns:a16="http://schemas.microsoft.com/office/drawing/2014/main" id="{ACD901A6-B495-4564-BFB1-DAAE9BF9700D}"/>
                  </a:ext>
                </a:extLst>
              </p14:cNvPr>
              <p14:cNvContentPartPr/>
              <p14:nvPr/>
            </p14:nvContentPartPr>
            <p14:xfrm>
              <a:off x="2594373" y="5372520"/>
              <a:ext cx="14400" cy="41760"/>
            </p14:xfrm>
          </p:contentPart>
        </mc:Choice>
        <mc:Fallback>
          <p:pic>
            <p:nvPicPr>
              <p:cNvPr id="312" name="Freihand 311">
                <a:extLst>
                  <a:ext uri="{FF2B5EF4-FFF2-40B4-BE49-F238E27FC236}">
                    <a16:creationId xmlns:a16="http://schemas.microsoft.com/office/drawing/2014/main" id="{ACD901A6-B495-4564-BFB1-DAAE9BF9700D}"/>
                  </a:ext>
                </a:extLst>
              </p:cNvPr>
              <p:cNvPicPr/>
              <p:nvPr/>
            </p:nvPicPr>
            <p:blipFill>
              <a:blip r:embed="rId568"/>
              <a:stretch>
                <a:fillRect/>
              </a:stretch>
            </p:blipFill>
            <p:spPr>
              <a:xfrm>
                <a:off x="2590053" y="5368200"/>
                <a:ext cx="230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13" name="Freihand 312">
                <a:extLst>
                  <a:ext uri="{FF2B5EF4-FFF2-40B4-BE49-F238E27FC236}">
                    <a16:creationId xmlns:a16="http://schemas.microsoft.com/office/drawing/2014/main" id="{50F461FD-32EF-4E48-93DB-2E0F694C6EED}"/>
                  </a:ext>
                </a:extLst>
              </p14:cNvPr>
              <p14:cNvContentPartPr/>
              <p14:nvPr/>
            </p14:nvContentPartPr>
            <p14:xfrm>
              <a:off x="2665293" y="5248680"/>
              <a:ext cx="54000" cy="128520"/>
            </p14:xfrm>
          </p:contentPart>
        </mc:Choice>
        <mc:Fallback>
          <p:pic>
            <p:nvPicPr>
              <p:cNvPr id="313" name="Freihand 312">
                <a:extLst>
                  <a:ext uri="{FF2B5EF4-FFF2-40B4-BE49-F238E27FC236}">
                    <a16:creationId xmlns:a16="http://schemas.microsoft.com/office/drawing/2014/main" id="{50F461FD-32EF-4E48-93DB-2E0F694C6EED}"/>
                  </a:ext>
                </a:extLst>
              </p:cNvPr>
              <p:cNvPicPr/>
              <p:nvPr/>
            </p:nvPicPr>
            <p:blipFill>
              <a:blip r:embed="rId570"/>
              <a:stretch>
                <a:fillRect/>
              </a:stretch>
            </p:blipFill>
            <p:spPr>
              <a:xfrm>
                <a:off x="2660973" y="5244360"/>
                <a:ext cx="626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14" name="Freihand 313">
                <a:extLst>
                  <a:ext uri="{FF2B5EF4-FFF2-40B4-BE49-F238E27FC236}">
                    <a16:creationId xmlns:a16="http://schemas.microsoft.com/office/drawing/2014/main" id="{14892950-F069-4E04-94ED-38880F846ED3}"/>
                  </a:ext>
                </a:extLst>
              </p14:cNvPr>
              <p14:cNvContentPartPr/>
              <p14:nvPr/>
            </p14:nvContentPartPr>
            <p14:xfrm>
              <a:off x="2750253" y="5115120"/>
              <a:ext cx="119520" cy="109440"/>
            </p14:xfrm>
          </p:contentPart>
        </mc:Choice>
        <mc:Fallback>
          <p:pic>
            <p:nvPicPr>
              <p:cNvPr id="314" name="Freihand 313">
                <a:extLst>
                  <a:ext uri="{FF2B5EF4-FFF2-40B4-BE49-F238E27FC236}">
                    <a16:creationId xmlns:a16="http://schemas.microsoft.com/office/drawing/2014/main" id="{14892950-F069-4E04-94ED-38880F846ED3}"/>
                  </a:ext>
                </a:extLst>
              </p:cNvPr>
              <p:cNvPicPr/>
              <p:nvPr/>
            </p:nvPicPr>
            <p:blipFill>
              <a:blip r:embed="rId572"/>
              <a:stretch>
                <a:fillRect/>
              </a:stretch>
            </p:blipFill>
            <p:spPr>
              <a:xfrm>
                <a:off x="2745933" y="5110800"/>
                <a:ext cx="1281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15" name="Freihand 314">
                <a:extLst>
                  <a:ext uri="{FF2B5EF4-FFF2-40B4-BE49-F238E27FC236}">
                    <a16:creationId xmlns:a16="http://schemas.microsoft.com/office/drawing/2014/main" id="{177572BB-A425-4CEA-8E71-07D02A20981F}"/>
                  </a:ext>
                </a:extLst>
              </p14:cNvPr>
              <p14:cNvContentPartPr/>
              <p14:nvPr/>
            </p14:nvContentPartPr>
            <p14:xfrm>
              <a:off x="2947533" y="5249400"/>
              <a:ext cx="22680" cy="103320"/>
            </p14:xfrm>
          </p:contentPart>
        </mc:Choice>
        <mc:Fallback>
          <p:pic>
            <p:nvPicPr>
              <p:cNvPr id="315" name="Freihand 314">
                <a:extLst>
                  <a:ext uri="{FF2B5EF4-FFF2-40B4-BE49-F238E27FC236}">
                    <a16:creationId xmlns:a16="http://schemas.microsoft.com/office/drawing/2014/main" id="{177572BB-A425-4CEA-8E71-07D02A20981F}"/>
                  </a:ext>
                </a:extLst>
              </p:cNvPr>
              <p:cNvPicPr/>
              <p:nvPr/>
            </p:nvPicPr>
            <p:blipFill>
              <a:blip r:embed="rId574"/>
              <a:stretch>
                <a:fillRect/>
              </a:stretch>
            </p:blipFill>
            <p:spPr>
              <a:xfrm>
                <a:off x="2943213" y="5245080"/>
                <a:ext cx="313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16" name="Freihand 315">
                <a:extLst>
                  <a:ext uri="{FF2B5EF4-FFF2-40B4-BE49-F238E27FC236}">
                    <a16:creationId xmlns:a16="http://schemas.microsoft.com/office/drawing/2014/main" id="{23D2A0B2-49AD-4708-A6D9-024E7F8C58BC}"/>
                  </a:ext>
                </a:extLst>
              </p14:cNvPr>
              <p14:cNvContentPartPr/>
              <p14:nvPr/>
            </p14:nvContentPartPr>
            <p14:xfrm>
              <a:off x="2904333" y="5290080"/>
              <a:ext cx="97920" cy="15840"/>
            </p14:xfrm>
          </p:contentPart>
        </mc:Choice>
        <mc:Fallback>
          <p:pic>
            <p:nvPicPr>
              <p:cNvPr id="316" name="Freihand 315">
                <a:extLst>
                  <a:ext uri="{FF2B5EF4-FFF2-40B4-BE49-F238E27FC236}">
                    <a16:creationId xmlns:a16="http://schemas.microsoft.com/office/drawing/2014/main" id="{23D2A0B2-49AD-4708-A6D9-024E7F8C58BC}"/>
                  </a:ext>
                </a:extLst>
              </p:cNvPr>
              <p:cNvPicPr/>
              <p:nvPr/>
            </p:nvPicPr>
            <p:blipFill>
              <a:blip r:embed="rId576"/>
              <a:stretch>
                <a:fillRect/>
              </a:stretch>
            </p:blipFill>
            <p:spPr>
              <a:xfrm>
                <a:off x="2900013" y="5285760"/>
                <a:ext cx="1065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17" name="Freihand 316">
                <a:extLst>
                  <a:ext uri="{FF2B5EF4-FFF2-40B4-BE49-F238E27FC236}">
                    <a16:creationId xmlns:a16="http://schemas.microsoft.com/office/drawing/2014/main" id="{AFA236DE-D52A-43C4-972D-165EEA9491D0}"/>
                  </a:ext>
                </a:extLst>
              </p14:cNvPr>
              <p14:cNvContentPartPr/>
              <p14:nvPr/>
            </p14:nvContentPartPr>
            <p14:xfrm>
              <a:off x="3090813" y="5226360"/>
              <a:ext cx="76680" cy="55080"/>
            </p14:xfrm>
          </p:contentPart>
        </mc:Choice>
        <mc:Fallback>
          <p:pic>
            <p:nvPicPr>
              <p:cNvPr id="317" name="Freihand 316">
                <a:extLst>
                  <a:ext uri="{FF2B5EF4-FFF2-40B4-BE49-F238E27FC236}">
                    <a16:creationId xmlns:a16="http://schemas.microsoft.com/office/drawing/2014/main" id="{AFA236DE-D52A-43C4-972D-165EEA9491D0}"/>
                  </a:ext>
                </a:extLst>
              </p:cNvPr>
              <p:cNvPicPr/>
              <p:nvPr/>
            </p:nvPicPr>
            <p:blipFill>
              <a:blip r:embed="rId578"/>
              <a:stretch>
                <a:fillRect/>
              </a:stretch>
            </p:blipFill>
            <p:spPr>
              <a:xfrm>
                <a:off x="3086493" y="5222040"/>
                <a:ext cx="853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18" name="Freihand 317">
                <a:extLst>
                  <a:ext uri="{FF2B5EF4-FFF2-40B4-BE49-F238E27FC236}">
                    <a16:creationId xmlns:a16="http://schemas.microsoft.com/office/drawing/2014/main" id="{F5C0E20A-005D-4E9B-A6C5-2B517C2E5D63}"/>
                  </a:ext>
                </a:extLst>
              </p14:cNvPr>
              <p14:cNvContentPartPr/>
              <p14:nvPr/>
            </p14:nvContentPartPr>
            <p14:xfrm>
              <a:off x="3171093" y="5325720"/>
              <a:ext cx="15840" cy="58320"/>
            </p14:xfrm>
          </p:contentPart>
        </mc:Choice>
        <mc:Fallback>
          <p:pic>
            <p:nvPicPr>
              <p:cNvPr id="318" name="Freihand 317">
                <a:extLst>
                  <a:ext uri="{FF2B5EF4-FFF2-40B4-BE49-F238E27FC236}">
                    <a16:creationId xmlns:a16="http://schemas.microsoft.com/office/drawing/2014/main" id="{F5C0E20A-005D-4E9B-A6C5-2B517C2E5D63}"/>
                  </a:ext>
                </a:extLst>
              </p:cNvPr>
              <p:cNvPicPr/>
              <p:nvPr/>
            </p:nvPicPr>
            <p:blipFill>
              <a:blip r:embed="rId580"/>
              <a:stretch>
                <a:fillRect/>
              </a:stretch>
            </p:blipFill>
            <p:spPr>
              <a:xfrm>
                <a:off x="3166773" y="5321400"/>
                <a:ext cx="244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19" name="Freihand 318">
                <a:extLst>
                  <a:ext uri="{FF2B5EF4-FFF2-40B4-BE49-F238E27FC236}">
                    <a16:creationId xmlns:a16="http://schemas.microsoft.com/office/drawing/2014/main" id="{D4B978E3-F9CA-43AD-A3A8-A4B29287200F}"/>
                  </a:ext>
                </a:extLst>
              </p14:cNvPr>
              <p14:cNvContentPartPr/>
              <p14:nvPr/>
            </p14:nvContentPartPr>
            <p14:xfrm>
              <a:off x="3246333" y="5217720"/>
              <a:ext cx="50400" cy="117720"/>
            </p14:xfrm>
          </p:contentPart>
        </mc:Choice>
        <mc:Fallback>
          <p:pic>
            <p:nvPicPr>
              <p:cNvPr id="319" name="Freihand 318">
                <a:extLst>
                  <a:ext uri="{FF2B5EF4-FFF2-40B4-BE49-F238E27FC236}">
                    <a16:creationId xmlns:a16="http://schemas.microsoft.com/office/drawing/2014/main" id="{D4B978E3-F9CA-43AD-A3A8-A4B29287200F}"/>
                  </a:ext>
                </a:extLst>
              </p:cNvPr>
              <p:cNvPicPr/>
              <p:nvPr/>
            </p:nvPicPr>
            <p:blipFill>
              <a:blip r:embed="rId582"/>
              <a:stretch>
                <a:fillRect/>
              </a:stretch>
            </p:blipFill>
            <p:spPr>
              <a:xfrm>
                <a:off x="3242013" y="5213400"/>
                <a:ext cx="590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20" name="Freihand 319">
                <a:extLst>
                  <a:ext uri="{FF2B5EF4-FFF2-40B4-BE49-F238E27FC236}">
                    <a16:creationId xmlns:a16="http://schemas.microsoft.com/office/drawing/2014/main" id="{2B7ABDDA-925E-434D-9DD6-7C84B3E7A7B9}"/>
                  </a:ext>
                </a:extLst>
              </p14:cNvPr>
              <p14:cNvContentPartPr/>
              <p14:nvPr/>
            </p14:nvContentPartPr>
            <p14:xfrm>
              <a:off x="3339933" y="5100000"/>
              <a:ext cx="70200" cy="119520"/>
            </p14:xfrm>
          </p:contentPart>
        </mc:Choice>
        <mc:Fallback>
          <p:pic>
            <p:nvPicPr>
              <p:cNvPr id="320" name="Freihand 319">
                <a:extLst>
                  <a:ext uri="{FF2B5EF4-FFF2-40B4-BE49-F238E27FC236}">
                    <a16:creationId xmlns:a16="http://schemas.microsoft.com/office/drawing/2014/main" id="{2B7ABDDA-925E-434D-9DD6-7C84B3E7A7B9}"/>
                  </a:ext>
                </a:extLst>
              </p:cNvPr>
              <p:cNvPicPr/>
              <p:nvPr/>
            </p:nvPicPr>
            <p:blipFill>
              <a:blip r:embed="rId584"/>
              <a:stretch>
                <a:fillRect/>
              </a:stretch>
            </p:blipFill>
            <p:spPr>
              <a:xfrm>
                <a:off x="3335613" y="5095680"/>
                <a:ext cx="788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21" name="Freihand 320">
                <a:extLst>
                  <a:ext uri="{FF2B5EF4-FFF2-40B4-BE49-F238E27FC236}">
                    <a16:creationId xmlns:a16="http://schemas.microsoft.com/office/drawing/2014/main" id="{CBBEC4C9-3531-47BC-B022-0C98BDC58C5F}"/>
                  </a:ext>
                </a:extLst>
              </p14:cNvPr>
              <p14:cNvContentPartPr/>
              <p14:nvPr/>
            </p14:nvContentPartPr>
            <p14:xfrm>
              <a:off x="3514173" y="5273160"/>
              <a:ext cx="29160" cy="75600"/>
            </p14:xfrm>
          </p:contentPart>
        </mc:Choice>
        <mc:Fallback>
          <p:pic>
            <p:nvPicPr>
              <p:cNvPr id="321" name="Freihand 320">
                <a:extLst>
                  <a:ext uri="{FF2B5EF4-FFF2-40B4-BE49-F238E27FC236}">
                    <a16:creationId xmlns:a16="http://schemas.microsoft.com/office/drawing/2014/main" id="{CBBEC4C9-3531-47BC-B022-0C98BDC58C5F}"/>
                  </a:ext>
                </a:extLst>
              </p:cNvPr>
              <p:cNvPicPr/>
              <p:nvPr/>
            </p:nvPicPr>
            <p:blipFill>
              <a:blip r:embed="rId586"/>
              <a:stretch>
                <a:fillRect/>
              </a:stretch>
            </p:blipFill>
            <p:spPr>
              <a:xfrm>
                <a:off x="3509853" y="5268840"/>
                <a:ext cx="378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22" name="Freihand 321">
                <a:extLst>
                  <a:ext uri="{FF2B5EF4-FFF2-40B4-BE49-F238E27FC236}">
                    <a16:creationId xmlns:a16="http://schemas.microsoft.com/office/drawing/2014/main" id="{B87E7489-1CC5-44BA-9E0C-D37D072E0318}"/>
                  </a:ext>
                </a:extLst>
              </p14:cNvPr>
              <p14:cNvContentPartPr/>
              <p14:nvPr/>
            </p14:nvContentPartPr>
            <p14:xfrm>
              <a:off x="3494373" y="5309520"/>
              <a:ext cx="384840" cy="21600"/>
            </p14:xfrm>
          </p:contentPart>
        </mc:Choice>
        <mc:Fallback>
          <p:pic>
            <p:nvPicPr>
              <p:cNvPr id="322" name="Freihand 321">
                <a:extLst>
                  <a:ext uri="{FF2B5EF4-FFF2-40B4-BE49-F238E27FC236}">
                    <a16:creationId xmlns:a16="http://schemas.microsoft.com/office/drawing/2014/main" id="{B87E7489-1CC5-44BA-9E0C-D37D072E0318}"/>
                  </a:ext>
                </a:extLst>
              </p:cNvPr>
              <p:cNvPicPr/>
              <p:nvPr/>
            </p:nvPicPr>
            <p:blipFill>
              <a:blip r:embed="rId588"/>
              <a:stretch>
                <a:fillRect/>
              </a:stretch>
            </p:blipFill>
            <p:spPr>
              <a:xfrm>
                <a:off x="3490053" y="5305200"/>
                <a:ext cx="3934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23" name="Freihand 322">
                <a:extLst>
                  <a:ext uri="{FF2B5EF4-FFF2-40B4-BE49-F238E27FC236}">
                    <a16:creationId xmlns:a16="http://schemas.microsoft.com/office/drawing/2014/main" id="{E60B0DEF-66BF-4283-B6A2-8D62C993D31D}"/>
                  </a:ext>
                </a:extLst>
              </p14:cNvPr>
              <p14:cNvContentPartPr/>
              <p14:nvPr/>
            </p14:nvContentPartPr>
            <p14:xfrm>
              <a:off x="3942573" y="5306280"/>
              <a:ext cx="194040" cy="20880"/>
            </p14:xfrm>
          </p:contentPart>
        </mc:Choice>
        <mc:Fallback>
          <p:pic>
            <p:nvPicPr>
              <p:cNvPr id="323" name="Freihand 322">
                <a:extLst>
                  <a:ext uri="{FF2B5EF4-FFF2-40B4-BE49-F238E27FC236}">
                    <a16:creationId xmlns:a16="http://schemas.microsoft.com/office/drawing/2014/main" id="{E60B0DEF-66BF-4283-B6A2-8D62C993D31D}"/>
                  </a:ext>
                </a:extLst>
              </p:cNvPr>
              <p:cNvPicPr/>
              <p:nvPr/>
            </p:nvPicPr>
            <p:blipFill>
              <a:blip r:embed="rId590"/>
              <a:stretch>
                <a:fillRect/>
              </a:stretch>
            </p:blipFill>
            <p:spPr>
              <a:xfrm>
                <a:off x="3938253" y="5301960"/>
                <a:ext cx="2026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24" name="Freihand 323">
                <a:extLst>
                  <a:ext uri="{FF2B5EF4-FFF2-40B4-BE49-F238E27FC236}">
                    <a16:creationId xmlns:a16="http://schemas.microsoft.com/office/drawing/2014/main" id="{44142ED9-293A-407E-9A69-F1560505C3DF}"/>
                  </a:ext>
                </a:extLst>
              </p14:cNvPr>
              <p14:cNvContentPartPr/>
              <p14:nvPr/>
            </p14:nvContentPartPr>
            <p14:xfrm>
              <a:off x="4441533" y="5062920"/>
              <a:ext cx="171360" cy="228600"/>
            </p14:xfrm>
          </p:contentPart>
        </mc:Choice>
        <mc:Fallback>
          <p:pic>
            <p:nvPicPr>
              <p:cNvPr id="324" name="Freihand 323">
                <a:extLst>
                  <a:ext uri="{FF2B5EF4-FFF2-40B4-BE49-F238E27FC236}">
                    <a16:creationId xmlns:a16="http://schemas.microsoft.com/office/drawing/2014/main" id="{44142ED9-293A-407E-9A69-F1560505C3DF}"/>
                  </a:ext>
                </a:extLst>
              </p:cNvPr>
              <p:cNvPicPr/>
              <p:nvPr/>
            </p:nvPicPr>
            <p:blipFill>
              <a:blip r:embed="rId592"/>
              <a:stretch>
                <a:fillRect/>
              </a:stretch>
            </p:blipFill>
            <p:spPr>
              <a:xfrm>
                <a:off x="4437213" y="5058600"/>
                <a:ext cx="18000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26" name="Freihand 325">
                <a:extLst>
                  <a:ext uri="{FF2B5EF4-FFF2-40B4-BE49-F238E27FC236}">
                    <a16:creationId xmlns:a16="http://schemas.microsoft.com/office/drawing/2014/main" id="{AE74C56B-B952-4FDA-B820-244057A560C2}"/>
                  </a:ext>
                </a:extLst>
              </p14:cNvPr>
              <p14:cNvContentPartPr/>
              <p14:nvPr/>
            </p14:nvContentPartPr>
            <p14:xfrm>
              <a:off x="1668453" y="5497080"/>
              <a:ext cx="1139760" cy="102960"/>
            </p14:xfrm>
          </p:contentPart>
        </mc:Choice>
        <mc:Fallback>
          <p:pic>
            <p:nvPicPr>
              <p:cNvPr id="326" name="Freihand 325">
                <a:extLst>
                  <a:ext uri="{FF2B5EF4-FFF2-40B4-BE49-F238E27FC236}">
                    <a16:creationId xmlns:a16="http://schemas.microsoft.com/office/drawing/2014/main" id="{AE74C56B-B952-4FDA-B820-244057A560C2}"/>
                  </a:ext>
                </a:extLst>
              </p:cNvPr>
              <p:cNvPicPr/>
              <p:nvPr/>
            </p:nvPicPr>
            <p:blipFill>
              <a:blip r:embed="rId594"/>
              <a:stretch>
                <a:fillRect/>
              </a:stretch>
            </p:blipFill>
            <p:spPr>
              <a:xfrm>
                <a:off x="1664133" y="5492760"/>
                <a:ext cx="11484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27" name="Freihand 326">
                <a:extLst>
                  <a:ext uri="{FF2B5EF4-FFF2-40B4-BE49-F238E27FC236}">
                    <a16:creationId xmlns:a16="http://schemas.microsoft.com/office/drawing/2014/main" id="{C93ABB79-D929-4DAF-9D08-A7EFD5B1DB05}"/>
                  </a:ext>
                </a:extLst>
              </p14:cNvPr>
              <p14:cNvContentPartPr/>
              <p14:nvPr/>
            </p14:nvContentPartPr>
            <p14:xfrm>
              <a:off x="2951853" y="5415000"/>
              <a:ext cx="1096560" cy="161640"/>
            </p14:xfrm>
          </p:contentPart>
        </mc:Choice>
        <mc:Fallback>
          <p:pic>
            <p:nvPicPr>
              <p:cNvPr id="327" name="Freihand 326">
                <a:extLst>
                  <a:ext uri="{FF2B5EF4-FFF2-40B4-BE49-F238E27FC236}">
                    <a16:creationId xmlns:a16="http://schemas.microsoft.com/office/drawing/2014/main" id="{C93ABB79-D929-4DAF-9D08-A7EFD5B1DB05}"/>
                  </a:ext>
                </a:extLst>
              </p:cNvPr>
              <p:cNvPicPr/>
              <p:nvPr/>
            </p:nvPicPr>
            <p:blipFill>
              <a:blip r:embed="rId596"/>
              <a:stretch>
                <a:fillRect/>
              </a:stretch>
            </p:blipFill>
            <p:spPr>
              <a:xfrm>
                <a:off x="2947533" y="5410680"/>
                <a:ext cx="11052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28" name="Freihand 327">
                <a:extLst>
                  <a:ext uri="{FF2B5EF4-FFF2-40B4-BE49-F238E27FC236}">
                    <a16:creationId xmlns:a16="http://schemas.microsoft.com/office/drawing/2014/main" id="{CD40A3DB-3662-434C-9BC1-40B178002BD9}"/>
                  </a:ext>
                </a:extLst>
              </p14:cNvPr>
              <p14:cNvContentPartPr/>
              <p14:nvPr/>
            </p14:nvContentPartPr>
            <p14:xfrm>
              <a:off x="2137173" y="5672040"/>
              <a:ext cx="95040" cy="214560"/>
            </p14:xfrm>
          </p:contentPart>
        </mc:Choice>
        <mc:Fallback>
          <p:pic>
            <p:nvPicPr>
              <p:cNvPr id="328" name="Freihand 327">
                <a:extLst>
                  <a:ext uri="{FF2B5EF4-FFF2-40B4-BE49-F238E27FC236}">
                    <a16:creationId xmlns:a16="http://schemas.microsoft.com/office/drawing/2014/main" id="{CD40A3DB-3662-434C-9BC1-40B178002BD9}"/>
                  </a:ext>
                </a:extLst>
              </p:cNvPr>
              <p:cNvPicPr/>
              <p:nvPr/>
            </p:nvPicPr>
            <p:blipFill>
              <a:blip r:embed="rId598"/>
              <a:stretch>
                <a:fillRect/>
              </a:stretch>
            </p:blipFill>
            <p:spPr>
              <a:xfrm>
                <a:off x="2132853" y="5667720"/>
                <a:ext cx="10368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29" name="Freihand 328">
                <a:extLst>
                  <a:ext uri="{FF2B5EF4-FFF2-40B4-BE49-F238E27FC236}">
                    <a16:creationId xmlns:a16="http://schemas.microsoft.com/office/drawing/2014/main" id="{572C0B49-1F09-4A05-AFE2-10CACE839576}"/>
                  </a:ext>
                </a:extLst>
              </p14:cNvPr>
              <p14:cNvContentPartPr/>
              <p14:nvPr/>
            </p14:nvContentPartPr>
            <p14:xfrm>
              <a:off x="2271813" y="5668800"/>
              <a:ext cx="80280" cy="87840"/>
            </p14:xfrm>
          </p:contentPart>
        </mc:Choice>
        <mc:Fallback>
          <p:pic>
            <p:nvPicPr>
              <p:cNvPr id="329" name="Freihand 328">
                <a:extLst>
                  <a:ext uri="{FF2B5EF4-FFF2-40B4-BE49-F238E27FC236}">
                    <a16:creationId xmlns:a16="http://schemas.microsoft.com/office/drawing/2014/main" id="{572C0B49-1F09-4A05-AFE2-10CACE839576}"/>
                  </a:ext>
                </a:extLst>
              </p:cNvPr>
              <p:cNvPicPr/>
              <p:nvPr/>
            </p:nvPicPr>
            <p:blipFill>
              <a:blip r:embed="rId600"/>
              <a:stretch>
                <a:fillRect/>
              </a:stretch>
            </p:blipFill>
            <p:spPr>
              <a:xfrm>
                <a:off x="2267493" y="5664480"/>
                <a:ext cx="889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30" name="Freihand 329">
                <a:extLst>
                  <a:ext uri="{FF2B5EF4-FFF2-40B4-BE49-F238E27FC236}">
                    <a16:creationId xmlns:a16="http://schemas.microsoft.com/office/drawing/2014/main" id="{65F3472B-FBFA-4FE6-975A-C31D8855D324}"/>
                  </a:ext>
                </a:extLst>
              </p14:cNvPr>
              <p14:cNvContentPartPr/>
              <p14:nvPr/>
            </p14:nvContentPartPr>
            <p14:xfrm>
              <a:off x="2393853" y="5683200"/>
              <a:ext cx="266760" cy="65880"/>
            </p14:xfrm>
          </p:contentPart>
        </mc:Choice>
        <mc:Fallback>
          <p:pic>
            <p:nvPicPr>
              <p:cNvPr id="330" name="Freihand 329">
                <a:extLst>
                  <a:ext uri="{FF2B5EF4-FFF2-40B4-BE49-F238E27FC236}">
                    <a16:creationId xmlns:a16="http://schemas.microsoft.com/office/drawing/2014/main" id="{65F3472B-FBFA-4FE6-975A-C31D8855D324}"/>
                  </a:ext>
                </a:extLst>
              </p:cNvPr>
              <p:cNvPicPr/>
              <p:nvPr/>
            </p:nvPicPr>
            <p:blipFill>
              <a:blip r:embed="rId602"/>
              <a:stretch>
                <a:fillRect/>
              </a:stretch>
            </p:blipFill>
            <p:spPr>
              <a:xfrm>
                <a:off x="2389533" y="5678880"/>
                <a:ext cx="2754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31" name="Freihand 330">
                <a:extLst>
                  <a:ext uri="{FF2B5EF4-FFF2-40B4-BE49-F238E27FC236}">
                    <a16:creationId xmlns:a16="http://schemas.microsoft.com/office/drawing/2014/main" id="{334FDA5C-2BEA-48B4-8693-666C7012B715}"/>
                  </a:ext>
                </a:extLst>
              </p14:cNvPr>
              <p14:cNvContentPartPr/>
              <p14:nvPr/>
            </p14:nvContentPartPr>
            <p14:xfrm>
              <a:off x="2728653" y="5694000"/>
              <a:ext cx="76320" cy="58680"/>
            </p14:xfrm>
          </p:contentPart>
        </mc:Choice>
        <mc:Fallback>
          <p:pic>
            <p:nvPicPr>
              <p:cNvPr id="331" name="Freihand 330">
                <a:extLst>
                  <a:ext uri="{FF2B5EF4-FFF2-40B4-BE49-F238E27FC236}">
                    <a16:creationId xmlns:a16="http://schemas.microsoft.com/office/drawing/2014/main" id="{334FDA5C-2BEA-48B4-8693-666C7012B715}"/>
                  </a:ext>
                </a:extLst>
              </p:cNvPr>
              <p:cNvPicPr/>
              <p:nvPr/>
            </p:nvPicPr>
            <p:blipFill>
              <a:blip r:embed="rId604"/>
              <a:stretch>
                <a:fillRect/>
              </a:stretch>
            </p:blipFill>
            <p:spPr>
              <a:xfrm>
                <a:off x="2724333" y="5689680"/>
                <a:ext cx="849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32" name="Freihand 331">
                <a:extLst>
                  <a:ext uri="{FF2B5EF4-FFF2-40B4-BE49-F238E27FC236}">
                    <a16:creationId xmlns:a16="http://schemas.microsoft.com/office/drawing/2014/main" id="{3C8EFED7-2232-4AB3-9017-4231437FA530}"/>
                  </a:ext>
                </a:extLst>
              </p14:cNvPr>
              <p14:cNvContentPartPr/>
              <p14:nvPr/>
            </p14:nvContentPartPr>
            <p14:xfrm>
              <a:off x="2826213" y="5606520"/>
              <a:ext cx="146160" cy="158760"/>
            </p14:xfrm>
          </p:contentPart>
        </mc:Choice>
        <mc:Fallback>
          <p:pic>
            <p:nvPicPr>
              <p:cNvPr id="332" name="Freihand 331">
                <a:extLst>
                  <a:ext uri="{FF2B5EF4-FFF2-40B4-BE49-F238E27FC236}">
                    <a16:creationId xmlns:a16="http://schemas.microsoft.com/office/drawing/2014/main" id="{3C8EFED7-2232-4AB3-9017-4231437FA530}"/>
                  </a:ext>
                </a:extLst>
              </p:cNvPr>
              <p:cNvPicPr/>
              <p:nvPr/>
            </p:nvPicPr>
            <p:blipFill>
              <a:blip r:embed="rId606"/>
              <a:stretch>
                <a:fillRect/>
              </a:stretch>
            </p:blipFill>
            <p:spPr>
              <a:xfrm>
                <a:off x="2821893" y="5602200"/>
                <a:ext cx="1548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33" name="Freihand 332">
                <a:extLst>
                  <a:ext uri="{FF2B5EF4-FFF2-40B4-BE49-F238E27FC236}">
                    <a16:creationId xmlns:a16="http://schemas.microsoft.com/office/drawing/2014/main" id="{11416246-4457-4D98-906A-D002F57B7586}"/>
                  </a:ext>
                </a:extLst>
              </p14:cNvPr>
              <p14:cNvContentPartPr/>
              <p14:nvPr/>
            </p14:nvContentPartPr>
            <p14:xfrm>
              <a:off x="2971653" y="5606520"/>
              <a:ext cx="88200" cy="164880"/>
            </p14:xfrm>
          </p:contentPart>
        </mc:Choice>
        <mc:Fallback>
          <p:pic>
            <p:nvPicPr>
              <p:cNvPr id="333" name="Freihand 332">
                <a:extLst>
                  <a:ext uri="{FF2B5EF4-FFF2-40B4-BE49-F238E27FC236}">
                    <a16:creationId xmlns:a16="http://schemas.microsoft.com/office/drawing/2014/main" id="{11416246-4457-4D98-906A-D002F57B7586}"/>
                  </a:ext>
                </a:extLst>
              </p:cNvPr>
              <p:cNvPicPr/>
              <p:nvPr/>
            </p:nvPicPr>
            <p:blipFill>
              <a:blip r:embed="rId608"/>
              <a:stretch>
                <a:fillRect/>
              </a:stretch>
            </p:blipFill>
            <p:spPr>
              <a:xfrm>
                <a:off x="2967333" y="5602200"/>
                <a:ext cx="968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34" name="Freihand 333">
                <a:extLst>
                  <a:ext uri="{FF2B5EF4-FFF2-40B4-BE49-F238E27FC236}">
                    <a16:creationId xmlns:a16="http://schemas.microsoft.com/office/drawing/2014/main" id="{09AE41AE-244D-400A-B950-A762D4C4B138}"/>
                  </a:ext>
                </a:extLst>
              </p14:cNvPr>
              <p14:cNvContentPartPr/>
              <p14:nvPr/>
            </p14:nvContentPartPr>
            <p14:xfrm>
              <a:off x="3074613" y="5618400"/>
              <a:ext cx="180000" cy="124200"/>
            </p14:xfrm>
          </p:contentPart>
        </mc:Choice>
        <mc:Fallback>
          <p:pic>
            <p:nvPicPr>
              <p:cNvPr id="334" name="Freihand 333">
                <a:extLst>
                  <a:ext uri="{FF2B5EF4-FFF2-40B4-BE49-F238E27FC236}">
                    <a16:creationId xmlns:a16="http://schemas.microsoft.com/office/drawing/2014/main" id="{09AE41AE-244D-400A-B950-A762D4C4B138}"/>
                  </a:ext>
                </a:extLst>
              </p:cNvPr>
              <p:cNvPicPr/>
              <p:nvPr/>
            </p:nvPicPr>
            <p:blipFill>
              <a:blip r:embed="rId610"/>
              <a:stretch>
                <a:fillRect/>
              </a:stretch>
            </p:blipFill>
            <p:spPr>
              <a:xfrm>
                <a:off x="3070293" y="5614080"/>
                <a:ext cx="1886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35" name="Freihand 334">
                <a:extLst>
                  <a:ext uri="{FF2B5EF4-FFF2-40B4-BE49-F238E27FC236}">
                    <a16:creationId xmlns:a16="http://schemas.microsoft.com/office/drawing/2014/main" id="{96EE92CE-473F-42FA-B52C-E00827154EF9}"/>
                  </a:ext>
                </a:extLst>
              </p14:cNvPr>
              <p14:cNvContentPartPr/>
              <p14:nvPr/>
            </p14:nvContentPartPr>
            <p14:xfrm>
              <a:off x="3461253" y="5633880"/>
              <a:ext cx="13320" cy="106560"/>
            </p14:xfrm>
          </p:contentPart>
        </mc:Choice>
        <mc:Fallback>
          <p:pic>
            <p:nvPicPr>
              <p:cNvPr id="335" name="Freihand 334">
                <a:extLst>
                  <a:ext uri="{FF2B5EF4-FFF2-40B4-BE49-F238E27FC236}">
                    <a16:creationId xmlns:a16="http://schemas.microsoft.com/office/drawing/2014/main" id="{96EE92CE-473F-42FA-B52C-E00827154EF9}"/>
                  </a:ext>
                </a:extLst>
              </p:cNvPr>
              <p:cNvPicPr/>
              <p:nvPr/>
            </p:nvPicPr>
            <p:blipFill>
              <a:blip r:embed="rId612"/>
              <a:stretch>
                <a:fillRect/>
              </a:stretch>
            </p:blipFill>
            <p:spPr>
              <a:xfrm>
                <a:off x="3456933" y="5629560"/>
                <a:ext cx="219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36" name="Freihand 335">
                <a:extLst>
                  <a:ext uri="{FF2B5EF4-FFF2-40B4-BE49-F238E27FC236}">
                    <a16:creationId xmlns:a16="http://schemas.microsoft.com/office/drawing/2014/main" id="{171BD2DE-4144-448F-9481-2DD5EDEB96C2}"/>
                  </a:ext>
                </a:extLst>
              </p14:cNvPr>
              <p14:cNvContentPartPr/>
              <p14:nvPr/>
            </p14:nvContentPartPr>
            <p14:xfrm>
              <a:off x="3422733" y="5592120"/>
              <a:ext cx="189000" cy="126360"/>
            </p14:xfrm>
          </p:contentPart>
        </mc:Choice>
        <mc:Fallback>
          <p:pic>
            <p:nvPicPr>
              <p:cNvPr id="336" name="Freihand 335">
                <a:extLst>
                  <a:ext uri="{FF2B5EF4-FFF2-40B4-BE49-F238E27FC236}">
                    <a16:creationId xmlns:a16="http://schemas.microsoft.com/office/drawing/2014/main" id="{171BD2DE-4144-448F-9481-2DD5EDEB96C2}"/>
                  </a:ext>
                </a:extLst>
              </p:cNvPr>
              <p:cNvPicPr/>
              <p:nvPr/>
            </p:nvPicPr>
            <p:blipFill>
              <a:blip r:embed="rId614"/>
              <a:stretch>
                <a:fillRect/>
              </a:stretch>
            </p:blipFill>
            <p:spPr>
              <a:xfrm>
                <a:off x="3418413" y="5587800"/>
                <a:ext cx="1976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37" name="Freihand 336">
                <a:extLst>
                  <a:ext uri="{FF2B5EF4-FFF2-40B4-BE49-F238E27FC236}">
                    <a16:creationId xmlns:a16="http://schemas.microsoft.com/office/drawing/2014/main" id="{2D43A1FD-C128-43FC-9333-A78478C94931}"/>
                  </a:ext>
                </a:extLst>
              </p14:cNvPr>
              <p14:cNvContentPartPr/>
              <p14:nvPr/>
            </p14:nvContentPartPr>
            <p14:xfrm>
              <a:off x="3606333" y="5610480"/>
              <a:ext cx="152280" cy="97200"/>
            </p14:xfrm>
          </p:contentPart>
        </mc:Choice>
        <mc:Fallback>
          <p:pic>
            <p:nvPicPr>
              <p:cNvPr id="337" name="Freihand 336">
                <a:extLst>
                  <a:ext uri="{FF2B5EF4-FFF2-40B4-BE49-F238E27FC236}">
                    <a16:creationId xmlns:a16="http://schemas.microsoft.com/office/drawing/2014/main" id="{2D43A1FD-C128-43FC-9333-A78478C94931}"/>
                  </a:ext>
                </a:extLst>
              </p:cNvPr>
              <p:cNvPicPr/>
              <p:nvPr/>
            </p:nvPicPr>
            <p:blipFill>
              <a:blip r:embed="rId616"/>
              <a:stretch>
                <a:fillRect/>
              </a:stretch>
            </p:blipFill>
            <p:spPr>
              <a:xfrm>
                <a:off x="3602013" y="5606160"/>
                <a:ext cx="1609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38" name="Freihand 337">
                <a:extLst>
                  <a:ext uri="{FF2B5EF4-FFF2-40B4-BE49-F238E27FC236}">
                    <a16:creationId xmlns:a16="http://schemas.microsoft.com/office/drawing/2014/main" id="{1A02107F-0EE7-4870-8910-D33C3D10E742}"/>
                  </a:ext>
                </a:extLst>
              </p14:cNvPr>
              <p14:cNvContentPartPr/>
              <p14:nvPr/>
            </p14:nvContentPartPr>
            <p14:xfrm>
              <a:off x="3753213" y="5541360"/>
              <a:ext cx="360" cy="360"/>
            </p14:xfrm>
          </p:contentPart>
        </mc:Choice>
        <mc:Fallback>
          <p:pic>
            <p:nvPicPr>
              <p:cNvPr id="338" name="Freihand 337">
                <a:extLst>
                  <a:ext uri="{FF2B5EF4-FFF2-40B4-BE49-F238E27FC236}">
                    <a16:creationId xmlns:a16="http://schemas.microsoft.com/office/drawing/2014/main" id="{1A02107F-0EE7-4870-8910-D33C3D10E742}"/>
                  </a:ext>
                </a:extLst>
              </p:cNvPr>
              <p:cNvPicPr/>
              <p:nvPr/>
            </p:nvPicPr>
            <p:blipFill>
              <a:blip r:embed="rId4"/>
              <a:stretch>
                <a:fillRect/>
              </a:stretch>
            </p:blipFill>
            <p:spPr>
              <a:xfrm>
                <a:off x="3748893" y="55370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39" name="Freihand 338">
                <a:extLst>
                  <a:ext uri="{FF2B5EF4-FFF2-40B4-BE49-F238E27FC236}">
                    <a16:creationId xmlns:a16="http://schemas.microsoft.com/office/drawing/2014/main" id="{6C079FB3-F02B-46B6-BC0D-F04A531152EA}"/>
                  </a:ext>
                </a:extLst>
              </p14:cNvPr>
              <p14:cNvContentPartPr/>
              <p14:nvPr/>
            </p14:nvContentPartPr>
            <p14:xfrm>
              <a:off x="3786693" y="5520120"/>
              <a:ext cx="93600" cy="191880"/>
            </p14:xfrm>
          </p:contentPart>
        </mc:Choice>
        <mc:Fallback>
          <p:pic>
            <p:nvPicPr>
              <p:cNvPr id="339" name="Freihand 338">
                <a:extLst>
                  <a:ext uri="{FF2B5EF4-FFF2-40B4-BE49-F238E27FC236}">
                    <a16:creationId xmlns:a16="http://schemas.microsoft.com/office/drawing/2014/main" id="{6C079FB3-F02B-46B6-BC0D-F04A531152EA}"/>
                  </a:ext>
                </a:extLst>
              </p:cNvPr>
              <p:cNvPicPr/>
              <p:nvPr/>
            </p:nvPicPr>
            <p:blipFill>
              <a:blip r:embed="rId619"/>
              <a:stretch>
                <a:fillRect/>
              </a:stretch>
            </p:blipFill>
            <p:spPr>
              <a:xfrm>
                <a:off x="3782373" y="5515800"/>
                <a:ext cx="10224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40" name="Freihand 339">
                <a:extLst>
                  <a:ext uri="{FF2B5EF4-FFF2-40B4-BE49-F238E27FC236}">
                    <a16:creationId xmlns:a16="http://schemas.microsoft.com/office/drawing/2014/main" id="{EE925072-0C43-494C-ADDA-459D963974A8}"/>
                  </a:ext>
                </a:extLst>
              </p14:cNvPr>
              <p14:cNvContentPartPr/>
              <p14:nvPr/>
            </p14:nvContentPartPr>
            <p14:xfrm>
              <a:off x="3917373" y="5593920"/>
              <a:ext cx="90360" cy="114120"/>
            </p14:xfrm>
          </p:contentPart>
        </mc:Choice>
        <mc:Fallback>
          <p:pic>
            <p:nvPicPr>
              <p:cNvPr id="340" name="Freihand 339">
                <a:extLst>
                  <a:ext uri="{FF2B5EF4-FFF2-40B4-BE49-F238E27FC236}">
                    <a16:creationId xmlns:a16="http://schemas.microsoft.com/office/drawing/2014/main" id="{EE925072-0C43-494C-ADDA-459D963974A8}"/>
                  </a:ext>
                </a:extLst>
              </p:cNvPr>
              <p:cNvPicPr/>
              <p:nvPr/>
            </p:nvPicPr>
            <p:blipFill>
              <a:blip r:embed="rId621"/>
              <a:stretch>
                <a:fillRect/>
              </a:stretch>
            </p:blipFill>
            <p:spPr>
              <a:xfrm>
                <a:off x="3913053" y="5589600"/>
                <a:ext cx="990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77" name="Freihand 376">
                <a:extLst>
                  <a:ext uri="{FF2B5EF4-FFF2-40B4-BE49-F238E27FC236}">
                    <a16:creationId xmlns:a16="http://schemas.microsoft.com/office/drawing/2014/main" id="{12DA6D2C-A186-418B-8815-D3826C219774}"/>
                  </a:ext>
                </a:extLst>
              </p14:cNvPr>
              <p14:cNvContentPartPr/>
              <p14:nvPr/>
            </p14:nvContentPartPr>
            <p14:xfrm>
              <a:off x="4764093" y="5233560"/>
              <a:ext cx="145080" cy="48240"/>
            </p14:xfrm>
          </p:contentPart>
        </mc:Choice>
        <mc:Fallback>
          <p:pic>
            <p:nvPicPr>
              <p:cNvPr id="377" name="Freihand 376">
                <a:extLst>
                  <a:ext uri="{FF2B5EF4-FFF2-40B4-BE49-F238E27FC236}">
                    <a16:creationId xmlns:a16="http://schemas.microsoft.com/office/drawing/2014/main" id="{12DA6D2C-A186-418B-8815-D3826C219774}"/>
                  </a:ext>
                </a:extLst>
              </p:cNvPr>
              <p:cNvPicPr/>
              <p:nvPr/>
            </p:nvPicPr>
            <p:blipFill>
              <a:blip r:embed="rId623"/>
              <a:stretch>
                <a:fillRect/>
              </a:stretch>
            </p:blipFill>
            <p:spPr>
              <a:xfrm>
                <a:off x="4759773" y="5229240"/>
                <a:ext cx="15372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78" name="Freihand 377">
                <a:extLst>
                  <a:ext uri="{FF2B5EF4-FFF2-40B4-BE49-F238E27FC236}">
                    <a16:creationId xmlns:a16="http://schemas.microsoft.com/office/drawing/2014/main" id="{9CB27572-C048-48C1-855E-BA8BE4EFF5A2}"/>
                  </a:ext>
                </a:extLst>
              </p14:cNvPr>
              <p14:cNvContentPartPr/>
              <p14:nvPr/>
            </p14:nvContentPartPr>
            <p14:xfrm>
              <a:off x="5049933" y="5135640"/>
              <a:ext cx="128160" cy="124920"/>
            </p14:xfrm>
          </p:contentPart>
        </mc:Choice>
        <mc:Fallback>
          <p:pic>
            <p:nvPicPr>
              <p:cNvPr id="378" name="Freihand 377">
                <a:extLst>
                  <a:ext uri="{FF2B5EF4-FFF2-40B4-BE49-F238E27FC236}">
                    <a16:creationId xmlns:a16="http://schemas.microsoft.com/office/drawing/2014/main" id="{9CB27572-C048-48C1-855E-BA8BE4EFF5A2}"/>
                  </a:ext>
                </a:extLst>
              </p:cNvPr>
              <p:cNvPicPr/>
              <p:nvPr/>
            </p:nvPicPr>
            <p:blipFill>
              <a:blip r:embed="rId625"/>
              <a:stretch>
                <a:fillRect/>
              </a:stretch>
            </p:blipFill>
            <p:spPr>
              <a:xfrm>
                <a:off x="5045613" y="5131320"/>
                <a:ext cx="1368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79" name="Freihand 378">
                <a:extLst>
                  <a:ext uri="{FF2B5EF4-FFF2-40B4-BE49-F238E27FC236}">
                    <a16:creationId xmlns:a16="http://schemas.microsoft.com/office/drawing/2014/main" id="{506E4476-5C32-4134-A9AB-A79A837B5D25}"/>
                  </a:ext>
                </a:extLst>
              </p14:cNvPr>
              <p14:cNvContentPartPr/>
              <p14:nvPr/>
            </p14:nvContentPartPr>
            <p14:xfrm>
              <a:off x="5216613" y="5099280"/>
              <a:ext cx="182880" cy="149040"/>
            </p14:xfrm>
          </p:contentPart>
        </mc:Choice>
        <mc:Fallback>
          <p:pic>
            <p:nvPicPr>
              <p:cNvPr id="379" name="Freihand 378">
                <a:extLst>
                  <a:ext uri="{FF2B5EF4-FFF2-40B4-BE49-F238E27FC236}">
                    <a16:creationId xmlns:a16="http://schemas.microsoft.com/office/drawing/2014/main" id="{506E4476-5C32-4134-A9AB-A79A837B5D25}"/>
                  </a:ext>
                </a:extLst>
              </p:cNvPr>
              <p:cNvPicPr/>
              <p:nvPr/>
            </p:nvPicPr>
            <p:blipFill>
              <a:blip r:embed="rId627"/>
              <a:stretch>
                <a:fillRect/>
              </a:stretch>
            </p:blipFill>
            <p:spPr>
              <a:xfrm>
                <a:off x="5212293" y="5094960"/>
                <a:ext cx="1915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80" name="Freihand 379">
                <a:extLst>
                  <a:ext uri="{FF2B5EF4-FFF2-40B4-BE49-F238E27FC236}">
                    <a16:creationId xmlns:a16="http://schemas.microsoft.com/office/drawing/2014/main" id="{D7CAB015-6E46-4185-9564-495BB70A04D1}"/>
                  </a:ext>
                </a:extLst>
              </p14:cNvPr>
              <p14:cNvContentPartPr/>
              <p14:nvPr/>
            </p14:nvContentPartPr>
            <p14:xfrm>
              <a:off x="5404173" y="5115480"/>
              <a:ext cx="39960" cy="115920"/>
            </p14:xfrm>
          </p:contentPart>
        </mc:Choice>
        <mc:Fallback>
          <p:pic>
            <p:nvPicPr>
              <p:cNvPr id="380" name="Freihand 379">
                <a:extLst>
                  <a:ext uri="{FF2B5EF4-FFF2-40B4-BE49-F238E27FC236}">
                    <a16:creationId xmlns:a16="http://schemas.microsoft.com/office/drawing/2014/main" id="{D7CAB015-6E46-4185-9564-495BB70A04D1}"/>
                  </a:ext>
                </a:extLst>
              </p:cNvPr>
              <p:cNvPicPr/>
              <p:nvPr/>
            </p:nvPicPr>
            <p:blipFill>
              <a:blip r:embed="rId629"/>
              <a:stretch>
                <a:fillRect/>
              </a:stretch>
            </p:blipFill>
            <p:spPr>
              <a:xfrm>
                <a:off x="5399853" y="5111160"/>
                <a:ext cx="486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81" name="Freihand 380">
                <a:extLst>
                  <a:ext uri="{FF2B5EF4-FFF2-40B4-BE49-F238E27FC236}">
                    <a16:creationId xmlns:a16="http://schemas.microsoft.com/office/drawing/2014/main" id="{D07AF217-DB89-4B2F-83FB-92A4A2B4916E}"/>
                  </a:ext>
                </a:extLst>
              </p14:cNvPr>
              <p14:cNvContentPartPr/>
              <p14:nvPr/>
            </p14:nvContentPartPr>
            <p14:xfrm>
              <a:off x="5477613" y="5177040"/>
              <a:ext cx="50760" cy="65160"/>
            </p14:xfrm>
          </p:contentPart>
        </mc:Choice>
        <mc:Fallback>
          <p:pic>
            <p:nvPicPr>
              <p:cNvPr id="381" name="Freihand 380">
                <a:extLst>
                  <a:ext uri="{FF2B5EF4-FFF2-40B4-BE49-F238E27FC236}">
                    <a16:creationId xmlns:a16="http://schemas.microsoft.com/office/drawing/2014/main" id="{D07AF217-DB89-4B2F-83FB-92A4A2B4916E}"/>
                  </a:ext>
                </a:extLst>
              </p:cNvPr>
              <p:cNvPicPr/>
              <p:nvPr/>
            </p:nvPicPr>
            <p:blipFill>
              <a:blip r:embed="rId631"/>
              <a:stretch>
                <a:fillRect/>
              </a:stretch>
            </p:blipFill>
            <p:spPr>
              <a:xfrm>
                <a:off x="5473293" y="5172720"/>
                <a:ext cx="594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82" name="Freihand 381">
                <a:extLst>
                  <a:ext uri="{FF2B5EF4-FFF2-40B4-BE49-F238E27FC236}">
                    <a16:creationId xmlns:a16="http://schemas.microsoft.com/office/drawing/2014/main" id="{9CF18A9C-55E7-4E80-8B3A-ED910C31569A}"/>
                  </a:ext>
                </a:extLst>
              </p14:cNvPr>
              <p14:cNvContentPartPr/>
              <p14:nvPr/>
            </p14:nvContentPartPr>
            <p14:xfrm>
              <a:off x="5638173" y="5190720"/>
              <a:ext cx="32760" cy="13680"/>
            </p14:xfrm>
          </p:contentPart>
        </mc:Choice>
        <mc:Fallback>
          <p:pic>
            <p:nvPicPr>
              <p:cNvPr id="382" name="Freihand 381">
                <a:extLst>
                  <a:ext uri="{FF2B5EF4-FFF2-40B4-BE49-F238E27FC236}">
                    <a16:creationId xmlns:a16="http://schemas.microsoft.com/office/drawing/2014/main" id="{9CF18A9C-55E7-4E80-8B3A-ED910C31569A}"/>
                  </a:ext>
                </a:extLst>
              </p:cNvPr>
              <p:cNvPicPr/>
              <p:nvPr/>
            </p:nvPicPr>
            <p:blipFill>
              <a:blip r:embed="rId633"/>
              <a:stretch>
                <a:fillRect/>
              </a:stretch>
            </p:blipFill>
            <p:spPr>
              <a:xfrm>
                <a:off x="5633853" y="5186400"/>
                <a:ext cx="414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84" name="Freihand 383">
                <a:extLst>
                  <a:ext uri="{FF2B5EF4-FFF2-40B4-BE49-F238E27FC236}">
                    <a16:creationId xmlns:a16="http://schemas.microsoft.com/office/drawing/2014/main" id="{34470EAF-1A1C-4B38-A8CF-6E0647051873}"/>
                  </a:ext>
                </a:extLst>
              </p14:cNvPr>
              <p14:cNvContentPartPr/>
              <p14:nvPr/>
            </p14:nvContentPartPr>
            <p14:xfrm>
              <a:off x="5861013" y="4949880"/>
              <a:ext cx="154800" cy="159840"/>
            </p14:xfrm>
          </p:contentPart>
        </mc:Choice>
        <mc:Fallback>
          <p:pic>
            <p:nvPicPr>
              <p:cNvPr id="384" name="Freihand 383">
                <a:extLst>
                  <a:ext uri="{FF2B5EF4-FFF2-40B4-BE49-F238E27FC236}">
                    <a16:creationId xmlns:a16="http://schemas.microsoft.com/office/drawing/2014/main" id="{34470EAF-1A1C-4B38-A8CF-6E0647051873}"/>
                  </a:ext>
                </a:extLst>
              </p:cNvPr>
              <p:cNvPicPr/>
              <p:nvPr/>
            </p:nvPicPr>
            <p:blipFill>
              <a:blip r:embed="rId635"/>
              <a:stretch>
                <a:fillRect/>
              </a:stretch>
            </p:blipFill>
            <p:spPr>
              <a:xfrm>
                <a:off x="5856693" y="4945560"/>
                <a:ext cx="1634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85" name="Freihand 384">
                <a:extLst>
                  <a:ext uri="{FF2B5EF4-FFF2-40B4-BE49-F238E27FC236}">
                    <a16:creationId xmlns:a16="http://schemas.microsoft.com/office/drawing/2014/main" id="{642DE63F-4A37-437E-A164-6E757A9797BE}"/>
                  </a:ext>
                </a:extLst>
              </p14:cNvPr>
              <p14:cNvContentPartPr/>
              <p14:nvPr/>
            </p14:nvContentPartPr>
            <p14:xfrm>
              <a:off x="5799453" y="5137800"/>
              <a:ext cx="361440" cy="12960"/>
            </p14:xfrm>
          </p:contentPart>
        </mc:Choice>
        <mc:Fallback>
          <p:pic>
            <p:nvPicPr>
              <p:cNvPr id="385" name="Freihand 384">
                <a:extLst>
                  <a:ext uri="{FF2B5EF4-FFF2-40B4-BE49-F238E27FC236}">
                    <a16:creationId xmlns:a16="http://schemas.microsoft.com/office/drawing/2014/main" id="{642DE63F-4A37-437E-A164-6E757A9797BE}"/>
                  </a:ext>
                </a:extLst>
              </p:cNvPr>
              <p:cNvPicPr/>
              <p:nvPr/>
            </p:nvPicPr>
            <p:blipFill>
              <a:blip r:embed="rId637"/>
              <a:stretch>
                <a:fillRect/>
              </a:stretch>
            </p:blipFill>
            <p:spPr>
              <a:xfrm>
                <a:off x="5794773" y="5133480"/>
                <a:ext cx="3700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87" name="Freihand 386">
                <a:extLst>
                  <a:ext uri="{FF2B5EF4-FFF2-40B4-BE49-F238E27FC236}">
                    <a16:creationId xmlns:a16="http://schemas.microsoft.com/office/drawing/2014/main" id="{10D1C20F-3D49-41E7-A920-1FB801096737}"/>
                  </a:ext>
                </a:extLst>
              </p14:cNvPr>
              <p14:cNvContentPartPr/>
              <p14:nvPr/>
            </p14:nvContentPartPr>
            <p14:xfrm>
              <a:off x="5619453" y="5312760"/>
              <a:ext cx="147960" cy="136080"/>
            </p14:xfrm>
          </p:contentPart>
        </mc:Choice>
        <mc:Fallback>
          <p:pic>
            <p:nvPicPr>
              <p:cNvPr id="387" name="Freihand 386">
                <a:extLst>
                  <a:ext uri="{FF2B5EF4-FFF2-40B4-BE49-F238E27FC236}">
                    <a16:creationId xmlns:a16="http://schemas.microsoft.com/office/drawing/2014/main" id="{10D1C20F-3D49-41E7-A920-1FB801096737}"/>
                  </a:ext>
                </a:extLst>
              </p:cNvPr>
              <p:cNvPicPr/>
              <p:nvPr/>
            </p:nvPicPr>
            <p:blipFill>
              <a:blip r:embed="rId639"/>
              <a:stretch>
                <a:fillRect/>
              </a:stretch>
            </p:blipFill>
            <p:spPr>
              <a:xfrm>
                <a:off x="5615133" y="5308440"/>
                <a:ext cx="1566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88" name="Freihand 387">
                <a:extLst>
                  <a:ext uri="{FF2B5EF4-FFF2-40B4-BE49-F238E27FC236}">
                    <a16:creationId xmlns:a16="http://schemas.microsoft.com/office/drawing/2014/main" id="{55051831-23A6-479D-8F0C-331CE52230BE}"/>
                  </a:ext>
                </a:extLst>
              </p14:cNvPr>
              <p14:cNvContentPartPr/>
              <p14:nvPr/>
            </p14:nvContentPartPr>
            <p14:xfrm>
              <a:off x="5792973" y="5391960"/>
              <a:ext cx="82800" cy="11160"/>
            </p14:xfrm>
          </p:contentPart>
        </mc:Choice>
        <mc:Fallback>
          <p:pic>
            <p:nvPicPr>
              <p:cNvPr id="388" name="Freihand 387">
                <a:extLst>
                  <a:ext uri="{FF2B5EF4-FFF2-40B4-BE49-F238E27FC236}">
                    <a16:creationId xmlns:a16="http://schemas.microsoft.com/office/drawing/2014/main" id="{55051831-23A6-479D-8F0C-331CE52230BE}"/>
                  </a:ext>
                </a:extLst>
              </p:cNvPr>
              <p:cNvPicPr/>
              <p:nvPr/>
            </p:nvPicPr>
            <p:blipFill>
              <a:blip r:embed="rId641"/>
              <a:stretch>
                <a:fillRect/>
              </a:stretch>
            </p:blipFill>
            <p:spPr>
              <a:xfrm>
                <a:off x="5788653" y="5387640"/>
                <a:ext cx="914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89" name="Freihand 388">
                <a:extLst>
                  <a:ext uri="{FF2B5EF4-FFF2-40B4-BE49-F238E27FC236}">
                    <a16:creationId xmlns:a16="http://schemas.microsoft.com/office/drawing/2014/main" id="{CD00994D-5F62-410C-9BF5-1786A5A35004}"/>
                  </a:ext>
                </a:extLst>
              </p14:cNvPr>
              <p14:cNvContentPartPr/>
              <p14:nvPr/>
            </p14:nvContentPartPr>
            <p14:xfrm>
              <a:off x="5928693" y="5322120"/>
              <a:ext cx="128160" cy="127440"/>
            </p14:xfrm>
          </p:contentPart>
        </mc:Choice>
        <mc:Fallback>
          <p:pic>
            <p:nvPicPr>
              <p:cNvPr id="389" name="Freihand 388">
                <a:extLst>
                  <a:ext uri="{FF2B5EF4-FFF2-40B4-BE49-F238E27FC236}">
                    <a16:creationId xmlns:a16="http://schemas.microsoft.com/office/drawing/2014/main" id="{CD00994D-5F62-410C-9BF5-1786A5A35004}"/>
                  </a:ext>
                </a:extLst>
              </p:cNvPr>
              <p:cNvPicPr/>
              <p:nvPr/>
            </p:nvPicPr>
            <p:blipFill>
              <a:blip r:embed="rId643"/>
              <a:stretch>
                <a:fillRect/>
              </a:stretch>
            </p:blipFill>
            <p:spPr>
              <a:xfrm>
                <a:off x="5924373" y="5317800"/>
                <a:ext cx="1368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90" name="Freihand 389">
                <a:extLst>
                  <a:ext uri="{FF2B5EF4-FFF2-40B4-BE49-F238E27FC236}">
                    <a16:creationId xmlns:a16="http://schemas.microsoft.com/office/drawing/2014/main" id="{F7C27AB1-6576-4750-8722-2B8E7EAA7467}"/>
                  </a:ext>
                </a:extLst>
              </p14:cNvPr>
              <p14:cNvContentPartPr/>
              <p14:nvPr/>
            </p14:nvContentPartPr>
            <p14:xfrm>
              <a:off x="6025173" y="5444520"/>
              <a:ext cx="31320" cy="87480"/>
            </p14:xfrm>
          </p:contentPart>
        </mc:Choice>
        <mc:Fallback>
          <p:pic>
            <p:nvPicPr>
              <p:cNvPr id="390" name="Freihand 389">
                <a:extLst>
                  <a:ext uri="{FF2B5EF4-FFF2-40B4-BE49-F238E27FC236}">
                    <a16:creationId xmlns:a16="http://schemas.microsoft.com/office/drawing/2014/main" id="{F7C27AB1-6576-4750-8722-2B8E7EAA7467}"/>
                  </a:ext>
                </a:extLst>
              </p:cNvPr>
              <p:cNvPicPr/>
              <p:nvPr/>
            </p:nvPicPr>
            <p:blipFill>
              <a:blip r:embed="rId645"/>
              <a:stretch>
                <a:fillRect/>
              </a:stretch>
            </p:blipFill>
            <p:spPr>
              <a:xfrm>
                <a:off x="6020853" y="5440200"/>
                <a:ext cx="399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91" name="Freihand 390">
                <a:extLst>
                  <a:ext uri="{FF2B5EF4-FFF2-40B4-BE49-F238E27FC236}">
                    <a16:creationId xmlns:a16="http://schemas.microsoft.com/office/drawing/2014/main" id="{DD5E9198-6338-45F9-B535-6B65DB5686CF}"/>
                  </a:ext>
                </a:extLst>
              </p14:cNvPr>
              <p14:cNvContentPartPr/>
              <p14:nvPr/>
            </p14:nvContentPartPr>
            <p14:xfrm>
              <a:off x="6066933" y="5317080"/>
              <a:ext cx="113040" cy="160920"/>
            </p14:xfrm>
          </p:contentPart>
        </mc:Choice>
        <mc:Fallback>
          <p:pic>
            <p:nvPicPr>
              <p:cNvPr id="391" name="Freihand 390">
                <a:extLst>
                  <a:ext uri="{FF2B5EF4-FFF2-40B4-BE49-F238E27FC236}">
                    <a16:creationId xmlns:a16="http://schemas.microsoft.com/office/drawing/2014/main" id="{DD5E9198-6338-45F9-B535-6B65DB5686CF}"/>
                  </a:ext>
                </a:extLst>
              </p:cNvPr>
              <p:cNvPicPr/>
              <p:nvPr/>
            </p:nvPicPr>
            <p:blipFill>
              <a:blip r:embed="rId647"/>
              <a:stretch>
                <a:fillRect/>
              </a:stretch>
            </p:blipFill>
            <p:spPr>
              <a:xfrm>
                <a:off x="6062613" y="5312760"/>
                <a:ext cx="1216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92" name="Freihand 391">
                <a:extLst>
                  <a:ext uri="{FF2B5EF4-FFF2-40B4-BE49-F238E27FC236}">
                    <a16:creationId xmlns:a16="http://schemas.microsoft.com/office/drawing/2014/main" id="{59F0ADDB-D08B-4F31-B827-BE841AE2C6BF}"/>
                  </a:ext>
                </a:extLst>
              </p14:cNvPr>
              <p14:cNvContentPartPr/>
              <p14:nvPr/>
            </p14:nvContentPartPr>
            <p14:xfrm>
              <a:off x="6261693" y="5173080"/>
              <a:ext cx="157320" cy="11160"/>
            </p14:xfrm>
          </p:contentPart>
        </mc:Choice>
        <mc:Fallback>
          <p:pic>
            <p:nvPicPr>
              <p:cNvPr id="392" name="Freihand 391">
                <a:extLst>
                  <a:ext uri="{FF2B5EF4-FFF2-40B4-BE49-F238E27FC236}">
                    <a16:creationId xmlns:a16="http://schemas.microsoft.com/office/drawing/2014/main" id="{59F0ADDB-D08B-4F31-B827-BE841AE2C6BF}"/>
                  </a:ext>
                </a:extLst>
              </p:cNvPr>
              <p:cNvPicPr/>
              <p:nvPr/>
            </p:nvPicPr>
            <p:blipFill>
              <a:blip r:embed="rId649"/>
              <a:stretch>
                <a:fillRect/>
              </a:stretch>
            </p:blipFill>
            <p:spPr>
              <a:xfrm>
                <a:off x="6257373" y="5168760"/>
                <a:ext cx="1659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93" name="Freihand 392">
                <a:extLst>
                  <a:ext uri="{FF2B5EF4-FFF2-40B4-BE49-F238E27FC236}">
                    <a16:creationId xmlns:a16="http://schemas.microsoft.com/office/drawing/2014/main" id="{E7A610BB-06CE-47AE-9AD8-C1A0517394BD}"/>
                  </a:ext>
                </a:extLst>
              </p14:cNvPr>
              <p14:cNvContentPartPr/>
              <p14:nvPr/>
            </p14:nvContentPartPr>
            <p14:xfrm>
              <a:off x="6267453" y="5230680"/>
              <a:ext cx="150840" cy="7200"/>
            </p14:xfrm>
          </p:contentPart>
        </mc:Choice>
        <mc:Fallback>
          <p:pic>
            <p:nvPicPr>
              <p:cNvPr id="393" name="Freihand 392">
                <a:extLst>
                  <a:ext uri="{FF2B5EF4-FFF2-40B4-BE49-F238E27FC236}">
                    <a16:creationId xmlns:a16="http://schemas.microsoft.com/office/drawing/2014/main" id="{E7A610BB-06CE-47AE-9AD8-C1A0517394BD}"/>
                  </a:ext>
                </a:extLst>
              </p:cNvPr>
              <p:cNvPicPr/>
              <p:nvPr/>
            </p:nvPicPr>
            <p:blipFill>
              <a:blip r:embed="rId651"/>
              <a:stretch>
                <a:fillRect/>
              </a:stretch>
            </p:blipFill>
            <p:spPr>
              <a:xfrm>
                <a:off x="6263133" y="5226360"/>
                <a:ext cx="1594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394" name="Freihand 393">
                <a:extLst>
                  <a:ext uri="{FF2B5EF4-FFF2-40B4-BE49-F238E27FC236}">
                    <a16:creationId xmlns:a16="http://schemas.microsoft.com/office/drawing/2014/main" id="{269FBB61-004B-437A-B572-A28F1858C9A6}"/>
                  </a:ext>
                </a:extLst>
              </p14:cNvPr>
              <p14:cNvContentPartPr/>
              <p14:nvPr/>
            </p14:nvContentPartPr>
            <p14:xfrm>
              <a:off x="6523773" y="5056080"/>
              <a:ext cx="146520" cy="152280"/>
            </p14:xfrm>
          </p:contentPart>
        </mc:Choice>
        <mc:Fallback>
          <p:pic>
            <p:nvPicPr>
              <p:cNvPr id="394" name="Freihand 393">
                <a:extLst>
                  <a:ext uri="{FF2B5EF4-FFF2-40B4-BE49-F238E27FC236}">
                    <a16:creationId xmlns:a16="http://schemas.microsoft.com/office/drawing/2014/main" id="{269FBB61-004B-437A-B572-A28F1858C9A6}"/>
                  </a:ext>
                </a:extLst>
              </p:cNvPr>
              <p:cNvPicPr/>
              <p:nvPr/>
            </p:nvPicPr>
            <p:blipFill>
              <a:blip r:embed="rId653"/>
              <a:stretch>
                <a:fillRect/>
              </a:stretch>
            </p:blipFill>
            <p:spPr>
              <a:xfrm>
                <a:off x="6519453" y="5051760"/>
                <a:ext cx="1551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395" name="Freihand 394">
                <a:extLst>
                  <a:ext uri="{FF2B5EF4-FFF2-40B4-BE49-F238E27FC236}">
                    <a16:creationId xmlns:a16="http://schemas.microsoft.com/office/drawing/2014/main" id="{FD043E13-5FF7-4DAA-96BA-B74F52BF93FA}"/>
                  </a:ext>
                </a:extLst>
              </p14:cNvPr>
              <p14:cNvContentPartPr/>
              <p14:nvPr/>
            </p14:nvContentPartPr>
            <p14:xfrm>
              <a:off x="6693693" y="5050320"/>
              <a:ext cx="155160" cy="137880"/>
            </p14:xfrm>
          </p:contentPart>
        </mc:Choice>
        <mc:Fallback>
          <p:pic>
            <p:nvPicPr>
              <p:cNvPr id="395" name="Freihand 394">
                <a:extLst>
                  <a:ext uri="{FF2B5EF4-FFF2-40B4-BE49-F238E27FC236}">
                    <a16:creationId xmlns:a16="http://schemas.microsoft.com/office/drawing/2014/main" id="{FD043E13-5FF7-4DAA-96BA-B74F52BF93FA}"/>
                  </a:ext>
                </a:extLst>
              </p:cNvPr>
              <p:cNvPicPr/>
              <p:nvPr/>
            </p:nvPicPr>
            <p:blipFill>
              <a:blip r:embed="rId655"/>
              <a:stretch>
                <a:fillRect/>
              </a:stretch>
            </p:blipFill>
            <p:spPr>
              <a:xfrm>
                <a:off x="6689373" y="5046000"/>
                <a:ext cx="1638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396" name="Freihand 395">
                <a:extLst>
                  <a:ext uri="{FF2B5EF4-FFF2-40B4-BE49-F238E27FC236}">
                    <a16:creationId xmlns:a16="http://schemas.microsoft.com/office/drawing/2014/main" id="{2CEC900F-2EF3-4FA4-9C42-E3259D7F14DD}"/>
                  </a:ext>
                </a:extLst>
              </p14:cNvPr>
              <p14:cNvContentPartPr/>
              <p14:nvPr/>
            </p14:nvContentPartPr>
            <p14:xfrm>
              <a:off x="6866493" y="5049960"/>
              <a:ext cx="25200" cy="36720"/>
            </p14:xfrm>
          </p:contentPart>
        </mc:Choice>
        <mc:Fallback>
          <p:pic>
            <p:nvPicPr>
              <p:cNvPr id="396" name="Freihand 395">
                <a:extLst>
                  <a:ext uri="{FF2B5EF4-FFF2-40B4-BE49-F238E27FC236}">
                    <a16:creationId xmlns:a16="http://schemas.microsoft.com/office/drawing/2014/main" id="{2CEC900F-2EF3-4FA4-9C42-E3259D7F14DD}"/>
                  </a:ext>
                </a:extLst>
              </p:cNvPr>
              <p:cNvPicPr/>
              <p:nvPr/>
            </p:nvPicPr>
            <p:blipFill>
              <a:blip r:embed="rId657"/>
              <a:stretch>
                <a:fillRect/>
              </a:stretch>
            </p:blipFill>
            <p:spPr>
              <a:xfrm>
                <a:off x="6862173" y="5045640"/>
                <a:ext cx="338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397" name="Freihand 396">
                <a:extLst>
                  <a:ext uri="{FF2B5EF4-FFF2-40B4-BE49-F238E27FC236}">
                    <a16:creationId xmlns:a16="http://schemas.microsoft.com/office/drawing/2014/main" id="{4137CFC7-A397-40D9-9EDA-B561E1A9CA42}"/>
                  </a:ext>
                </a:extLst>
              </p14:cNvPr>
              <p14:cNvContentPartPr/>
              <p14:nvPr/>
            </p14:nvContentPartPr>
            <p14:xfrm>
              <a:off x="6856053" y="5104320"/>
              <a:ext cx="74160" cy="84600"/>
            </p14:xfrm>
          </p:contentPart>
        </mc:Choice>
        <mc:Fallback>
          <p:pic>
            <p:nvPicPr>
              <p:cNvPr id="397" name="Freihand 396">
                <a:extLst>
                  <a:ext uri="{FF2B5EF4-FFF2-40B4-BE49-F238E27FC236}">
                    <a16:creationId xmlns:a16="http://schemas.microsoft.com/office/drawing/2014/main" id="{4137CFC7-A397-40D9-9EDA-B561E1A9CA42}"/>
                  </a:ext>
                </a:extLst>
              </p:cNvPr>
              <p:cNvPicPr/>
              <p:nvPr/>
            </p:nvPicPr>
            <p:blipFill>
              <a:blip r:embed="rId659"/>
              <a:stretch>
                <a:fillRect/>
              </a:stretch>
            </p:blipFill>
            <p:spPr>
              <a:xfrm>
                <a:off x="6851733" y="5100000"/>
                <a:ext cx="828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398" name="Freihand 397">
                <a:extLst>
                  <a:ext uri="{FF2B5EF4-FFF2-40B4-BE49-F238E27FC236}">
                    <a16:creationId xmlns:a16="http://schemas.microsoft.com/office/drawing/2014/main" id="{CD1E87EB-62FB-4A69-99E3-1DC19B6C8731}"/>
                  </a:ext>
                </a:extLst>
              </p14:cNvPr>
              <p14:cNvContentPartPr/>
              <p14:nvPr/>
            </p14:nvContentPartPr>
            <p14:xfrm>
              <a:off x="5546733" y="5077320"/>
              <a:ext cx="102960" cy="117000"/>
            </p14:xfrm>
          </p:contentPart>
        </mc:Choice>
        <mc:Fallback>
          <p:pic>
            <p:nvPicPr>
              <p:cNvPr id="398" name="Freihand 397">
                <a:extLst>
                  <a:ext uri="{FF2B5EF4-FFF2-40B4-BE49-F238E27FC236}">
                    <a16:creationId xmlns:a16="http://schemas.microsoft.com/office/drawing/2014/main" id="{CD1E87EB-62FB-4A69-99E3-1DC19B6C8731}"/>
                  </a:ext>
                </a:extLst>
              </p:cNvPr>
              <p:cNvPicPr/>
              <p:nvPr/>
            </p:nvPicPr>
            <p:blipFill>
              <a:blip r:embed="rId661"/>
              <a:stretch>
                <a:fillRect/>
              </a:stretch>
            </p:blipFill>
            <p:spPr>
              <a:xfrm>
                <a:off x="5542413" y="5073000"/>
                <a:ext cx="1116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399" name="Freihand 398">
                <a:extLst>
                  <a:ext uri="{FF2B5EF4-FFF2-40B4-BE49-F238E27FC236}">
                    <a16:creationId xmlns:a16="http://schemas.microsoft.com/office/drawing/2014/main" id="{27651D51-C94F-4425-A4C7-0FA2C7288E70}"/>
                  </a:ext>
                </a:extLst>
              </p14:cNvPr>
              <p14:cNvContentPartPr/>
              <p14:nvPr/>
            </p14:nvContentPartPr>
            <p14:xfrm>
              <a:off x="5495613" y="5143920"/>
              <a:ext cx="124200" cy="6120"/>
            </p14:xfrm>
          </p:contentPart>
        </mc:Choice>
        <mc:Fallback>
          <p:pic>
            <p:nvPicPr>
              <p:cNvPr id="399" name="Freihand 398">
                <a:extLst>
                  <a:ext uri="{FF2B5EF4-FFF2-40B4-BE49-F238E27FC236}">
                    <a16:creationId xmlns:a16="http://schemas.microsoft.com/office/drawing/2014/main" id="{27651D51-C94F-4425-A4C7-0FA2C7288E70}"/>
                  </a:ext>
                </a:extLst>
              </p:cNvPr>
              <p:cNvPicPr/>
              <p:nvPr/>
            </p:nvPicPr>
            <p:blipFill>
              <a:blip r:embed="rId663"/>
              <a:stretch>
                <a:fillRect/>
              </a:stretch>
            </p:blipFill>
            <p:spPr>
              <a:xfrm>
                <a:off x="5491293" y="5139600"/>
                <a:ext cx="1328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400" name="Freihand 399">
                <a:extLst>
                  <a:ext uri="{FF2B5EF4-FFF2-40B4-BE49-F238E27FC236}">
                    <a16:creationId xmlns:a16="http://schemas.microsoft.com/office/drawing/2014/main" id="{A385EC5A-0A4F-4B29-8A99-7B2E39C4B0B7}"/>
                  </a:ext>
                </a:extLst>
              </p14:cNvPr>
              <p14:cNvContentPartPr/>
              <p14:nvPr/>
            </p14:nvContentPartPr>
            <p14:xfrm>
              <a:off x="7000773" y="5065800"/>
              <a:ext cx="70560" cy="94320"/>
            </p14:xfrm>
          </p:contentPart>
        </mc:Choice>
        <mc:Fallback>
          <p:pic>
            <p:nvPicPr>
              <p:cNvPr id="400" name="Freihand 399">
                <a:extLst>
                  <a:ext uri="{FF2B5EF4-FFF2-40B4-BE49-F238E27FC236}">
                    <a16:creationId xmlns:a16="http://schemas.microsoft.com/office/drawing/2014/main" id="{A385EC5A-0A4F-4B29-8A99-7B2E39C4B0B7}"/>
                  </a:ext>
                </a:extLst>
              </p:cNvPr>
              <p:cNvPicPr/>
              <p:nvPr/>
            </p:nvPicPr>
            <p:blipFill>
              <a:blip r:embed="rId665"/>
              <a:stretch>
                <a:fillRect/>
              </a:stretch>
            </p:blipFill>
            <p:spPr>
              <a:xfrm>
                <a:off x="6996453" y="5061480"/>
                <a:ext cx="792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401" name="Freihand 400">
                <a:extLst>
                  <a:ext uri="{FF2B5EF4-FFF2-40B4-BE49-F238E27FC236}">
                    <a16:creationId xmlns:a16="http://schemas.microsoft.com/office/drawing/2014/main" id="{D09C0224-F9B1-4F36-83E3-3012E0ECEB73}"/>
                  </a:ext>
                </a:extLst>
              </p14:cNvPr>
              <p14:cNvContentPartPr/>
              <p14:nvPr/>
            </p14:nvContentPartPr>
            <p14:xfrm>
              <a:off x="6964773" y="5106120"/>
              <a:ext cx="119520" cy="33480"/>
            </p14:xfrm>
          </p:contentPart>
        </mc:Choice>
        <mc:Fallback>
          <p:pic>
            <p:nvPicPr>
              <p:cNvPr id="401" name="Freihand 400">
                <a:extLst>
                  <a:ext uri="{FF2B5EF4-FFF2-40B4-BE49-F238E27FC236}">
                    <a16:creationId xmlns:a16="http://schemas.microsoft.com/office/drawing/2014/main" id="{D09C0224-F9B1-4F36-83E3-3012E0ECEB73}"/>
                  </a:ext>
                </a:extLst>
              </p:cNvPr>
              <p:cNvPicPr/>
              <p:nvPr/>
            </p:nvPicPr>
            <p:blipFill>
              <a:blip r:embed="rId667"/>
              <a:stretch>
                <a:fillRect/>
              </a:stretch>
            </p:blipFill>
            <p:spPr>
              <a:xfrm>
                <a:off x="6960453" y="5101800"/>
                <a:ext cx="1281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402" name="Freihand 401">
                <a:extLst>
                  <a:ext uri="{FF2B5EF4-FFF2-40B4-BE49-F238E27FC236}">
                    <a16:creationId xmlns:a16="http://schemas.microsoft.com/office/drawing/2014/main" id="{C50197BB-A790-4FF2-943B-17140561EF30}"/>
                  </a:ext>
                </a:extLst>
              </p14:cNvPr>
              <p14:cNvContentPartPr/>
              <p14:nvPr/>
            </p14:nvContentPartPr>
            <p14:xfrm>
              <a:off x="7215333" y="4877880"/>
              <a:ext cx="170280" cy="144720"/>
            </p14:xfrm>
          </p:contentPart>
        </mc:Choice>
        <mc:Fallback>
          <p:pic>
            <p:nvPicPr>
              <p:cNvPr id="402" name="Freihand 401">
                <a:extLst>
                  <a:ext uri="{FF2B5EF4-FFF2-40B4-BE49-F238E27FC236}">
                    <a16:creationId xmlns:a16="http://schemas.microsoft.com/office/drawing/2014/main" id="{C50197BB-A790-4FF2-943B-17140561EF30}"/>
                  </a:ext>
                </a:extLst>
              </p:cNvPr>
              <p:cNvPicPr/>
              <p:nvPr/>
            </p:nvPicPr>
            <p:blipFill>
              <a:blip r:embed="rId669"/>
              <a:stretch>
                <a:fillRect/>
              </a:stretch>
            </p:blipFill>
            <p:spPr>
              <a:xfrm>
                <a:off x="7211013" y="4873560"/>
                <a:ext cx="1789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403" name="Freihand 402">
                <a:extLst>
                  <a:ext uri="{FF2B5EF4-FFF2-40B4-BE49-F238E27FC236}">
                    <a16:creationId xmlns:a16="http://schemas.microsoft.com/office/drawing/2014/main" id="{445C72E8-711C-434C-AD16-6BEB44E16625}"/>
                  </a:ext>
                </a:extLst>
              </p14:cNvPr>
              <p14:cNvContentPartPr/>
              <p14:nvPr/>
            </p14:nvContentPartPr>
            <p14:xfrm>
              <a:off x="7192653" y="5060760"/>
              <a:ext cx="294840" cy="13680"/>
            </p14:xfrm>
          </p:contentPart>
        </mc:Choice>
        <mc:Fallback>
          <p:pic>
            <p:nvPicPr>
              <p:cNvPr id="403" name="Freihand 402">
                <a:extLst>
                  <a:ext uri="{FF2B5EF4-FFF2-40B4-BE49-F238E27FC236}">
                    <a16:creationId xmlns:a16="http://schemas.microsoft.com/office/drawing/2014/main" id="{445C72E8-711C-434C-AD16-6BEB44E16625}"/>
                  </a:ext>
                </a:extLst>
              </p:cNvPr>
              <p:cNvPicPr/>
              <p:nvPr/>
            </p:nvPicPr>
            <p:blipFill>
              <a:blip r:embed="rId671"/>
              <a:stretch>
                <a:fillRect/>
              </a:stretch>
            </p:blipFill>
            <p:spPr>
              <a:xfrm>
                <a:off x="7188333" y="5056440"/>
                <a:ext cx="3034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406" name="Freihand 405">
                <a:extLst>
                  <a:ext uri="{FF2B5EF4-FFF2-40B4-BE49-F238E27FC236}">
                    <a16:creationId xmlns:a16="http://schemas.microsoft.com/office/drawing/2014/main" id="{B9CCB1B7-5113-4E61-8D4C-F5253312D642}"/>
                  </a:ext>
                </a:extLst>
              </p14:cNvPr>
              <p14:cNvContentPartPr/>
              <p14:nvPr/>
            </p14:nvContentPartPr>
            <p14:xfrm>
              <a:off x="7140453" y="5234640"/>
              <a:ext cx="92160" cy="97920"/>
            </p14:xfrm>
          </p:contentPart>
        </mc:Choice>
        <mc:Fallback>
          <p:pic>
            <p:nvPicPr>
              <p:cNvPr id="406" name="Freihand 405">
                <a:extLst>
                  <a:ext uri="{FF2B5EF4-FFF2-40B4-BE49-F238E27FC236}">
                    <a16:creationId xmlns:a16="http://schemas.microsoft.com/office/drawing/2014/main" id="{B9CCB1B7-5113-4E61-8D4C-F5253312D642}"/>
                  </a:ext>
                </a:extLst>
              </p:cNvPr>
              <p:cNvPicPr/>
              <p:nvPr/>
            </p:nvPicPr>
            <p:blipFill>
              <a:blip r:embed="rId673"/>
              <a:stretch>
                <a:fillRect/>
              </a:stretch>
            </p:blipFill>
            <p:spPr>
              <a:xfrm>
                <a:off x="7136133" y="5230320"/>
                <a:ext cx="1008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407" name="Freihand 406">
                <a:extLst>
                  <a:ext uri="{FF2B5EF4-FFF2-40B4-BE49-F238E27FC236}">
                    <a16:creationId xmlns:a16="http://schemas.microsoft.com/office/drawing/2014/main" id="{F761D436-E72C-468A-960E-4BE16AEEA83E}"/>
                  </a:ext>
                </a:extLst>
              </p14:cNvPr>
              <p14:cNvContentPartPr/>
              <p14:nvPr/>
            </p14:nvContentPartPr>
            <p14:xfrm>
              <a:off x="7264653" y="5284320"/>
              <a:ext cx="19080" cy="94680"/>
            </p14:xfrm>
          </p:contentPart>
        </mc:Choice>
        <mc:Fallback>
          <p:pic>
            <p:nvPicPr>
              <p:cNvPr id="407" name="Freihand 406">
                <a:extLst>
                  <a:ext uri="{FF2B5EF4-FFF2-40B4-BE49-F238E27FC236}">
                    <a16:creationId xmlns:a16="http://schemas.microsoft.com/office/drawing/2014/main" id="{F761D436-E72C-468A-960E-4BE16AEEA83E}"/>
                  </a:ext>
                </a:extLst>
              </p:cNvPr>
              <p:cNvPicPr/>
              <p:nvPr/>
            </p:nvPicPr>
            <p:blipFill>
              <a:blip r:embed="rId675"/>
              <a:stretch>
                <a:fillRect/>
              </a:stretch>
            </p:blipFill>
            <p:spPr>
              <a:xfrm>
                <a:off x="7260333" y="5280000"/>
                <a:ext cx="277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408" name="Freihand 407">
                <a:extLst>
                  <a:ext uri="{FF2B5EF4-FFF2-40B4-BE49-F238E27FC236}">
                    <a16:creationId xmlns:a16="http://schemas.microsoft.com/office/drawing/2014/main" id="{CC08EE7E-8C35-4B9F-B703-0F7FF990CCC2}"/>
                  </a:ext>
                </a:extLst>
              </p14:cNvPr>
              <p14:cNvContentPartPr/>
              <p14:nvPr/>
            </p14:nvContentPartPr>
            <p14:xfrm>
              <a:off x="7336293" y="5204400"/>
              <a:ext cx="73800" cy="107640"/>
            </p14:xfrm>
          </p:contentPart>
        </mc:Choice>
        <mc:Fallback>
          <p:pic>
            <p:nvPicPr>
              <p:cNvPr id="408" name="Freihand 407">
                <a:extLst>
                  <a:ext uri="{FF2B5EF4-FFF2-40B4-BE49-F238E27FC236}">
                    <a16:creationId xmlns:a16="http://schemas.microsoft.com/office/drawing/2014/main" id="{CC08EE7E-8C35-4B9F-B703-0F7FF990CCC2}"/>
                  </a:ext>
                </a:extLst>
              </p:cNvPr>
              <p:cNvPicPr/>
              <p:nvPr/>
            </p:nvPicPr>
            <p:blipFill>
              <a:blip r:embed="rId677"/>
              <a:stretch>
                <a:fillRect/>
              </a:stretch>
            </p:blipFill>
            <p:spPr>
              <a:xfrm>
                <a:off x="7331973" y="5200080"/>
                <a:ext cx="824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419" name="Freihand 418">
                <a:extLst>
                  <a:ext uri="{FF2B5EF4-FFF2-40B4-BE49-F238E27FC236}">
                    <a16:creationId xmlns:a16="http://schemas.microsoft.com/office/drawing/2014/main" id="{C572C38D-64C3-443B-A1C6-75DA0C541C4A}"/>
                  </a:ext>
                </a:extLst>
              </p14:cNvPr>
              <p14:cNvContentPartPr/>
              <p14:nvPr/>
            </p14:nvContentPartPr>
            <p14:xfrm>
              <a:off x="7236213" y="5577000"/>
              <a:ext cx="29880" cy="141480"/>
            </p14:xfrm>
          </p:contentPart>
        </mc:Choice>
        <mc:Fallback>
          <p:pic>
            <p:nvPicPr>
              <p:cNvPr id="419" name="Freihand 418">
                <a:extLst>
                  <a:ext uri="{FF2B5EF4-FFF2-40B4-BE49-F238E27FC236}">
                    <a16:creationId xmlns:a16="http://schemas.microsoft.com/office/drawing/2014/main" id="{C572C38D-64C3-443B-A1C6-75DA0C541C4A}"/>
                  </a:ext>
                </a:extLst>
              </p:cNvPr>
              <p:cNvPicPr/>
              <p:nvPr/>
            </p:nvPicPr>
            <p:blipFill>
              <a:blip r:embed="rId679"/>
              <a:stretch>
                <a:fillRect/>
              </a:stretch>
            </p:blipFill>
            <p:spPr>
              <a:xfrm>
                <a:off x="7231893" y="5572680"/>
                <a:ext cx="385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420" name="Freihand 419">
                <a:extLst>
                  <a:ext uri="{FF2B5EF4-FFF2-40B4-BE49-F238E27FC236}">
                    <a16:creationId xmlns:a16="http://schemas.microsoft.com/office/drawing/2014/main" id="{D7217658-7445-4951-9FAE-2B3F1CAB4C4E}"/>
                  </a:ext>
                </a:extLst>
              </p14:cNvPr>
              <p14:cNvContentPartPr/>
              <p14:nvPr/>
            </p14:nvContentPartPr>
            <p14:xfrm>
              <a:off x="7151253" y="5487720"/>
              <a:ext cx="185760" cy="120600"/>
            </p14:xfrm>
          </p:contentPart>
        </mc:Choice>
        <mc:Fallback>
          <p:pic>
            <p:nvPicPr>
              <p:cNvPr id="420" name="Freihand 419">
                <a:extLst>
                  <a:ext uri="{FF2B5EF4-FFF2-40B4-BE49-F238E27FC236}">
                    <a16:creationId xmlns:a16="http://schemas.microsoft.com/office/drawing/2014/main" id="{D7217658-7445-4951-9FAE-2B3F1CAB4C4E}"/>
                  </a:ext>
                </a:extLst>
              </p:cNvPr>
              <p:cNvPicPr/>
              <p:nvPr/>
            </p:nvPicPr>
            <p:blipFill>
              <a:blip r:embed="rId681"/>
              <a:stretch>
                <a:fillRect/>
              </a:stretch>
            </p:blipFill>
            <p:spPr>
              <a:xfrm>
                <a:off x="7146933" y="5483400"/>
                <a:ext cx="1944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430" name="Freihand 429">
                <a:extLst>
                  <a:ext uri="{FF2B5EF4-FFF2-40B4-BE49-F238E27FC236}">
                    <a16:creationId xmlns:a16="http://schemas.microsoft.com/office/drawing/2014/main" id="{9A14F1DF-7B94-4800-86D5-9BC72DBB6C81}"/>
                  </a:ext>
                </a:extLst>
              </p14:cNvPr>
              <p14:cNvContentPartPr/>
              <p14:nvPr/>
            </p14:nvContentPartPr>
            <p14:xfrm>
              <a:off x="750453" y="4235640"/>
              <a:ext cx="855000" cy="750960"/>
            </p14:xfrm>
          </p:contentPart>
        </mc:Choice>
        <mc:Fallback>
          <p:pic>
            <p:nvPicPr>
              <p:cNvPr id="430" name="Freihand 429">
                <a:extLst>
                  <a:ext uri="{FF2B5EF4-FFF2-40B4-BE49-F238E27FC236}">
                    <a16:creationId xmlns:a16="http://schemas.microsoft.com/office/drawing/2014/main" id="{9A14F1DF-7B94-4800-86D5-9BC72DBB6C81}"/>
                  </a:ext>
                </a:extLst>
              </p:cNvPr>
              <p:cNvPicPr/>
              <p:nvPr/>
            </p:nvPicPr>
            <p:blipFill>
              <a:blip r:embed="rId683"/>
              <a:stretch>
                <a:fillRect/>
              </a:stretch>
            </p:blipFill>
            <p:spPr>
              <a:xfrm>
                <a:off x="746133" y="4231320"/>
                <a:ext cx="863640" cy="759600"/>
              </a:xfrm>
              <a:prstGeom prst="rect">
                <a:avLst/>
              </a:prstGeom>
            </p:spPr>
          </p:pic>
        </mc:Fallback>
      </mc:AlternateContent>
      <p:grpSp>
        <p:nvGrpSpPr>
          <p:cNvPr id="434" name="Gruppieren 433">
            <a:extLst>
              <a:ext uri="{FF2B5EF4-FFF2-40B4-BE49-F238E27FC236}">
                <a16:creationId xmlns:a16="http://schemas.microsoft.com/office/drawing/2014/main" id="{B70D915F-1E87-4726-8597-631F0EF61D97}"/>
              </a:ext>
            </a:extLst>
          </p:cNvPr>
          <p:cNvGrpSpPr/>
          <p:nvPr/>
        </p:nvGrpSpPr>
        <p:grpSpPr>
          <a:xfrm>
            <a:off x="6337293" y="6338040"/>
            <a:ext cx="341280" cy="184320"/>
            <a:chOff x="6337293" y="6338040"/>
            <a:chExt cx="341280" cy="184320"/>
          </a:xfrm>
        </p:grpSpPr>
        <mc:AlternateContent xmlns:mc="http://schemas.openxmlformats.org/markup-compatibility/2006">
          <mc:Choice xmlns:p14="http://schemas.microsoft.com/office/powerpoint/2010/main" Requires="p14">
            <p:contentPart p14:bwMode="auto" r:id="rId684">
              <p14:nvContentPartPr>
                <p14:cNvPr id="432" name="Freihand 431">
                  <a:extLst>
                    <a:ext uri="{FF2B5EF4-FFF2-40B4-BE49-F238E27FC236}">
                      <a16:creationId xmlns:a16="http://schemas.microsoft.com/office/drawing/2014/main" id="{9614FCEA-2112-407F-8F57-36D3747ED3EC}"/>
                    </a:ext>
                  </a:extLst>
                </p14:cNvPr>
                <p14:cNvContentPartPr/>
                <p14:nvPr/>
              </p14:nvContentPartPr>
              <p14:xfrm>
                <a:off x="6337293" y="6419040"/>
                <a:ext cx="209520" cy="48960"/>
              </p14:xfrm>
            </p:contentPart>
          </mc:Choice>
          <mc:Fallback>
            <p:pic>
              <p:nvPicPr>
                <p:cNvPr id="432" name="Freihand 431">
                  <a:extLst>
                    <a:ext uri="{FF2B5EF4-FFF2-40B4-BE49-F238E27FC236}">
                      <a16:creationId xmlns:a16="http://schemas.microsoft.com/office/drawing/2014/main" id="{9614FCEA-2112-407F-8F57-36D3747ED3EC}"/>
                    </a:ext>
                  </a:extLst>
                </p:cNvPr>
                <p:cNvPicPr/>
                <p:nvPr/>
              </p:nvPicPr>
              <p:blipFill>
                <a:blip r:embed="rId685"/>
                <a:stretch>
                  <a:fillRect/>
                </a:stretch>
              </p:blipFill>
              <p:spPr>
                <a:xfrm>
                  <a:off x="6332973" y="6414720"/>
                  <a:ext cx="2181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433" name="Freihand 432">
                  <a:extLst>
                    <a:ext uri="{FF2B5EF4-FFF2-40B4-BE49-F238E27FC236}">
                      <a16:creationId xmlns:a16="http://schemas.microsoft.com/office/drawing/2014/main" id="{C0FF2C6C-70F9-4E60-ACBB-D1568117766A}"/>
                    </a:ext>
                  </a:extLst>
                </p14:cNvPr>
                <p14:cNvContentPartPr/>
                <p14:nvPr/>
              </p14:nvContentPartPr>
              <p14:xfrm>
                <a:off x="6534213" y="6338040"/>
                <a:ext cx="144360" cy="184320"/>
              </p14:xfrm>
            </p:contentPart>
          </mc:Choice>
          <mc:Fallback>
            <p:pic>
              <p:nvPicPr>
                <p:cNvPr id="433" name="Freihand 432">
                  <a:extLst>
                    <a:ext uri="{FF2B5EF4-FFF2-40B4-BE49-F238E27FC236}">
                      <a16:creationId xmlns:a16="http://schemas.microsoft.com/office/drawing/2014/main" id="{C0FF2C6C-70F9-4E60-ACBB-D1568117766A}"/>
                    </a:ext>
                  </a:extLst>
                </p:cNvPr>
                <p:cNvPicPr/>
                <p:nvPr/>
              </p:nvPicPr>
              <p:blipFill>
                <a:blip r:embed="rId687"/>
                <a:stretch>
                  <a:fillRect/>
                </a:stretch>
              </p:blipFill>
              <p:spPr>
                <a:xfrm>
                  <a:off x="6529893" y="6333720"/>
                  <a:ext cx="153000" cy="192960"/>
                </a:xfrm>
                <a:prstGeom prst="rect">
                  <a:avLst/>
                </a:prstGeom>
              </p:spPr>
            </p:pic>
          </mc:Fallback>
        </mc:AlternateContent>
      </p:grpSp>
      <p:grpSp>
        <p:nvGrpSpPr>
          <p:cNvPr id="453" name="Gruppieren 452">
            <a:extLst>
              <a:ext uri="{FF2B5EF4-FFF2-40B4-BE49-F238E27FC236}">
                <a16:creationId xmlns:a16="http://schemas.microsoft.com/office/drawing/2014/main" id="{2D38CA93-76B4-4600-A021-0F57A20D8E96}"/>
              </a:ext>
            </a:extLst>
          </p:cNvPr>
          <p:cNvGrpSpPr/>
          <p:nvPr/>
        </p:nvGrpSpPr>
        <p:grpSpPr>
          <a:xfrm>
            <a:off x="4490133" y="6153720"/>
            <a:ext cx="1560600" cy="596880"/>
            <a:chOff x="4490133" y="6153720"/>
            <a:chExt cx="1560600" cy="596880"/>
          </a:xfrm>
        </p:grpSpPr>
        <mc:AlternateContent xmlns:mc="http://schemas.openxmlformats.org/markup-compatibility/2006">
          <mc:Choice xmlns:p14="http://schemas.microsoft.com/office/powerpoint/2010/main" Requires="p14">
            <p:contentPart p14:bwMode="auto" r:id="rId688">
              <p14:nvContentPartPr>
                <p14:cNvPr id="435" name="Freihand 434">
                  <a:extLst>
                    <a:ext uri="{FF2B5EF4-FFF2-40B4-BE49-F238E27FC236}">
                      <a16:creationId xmlns:a16="http://schemas.microsoft.com/office/drawing/2014/main" id="{794F1499-06DF-4336-B2FF-AA899FA68066}"/>
                    </a:ext>
                  </a:extLst>
                </p14:cNvPr>
                <p14:cNvContentPartPr/>
                <p14:nvPr/>
              </p14:nvContentPartPr>
              <p14:xfrm>
                <a:off x="4490133" y="6217080"/>
                <a:ext cx="220680" cy="232920"/>
              </p14:xfrm>
            </p:contentPart>
          </mc:Choice>
          <mc:Fallback>
            <p:pic>
              <p:nvPicPr>
                <p:cNvPr id="435" name="Freihand 434">
                  <a:extLst>
                    <a:ext uri="{FF2B5EF4-FFF2-40B4-BE49-F238E27FC236}">
                      <a16:creationId xmlns:a16="http://schemas.microsoft.com/office/drawing/2014/main" id="{794F1499-06DF-4336-B2FF-AA899FA68066}"/>
                    </a:ext>
                  </a:extLst>
                </p:cNvPr>
                <p:cNvPicPr/>
                <p:nvPr/>
              </p:nvPicPr>
              <p:blipFill>
                <a:blip r:embed="rId689"/>
                <a:stretch>
                  <a:fillRect/>
                </a:stretch>
              </p:blipFill>
              <p:spPr>
                <a:xfrm>
                  <a:off x="4485813" y="6212760"/>
                  <a:ext cx="22932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436" name="Freihand 435">
                  <a:extLst>
                    <a:ext uri="{FF2B5EF4-FFF2-40B4-BE49-F238E27FC236}">
                      <a16:creationId xmlns:a16="http://schemas.microsoft.com/office/drawing/2014/main" id="{5CAFD3C2-C416-4C38-93CD-31008691D3DB}"/>
                    </a:ext>
                  </a:extLst>
                </p14:cNvPr>
                <p14:cNvContentPartPr/>
                <p14:nvPr/>
              </p14:nvContentPartPr>
              <p14:xfrm>
                <a:off x="4785333" y="6280800"/>
                <a:ext cx="149760" cy="114480"/>
              </p14:xfrm>
            </p:contentPart>
          </mc:Choice>
          <mc:Fallback>
            <p:pic>
              <p:nvPicPr>
                <p:cNvPr id="436" name="Freihand 435">
                  <a:extLst>
                    <a:ext uri="{FF2B5EF4-FFF2-40B4-BE49-F238E27FC236}">
                      <a16:creationId xmlns:a16="http://schemas.microsoft.com/office/drawing/2014/main" id="{5CAFD3C2-C416-4C38-93CD-31008691D3DB}"/>
                    </a:ext>
                  </a:extLst>
                </p:cNvPr>
                <p:cNvPicPr/>
                <p:nvPr/>
              </p:nvPicPr>
              <p:blipFill>
                <a:blip r:embed="rId691"/>
                <a:stretch>
                  <a:fillRect/>
                </a:stretch>
              </p:blipFill>
              <p:spPr>
                <a:xfrm>
                  <a:off x="4781013" y="6276480"/>
                  <a:ext cx="1584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437" name="Freihand 436">
                  <a:extLst>
                    <a:ext uri="{FF2B5EF4-FFF2-40B4-BE49-F238E27FC236}">
                      <a16:creationId xmlns:a16="http://schemas.microsoft.com/office/drawing/2014/main" id="{E12A11EA-E0BE-4F15-B0A1-E465D771BF72}"/>
                    </a:ext>
                  </a:extLst>
                </p14:cNvPr>
                <p14:cNvContentPartPr/>
                <p14:nvPr/>
              </p14:nvContentPartPr>
              <p14:xfrm>
                <a:off x="4958853" y="6153720"/>
                <a:ext cx="51840" cy="221040"/>
              </p14:xfrm>
            </p:contentPart>
          </mc:Choice>
          <mc:Fallback>
            <p:pic>
              <p:nvPicPr>
                <p:cNvPr id="437" name="Freihand 436">
                  <a:extLst>
                    <a:ext uri="{FF2B5EF4-FFF2-40B4-BE49-F238E27FC236}">
                      <a16:creationId xmlns:a16="http://schemas.microsoft.com/office/drawing/2014/main" id="{E12A11EA-E0BE-4F15-B0A1-E465D771BF72}"/>
                    </a:ext>
                  </a:extLst>
                </p:cNvPr>
                <p:cNvPicPr/>
                <p:nvPr/>
              </p:nvPicPr>
              <p:blipFill>
                <a:blip r:embed="rId693"/>
                <a:stretch>
                  <a:fillRect/>
                </a:stretch>
              </p:blipFill>
              <p:spPr>
                <a:xfrm>
                  <a:off x="4954533" y="6149400"/>
                  <a:ext cx="6048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438" name="Freihand 437">
                  <a:extLst>
                    <a:ext uri="{FF2B5EF4-FFF2-40B4-BE49-F238E27FC236}">
                      <a16:creationId xmlns:a16="http://schemas.microsoft.com/office/drawing/2014/main" id="{D8DF8D7A-3DD4-4EF2-B479-EBFE3CAA7BCE}"/>
                    </a:ext>
                  </a:extLst>
                </p14:cNvPr>
                <p14:cNvContentPartPr/>
                <p14:nvPr/>
              </p14:nvContentPartPr>
              <p14:xfrm>
                <a:off x="5009253" y="6197280"/>
                <a:ext cx="135000" cy="168840"/>
              </p14:xfrm>
            </p:contentPart>
          </mc:Choice>
          <mc:Fallback>
            <p:pic>
              <p:nvPicPr>
                <p:cNvPr id="438" name="Freihand 437">
                  <a:extLst>
                    <a:ext uri="{FF2B5EF4-FFF2-40B4-BE49-F238E27FC236}">
                      <a16:creationId xmlns:a16="http://schemas.microsoft.com/office/drawing/2014/main" id="{D8DF8D7A-3DD4-4EF2-B479-EBFE3CAA7BCE}"/>
                    </a:ext>
                  </a:extLst>
                </p:cNvPr>
                <p:cNvPicPr/>
                <p:nvPr/>
              </p:nvPicPr>
              <p:blipFill>
                <a:blip r:embed="rId695"/>
                <a:stretch>
                  <a:fillRect/>
                </a:stretch>
              </p:blipFill>
              <p:spPr>
                <a:xfrm>
                  <a:off x="5004933" y="6192960"/>
                  <a:ext cx="1436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439" name="Freihand 438">
                  <a:extLst>
                    <a:ext uri="{FF2B5EF4-FFF2-40B4-BE49-F238E27FC236}">
                      <a16:creationId xmlns:a16="http://schemas.microsoft.com/office/drawing/2014/main" id="{03F66ED7-42D9-412F-8617-4F8100C790CE}"/>
                    </a:ext>
                  </a:extLst>
                </p14:cNvPr>
                <p14:cNvContentPartPr/>
                <p14:nvPr/>
              </p14:nvContentPartPr>
              <p14:xfrm>
                <a:off x="5184573" y="6257760"/>
                <a:ext cx="183240" cy="95040"/>
              </p14:xfrm>
            </p:contentPart>
          </mc:Choice>
          <mc:Fallback>
            <p:pic>
              <p:nvPicPr>
                <p:cNvPr id="439" name="Freihand 438">
                  <a:extLst>
                    <a:ext uri="{FF2B5EF4-FFF2-40B4-BE49-F238E27FC236}">
                      <a16:creationId xmlns:a16="http://schemas.microsoft.com/office/drawing/2014/main" id="{03F66ED7-42D9-412F-8617-4F8100C790CE}"/>
                    </a:ext>
                  </a:extLst>
                </p:cNvPr>
                <p:cNvPicPr/>
                <p:nvPr/>
              </p:nvPicPr>
              <p:blipFill>
                <a:blip r:embed="rId697"/>
                <a:stretch>
                  <a:fillRect/>
                </a:stretch>
              </p:blipFill>
              <p:spPr>
                <a:xfrm>
                  <a:off x="5180253" y="6253080"/>
                  <a:ext cx="1918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440" name="Freihand 439">
                  <a:extLst>
                    <a:ext uri="{FF2B5EF4-FFF2-40B4-BE49-F238E27FC236}">
                      <a16:creationId xmlns:a16="http://schemas.microsoft.com/office/drawing/2014/main" id="{59A2696D-560C-46C2-B123-D1C93699D911}"/>
                    </a:ext>
                  </a:extLst>
                </p14:cNvPr>
                <p14:cNvContentPartPr/>
                <p14:nvPr/>
              </p14:nvContentPartPr>
              <p14:xfrm>
                <a:off x="5400933" y="6259560"/>
                <a:ext cx="184680" cy="87120"/>
              </p14:xfrm>
            </p:contentPart>
          </mc:Choice>
          <mc:Fallback>
            <p:pic>
              <p:nvPicPr>
                <p:cNvPr id="440" name="Freihand 439">
                  <a:extLst>
                    <a:ext uri="{FF2B5EF4-FFF2-40B4-BE49-F238E27FC236}">
                      <a16:creationId xmlns:a16="http://schemas.microsoft.com/office/drawing/2014/main" id="{59A2696D-560C-46C2-B123-D1C93699D911}"/>
                    </a:ext>
                  </a:extLst>
                </p:cNvPr>
                <p:cNvPicPr/>
                <p:nvPr/>
              </p:nvPicPr>
              <p:blipFill>
                <a:blip r:embed="rId699"/>
                <a:stretch>
                  <a:fillRect/>
                </a:stretch>
              </p:blipFill>
              <p:spPr>
                <a:xfrm>
                  <a:off x="5396613" y="6255240"/>
                  <a:ext cx="1933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441" name="Freihand 440">
                  <a:extLst>
                    <a:ext uri="{FF2B5EF4-FFF2-40B4-BE49-F238E27FC236}">
                      <a16:creationId xmlns:a16="http://schemas.microsoft.com/office/drawing/2014/main" id="{D4F86361-F440-400F-8723-9A2915F5EE7B}"/>
                    </a:ext>
                  </a:extLst>
                </p14:cNvPr>
                <p14:cNvContentPartPr/>
                <p14:nvPr/>
              </p14:nvContentPartPr>
              <p14:xfrm>
                <a:off x="5574093" y="6266760"/>
                <a:ext cx="223920" cy="194040"/>
              </p14:xfrm>
            </p:contentPart>
          </mc:Choice>
          <mc:Fallback>
            <p:pic>
              <p:nvPicPr>
                <p:cNvPr id="441" name="Freihand 440">
                  <a:extLst>
                    <a:ext uri="{FF2B5EF4-FFF2-40B4-BE49-F238E27FC236}">
                      <a16:creationId xmlns:a16="http://schemas.microsoft.com/office/drawing/2014/main" id="{D4F86361-F440-400F-8723-9A2915F5EE7B}"/>
                    </a:ext>
                  </a:extLst>
                </p:cNvPr>
                <p:cNvPicPr/>
                <p:nvPr/>
              </p:nvPicPr>
              <p:blipFill>
                <a:blip r:embed="rId701"/>
                <a:stretch>
                  <a:fillRect/>
                </a:stretch>
              </p:blipFill>
              <p:spPr>
                <a:xfrm>
                  <a:off x="5569773" y="6262440"/>
                  <a:ext cx="23256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442" name="Freihand 441">
                  <a:extLst>
                    <a:ext uri="{FF2B5EF4-FFF2-40B4-BE49-F238E27FC236}">
                      <a16:creationId xmlns:a16="http://schemas.microsoft.com/office/drawing/2014/main" id="{0D0EB75B-7AC9-45B7-AEA8-92FFCB7C83E6}"/>
                    </a:ext>
                  </a:extLst>
                </p14:cNvPr>
                <p14:cNvContentPartPr/>
                <p14:nvPr/>
              </p14:nvContentPartPr>
              <p14:xfrm>
                <a:off x="5876133" y="6313200"/>
                <a:ext cx="86760" cy="2160"/>
              </p14:xfrm>
            </p:contentPart>
          </mc:Choice>
          <mc:Fallback>
            <p:pic>
              <p:nvPicPr>
                <p:cNvPr id="442" name="Freihand 441">
                  <a:extLst>
                    <a:ext uri="{FF2B5EF4-FFF2-40B4-BE49-F238E27FC236}">
                      <a16:creationId xmlns:a16="http://schemas.microsoft.com/office/drawing/2014/main" id="{0D0EB75B-7AC9-45B7-AEA8-92FFCB7C83E6}"/>
                    </a:ext>
                  </a:extLst>
                </p:cNvPr>
                <p:cNvPicPr/>
                <p:nvPr/>
              </p:nvPicPr>
              <p:blipFill>
                <a:blip r:embed="rId703"/>
                <a:stretch>
                  <a:fillRect/>
                </a:stretch>
              </p:blipFill>
              <p:spPr>
                <a:xfrm>
                  <a:off x="5871813" y="6308880"/>
                  <a:ext cx="9540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443" name="Freihand 442">
                  <a:extLst>
                    <a:ext uri="{FF2B5EF4-FFF2-40B4-BE49-F238E27FC236}">
                      <a16:creationId xmlns:a16="http://schemas.microsoft.com/office/drawing/2014/main" id="{C6E71461-210A-4D51-B12E-2F81A57B2471}"/>
                    </a:ext>
                  </a:extLst>
                </p14:cNvPr>
                <p14:cNvContentPartPr/>
                <p14:nvPr/>
              </p14:nvContentPartPr>
              <p14:xfrm>
                <a:off x="4548453" y="6540720"/>
                <a:ext cx="326520" cy="175680"/>
              </p14:xfrm>
            </p:contentPart>
          </mc:Choice>
          <mc:Fallback>
            <p:pic>
              <p:nvPicPr>
                <p:cNvPr id="443" name="Freihand 442">
                  <a:extLst>
                    <a:ext uri="{FF2B5EF4-FFF2-40B4-BE49-F238E27FC236}">
                      <a16:creationId xmlns:a16="http://schemas.microsoft.com/office/drawing/2014/main" id="{C6E71461-210A-4D51-B12E-2F81A57B2471}"/>
                    </a:ext>
                  </a:extLst>
                </p:cNvPr>
                <p:cNvPicPr/>
                <p:nvPr/>
              </p:nvPicPr>
              <p:blipFill>
                <a:blip r:embed="rId705"/>
                <a:stretch>
                  <a:fillRect/>
                </a:stretch>
              </p:blipFill>
              <p:spPr>
                <a:xfrm>
                  <a:off x="4544133" y="6536400"/>
                  <a:ext cx="3351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444" name="Freihand 443">
                  <a:extLst>
                    <a:ext uri="{FF2B5EF4-FFF2-40B4-BE49-F238E27FC236}">
                      <a16:creationId xmlns:a16="http://schemas.microsoft.com/office/drawing/2014/main" id="{40A022CF-1961-44EC-98F0-01A2F06DDDE1}"/>
                    </a:ext>
                  </a:extLst>
                </p14:cNvPr>
                <p14:cNvContentPartPr/>
                <p14:nvPr/>
              </p14:nvContentPartPr>
              <p14:xfrm>
                <a:off x="4889733" y="6492840"/>
                <a:ext cx="104040" cy="168120"/>
              </p14:xfrm>
            </p:contentPart>
          </mc:Choice>
          <mc:Fallback>
            <p:pic>
              <p:nvPicPr>
                <p:cNvPr id="444" name="Freihand 443">
                  <a:extLst>
                    <a:ext uri="{FF2B5EF4-FFF2-40B4-BE49-F238E27FC236}">
                      <a16:creationId xmlns:a16="http://schemas.microsoft.com/office/drawing/2014/main" id="{40A022CF-1961-44EC-98F0-01A2F06DDDE1}"/>
                    </a:ext>
                  </a:extLst>
                </p:cNvPr>
                <p:cNvPicPr/>
                <p:nvPr/>
              </p:nvPicPr>
              <p:blipFill>
                <a:blip r:embed="rId707"/>
                <a:stretch>
                  <a:fillRect/>
                </a:stretch>
              </p:blipFill>
              <p:spPr>
                <a:xfrm>
                  <a:off x="4885413" y="6488520"/>
                  <a:ext cx="1126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445" name="Freihand 444">
                  <a:extLst>
                    <a:ext uri="{FF2B5EF4-FFF2-40B4-BE49-F238E27FC236}">
                      <a16:creationId xmlns:a16="http://schemas.microsoft.com/office/drawing/2014/main" id="{A6ACACB9-6AED-4BB4-8FD1-CE9AB97746AA}"/>
                    </a:ext>
                  </a:extLst>
                </p14:cNvPr>
                <p14:cNvContentPartPr/>
                <p14:nvPr/>
              </p14:nvContentPartPr>
              <p14:xfrm>
                <a:off x="4993413" y="6498600"/>
                <a:ext cx="139680" cy="163440"/>
              </p14:xfrm>
            </p:contentPart>
          </mc:Choice>
          <mc:Fallback>
            <p:pic>
              <p:nvPicPr>
                <p:cNvPr id="445" name="Freihand 444">
                  <a:extLst>
                    <a:ext uri="{FF2B5EF4-FFF2-40B4-BE49-F238E27FC236}">
                      <a16:creationId xmlns:a16="http://schemas.microsoft.com/office/drawing/2014/main" id="{A6ACACB9-6AED-4BB4-8FD1-CE9AB97746AA}"/>
                    </a:ext>
                  </a:extLst>
                </p:cNvPr>
                <p:cNvPicPr/>
                <p:nvPr/>
              </p:nvPicPr>
              <p:blipFill>
                <a:blip r:embed="rId709"/>
                <a:stretch>
                  <a:fillRect/>
                </a:stretch>
              </p:blipFill>
              <p:spPr>
                <a:xfrm>
                  <a:off x="4989093" y="6494280"/>
                  <a:ext cx="1483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46" name="Freihand 445">
                  <a:extLst>
                    <a:ext uri="{FF2B5EF4-FFF2-40B4-BE49-F238E27FC236}">
                      <a16:creationId xmlns:a16="http://schemas.microsoft.com/office/drawing/2014/main" id="{8AE502E7-8F47-4EFE-B6FE-B1E6EC3041F5}"/>
                    </a:ext>
                  </a:extLst>
                </p14:cNvPr>
                <p14:cNvContentPartPr/>
                <p14:nvPr/>
              </p14:nvContentPartPr>
              <p14:xfrm>
                <a:off x="5116533" y="6491400"/>
                <a:ext cx="11520" cy="33480"/>
              </p14:xfrm>
            </p:contentPart>
          </mc:Choice>
          <mc:Fallback>
            <p:pic>
              <p:nvPicPr>
                <p:cNvPr id="446" name="Freihand 445">
                  <a:extLst>
                    <a:ext uri="{FF2B5EF4-FFF2-40B4-BE49-F238E27FC236}">
                      <a16:creationId xmlns:a16="http://schemas.microsoft.com/office/drawing/2014/main" id="{8AE502E7-8F47-4EFE-B6FE-B1E6EC3041F5}"/>
                    </a:ext>
                  </a:extLst>
                </p:cNvPr>
                <p:cNvPicPr/>
                <p:nvPr/>
              </p:nvPicPr>
              <p:blipFill>
                <a:blip r:embed="rId711"/>
                <a:stretch>
                  <a:fillRect/>
                </a:stretch>
              </p:blipFill>
              <p:spPr>
                <a:xfrm>
                  <a:off x="5112213" y="6487080"/>
                  <a:ext cx="201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47" name="Freihand 446">
                  <a:extLst>
                    <a:ext uri="{FF2B5EF4-FFF2-40B4-BE49-F238E27FC236}">
                      <a16:creationId xmlns:a16="http://schemas.microsoft.com/office/drawing/2014/main" id="{C66AE8C0-3543-4C42-A9D1-201B96EE6988}"/>
                    </a:ext>
                  </a:extLst>
                </p14:cNvPr>
                <p14:cNvContentPartPr/>
                <p14:nvPr/>
              </p14:nvContentPartPr>
              <p14:xfrm>
                <a:off x="5153973" y="6543600"/>
                <a:ext cx="103680" cy="207000"/>
              </p14:xfrm>
            </p:contentPart>
          </mc:Choice>
          <mc:Fallback>
            <p:pic>
              <p:nvPicPr>
                <p:cNvPr id="447" name="Freihand 446">
                  <a:extLst>
                    <a:ext uri="{FF2B5EF4-FFF2-40B4-BE49-F238E27FC236}">
                      <a16:creationId xmlns:a16="http://schemas.microsoft.com/office/drawing/2014/main" id="{C66AE8C0-3543-4C42-A9D1-201B96EE6988}"/>
                    </a:ext>
                  </a:extLst>
                </p:cNvPr>
                <p:cNvPicPr/>
                <p:nvPr/>
              </p:nvPicPr>
              <p:blipFill>
                <a:blip r:embed="rId713"/>
                <a:stretch>
                  <a:fillRect/>
                </a:stretch>
              </p:blipFill>
              <p:spPr>
                <a:xfrm>
                  <a:off x="5149653" y="6539280"/>
                  <a:ext cx="11232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448" name="Freihand 447">
                  <a:extLst>
                    <a:ext uri="{FF2B5EF4-FFF2-40B4-BE49-F238E27FC236}">
                      <a16:creationId xmlns:a16="http://schemas.microsoft.com/office/drawing/2014/main" id="{2DFD1DF5-439D-4BBB-8C06-769711C076B4}"/>
                    </a:ext>
                  </a:extLst>
                </p14:cNvPr>
                <p14:cNvContentPartPr/>
                <p14:nvPr/>
              </p14:nvContentPartPr>
              <p14:xfrm>
                <a:off x="5288973" y="6451440"/>
                <a:ext cx="92880" cy="176760"/>
              </p14:xfrm>
            </p:contentPart>
          </mc:Choice>
          <mc:Fallback>
            <p:pic>
              <p:nvPicPr>
                <p:cNvPr id="448" name="Freihand 447">
                  <a:extLst>
                    <a:ext uri="{FF2B5EF4-FFF2-40B4-BE49-F238E27FC236}">
                      <a16:creationId xmlns:a16="http://schemas.microsoft.com/office/drawing/2014/main" id="{2DFD1DF5-439D-4BBB-8C06-769711C076B4}"/>
                    </a:ext>
                  </a:extLst>
                </p:cNvPr>
                <p:cNvPicPr/>
                <p:nvPr/>
              </p:nvPicPr>
              <p:blipFill>
                <a:blip r:embed="rId715"/>
                <a:stretch>
                  <a:fillRect/>
                </a:stretch>
              </p:blipFill>
              <p:spPr>
                <a:xfrm>
                  <a:off x="5284653" y="6447120"/>
                  <a:ext cx="1015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49" name="Freihand 448">
                  <a:extLst>
                    <a:ext uri="{FF2B5EF4-FFF2-40B4-BE49-F238E27FC236}">
                      <a16:creationId xmlns:a16="http://schemas.microsoft.com/office/drawing/2014/main" id="{C1165728-0A8A-44D0-B615-07239CFEAB7B}"/>
                    </a:ext>
                  </a:extLst>
                </p14:cNvPr>
                <p14:cNvContentPartPr/>
                <p14:nvPr/>
              </p14:nvContentPartPr>
              <p14:xfrm>
                <a:off x="5360973" y="6464400"/>
                <a:ext cx="18000" cy="20880"/>
              </p14:xfrm>
            </p:contentPart>
          </mc:Choice>
          <mc:Fallback>
            <p:pic>
              <p:nvPicPr>
                <p:cNvPr id="449" name="Freihand 448">
                  <a:extLst>
                    <a:ext uri="{FF2B5EF4-FFF2-40B4-BE49-F238E27FC236}">
                      <a16:creationId xmlns:a16="http://schemas.microsoft.com/office/drawing/2014/main" id="{C1165728-0A8A-44D0-B615-07239CFEAB7B}"/>
                    </a:ext>
                  </a:extLst>
                </p:cNvPr>
                <p:cNvPicPr/>
                <p:nvPr/>
              </p:nvPicPr>
              <p:blipFill>
                <a:blip r:embed="rId717"/>
                <a:stretch>
                  <a:fillRect/>
                </a:stretch>
              </p:blipFill>
              <p:spPr>
                <a:xfrm>
                  <a:off x="5356653" y="6460080"/>
                  <a:ext cx="266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450" name="Freihand 449">
                  <a:extLst>
                    <a:ext uri="{FF2B5EF4-FFF2-40B4-BE49-F238E27FC236}">
                      <a16:creationId xmlns:a16="http://schemas.microsoft.com/office/drawing/2014/main" id="{FE75FFEB-67D2-4B25-9104-B2D2B957A88A}"/>
                    </a:ext>
                  </a:extLst>
                </p14:cNvPr>
                <p14:cNvContentPartPr/>
                <p14:nvPr/>
              </p14:nvContentPartPr>
              <p14:xfrm>
                <a:off x="5468613" y="6458280"/>
                <a:ext cx="107640" cy="143640"/>
              </p14:xfrm>
            </p:contentPart>
          </mc:Choice>
          <mc:Fallback>
            <p:pic>
              <p:nvPicPr>
                <p:cNvPr id="450" name="Freihand 449">
                  <a:extLst>
                    <a:ext uri="{FF2B5EF4-FFF2-40B4-BE49-F238E27FC236}">
                      <a16:creationId xmlns:a16="http://schemas.microsoft.com/office/drawing/2014/main" id="{FE75FFEB-67D2-4B25-9104-B2D2B957A88A}"/>
                    </a:ext>
                  </a:extLst>
                </p:cNvPr>
                <p:cNvPicPr/>
                <p:nvPr/>
              </p:nvPicPr>
              <p:blipFill>
                <a:blip r:embed="rId719"/>
                <a:stretch>
                  <a:fillRect/>
                </a:stretch>
              </p:blipFill>
              <p:spPr>
                <a:xfrm>
                  <a:off x="5464293" y="6453960"/>
                  <a:ext cx="1162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451" name="Freihand 450">
                  <a:extLst>
                    <a:ext uri="{FF2B5EF4-FFF2-40B4-BE49-F238E27FC236}">
                      <a16:creationId xmlns:a16="http://schemas.microsoft.com/office/drawing/2014/main" id="{B9BDF90C-54A0-497E-8BEE-27C488DCA753}"/>
                    </a:ext>
                  </a:extLst>
                </p14:cNvPr>
                <p14:cNvContentPartPr/>
                <p14:nvPr/>
              </p14:nvContentPartPr>
              <p14:xfrm>
                <a:off x="5508213" y="6435960"/>
                <a:ext cx="310320" cy="180000"/>
              </p14:xfrm>
            </p:contentPart>
          </mc:Choice>
          <mc:Fallback>
            <p:pic>
              <p:nvPicPr>
                <p:cNvPr id="451" name="Freihand 450">
                  <a:extLst>
                    <a:ext uri="{FF2B5EF4-FFF2-40B4-BE49-F238E27FC236}">
                      <a16:creationId xmlns:a16="http://schemas.microsoft.com/office/drawing/2014/main" id="{B9BDF90C-54A0-497E-8BEE-27C488DCA753}"/>
                    </a:ext>
                  </a:extLst>
                </p:cNvPr>
                <p:cNvPicPr/>
                <p:nvPr/>
              </p:nvPicPr>
              <p:blipFill>
                <a:blip r:embed="rId721"/>
                <a:stretch>
                  <a:fillRect/>
                </a:stretch>
              </p:blipFill>
              <p:spPr>
                <a:xfrm>
                  <a:off x="5503893" y="6431640"/>
                  <a:ext cx="3189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452" name="Freihand 451">
                  <a:extLst>
                    <a:ext uri="{FF2B5EF4-FFF2-40B4-BE49-F238E27FC236}">
                      <a16:creationId xmlns:a16="http://schemas.microsoft.com/office/drawing/2014/main" id="{F5884778-DDCF-4614-B2E0-480114930582}"/>
                    </a:ext>
                  </a:extLst>
                </p14:cNvPr>
                <p14:cNvContentPartPr/>
                <p14:nvPr/>
              </p14:nvContentPartPr>
              <p14:xfrm>
                <a:off x="5812413" y="6471960"/>
                <a:ext cx="238320" cy="89640"/>
              </p14:xfrm>
            </p:contentPart>
          </mc:Choice>
          <mc:Fallback>
            <p:pic>
              <p:nvPicPr>
                <p:cNvPr id="452" name="Freihand 451">
                  <a:extLst>
                    <a:ext uri="{FF2B5EF4-FFF2-40B4-BE49-F238E27FC236}">
                      <a16:creationId xmlns:a16="http://schemas.microsoft.com/office/drawing/2014/main" id="{F5884778-DDCF-4614-B2E0-480114930582}"/>
                    </a:ext>
                  </a:extLst>
                </p:cNvPr>
                <p:cNvPicPr/>
                <p:nvPr/>
              </p:nvPicPr>
              <p:blipFill>
                <a:blip r:embed="rId723"/>
                <a:stretch>
                  <a:fillRect/>
                </a:stretch>
              </p:blipFill>
              <p:spPr>
                <a:xfrm>
                  <a:off x="5808093" y="6467640"/>
                  <a:ext cx="246960" cy="98280"/>
                </a:xfrm>
                <a:prstGeom prst="rect">
                  <a:avLst/>
                </a:prstGeom>
              </p:spPr>
            </p:pic>
          </mc:Fallback>
        </mc:AlternateContent>
      </p:grpSp>
      <p:grpSp>
        <p:nvGrpSpPr>
          <p:cNvPr id="455" name="Gruppieren 454">
            <a:extLst>
              <a:ext uri="{FF2B5EF4-FFF2-40B4-BE49-F238E27FC236}">
                <a16:creationId xmlns:a16="http://schemas.microsoft.com/office/drawing/2014/main" id="{FCC2AF2D-0160-420A-A148-9AC75D94CFFA}"/>
              </a:ext>
            </a:extLst>
          </p:cNvPr>
          <p:cNvGrpSpPr/>
          <p:nvPr/>
        </p:nvGrpSpPr>
        <p:grpSpPr>
          <a:xfrm>
            <a:off x="9768453" y="960"/>
            <a:ext cx="771840" cy="845280"/>
            <a:chOff x="9768453" y="960"/>
            <a:chExt cx="771840" cy="845280"/>
          </a:xfrm>
        </p:grpSpPr>
        <mc:AlternateContent xmlns:mc="http://schemas.openxmlformats.org/markup-compatibility/2006">
          <mc:Choice xmlns:p14="http://schemas.microsoft.com/office/powerpoint/2010/main" Requires="p14">
            <p:contentPart p14:bwMode="auto" r:id="rId724">
              <p14:nvContentPartPr>
                <p14:cNvPr id="366" name="Freihand 365">
                  <a:extLst>
                    <a:ext uri="{FF2B5EF4-FFF2-40B4-BE49-F238E27FC236}">
                      <a16:creationId xmlns:a16="http://schemas.microsoft.com/office/drawing/2014/main" id="{7C8BB10B-9BC4-43BF-835B-7654BC3FBE81}"/>
                    </a:ext>
                  </a:extLst>
                </p14:cNvPr>
                <p14:cNvContentPartPr/>
                <p14:nvPr/>
              </p14:nvContentPartPr>
              <p14:xfrm>
                <a:off x="9781053" y="354120"/>
                <a:ext cx="99000" cy="5040"/>
              </p14:xfrm>
            </p:contentPart>
          </mc:Choice>
          <mc:Fallback>
            <p:pic>
              <p:nvPicPr>
                <p:cNvPr id="366" name="Freihand 365">
                  <a:extLst>
                    <a:ext uri="{FF2B5EF4-FFF2-40B4-BE49-F238E27FC236}">
                      <a16:creationId xmlns:a16="http://schemas.microsoft.com/office/drawing/2014/main" id="{7C8BB10B-9BC4-43BF-835B-7654BC3FBE81}"/>
                    </a:ext>
                  </a:extLst>
                </p:cNvPr>
                <p:cNvPicPr/>
                <p:nvPr/>
              </p:nvPicPr>
              <p:blipFill>
                <a:blip r:embed="rId725"/>
                <a:stretch>
                  <a:fillRect/>
                </a:stretch>
              </p:blipFill>
              <p:spPr>
                <a:xfrm>
                  <a:off x="9776733" y="349800"/>
                  <a:ext cx="1076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367" name="Freihand 366">
                  <a:extLst>
                    <a:ext uri="{FF2B5EF4-FFF2-40B4-BE49-F238E27FC236}">
                      <a16:creationId xmlns:a16="http://schemas.microsoft.com/office/drawing/2014/main" id="{6B50EAD0-E4B8-47CE-8A8A-9CD5E9D5461B}"/>
                    </a:ext>
                  </a:extLst>
                </p14:cNvPr>
                <p14:cNvContentPartPr/>
                <p14:nvPr/>
              </p14:nvContentPartPr>
              <p14:xfrm>
                <a:off x="9768453" y="397680"/>
                <a:ext cx="102960" cy="8640"/>
              </p14:xfrm>
            </p:contentPart>
          </mc:Choice>
          <mc:Fallback>
            <p:pic>
              <p:nvPicPr>
                <p:cNvPr id="367" name="Freihand 366">
                  <a:extLst>
                    <a:ext uri="{FF2B5EF4-FFF2-40B4-BE49-F238E27FC236}">
                      <a16:creationId xmlns:a16="http://schemas.microsoft.com/office/drawing/2014/main" id="{6B50EAD0-E4B8-47CE-8A8A-9CD5E9D5461B}"/>
                    </a:ext>
                  </a:extLst>
                </p:cNvPr>
                <p:cNvPicPr/>
                <p:nvPr/>
              </p:nvPicPr>
              <p:blipFill>
                <a:blip r:embed="rId727"/>
                <a:stretch>
                  <a:fillRect/>
                </a:stretch>
              </p:blipFill>
              <p:spPr>
                <a:xfrm>
                  <a:off x="9764133" y="393360"/>
                  <a:ext cx="11160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370" name="Freihand 369">
                  <a:extLst>
                    <a:ext uri="{FF2B5EF4-FFF2-40B4-BE49-F238E27FC236}">
                      <a16:creationId xmlns:a16="http://schemas.microsoft.com/office/drawing/2014/main" id="{AD1D9CD1-D84B-46CB-A09D-1F47DA423C02}"/>
                    </a:ext>
                  </a:extLst>
                </p14:cNvPr>
                <p14:cNvContentPartPr/>
                <p14:nvPr/>
              </p14:nvContentPartPr>
              <p14:xfrm>
                <a:off x="10105053" y="157920"/>
                <a:ext cx="162720" cy="127440"/>
              </p14:xfrm>
            </p:contentPart>
          </mc:Choice>
          <mc:Fallback>
            <p:pic>
              <p:nvPicPr>
                <p:cNvPr id="370" name="Freihand 369">
                  <a:extLst>
                    <a:ext uri="{FF2B5EF4-FFF2-40B4-BE49-F238E27FC236}">
                      <a16:creationId xmlns:a16="http://schemas.microsoft.com/office/drawing/2014/main" id="{AD1D9CD1-D84B-46CB-A09D-1F47DA423C02}"/>
                    </a:ext>
                  </a:extLst>
                </p:cNvPr>
                <p:cNvPicPr/>
                <p:nvPr/>
              </p:nvPicPr>
              <p:blipFill>
                <a:blip r:embed="rId729"/>
                <a:stretch>
                  <a:fillRect/>
                </a:stretch>
              </p:blipFill>
              <p:spPr>
                <a:xfrm>
                  <a:off x="10100733" y="153600"/>
                  <a:ext cx="1713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371" name="Freihand 370">
                  <a:extLst>
                    <a:ext uri="{FF2B5EF4-FFF2-40B4-BE49-F238E27FC236}">
                      <a16:creationId xmlns:a16="http://schemas.microsoft.com/office/drawing/2014/main" id="{801358DC-8513-4E0A-88AC-9352A66E9099}"/>
                    </a:ext>
                  </a:extLst>
                </p14:cNvPr>
                <p14:cNvContentPartPr/>
                <p14:nvPr/>
              </p14:nvContentPartPr>
              <p14:xfrm>
                <a:off x="10002813" y="337200"/>
                <a:ext cx="385200" cy="30240"/>
              </p14:xfrm>
            </p:contentPart>
          </mc:Choice>
          <mc:Fallback>
            <p:pic>
              <p:nvPicPr>
                <p:cNvPr id="371" name="Freihand 370">
                  <a:extLst>
                    <a:ext uri="{FF2B5EF4-FFF2-40B4-BE49-F238E27FC236}">
                      <a16:creationId xmlns:a16="http://schemas.microsoft.com/office/drawing/2014/main" id="{801358DC-8513-4E0A-88AC-9352A66E9099}"/>
                    </a:ext>
                  </a:extLst>
                </p:cNvPr>
                <p:cNvPicPr/>
                <p:nvPr/>
              </p:nvPicPr>
              <p:blipFill>
                <a:blip r:embed="rId731"/>
                <a:stretch>
                  <a:fillRect/>
                </a:stretch>
              </p:blipFill>
              <p:spPr>
                <a:xfrm>
                  <a:off x="9998493" y="332880"/>
                  <a:ext cx="39384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372" name="Freihand 371">
                  <a:extLst>
                    <a:ext uri="{FF2B5EF4-FFF2-40B4-BE49-F238E27FC236}">
                      <a16:creationId xmlns:a16="http://schemas.microsoft.com/office/drawing/2014/main" id="{8B7537E9-2E3A-40AD-B40B-349DD82B1FD9}"/>
                    </a:ext>
                  </a:extLst>
                </p14:cNvPr>
                <p14:cNvContentPartPr/>
                <p14:nvPr/>
              </p14:nvContentPartPr>
              <p14:xfrm>
                <a:off x="9901293" y="444120"/>
                <a:ext cx="172080" cy="137520"/>
              </p14:xfrm>
            </p:contentPart>
          </mc:Choice>
          <mc:Fallback>
            <p:pic>
              <p:nvPicPr>
                <p:cNvPr id="372" name="Freihand 371">
                  <a:extLst>
                    <a:ext uri="{FF2B5EF4-FFF2-40B4-BE49-F238E27FC236}">
                      <a16:creationId xmlns:a16="http://schemas.microsoft.com/office/drawing/2014/main" id="{8B7537E9-2E3A-40AD-B40B-349DD82B1FD9}"/>
                    </a:ext>
                  </a:extLst>
                </p:cNvPr>
                <p:cNvPicPr/>
                <p:nvPr/>
              </p:nvPicPr>
              <p:blipFill>
                <a:blip r:embed="rId733"/>
                <a:stretch>
                  <a:fillRect/>
                </a:stretch>
              </p:blipFill>
              <p:spPr>
                <a:xfrm>
                  <a:off x="9896973" y="439800"/>
                  <a:ext cx="1807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373" name="Freihand 372">
                  <a:extLst>
                    <a:ext uri="{FF2B5EF4-FFF2-40B4-BE49-F238E27FC236}">
                      <a16:creationId xmlns:a16="http://schemas.microsoft.com/office/drawing/2014/main" id="{31860497-ECCD-47D7-8D2A-17BB48B8B2D5}"/>
                    </a:ext>
                  </a:extLst>
                </p14:cNvPr>
                <p14:cNvContentPartPr/>
                <p14:nvPr/>
              </p14:nvContentPartPr>
              <p14:xfrm>
                <a:off x="10114053" y="494520"/>
                <a:ext cx="112680" cy="9360"/>
              </p14:xfrm>
            </p:contentPart>
          </mc:Choice>
          <mc:Fallback>
            <p:pic>
              <p:nvPicPr>
                <p:cNvPr id="373" name="Freihand 372">
                  <a:extLst>
                    <a:ext uri="{FF2B5EF4-FFF2-40B4-BE49-F238E27FC236}">
                      <a16:creationId xmlns:a16="http://schemas.microsoft.com/office/drawing/2014/main" id="{31860497-ECCD-47D7-8D2A-17BB48B8B2D5}"/>
                    </a:ext>
                  </a:extLst>
                </p:cNvPr>
                <p:cNvPicPr/>
                <p:nvPr/>
              </p:nvPicPr>
              <p:blipFill>
                <a:blip r:embed="rId735"/>
                <a:stretch>
                  <a:fillRect/>
                </a:stretch>
              </p:blipFill>
              <p:spPr>
                <a:xfrm>
                  <a:off x="10109733" y="490200"/>
                  <a:ext cx="1213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374" name="Freihand 373">
                  <a:extLst>
                    <a:ext uri="{FF2B5EF4-FFF2-40B4-BE49-F238E27FC236}">
                      <a16:creationId xmlns:a16="http://schemas.microsoft.com/office/drawing/2014/main" id="{7E664D74-351C-48CF-8109-49DB14EECCF2}"/>
                    </a:ext>
                  </a:extLst>
                </p14:cNvPr>
                <p14:cNvContentPartPr/>
                <p14:nvPr/>
              </p14:nvContentPartPr>
              <p14:xfrm>
                <a:off x="10286133" y="444480"/>
                <a:ext cx="90720" cy="197640"/>
              </p14:xfrm>
            </p:contentPart>
          </mc:Choice>
          <mc:Fallback>
            <p:pic>
              <p:nvPicPr>
                <p:cNvPr id="374" name="Freihand 373">
                  <a:extLst>
                    <a:ext uri="{FF2B5EF4-FFF2-40B4-BE49-F238E27FC236}">
                      <a16:creationId xmlns:a16="http://schemas.microsoft.com/office/drawing/2014/main" id="{7E664D74-351C-48CF-8109-49DB14EECCF2}"/>
                    </a:ext>
                  </a:extLst>
                </p:cNvPr>
                <p:cNvPicPr/>
                <p:nvPr/>
              </p:nvPicPr>
              <p:blipFill>
                <a:blip r:embed="rId737"/>
                <a:stretch>
                  <a:fillRect/>
                </a:stretch>
              </p:blipFill>
              <p:spPr>
                <a:xfrm>
                  <a:off x="10281813" y="440160"/>
                  <a:ext cx="9936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454" name="Freihand 453">
                  <a:extLst>
                    <a:ext uri="{FF2B5EF4-FFF2-40B4-BE49-F238E27FC236}">
                      <a16:creationId xmlns:a16="http://schemas.microsoft.com/office/drawing/2014/main" id="{3B477158-F776-4AF6-8EC7-C84D8EA33DF7}"/>
                    </a:ext>
                  </a:extLst>
                </p14:cNvPr>
                <p14:cNvContentPartPr/>
                <p14:nvPr/>
              </p14:nvContentPartPr>
              <p14:xfrm>
                <a:off x="9826773" y="960"/>
                <a:ext cx="713520" cy="845280"/>
              </p14:xfrm>
            </p:contentPart>
          </mc:Choice>
          <mc:Fallback>
            <p:pic>
              <p:nvPicPr>
                <p:cNvPr id="454" name="Freihand 453">
                  <a:extLst>
                    <a:ext uri="{FF2B5EF4-FFF2-40B4-BE49-F238E27FC236}">
                      <a16:creationId xmlns:a16="http://schemas.microsoft.com/office/drawing/2014/main" id="{3B477158-F776-4AF6-8EC7-C84D8EA33DF7}"/>
                    </a:ext>
                  </a:extLst>
                </p:cNvPr>
                <p:cNvPicPr/>
                <p:nvPr/>
              </p:nvPicPr>
              <p:blipFill>
                <a:blip r:embed="rId739"/>
                <a:stretch>
                  <a:fillRect/>
                </a:stretch>
              </p:blipFill>
              <p:spPr>
                <a:xfrm>
                  <a:off x="9822453" y="-3360"/>
                  <a:ext cx="722160" cy="853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40">
            <p14:nvContentPartPr>
              <p14:cNvPr id="463" name="Freihand 462">
                <a:extLst>
                  <a:ext uri="{FF2B5EF4-FFF2-40B4-BE49-F238E27FC236}">
                    <a16:creationId xmlns:a16="http://schemas.microsoft.com/office/drawing/2014/main" id="{BF5D9C5A-16BB-422A-87A7-1939942AC132}"/>
                  </a:ext>
                </a:extLst>
              </p14:cNvPr>
              <p14:cNvContentPartPr/>
              <p14:nvPr/>
            </p14:nvContentPartPr>
            <p14:xfrm>
              <a:off x="7566693" y="859920"/>
              <a:ext cx="141120" cy="175320"/>
            </p14:xfrm>
          </p:contentPart>
        </mc:Choice>
        <mc:Fallback>
          <p:pic>
            <p:nvPicPr>
              <p:cNvPr id="463" name="Freihand 462">
                <a:extLst>
                  <a:ext uri="{FF2B5EF4-FFF2-40B4-BE49-F238E27FC236}">
                    <a16:creationId xmlns:a16="http://schemas.microsoft.com/office/drawing/2014/main" id="{BF5D9C5A-16BB-422A-87A7-1939942AC132}"/>
                  </a:ext>
                </a:extLst>
              </p:cNvPr>
              <p:cNvPicPr/>
              <p:nvPr/>
            </p:nvPicPr>
            <p:blipFill>
              <a:blip r:embed="rId741"/>
              <a:stretch>
                <a:fillRect/>
              </a:stretch>
            </p:blipFill>
            <p:spPr>
              <a:xfrm>
                <a:off x="7562373" y="855600"/>
                <a:ext cx="1497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469" name="Freihand 468">
                <a:extLst>
                  <a:ext uri="{FF2B5EF4-FFF2-40B4-BE49-F238E27FC236}">
                    <a16:creationId xmlns:a16="http://schemas.microsoft.com/office/drawing/2014/main" id="{EDD76422-8210-42AE-894C-04C0FED55BE7}"/>
                  </a:ext>
                </a:extLst>
              </p14:cNvPr>
              <p14:cNvContentPartPr/>
              <p14:nvPr/>
            </p14:nvContentPartPr>
            <p14:xfrm>
              <a:off x="7376613" y="1786920"/>
              <a:ext cx="134280" cy="152280"/>
            </p14:xfrm>
          </p:contentPart>
        </mc:Choice>
        <mc:Fallback>
          <p:pic>
            <p:nvPicPr>
              <p:cNvPr id="469" name="Freihand 468">
                <a:extLst>
                  <a:ext uri="{FF2B5EF4-FFF2-40B4-BE49-F238E27FC236}">
                    <a16:creationId xmlns:a16="http://schemas.microsoft.com/office/drawing/2014/main" id="{EDD76422-8210-42AE-894C-04C0FED55BE7}"/>
                  </a:ext>
                </a:extLst>
              </p:cNvPr>
              <p:cNvPicPr/>
              <p:nvPr/>
            </p:nvPicPr>
            <p:blipFill>
              <a:blip r:embed="rId743"/>
              <a:stretch>
                <a:fillRect/>
              </a:stretch>
            </p:blipFill>
            <p:spPr>
              <a:xfrm>
                <a:off x="7372293" y="1782600"/>
                <a:ext cx="1429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470" name="Freihand 469">
                <a:extLst>
                  <a:ext uri="{FF2B5EF4-FFF2-40B4-BE49-F238E27FC236}">
                    <a16:creationId xmlns:a16="http://schemas.microsoft.com/office/drawing/2014/main" id="{71A10CF9-681A-494C-8198-5A73A9A95DBD}"/>
                  </a:ext>
                </a:extLst>
              </p14:cNvPr>
              <p14:cNvContentPartPr/>
              <p14:nvPr/>
            </p14:nvContentPartPr>
            <p14:xfrm>
              <a:off x="8195613" y="1199400"/>
              <a:ext cx="145440" cy="152640"/>
            </p14:xfrm>
          </p:contentPart>
        </mc:Choice>
        <mc:Fallback>
          <p:pic>
            <p:nvPicPr>
              <p:cNvPr id="470" name="Freihand 469">
                <a:extLst>
                  <a:ext uri="{FF2B5EF4-FFF2-40B4-BE49-F238E27FC236}">
                    <a16:creationId xmlns:a16="http://schemas.microsoft.com/office/drawing/2014/main" id="{71A10CF9-681A-494C-8198-5A73A9A95DBD}"/>
                  </a:ext>
                </a:extLst>
              </p:cNvPr>
              <p:cNvPicPr/>
              <p:nvPr/>
            </p:nvPicPr>
            <p:blipFill>
              <a:blip r:embed="rId745"/>
              <a:stretch>
                <a:fillRect/>
              </a:stretch>
            </p:blipFill>
            <p:spPr>
              <a:xfrm>
                <a:off x="8191293" y="1195080"/>
                <a:ext cx="1540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471" name="Freihand 470">
                <a:extLst>
                  <a:ext uri="{FF2B5EF4-FFF2-40B4-BE49-F238E27FC236}">
                    <a16:creationId xmlns:a16="http://schemas.microsoft.com/office/drawing/2014/main" id="{951D033D-28B0-4EA8-9149-3188BB29FC82}"/>
                  </a:ext>
                </a:extLst>
              </p14:cNvPr>
              <p14:cNvContentPartPr/>
              <p14:nvPr/>
            </p14:nvContentPartPr>
            <p14:xfrm>
              <a:off x="8236293" y="1538160"/>
              <a:ext cx="51840" cy="649080"/>
            </p14:xfrm>
          </p:contentPart>
        </mc:Choice>
        <mc:Fallback>
          <p:pic>
            <p:nvPicPr>
              <p:cNvPr id="471" name="Freihand 470">
                <a:extLst>
                  <a:ext uri="{FF2B5EF4-FFF2-40B4-BE49-F238E27FC236}">
                    <a16:creationId xmlns:a16="http://schemas.microsoft.com/office/drawing/2014/main" id="{951D033D-28B0-4EA8-9149-3188BB29FC82}"/>
                  </a:ext>
                </a:extLst>
              </p:cNvPr>
              <p:cNvPicPr/>
              <p:nvPr/>
            </p:nvPicPr>
            <p:blipFill>
              <a:blip r:embed="rId747"/>
              <a:stretch>
                <a:fillRect/>
              </a:stretch>
            </p:blipFill>
            <p:spPr>
              <a:xfrm>
                <a:off x="8231973" y="1533840"/>
                <a:ext cx="60480" cy="657720"/>
              </a:xfrm>
              <a:prstGeom prst="rect">
                <a:avLst/>
              </a:prstGeom>
            </p:spPr>
          </p:pic>
        </mc:Fallback>
      </mc:AlternateContent>
      <p:grpSp>
        <p:nvGrpSpPr>
          <p:cNvPr id="495" name="Gruppieren 494">
            <a:extLst>
              <a:ext uri="{FF2B5EF4-FFF2-40B4-BE49-F238E27FC236}">
                <a16:creationId xmlns:a16="http://schemas.microsoft.com/office/drawing/2014/main" id="{67596EB3-0A30-4806-A27C-4B5B1C09EFB4}"/>
              </a:ext>
            </a:extLst>
          </p:cNvPr>
          <p:cNvGrpSpPr/>
          <p:nvPr/>
        </p:nvGrpSpPr>
        <p:grpSpPr>
          <a:xfrm>
            <a:off x="7694853" y="1511880"/>
            <a:ext cx="998640" cy="713880"/>
            <a:chOff x="7694853" y="1511880"/>
            <a:chExt cx="998640" cy="713880"/>
          </a:xfrm>
        </p:grpSpPr>
        <mc:AlternateContent xmlns:mc="http://schemas.openxmlformats.org/markup-compatibility/2006">
          <mc:Choice xmlns:p14="http://schemas.microsoft.com/office/powerpoint/2010/main" Requires="p14">
            <p:contentPart p14:bwMode="auto" r:id="rId748">
              <p14:nvContentPartPr>
                <p14:cNvPr id="465" name="Freihand 464">
                  <a:extLst>
                    <a:ext uri="{FF2B5EF4-FFF2-40B4-BE49-F238E27FC236}">
                      <a16:creationId xmlns:a16="http://schemas.microsoft.com/office/drawing/2014/main" id="{31DB3BEF-0DFB-4860-A18E-C0AE4C627408}"/>
                    </a:ext>
                  </a:extLst>
                </p14:cNvPr>
                <p14:cNvContentPartPr/>
                <p14:nvPr/>
              </p14:nvContentPartPr>
              <p14:xfrm>
                <a:off x="7788093" y="1588200"/>
                <a:ext cx="59040" cy="544320"/>
              </p14:xfrm>
            </p:contentPart>
          </mc:Choice>
          <mc:Fallback>
            <p:pic>
              <p:nvPicPr>
                <p:cNvPr id="465" name="Freihand 464">
                  <a:extLst>
                    <a:ext uri="{FF2B5EF4-FFF2-40B4-BE49-F238E27FC236}">
                      <a16:creationId xmlns:a16="http://schemas.microsoft.com/office/drawing/2014/main" id="{31DB3BEF-0DFB-4860-A18E-C0AE4C627408}"/>
                    </a:ext>
                  </a:extLst>
                </p:cNvPr>
                <p:cNvPicPr/>
                <p:nvPr/>
              </p:nvPicPr>
              <p:blipFill>
                <a:blip r:embed="rId749"/>
                <a:stretch>
                  <a:fillRect/>
                </a:stretch>
              </p:blipFill>
              <p:spPr>
                <a:xfrm>
                  <a:off x="7783773" y="1583880"/>
                  <a:ext cx="67680" cy="55296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466" name="Freihand 465">
                  <a:extLst>
                    <a:ext uri="{FF2B5EF4-FFF2-40B4-BE49-F238E27FC236}">
                      <a16:creationId xmlns:a16="http://schemas.microsoft.com/office/drawing/2014/main" id="{8DE91C7B-DC48-40A0-AA3A-F5E4C2552BA6}"/>
                    </a:ext>
                  </a:extLst>
                </p14:cNvPr>
                <p14:cNvContentPartPr/>
                <p14:nvPr/>
              </p14:nvContentPartPr>
              <p14:xfrm>
                <a:off x="7903653" y="1511880"/>
                <a:ext cx="789840" cy="523440"/>
              </p14:xfrm>
            </p:contentPart>
          </mc:Choice>
          <mc:Fallback>
            <p:pic>
              <p:nvPicPr>
                <p:cNvPr id="466" name="Freihand 465">
                  <a:extLst>
                    <a:ext uri="{FF2B5EF4-FFF2-40B4-BE49-F238E27FC236}">
                      <a16:creationId xmlns:a16="http://schemas.microsoft.com/office/drawing/2014/main" id="{8DE91C7B-DC48-40A0-AA3A-F5E4C2552BA6}"/>
                    </a:ext>
                  </a:extLst>
                </p:cNvPr>
                <p:cNvPicPr/>
                <p:nvPr/>
              </p:nvPicPr>
              <p:blipFill>
                <a:blip r:embed="rId751"/>
                <a:stretch>
                  <a:fillRect/>
                </a:stretch>
              </p:blipFill>
              <p:spPr>
                <a:xfrm>
                  <a:off x="7899333" y="1507560"/>
                  <a:ext cx="798480" cy="53208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467" name="Freihand 466">
                  <a:extLst>
                    <a:ext uri="{FF2B5EF4-FFF2-40B4-BE49-F238E27FC236}">
                      <a16:creationId xmlns:a16="http://schemas.microsoft.com/office/drawing/2014/main" id="{125A89D8-25DE-47F3-BD41-AEC528CAE474}"/>
                    </a:ext>
                  </a:extLst>
                </p14:cNvPr>
                <p14:cNvContentPartPr/>
                <p14:nvPr/>
              </p14:nvContentPartPr>
              <p14:xfrm>
                <a:off x="7694853" y="2188680"/>
                <a:ext cx="958320" cy="37080"/>
              </p14:xfrm>
            </p:contentPart>
          </mc:Choice>
          <mc:Fallback>
            <p:pic>
              <p:nvPicPr>
                <p:cNvPr id="467" name="Freihand 466">
                  <a:extLst>
                    <a:ext uri="{FF2B5EF4-FFF2-40B4-BE49-F238E27FC236}">
                      <a16:creationId xmlns:a16="http://schemas.microsoft.com/office/drawing/2014/main" id="{125A89D8-25DE-47F3-BD41-AEC528CAE474}"/>
                    </a:ext>
                  </a:extLst>
                </p:cNvPr>
                <p:cNvPicPr/>
                <p:nvPr/>
              </p:nvPicPr>
              <p:blipFill>
                <a:blip r:embed="rId753"/>
                <a:stretch>
                  <a:fillRect/>
                </a:stretch>
              </p:blipFill>
              <p:spPr>
                <a:xfrm>
                  <a:off x="7690533" y="2184360"/>
                  <a:ext cx="9669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473" name="Freihand 472">
                  <a:extLst>
                    <a:ext uri="{FF2B5EF4-FFF2-40B4-BE49-F238E27FC236}">
                      <a16:creationId xmlns:a16="http://schemas.microsoft.com/office/drawing/2014/main" id="{9DA11660-6C27-47AC-AABA-BF643845BFF5}"/>
                    </a:ext>
                  </a:extLst>
                </p14:cNvPr>
                <p14:cNvContentPartPr/>
                <p14:nvPr/>
              </p14:nvContentPartPr>
              <p14:xfrm>
                <a:off x="8283453" y="1988160"/>
                <a:ext cx="128160" cy="166680"/>
              </p14:xfrm>
            </p:contentPart>
          </mc:Choice>
          <mc:Fallback>
            <p:pic>
              <p:nvPicPr>
                <p:cNvPr id="473" name="Freihand 472">
                  <a:extLst>
                    <a:ext uri="{FF2B5EF4-FFF2-40B4-BE49-F238E27FC236}">
                      <a16:creationId xmlns:a16="http://schemas.microsoft.com/office/drawing/2014/main" id="{9DA11660-6C27-47AC-AABA-BF643845BFF5}"/>
                    </a:ext>
                  </a:extLst>
                </p:cNvPr>
                <p:cNvPicPr/>
                <p:nvPr/>
              </p:nvPicPr>
              <p:blipFill>
                <a:blip r:embed="rId755"/>
                <a:stretch>
                  <a:fillRect/>
                </a:stretch>
              </p:blipFill>
              <p:spPr>
                <a:xfrm>
                  <a:off x="8279133" y="1983840"/>
                  <a:ext cx="1368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474" name="Freihand 473">
                  <a:extLst>
                    <a:ext uri="{FF2B5EF4-FFF2-40B4-BE49-F238E27FC236}">
                      <a16:creationId xmlns:a16="http://schemas.microsoft.com/office/drawing/2014/main" id="{B3B874CE-48E4-4F87-9C33-7B475556AF4C}"/>
                    </a:ext>
                  </a:extLst>
                </p14:cNvPr>
                <p14:cNvContentPartPr/>
                <p14:nvPr/>
              </p14:nvContentPartPr>
              <p14:xfrm>
                <a:off x="8326293" y="1809960"/>
                <a:ext cx="100800" cy="256680"/>
              </p14:xfrm>
            </p:contentPart>
          </mc:Choice>
          <mc:Fallback>
            <p:pic>
              <p:nvPicPr>
                <p:cNvPr id="474" name="Freihand 473">
                  <a:extLst>
                    <a:ext uri="{FF2B5EF4-FFF2-40B4-BE49-F238E27FC236}">
                      <a16:creationId xmlns:a16="http://schemas.microsoft.com/office/drawing/2014/main" id="{B3B874CE-48E4-4F87-9C33-7B475556AF4C}"/>
                    </a:ext>
                  </a:extLst>
                </p:cNvPr>
                <p:cNvPicPr/>
                <p:nvPr/>
              </p:nvPicPr>
              <p:blipFill>
                <a:blip r:embed="rId757"/>
                <a:stretch>
                  <a:fillRect/>
                </a:stretch>
              </p:blipFill>
              <p:spPr>
                <a:xfrm>
                  <a:off x="8321973" y="1805640"/>
                  <a:ext cx="10944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75" name="Freihand 474">
                  <a:extLst>
                    <a:ext uri="{FF2B5EF4-FFF2-40B4-BE49-F238E27FC236}">
                      <a16:creationId xmlns:a16="http://schemas.microsoft.com/office/drawing/2014/main" id="{25B688BF-9DCA-4ABA-AC74-2F39F1F0E8F9}"/>
                    </a:ext>
                  </a:extLst>
                </p14:cNvPr>
                <p14:cNvContentPartPr/>
                <p14:nvPr/>
              </p14:nvContentPartPr>
              <p14:xfrm>
                <a:off x="8368053" y="1689000"/>
                <a:ext cx="151560" cy="201240"/>
              </p14:xfrm>
            </p:contentPart>
          </mc:Choice>
          <mc:Fallback>
            <p:pic>
              <p:nvPicPr>
                <p:cNvPr id="475" name="Freihand 474">
                  <a:extLst>
                    <a:ext uri="{FF2B5EF4-FFF2-40B4-BE49-F238E27FC236}">
                      <a16:creationId xmlns:a16="http://schemas.microsoft.com/office/drawing/2014/main" id="{25B688BF-9DCA-4ABA-AC74-2F39F1F0E8F9}"/>
                    </a:ext>
                  </a:extLst>
                </p:cNvPr>
                <p:cNvPicPr/>
                <p:nvPr/>
              </p:nvPicPr>
              <p:blipFill>
                <a:blip r:embed="rId759"/>
                <a:stretch>
                  <a:fillRect/>
                </a:stretch>
              </p:blipFill>
              <p:spPr>
                <a:xfrm>
                  <a:off x="8363733" y="1684680"/>
                  <a:ext cx="1602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476" name="Freihand 475">
                  <a:extLst>
                    <a:ext uri="{FF2B5EF4-FFF2-40B4-BE49-F238E27FC236}">
                      <a16:creationId xmlns:a16="http://schemas.microsoft.com/office/drawing/2014/main" id="{4462DD82-CFB9-49F1-84C2-11594933F9D8}"/>
                    </a:ext>
                  </a:extLst>
                </p14:cNvPr>
                <p14:cNvContentPartPr/>
                <p14:nvPr/>
              </p14:nvContentPartPr>
              <p14:xfrm>
                <a:off x="8452653" y="1619160"/>
                <a:ext cx="86400" cy="129960"/>
              </p14:xfrm>
            </p:contentPart>
          </mc:Choice>
          <mc:Fallback>
            <p:pic>
              <p:nvPicPr>
                <p:cNvPr id="476" name="Freihand 475">
                  <a:extLst>
                    <a:ext uri="{FF2B5EF4-FFF2-40B4-BE49-F238E27FC236}">
                      <a16:creationId xmlns:a16="http://schemas.microsoft.com/office/drawing/2014/main" id="{4462DD82-CFB9-49F1-84C2-11594933F9D8}"/>
                    </a:ext>
                  </a:extLst>
                </p:cNvPr>
                <p:cNvPicPr/>
                <p:nvPr/>
              </p:nvPicPr>
              <p:blipFill>
                <a:blip r:embed="rId761"/>
                <a:stretch>
                  <a:fillRect/>
                </a:stretch>
              </p:blipFill>
              <p:spPr>
                <a:xfrm>
                  <a:off x="8448333" y="1614840"/>
                  <a:ext cx="950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78" name="Freihand 477">
                  <a:extLst>
                    <a:ext uri="{FF2B5EF4-FFF2-40B4-BE49-F238E27FC236}">
                      <a16:creationId xmlns:a16="http://schemas.microsoft.com/office/drawing/2014/main" id="{78E39E3F-123D-41A7-8550-65E2274AEC3B}"/>
                    </a:ext>
                  </a:extLst>
                </p14:cNvPr>
                <p14:cNvContentPartPr/>
                <p14:nvPr/>
              </p14:nvContentPartPr>
              <p14:xfrm>
                <a:off x="7812933" y="1877280"/>
                <a:ext cx="365400" cy="34200"/>
              </p14:xfrm>
            </p:contentPart>
          </mc:Choice>
          <mc:Fallback>
            <p:pic>
              <p:nvPicPr>
                <p:cNvPr id="478" name="Freihand 477">
                  <a:extLst>
                    <a:ext uri="{FF2B5EF4-FFF2-40B4-BE49-F238E27FC236}">
                      <a16:creationId xmlns:a16="http://schemas.microsoft.com/office/drawing/2014/main" id="{78E39E3F-123D-41A7-8550-65E2274AEC3B}"/>
                    </a:ext>
                  </a:extLst>
                </p:cNvPr>
                <p:cNvPicPr/>
                <p:nvPr/>
              </p:nvPicPr>
              <p:blipFill>
                <a:blip r:embed="rId763"/>
                <a:stretch>
                  <a:fillRect/>
                </a:stretch>
              </p:blipFill>
              <p:spPr>
                <a:xfrm>
                  <a:off x="7808613" y="1872960"/>
                  <a:ext cx="3740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79" name="Freihand 478">
                  <a:extLst>
                    <a:ext uri="{FF2B5EF4-FFF2-40B4-BE49-F238E27FC236}">
                      <a16:creationId xmlns:a16="http://schemas.microsoft.com/office/drawing/2014/main" id="{99D36282-8210-4DC1-BF8E-CEBE744ECACE}"/>
                    </a:ext>
                  </a:extLst>
                </p14:cNvPr>
                <p14:cNvContentPartPr/>
                <p14:nvPr/>
              </p14:nvContentPartPr>
              <p14:xfrm>
                <a:off x="7818693" y="2029560"/>
                <a:ext cx="79560" cy="178560"/>
              </p14:xfrm>
            </p:contentPart>
          </mc:Choice>
          <mc:Fallback>
            <p:pic>
              <p:nvPicPr>
                <p:cNvPr id="479" name="Freihand 478">
                  <a:extLst>
                    <a:ext uri="{FF2B5EF4-FFF2-40B4-BE49-F238E27FC236}">
                      <a16:creationId xmlns:a16="http://schemas.microsoft.com/office/drawing/2014/main" id="{99D36282-8210-4DC1-BF8E-CEBE744ECACE}"/>
                    </a:ext>
                  </a:extLst>
                </p:cNvPr>
                <p:cNvPicPr/>
                <p:nvPr/>
              </p:nvPicPr>
              <p:blipFill>
                <a:blip r:embed="rId765"/>
                <a:stretch>
                  <a:fillRect/>
                </a:stretch>
              </p:blipFill>
              <p:spPr>
                <a:xfrm>
                  <a:off x="7814373" y="2025240"/>
                  <a:ext cx="882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480" name="Freihand 479">
                  <a:extLst>
                    <a:ext uri="{FF2B5EF4-FFF2-40B4-BE49-F238E27FC236}">
                      <a16:creationId xmlns:a16="http://schemas.microsoft.com/office/drawing/2014/main" id="{7DCE3FE3-C876-4AA4-A0F3-8E25CD7E6B33}"/>
                    </a:ext>
                  </a:extLst>
                </p14:cNvPr>
                <p14:cNvContentPartPr/>
                <p14:nvPr/>
              </p14:nvContentPartPr>
              <p14:xfrm>
                <a:off x="7861173" y="2030280"/>
                <a:ext cx="91440" cy="127440"/>
              </p14:xfrm>
            </p:contentPart>
          </mc:Choice>
          <mc:Fallback>
            <p:pic>
              <p:nvPicPr>
                <p:cNvPr id="480" name="Freihand 479">
                  <a:extLst>
                    <a:ext uri="{FF2B5EF4-FFF2-40B4-BE49-F238E27FC236}">
                      <a16:creationId xmlns:a16="http://schemas.microsoft.com/office/drawing/2014/main" id="{7DCE3FE3-C876-4AA4-A0F3-8E25CD7E6B33}"/>
                    </a:ext>
                  </a:extLst>
                </p:cNvPr>
                <p:cNvPicPr/>
                <p:nvPr/>
              </p:nvPicPr>
              <p:blipFill>
                <a:blip r:embed="rId767"/>
                <a:stretch>
                  <a:fillRect/>
                </a:stretch>
              </p:blipFill>
              <p:spPr>
                <a:xfrm>
                  <a:off x="7856853" y="2025960"/>
                  <a:ext cx="1000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481" name="Freihand 480">
                  <a:extLst>
                    <a:ext uri="{FF2B5EF4-FFF2-40B4-BE49-F238E27FC236}">
                      <a16:creationId xmlns:a16="http://schemas.microsoft.com/office/drawing/2014/main" id="{2B36DE8C-67DE-467C-AE49-1E9B004D18BE}"/>
                    </a:ext>
                  </a:extLst>
                </p14:cNvPr>
                <p14:cNvContentPartPr/>
                <p14:nvPr/>
              </p14:nvContentPartPr>
              <p14:xfrm>
                <a:off x="7925613" y="1998240"/>
                <a:ext cx="145440" cy="141840"/>
              </p14:xfrm>
            </p:contentPart>
          </mc:Choice>
          <mc:Fallback>
            <p:pic>
              <p:nvPicPr>
                <p:cNvPr id="481" name="Freihand 480">
                  <a:extLst>
                    <a:ext uri="{FF2B5EF4-FFF2-40B4-BE49-F238E27FC236}">
                      <a16:creationId xmlns:a16="http://schemas.microsoft.com/office/drawing/2014/main" id="{2B36DE8C-67DE-467C-AE49-1E9B004D18BE}"/>
                    </a:ext>
                  </a:extLst>
                </p:cNvPr>
                <p:cNvPicPr/>
                <p:nvPr/>
              </p:nvPicPr>
              <p:blipFill>
                <a:blip r:embed="rId769"/>
                <a:stretch>
                  <a:fillRect/>
                </a:stretch>
              </p:blipFill>
              <p:spPr>
                <a:xfrm>
                  <a:off x="7921293" y="1993920"/>
                  <a:ext cx="1540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482" name="Freihand 481">
                  <a:extLst>
                    <a:ext uri="{FF2B5EF4-FFF2-40B4-BE49-F238E27FC236}">
                      <a16:creationId xmlns:a16="http://schemas.microsoft.com/office/drawing/2014/main" id="{82B837E9-E440-488A-88F6-44E4DE68DE8E}"/>
                    </a:ext>
                  </a:extLst>
                </p14:cNvPr>
                <p14:cNvContentPartPr/>
                <p14:nvPr/>
              </p14:nvContentPartPr>
              <p14:xfrm>
                <a:off x="8046573" y="1973760"/>
                <a:ext cx="106200" cy="173880"/>
              </p14:xfrm>
            </p:contentPart>
          </mc:Choice>
          <mc:Fallback>
            <p:pic>
              <p:nvPicPr>
                <p:cNvPr id="482" name="Freihand 481">
                  <a:extLst>
                    <a:ext uri="{FF2B5EF4-FFF2-40B4-BE49-F238E27FC236}">
                      <a16:creationId xmlns:a16="http://schemas.microsoft.com/office/drawing/2014/main" id="{82B837E9-E440-488A-88F6-44E4DE68DE8E}"/>
                    </a:ext>
                  </a:extLst>
                </p:cNvPr>
                <p:cNvPicPr/>
                <p:nvPr/>
              </p:nvPicPr>
              <p:blipFill>
                <a:blip r:embed="rId771"/>
                <a:stretch>
                  <a:fillRect/>
                </a:stretch>
              </p:blipFill>
              <p:spPr>
                <a:xfrm>
                  <a:off x="8042253" y="1969440"/>
                  <a:ext cx="1148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484" name="Freihand 483">
                  <a:extLst>
                    <a:ext uri="{FF2B5EF4-FFF2-40B4-BE49-F238E27FC236}">
                      <a16:creationId xmlns:a16="http://schemas.microsoft.com/office/drawing/2014/main" id="{807B58E8-3AB5-494D-AE05-48B8F110EAC9}"/>
                    </a:ext>
                  </a:extLst>
                </p14:cNvPr>
                <p14:cNvContentPartPr/>
                <p14:nvPr/>
              </p14:nvContentPartPr>
              <p14:xfrm>
                <a:off x="8011293" y="1638600"/>
                <a:ext cx="16200" cy="29160"/>
              </p14:xfrm>
            </p:contentPart>
          </mc:Choice>
          <mc:Fallback>
            <p:pic>
              <p:nvPicPr>
                <p:cNvPr id="484" name="Freihand 483">
                  <a:extLst>
                    <a:ext uri="{FF2B5EF4-FFF2-40B4-BE49-F238E27FC236}">
                      <a16:creationId xmlns:a16="http://schemas.microsoft.com/office/drawing/2014/main" id="{807B58E8-3AB5-494D-AE05-48B8F110EAC9}"/>
                    </a:ext>
                  </a:extLst>
                </p:cNvPr>
                <p:cNvPicPr/>
                <p:nvPr/>
              </p:nvPicPr>
              <p:blipFill>
                <a:blip r:embed="rId773"/>
                <a:stretch>
                  <a:fillRect/>
                </a:stretch>
              </p:blipFill>
              <p:spPr>
                <a:xfrm>
                  <a:off x="8006973" y="1634280"/>
                  <a:ext cx="248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485" name="Freihand 484">
                  <a:extLst>
                    <a:ext uri="{FF2B5EF4-FFF2-40B4-BE49-F238E27FC236}">
                      <a16:creationId xmlns:a16="http://schemas.microsoft.com/office/drawing/2014/main" id="{0CCD6648-32AC-42A2-95FF-CA2898AA0D90}"/>
                    </a:ext>
                  </a:extLst>
                </p14:cNvPr>
                <p14:cNvContentPartPr/>
                <p14:nvPr/>
              </p14:nvContentPartPr>
              <p14:xfrm>
                <a:off x="8009493" y="1559400"/>
                <a:ext cx="20160" cy="344880"/>
              </p14:xfrm>
            </p:contentPart>
          </mc:Choice>
          <mc:Fallback>
            <p:pic>
              <p:nvPicPr>
                <p:cNvPr id="485" name="Freihand 484">
                  <a:extLst>
                    <a:ext uri="{FF2B5EF4-FFF2-40B4-BE49-F238E27FC236}">
                      <a16:creationId xmlns:a16="http://schemas.microsoft.com/office/drawing/2014/main" id="{0CCD6648-32AC-42A2-95FF-CA2898AA0D90}"/>
                    </a:ext>
                  </a:extLst>
                </p:cNvPr>
                <p:cNvPicPr/>
                <p:nvPr/>
              </p:nvPicPr>
              <p:blipFill>
                <a:blip r:embed="rId775"/>
                <a:stretch>
                  <a:fillRect/>
                </a:stretch>
              </p:blipFill>
              <p:spPr>
                <a:xfrm>
                  <a:off x="8005173" y="1555080"/>
                  <a:ext cx="28800" cy="35352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486" name="Freihand 485">
                  <a:extLst>
                    <a:ext uri="{FF2B5EF4-FFF2-40B4-BE49-F238E27FC236}">
                      <a16:creationId xmlns:a16="http://schemas.microsoft.com/office/drawing/2014/main" id="{3DC2DAA2-9815-4146-B89A-BF0D2C7C0C6D}"/>
                    </a:ext>
                  </a:extLst>
                </p14:cNvPr>
                <p14:cNvContentPartPr/>
                <p14:nvPr/>
              </p14:nvContentPartPr>
              <p14:xfrm>
                <a:off x="8080053" y="1728600"/>
                <a:ext cx="82800" cy="123840"/>
              </p14:xfrm>
            </p:contentPart>
          </mc:Choice>
          <mc:Fallback>
            <p:pic>
              <p:nvPicPr>
                <p:cNvPr id="486" name="Freihand 485">
                  <a:extLst>
                    <a:ext uri="{FF2B5EF4-FFF2-40B4-BE49-F238E27FC236}">
                      <a16:creationId xmlns:a16="http://schemas.microsoft.com/office/drawing/2014/main" id="{3DC2DAA2-9815-4146-B89A-BF0D2C7C0C6D}"/>
                    </a:ext>
                  </a:extLst>
                </p:cNvPr>
                <p:cNvPicPr/>
                <p:nvPr/>
              </p:nvPicPr>
              <p:blipFill>
                <a:blip r:embed="rId777"/>
                <a:stretch>
                  <a:fillRect/>
                </a:stretch>
              </p:blipFill>
              <p:spPr>
                <a:xfrm>
                  <a:off x="8075733" y="1724280"/>
                  <a:ext cx="914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487" name="Freihand 486">
                  <a:extLst>
                    <a:ext uri="{FF2B5EF4-FFF2-40B4-BE49-F238E27FC236}">
                      <a16:creationId xmlns:a16="http://schemas.microsoft.com/office/drawing/2014/main" id="{C989D502-22F6-463C-9618-BF71D6342691}"/>
                    </a:ext>
                  </a:extLst>
                </p14:cNvPr>
                <p14:cNvContentPartPr/>
                <p14:nvPr/>
              </p14:nvContentPartPr>
              <p14:xfrm>
                <a:off x="8103093" y="1589640"/>
                <a:ext cx="155880" cy="237960"/>
              </p14:xfrm>
            </p:contentPart>
          </mc:Choice>
          <mc:Fallback>
            <p:pic>
              <p:nvPicPr>
                <p:cNvPr id="487" name="Freihand 486">
                  <a:extLst>
                    <a:ext uri="{FF2B5EF4-FFF2-40B4-BE49-F238E27FC236}">
                      <a16:creationId xmlns:a16="http://schemas.microsoft.com/office/drawing/2014/main" id="{C989D502-22F6-463C-9618-BF71D6342691}"/>
                    </a:ext>
                  </a:extLst>
                </p:cNvPr>
                <p:cNvPicPr/>
                <p:nvPr/>
              </p:nvPicPr>
              <p:blipFill>
                <a:blip r:embed="rId779"/>
                <a:stretch>
                  <a:fillRect/>
                </a:stretch>
              </p:blipFill>
              <p:spPr>
                <a:xfrm>
                  <a:off x="8098773" y="1585320"/>
                  <a:ext cx="16452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489" name="Freihand 488">
                  <a:extLst>
                    <a:ext uri="{FF2B5EF4-FFF2-40B4-BE49-F238E27FC236}">
                      <a16:creationId xmlns:a16="http://schemas.microsoft.com/office/drawing/2014/main" id="{BA70930B-7975-46B4-A231-19D9D58259D9}"/>
                    </a:ext>
                  </a:extLst>
                </p14:cNvPr>
                <p14:cNvContentPartPr/>
                <p14:nvPr/>
              </p14:nvContentPartPr>
              <p14:xfrm>
                <a:off x="7825893" y="1713480"/>
                <a:ext cx="156600" cy="16200"/>
              </p14:xfrm>
            </p:contentPart>
          </mc:Choice>
          <mc:Fallback>
            <p:pic>
              <p:nvPicPr>
                <p:cNvPr id="489" name="Freihand 488">
                  <a:extLst>
                    <a:ext uri="{FF2B5EF4-FFF2-40B4-BE49-F238E27FC236}">
                      <a16:creationId xmlns:a16="http://schemas.microsoft.com/office/drawing/2014/main" id="{BA70930B-7975-46B4-A231-19D9D58259D9}"/>
                    </a:ext>
                  </a:extLst>
                </p:cNvPr>
                <p:cNvPicPr/>
                <p:nvPr/>
              </p:nvPicPr>
              <p:blipFill>
                <a:blip r:embed="rId781"/>
                <a:stretch>
                  <a:fillRect/>
                </a:stretch>
              </p:blipFill>
              <p:spPr>
                <a:xfrm>
                  <a:off x="7821573" y="1709160"/>
                  <a:ext cx="1652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490" name="Freihand 489">
                  <a:extLst>
                    <a:ext uri="{FF2B5EF4-FFF2-40B4-BE49-F238E27FC236}">
                      <a16:creationId xmlns:a16="http://schemas.microsoft.com/office/drawing/2014/main" id="{A0F98140-8147-4D40-AE61-A56318C93711}"/>
                    </a:ext>
                  </a:extLst>
                </p14:cNvPr>
                <p14:cNvContentPartPr/>
                <p14:nvPr/>
              </p14:nvContentPartPr>
              <p14:xfrm>
                <a:off x="7815453" y="1796640"/>
                <a:ext cx="123120" cy="100080"/>
              </p14:xfrm>
            </p:contentPart>
          </mc:Choice>
          <mc:Fallback>
            <p:pic>
              <p:nvPicPr>
                <p:cNvPr id="490" name="Freihand 489">
                  <a:extLst>
                    <a:ext uri="{FF2B5EF4-FFF2-40B4-BE49-F238E27FC236}">
                      <a16:creationId xmlns:a16="http://schemas.microsoft.com/office/drawing/2014/main" id="{A0F98140-8147-4D40-AE61-A56318C93711}"/>
                    </a:ext>
                  </a:extLst>
                </p:cNvPr>
                <p:cNvPicPr/>
                <p:nvPr/>
              </p:nvPicPr>
              <p:blipFill>
                <a:blip r:embed="rId783"/>
                <a:stretch>
                  <a:fillRect/>
                </a:stretch>
              </p:blipFill>
              <p:spPr>
                <a:xfrm>
                  <a:off x="7811133" y="1792320"/>
                  <a:ext cx="1317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491" name="Freihand 490">
                  <a:extLst>
                    <a:ext uri="{FF2B5EF4-FFF2-40B4-BE49-F238E27FC236}">
                      <a16:creationId xmlns:a16="http://schemas.microsoft.com/office/drawing/2014/main" id="{958894A3-754A-4459-BE9A-F7C2632D074D}"/>
                    </a:ext>
                  </a:extLst>
                </p14:cNvPr>
                <p14:cNvContentPartPr/>
                <p14:nvPr/>
              </p14:nvContentPartPr>
              <p14:xfrm>
                <a:off x="7905453" y="1578480"/>
                <a:ext cx="11160" cy="125280"/>
              </p14:xfrm>
            </p:contentPart>
          </mc:Choice>
          <mc:Fallback>
            <p:pic>
              <p:nvPicPr>
                <p:cNvPr id="491" name="Freihand 490">
                  <a:extLst>
                    <a:ext uri="{FF2B5EF4-FFF2-40B4-BE49-F238E27FC236}">
                      <a16:creationId xmlns:a16="http://schemas.microsoft.com/office/drawing/2014/main" id="{958894A3-754A-4459-BE9A-F7C2632D074D}"/>
                    </a:ext>
                  </a:extLst>
                </p:cNvPr>
                <p:cNvPicPr/>
                <p:nvPr/>
              </p:nvPicPr>
              <p:blipFill>
                <a:blip r:embed="rId785"/>
                <a:stretch>
                  <a:fillRect/>
                </a:stretch>
              </p:blipFill>
              <p:spPr>
                <a:xfrm>
                  <a:off x="7901133" y="1574160"/>
                  <a:ext cx="198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492" name="Freihand 491">
                  <a:extLst>
                    <a:ext uri="{FF2B5EF4-FFF2-40B4-BE49-F238E27FC236}">
                      <a16:creationId xmlns:a16="http://schemas.microsoft.com/office/drawing/2014/main" id="{1956F93B-214F-4420-888F-E5E74C3F2CEE}"/>
                    </a:ext>
                  </a:extLst>
                </p14:cNvPr>
                <p14:cNvContentPartPr/>
                <p14:nvPr/>
              </p14:nvContentPartPr>
              <p14:xfrm>
                <a:off x="7921293" y="1665600"/>
                <a:ext cx="36720" cy="48960"/>
              </p14:xfrm>
            </p:contentPart>
          </mc:Choice>
          <mc:Fallback>
            <p:pic>
              <p:nvPicPr>
                <p:cNvPr id="492" name="Freihand 491">
                  <a:extLst>
                    <a:ext uri="{FF2B5EF4-FFF2-40B4-BE49-F238E27FC236}">
                      <a16:creationId xmlns:a16="http://schemas.microsoft.com/office/drawing/2014/main" id="{1956F93B-214F-4420-888F-E5E74C3F2CEE}"/>
                    </a:ext>
                  </a:extLst>
                </p:cNvPr>
                <p:cNvPicPr/>
                <p:nvPr/>
              </p:nvPicPr>
              <p:blipFill>
                <a:blip r:embed="rId787"/>
                <a:stretch>
                  <a:fillRect/>
                </a:stretch>
              </p:blipFill>
              <p:spPr>
                <a:xfrm>
                  <a:off x="7916973" y="1661280"/>
                  <a:ext cx="453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493" name="Freihand 492">
                  <a:extLst>
                    <a:ext uri="{FF2B5EF4-FFF2-40B4-BE49-F238E27FC236}">
                      <a16:creationId xmlns:a16="http://schemas.microsoft.com/office/drawing/2014/main" id="{88014D86-AA1D-4FC0-9335-BC0C418435F6}"/>
                    </a:ext>
                  </a:extLst>
                </p14:cNvPr>
                <p14:cNvContentPartPr/>
                <p14:nvPr/>
              </p14:nvContentPartPr>
              <p14:xfrm>
                <a:off x="7939293" y="1627440"/>
                <a:ext cx="33480" cy="100440"/>
              </p14:xfrm>
            </p:contentPart>
          </mc:Choice>
          <mc:Fallback>
            <p:pic>
              <p:nvPicPr>
                <p:cNvPr id="493" name="Freihand 492">
                  <a:extLst>
                    <a:ext uri="{FF2B5EF4-FFF2-40B4-BE49-F238E27FC236}">
                      <a16:creationId xmlns:a16="http://schemas.microsoft.com/office/drawing/2014/main" id="{88014D86-AA1D-4FC0-9335-BC0C418435F6}"/>
                    </a:ext>
                  </a:extLst>
                </p:cNvPr>
                <p:cNvPicPr/>
                <p:nvPr/>
              </p:nvPicPr>
              <p:blipFill>
                <a:blip r:embed="rId789"/>
                <a:stretch>
                  <a:fillRect/>
                </a:stretch>
              </p:blipFill>
              <p:spPr>
                <a:xfrm>
                  <a:off x="7934973" y="1623120"/>
                  <a:ext cx="421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494" name="Freihand 493">
                  <a:extLst>
                    <a:ext uri="{FF2B5EF4-FFF2-40B4-BE49-F238E27FC236}">
                      <a16:creationId xmlns:a16="http://schemas.microsoft.com/office/drawing/2014/main" id="{49C280F6-B313-48F5-BAB4-8FD8A013BD5C}"/>
                    </a:ext>
                  </a:extLst>
                </p14:cNvPr>
                <p14:cNvContentPartPr/>
                <p14:nvPr/>
              </p14:nvContentPartPr>
              <p14:xfrm>
                <a:off x="7949733" y="1628520"/>
                <a:ext cx="42480" cy="78840"/>
              </p14:xfrm>
            </p:contentPart>
          </mc:Choice>
          <mc:Fallback>
            <p:pic>
              <p:nvPicPr>
                <p:cNvPr id="494" name="Freihand 493">
                  <a:extLst>
                    <a:ext uri="{FF2B5EF4-FFF2-40B4-BE49-F238E27FC236}">
                      <a16:creationId xmlns:a16="http://schemas.microsoft.com/office/drawing/2014/main" id="{49C280F6-B313-48F5-BAB4-8FD8A013BD5C}"/>
                    </a:ext>
                  </a:extLst>
                </p:cNvPr>
                <p:cNvPicPr/>
                <p:nvPr/>
              </p:nvPicPr>
              <p:blipFill>
                <a:blip r:embed="rId791"/>
                <a:stretch>
                  <a:fillRect/>
                </a:stretch>
              </p:blipFill>
              <p:spPr>
                <a:xfrm>
                  <a:off x="7945413" y="1624200"/>
                  <a:ext cx="51120" cy="87480"/>
                </a:xfrm>
                <a:prstGeom prst="rect">
                  <a:avLst/>
                </a:prstGeom>
              </p:spPr>
            </p:pic>
          </mc:Fallback>
        </mc:AlternateContent>
      </p:grpSp>
      <p:grpSp>
        <p:nvGrpSpPr>
          <p:cNvPr id="516" name="Gruppieren 515">
            <a:extLst>
              <a:ext uri="{FF2B5EF4-FFF2-40B4-BE49-F238E27FC236}">
                <a16:creationId xmlns:a16="http://schemas.microsoft.com/office/drawing/2014/main" id="{865D658F-92C8-4DFD-81D2-941FEBC36E22}"/>
              </a:ext>
            </a:extLst>
          </p:cNvPr>
          <p:cNvGrpSpPr/>
          <p:nvPr/>
        </p:nvGrpSpPr>
        <p:grpSpPr>
          <a:xfrm>
            <a:off x="8918493" y="1475160"/>
            <a:ext cx="1313640" cy="617400"/>
            <a:chOff x="8918493" y="1475160"/>
            <a:chExt cx="1313640" cy="617400"/>
          </a:xfrm>
        </p:grpSpPr>
        <mc:AlternateContent xmlns:mc="http://schemas.openxmlformats.org/markup-compatibility/2006">
          <mc:Choice xmlns:p14="http://schemas.microsoft.com/office/powerpoint/2010/main" Requires="p14">
            <p:contentPart p14:bwMode="auto" r:id="rId792">
              <p14:nvContentPartPr>
                <p14:cNvPr id="496" name="Freihand 495">
                  <a:extLst>
                    <a:ext uri="{FF2B5EF4-FFF2-40B4-BE49-F238E27FC236}">
                      <a16:creationId xmlns:a16="http://schemas.microsoft.com/office/drawing/2014/main" id="{6A366526-9B4F-413B-89BD-87D483CD57A8}"/>
                    </a:ext>
                  </a:extLst>
                </p14:cNvPr>
                <p14:cNvContentPartPr/>
                <p14:nvPr/>
              </p14:nvContentPartPr>
              <p14:xfrm>
                <a:off x="8918493" y="1834800"/>
                <a:ext cx="223920" cy="27360"/>
              </p14:xfrm>
            </p:contentPart>
          </mc:Choice>
          <mc:Fallback>
            <p:pic>
              <p:nvPicPr>
                <p:cNvPr id="496" name="Freihand 495">
                  <a:extLst>
                    <a:ext uri="{FF2B5EF4-FFF2-40B4-BE49-F238E27FC236}">
                      <a16:creationId xmlns:a16="http://schemas.microsoft.com/office/drawing/2014/main" id="{6A366526-9B4F-413B-89BD-87D483CD57A8}"/>
                    </a:ext>
                  </a:extLst>
                </p:cNvPr>
                <p:cNvPicPr/>
                <p:nvPr/>
              </p:nvPicPr>
              <p:blipFill>
                <a:blip r:embed="rId793"/>
                <a:stretch>
                  <a:fillRect/>
                </a:stretch>
              </p:blipFill>
              <p:spPr>
                <a:xfrm>
                  <a:off x="8914173" y="1830480"/>
                  <a:ext cx="2325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497" name="Freihand 496">
                  <a:extLst>
                    <a:ext uri="{FF2B5EF4-FFF2-40B4-BE49-F238E27FC236}">
                      <a16:creationId xmlns:a16="http://schemas.microsoft.com/office/drawing/2014/main" id="{2012F061-E7F4-48A3-9AAA-48FB6291CF29}"/>
                    </a:ext>
                  </a:extLst>
                </p14:cNvPr>
                <p14:cNvContentPartPr/>
                <p14:nvPr/>
              </p14:nvContentPartPr>
              <p14:xfrm>
                <a:off x="9119373" y="1748760"/>
                <a:ext cx="120600" cy="225000"/>
              </p14:xfrm>
            </p:contentPart>
          </mc:Choice>
          <mc:Fallback>
            <p:pic>
              <p:nvPicPr>
                <p:cNvPr id="497" name="Freihand 496">
                  <a:extLst>
                    <a:ext uri="{FF2B5EF4-FFF2-40B4-BE49-F238E27FC236}">
                      <a16:creationId xmlns:a16="http://schemas.microsoft.com/office/drawing/2014/main" id="{2012F061-E7F4-48A3-9AAA-48FB6291CF29}"/>
                    </a:ext>
                  </a:extLst>
                </p:cNvPr>
                <p:cNvPicPr/>
                <p:nvPr/>
              </p:nvPicPr>
              <p:blipFill>
                <a:blip r:embed="rId795"/>
                <a:stretch>
                  <a:fillRect/>
                </a:stretch>
              </p:blipFill>
              <p:spPr>
                <a:xfrm>
                  <a:off x="9115053" y="1744440"/>
                  <a:ext cx="12924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499" name="Freihand 498">
                  <a:extLst>
                    <a:ext uri="{FF2B5EF4-FFF2-40B4-BE49-F238E27FC236}">
                      <a16:creationId xmlns:a16="http://schemas.microsoft.com/office/drawing/2014/main" id="{9F824727-96DF-4742-BE1E-C8D842B9687E}"/>
                    </a:ext>
                  </a:extLst>
                </p14:cNvPr>
                <p14:cNvContentPartPr/>
                <p14:nvPr/>
              </p14:nvContentPartPr>
              <p14:xfrm>
                <a:off x="9682413" y="1475160"/>
                <a:ext cx="144720" cy="194400"/>
              </p14:xfrm>
            </p:contentPart>
          </mc:Choice>
          <mc:Fallback>
            <p:pic>
              <p:nvPicPr>
                <p:cNvPr id="499" name="Freihand 498">
                  <a:extLst>
                    <a:ext uri="{FF2B5EF4-FFF2-40B4-BE49-F238E27FC236}">
                      <a16:creationId xmlns:a16="http://schemas.microsoft.com/office/drawing/2014/main" id="{9F824727-96DF-4742-BE1E-C8D842B9687E}"/>
                    </a:ext>
                  </a:extLst>
                </p:cNvPr>
                <p:cNvPicPr/>
                <p:nvPr/>
              </p:nvPicPr>
              <p:blipFill>
                <a:blip r:embed="rId797"/>
                <a:stretch>
                  <a:fillRect/>
                </a:stretch>
              </p:blipFill>
              <p:spPr>
                <a:xfrm>
                  <a:off x="9678093" y="1470840"/>
                  <a:ext cx="1533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500" name="Freihand 499">
                  <a:extLst>
                    <a:ext uri="{FF2B5EF4-FFF2-40B4-BE49-F238E27FC236}">
                      <a16:creationId xmlns:a16="http://schemas.microsoft.com/office/drawing/2014/main" id="{4DEE1BED-2E97-447D-A779-CE197182FA86}"/>
                    </a:ext>
                  </a:extLst>
                </p14:cNvPr>
                <p14:cNvContentPartPr/>
                <p14:nvPr/>
              </p14:nvContentPartPr>
              <p14:xfrm>
                <a:off x="9543813" y="1684680"/>
                <a:ext cx="539280" cy="61200"/>
              </p14:xfrm>
            </p:contentPart>
          </mc:Choice>
          <mc:Fallback>
            <p:pic>
              <p:nvPicPr>
                <p:cNvPr id="500" name="Freihand 499">
                  <a:extLst>
                    <a:ext uri="{FF2B5EF4-FFF2-40B4-BE49-F238E27FC236}">
                      <a16:creationId xmlns:a16="http://schemas.microsoft.com/office/drawing/2014/main" id="{4DEE1BED-2E97-447D-A779-CE197182FA86}"/>
                    </a:ext>
                  </a:extLst>
                </p:cNvPr>
                <p:cNvPicPr/>
                <p:nvPr/>
              </p:nvPicPr>
              <p:blipFill>
                <a:blip r:embed="rId799"/>
                <a:stretch>
                  <a:fillRect/>
                </a:stretch>
              </p:blipFill>
              <p:spPr>
                <a:xfrm>
                  <a:off x="9539493" y="1680360"/>
                  <a:ext cx="5479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501" name="Freihand 500">
                  <a:extLst>
                    <a:ext uri="{FF2B5EF4-FFF2-40B4-BE49-F238E27FC236}">
                      <a16:creationId xmlns:a16="http://schemas.microsoft.com/office/drawing/2014/main" id="{FD0AA29C-5B92-419E-A622-6E29059D985B}"/>
                    </a:ext>
                  </a:extLst>
                </p14:cNvPr>
                <p14:cNvContentPartPr/>
                <p14:nvPr/>
              </p14:nvContentPartPr>
              <p14:xfrm>
                <a:off x="9395133" y="1921200"/>
                <a:ext cx="202320" cy="166320"/>
              </p14:xfrm>
            </p:contentPart>
          </mc:Choice>
          <mc:Fallback>
            <p:pic>
              <p:nvPicPr>
                <p:cNvPr id="501" name="Freihand 500">
                  <a:extLst>
                    <a:ext uri="{FF2B5EF4-FFF2-40B4-BE49-F238E27FC236}">
                      <a16:creationId xmlns:a16="http://schemas.microsoft.com/office/drawing/2014/main" id="{FD0AA29C-5B92-419E-A622-6E29059D985B}"/>
                    </a:ext>
                  </a:extLst>
                </p:cNvPr>
                <p:cNvPicPr/>
                <p:nvPr/>
              </p:nvPicPr>
              <p:blipFill>
                <a:blip r:embed="rId801"/>
                <a:stretch>
                  <a:fillRect/>
                </a:stretch>
              </p:blipFill>
              <p:spPr>
                <a:xfrm>
                  <a:off x="9390813" y="1916880"/>
                  <a:ext cx="2109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502" name="Freihand 501">
                  <a:extLst>
                    <a:ext uri="{FF2B5EF4-FFF2-40B4-BE49-F238E27FC236}">
                      <a16:creationId xmlns:a16="http://schemas.microsoft.com/office/drawing/2014/main" id="{F3105CAD-8E07-4E26-BCFB-E1EA5C5A9FEC}"/>
                    </a:ext>
                  </a:extLst>
                </p14:cNvPr>
                <p14:cNvContentPartPr/>
                <p14:nvPr/>
              </p14:nvContentPartPr>
              <p14:xfrm>
                <a:off x="9636693" y="1996080"/>
                <a:ext cx="100080" cy="6120"/>
              </p14:xfrm>
            </p:contentPart>
          </mc:Choice>
          <mc:Fallback>
            <p:pic>
              <p:nvPicPr>
                <p:cNvPr id="502" name="Freihand 501">
                  <a:extLst>
                    <a:ext uri="{FF2B5EF4-FFF2-40B4-BE49-F238E27FC236}">
                      <a16:creationId xmlns:a16="http://schemas.microsoft.com/office/drawing/2014/main" id="{F3105CAD-8E07-4E26-BCFB-E1EA5C5A9FEC}"/>
                    </a:ext>
                  </a:extLst>
                </p:cNvPr>
                <p:cNvPicPr/>
                <p:nvPr/>
              </p:nvPicPr>
              <p:blipFill>
                <a:blip r:embed="rId803"/>
                <a:stretch>
                  <a:fillRect/>
                </a:stretch>
              </p:blipFill>
              <p:spPr>
                <a:xfrm>
                  <a:off x="9632373" y="1991760"/>
                  <a:ext cx="10872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503" name="Freihand 502">
                  <a:extLst>
                    <a:ext uri="{FF2B5EF4-FFF2-40B4-BE49-F238E27FC236}">
                      <a16:creationId xmlns:a16="http://schemas.microsoft.com/office/drawing/2014/main" id="{D817D7F6-E695-4DE2-841B-B0F5AB95AF53}"/>
                    </a:ext>
                  </a:extLst>
                </p14:cNvPr>
                <p14:cNvContentPartPr/>
                <p14:nvPr/>
              </p14:nvContentPartPr>
              <p14:xfrm>
                <a:off x="9851973" y="1919040"/>
                <a:ext cx="84240" cy="92160"/>
              </p14:xfrm>
            </p:contentPart>
          </mc:Choice>
          <mc:Fallback>
            <p:pic>
              <p:nvPicPr>
                <p:cNvPr id="503" name="Freihand 502">
                  <a:extLst>
                    <a:ext uri="{FF2B5EF4-FFF2-40B4-BE49-F238E27FC236}">
                      <a16:creationId xmlns:a16="http://schemas.microsoft.com/office/drawing/2014/main" id="{D817D7F6-E695-4DE2-841B-B0F5AB95AF53}"/>
                    </a:ext>
                  </a:extLst>
                </p:cNvPr>
                <p:cNvPicPr/>
                <p:nvPr/>
              </p:nvPicPr>
              <p:blipFill>
                <a:blip r:embed="rId805"/>
                <a:stretch>
                  <a:fillRect/>
                </a:stretch>
              </p:blipFill>
              <p:spPr>
                <a:xfrm>
                  <a:off x="9847653" y="1914720"/>
                  <a:ext cx="928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504" name="Freihand 503">
                  <a:extLst>
                    <a:ext uri="{FF2B5EF4-FFF2-40B4-BE49-F238E27FC236}">
                      <a16:creationId xmlns:a16="http://schemas.microsoft.com/office/drawing/2014/main" id="{2CC08D19-897B-46DE-A35C-AB9235672AAB}"/>
                    </a:ext>
                  </a:extLst>
                </p14:cNvPr>
                <p14:cNvContentPartPr/>
                <p14:nvPr/>
              </p14:nvContentPartPr>
              <p14:xfrm>
                <a:off x="9932613" y="2006520"/>
                <a:ext cx="36360" cy="86040"/>
              </p14:xfrm>
            </p:contentPart>
          </mc:Choice>
          <mc:Fallback>
            <p:pic>
              <p:nvPicPr>
                <p:cNvPr id="504" name="Freihand 503">
                  <a:extLst>
                    <a:ext uri="{FF2B5EF4-FFF2-40B4-BE49-F238E27FC236}">
                      <a16:creationId xmlns:a16="http://schemas.microsoft.com/office/drawing/2014/main" id="{2CC08D19-897B-46DE-A35C-AB9235672AAB}"/>
                    </a:ext>
                  </a:extLst>
                </p:cNvPr>
                <p:cNvPicPr/>
                <p:nvPr/>
              </p:nvPicPr>
              <p:blipFill>
                <a:blip r:embed="rId807"/>
                <a:stretch>
                  <a:fillRect/>
                </a:stretch>
              </p:blipFill>
              <p:spPr>
                <a:xfrm>
                  <a:off x="9928293" y="2002200"/>
                  <a:ext cx="450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505" name="Freihand 504">
                  <a:extLst>
                    <a:ext uri="{FF2B5EF4-FFF2-40B4-BE49-F238E27FC236}">
                      <a16:creationId xmlns:a16="http://schemas.microsoft.com/office/drawing/2014/main" id="{58681651-3763-498B-A74A-E5004133159C}"/>
                    </a:ext>
                  </a:extLst>
                </p14:cNvPr>
                <p14:cNvContentPartPr/>
                <p14:nvPr/>
              </p14:nvContentPartPr>
              <p14:xfrm>
                <a:off x="10018653" y="1836240"/>
                <a:ext cx="213480" cy="192960"/>
              </p14:xfrm>
            </p:contentPart>
          </mc:Choice>
          <mc:Fallback>
            <p:pic>
              <p:nvPicPr>
                <p:cNvPr id="505" name="Freihand 504">
                  <a:extLst>
                    <a:ext uri="{FF2B5EF4-FFF2-40B4-BE49-F238E27FC236}">
                      <a16:creationId xmlns:a16="http://schemas.microsoft.com/office/drawing/2014/main" id="{58681651-3763-498B-A74A-E5004133159C}"/>
                    </a:ext>
                  </a:extLst>
                </p:cNvPr>
                <p:cNvPicPr/>
                <p:nvPr/>
              </p:nvPicPr>
              <p:blipFill>
                <a:blip r:embed="rId809"/>
                <a:stretch>
                  <a:fillRect/>
                </a:stretch>
              </p:blipFill>
              <p:spPr>
                <a:xfrm>
                  <a:off x="10014333" y="1831920"/>
                  <a:ext cx="222120" cy="201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10">
            <p14:nvContentPartPr>
              <p14:cNvPr id="506" name="Freihand 505">
                <a:extLst>
                  <a:ext uri="{FF2B5EF4-FFF2-40B4-BE49-F238E27FC236}">
                    <a16:creationId xmlns:a16="http://schemas.microsoft.com/office/drawing/2014/main" id="{9776C009-0720-45F6-9E64-EC460E75F29D}"/>
                  </a:ext>
                </a:extLst>
              </p14:cNvPr>
              <p14:cNvContentPartPr/>
              <p14:nvPr/>
            </p14:nvContentPartPr>
            <p14:xfrm>
              <a:off x="10413933" y="1709520"/>
              <a:ext cx="164160" cy="75960"/>
            </p14:xfrm>
          </p:contentPart>
        </mc:Choice>
        <mc:Fallback>
          <p:pic>
            <p:nvPicPr>
              <p:cNvPr id="506" name="Freihand 505">
                <a:extLst>
                  <a:ext uri="{FF2B5EF4-FFF2-40B4-BE49-F238E27FC236}">
                    <a16:creationId xmlns:a16="http://schemas.microsoft.com/office/drawing/2014/main" id="{9776C009-0720-45F6-9E64-EC460E75F29D}"/>
                  </a:ext>
                </a:extLst>
              </p:cNvPr>
              <p:cNvPicPr/>
              <p:nvPr/>
            </p:nvPicPr>
            <p:blipFill>
              <a:blip r:embed="rId811"/>
              <a:stretch>
                <a:fillRect/>
              </a:stretch>
            </p:blipFill>
            <p:spPr>
              <a:xfrm>
                <a:off x="10409613" y="1705200"/>
                <a:ext cx="172800" cy="84600"/>
              </a:xfrm>
              <a:prstGeom prst="rect">
                <a:avLst/>
              </a:prstGeom>
            </p:spPr>
          </p:pic>
        </mc:Fallback>
      </mc:AlternateContent>
      <p:grpSp>
        <p:nvGrpSpPr>
          <p:cNvPr id="515" name="Gruppieren 514">
            <a:extLst>
              <a:ext uri="{FF2B5EF4-FFF2-40B4-BE49-F238E27FC236}">
                <a16:creationId xmlns:a16="http://schemas.microsoft.com/office/drawing/2014/main" id="{E9763AB5-1442-415D-8692-67A8E1BC8404}"/>
              </a:ext>
            </a:extLst>
          </p:cNvPr>
          <p:cNvGrpSpPr/>
          <p:nvPr/>
        </p:nvGrpSpPr>
        <p:grpSpPr>
          <a:xfrm>
            <a:off x="10795173" y="1371480"/>
            <a:ext cx="1159560" cy="680040"/>
            <a:chOff x="10795173" y="1371480"/>
            <a:chExt cx="1159560" cy="680040"/>
          </a:xfrm>
        </p:grpSpPr>
        <mc:AlternateContent xmlns:mc="http://schemas.openxmlformats.org/markup-compatibility/2006">
          <mc:Choice xmlns:p14="http://schemas.microsoft.com/office/powerpoint/2010/main" Requires="p14">
            <p:contentPart p14:bwMode="auto" r:id="rId812">
              <p14:nvContentPartPr>
                <p14:cNvPr id="507" name="Freihand 506">
                  <a:extLst>
                    <a:ext uri="{FF2B5EF4-FFF2-40B4-BE49-F238E27FC236}">
                      <a16:creationId xmlns:a16="http://schemas.microsoft.com/office/drawing/2014/main" id="{752B67DB-E6CC-4607-B7A5-FF191E6F0E23}"/>
                    </a:ext>
                  </a:extLst>
                </p14:cNvPr>
                <p14:cNvContentPartPr/>
                <p14:nvPr/>
              </p14:nvContentPartPr>
              <p14:xfrm>
                <a:off x="10842693" y="1371480"/>
                <a:ext cx="188640" cy="180000"/>
              </p14:xfrm>
            </p:contentPart>
          </mc:Choice>
          <mc:Fallback>
            <p:pic>
              <p:nvPicPr>
                <p:cNvPr id="507" name="Freihand 506">
                  <a:extLst>
                    <a:ext uri="{FF2B5EF4-FFF2-40B4-BE49-F238E27FC236}">
                      <a16:creationId xmlns:a16="http://schemas.microsoft.com/office/drawing/2014/main" id="{752B67DB-E6CC-4607-B7A5-FF191E6F0E23}"/>
                    </a:ext>
                  </a:extLst>
                </p:cNvPr>
                <p:cNvPicPr/>
                <p:nvPr/>
              </p:nvPicPr>
              <p:blipFill>
                <a:blip r:embed="rId813"/>
                <a:stretch>
                  <a:fillRect/>
                </a:stretch>
              </p:blipFill>
              <p:spPr>
                <a:xfrm>
                  <a:off x="10838373" y="1367160"/>
                  <a:ext cx="1972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508" name="Freihand 507">
                  <a:extLst>
                    <a:ext uri="{FF2B5EF4-FFF2-40B4-BE49-F238E27FC236}">
                      <a16:creationId xmlns:a16="http://schemas.microsoft.com/office/drawing/2014/main" id="{8E2903D2-E15D-4161-BC23-884C4A486CA2}"/>
                    </a:ext>
                  </a:extLst>
                </p14:cNvPr>
                <p14:cNvContentPartPr/>
                <p14:nvPr/>
              </p14:nvContentPartPr>
              <p14:xfrm>
                <a:off x="10795173" y="1609080"/>
                <a:ext cx="427320" cy="22680"/>
              </p14:xfrm>
            </p:contentPart>
          </mc:Choice>
          <mc:Fallback>
            <p:pic>
              <p:nvPicPr>
                <p:cNvPr id="508" name="Freihand 507">
                  <a:extLst>
                    <a:ext uri="{FF2B5EF4-FFF2-40B4-BE49-F238E27FC236}">
                      <a16:creationId xmlns:a16="http://schemas.microsoft.com/office/drawing/2014/main" id="{8E2903D2-E15D-4161-BC23-884C4A486CA2}"/>
                    </a:ext>
                  </a:extLst>
                </p:cNvPr>
                <p:cNvPicPr/>
                <p:nvPr/>
              </p:nvPicPr>
              <p:blipFill>
                <a:blip r:embed="rId815"/>
                <a:stretch>
                  <a:fillRect/>
                </a:stretch>
              </p:blipFill>
              <p:spPr>
                <a:xfrm>
                  <a:off x="10790853" y="1604760"/>
                  <a:ext cx="4359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509" name="Freihand 508">
                  <a:extLst>
                    <a:ext uri="{FF2B5EF4-FFF2-40B4-BE49-F238E27FC236}">
                      <a16:creationId xmlns:a16="http://schemas.microsoft.com/office/drawing/2014/main" id="{63EB4547-5D02-4649-908B-3029C5C42381}"/>
                    </a:ext>
                  </a:extLst>
                </p14:cNvPr>
                <p14:cNvContentPartPr/>
                <p14:nvPr/>
              </p14:nvContentPartPr>
              <p14:xfrm>
                <a:off x="10862853" y="1704480"/>
                <a:ext cx="139320" cy="131040"/>
              </p14:xfrm>
            </p:contentPart>
          </mc:Choice>
          <mc:Fallback>
            <p:pic>
              <p:nvPicPr>
                <p:cNvPr id="509" name="Freihand 508">
                  <a:extLst>
                    <a:ext uri="{FF2B5EF4-FFF2-40B4-BE49-F238E27FC236}">
                      <a16:creationId xmlns:a16="http://schemas.microsoft.com/office/drawing/2014/main" id="{63EB4547-5D02-4649-908B-3029C5C42381}"/>
                    </a:ext>
                  </a:extLst>
                </p:cNvPr>
                <p:cNvPicPr/>
                <p:nvPr/>
              </p:nvPicPr>
              <p:blipFill>
                <a:blip r:embed="rId817"/>
                <a:stretch>
                  <a:fillRect/>
                </a:stretch>
              </p:blipFill>
              <p:spPr>
                <a:xfrm>
                  <a:off x="10858533" y="1700160"/>
                  <a:ext cx="1479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510" name="Freihand 509">
                  <a:extLst>
                    <a:ext uri="{FF2B5EF4-FFF2-40B4-BE49-F238E27FC236}">
                      <a16:creationId xmlns:a16="http://schemas.microsoft.com/office/drawing/2014/main" id="{20F13213-33E7-4225-ABAE-26E89B6AAF7C}"/>
                    </a:ext>
                  </a:extLst>
                </p14:cNvPr>
                <p14:cNvContentPartPr/>
                <p14:nvPr/>
              </p14:nvContentPartPr>
              <p14:xfrm>
                <a:off x="10816413" y="1868640"/>
                <a:ext cx="235080" cy="65520"/>
              </p14:xfrm>
            </p:contentPart>
          </mc:Choice>
          <mc:Fallback>
            <p:pic>
              <p:nvPicPr>
                <p:cNvPr id="510" name="Freihand 509">
                  <a:extLst>
                    <a:ext uri="{FF2B5EF4-FFF2-40B4-BE49-F238E27FC236}">
                      <a16:creationId xmlns:a16="http://schemas.microsoft.com/office/drawing/2014/main" id="{20F13213-33E7-4225-ABAE-26E89B6AAF7C}"/>
                    </a:ext>
                  </a:extLst>
                </p:cNvPr>
                <p:cNvPicPr/>
                <p:nvPr/>
              </p:nvPicPr>
              <p:blipFill>
                <a:blip r:embed="rId819"/>
                <a:stretch>
                  <a:fillRect/>
                </a:stretch>
              </p:blipFill>
              <p:spPr>
                <a:xfrm>
                  <a:off x="10812093" y="1864320"/>
                  <a:ext cx="2437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511" name="Freihand 510">
                  <a:extLst>
                    <a:ext uri="{FF2B5EF4-FFF2-40B4-BE49-F238E27FC236}">
                      <a16:creationId xmlns:a16="http://schemas.microsoft.com/office/drawing/2014/main" id="{E3314E0C-450F-4364-8F9E-423AA0688A12}"/>
                    </a:ext>
                  </a:extLst>
                </p14:cNvPr>
                <p14:cNvContentPartPr/>
                <p14:nvPr/>
              </p14:nvContentPartPr>
              <p14:xfrm>
                <a:off x="10883373" y="1943880"/>
                <a:ext cx="149400" cy="107640"/>
              </p14:xfrm>
            </p:contentPart>
          </mc:Choice>
          <mc:Fallback>
            <p:pic>
              <p:nvPicPr>
                <p:cNvPr id="511" name="Freihand 510">
                  <a:extLst>
                    <a:ext uri="{FF2B5EF4-FFF2-40B4-BE49-F238E27FC236}">
                      <a16:creationId xmlns:a16="http://schemas.microsoft.com/office/drawing/2014/main" id="{E3314E0C-450F-4364-8F9E-423AA0688A12}"/>
                    </a:ext>
                  </a:extLst>
                </p:cNvPr>
                <p:cNvPicPr/>
                <p:nvPr/>
              </p:nvPicPr>
              <p:blipFill>
                <a:blip r:embed="rId821"/>
                <a:stretch>
                  <a:fillRect/>
                </a:stretch>
              </p:blipFill>
              <p:spPr>
                <a:xfrm>
                  <a:off x="10879053" y="1939560"/>
                  <a:ext cx="1580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512" name="Freihand 511">
                  <a:extLst>
                    <a:ext uri="{FF2B5EF4-FFF2-40B4-BE49-F238E27FC236}">
                      <a16:creationId xmlns:a16="http://schemas.microsoft.com/office/drawing/2014/main" id="{CCAAF814-68EC-44AB-8EB4-395544F0C520}"/>
                    </a:ext>
                  </a:extLst>
                </p14:cNvPr>
                <p14:cNvContentPartPr/>
                <p14:nvPr/>
              </p14:nvContentPartPr>
              <p14:xfrm>
                <a:off x="11342373" y="1631040"/>
                <a:ext cx="177480" cy="18720"/>
              </p14:xfrm>
            </p:contentPart>
          </mc:Choice>
          <mc:Fallback>
            <p:pic>
              <p:nvPicPr>
                <p:cNvPr id="512" name="Freihand 511">
                  <a:extLst>
                    <a:ext uri="{FF2B5EF4-FFF2-40B4-BE49-F238E27FC236}">
                      <a16:creationId xmlns:a16="http://schemas.microsoft.com/office/drawing/2014/main" id="{CCAAF814-68EC-44AB-8EB4-395544F0C520}"/>
                    </a:ext>
                  </a:extLst>
                </p:cNvPr>
                <p:cNvPicPr/>
                <p:nvPr/>
              </p:nvPicPr>
              <p:blipFill>
                <a:blip r:embed="rId823"/>
                <a:stretch>
                  <a:fillRect/>
                </a:stretch>
              </p:blipFill>
              <p:spPr>
                <a:xfrm>
                  <a:off x="11338053" y="1626720"/>
                  <a:ext cx="1861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513" name="Freihand 512">
                  <a:extLst>
                    <a:ext uri="{FF2B5EF4-FFF2-40B4-BE49-F238E27FC236}">
                      <a16:creationId xmlns:a16="http://schemas.microsoft.com/office/drawing/2014/main" id="{4CC864A5-0CA1-4DD1-B7FF-56DCAA648C21}"/>
                    </a:ext>
                  </a:extLst>
                </p14:cNvPr>
                <p14:cNvContentPartPr/>
                <p14:nvPr/>
              </p14:nvContentPartPr>
              <p14:xfrm>
                <a:off x="11397813" y="1700880"/>
                <a:ext cx="152640" cy="17640"/>
              </p14:xfrm>
            </p:contentPart>
          </mc:Choice>
          <mc:Fallback>
            <p:pic>
              <p:nvPicPr>
                <p:cNvPr id="513" name="Freihand 512">
                  <a:extLst>
                    <a:ext uri="{FF2B5EF4-FFF2-40B4-BE49-F238E27FC236}">
                      <a16:creationId xmlns:a16="http://schemas.microsoft.com/office/drawing/2014/main" id="{4CC864A5-0CA1-4DD1-B7FF-56DCAA648C21}"/>
                    </a:ext>
                  </a:extLst>
                </p:cNvPr>
                <p:cNvPicPr/>
                <p:nvPr/>
              </p:nvPicPr>
              <p:blipFill>
                <a:blip r:embed="rId825"/>
                <a:stretch>
                  <a:fillRect/>
                </a:stretch>
              </p:blipFill>
              <p:spPr>
                <a:xfrm>
                  <a:off x="11393493" y="1696560"/>
                  <a:ext cx="1612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514" name="Freihand 513">
                  <a:extLst>
                    <a:ext uri="{FF2B5EF4-FFF2-40B4-BE49-F238E27FC236}">
                      <a16:creationId xmlns:a16="http://schemas.microsoft.com/office/drawing/2014/main" id="{B7C71F2C-2401-4319-9D0C-F918E2782B2B}"/>
                    </a:ext>
                  </a:extLst>
                </p14:cNvPr>
                <p14:cNvContentPartPr/>
                <p14:nvPr/>
              </p14:nvContentPartPr>
              <p14:xfrm>
                <a:off x="11644773" y="1518720"/>
                <a:ext cx="309960" cy="271800"/>
              </p14:xfrm>
            </p:contentPart>
          </mc:Choice>
          <mc:Fallback>
            <p:pic>
              <p:nvPicPr>
                <p:cNvPr id="514" name="Freihand 513">
                  <a:extLst>
                    <a:ext uri="{FF2B5EF4-FFF2-40B4-BE49-F238E27FC236}">
                      <a16:creationId xmlns:a16="http://schemas.microsoft.com/office/drawing/2014/main" id="{B7C71F2C-2401-4319-9D0C-F918E2782B2B}"/>
                    </a:ext>
                  </a:extLst>
                </p:cNvPr>
                <p:cNvPicPr/>
                <p:nvPr/>
              </p:nvPicPr>
              <p:blipFill>
                <a:blip r:embed="rId827"/>
                <a:stretch>
                  <a:fillRect/>
                </a:stretch>
              </p:blipFill>
              <p:spPr>
                <a:xfrm>
                  <a:off x="11640453" y="1514400"/>
                  <a:ext cx="318600" cy="280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28">
            <p14:nvContentPartPr>
              <p14:cNvPr id="517" name="Freihand 516">
                <a:extLst>
                  <a:ext uri="{FF2B5EF4-FFF2-40B4-BE49-F238E27FC236}">
                    <a16:creationId xmlns:a16="http://schemas.microsoft.com/office/drawing/2014/main" id="{25E00A22-E8A8-4CB5-8B86-692E285825EB}"/>
                  </a:ext>
                </a:extLst>
              </p14:cNvPr>
              <p14:cNvContentPartPr/>
              <p14:nvPr/>
            </p14:nvContentPartPr>
            <p14:xfrm>
              <a:off x="7393173" y="630600"/>
              <a:ext cx="715680" cy="712440"/>
            </p14:xfrm>
          </p:contentPart>
        </mc:Choice>
        <mc:Fallback>
          <p:pic>
            <p:nvPicPr>
              <p:cNvPr id="517" name="Freihand 516">
                <a:extLst>
                  <a:ext uri="{FF2B5EF4-FFF2-40B4-BE49-F238E27FC236}">
                    <a16:creationId xmlns:a16="http://schemas.microsoft.com/office/drawing/2014/main" id="{25E00A22-E8A8-4CB5-8B86-692E285825EB}"/>
                  </a:ext>
                </a:extLst>
              </p:cNvPr>
              <p:cNvPicPr/>
              <p:nvPr/>
            </p:nvPicPr>
            <p:blipFill>
              <a:blip r:embed="rId829"/>
              <a:stretch>
                <a:fillRect/>
              </a:stretch>
            </p:blipFill>
            <p:spPr>
              <a:xfrm>
                <a:off x="7388853" y="626280"/>
                <a:ext cx="724320" cy="721080"/>
              </a:xfrm>
              <a:prstGeom prst="rect">
                <a:avLst/>
              </a:prstGeom>
            </p:spPr>
          </p:pic>
        </mc:Fallback>
      </mc:AlternateContent>
      <p:grpSp>
        <p:nvGrpSpPr>
          <p:cNvPr id="520" name="Gruppieren 519">
            <a:extLst>
              <a:ext uri="{FF2B5EF4-FFF2-40B4-BE49-F238E27FC236}">
                <a16:creationId xmlns:a16="http://schemas.microsoft.com/office/drawing/2014/main" id="{5BDD8E3F-4B3A-4EDC-A23D-8A98B7D5399D}"/>
              </a:ext>
            </a:extLst>
          </p:cNvPr>
          <p:cNvGrpSpPr/>
          <p:nvPr/>
        </p:nvGrpSpPr>
        <p:grpSpPr>
          <a:xfrm>
            <a:off x="7069533" y="709440"/>
            <a:ext cx="987840" cy="606600"/>
            <a:chOff x="7069533" y="709440"/>
            <a:chExt cx="987840" cy="606600"/>
          </a:xfrm>
        </p:grpSpPr>
        <mc:AlternateContent xmlns:mc="http://schemas.openxmlformats.org/markup-compatibility/2006">
          <mc:Choice xmlns:p14="http://schemas.microsoft.com/office/powerpoint/2010/main" Requires="p14">
            <p:contentPart p14:bwMode="auto" r:id="rId830">
              <p14:nvContentPartPr>
                <p14:cNvPr id="456" name="Freihand 455">
                  <a:extLst>
                    <a:ext uri="{FF2B5EF4-FFF2-40B4-BE49-F238E27FC236}">
                      <a16:creationId xmlns:a16="http://schemas.microsoft.com/office/drawing/2014/main" id="{41DC81BF-1676-4D8A-BABC-5F0040F23D71}"/>
                    </a:ext>
                  </a:extLst>
                </p14:cNvPr>
                <p14:cNvContentPartPr/>
                <p14:nvPr/>
              </p14:nvContentPartPr>
              <p14:xfrm>
                <a:off x="7069533" y="919320"/>
                <a:ext cx="134280" cy="206640"/>
              </p14:xfrm>
            </p:contentPart>
          </mc:Choice>
          <mc:Fallback>
            <p:pic>
              <p:nvPicPr>
                <p:cNvPr id="456" name="Freihand 455">
                  <a:extLst>
                    <a:ext uri="{FF2B5EF4-FFF2-40B4-BE49-F238E27FC236}">
                      <a16:creationId xmlns:a16="http://schemas.microsoft.com/office/drawing/2014/main" id="{41DC81BF-1676-4D8A-BABC-5F0040F23D71}"/>
                    </a:ext>
                  </a:extLst>
                </p:cNvPr>
                <p:cNvPicPr/>
                <p:nvPr/>
              </p:nvPicPr>
              <p:blipFill>
                <a:blip r:embed="rId831"/>
                <a:stretch>
                  <a:fillRect/>
                </a:stretch>
              </p:blipFill>
              <p:spPr>
                <a:xfrm>
                  <a:off x="7065213" y="915000"/>
                  <a:ext cx="14292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457" name="Freihand 456">
                  <a:extLst>
                    <a:ext uri="{FF2B5EF4-FFF2-40B4-BE49-F238E27FC236}">
                      <a16:creationId xmlns:a16="http://schemas.microsoft.com/office/drawing/2014/main" id="{E224CA43-F127-41CB-AC76-0FC9F2D1DE42}"/>
                    </a:ext>
                  </a:extLst>
                </p14:cNvPr>
                <p14:cNvContentPartPr/>
                <p14:nvPr/>
              </p14:nvContentPartPr>
              <p14:xfrm>
                <a:off x="7328733" y="933000"/>
                <a:ext cx="161280" cy="32760"/>
              </p14:xfrm>
            </p:contentPart>
          </mc:Choice>
          <mc:Fallback>
            <p:pic>
              <p:nvPicPr>
                <p:cNvPr id="457" name="Freihand 456">
                  <a:extLst>
                    <a:ext uri="{FF2B5EF4-FFF2-40B4-BE49-F238E27FC236}">
                      <a16:creationId xmlns:a16="http://schemas.microsoft.com/office/drawing/2014/main" id="{E224CA43-F127-41CB-AC76-0FC9F2D1DE42}"/>
                    </a:ext>
                  </a:extLst>
                </p:cNvPr>
                <p:cNvPicPr/>
                <p:nvPr/>
              </p:nvPicPr>
              <p:blipFill>
                <a:blip r:embed="rId833"/>
                <a:stretch>
                  <a:fillRect/>
                </a:stretch>
              </p:blipFill>
              <p:spPr>
                <a:xfrm>
                  <a:off x="7324413" y="928680"/>
                  <a:ext cx="1699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458" name="Freihand 457">
                  <a:extLst>
                    <a:ext uri="{FF2B5EF4-FFF2-40B4-BE49-F238E27FC236}">
                      <a16:creationId xmlns:a16="http://schemas.microsoft.com/office/drawing/2014/main" id="{F191BDC2-9533-48A8-B217-9FE434366760}"/>
                    </a:ext>
                  </a:extLst>
                </p14:cNvPr>
                <p14:cNvContentPartPr/>
                <p14:nvPr/>
              </p14:nvContentPartPr>
              <p14:xfrm>
                <a:off x="7328733" y="983040"/>
                <a:ext cx="152280" cy="8640"/>
              </p14:xfrm>
            </p:contentPart>
          </mc:Choice>
          <mc:Fallback>
            <p:pic>
              <p:nvPicPr>
                <p:cNvPr id="458" name="Freihand 457">
                  <a:extLst>
                    <a:ext uri="{FF2B5EF4-FFF2-40B4-BE49-F238E27FC236}">
                      <a16:creationId xmlns:a16="http://schemas.microsoft.com/office/drawing/2014/main" id="{F191BDC2-9533-48A8-B217-9FE434366760}"/>
                    </a:ext>
                  </a:extLst>
                </p:cNvPr>
                <p:cNvPicPr/>
                <p:nvPr/>
              </p:nvPicPr>
              <p:blipFill>
                <a:blip r:embed="rId835"/>
                <a:stretch>
                  <a:fillRect/>
                </a:stretch>
              </p:blipFill>
              <p:spPr>
                <a:xfrm>
                  <a:off x="7324413" y="978720"/>
                  <a:ext cx="1609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460" name="Freihand 459">
                  <a:extLst>
                    <a:ext uri="{FF2B5EF4-FFF2-40B4-BE49-F238E27FC236}">
                      <a16:creationId xmlns:a16="http://schemas.microsoft.com/office/drawing/2014/main" id="{E7A1CE45-28ED-4088-9BAA-32CB102ADFF8}"/>
                    </a:ext>
                  </a:extLst>
                </p14:cNvPr>
                <p14:cNvContentPartPr/>
                <p14:nvPr/>
              </p14:nvContentPartPr>
              <p14:xfrm>
                <a:off x="7735173" y="993120"/>
                <a:ext cx="34560" cy="86400"/>
              </p14:xfrm>
            </p:contentPart>
          </mc:Choice>
          <mc:Fallback>
            <p:pic>
              <p:nvPicPr>
                <p:cNvPr id="460" name="Freihand 459">
                  <a:extLst>
                    <a:ext uri="{FF2B5EF4-FFF2-40B4-BE49-F238E27FC236}">
                      <a16:creationId xmlns:a16="http://schemas.microsoft.com/office/drawing/2014/main" id="{E7A1CE45-28ED-4088-9BAA-32CB102ADFF8}"/>
                    </a:ext>
                  </a:extLst>
                </p:cNvPr>
                <p:cNvPicPr/>
                <p:nvPr/>
              </p:nvPicPr>
              <p:blipFill>
                <a:blip r:embed="rId837"/>
                <a:stretch>
                  <a:fillRect/>
                </a:stretch>
              </p:blipFill>
              <p:spPr>
                <a:xfrm>
                  <a:off x="7730853" y="988800"/>
                  <a:ext cx="432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461" name="Freihand 460">
                  <a:extLst>
                    <a:ext uri="{FF2B5EF4-FFF2-40B4-BE49-F238E27FC236}">
                      <a16:creationId xmlns:a16="http://schemas.microsoft.com/office/drawing/2014/main" id="{8357BCB1-B649-4347-8829-36466283536E}"/>
                    </a:ext>
                  </a:extLst>
                </p14:cNvPr>
                <p14:cNvContentPartPr/>
                <p14:nvPr/>
              </p14:nvContentPartPr>
              <p14:xfrm>
                <a:off x="7845693" y="869640"/>
                <a:ext cx="151560" cy="160200"/>
              </p14:xfrm>
            </p:contentPart>
          </mc:Choice>
          <mc:Fallback>
            <p:pic>
              <p:nvPicPr>
                <p:cNvPr id="461" name="Freihand 460">
                  <a:extLst>
                    <a:ext uri="{FF2B5EF4-FFF2-40B4-BE49-F238E27FC236}">
                      <a16:creationId xmlns:a16="http://schemas.microsoft.com/office/drawing/2014/main" id="{8357BCB1-B649-4347-8829-36466283536E}"/>
                    </a:ext>
                  </a:extLst>
                </p:cNvPr>
                <p:cNvPicPr/>
                <p:nvPr/>
              </p:nvPicPr>
              <p:blipFill>
                <a:blip r:embed="rId839"/>
                <a:stretch>
                  <a:fillRect/>
                </a:stretch>
              </p:blipFill>
              <p:spPr>
                <a:xfrm>
                  <a:off x="7841373" y="865320"/>
                  <a:ext cx="1602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519" name="Freihand 518">
                  <a:extLst>
                    <a:ext uri="{FF2B5EF4-FFF2-40B4-BE49-F238E27FC236}">
                      <a16:creationId xmlns:a16="http://schemas.microsoft.com/office/drawing/2014/main" id="{910CC1A7-D376-4A27-833F-815A8A03233C}"/>
                    </a:ext>
                  </a:extLst>
                </p14:cNvPr>
                <p14:cNvContentPartPr/>
                <p14:nvPr/>
              </p14:nvContentPartPr>
              <p14:xfrm>
                <a:off x="7346373" y="709440"/>
                <a:ext cx="711000" cy="606600"/>
              </p14:xfrm>
            </p:contentPart>
          </mc:Choice>
          <mc:Fallback>
            <p:pic>
              <p:nvPicPr>
                <p:cNvPr id="519" name="Freihand 518">
                  <a:extLst>
                    <a:ext uri="{FF2B5EF4-FFF2-40B4-BE49-F238E27FC236}">
                      <a16:creationId xmlns:a16="http://schemas.microsoft.com/office/drawing/2014/main" id="{910CC1A7-D376-4A27-833F-815A8A03233C}"/>
                    </a:ext>
                  </a:extLst>
                </p:cNvPr>
                <p:cNvPicPr/>
                <p:nvPr/>
              </p:nvPicPr>
              <p:blipFill>
                <a:blip r:embed="rId841"/>
                <a:stretch>
                  <a:fillRect/>
                </a:stretch>
              </p:blipFill>
              <p:spPr>
                <a:xfrm>
                  <a:off x="7342053" y="705120"/>
                  <a:ext cx="719640" cy="615240"/>
                </a:xfrm>
                <a:prstGeom prst="rect">
                  <a:avLst/>
                </a:prstGeom>
              </p:spPr>
            </p:pic>
          </mc:Fallback>
        </mc:AlternateContent>
      </p:grpSp>
      <p:grpSp>
        <p:nvGrpSpPr>
          <p:cNvPr id="527" name="Gruppieren 526">
            <a:extLst>
              <a:ext uri="{FF2B5EF4-FFF2-40B4-BE49-F238E27FC236}">
                <a16:creationId xmlns:a16="http://schemas.microsoft.com/office/drawing/2014/main" id="{3BDE3092-A325-496D-BEBB-34EF5C1EC20A}"/>
              </a:ext>
            </a:extLst>
          </p:cNvPr>
          <p:cNvGrpSpPr/>
          <p:nvPr/>
        </p:nvGrpSpPr>
        <p:grpSpPr>
          <a:xfrm>
            <a:off x="7629333" y="4886160"/>
            <a:ext cx="902160" cy="417960"/>
            <a:chOff x="7629333" y="4886160"/>
            <a:chExt cx="902160" cy="417960"/>
          </a:xfrm>
        </p:grpSpPr>
        <mc:AlternateContent xmlns:mc="http://schemas.openxmlformats.org/markup-compatibility/2006">
          <mc:Choice xmlns:p14="http://schemas.microsoft.com/office/powerpoint/2010/main" Requires="p14">
            <p:contentPart p14:bwMode="auto" r:id="rId842">
              <p14:nvContentPartPr>
                <p14:cNvPr id="409" name="Freihand 408">
                  <a:extLst>
                    <a:ext uri="{FF2B5EF4-FFF2-40B4-BE49-F238E27FC236}">
                      <a16:creationId xmlns:a16="http://schemas.microsoft.com/office/drawing/2014/main" id="{689F0C96-4B82-4251-9372-DDD3F8882528}"/>
                    </a:ext>
                  </a:extLst>
                </p14:cNvPr>
                <p14:cNvContentPartPr/>
                <p14:nvPr/>
              </p14:nvContentPartPr>
              <p14:xfrm>
                <a:off x="7634733" y="5085240"/>
                <a:ext cx="103680" cy="20880"/>
              </p14:xfrm>
            </p:contentPart>
          </mc:Choice>
          <mc:Fallback>
            <p:pic>
              <p:nvPicPr>
                <p:cNvPr id="409" name="Freihand 408">
                  <a:extLst>
                    <a:ext uri="{FF2B5EF4-FFF2-40B4-BE49-F238E27FC236}">
                      <a16:creationId xmlns:a16="http://schemas.microsoft.com/office/drawing/2014/main" id="{689F0C96-4B82-4251-9372-DDD3F8882528}"/>
                    </a:ext>
                  </a:extLst>
                </p:cNvPr>
                <p:cNvPicPr/>
                <p:nvPr/>
              </p:nvPicPr>
              <p:blipFill>
                <a:blip r:embed="rId843"/>
                <a:stretch>
                  <a:fillRect/>
                </a:stretch>
              </p:blipFill>
              <p:spPr>
                <a:xfrm>
                  <a:off x="7630413" y="5080920"/>
                  <a:ext cx="1123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410" name="Freihand 409">
                  <a:extLst>
                    <a:ext uri="{FF2B5EF4-FFF2-40B4-BE49-F238E27FC236}">
                      <a16:creationId xmlns:a16="http://schemas.microsoft.com/office/drawing/2014/main" id="{B62F413C-A62D-4652-9B7F-E0319A885980}"/>
                    </a:ext>
                  </a:extLst>
                </p14:cNvPr>
                <p14:cNvContentPartPr/>
                <p14:nvPr/>
              </p14:nvContentPartPr>
              <p14:xfrm>
                <a:off x="7629333" y="5139960"/>
                <a:ext cx="113760" cy="14040"/>
              </p14:xfrm>
            </p:contentPart>
          </mc:Choice>
          <mc:Fallback>
            <p:pic>
              <p:nvPicPr>
                <p:cNvPr id="410" name="Freihand 409">
                  <a:extLst>
                    <a:ext uri="{FF2B5EF4-FFF2-40B4-BE49-F238E27FC236}">
                      <a16:creationId xmlns:a16="http://schemas.microsoft.com/office/drawing/2014/main" id="{B62F413C-A62D-4652-9B7F-E0319A885980}"/>
                    </a:ext>
                  </a:extLst>
                </p:cNvPr>
                <p:cNvPicPr/>
                <p:nvPr/>
              </p:nvPicPr>
              <p:blipFill>
                <a:blip r:embed="rId845"/>
                <a:stretch>
                  <a:fillRect/>
                </a:stretch>
              </p:blipFill>
              <p:spPr>
                <a:xfrm>
                  <a:off x="7625013" y="5135640"/>
                  <a:ext cx="1224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411" name="Freihand 410">
                  <a:extLst>
                    <a:ext uri="{FF2B5EF4-FFF2-40B4-BE49-F238E27FC236}">
                      <a16:creationId xmlns:a16="http://schemas.microsoft.com/office/drawing/2014/main" id="{76FEBCAF-7EAB-4A39-B49B-42B1D17ADF90}"/>
                    </a:ext>
                  </a:extLst>
                </p14:cNvPr>
                <p14:cNvContentPartPr/>
                <p14:nvPr/>
              </p14:nvContentPartPr>
              <p14:xfrm>
                <a:off x="7888893" y="5036640"/>
                <a:ext cx="232200" cy="137160"/>
              </p14:xfrm>
            </p:contentPart>
          </mc:Choice>
          <mc:Fallback>
            <p:pic>
              <p:nvPicPr>
                <p:cNvPr id="411" name="Freihand 410">
                  <a:extLst>
                    <a:ext uri="{FF2B5EF4-FFF2-40B4-BE49-F238E27FC236}">
                      <a16:creationId xmlns:a16="http://schemas.microsoft.com/office/drawing/2014/main" id="{76FEBCAF-7EAB-4A39-B49B-42B1D17ADF90}"/>
                    </a:ext>
                  </a:extLst>
                </p:cNvPr>
                <p:cNvPicPr/>
                <p:nvPr/>
              </p:nvPicPr>
              <p:blipFill>
                <a:blip r:embed="rId847"/>
                <a:stretch>
                  <a:fillRect/>
                </a:stretch>
              </p:blipFill>
              <p:spPr>
                <a:xfrm>
                  <a:off x="7884573" y="5032320"/>
                  <a:ext cx="2408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412" name="Freihand 411">
                  <a:extLst>
                    <a:ext uri="{FF2B5EF4-FFF2-40B4-BE49-F238E27FC236}">
                      <a16:creationId xmlns:a16="http://schemas.microsoft.com/office/drawing/2014/main" id="{32BE86B4-1132-4630-96D5-1F106B4093F5}"/>
                    </a:ext>
                  </a:extLst>
                </p14:cNvPr>
                <p14:cNvContentPartPr/>
                <p14:nvPr/>
              </p14:nvContentPartPr>
              <p14:xfrm>
                <a:off x="8165733" y="5030880"/>
                <a:ext cx="128520" cy="137520"/>
              </p14:xfrm>
            </p:contentPart>
          </mc:Choice>
          <mc:Fallback>
            <p:pic>
              <p:nvPicPr>
                <p:cNvPr id="412" name="Freihand 411">
                  <a:extLst>
                    <a:ext uri="{FF2B5EF4-FFF2-40B4-BE49-F238E27FC236}">
                      <a16:creationId xmlns:a16="http://schemas.microsoft.com/office/drawing/2014/main" id="{32BE86B4-1132-4630-96D5-1F106B4093F5}"/>
                    </a:ext>
                  </a:extLst>
                </p:cNvPr>
                <p:cNvPicPr/>
                <p:nvPr/>
              </p:nvPicPr>
              <p:blipFill>
                <a:blip r:embed="rId849"/>
                <a:stretch>
                  <a:fillRect/>
                </a:stretch>
              </p:blipFill>
              <p:spPr>
                <a:xfrm>
                  <a:off x="8161413" y="5026560"/>
                  <a:ext cx="1371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413" name="Freihand 412">
                  <a:extLst>
                    <a:ext uri="{FF2B5EF4-FFF2-40B4-BE49-F238E27FC236}">
                      <a16:creationId xmlns:a16="http://schemas.microsoft.com/office/drawing/2014/main" id="{3AF2AF27-16A8-47BF-9295-31A4DE47124C}"/>
                    </a:ext>
                  </a:extLst>
                </p14:cNvPr>
                <p14:cNvContentPartPr/>
                <p14:nvPr/>
              </p14:nvContentPartPr>
              <p14:xfrm>
                <a:off x="8300733" y="5034480"/>
                <a:ext cx="12960" cy="12600"/>
              </p14:xfrm>
            </p:contentPart>
          </mc:Choice>
          <mc:Fallback>
            <p:pic>
              <p:nvPicPr>
                <p:cNvPr id="413" name="Freihand 412">
                  <a:extLst>
                    <a:ext uri="{FF2B5EF4-FFF2-40B4-BE49-F238E27FC236}">
                      <a16:creationId xmlns:a16="http://schemas.microsoft.com/office/drawing/2014/main" id="{3AF2AF27-16A8-47BF-9295-31A4DE47124C}"/>
                    </a:ext>
                  </a:extLst>
                </p:cNvPr>
                <p:cNvPicPr/>
                <p:nvPr/>
              </p:nvPicPr>
              <p:blipFill>
                <a:blip r:embed="rId851"/>
                <a:stretch>
                  <a:fillRect/>
                </a:stretch>
              </p:blipFill>
              <p:spPr>
                <a:xfrm>
                  <a:off x="8296413" y="5030160"/>
                  <a:ext cx="216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414" name="Freihand 413">
                  <a:extLst>
                    <a:ext uri="{FF2B5EF4-FFF2-40B4-BE49-F238E27FC236}">
                      <a16:creationId xmlns:a16="http://schemas.microsoft.com/office/drawing/2014/main" id="{A6BE52D2-61F2-4D9A-B360-9202BC656E9E}"/>
                    </a:ext>
                  </a:extLst>
                </p14:cNvPr>
                <p14:cNvContentPartPr/>
                <p14:nvPr/>
              </p14:nvContentPartPr>
              <p14:xfrm>
                <a:off x="8328093" y="5097120"/>
                <a:ext cx="52560" cy="61200"/>
              </p14:xfrm>
            </p:contentPart>
          </mc:Choice>
          <mc:Fallback>
            <p:pic>
              <p:nvPicPr>
                <p:cNvPr id="414" name="Freihand 413">
                  <a:extLst>
                    <a:ext uri="{FF2B5EF4-FFF2-40B4-BE49-F238E27FC236}">
                      <a16:creationId xmlns:a16="http://schemas.microsoft.com/office/drawing/2014/main" id="{A6BE52D2-61F2-4D9A-B360-9202BC656E9E}"/>
                    </a:ext>
                  </a:extLst>
                </p:cNvPr>
                <p:cNvPicPr/>
                <p:nvPr/>
              </p:nvPicPr>
              <p:blipFill>
                <a:blip r:embed="rId853"/>
                <a:stretch>
                  <a:fillRect/>
                </a:stretch>
              </p:blipFill>
              <p:spPr>
                <a:xfrm>
                  <a:off x="8323773" y="5092800"/>
                  <a:ext cx="612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415" name="Freihand 414">
                  <a:extLst>
                    <a:ext uri="{FF2B5EF4-FFF2-40B4-BE49-F238E27FC236}">
                      <a16:creationId xmlns:a16="http://schemas.microsoft.com/office/drawing/2014/main" id="{D4A8C1DC-D9FD-4647-B0F8-4E5C1DA479B7}"/>
                    </a:ext>
                  </a:extLst>
                </p14:cNvPr>
                <p14:cNvContentPartPr/>
                <p14:nvPr/>
              </p14:nvContentPartPr>
              <p14:xfrm>
                <a:off x="8396853" y="5035200"/>
                <a:ext cx="129240" cy="112680"/>
              </p14:xfrm>
            </p:contentPart>
          </mc:Choice>
          <mc:Fallback>
            <p:pic>
              <p:nvPicPr>
                <p:cNvPr id="415" name="Freihand 414">
                  <a:extLst>
                    <a:ext uri="{FF2B5EF4-FFF2-40B4-BE49-F238E27FC236}">
                      <a16:creationId xmlns:a16="http://schemas.microsoft.com/office/drawing/2014/main" id="{D4A8C1DC-D9FD-4647-B0F8-4E5C1DA479B7}"/>
                    </a:ext>
                  </a:extLst>
                </p:cNvPr>
                <p:cNvPicPr/>
                <p:nvPr/>
              </p:nvPicPr>
              <p:blipFill>
                <a:blip r:embed="rId855"/>
                <a:stretch>
                  <a:fillRect/>
                </a:stretch>
              </p:blipFill>
              <p:spPr>
                <a:xfrm>
                  <a:off x="8392533" y="5030880"/>
                  <a:ext cx="1378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416" name="Freihand 415">
                  <a:extLst>
                    <a:ext uri="{FF2B5EF4-FFF2-40B4-BE49-F238E27FC236}">
                      <a16:creationId xmlns:a16="http://schemas.microsoft.com/office/drawing/2014/main" id="{621DB0A9-B210-451F-9CFD-515554B03B6E}"/>
                    </a:ext>
                  </a:extLst>
                </p14:cNvPr>
                <p14:cNvContentPartPr/>
                <p14:nvPr/>
              </p14:nvContentPartPr>
              <p14:xfrm>
                <a:off x="8374533" y="5093160"/>
                <a:ext cx="156960" cy="27720"/>
              </p14:xfrm>
            </p:contentPart>
          </mc:Choice>
          <mc:Fallback>
            <p:pic>
              <p:nvPicPr>
                <p:cNvPr id="416" name="Freihand 415">
                  <a:extLst>
                    <a:ext uri="{FF2B5EF4-FFF2-40B4-BE49-F238E27FC236}">
                      <a16:creationId xmlns:a16="http://schemas.microsoft.com/office/drawing/2014/main" id="{621DB0A9-B210-451F-9CFD-515554B03B6E}"/>
                    </a:ext>
                  </a:extLst>
                </p:cNvPr>
                <p:cNvPicPr/>
                <p:nvPr/>
              </p:nvPicPr>
              <p:blipFill>
                <a:blip r:embed="rId857"/>
                <a:stretch>
                  <a:fillRect/>
                </a:stretch>
              </p:blipFill>
              <p:spPr>
                <a:xfrm>
                  <a:off x="8370213" y="5088840"/>
                  <a:ext cx="1656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521" name="Freihand 520">
                  <a:extLst>
                    <a:ext uri="{FF2B5EF4-FFF2-40B4-BE49-F238E27FC236}">
                      <a16:creationId xmlns:a16="http://schemas.microsoft.com/office/drawing/2014/main" id="{F5B1FCD7-3A8B-4E5C-8524-A0E9450B4595}"/>
                    </a:ext>
                  </a:extLst>
                </p14:cNvPr>
                <p14:cNvContentPartPr/>
                <p14:nvPr/>
              </p14:nvContentPartPr>
              <p14:xfrm>
                <a:off x="7784853" y="4886160"/>
                <a:ext cx="339480" cy="417960"/>
              </p14:xfrm>
            </p:contentPart>
          </mc:Choice>
          <mc:Fallback>
            <p:pic>
              <p:nvPicPr>
                <p:cNvPr id="521" name="Freihand 520">
                  <a:extLst>
                    <a:ext uri="{FF2B5EF4-FFF2-40B4-BE49-F238E27FC236}">
                      <a16:creationId xmlns:a16="http://schemas.microsoft.com/office/drawing/2014/main" id="{F5B1FCD7-3A8B-4E5C-8524-A0E9450B4595}"/>
                    </a:ext>
                  </a:extLst>
                </p:cNvPr>
                <p:cNvPicPr/>
                <p:nvPr/>
              </p:nvPicPr>
              <p:blipFill>
                <a:blip r:embed="rId859"/>
                <a:stretch>
                  <a:fillRect/>
                </a:stretch>
              </p:blipFill>
              <p:spPr>
                <a:xfrm>
                  <a:off x="7780533" y="4881840"/>
                  <a:ext cx="348120" cy="426600"/>
                </a:xfrm>
                <a:prstGeom prst="rect">
                  <a:avLst/>
                </a:prstGeom>
              </p:spPr>
            </p:pic>
          </mc:Fallback>
        </mc:AlternateContent>
      </p:grpSp>
      <p:grpSp>
        <p:nvGrpSpPr>
          <p:cNvPr id="526" name="Gruppieren 525">
            <a:extLst>
              <a:ext uri="{FF2B5EF4-FFF2-40B4-BE49-F238E27FC236}">
                <a16:creationId xmlns:a16="http://schemas.microsoft.com/office/drawing/2014/main" id="{0A46919B-42D2-4D19-975C-D74C1089FAB1}"/>
              </a:ext>
            </a:extLst>
          </p:cNvPr>
          <p:cNvGrpSpPr/>
          <p:nvPr/>
        </p:nvGrpSpPr>
        <p:grpSpPr>
          <a:xfrm>
            <a:off x="7509813" y="5893800"/>
            <a:ext cx="916560" cy="232920"/>
            <a:chOff x="7509813" y="5893800"/>
            <a:chExt cx="916560" cy="232920"/>
          </a:xfrm>
        </p:grpSpPr>
        <mc:AlternateContent xmlns:mc="http://schemas.openxmlformats.org/markup-compatibility/2006">
          <mc:Choice xmlns:p14="http://schemas.microsoft.com/office/powerpoint/2010/main" Requires="p14">
            <p:contentPart p14:bwMode="auto" r:id="rId860">
              <p14:nvContentPartPr>
                <p14:cNvPr id="522" name="Freihand 521">
                  <a:extLst>
                    <a:ext uri="{FF2B5EF4-FFF2-40B4-BE49-F238E27FC236}">
                      <a16:creationId xmlns:a16="http://schemas.microsoft.com/office/drawing/2014/main" id="{E5AB4B3F-422B-4118-9D0D-34F75B6B4AE8}"/>
                    </a:ext>
                  </a:extLst>
                </p14:cNvPr>
                <p14:cNvContentPartPr/>
                <p14:nvPr/>
              </p14:nvContentPartPr>
              <p14:xfrm>
                <a:off x="7517733" y="6020520"/>
                <a:ext cx="183960" cy="15120"/>
              </p14:xfrm>
            </p:contentPart>
          </mc:Choice>
          <mc:Fallback>
            <p:pic>
              <p:nvPicPr>
                <p:cNvPr id="522" name="Freihand 521">
                  <a:extLst>
                    <a:ext uri="{FF2B5EF4-FFF2-40B4-BE49-F238E27FC236}">
                      <a16:creationId xmlns:a16="http://schemas.microsoft.com/office/drawing/2014/main" id="{E5AB4B3F-422B-4118-9D0D-34F75B6B4AE8}"/>
                    </a:ext>
                  </a:extLst>
                </p:cNvPr>
                <p:cNvPicPr/>
                <p:nvPr/>
              </p:nvPicPr>
              <p:blipFill>
                <a:blip r:embed="rId861"/>
                <a:stretch>
                  <a:fillRect/>
                </a:stretch>
              </p:blipFill>
              <p:spPr>
                <a:xfrm>
                  <a:off x="7513413" y="6016200"/>
                  <a:ext cx="1926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523" name="Freihand 522">
                  <a:extLst>
                    <a:ext uri="{FF2B5EF4-FFF2-40B4-BE49-F238E27FC236}">
                      <a16:creationId xmlns:a16="http://schemas.microsoft.com/office/drawing/2014/main" id="{0AA19208-A47D-49D7-8814-F48FBFA1D1C8}"/>
                    </a:ext>
                  </a:extLst>
                </p14:cNvPr>
                <p14:cNvContentPartPr/>
                <p14:nvPr/>
              </p14:nvContentPartPr>
              <p14:xfrm>
                <a:off x="7509813" y="6065160"/>
                <a:ext cx="263520" cy="54360"/>
              </p14:xfrm>
            </p:contentPart>
          </mc:Choice>
          <mc:Fallback>
            <p:pic>
              <p:nvPicPr>
                <p:cNvPr id="523" name="Freihand 522">
                  <a:extLst>
                    <a:ext uri="{FF2B5EF4-FFF2-40B4-BE49-F238E27FC236}">
                      <a16:creationId xmlns:a16="http://schemas.microsoft.com/office/drawing/2014/main" id="{0AA19208-A47D-49D7-8814-F48FBFA1D1C8}"/>
                    </a:ext>
                  </a:extLst>
                </p:cNvPr>
                <p:cNvPicPr/>
                <p:nvPr/>
              </p:nvPicPr>
              <p:blipFill>
                <a:blip r:embed="rId863"/>
                <a:stretch>
                  <a:fillRect/>
                </a:stretch>
              </p:blipFill>
              <p:spPr>
                <a:xfrm>
                  <a:off x="7505493" y="6060840"/>
                  <a:ext cx="2721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524" name="Freihand 523">
                  <a:extLst>
                    <a:ext uri="{FF2B5EF4-FFF2-40B4-BE49-F238E27FC236}">
                      <a16:creationId xmlns:a16="http://schemas.microsoft.com/office/drawing/2014/main" id="{EDA36590-BAFA-45DB-9A8B-1A4339F2D83E}"/>
                    </a:ext>
                  </a:extLst>
                </p14:cNvPr>
                <p14:cNvContentPartPr/>
                <p14:nvPr/>
              </p14:nvContentPartPr>
              <p14:xfrm>
                <a:off x="7889253" y="5893800"/>
                <a:ext cx="288000" cy="223560"/>
              </p14:xfrm>
            </p:contentPart>
          </mc:Choice>
          <mc:Fallback>
            <p:pic>
              <p:nvPicPr>
                <p:cNvPr id="524" name="Freihand 523">
                  <a:extLst>
                    <a:ext uri="{FF2B5EF4-FFF2-40B4-BE49-F238E27FC236}">
                      <a16:creationId xmlns:a16="http://schemas.microsoft.com/office/drawing/2014/main" id="{EDA36590-BAFA-45DB-9A8B-1A4339F2D83E}"/>
                    </a:ext>
                  </a:extLst>
                </p:cNvPr>
                <p:cNvPicPr/>
                <p:nvPr/>
              </p:nvPicPr>
              <p:blipFill>
                <a:blip r:embed="rId865"/>
                <a:stretch>
                  <a:fillRect/>
                </a:stretch>
              </p:blipFill>
              <p:spPr>
                <a:xfrm>
                  <a:off x="7884933" y="5889480"/>
                  <a:ext cx="29664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525" name="Freihand 524">
                  <a:extLst>
                    <a:ext uri="{FF2B5EF4-FFF2-40B4-BE49-F238E27FC236}">
                      <a16:creationId xmlns:a16="http://schemas.microsoft.com/office/drawing/2014/main" id="{BCA9F9C7-4C75-413A-B4DA-C8235AD048B6}"/>
                    </a:ext>
                  </a:extLst>
                </p14:cNvPr>
                <p14:cNvContentPartPr/>
                <p14:nvPr/>
              </p14:nvContentPartPr>
              <p14:xfrm>
                <a:off x="8163573" y="5923680"/>
                <a:ext cx="262800" cy="203040"/>
              </p14:xfrm>
            </p:contentPart>
          </mc:Choice>
          <mc:Fallback>
            <p:pic>
              <p:nvPicPr>
                <p:cNvPr id="525" name="Freihand 524">
                  <a:extLst>
                    <a:ext uri="{FF2B5EF4-FFF2-40B4-BE49-F238E27FC236}">
                      <a16:creationId xmlns:a16="http://schemas.microsoft.com/office/drawing/2014/main" id="{BCA9F9C7-4C75-413A-B4DA-C8235AD048B6}"/>
                    </a:ext>
                  </a:extLst>
                </p:cNvPr>
                <p:cNvPicPr/>
                <p:nvPr/>
              </p:nvPicPr>
              <p:blipFill>
                <a:blip r:embed="rId867"/>
                <a:stretch>
                  <a:fillRect/>
                </a:stretch>
              </p:blipFill>
              <p:spPr>
                <a:xfrm>
                  <a:off x="8159253" y="5919360"/>
                  <a:ext cx="271440" cy="211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68">
            <p14:nvContentPartPr>
              <p14:cNvPr id="528" name="Freihand 527">
                <a:extLst>
                  <a:ext uri="{FF2B5EF4-FFF2-40B4-BE49-F238E27FC236}">
                    <a16:creationId xmlns:a16="http://schemas.microsoft.com/office/drawing/2014/main" id="{109DE5D8-4255-450D-B0D0-2C8742693DEF}"/>
                  </a:ext>
                </a:extLst>
              </p14:cNvPr>
              <p14:cNvContentPartPr/>
              <p14:nvPr/>
            </p14:nvContentPartPr>
            <p14:xfrm>
              <a:off x="1746573" y="647160"/>
              <a:ext cx="528840" cy="445680"/>
            </p14:xfrm>
          </p:contentPart>
        </mc:Choice>
        <mc:Fallback>
          <p:pic>
            <p:nvPicPr>
              <p:cNvPr id="528" name="Freihand 527">
                <a:extLst>
                  <a:ext uri="{FF2B5EF4-FFF2-40B4-BE49-F238E27FC236}">
                    <a16:creationId xmlns:a16="http://schemas.microsoft.com/office/drawing/2014/main" id="{109DE5D8-4255-450D-B0D0-2C8742693DEF}"/>
                  </a:ext>
                </a:extLst>
              </p:cNvPr>
              <p:cNvPicPr/>
              <p:nvPr/>
            </p:nvPicPr>
            <p:blipFill>
              <a:blip r:embed="rId869"/>
              <a:stretch>
                <a:fillRect/>
              </a:stretch>
            </p:blipFill>
            <p:spPr>
              <a:xfrm>
                <a:off x="1742253" y="642840"/>
                <a:ext cx="537480" cy="45432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529" name="Freihand 528">
                <a:extLst>
                  <a:ext uri="{FF2B5EF4-FFF2-40B4-BE49-F238E27FC236}">
                    <a16:creationId xmlns:a16="http://schemas.microsoft.com/office/drawing/2014/main" id="{B59732FC-A634-4E28-992F-61E4EBF1FCC8}"/>
                  </a:ext>
                </a:extLst>
              </p14:cNvPr>
              <p14:cNvContentPartPr/>
              <p14:nvPr/>
            </p14:nvContentPartPr>
            <p14:xfrm>
              <a:off x="1733973" y="642480"/>
              <a:ext cx="534960" cy="443880"/>
            </p14:xfrm>
          </p:contentPart>
        </mc:Choice>
        <mc:Fallback>
          <p:pic>
            <p:nvPicPr>
              <p:cNvPr id="529" name="Freihand 528">
                <a:extLst>
                  <a:ext uri="{FF2B5EF4-FFF2-40B4-BE49-F238E27FC236}">
                    <a16:creationId xmlns:a16="http://schemas.microsoft.com/office/drawing/2014/main" id="{B59732FC-A634-4E28-992F-61E4EBF1FCC8}"/>
                  </a:ext>
                </a:extLst>
              </p:cNvPr>
              <p:cNvPicPr/>
              <p:nvPr/>
            </p:nvPicPr>
            <p:blipFill>
              <a:blip r:embed="rId871"/>
              <a:stretch>
                <a:fillRect/>
              </a:stretch>
            </p:blipFill>
            <p:spPr>
              <a:xfrm>
                <a:off x="1729653" y="638160"/>
                <a:ext cx="543600" cy="452520"/>
              </a:xfrm>
              <a:prstGeom prst="rect">
                <a:avLst/>
              </a:prstGeom>
            </p:spPr>
          </p:pic>
        </mc:Fallback>
      </mc:AlternateContent>
    </p:spTree>
    <p:extLst>
      <p:ext uri="{BB962C8B-B14F-4D97-AF65-F5344CB8AC3E}">
        <p14:creationId xmlns:p14="http://schemas.microsoft.com/office/powerpoint/2010/main" val="283116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3160" y="97458"/>
            <a:ext cx="5254485" cy="764040"/>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Aktive Geldschöpfung durch die</a:t>
            </a:r>
          </a:p>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err="1">
                <a:solidFill>
                  <a:srgbClr val="000000"/>
                </a:solidFill>
                <a:latin typeface="Sparkasse Rg" pitchFamily="34" charset="0"/>
              </a:rPr>
              <a:t>Geschäftbanken</a:t>
            </a:r>
            <a:r>
              <a:rPr lang="de-DE" sz="2177" b="1" dirty="0">
                <a:solidFill>
                  <a:srgbClr val="000000"/>
                </a:solidFill>
                <a:latin typeface="Sparkasse Rg" pitchFamily="34" charset="0"/>
              </a:rPr>
              <a:t> (Geldmengenmultiplikator)</a:t>
            </a:r>
          </a:p>
        </p:txBody>
      </p:sp>
      <p:sp>
        <p:nvSpPr>
          <p:cNvPr id="4" name="Textfeld 3"/>
          <p:cNvSpPr txBox="1"/>
          <p:nvPr/>
        </p:nvSpPr>
        <p:spPr>
          <a:xfrm>
            <a:off x="901594" y="956351"/>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(GB 1) hält Depositen D und hat einen Reservesatz r</a:t>
            </a:r>
          </a:p>
          <a:p>
            <a:endParaRPr lang="de-DE" sz="2177" dirty="0">
              <a:solidFill>
                <a:srgbClr val="000000"/>
              </a:solidFill>
            </a:endParaRPr>
          </a:p>
          <a:p>
            <a:r>
              <a:rPr lang="de-DE" sz="2177" dirty="0">
                <a:solidFill>
                  <a:srgbClr val="000000"/>
                </a:solidFill>
              </a:rPr>
              <a:t>→	GB 1 behält den Anteil r zurück, und vergibt </a:t>
            </a:r>
          </a:p>
          <a:p>
            <a:r>
              <a:rPr lang="de-DE" sz="2177" dirty="0">
                <a:solidFill>
                  <a:srgbClr val="000000"/>
                </a:solidFill>
              </a:rPr>
              <a:t>		(1-r)D an neuen Krediten an GB 2</a:t>
            </a:r>
          </a:p>
          <a:p>
            <a:endParaRPr lang="de-DE" sz="2177" dirty="0">
              <a:solidFill>
                <a:srgbClr val="000000"/>
              </a:solidFill>
            </a:endParaRPr>
          </a:p>
          <a:p>
            <a:r>
              <a:rPr lang="de-DE" sz="2177" dirty="0">
                <a:solidFill>
                  <a:srgbClr val="000000"/>
                </a:solidFill>
              </a:rPr>
              <a:t>→	GB 2 mit Reservesatz r erhält (1-r)D an Einlagen und vergibt </a:t>
            </a:r>
          </a:p>
          <a:p>
            <a:r>
              <a:rPr lang="de-DE" sz="2177" dirty="0">
                <a:solidFill>
                  <a:srgbClr val="000000"/>
                </a:solidFill>
              </a:rPr>
              <a:t>		(1-r)(1-r)D an neuen Krediten	.</a:t>
            </a:r>
          </a:p>
          <a:p>
            <a:r>
              <a:rPr lang="de-DE" sz="2177" dirty="0">
                <a:solidFill>
                  <a:srgbClr val="000000"/>
                </a:solidFill>
              </a:rPr>
              <a:t>									.</a:t>
            </a:r>
          </a:p>
          <a:p>
            <a:r>
              <a:rPr lang="de-DE" sz="2177" dirty="0">
                <a:solidFill>
                  <a:srgbClr val="000000"/>
                </a:solidFill>
              </a:rPr>
              <a:t>									.</a:t>
            </a:r>
          </a:p>
          <a:p>
            <a:r>
              <a:rPr lang="de-DE" sz="2177" dirty="0">
                <a:solidFill>
                  <a:srgbClr val="000000"/>
                </a:solidFill>
              </a:rPr>
              <a:t>→	Gesamte Geldmenge:</a:t>
            </a:r>
          </a:p>
          <a:p>
            <a:endParaRPr lang="de-DE" sz="2177" dirty="0">
              <a:solidFill>
                <a:srgbClr val="000000"/>
              </a:solidFill>
            </a:endParaRPr>
          </a:p>
          <a:p>
            <a:r>
              <a:rPr lang="de-DE" sz="2177" dirty="0">
                <a:solidFill>
                  <a:srgbClr val="000000"/>
                </a:solidFill>
              </a:rPr>
              <a:t>				[1+(1-r)+(1-r)</a:t>
            </a:r>
            <a:r>
              <a:rPr lang="de-DE" sz="2177" baseline="30000" dirty="0">
                <a:solidFill>
                  <a:srgbClr val="000000"/>
                </a:solidFill>
              </a:rPr>
              <a:t>2</a:t>
            </a:r>
            <a:r>
              <a:rPr lang="de-DE" sz="2177" dirty="0">
                <a:solidFill>
                  <a:srgbClr val="000000"/>
                </a:solidFill>
              </a:rPr>
              <a:t>+(1-r)</a:t>
            </a:r>
            <a:r>
              <a:rPr lang="de-DE" sz="2177" baseline="30000" dirty="0">
                <a:solidFill>
                  <a:srgbClr val="000000"/>
                </a:solidFill>
              </a:rPr>
              <a:t>3</a:t>
            </a:r>
            <a:r>
              <a:rPr lang="de-DE" sz="2177" dirty="0">
                <a:solidFill>
                  <a:srgbClr val="000000"/>
                </a:solidFill>
              </a:rPr>
              <a:t>+….]D=D/r</a:t>
            </a:r>
          </a:p>
          <a:p>
            <a:endParaRPr lang="de-DE" sz="2177" dirty="0">
              <a:solidFill>
                <a:srgbClr val="000000"/>
              </a:solidFill>
            </a:endParaRPr>
          </a:p>
          <a:p>
            <a:r>
              <a:rPr lang="de-DE" sz="2177" dirty="0">
                <a:solidFill>
                  <a:srgbClr val="000000"/>
                </a:solidFill>
              </a:rPr>
              <a:t>→	1/r bezeichnet man als Geldmengenmultiplikator</a:t>
            </a:r>
          </a:p>
        </p:txBody>
      </p:sp>
      <p:sp>
        <p:nvSpPr>
          <p:cNvPr id="6" name="Rechteck 5">
            <a:extLst>
              <a:ext uri="{FF2B5EF4-FFF2-40B4-BE49-F238E27FC236}">
                <a16:creationId xmlns:a16="http://schemas.microsoft.com/office/drawing/2014/main" id="{E4260B0A-0C60-41EA-AFB0-954C4B0497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32517094-2CBA-4655-8501-13074AECD5C5}"/>
                  </a:ext>
                </a:extLst>
              </p14:cNvPr>
              <p14:cNvContentPartPr/>
              <p14:nvPr/>
            </p14:nvContentPartPr>
            <p14:xfrm>
              <a:off x="7099413" y="1269067"/>
              <a:ext cx="1770120" cy="88920"/>
            </p14:xfrm>
          </p:contentPart>
        </mc:Choice>
        <mc:Fallback>
          <p:pic>
            <p:nvPicPr>
              <p:cNvPr id="2" name="Freihand 1">
                <a:extLst>
                  <a:ext uri="{FF2B5EF4-FFF2-40B4-BE49-F238E27FC236}">
                    <a16:creationId xmlns:a16="http://schemas.microsoft.com/office/drawing/2014/main" id="{32517094-2CBA-4655-8501-13074AECD5C5}"/>
                  </a:ext>
                </a:extLst>
              </p:cNvPr>
              <p:cNvPicPr/>
              <p:nvPr/>
            </p:nvPicPr>
            <p:blipFill>
              <a:blip r:embed="rId4"/>
              <a:stretch>
                <a:fillRect/>
              </a:stretch>
            </p:blipFill>
            <p:spPr>
              <a:xfrm>
                <a:off x="7095093" y="1264747"/>
                <a:ext cx="17787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A0F7DE3C-8DB9-466F-A63B-767BBFC9B51C}"/>
                  </a:ext>
                </a:extLst>
              </p14:cNvPr>
              <p14:cNvContentPartPr/>
              <p14:nvPr/>
            </p14:nvContentPartPr>
            <p14:xfrm>
              <a:off x="4498053" y="5133307"/>
              <a:ext cx="3270600" cy="75600"/>
            </p14:xfrm>
          </p:contentPart>
        </mc:Choice>
        <mc:Fallback>
          <p:pic>
            <p:nvPicPr>
              <p:cNvPr id="5" name="Freihand 4">
                <a:extLst>
                  <a:ext uri="{FF2B5EF4-FFF2-40B4-BE49-F238E27FC236}">
                    <a16:creationId xmlns:a16="http://schemas.microsoft.com/office/drawing/2014/main" id="{A0F7DE3C-8DB9-466F-A63B-767BBFC9B51C}"/>
                  </a:ext>
                </a:extLst>
              </p:cNvPr>
              <p:cNvPicPr/>
              <p:nvPr/>
            </p:nvPicPr>
            <p:blipFill>
              <a:blip r:embed="rId6"/>
              <a:stretch>
                <a:fillRect/>
              </a:stretch>
            </p:blipFill>
            <p:spPr>
              <a:xfrm>
                <a:off x="4493733" y="5128987"/>
                <a:ext cx="3279240" cy="84240"/>
              </a:xfrm>
              <a:prstGeom prst="rect">
                <a:avLst/>
              </a:prstGeom>
            </p:spPr>
          </p:pic>
        </mc:Fallback>
      </mc:AlternateContent>
    </p:spTree>
    <p:extLst>
      <p:ext uri="{BB962C8B-B14F-4D97-AF65-F5344CB8AC3E}">
        <p14:creationId xmlns:p14="http://schemas.microsoft.com/office/powerpoint/2010/main" val="3905677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5574637" cy="423242"/>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Passive Geldschöpfung durch Geschäftsbanken</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r>
              <a:rPr lang="de-DE" sz="2540" dirty="0">
                <a:solidFill>
                  <a:srgbClr val="000000"/>
                </a:solidFill>
              </a:rPr>
              <a:t>Kunden schichten ihre längerfristigen Einlagen bei ihrer Geschäftsbank in Sichteinlagen um</a:t>
            </a:r>
          </a:p>
          <a:p>
            <a:endParaRPr lang="de-DE" sz="2540" dirty="0">
              <a:solidFill>
                <a:srgbClr val="000000"/>
              </a:solidFill>
            </a:endParaRPr>
          </a:p>
          <a:p>
            <a:r>
              <a:rPr lang="de-DE" sz="2540" dirty="0">
                <a:solidFill>
                  <a:srgbClr val="000000"/>
                </a:solidFill>
                <a:cs typeface="Times New Roman" pitchFamily="18" charset="0"/>
              </a:rPr>
              <a:t>→	im Volumen ändern sich die Einlagen der Kunden bei der 	Geschäftsbank zwar nicht, aber die neu entstandenen 	Sichteinlagen werden jetzt der Geldmenge zugeordnet, 	während die längerfristigen Einlagen nicht als Geld 	bezeichnet werden, da sie nicht als Zahlungsmittel dienen. </a:t>
            </a:r>
          </a:p>
        </p:txBody>
      </p:sp>
      <p:sp>
        <p:nvSpPr>
          <p:cNvPr id="5" name="Rechteck 4">
            <a:extLst>
              <a:ext uri="{FF2B5EF4-FFF2-40B4-BE49-F238E27FC236}">
                <a16:creationId xmlns:a16="http://schemas.microsoft.com/office/drawing/2014/main" id="{AE540287-D6C6-4B43-89DF-5A01B814AC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CA6FB55F-8767-415E-ADA9-775FBB554E08}"/>
                  </a:ext>
                </a:extLst>
              </p14:cNvPr>
              <p14:cNvContentPartPr/>
              <p14:nvPr/>
            </p14:nvContentPartPr>
            <p14:xfrm>
              <a:off x="1863213" y="599827"/>
              <a:ext cx="2209680" cy="78480"/>
            </p14:xfrm>
          </p:contentPart>
        </mc:Choice>
        <mc:Fallback>
          <p:pic>
            <p:nvPicPr>
              <p:cNvPr id="2" name="Freihand 1">
                <a:extLst>
                  <a:ext uri="{FF2B5EF4-FFF2-40B4-BE49-F238E27FC236}">
                    <a16:creationId xmlns:a16="http://schemas.microsoft.com/office/drawing/2014/main" id="{CA6FB55F-8767-415E-ADA9-775FBB554E08}"/>
                  </a:ext>
                </a:extLst>
              </p:cNvPr>
              <p:cNvPicPr/>
              <p:nvPr/>
            </p:nvPicPr>
            <p:blipFill>
              <a:blip r:embed="rId4"/>
              <a:stretch>
                <a:fillRect/>
              </a:stretch>
            </p:blipFill>
            <p:spPr>
              <a:xfrm>
                <a:off x="1858893" y="595507"/>
                <a:ext cx="2218320" cy="87120"/>
              </a:xfrm>
              <a:prstGeom prst="rect">
                <a:avLst/>
              </a:prstGeom>
            </p:spPr>
          </p:pic>
        </mc:Fallback>
      </mc:AlternateContent>
    </p:spTree>
    <p:extLst>
      <p:ext uri="{BB962C8B-B14F-4D97-AF65-F5344CB8AC3E}">
        <p14:creationId xmlns:p14="http://schemas.microsoft.com/office/powerpoint/2010/main" val="3782672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140838" y="137903"/>
            <a:ext cx="5706404" cy="593674"/>
          </a:xfrm>
          <a:prstGeom prst="rect">
            <a:avLst/>
          </a:prstGeom>
          <a:noFill/>
          <a:ln>
            <a:noFill/>
          </a:ln>
        </p:spPr>
        <p:txBody>
          <a:bodyPr vert="horz" wrap="none" lIns="81646" tIns="40823" rIns="81646" bIns="40823" anchorCtr="0" compatLnSpc="0">
            <a:spAutoFit/>
          </a:bodyPr>
          <a:lstStyle/>
          <a:p>
            <a:r>
              <a:rPr lang="de-DE" sz="3266" b="1" dirty="0"/>
              <a:t>Geldpolitische Strategie der EZB</a:t>
            </a:r>
            <a:endParaRPr lang="de-DE" sz="3266" dirty="0"/>
          </a:p>
        </p:txBody>
      </p:sp>
      <p:sp>
        <p:nvSpPr>
          <p:cNvPr id="4" name="Textfeld 3"/>
          <p:cNvSpPr txBox="1"/>
          <p:nvPr/>
        </p:nvSpPr>
        <p:spPr>
          <a:xfrm>
            <a:off x="721375" y="900527"/>
            <a:ext cx="10649531" cy="2657320"/>
          </a:xfrm>
          <a:prstGeom prst="rect">
            <a:avLst/>
          </a:prstGeom>
          <a:noFill/>
          <a:ln>
            <a:noFill/>
          </a:ln>
        </p:spPr>
        <p:txBody>
          <a:bodyPr vert="horz" wrap="square" lIns="81646" tIns="40823" rIns="81646" bIns="40823" anchorCtr="0" compatLnSpc="0">
            <a:noAutofit/>
          </a:bodyPr>
          <a:lstStyle/>
          <a:p>
            <a:r>
              <a:rPr lang="de-DE" sz="2540" dirty="0"/>
              <a:t>Das vorrangige Ziel der EZB ist laut Statuten die Preisstabilität</a:t>
            </a:r>
          </a:p>
          <a:p>
            <a:endParaRPr lang="de-DE" sz="2540" dirty="0"/>
          </a:p>
          <a:p>
            <a:r>
              <a:rPr lang="de-DE" sz="2800">
                <a:solidFill>
                  <a:schemeClr val="tx1"/>
                </a:solidFill>
              </a:rPr>
              <a:t>Preisstabilität ist definiert als Anstieg des Harmonisierten Verbraucherpreisindex (HVPI) für das Euro-Währungsgebiet von </a:t>
            </a:r>
          </a:p>
          <a:p>
            <a:r>
              <a:rPr lang="de-DE" sz="2800">
                <a:solidFill>
                  <a:schemeClr val="tx1"/>
                </a:solidFill>
              </a:rPr>
              <a:t>2 % gegenüber dem Vorjahr. Die EZB legt diesem Zusammenhang ein symmetrisches Inflationsziel von 2% in der mittleren Frist fest.</a:t>
            </a:r>
          </a:p>
          <a:p>
            <a:endParaRPr lang="de-DE" sz="2540" dirty="0"/>
          </a:p>
        </p:txBody>
      </p:sp>
      <p:sp>
        <p:nvSpPr>
          <p:cNvPr id="9" name="Rechteck 8">
            <a:extLst>
              <a:ext uri="{FF2B5EF4-FFF2-40B4-BE49-F238E27FC236}">
                <a16:creationId xmlns:a16="http://schemas.microsoft.com/office/drawing/2014/main" id="{FE1059A1-F4A5-4B91-8372-147FAA2651F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C088E981-5C7C-4058-8DB4-8BEA582B265E}"/>
                  </a:ext>
                </a:extLst>
              </p14:cNvPr>
              <p14:cNvContentPartPr/>
              <p14:nvPr/>
            </p14:nvContentPartPr>
            <p14:xfrm>
              <a:off x="6829053" y="679747"/>
              <a:ext cx="2495160" cy="886320"/>
            </p14:xfrm>
          </p:contentPart>
        </mc:Choice>
        <mc:Fallback>
          <p:pic>
            <p:nvPicPr>
              <p:cNvPr id="2" name="Freihand 1">
                <a:extLst>
                  <a:ext uri="{FF2B5EF4-FFF2-40B4-BE49-F238E27FC236}">
                    <a16:creationId xmlns:a16="http://schemas.microsoft.com/office/drawing/2014/main" id="{C088E981-5C7C-4058-8DB4-8BEA582B265E}"/>
                  </a:ext>
                </a:extLst>
              </p:cNvPr>
              <p:cNvPicPr/>
              <p:nvPr/>
            </p:nvPicPr>
            <p:blipFill>
              <a:blip r:embed="rId4"/>
              <a:stretch>
                <a:fillRect/>
              </a:stretch>
            </p:blipFill>
            <p:spPr>
              <a:xfrm>
                <a:off x="6824733" y="675427"/>
                <a:ext cx="2503800" cy="8949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6BE9CB40-F7F6-4BB3-8364-84D72768F8FF}"/>
                  </a:ext>
                </a:extLst>
              </p14:cNvPr>
              <p14:cNvContentPartPr/>
              <p14:nvPr/>
            </p14:nvContentPartPr>
            <p14:xfrm>
              <a:off x="700773" y="3023707"/>
              <a:ext cx="2202840" cy="80280"/>
            </p14:xfrm>
          </p:contentPart>
        </mc:Choice>
        <mc:Fallback>
          <p:pic>
            <p:nvPicPr>
              <p:cNvPr id="5" name="Freihand 4">
                <a:extLst>
                  <a:ext uri="{FF2B5EF4-FFF2-40B4-BE49-F238E27FC236}">
                    <a16:creationId xmlns:a16="http://schemas.microsoft.com/office/drawing/2014/main" id="{6BE9CB40-F7F6-4BB3-8364-84D72768F8FF}"/>
                  </a:ext>
                </a:extLst>
              </p:cNvPr>
              <p:cNvPicPr/>
              <p:nvPr/>
            </p:nvPicPr>
            <p:blipFill>
              <a:blip r:embed="rId6"/>
              <a:stretch>
                <a:fillRect/>
              </a:stretch>
            </p:blipFill>
            <p:spPr>
              <a:xfrm>
                <a:off x="696453" y="3019387"/>
                <a:ext cx="22114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69F87E85-7F64-4B3B-98F7-2DD461052F2E}"/>
                  </a:ext>
                </a:extLst>
              </p14:cNvPr>
              <p14:cNvContentPartPr/>
              <p14:nvPr/>
            </p14:nvContentPartPr>
            <p14:xfrm>
              <a:off x="4103493" y="2517907"/>
              <a:ext cx="1090080" cy="39960"/>
            </p14:xfrm>
          </p:contentPart>
        </mc:Choice>
        <mc:Fallback>
          <p:pic>
            <p:nvPicPr>
              <p:cNvPr id="6" name="Freihand 5">
                <a:extLst>
                  <a:ext uri="{FF2B5EF4-FFF2-40B4-BE49-F238E27FC236}">
                    <a16:creationId xmlns:a16="http://schemas.microsoft.com/office/drawing/2014/main" id="{69F87E85-7F64-4B3B-98F7-2DD461052F2E}"/>
                  </a:ext>
                </a:extLst>
              </p:cNvPr>
              <p:cNvPicPr/>
              <p:nvPr/>
            </p:nvPicPr>
            <p:blipFill>
              <a:blip r:embed="rId8"/>
              <a:stretch>
                <a:fillRect/>
              </a:stretch>
            </p:blipFill>
            <p:spPr>
              <a:xfrm>
                <a:off x="4099173" y="2513587"/>
                <a:ext cx="10987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8C877DDA-A200-4C95-AAB0-C76053C00E5F}"/>
                  </a:ext>
                </a:extLst>
              </p14:cNvPr>
              <p14:cNvContentPartPr/>
              <p14:nvPr/>
            </p14:nvContentPartPr>
            <p14:xfrm>
              <a:off x="7175013" y="3344827"/>
              <a:ext cx="1917360" cy="88920"/>
            </p14:xfrm>
          </p:contentPart>
        </mc:Choice>
        <mc:Fallback>
          <p:pic>
            <p:nvPicPr>
              <p:cNvPr id="7" name="Freihand 6">
                <a:extLst>
                  <a:ext uri="{FF2B5EF4-FFF2-40B4-BE49-F238E27FC236}">
                    <a16:creationId xmlns:a16="http://schemas.microsoft.com/office/drawing/2014/main" id="{8C877DDA-A200-4C95-AAB0-C76053C00E5F}"/>
                  </a:ext>
                </a:extLst>
              </p:cNvPr>
              <p:cNvPicPr/>
              <p:nvPr/>
            </p:nvPicPr>
            <p:blipFill>
              <a:blip r:embed="rId10"/>
              <a:stretch>
                <a:fillRect/>
              </a:stretch>
            </p:blipFill>
            <p:spPr>
              <a:xfrm>
                <a:off x="7170693" y="3340507"/>
                <a:ext cx="19260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B642B1B4-AEBB-4773-9E95-E3BB5A75165C}"/>
                  </a:ext>
                </a:extLst>
              </p14:cNvPr>
              <p14:cNvContentPartPr/>
              <p14:nvPr/>
            </p14:nvContentPartPr>
            <p14:xfrm>
              <a:off x="4899453" y="3471907"/>
              <a:ext cx="1182240" cy="44280"/>
            </p14:xfrm>
          </p:contentPart>
        </mc:Choice>
        <mc:Fallback>
          <p:pic>
            <p:nvPicPr>
              <p:cNvPr id="8" name="Freihand 7">
                <a:extLst>
                  <a:ext uri="{FF2B5EF4-FFF2-40B4-BE49-F238E27FC236}">
                    <a16:creationId xmlns:a16="http://schemas.microsoft.com/office/drawing/2014/main" id="{B642B1B4-AEBB-4773-9E95-E3BB5A75165C}"/>
                  </a:ext>
                </a:extLst>
              </p:cNvPr>
              <p:cNvPicPr/>
              <p:nvPr/>
            </p:nvPicPr>
            <p:blipFill>
              <a:blip r:embed="rId12"/>
              <a:stretch>
                <a:fillRect/>
              </a:stretch>
            </p:blipFill>
            <p:spPr>
              <a:xfrm>
                <a:off x="4895133" y="3467587"/>
                <a:ext cx="1190880" cy="52920"/>
              </a:xfrm>
              <a:prstGeom prst="rect">
                <a:avLst/>
              </a:prstGeom>
            </p:spPr>
          </p:pic>
        </mc:Fallback>
      </mc:AlternateContent>
    </p:spTree>
    <p:extLst>
      <p:ext uri="{BB962C8B-B14F-4D97-AF65-F5344CB8AC3E}">
        <p14:creationId xmlns:p14="http://schemas.microsoft.com/office/powerpoint/2010/main" val="2165622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869351"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a:t>
            </a:r>
            <a:endParaRPr lang="de-DE" sz="3266" dirty="0"/>
          </a:p>
        </p:txBody>
      </p:sp>
      <p:sp>
        <p:nvSpPr>
          <p:cNvPr id="4" name="Textfeld 3"/>
          <p:cNvSpPr txBox="1"/>
          <p:nvPr/>
        </p:nvSpPr>
        <p:spPr>
          <a:xfrm>
            <a:off x="0" y="470631"/>
            <a:ext cx="12192000" cy="3267834"/>
          </a:xfrm>
          <a:prstGeom prst="rect">
            <a:avLst/>
          </a:prstGeom>
          <a:noFill/>
          <a:ln>
            <a:noFill/>
          </a:ln>
        </p:spPr>
        <p:txBody>
          <a:bodyPr vert="horz" wrap="square" lIns="81646" tIns="40823" rIns="81646" bIns="40823" anchorCtr="0" compatLnSpc="0">
            <a:noAutofit/>
          </a:bodyPr>
          <a:lstStyle/>
          <a:p>
            <a:r>
              <a:rPr lang="de-DE" sz="2400" u="sng" dirty="0"/>
              <a:t>Offenmarktgeschäfte:</a:t>
            </a:r>
          </a:p>
          <a:p>
            <a:endParaRPr lang="de-DE" sz="2177" dirty="0"/>
          </a:p>
          <a:p>
            <a:pPr marL="414772" indent="-414772">
              <a:buFont typeface="Arial" panose="020B0604020202020204" pitchFamily="34" charset="0"/>
              <a:buChar char="•"/>
            </a:pPr>
            <a:r>
              <a:rPr lang="de-DE" sz="2177" b="1" u="sng" dirty="0"/>
              <a:t>Hauptrefinanzierungsgeschäfte:</a:t>
            </a:r>
            <a:r>
              <a:rPr lang="de-DE" sz="2177" dirty="0"/>
              <a:t> 	Angebot wöchentlich zu dem Zinssatz (</a:t>
            </a:r>
            <a:r>
              <a:rPr lang="de-DE" sz="2177" b="1" dirty="0"/>
              <a:t>Leitzins</a:t>
            </a:r>
            <a:r>
              <a:rPr lang="de-DE" sz="2177" dirty="0"/>
              <a:t>), zu dem sich 						Banken eine Woche lang Geld bei der EZB leihen können. Für die 						bereitgestellte Liquidität müssen sie Sicherheiten hinterlegen.</a:t>
            </a:r>
          </a:p>
          <a:p>
            <a:pPr marL="414772" indent="-414772">
              <a:buFont typeface="Arial" panose="020B0604020202020204" pitchFamily="34" charset="0"/>
              <a:buChar char="•"/>
            </a:pPr>
            <a:endParaRPr lang="de-DE" sz="2177"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endParaRPr lang="de-DE" sz="2177" dirty="0"/>
          </a:p>
        </p:txBody>
      </p:sp>
      <p:sp>
        <p:nvSpPr>
          <p:cNvPr id="8" name="Rechteck 7">
            <a:extLst>
              <a:ext uri="{FF2B5EF4-FFF2-40B4-BE49-F238E27FC236}">
                <a16:creationId xmlns:a16="http://schemas.microsoft.com/office/drawing/2014/main" id="{A196F91D-C5B8-4A6E-A3C1-D1DD4AEF285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2CFEA7E5-1E8E-4291-ACED-550D5DA1FAB6}"/>
              </a:ext>
            </a:extLst>
          </p:cNvPr>
          <p:cNvSpPr txBox="1"/>
          <p:nvPr/>
        </p:nvSpPr>
        <p:spPr>
          <a:xfrm>
            <a:off x="197663" y="3679219"/>
            <a:ext cx="6154152" cy="1754326"/>
          </a:xfrm>
          <a:prstGeom prst="rect">
            <a:avLst/>
          </a:prstGeom>
          <a:noFill/>
        </p:spPr>
        <p:txBody>
          <a:bodyPr wrap="square">
            <a:spAutoFit/>
          </a:bodyPr>
          <a:lstStyle/>
          <a:p>
            <a:pPr marL="414772" indent="-414772">
              <a:buFont typeface="Arial" panose="020B0604020202020204" pitchFamily="34" charset="0"/>
              <a:buChar char="•"/>
            </a:pPr>
            <a:r>
              <a:rPr lang="de-DE" sz="1800" b="1" u="sng" dirty="0"/>
              <a:t>Längerfristige Refinanzierungsgeschäfte</a:t>
            </a:r>
            <a:r>
              <a:rPr lang="de-DE" sz="1800" u="sng" dirty="0"/>
              <a:t>:</a:t>
            </a:r>
            <a:r>
              <a:rPr lang="de-DE" sz="1800" dirty="0"/>
              <a:t> Angebot monatlich mit einer Laufzeit von drei Monaten </a:t>
            </a:r>
            <a:endParaRPr lang="de-DE" sz="1800" u="sng" dirty="0"/>
          </a:p>
          <a:p>
            <a:pPr marL="414772" indent="-414772">
              <a:buFont typeface="Arial" panose="020B0604020202020204" pitchFamily="34" charset="0"/>
              <a:buChar char="•"/>
            </a:pPr>
            <a:r>
              <a:rPr lang="de-DE" b="1" u="sng" dirty="0"/>
              <a:t>Feinsteuerungsoperationen: </a:t>
            </a:r>
            <a:r>
              <a:rPr lang="de-DE" sz="1800" dirty="0"/>
              <a:t>Angebot je nach geldpolitischer Lage mit angepasster Laufzeit</a:t>
            </a:r>
            <a:endParaRPr lang="de-DE" sz="1800" u="sng" dirty="0"/>
          </a:p>
          <a:p>
            <a:pPr marL="414772" indent="-414772">
              <a:buFont typeface="Arial" panose="020B0604020202020204" pitchFamily="34" charset="0"/>
              <a:buChar char="•"/>
            </a:pPr>
            <a:r>
              <a:rPr lang="de-DE" b="1" u="sng" dirty="0"/>
              <a:t>Strukturelle Operationen</a:t>
            </a:r>
            <a:r>
              <a:rPr lang="de-DE" sz="1800" u="sng" dirty="0"/>
              <a:t>:</a:t>
            </a:r>
            <a:r>
              <a:rPr lang="de-DE" sz="1800" dirty="0"/>
              <a:t> Angebot je nach geldpolitischer Lage mit angepasster Laufzeit</a:t>
            </a:r>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3C85A85D-7CB8-47ED-90EC-F5946EB10134}"/>
                  </a:ext>
                </a:extLst>
              </p14:cNvPr>
              <p14:cNvContentPartPr/>
              <p14:nvPr/>
            </p14:nvContentPartPr>
            <p14:xfrm>
              <a:off x="138960" y="962880"/>
              <a:ext cx="4331160" cy="934200"/>
            </p14:xfrm>
          </p:contentPart>
        </mc:Choice>
        <mc:Fallback>
          <p:pic>
            <p:nvPicPr>
              <p:cNvPr id="2" name="Freihand 1">
                <a:extLst>
                  <a:ext uri="{FF2B5EF4-FFF2-40B4-BE49-F238E27FC236}">
                    <a16:creationId xmlns:a16="http://schemas.microsoft.com/office/drawing/2014/main" id="{3C85A85D-7CB8-47ED-90EC-F5946EB10134}"/>
                  </a:ext>
                </a:extLst>
              </p:cNvPr>
              <p:cNvPicPr/>
              <p:nvPr/>
            </p:nvPicPr>
            <p:blipFill>
              <a:blip r:embed="rId4"/>
              <a:stretch>
                <a:fillRect/>
              </a:stretch>
            </p:blipFill>
            <p:spPr>
              <a:xfrm>
                <a:off x="134640" y="958560"/>
                <a:ext cx="4339800" cy="942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91C8ACC3-7E49-45F2-8BA7-BAC8278D78FF}"/>
                  </a:ext>
                </a:extLst>
              </p14:cNvPr>
              <p14:cNvContentPartPr/>
              <p14:nvPr/>
            </p14:nvContentPartPr>
            <p14:xfrm>
              <a:off x="8857080" y="1066560"/>
              <a:ext cx="1184400" cy="540360"/>
            </p14:xfrm>
          </p:contentPart>
        </mc:Choice>
        <mc:Fallback>
          <p:pic>
            <p:nvPicPr>
              <p:cNvPr id="5" name="Freihand 4">
                <a:extLst>
                  <a:ext uri="{FF2B5EF4-FFF2-40B4-BE49-F238E27FC236}">
                    <a16:creationId xmlns:a16="http://schemas.microsoft.com/office/drawing/2014/main" id="{91C8ACC3-7E49-45F2-8BA7-BAC8278D78FF}"/>
                  </a:ext>
                </a:extLst>
              </p:cNvPr>
              <p:cNvPicPr/>
              <p:nvPr/>
            </p:nvPicPr>
            <p:blipFill>
              <a:blip r:embed="rId6"/>
              <a:stretch>
                <a:fillRect/>
              </a:stretch>
            </p:blipFill>
            <p:spPr>
              <a:xfrm>
                <a:off x="8852760" y="1062240"/>
                <a:ext cx="1193040" cy="549000"/>
              </a:xfrm>
              <a:prstGeom prst="rect">
                <a:avLst/>
              </a:prstGeom>
            </p:spPr>
          </p:pic>
        </mc:Fallback>
      </mc:AlternateContent>
      <p:grpSp>
        <p:nvGrpSpPr>
          <p:cNvPr id="10" name="Gruppieren 9">
            <a:extLst>
              <a:ext uri="{FF2B5EF4-FFF2-40B4-BE49-F238E27FC236}">
                <a16:creationId xmlns:a16="http://schemas.microsoft.com/office/drawing/2014/main" id="{60785280-6AEA-4EB4-A409-8BD9742686A4}"/>
              </a:ext>
            </a:extLst>
          </p:cNvPr>
          <p:cNvGrpSpPr/>
          <p:nvPr/>
        </p:nvGrpSpPr>
        <p:grpSpPr>
          <a:xfrm>
            <a:off x="3395520" y="749760"/>
            <a:ext cx="5685120" cy="370440"/>
            <a:chOff x="3395520" y="749760"/>
            <a:chExt cx="5685120" cy="370440"/>
          </a:xfrm>
        </p:grpSpPr>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F2BD3E65-6405-4B45-AF57-75F716D3FF11}"/>
                    </a:ext>
                  </a:extLst>
                </p14:cNvPr>
                <p14:cNvContentPartPr/>
                <p14:nvPr/>
              </p14:nvContentPartPr>
              <p14:xfrm>
                <a:off x="3539520" y="749760"/>
                <a:ext cx="5541120" cy="368280"/>
              </p14:xfrm>
            </p:contentPart>
          </mc:Choice>
          <mc:Fallback>
            <p:pic>
              <p:nvPicPr>
                <p:cNvPr id="6" name="Freihand 5">
                  <a:extLst>
                    <a:ext uri="{FF2B5EF4-FFF2-40B4-BE49-F238E27FC236}">
                      <a16:creationId xmlns:a16="http://schemas.microsoft.com/office/drawing/2014/main" id="{F2BD3E65-6405-4B45-AF57-75F716D3FF11}"/>
                    </a:ext>
                  </a:extLst>
                </p:cNvPr>
                <p:cNvPicPr/>
                <p:nvPr/>
              </p:nvPicPr>
              <p:blipFill>
                <a:blip r:embed="rId8"/>
                <a:stretch>
                  <a:fillRect/>
                </a:stretch>
              </p:blipFill>
              <p:spPr>
                <a:xfrm>
                  <a:off x="3535200" y="745440"/>
                  <a:ext cx="5549760" cy="376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F13A6DC8-8FB7-43C2-9376-807F6BA55FC0}"/>
                    </a:ext>
                  </a:extLst>
                </p14:cNvPr>
                <p14:cNvContentPartPr/>
                <p14:nvPr/>
              </p14:nvContentPartPr>
              <p14:xfrm>
                <a:off x="3395520" y="846240"/>
                <a:ext cx="298440" cy="273960"/>
              </p14:xfrm>
            </p:contentPart>
          </mc:Choice>
          <mc:Fallback>
            <p:pic>
              <p:nvPicPr>
                <p:cNvPr id="7" name="Freihand 6">
                  <a:extLst>
                    <a:ext uri="{FF2B5EF4-FFF2-40B4-BE49-F238E27FC236}">
                      <a16:creationId xmlns:a16="http://schemas.microsoft.com/office/drawing/2014/main" id="{F13A6DC8-8FB7-43C2-9376-807F6BA55FC0}"/>
                    </a:ext>
                  </a:extLst>
                </p:cNvPr>
                <p:cNvPicPr/>
                <p:nvPr/>
              </p:nvPicPr>
              <p:blipFill>
                <a:blip r:embed="rId10"/>
                <a:stretch>
                  <a:fillRect/>
                </a:stretch>
              </p:blipFill>
              <p:spPr>
                <a:xfrm>
                  <a:off x="3391200" y="841920"/>
                  <a:ext cx="307080" cy="282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BEB1E86D-5E5A-442B-832B-712D9C387D2F}"/>
                  </a:ext>
                </a:extLst>
              </p14:cNvPr>
              <p14:cNvContentPartPr/>
              <p14:nvPr/>
            </p14:nvContentPartPr>
            <p14:xfrm>
              <a:off x="830160" y="4030800"/>
              <a:ext cx="3385440" cy="46080"/>
            </p14:xfrm>
          </p:contentPart>
        </mc:Choice>
        <mc:Fallback>
          <p:pic>
            <p:nvPicPr>
              <p:cNvPr id="11" name="Freihand 10">
                <a:extLst>
                  <a:ext uri="{FF2B5EF4-FFF2-40B4-BE49-F238E27FC236}">
                    <a16:creationId xmlns:a16="http://schemas.microsoft.com/office/drawing/2014/main" id="{BEB1E86D-5E5A-442B-832B-712D9C387D2F}"/>
                  </a:ext>
                </a:extLst>
              </p:cNvPr>
              <p:cNvPicPr/>
              <p:nvPr/>
            </p:nvPicPr>
            <p:blipFill>
              <a:blip r:embed="rId12"/>
              <a:stretch>
                <a:fillRect/>
              </a:stretch>
            </p:blipFill>
            <p:spPr>
              <a:xfrm>
                <a:off x="825840" y="4026480"/>
                <a:ext cx="3394080" cy="54720"/>
              </a:xfrm>
              <a:prstGeom prst="rect">
                <a:avLst/>
              </a:prstGeom>
            </p:spPr>
          </p:pic>
        </mc:Fallback>
      </mc:AlternateContent>
      <p:grpSp>
        <p:nvGrpSpPr>
          <p:cNvPr id="15" name="Gruppieren 14">
            <a:extLst>
              <a:ext uri="{FF2B5EF4-FFF2-40B4-BE49-F238E27FC236}">
                <a16:creationId xmlns:a16="http://schemas.microsoft.com/office/drawing/2014/main" id="{E0A3F449-EF66-4D39-88DE-49DA86689663}"/>
              </a:ext>
            </a:extLst>
          </p:cNvPr>
          <p:cNvGrpSpPr/>
          <p:nvPr/>
        </p:nvGrpSpPr>
        <p:grpSpPr>
          <a:xfrm>
            <a:off x="317520" y="3233400"/>
            <a:ext cx="5105160" cy="2560680"/>
            <a:chOff x="317520" y="3233400"/>
            <a:chExt cx="5105160" cy="2560680"/>
          </a:xfrm>
        </p:grpSpPr>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513A7FD2-0C3C-41DF-8D76-00E2CE35ABDA}"/>
                    </a:ext>
                  </a:extLst>
                </p14:cNvPr>
                <p14:cNvContentPartPr/>
                <p14:nvPr/>
              </p14:nvContentPartPr>
              <p14:xfrm>
                <a:off x="665280" y="4494840"/>
                <a:ext cx="2634840" cy="95760"/>
              </p14:xfrm>
            </p:contentPart>
          </mc:Choice>
          <mc:Fallback>
            <p:pic>
              <p:nvPicPr>
                <p:cNvPr id="12" name="Freihand 11">
                  <a:extLst>
                    <a:ext uri="{FF2B5EF4-FFF2-40B4-BE49-F238E27FC236}">
                      <a16:creationId xmlns:a16="http://schemas.microsoft.com/office/drawing/2014/main" id="{513A7FD2-0C3C-41DF-8D76-00E2CE35ABDA}"/>
                    </a:ext>
                  </a:extLst>
                </p:cNvPr>
                <p:cNvPicPr/>
                <p:nvPr/>
              </p:nvPicPr>
              <p:blipFill>
                <a:blip r:embed="rId14"/>
                <a:stretch>
                  <a:fillRect/>
                </a:stretch>
              </p:blipFill>
              <p:spPr>
                <a:xfrm>
                  <a:off x="660960" y="4490520"/>
                  <a:ext cx="26434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361F1053-0ED0-4EF6-BEFC-8C528961A5E1}"/>
                    </a:ext>
                  </a:extLst>
                </p14:cNvPr>
                <p14:cNvContentPartPr/>
                <p14:nvPr/>
              </p14:nvContentPartPr>
              <p14:xfrm>
                <a:off x="727560" y="5062200"/>
                <a:ext cx="2527920" cy="65520"/>
              </p14:xfrm>
            </p:contentPart>
          </mc:Choice>
          <mc:Fallback>
            <p:pic>
              <p:nvPicPr>
                <p:cNvPr id="13" name="Freihand 12">
                  <a:extLst>
                    <a:ext uri="{FF2B5EF4-FFF2-40B4-BE49-F238E27FC236}">
                      <a16:creationId xmlns:a16="http://schemas.microsoft.com/office/drawing/2014/main" id="{361F1053-0ED0-4EF6-BEFC-8C528961A5E1}"/>
                    </a:ext>
                  </a:extLst>
                </p:cNvPr>
                <p:cNvPicPr/>
                <p:nvPr/>
              </p:nvPicPr>
              <p:blipFill>
                <a:blip r:embed="rId16"/>
                <a:stretch>
                  <a:fillRect/>
                </a:stretch>
              </p:blipFill>
              <p:spPr>
                <a:xfrm>
                  <a:off x="723240" y="5057880"/>
                  <a:ext cx="25365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D2C80CB2-CAEC-4813-86B3-7E9D8FFA86A1}"/>
                    </a:ext>
                  </a:extLst>
                </p14:cNvPr>
                <p14:cNvContentPartPr/>
                <p14:nvPr/>
              </p14:nvContentPartPr>
              <p14:xfrm>
                <a:off x="317520" y="3233400"/>
                <a:ext cx="5105160" cy="2560680"/>
              </p14:xfrm>
            </p:contentPart>
          </mc:Choice>
          <mc:Fallback>
            <p:pic>
              <p:nvPicPr>
                <p:cNvPr id="14" name="Freihand 13">
                  <a:extLst>
                    <a:ext uri="{FF2B5EF4-FFF2-40B4-BE49-F238E27FC236}">
                      <a16:creationId xmlns:a16="http://schemas.microsoft.com/office/drawing/2014/main" id="{D2C80CB2-CAEC-4813-86B3-7E9D8FFA86A1}"/>
                    </a:ext>
                  </a:extLst>
                </p:cNvPr>
                <p:cNvPicPr/>
                <p:nvPr/>
              </p:nvPicPr>
              <p:blipFill>
                <a:blip r:embed="rId18"/>
                <a:stretch>
                  <a:fillRect/>
                </a:stretch>
              </p:blipFill>
              <p:spPr>
                <a:xfrm>
                  <a:off x="313200" y="3229080"/>
                  <a:ext cx="5113800" cy="2569320"/>
                </a:xfrm>
                <a:prstGeom prst="rect">
                  <a:avLst/>
                </a:prstGeom>
              </p:spPr>
            </p:pic>
          </mc:Fallback>
        </mc:AlternateContent>
      </p:grpSp>
      <p:grpSp>
        <p:nvGrpSpPr>
          <p:cNvPr id="69" name="Gruppieren 68">
            <a:extLst>
              <a:ext uri="{FF2B5EF4-FFF2-40B4-BE49-F238E27FC236}">
                <a16:creationId xmlns:a16="http://schemas.microsoft.com/office/drawing/2014/main" id="{B03B8358-0C8C-42B1-A763-3318120BE65B}"/>
              </a:ext>
            </a:extLst>
          </p:cNvPr>
          <p:cNvGrpSpPr/>
          <p:nvPr/>
        </p:nvGrpSpPr>
        <p:grpSpPr>
          <a:xfrm>
            <a:off x="5682600" y="2891760"/>
            <a:ext cx="5613480" cy="1697760"/>
            <a:chOff x="5682600" y="2891760"/>
            <a:chExt cx="5613480" cy="1697760"/>
          </a:xfrm>
        </p:grpSpPr>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A585778E-6DF3-47BB-9F82-424958795DB3}"/>
                    </a:ext>
                  </a:extLst>
                </p14:cNvPr>
                <p14:cNvContentPartPr/>
                <p14:nvPr/>
              </p14:nvContentPartPr>
              <p14:xfrm>
                <a:off x="5771880" y="4159320"/>
                <a:ext cx="346320" cy="186480"/>
              </p14:xfrm>
            </p:contentPart>
          </mc:Choice>
          <mc:Fallback>
            <p:pic>
              <p:nvPicPr>
                <p:cNvPr id="16" name="Freihand 15">
                  <a:extLst>
                    <a:ext uri="{FF2B5EF4-FFF2-40B4-BE49-F238E27FC236}">
                      <a16:creationId xmlns:a16="http://schemas.microsoft.com/office/drawing/2014/main" id="{A585778E-6DF3-47BB-9F82-424958795DB3}"/>
                    </a:ext>
                  </a:extLst>
                </p:cNvPr>
                <p:cNvPicPr/>
                <p:nvPr/>
              </p:nvPicPr>
              <p:blipFill>
                <a:blip r:embed="rId20"/>
                <a:stretch>
                  <a:fillRect/>
                </a:stretch>
              </p:blipFill>
              <p:spPr>
                <a:xfrm>
                  <a:off x="5767560" y="4155000"/>
                  <a:ext cx="3549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F2C51B67-39DC-4FDA-B098-A2F69FD54135}"/>
                    </a:ext>
                  </a:extLst>
                </p14:cNvPr>
                <p14:cNvContentPartPr/>
                <p14:nvPr/>
              </p14:nvContentPartPr>
              <p14:xfrm>
                <a:off x="5682600" y="4193160"/>
                <a:ext cx="251280" cy="275040"/>
              </p14:xfrm>
            </p:contentPart>
          </mc:Choice>
          <mc:Fallback>
            <p:pic>
              <p:nvPicPr>
                <p:cNvPr id="17" name="Freihand 16">
                  <a:extLst>
                    <a:ext uri="{FF2B5EF4-FFF2-40B4-BE49-F238E27FC236}">
                      <a16:creationId xmlns:a16="http://schemas.microsoft.com/office/drawing/2014/main" id="{F2C51B67-39DC-4FDA-B098-A2F69FD54135}"/>
                    </a:ext>
                  </a:extLst>
                </p:cNvPr>
                <p:cNvPicPr/>
                <p:nvPr/>
              </p:nvPicPr>
              <p:blipFill>
                <a:blip r:embed="rId22"/>
                <a:stretch>
                  <a:fillRect/>
                </a:stretch>
              </p:blipFill>
              <p:spPr>
                <a:xfrm>
                  <a:off x="5678280" y="4188840"/>
                  <a:ext cx="25992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9" name="Freihand 18">
                  <a:extLst>
                    <a:ext uri="{FF2B5EF4-FFF2-40B4-BE49-F238E27FC236}">
                      <a16:creationId xmlns:a16="http://schemas.microsoft.com/office/drawing/2014/main" id="{4BEE1D59-6955-4365-8F93-6A1AA79CF9E8}"/>
                    </a:ext>
                  </a:extLst>
                </p14:cNvPr>
                <p14:cNvContentPartPr/>
                <p14:nvPr/>
              </p14:nvContentPartPr>
              <p14:xfrm>
                <a:off x="6262560" y="3979680"/>
                <a:ext cx="213840" cy="147240"/>
              </p14:xfrm>
            </p:contentPart>
          </mc:Choice>
          <mc:Fallback>
            <p:pic>
              <p:nvPicPr>
                <p:cNvPr id="19" name="Freihand 18">
                  <a:extLst>
                    <a:ext uri="{FF2B5EF4-FFF2-40B4-BE49-F238E27FC236}">
                      <a16:creationId xmlns:a16="http://schemas.microsoft.com/office/drawing/2014/main" id="{4BEE1D59-6955-4365-8F93-6A1AA79CF9E8}"/>
                    </a:ext>
                  </a:extLst>
                </p:cNvPr>
                <p:cNvPicPr/>
                <p:nvPr/>
              </p:nvPicPr>
              <p:blipFill>
                <a:blip r:embed="rId24"/>
                <a:stretch>
                  <a:fillRect/>
                </a:stretch>
              </p:blipFill>
              <p:spPr>
                <a:xfrm>
                  <a:off x="6258240" y="3975360"/>
                  <a:ext cx="2224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 name="Freihand 19">
                  <a:extLst>
                    <a:ext uri="{FF2B5EF4-FFF2-40B4-BE49-F238E27FC236}">
                      <a16:creationId xmlns:a16="http://schemas.microsoft.com/office/drawing/2014/main" id="{EA100134-8A22-4B68-AA4D-BAC9B623D3F0}"/>
                    </a:ext>
                  </a:extLst>
                </p14:cNvPr>
                <p14:cNvContentPartPr/>
                <p14:nvPr/>
              </p14:nvContentPartPr>
              <p14:xfrm>
                <a:off x="6402240" y="3864840"/>
                <a:ext cx="360" cy="360"/>
              </p14:xfrm>
            </p:contentPart>
          </mc:Choice>
          <mc:Fallback>
            <p:pic>
              <p:nvPicPr>
                <p:cNvPr id="20" name="Freihand 19">
                  <a:extLst>
                    <a:ext uri="{FF2B5EF4-FFF2-40B4-BE49-F238E27FC236}">
                      <a16:creationId xmlns:a16="http://schemas.microsoft.com/office/drawing/2014/main" id="{EA100134-8A22-4B68-AA4D-BAC9B623D3F0}"/>
                    </a:ext>
                  </a:extLst>
                </p:cNvPr>
                <p:cNvPicPr/>
                <p:nvPr/>
              </p:nvPicPr>
              <p:blipFill>
                <a:blip r:embed="rId26"/>
                <a:stretch>
                  <a:fillRect/>
                </a:stretch>
              </p:blipFill>
              <p:spPr>
                <a:xfrm>
                  <a:off x="6397920" y="38605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 name="Freihand 20">
                  <a:extLst>
                    <a:ext uri="{FF2B5EF4-FFF2-40B4-BE49-F238E27FC236}">
                      <a16:creationId xmlns:a16="http://schemas.microsoft.com/office/drawing/2014/main" id="{02EA88BB-280F-4990-8226-CD21AF023EC1}"/>
                    </a:ext>
                  </a:extLst>
                </p14:cNvPr>
                <p14:cNvContentPartPr/>
                <p14:nvPr/>
              </p14:nvContentPartPr>
              <p14:xfrm>
                <a:off x="6648840" y="3726960"/>
                <a:ext cx="245520" cy="186480"/>
              </p14:xfrm>
            </p:contentPart>
          </mc:Choice>
          <mc:Fallback>
            <p:pic>
              <p:nvPicPr>
                <p:cNvPr id="21" name="Freihand 20">
                  <a:extLst>
                    <a:ext uri="{FF2B5EF4-FFF2-40B4-BE49-F238E27FC236}">
                      <a16:creationId xmlns:a16="http://schemas.microsoft.com/office/drawing/2014/main" id="{02EA88BB-280F-4990-8226-CD21AF023EC1}"/>
                    </a:ext>
                  </a:extLst>
                </p:cNvPr>
                <p:cNvPicPr/>
                <p:nvPr/>
              </p:nvPicPr>
              <p:blipFill>
                <a:blip r:embed="rId28"/>
                <a:stretch>
                  <a:fillRect/>
                </a:stretch>
              </p:blipFill>
              <p:spPr>
                <a:xfrm>
                  <a:off x="6644520" y="3722640"/>
                  <a:ext cx="2541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Freihand 21">
                  <a:extLst>
                    <a:ext uri="{FF2B5EF4-FFF2-40B4-BE49-F238E27FC236}">
                      <a16:creationId xmlns:a16="http://schemas.microsoft.com/office/drawing/2014/main" id="{D3CC47C0-49A6-408F-A579-0A597EBC2A79}"/>
                    </a:ext>
                  </a:extLst>
                </p14:cNvPr>
                <p14:cNvContentPartPr/>
                <p14:nvPr/>
              </p14:nvContentPartPr>
              <p14:xfrm>
                <a:off x="6848640" y="3684840"/>
                <a:ext cx="51840" cy="24120"/>
              </p14:xfrm>
            </p:contentPart>
          </mc:Choice>
          <mc:Fallback>
            <p:pic>
              <p:nvPicPr>
                <p:cNvPr id="22" name="Freihand 21">
                  <a:extLst>
                    <a:ext uri="{FF2B5EF4-FFF2-40B4-BE49-F238E27FC236}">
                      <a16:creationId xmlns:a16="http://schemas.microsoft.com/office/drawing/2014/main" id="{D3CC47C0-49A6-408F-A579-0A597EBC2A79}"/>
                    </a:ext>
                  </a:extLst>
                </p:cNvPr>
                <p:cNvPicPr/>
                <p:nvPr/>
              </p:nvPicPr>
              <p:blipFill>
                <a:blip r:embed="rId30"/>
                <a:stretch>
                  <a:fillRect/>
                </a:stretch>
              </p:blipFill>
              <p:spPr>
                <a:xfrm>
                  <a:off x="6844320" y="3680520"/>
                  <a:ext cx="604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 name="Freihand 22">
                  <a:extLst>
                    <a:ext uri="{FF2B5EF4-FFF2-40B4-BE49-F238E27FC236}">
                      <a16:creationId xmlns:a16="http://schemas.microsoft.com/office/drawing/2014/main" id="{04EC8F14-F629-40E5-9456-2F63E45EC3E5}"/>
                    </a:ext>
                  </a:extLst>
                </p14:cNvPr>
                <p14:cNvContentPartPr/>
                <p14:nvPr/>
              </p14:nvContentPartPr>
              <p14:xfrm>
                <a:off x="6929280" y="3630480"/>
                <a:ext cx="207000" cy="175320"/>
              </p14:xfrm>
            </p:contentPart>
          </mc:Choice>
          <mc:Fallback>
            <p:pic>
              <p:nvPicPr>
                <p:cNvPr id="23" name="Freihand 22">
                  <a:extLst>
                    <a:ext uri="{FF2B5EF4-FFF2-40B4-BE49-F238E27FC236}">
                      <a16:creationId xmlns:a16="http://schemas.microsoft.com/office/drawing/2014/main" id="{04EC8F14-F629-40E5-9456-2F63E45EC3E5}"/>
                    </a:ext>
                  </a:extLst>
                </p:cNvPr>
                <p:cNvPicPr/>
                <p:nvPr/>
              </p:nvPicPr>
              <p:blipFill>
                <a:blip r:embed="rId32"/>
                <a:stretch>
                  <a:fillRect/>
                </a:stretch>
              </p:blipFill>
              <p:spPr>
                <a:xfrm>
                  <a:off x="6924960" y="3626160"/>
                  <a:ext cx="2156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7FA6B343-D20F-41DB-9BB2-ECB4CFC70A30}"/>
                    </a:ext>
                  </a:extLst>
                </p14:cNvPr>
                <p14:cNvContentPartPr/>
                <p14:nvPr/>
              </p14:nvContentPartPr>
              <p14:xfrm>
                <a:off x="7148880" y="3416640"/>
                <a:ext cx="151560" cy="197640"/>
              </p14:xfrm>
            </p:contentPart>
          </mc:Choice>
          <mc:Fallback>
            <p:pic>
              <p:nvPicPr>
                <p:cNvPr id="24" name="Freihand 23">
                  <a:extLst>
                    <a:ext uri="{FF2B5EF4-FFF2-40B4-BE49-F238E27FC236}">
                      <a16:creationId xmlns:a16="http://schemas.microsoft.com/office/drawing/2014/main" id="{7FA6B343-D20F-41DB-9BB2-ECB4CFC70A30}"/>
                    </a:ext>
                  </a:extLst>
                </p:cNvPr>
                <p:cNvPicPr/>
                <p:nvPr/>
              </p:nvPicPr>
              <p:blipFill>
                <a:blip r:embed="rId34"/>
                <a:stretch>
                  <a:fillRect/>
                </a:stretch>
              </p:blipFill>
              <p:spPr>
                <a:xfrm>
                  <a:off x="7144560" y="3412320"/>
                  <a:ext cx="1602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Freihand 24">
                  <a:extLst>
                    <a:ext uri="{FF2B5EF4-FFF2-40B4-BE49-F238E27FC236}">
                      <a16:creationId xmlns:a16="http://schemas.microsoft.com/office/drawing/2014/main" id="{EE9B8B83-2C4F-4975-8921-A75D20426228}"/>
                    </a:ext>
                  </a:extLst>
                </p14:cNvPr>
                <p14:cNvContentPartPr/>
                <p14:nvPr/>
              </p14:nvContentPartPr>
              <p14:xfrm>
                <a:off x="7266960" y="3508800"/>
                <a:ext cx="133920" cy="70200"/>
              </p14:xfrm>
            </p:contentPart>
          </mc:Choice>
          <mc:Fallback>
            <p:pic>
              <p:nvPicPr>
                <p:cNvPr id="25" name="Freihand 24">
                  <a:extLst>
                    <a:ext uri="{FF2B5EF4-FFF2-40B4-BE49-F238E27FC236}">
                      <a16:creationId xmlns:a16="http://schemas.microsoft.com/office/drawing/2014/main" id="{EE9B8B83-2C4F-4975-8921-A75D20426228}"/>
                    </a:ext>
                  </a:extLst>
                </p:cNvPr>
                <p:cNvPicPr/>
                <p:nvPr/>
              </p:nvPicPr>
              <p:blipFill>
                <a:blip r:embed="rId36"/>
                <a:stretch>
                  <a:fillRect/>
                </a:stretch>
              </p:blipFill>
              <p:spPr>
                <a:xfrm>
                  <a:off x="7262640" y="3504480"/>
                  <a:ext cx="1425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BCA7E453-50A1-4639-9614-A13145A3A3AD}"/>
                    </a:ext>
                  </a:extLst>
                </p14:cNvPr>
                <p14:cNvContentPartPr/>
                <p14:nvPr/>
              </p14:nvContentPartPr>
              <p14:xfrm>
                <a:off x="7347240" y="3305760"/>
                <a:ext cx="263520" cy="258840"/>
              </p14:xfrm>
            </p:contentPart>
          </mc:Choice>
          <mc:Fallback>
            <p:pic>
              <p:nvPicPr>
                <p:cNvPr id="26" name="Freihand 25">
                  <a:extLst>
                    <a:ext uri="{FF2B5EF4-FFF2-40B4-BE49-F238E27FC236}">
                      <a16:creationId xmlns:a16="http://schemas.microsoft.com/office/drawing/2014/main" id="{BCA7E453-50A1-4639-9614-A13145A3A3AD}"/>
                    </a:ext>
                  </a:extLst>
                </p:cNvPr>
                <p:cNvPicPr/>
                <p:nvPr/>
              </p:nvPicPr>
              <p:blipFill>
                <a:blip r:embed="rId38"/>
                <a:stretch>
                  <a:fillRect/>
                </a:stretch>
              </p:blipFill>
              <p:spPr>
                <a:xfrm>
                  <a:off x="7342920" y="3301440"/>
                  <a:ext cx="27216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C17C0FE2-7619-42A4-9897-DB601A8F21D0}"/>
                    </a:ext>
                  </a:extLst>
                </p14:cNvPr>
                <p14:cNvContentPartPr/>
                <p14:nvPr/>
              </p14:nvContentPartPr>
              <p14:xfrm>
                <a:off x="7683480" y="3282720"/>
                <a:ext cx="105120" cy="257040"/>
              </p14:xfrm>
            </p:contentPart>
          </mc:Choice>
          <mc:Fallback>
            <p:pic>
              <p:nvPicPr>
                <p:cNvPr id="27" name="Freihand 26">
                  <a:extLst>
                    <a:ext uri="{FF2B5EF4-FFF2-40B4-BE49-F238E27FC236}">
                      <a16:creationId xmlns:a16="http://schemas.microsoft.com/office/drawing/2014/main" id="{C17C0FE2-7619-42A4-9897-DB601A8F21D0}"/>
                    </a:ext>
                  </a:extLst>
                </p:cNvPr>
                <p:cNvPicPr/>
                <p:nvPr/>
              </p:nvPicPr>
              <p:blipFill>
                <a:blip r:embed="rId40"/>
                <a:stretch>
                  <a:fillRect/>
                </a:stretch>
              </p:blipFill>
              <p:spPr>
                <a:xfrm>
                  <a:off x="7679160" y="3278400"/>
                  <a:ext cx="11376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EDD1AE58-9D27-4B40-A8C5-14B8C0F065B8}"/>
                    </a:ext>
                  </a:extLst>
                </p14:cNvPr>
                <p14:cNvContentPartPr/>
                <p14:nvPr/>
              </p14:nvContentPartPr>
              <p14:xfrm>
                <a:off x="7776360" y="3098760"/>
                <a:ext cx="330840" cy="186840"/>
              </p14:xfrm>
            </p:contentPart>
          </mc:Choice>
          <mc:Fallback>
            <p:pic>
              <p:nvPicPr>
                <p:cNvPr id="28" name="Freihand 27">
                  <a:extLst>
                    <a:ext uri="{FF2B5EF4-FFF2-40B4-BE49-F238E27FC236}">
                      <a16:creationId xmlns:a16="http://schemas.microsoft.com/office/drawing/2014/main" id="{EDD1AE58-9D27-4B40-A8C5-14B8C0F065B8}"/>
                    </a:ext>
                  </a:extLst>
                </p:cNvPr>
                <p:cNvPicPr/>
                <p:nvPr/>
              </p:nvPicPr>
              <p:blipFill>
                <a:blip r:embed="rId42"/>
                <a:stretch>
                  <a:fillRect/>
                </a:stretch>
              </p:blipFill>
              <p:spPr>
                <a:xfrm>
                  <a:off x="7772040" y="3094440"/>
                  <a:ext cx="3394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42B7658E-DA5B-420F-965A-1DE39ECF9EE2}"/>
                    </a:ext>
                  </a:extLst>
                </p14:cNvPr>
                <p14:cNvContentPartPr/>
                <p14:nvPr/>
              </p14:nvContentPartPr>
              <p14:xfrm>
                <a:off x="8026560" y="2997960"/>
                <a:ext cx="11160" cy="23040"/>
              </p14:xfrm>
            </p:contentPart>
          </mc:Choice>
          <mc:Fallback>
            <p:pic>
              <p:nvPicPr>
                <p:cNvPr id="29" name="Freihand 28">
                  <a:extLst>
                    <a:ext uri="{FF2B5EF4-FFF2-40B4-BE49-F238E27FC236}">
                      <a16:creationId xmlns:a16="http://schemas.microsoft.com/office/drawing/2014/main" id="{42B7658E-DA5B-420F-965A-1DE39ECF9EE2}"/>
                    </a:ext>
                  </a:extLst>
                </p:cNvPr>
                <p:cNvPicPr/>
                <p:nvPr/>
              </p:nvPicPr>
              <p:blipFill>
                <a:blip r:embed="rId44"/>
                <a:stretch>
                  <a:fillRect/>
                </a:stretch>
              </p:blipFill>
              <p:spPr>
                <a:xfrm>
                  <a:off x="8022240" y="2993640"/>
                  <a:ext cx="198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Freihand 30">
                  <a:extLst>
                    <a:ext uri="{FF2B5EF4-FFF2-40B4-BE49-F238E27FC236}">
                      <a16:creationId xmlns:a16="http://schemas.microsoft.com/office/drawing/2014/main" id="{2F1FDB76-E2A6-41BE-9121-5521B27C1FD9}"/>
                    </a:ext>
                  </a:extLst>
                </p14:cNvPr>
                <p14:cNvContentPartPr/>
                <p14:nvPr/>
              </p14:nvContentPartPr>
              <p14:xfrm>
                <a:off x="6760080" y="3989040"/>
                <a:ext cx="358200" cy="291600"/>
              </p14:xfrm>
            </p:contentPart>
          </mc:Choice>
          <mc:Fallback>
            <p:pic>
              <p:nvPicPr>
                <p:cNvPr id="31" name="Freihand 30">
                  <a:extLst>
                    <a:ext uri="{FF2B5EF4-FFF2-40B4-BE49-F238E27FC236}">
                      <a16:creationId xmlns:a16="http://schemas.microsoft.com/office/drawing/2014/main" id="{2F1FDB76-E2A6-41BE-9121-5521B27C1FD9}"/>
                    </a:ext>
                  </a:extLst>
                </p:cNvPr>
                <p:cNvPicPr/>
                <p:nvPr/>
              </p:nvPicPr>
              <p:blipFill>
                <a:blip r:embed="rId46"/>
                <a:stretch>
                  <a:fillRect/>
                </a:stretch>
              </p:blipFill>
              <p:spPr>
                <a:xfrm>
                  <a:off x="6755760" y="3984720"/>
                  <a:ext cx="36684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Freihand 31">
                  <a:extLst>
                    <a:ext uri="{FF2B5EF4-FFF2-40B4-BE49-F238E27FC236}">
                      <a16:creationId xmlns:a16="http://schemas.microsoft.com/office/drawing/2014/main" id="{0338F577-E914-46F8-B37C-47D3316CF2FF}"/>
                    </a:ext>
                  </a:extLst>
                </p14:cNvPr>
                <p14:cNvContentPartPr/>
                <p14:nvPr/>
              </p14:nvContentPartPr>
              <p14:xfrm>
                <a:off x="7117560" y="3853680"/>
                <a:ext cx="137160" cy="167760"/>
              </p14:xfrm>
            </p:contentPart>
          </mc:Choice>
          <mc:Fallback>
            <p:pic>
              <p:nvPicPr>
                <p:cNvPr id="32" name="Freihand 31">
                  <a:extLst>
                    <a:ext uri="{FF2B5EF4-FFF2-40B4-BE49-F238E27FC236}">
                      <a16:creationId xmlns:a16="http://schemas.microsoft.com/office/drawing/2014/main" id="{0338F577-E914-46F8-B37C-47D3316CF2FF}"/>
                    </a:ext>
                  </a:extLst>
                </p:cNvPr>
                <p:cNvPicPr/>
                <p:nvPr/>
              </p:nvPicPr>
              <p:blipFill>
                <a:blip r:embed="rId48"/>
                <a:stretch>
                  <a:fillRect/>
                </a:stretch>
              </p:blipFill>
              <p:spPr>
                <a:xfrm>
                  <a:off x="7113240" y="3849360"/>
                  <a:ext cx="1458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3" name="Freihand 32">
                  <a:extLst>
                    <a:ext uri="{FF2B5EF4-FFF2-40B4-BE49-F238E27FC236}">
                      <a16:creationId xmlns:a16="http://schemas.microsoft.com/office/drawing/2014/main" id="{92CEE265-85CD-4F8D-A17C-2F1554B01552}"/>
                    </a:ext>
                  </a:extLst>
                </p14:cNvPr>
                <p14:cNvContentPartPr/>
                <p14:nvPr/>
              </p14:nvContentPartPr>
              <p14:xfrm>
                <a:off x="7318440" y="3799680"/>
                <a:ext cx="236880" cy="148320"/>
              </p14:xfrm>
            </p:contentPart>
          </mc:Choice>
          <mc:Fallback>
            <p:pic>
              <p:nvPicPr>
                <p:cNvPr id="33" name="Freihand 32">
                  <a:extLst>
                    <a:ext uri="{FF2B5EF4-FFF2-40B4-BE49-F238E27FC236}">
                      <a16:creationId xmlns:a16="http://schemas.microsoft.com/office/drawing/2014/main" id="{92CEE265-85CD-4F8D-A17C-2F1554B01552}"/>
                    </a:ext>
                  </a:extLst>
                </p:cNvPr>
                <p:cNvPicPr/>
                <p:nvPr/>
              </p:nvPicPr>
              <p:blipFill>
                <a:blip r:embed="rId50"/>
                <a:stretch>
                  <a:fillRect/>
                </a:stretch>
              </p:blipFill>
              <p:spPr>
                <a:xfrm>
                  <a:off x="7314120" y="3795360"/>
                  <a:ext cx="2455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D3B3D7B6-466F-4FA9-B478-68D6828380DD}"/>
                    </a:ext>
                  </a:extLst>
                </p14:cNvPr>
                <p14:cNvContentPartPr/>
                <p14:nvPr/>
              </p14:nvContentPartPr>
              <p14:xfrm>
                <a:off x="7750080" y="3547320"/>
                <a:ext cx="303840" cy="205920"/>
              </p14:xfrm>
            </p:contentPart>
          </mc:Choice>
          <mc:Fallback>
            <p:pic>
              <p:nvPicPr>
                <p:cNvPr id="34" name="Freihand 33">
                  <a:extLst>
                    <a:ext uri="{FF2B5EF4-FFF2-40B4-BE49-F238E27FC236}">
                      <a16:creationId xmlns:a16="http://schemas.microsoft.com/office/drawing/2014/main" id="{D3B3D7B6-466F-4FA9-B478-68D6828380DD}"/>
                    </a:ext>
                  </a:extLst>
                </p:cNvPr>
                <p:cNvPicPr/>
                <p:nvPr/>
              </p:nvPicPr>
              <p:blipFill>
                <a:blip r:embed="rId52"/>
                <a:stretch>
                  <a:fillRect/>
                </a:stretch>
              </p:blipFill>
              <p:spPr>
                <a:xfrm>
                  <a:off x="7745760" y="3543000"/>
                  <a:ext cx="31248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9DFDFA3A-80B7-451E-BE06-3B703680D414}"/>
                    </a:ext>
                  </a:extLst>
                </p14:cNvPr>
                <p14:cNvContentPartPr/>
                <p14:nvPr/>
              </p14:nvContentPartPr>
              <p14:xfrm>
                <a:off x="8086680" y="3472440"/>
                <a:ext cx="70920" cy="104400"/>
              </p14:xfrm>
            </p:contentPart>
          </mc:Choice>
          <mc:Fallback>
            <p:pic>
              <p:nvPicPr>
                <p:cNvPr id="35" name="Freihand 34">
                  <a:extLst>
                    <a:ext uri="{FF2B5EF4-FFF2-40B4-BE49-F238E27FC236}">
                      <a16:creationId xmlns:a16="http://schemas.microsoft.com/office/drawing/2014/main" id="{9DFDFA3A-80B7-451E-BE06-3B703680D414}"/>
                    </a:ext>
                  </a:extLst>
                </p:cNvPr>
                <p:cNvPicPr/>
                <p:nvPr/>
              </p:nvPicPr>
              <p:blipFill>
                <a:blip r:embed="rId54"/>
                <a:stretch>
                  <a:fillRect/>
                </a:stretch>
              </p:blipFill>
              <p:spPr>
                <a:xfrm>
                  <a:off x="8082360" y="3468120"/>
                  <a:ext cx="795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7" name="Freihand 36">
                  <a:extLst>
                    <a:ext uri="{FF2B5EF4-FFF2-40B4-BE49-F238E27FC236}">
                      <a16:creationId xmlns:a16="http://schemas.microsoft.com/office/drawing/2014/main" id="{2C1AEC3A-1051-48BC-9868-499BA3D4C96E}"/>
                    </a:ext>
                  </a:extLst>
                </p14:cNvPr>
                <p14:cNvContentPartPr/>
                <p14:nvPr/>
              </p14:nvContentPartPr>
              <p14:xfrm>
                <a:off x="8349120" y="3289200"/>
                <a:ext cx="165600" cy="153000"/>
              </p14:xfrm>
            </p:contentPart>
          </mc:Choice>
          <mc:Fallback>
            <p:pic>
              <p:nvPicPr>
                <p:cNvPr id="37" name="Freihand 36">
                  <a:extLst>
                    <a:ext uri="{FF2B5EF4-FFF2-40B4-BE49-F238E27FC236}">
                      <a16:creationId xmlns:a16="http://schemas.microsoft.com/office/drawing/2014/main" id="{2C1AEC3A-1051-48BC-9868-499BA3D4C96E}"/>
                    </a:ext>
                  </a:extLst>
                </p:cNvPr>
                <p:cNvPicPr/>
                <p:nvPr/>
              </p:nvPicPr>
              <p:blipFill>
                <a:blip r:embed="rId56"/>
                <a:stretch>
                  <a:fillRect/>
                </a:stretch>
              </p:blipFill>
              <p:spPr>
                <a:xfrm>
                  <a:off x="8344800" y="3284880"/>
                  <a:ext cx="1742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8" name="Freihand 37">
                  <a:extLst>
                    <a:ext uri="{FF2B5EF4-FFF2-40B4-BE49-F238E27FC236}">
                      <a16:creationId xmlns:a16="http://schemas.microsoft.com/office/drawing/2014/main" id="{F7CE9F71-6F1B-4274-955C-CAB823809D75}"/>
                    </a:ext>
                  </a:extLst>
                </p14:cNvPr>
                <p14:cNvContentPartPr/>
                <p14:nvPr/>
              </p14:nvContentPartPr>
              <p14:xfrm>
                <a:off x="8514360" y="3093000"/>
                <a:ext cx="124200" cy="263520"/>
              </p14:xfrm>
            </p:contentPart>
          </mc:Choice>
          <mc:Fallback>
            <p:pic>
              <p:nvPicPr>
                <p:cNvPr id="38" name="Freihand 37">
                  <a:extLst>
                    <a:ext uri="{FF2B5EF4-FFF2-40B4-BE49-F238E27FC236}">
                      <a16:creationId xmlns:a16="http://schemas.microsoft.com/office/drawing/2014/main" id="{F7CE9F71-6F1B-4274-955C-CAB823809D75}"/>
                    </a:ext>
                  </a:extLst>
                </p:cNvPr>
                <p:cNvPicPr/>
                <p:nvPr/>
              </p:nvPicPr>
              <p:blipFill>
                <a:blip r:embed="rId58"/>
                <a:stretch>
                  <a:fillRect/>
                </a:stretch>
              </p:blipFill>
              <p:spPr>
                <a:xfrm>
                  <a:off x="8510040" y="3088680"/>
                  <a:ext cx="13284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9" name="Freihand 38">
                  <a:extLst>
                    <a:ext uri="{FF2B5EF4-FFF2-40B4-BE49-F238E27FC236}">
                      <a16:creationId xmlns:a16="http://schemas.microsoft.com/office/drawing/2014/main" id="{138F1B06-AC19-4505-8B78-76DFCB115F8C}"/>
                    </a:ext>
                  </a:extLst>
                </p14:cNvPr>
                <p14:cNvContentPartPr/>
                <p14:nvPr/>
              </p14:nvContentPartPr>
              <p14:xfrm>
                <a:off x="8641800" y="3140880"/>
                <a:ext cx="94680" cy="149760"/>
              </p14:xfrm>
            </p:contentPart>
          </mc:Choice>
          <mc:Fallback>
            <p:pic>
              <p:nvPicPr>
                <p:cNvPr id="39" name="Freihand 38">
                  <a:extLst>
                    <a:ext uri="{FF2B5EF4-FFF2-40B4-BE49-F238E27FC236}">
                      <a16:creationId xmlns:a16="http://schemas.microsoft.com/office/drawing/2014/main" id="{138F1B06-AC19-4505-8B78-76DFCB115F8C}"/>
                    </a:ext>
                  </a:extLst>
                </p:cNvPr>
                <p:cNvPicPr/>
                <p:nvPr/>
              </p:nvPicPr>
              <p:blipFill>
                <a:blip r:embed="rId60"/>
                <a:stretch>
                  <a:fillRect/>
                </a:stretch>
              </p:blipFill>
              <p:spPr>
                <a:xfrm>
                  <a:off x="8637480" y="3136560"/>
                  <a:ext cx="1033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0" name="Freihand 39">
                  <a:extLst>
                    <a:ext uri="{FF2B5EF4-FFF2-40B4-BE49-F238E27FC236}">
                      <a16:creationId xmlns:a16="http://schemas.microsoft.com/office/drawing/2014/main" id="{36A42DC2-7294-42FA-ABD7-E324E9D22021}"/>
                    </a:ext>
                  </a:extLst>
                </p14:cNvPr>
                <p14:cNvContentPartPr/>
                <p14:nvPr/>
              </p14:nvContentPartPr>
              <p14:xfrm>
                <a:off x="7121160" y="4343640"/>
                <a:ext cx="104760" cy="211680"/>
              </p14:xfrm>
            </p:contentPart>
          </mc:Choice>
          <mc:Fallback>
            <p:pic>
              <p:nvPicPr>
                <p:cNvPr id="40" name="Freihand 39">
                  <a:extLst>
                    <a:ext uri="{FF2B5EF4-FFF2-40B4-BE49-F238E27FC236}">
                      <a16:creationId xmlns:a16="http://schemas.microsoft.com/office/drawing/2014/main" id="{36A42DC2-7294-42FA-ABD7-E324E9D22021}"/>
                    </a:ext>
                  </a:extLst>
                </p:cNvPr>
                <p:cNvPicPr/>
                <p:nvPr/>
              </p:nvPicPr>
              <p:blipFill>
                <a:blip r:embed="rId62"/>
                <a:stretch>
                  <a:fillRect/>
                </a:stretch>
              </p:blipFill>
              <p:spPr>
                <a:xfrm>
                  <a:off x="7116840" y="4339320"/>
                  <a:ext cx="11340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1" name="Freihand 40">
                  <a:extLst>
                    <a:ext uri="{FF2B5EF4-FFF2-40B4-BE49-F238E27FC236}">
                      <a16:creationId xmlns:a16="http://schemas.microsoft.com/office/drawing/2014/main" id="{C6FFE6C8-F8D3-4D28-9EA6-1BA2A5694302}"/>
                    </a:ext>
                  </a:extLst>
                </p14:cNvPr>
                <p14:cNvContentPartPr/>
                <p14:nvPr/>
              </p14:nvContentPartPr>
              <p14:xfrm>
                <a:off x="7244280" y="4317360"/>
                <a:ext cx="66960" cy="114120"/>
              </p14:xfrm>
            </p:contentPart>
          </mc:Choice>
          <mc:Fallback>
            <p:pic>
              <p:nvPicPr>
                <p:cNvPr id="41" name="Freihand 40">
                  <a:extLst>
                    <a:ext uri="{FF2B5EF4-FFF2-40B4-BE49-F238E27FC236}">
                      <a16:creationId xmlns:a16="http://schemas.microsoft.com/office/drawing/2014/main" id="{C6FFE6C8-F8D3-4D28-9EA6-1BA2A5694302}"/>
                    </a:ext>
                  </a:extLst>
                </p:cNvPr>
                <p:cNvPicPr/>
                <p:nvPr/>
              </p:nvPicPr>
              <p:blipFill>
                <a:blip r:embed="rId64"/>
                <a:stretch>
                  <a:fillRect/>
                </a:stretch>
              </p:blipFill>
              <p:spPr>
                <a:xfrm>
                  <a:off x="7239960" y="4313040"/>
                  <a:ext cx="756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2" name="Freihand 41">
                  <a:extLst>
                    <a:ext uri="{FF2B5EF4-FFF2-40B4-BE49-F238E27FC236}">
                      <a16:creationId xmlns:a16="http://schemas.microsoft.com/office/drawing/2014/main" id="{3E26DACF-79BA-4382-866F-100AF4DC049B}"/>
                    </a:ext>
                  </a:extLst>
                </p14:cNvPr>
                <p14:cNvContentPartPr/>
                <p14:nvPr/>
              </p14:nvContentPartPr>
              <p14:xfrm>
                <a:off x="7387560" y="4235280"/>
                <a:ext cx="139680" cy="113040"/>
              </p14:xfrm>
            </p:contentPart>
          </mc:Choice>
          <mc:Fallback>
            <p:pic>
              <p:nvPicPr>
                <p:cNvPr id="42" name="Freihand 41">
                  <a:extLst>
                    <a:ext uri="{FF2B5EF4-FFF2-40B4-BE49-F238E27FC236}">
                      <a16:creationId xmlns:a16="http://schemas.microsoft.com/office/drawing/2014/main" id="{3E26DACF-79BA-4382-866F-100AF4DC049B}"/>
                    </a:ext>
                  </a:extLst>
                </p:cNvPr>
                <p:cNvPicPr/>
                <p:nvPr/>
              </p:nvPicPr>
              <p:blipFill>
                <a:blip r:embed="rId66"/>
                <a:stretch>
                  <a:fillRect/>
                </a:stretch>
              </p:blipFill>
              <p:spPr>
                <a:xfrm>
                  <a:off x="7383240" y="4230960"/>
                  <a:ext cx="1483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3" name="Freihand 42">
                  <a:extLst>
                    <a:ext uri="{FF2B5EF4-FFF2-40B4-BE49-F238E27FC236}">
                      <a16:creationId xmlns:a16="http://schemas.microsoft.com/office/drawing/2014/main" id="{25A9FBE2-4A65-4AC0-B036-269A1A1C430A}"/>
                    </a:ext>
                  </a:extLst>
                </p14:cNvPr>
                <p14:cNvContentPartPr/>
                <p14:nvPr/>
              </p14:nvContentPartPr>
              <p14:xfrm>
                <a:off x="7549920" y="4044120"/>
                <a:ext cx="113400" cy="210960"/>
              </p14:xfrm>
            </p:contentPart>
          </mc:Choice>
          <mc:Fallback>
            <p:pic>
              <p:nvPicPr>
                <p:cNvPr id="43" name="Freihand 42">
                  <a:extLst>
                    <a:ext uri="{FF2B5EF4-FFF2-40B4-BE49-F238E27FC236}">
                      <a16:creationId xmlns:a16="http://schemas.microsoft.com/office/drawing/2014/main" id="{25A9FBE2-4A65-4AC0-B036-269A1A1C430A}"/>
                    </a:ext>
                  </a:extLst>
                </p:cNvPr>
                <p:cNvPicPr/>
                <p:nvPr/>
              </p:nvPicPr>
              <p:blipFill>
                <a:blip r:embed="rId68"/>
                <a:stretch>
                  <a:fillRect/>
                </a:stretch>
              </p:blipFill>
              <p:spPr>
                <a:xfrm>
                  <a:off x="7545600" y="4039800"/>
                  <a:ext cx="1220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4" name="Freihand 43">
                  <a:extLst>
                    <a:ext uri="{FF2B5EF4-FFF2-40B4-BE49-F238E27FC236}">
                      <a16:creationId xmlns:a16="http://schemas.microsoft.com/office/drawing/2014/main" id="{FF2FE84D-7EA2-43F4-B9AE-A75FFCF240F9}"/>
                    </a:ext>
                  </a:extLst>
                </p14:cNvPr>
                <p14:cNvContentPartPr/>
                <p14:nvPr/>
              </p14:nvContentPartPr>
              <p14:xfrm>
                <a:off x="7648200" y="4045200"/>
                <a:ext cx="124920" cy="119160"/>
              </p14:xfrm>
            </p:contentPart>
          </mc:Choice>
          <mc:Fallback>
            <p:pic>
              <p:nvPicPr>
                <p:cNvPr id="44" name="Freihand 43">
                  <a:extLst>
                    <a:ext uri="{FF2B5EF4-FFF2-40B4-BE49-F238E27FC236}">
                      <a16:creationId xmlns:a16="http://schemas.microsoft.com/office/drawing/2014/main" id="{FF2FE84D-7EA2-43F4-B9AE-A75FFCF240F9}"/>
                    </a:ext>
                  </a:extLst>
                </p:cNvPr>
                <p:cNvPicPr/>
                <p:nvPr/>
              </p:nvPicPr>
              <p:blipFill>
                <a:blip r:embed="rId70"/>
                <a:stretch>
                  <a:fillRect/>
                </a:stretch>
              </p:blipFill>
              <p:spPr>
                <a:xfrm>
                  <a:off x="7643880" y="4040880"/>
                  <a:ext cx="1335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5" name="Freihand 44">
                  <a:extLst>
                    <a:ext uri="{FF2B5EF4-FFF2-40B4-BE49-F238E27FC236}">
                      <a16:creationId xmlns:a16="http://schemas.microsoft.com/office/drawing/2014/main" id="{8E6A5030-6540-44BB-91BA-572320D36366}"/>
                    </a:ext>
                  </a:extLst>
                </p14:cNvPr>
                <p14:cNvContentPartPr/>
                <p14:nvPr/>
              </p14:nvContentPartPr>
              <p14:xfrm>
                <a:off x="7816680" y="3780960"/>
                <a:ext cx="335520" cy="363240"/>
              </p14:xfrm>
            </p:contentPart>
          </mc:Choice>
          <mc:Fallback>
            <p:pic>
              <p:nvPicPr>
                <p:cNvPr id="45" name="Freihand 44">
                  <a:extLst>
                    <a:ext uri="{FF2B5EF4-FFF2-40B4-BE49-F238E27FC236}">
                      <a16:creationId xmlns:a16="http://schemas.microsoft.com/office/drawing/2014/main" id="{8E6A5030-6540-44BB-91BA-572320D36366}"/>
                    </a:ext>
                  </a:extLst>
                </p:cNvPr>
                <p:cNvPicPr/>
                <p:nvPr/>
              </p:nvPicPr>
              <p:blipFill>
                <a:blip r:embed="rId72"/>
                <a:stretch>
                  <a:fillRect/>
                </a:stretch>
              </p:blipFill>
              <p:spPr>
                <a:xfrm>
                  <a:off x="7812360" y="3776640"/>
                  <a:ext cx="344160" cy="3718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6" name="Freihand 45">
                  <a:extLst>
                    <a:ext uri="{FF2B5EF4-FFF2-40B4-BE49-F238E27FC236}">
                      <a16:creationId xmlns:a16="http://schemas.microsoft.com/office/drawing/2014/main" id="{71A42BE0-E433-4334-8F4C-8B26B7F41D87}"/>
                    </a:ext>
                  </a:extLst>
                </p14:cNvPr>
                <p14:cNvContentPartPr/>
                <p14:nvPr/>
              </p14:nvContentPartPr>
              <p14:xfrm>
                <a:off x="8210520" y="3780960"/>
                <a:ext cx="106920" cy="93600"/>
              </p14:xfrm>
            </p:contentPart>
          </mc:Choice>
          <mc:Fallback>
            <p:pic>
              <p:nvPicPr>
                <p:cNvPr id="46" name="Freihand 45">
                  <a:extLst>
                    <a:ext uri="{FF2B5EF4-FFF2-40B4-BE49-F238E27FC236}">
                      <a16:creationId xmlns:a16="http://schemas.microsoft.com/office/drawing/2014/main" id="{71A42BE0-E433-4334-8F4C-8B26B7F41D87}"/>
                    </a:ext>
                  </a:extLst>
                </p:cNvPr>
                <p:cNvPicPr/>
                <p:nvPr/>
              </p:nvPicPr>
              <p:blipFill>
                <a:blip r:embed="rId74"/>
                <a:stretch>
                  <a:fillRect/>
                </a:stretch>
              </p:blipFill>
              <p:spPr>
                <a:xfrm>
                  <a:off x="8206200" y="3776640"/>
                  <a:ext cx="1155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7" name="Freihand 46">
                  <a:extLst>
                    <a:ext uri="{FF2B5EF4-FFF2-40B4-BE49-F238E27FC236}">
                      <a16:creationId xmlns:a16="http://schemas.microsoft.com/office/drawing/2014/main" id="{A4A9DC32-A60F-4F27-96DB-ABBC2766A264}"/>
                    </a:ext>
                  </a:extLst>
                </p14:cNvPr>
                <p14:cNvContentPartPr/>
                <p14:nvPr/>
              </p14:nvContentPartPr>
              <p14:xfrm>
                <a:off x="8304840" y="3714360"/>
                <a:ext cx="103320" cy="107280"/>
              </p14:xfrm>
            </p:contentPart>
          </mc:Choice>
          <mc:Fallback>
            <p:pic>
              <p:nvPicPr>
                <p:cNvPr id="47" name="Freihand 46">
                  <a:extLst>
                    <a:ext uri="{FF2B5EF4-FFF2-40B4-BE49-F238E27FC236}">
                      <a16:creationId xmlns:a16="http://schemas.microsoft.com/office/drawing/2014/main" id="{A4A9DC32-A60F-4F27-96DB-ABBC2766A264}"/>
                    </a:ext>
                  </a:extLst>
                </p:cNvPr>
                <p:cNvPicPr/>
                <p:nvPr/>
              </p:nvPicPr>
              <p:blipFill>
                <a:blip r:embed="rId76"/>
                <a:stretch>
                  <a:fillRect/>
                </a:stretch>
              </p:blipFill>
              <p:spPr>
                <a:xfrm>
                  <a:off x="8300520" y="3710040"/>
                  <a:ext cx="1119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 name="Freihand 47">
                  <a:extLst>
                    <a:ext uri="{FF2B5EF4-FFF2-40B4-BE49-F238E27FC236}">
                      <a16:creationId xmlns:a16="http://schemas.microsoft.com/office/drawing/2014/main" id="{EC65A658-7F27-48E1-8662-752D815E2D91}"/>
                    </a:ext>
                  </a:extLst>
                </p14:cNvPr>
                <p14:cNvContentPartPr/>
                <p14:nvPr/>
              </p14:nvContentPartPr>
              <p14:xfrm>
                <a:off x="8413920" y="3582960"/>
                <a:ext cx="266040" cy="192960"/>
              </p14:xfrm>
            </p:contentPart>
          </mc:Choice>
          <mc:Fallback>
            <p:pic>
              <p:nvPicPr>
                <p:cNvPr id="48" name="Freihand 47">
                  <a:extLst>
                    <a:ext uri="{FF2B5EF4-FFF2-40B4-BE49-F238E27FC236}">
                      <a16:creationId xmlns:a16="http://schemas.microsoft.com/office/drawing/2014/main" id="{EC65A658-7F27-48E1-8662-752D815E2D91}"/>
                    </a:ext>
                  </a:extLst>
                </p:cNvPr>
                <p:cNvPicPr/>
                <p:nvPr/>
              </p:nvPicPr>
              <p:blipFill>
                <a:blip r:embed="rId78"/>
                <a:stretch>
                  <a:fillRect/>
                </a:stretch>
              </p:blipFill>
              <p:spPr>
                <a:xfrm>
                  <a:off x="8409600" y="3578640"/>
                  <a:ext cx="2746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Freihand 48">
                  <a:extLst>
                    <a:ext uri="{FF2B5EF4-FFF2-40B4-BE49-F238E27FC236}">
                      <a16:creationId xmlns:a16="http://schemas.microsoft.com/office/drawing/2014/main" id="{9FCFEEAF-9CCA-4ECF-A717-21C5D6CCA462}"/>
                    </a:ext>
                  </a:extLst>
                </p14:cNvPr>
                <p14:cNvContentPartPr/>
                <p14:nvPr/>
              </p14:nvContentPartPr>
              <p14:xfrm>
                <a:off x="8692560" y="3546600"/>
                <a:ext cx="152640" cy="113400"/>
              </p14:xfrm>
            </p:contentPart>
          </mc:Choice>
          <mc:Fallback>
            <p:pic>
              <p:nvPicPr>
                <p:cNvPr id="49" name="Freihand 48">
                  <a:extLst>
                    <a:ext uri="{FF2B5EF4-FFF2-40B4-BE49-F238E27FC236}">
                      <a16:creationId xmlns:a16="http://schemas.microsoft.com/office/drawing/2014/main" id="{9FCFEEAF-9CCA-4ECF-A717-21C5D6CCA462}"/>
                    </a:ext>
                  </a:extLst>
                </p:cNvPr>
                <p:cNvPicPr/>
                <p:nvPr/>
              </p:nvPicPr>
              <p:blipFill>
                <a:blip r:embed="rId80"/>
                <a:stretch>
                  <a:fillRect/>
                </a:stretch>
              </p:blipFill>
              <p:spPr>
                <a:xfrm>
                  <a:off x="8688240" y="3542280"/>
                  <a:ext cx="1612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Freihand 49">
                  <a:extLst>
                    <a:ext uri="{FF2B5EF4-FFF2-40B4-BE49-F238E27FC236}">
                      <a16:creationId xmlns:a16="http://schemas.microsoft.com/office/drawing/2014/main" id="{AC4FFB74-EE8C-4916-88AC-E90A87EC1C55}"/>
                    </a:ext>
                  </a:extLst>
                </p14:cNvPr>
                <p14:cNvContentPartPr/>
                <p14:nvPr/>
              </p14:nvContentPartPr>
              <p14:xfrm>
                <a:off x="7761600" y="4381800"/>
                <a:ext cx="132120" cy="207720"/>
              </p14:xfrm>
            </p:contentPart>
          </mc:Choice>
          <mc:Fallback>
            <p:pic>
              <p:nvPicPr>
                <p:cNvPr id="50" name="Freihand 49">
                  <a:extLst>
                    <a:ext uri="{FF2B5EF4-FFF2-40B4-BE49-F238E27FC236}">
                      <a16:creationId xmlns:a16="http://schemas.microsoft.com/office/drawing/2014/main" id="{AC4FFB74-EE8C-4916-88AC-E90A87EC1C55}"/>
                    </a:ext>
                  </a:extLst>
                </p:cNvPr>
                <p:cNvPicPr/>
                <p:nvPr/>
              </p:nvPicPr>
              <p:blipFill>
                <a:blip r:embed="rId82"/>
                <a:stretch>
                  <a:fillRect/>
                </a:stretch>
              </p:blipFill>
              <p:spPr>
                <a:xfrm>
                  <a:off x="7757280" y="4377480"/>
                  <a:ext cx="14076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Freihand 50">
                  <a:extLst>
                    <a:ext uri="{FF2B5EF4-FFF2-40B4-BE49-F238E27FC236}">
                      <a16:creationId xmlns:a16="http://schemas.microsoft.com/office/drawing/2014/main" id="{F4C1E8A1-D90A-4FBC-A978-B601C41FF484}"/>
                    </a:ext>
                  </a:extLst>
                </p14:cNvPr>
                <p14:cNvContentPartPr/>
                <p14:nvPr/>
              </p14:nvContentPartPr>
              <p14:xfrm>
                <a:off x="7919280" y="4139160"/>
                <a:ext cx="252360" cy="320040"/>
              </p14:xfrm>
            </p:contentPart>
          </mc:Choice>
          <mc:Fallback>
            <p:pic>
              <p:nvPicPr>
                <p:cNvPr id="51" name="Freihand 50">
                  <a:extLst>
                    <a:ext uri="{FF2B5EF4-FFF2-40B4-BE49-F238E27FC236}">
                      <a16:creationId xmlns:a16="http://schemas.microsoft.com/office/drawing/2014/main" id="{F4C1E8A1-D90A-4FBC-A978-B601C41FF484}"/>
                    </a:ext>
                  </a:extLst>
                </p:cNvPr>
                <p:cNvPicPr/>
                <p:nvPr/>
              </p:nvPicPr>
              <p:blipFill>
                <a:blip r:embed="rId84"/>
                <a:stretch>
                  <a:fillRect/>
                </a:stretch>
              </p:blipFill>
              <p:spPr>
                <a:xfrm>
                  <a:off x="7914960" y="4134840"/>
                  <a:ext cx="261000" cy="3286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Freihand 51">
                  <a:extLst>
                    <a:ext uri="{FF2B5EF4-FFF2-40B4-BE49-F238E27FC236}">
                      <a16:creationId xmlns:a16="http://schemas.microsoft.com/office/drawing/2014/main" id="{6AD535A1-31EC-432E-9528-1745E856ECDB}"/>
                    </a:ext>
                  </a:extLst>
                </p14:cNvPr>
                <p14:cNvContentPartPr/>
                <p14:nvPr/>
              </p14:nvContentPartPr>
              <p14:xfrm>
                <a:off x="7983000" y="4176240"/>
                <a:ext cx="10440" cy="20520"/>
              </p14:xfrm>
            </p:contentPart>
          </mc:Choice>
          <mc:Fallback>
            <p:pic>
              <p:nvPicPr>
                <p:cNvPr id="52" name="Freihand 51">
                  <a:extLst>
                    <a:ext uri="{FF2B5EF4-FFF2-40B4-BE49-F238E27FC236}">
                      <a16:creationId xmlns:a16="http://schemas.microsoft.com/office/drawing/2014/main" id="{6AD535A1-31EC-432E-9528-1745E856ECDB}"/>
                    </a:ext>
                  </a:extLst>
                </p:cNvPr>
                <p:cNvPicPr/>
                <p:nvPr/>
              </p:nvPicPr>
              <p:blipFill>
                <a:blip r:embed="rId86"/>
                <a:stretch>
                  <a:fillRect/>
                </a:stretch>
              </p:blipFill>
              <p:spPr>
                <a:xfrm>
                  <a:off x="7978680" y="4171920"/>
                  <a:ext cx="190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 name="Freihand 52">
                  <a:extLst>
                    <a:ext uri="{FF2B5EF4-FFF2-40B4-BE49-F238E27FC236}">
                      <a16:creationId xmlns:a16="http://schemas.microsoft.com/office/drawing/2014/main" id="{EBD628E3-62D1-4865-A584-DC834CFCF1FA}"/>
                    </a:ext>
                  </a:extLst>
                </p14:cNvPr>
                <p14:cNvContentPartPr/>
                <p14:nvPr/>
              </p14:nvContentPartPr>
              <p14:xfrm>
                <a:off x="8381880" y="3927480"/>
                <a:ext cx="313560" cy="244440"/>
              </p14:xfrm>
            </p:contentPart>
          </mc:Choice>
          <mc:Fallback>
            <p:pic>
              <p:nvPicPr>
                <p:cNvPr id="53" name="Freihand 52">
                  <a:extLst>
                    <a:ext uri="{FF2B5EF4-FFF2-40B4-BE49-F238E27FC236}">
                      <a16:creationId xmlns:a16="http://schemas.microsoft.com/office/drawing/2014/main" id="{EBD628E3-62D1-4865-A584-DC834CFCF1FA}"/>
                    </a:ext>
                  </a:extLst>
                </p:cNvPr>
                <p:cNvPicPr/>
                <p:nvPr/>
              </p:nvPicPr>
              <p:blipFill>
                <a:blip r:embed="rId88"/>
                <a:stretch>
                  <a:fillRect/>
                </a:stretch>
              </p:blipFill>
              <p:spPr>
                <a:xfrm>
                  <a:off x="8377560" y="3923160"/>
                  <a:ext cx="32220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4" name="Freihand 53">
                  <a:extLst>
                    <a:ext uri="{FF2B5EF4-FFF2-40B4-BE49-F238E27FC236}">
                      <a16:creationId xmlns:a16="http://schemas.microsoft.com/office/drawing/2014/main" id="{D32759C6-2EE0-4597-AC7A-F512E33FF996}"/>
                    </a:ext>
                  </a:extLst>
                </p14:cNvPr>
                <p14:cNvContentPartPr/>
                <p14:nvPr/>
              </p14:nvContentPartPr>
              <p14:xfrm>
                <a:off x="8925840" y="3774840"/>
                <a:ext cx="45720" cy="140400"/>
              </p14:xfrm>
            </p:contentPart>
          </mc:Choice>
          <mc:Fallback>
            <p:pic>
              <p:nvPicPr>
                <p:cNvPr id="54" name="Freihand 53">
                  <a:extLst>
                    <a:ext uri="{FF2B5EF4-FFF2-40B4-BE49-F238E27FC236}">
                      <a16:creationId xmlns:a16="http://schemas.microsoft.com/office/drawing/2014/main" id="{D32759C6-2EE0-4597-AC7A-F512E33FF996}"/>
                    </a:ext>
                  </a:extLst>
                </p:cNvPr>
                <p:cNvPicPr/>
                <p:nvPr/>
              </p:nvPicPr>
              <p:blipFill>
                <a:blip r:embed="rId90"/>
                <a:stretch>
                  <a:fillRect/>
                </a:stretch>
              </p:blipFill>
              <p:spPr>
                <a:xfrm>
                  <a:off x="8921520" y="3770520"/>
                  <a:ext cx="543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5" name="Freihand 54">
                  <a:extLst>
                    <a:ext uri="{FF2B5EF4-FFF2-40B4-BE49-F238E27FC236}">
                      <a16:creationId xmlns:a16="http://schemas.microsoft.com/office/drawing/2014/main" id="{62FFECC4-C57D-4CD8-93CC-E027DC57CB06}"/>
                    </a:ext>
                  </a:extLst>
                </p14:cNvPr>
                <p14:cNvContentPartPr/>
                <p14:nvPr/>
              </p14:nvContentPartPr>
              <p14:xfrm>
                <a:off x="8831880" y="3705000"/>
                <a:ext cx="156240" cy="110520"/>
              </p14:xfrm>
            </p:contentPart>
          </mc:Choice>
          <mc:Fallback>
            <p:pic>
              <p:nvPicPr>
                <p:cNvPr id="55" name="Freihand 54">
                  <a:extLst>
                    <a:ext uri="{FF2B5EF4-FFF2-40B4-BE49-F238E27FC236}">
                      <a16:creationId xmlns:a16="http://schemas.microsoft.com/office/drawing/2014/main" id="{62FFECC4-C57D-4CD8-93CC-E027DC57CB06}"/>
                    </a:ext>
                  </a:extLst>
                </p:cNvPr>
                <p:cNvPicPr/>
                <p:nvPr/>
              </p:nvPicPr>
              <p:blipFill>
                <a:blip r:embed="rId92"/>
                <a:stretch>
                  <a:fillRect/>
                </a:stretch>
              </p:blipFill>
              <p:spPr>
                <a:xfrm>
                  <a:off x="8827560" y="3700680"/>
                  <a:ext cx="1648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6" name="Freihand 55">
                  <a:extLst>
                    <a:ext uri="{FF2B5EF4-FFF2-40B4-BE49-F238E27FC236}">
                      <a16:creationId xmlns:a16="http://schemas.microsoft.com/office/drawing/2014/main" id="{6A2ECB3B-D0FA-497D-ACE4-88E9B21356C6}"/>
                    </a:ext>
                  </a:extLst>
                </p14:cNvPr>
                <p14:cNvContentPartPr/>
                <p14:nvPr/>
              </p14:nvContentPartPr>
              <p14:xfrm>
                <a:off x="8840880" y="3778440"/>
                <a:ext cx="136440" cy="68040"/>
              </p14:xfrm>
            </p:contentPart>
          </mc:Choice>
          <mc:Fallback>
            <p:pic>
              <p:nvPicPr>
                <p:cNvPr id="56" name="Freihand 55">
                  <a:extLst>
                    <a:ext uri="{FF2B5EF4-FFF2-40B4-BE49-F238E27FC236}">
                      <a16:creationId xmlns:a16="http://schemas.microsoft.com/office/drawing/2014/main" id="{6A2ECB3B-D0FA-497D-ACE4-88E9B21356C6}"/>
                    </a:ext>
                  </a:extLst>
                </p:cNvPr>
                <p:cNvPicPr/>
                <p:nvPr/>
              </p:nvPicPr>
              <p:blipFill>
                <a:blip r:embed="rId94"/>
                <a:stretch>
                  <a:fillRect/>
                </a:stretch>
              </p:blipFill>
              <p:spPr>
                <a:xfrm>
                  <a:off x="8836560" y="3774120"/>
                  <a:ext cx="1450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7" name="Freihand 56">
                  <a:extLst>
                    <a:ext uri="{FF2B5EF4-FFF2-40B4-BE49-F238E27FC236}">
                      <a16:creationId xmlns:a16="http://schemas.microsoft.com/office/drawing/2014/main" id="{27DBA90F-6C64-4FF0-BB3C-2AB18F1AD64E}"/>
                    </a:ext>
                  </a:extLst>
                </p14:cNvPr>
                <p14:cNvContentPartPr/>
                <p14:nvPr/>
              </p14:nvContentPartPr>
              <p14:xfrm>
                <a:off x="8988480" y="3632280"/>
                <a:ext cx="198000" cy="210960"/>
              </p14:xfrm>
            </p:contentPart>
          </mc:Choice>
          <mc:Fallback>
            <p:pic>
              <p:nvPicPr>
                <p:cNvPr id="57" name="Freihand 56">
                  <a:extLst>
                    <a:ext uri="{FF2B5EF4-FFF2-40B4-BE49-F238E27FC236}">
                      <a16:creationId xmlns:a16="http://schemas.microsoft.com/office/drawing/2014/main" id="{27DBA90F-6C64-4FF0-BB3C-2AB18F1AD64E}"/>
                    </a:ext>
                  </a:extLst>
                </p:cNvPr>
                <p:cNvPicPr/>
                <p:nvPr/>
              </p:nvPicPr>
              <p:blipFill>
                <a:blip r:embed="rId96"/>
                <a:stretch>
                  <a:fillRect/>
                </a:stretch>
              </p:blipFill>
              <p:spPr>
                <a:xfrm>
                  <a:off x="8984160" y="3627960"/>
                  <a:ext cx="2066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8" name="Freihand 57">
                  <a:extLst>
                    <a:ext uri="{FF2B5EF4-FFF2-40B4-BE49-F238E27FC236}">
                      <a16:creationId xmlns:a16="http://schemas.microsoft.com/office/drawing/2014/main" id="{DD3BF465-CE5C-45D9-9559-5CAC86FA4456}"/>
                    </a:ext>
                  </a:extLst>
                </p14:cNvPr>
                <p14:cNvContentPartPr/>
                <p14:nvPr/>
              </p14:nvContentPartPr>
              <p14:xfrm>
                <a:off x="9222480" y="3521040"/>
                <a:ext cx="303120" cy="226440"/>
              </p14:xfrm>
            </p:contentPart>
          </mc:Choice>
          <mc:Fallback>
            <p:pic>
              <p:nvPicPr>
                <p:cNvPr id="58" name="Freihand 57">
                  <a:extLst>
                    <a:ext uri="{FF2B5EF4-FFF2-40B4-BE49-F238E27FC236}">
                      <a16:creationId xmlns:a16="http://schemas.microsoft.com/office/drawing/2014/main" id="{DD3BF465-CE5C-45D9-9559-5CAC86FA4456}"/>
                    </a:ext>
                  </a:extLst>
                </p:cNvPr>
                <p:cNvPicPr/>
                <p:nvPr/>
              </p:nvPicPr>
              <p:blipFill>
                <a:blip r:embed="rId98"/>
                <a:stretch>
                  <a:fillRect/>
                </a:stretch>
              </p:blipFill>
              <p:spPr>
                <a:xfrm>
                  <a:off x="9218160" y="3516720"/>
                  <a:ext cx="31176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9" name="Freihand 58">
                  <a:extLst>
                    <a:ext uri="{FF2B5EF4-FFF2-40B4-BE49-F238E27FC236}">
                      <a16:creationId xmlns:a16="http://schemas.microsoft.com/office/drawing/2014/main" id="{4B0CC54B-20F3-475F-AF15-4FAB150627A3}"/>
                    </a:ext>
                  </a:extLst>
                </p14:cNvPr>
                <p14:cNvContentPartPr/>
                <p14:nvPr/>
              </p14:nvContentPartPr>
              <p14:xfrm>
                <a:off x="9406080" y="3557760"/>
                <a:ext cx="95400" cy="54000"/>
              </p14:xfrm>
            </p:contentPart>
          </mc:Choice>
          <mc:Fallback>
            <p:pic>
              <p:nvPicPr>
                <p:cNvPr id="59" name="Freihand 58">
                  <a:extLst>
                    <a:ext uri="{FF2B5EF4-FFF2-40B4-BE49-F238E27FC236}">
                      <a16:creationId xmlns:a16="http://schemas.microsoft.com/office/drawing/2014/main" id="{4B0CC54B-20F3-475F-AF15-4FAB150627A3}"/>
                    </a:ext>
                  </a:extLst>
                </p:cNvPr>
                <p:cNvPicPr/>
                <p:nvPr/>
              </p:nvPicPr>
              <p:blipFill>
                <a:blip r:embed="rId100"/>
                <a:stretch>
                  <a:fillRect/>
                </a:stretch>
              </p:blipFill>
              <p:spPr>
                <a:xfrm>
                  <a:off x="9401760" y="3553440"/>
                  <a:ext cx="1040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0" name="Freihand 59">
                  <a:extLst>
                    <a:ext uri="{FF2B5EF4-FFF2-40B4-BE49-F238E27FC236}">
                      <a16:creationId xmlns:a16="http://schemas.microsoft.com/office/drawing/2014/main" id="{E0DE7FEC-E1C9-4F19-80D2-D6CA5EB1D8DB}"/>
                    </a:ext>
                  </a:extLst>
                </p14:cNvPr>
                <p14:cNvContentPartPr/>
                <p14:nvPr/>
              </p14:nvContentPartPr>
              <p14:xfrm>
                <a:off x="9480960" y="3336360"/>
                <a:ext cx="234360" cy="218880"/>
              </p14:xfrm>
            </p:contentPart>
          </mc:Choice>
          <mc:Fallback>
            <p:pic>
              <p:nvPicPr>
                <p:cNvPr id="60" name="Freihand 59">
                  <a:extLst>
                    <a:ext uri="{FF2B5EF4-FFF2-40B4-BE49-F238E27FC236}">
                      <a16:creationId xmlns:a16="http://schemas.microsoft.com/office/drawing/2014/main" id="{E0DE7FEC-E1C9-4F19-80D2-D6CA5EB1D8DB}"/>
                    </a:ext>
                  </a:extLst>
                </p:cNvPr>
                <p:cNvPicPr/>
                <p:nvPr/>
              </p:nvPicPr>
              <p:blipFill>
                <a:blip r:embed="rId102"/>
                <a:stretch>
                  <a:fillRect/>
                </a:stretch>
              </p:blipFill>
              <p:spPr>
                <a:xfrm>
                  <a:off x="9476640" y="3332040"/>
                  <a:ext cx="24300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1" name="Freihand 60">
                  <a:extLst>
                    <a:ext uri="{FF2B5EF4-FFF2-40B4-BE49-F238E27FC236}">
                      <a16:creationId xmlns:a16="http://schemas.microsoft.com/office/drawing/2014/main" id="{6CAD65C3-6360-4F9F-902E-FC6C303004F7}"/>
                    </a:ext>
                  </a:extLst>
                </p14:cNvPr>
                <p14:cNvContentPartPr/>
                <p14:nvPr/>
              </p14:nvContentPartPr>
              <p14:xfrm>
                <a:off x="9673560" y="3332040"/>
                <a:ext cx="50400" cy="19080"/>
              </p14:xfrm>
            </p:contentPart>
          </mc:Choice>
          <mc:Fallback>
            <p:pic>
              <p:nvPicPr>
                <p:cNvPr id="61" name="Freihand 60">
                  <a:extLst>
                    <a:ext uri="{FF2B5EF4-FFF2-40B4-BE49-F238E27FC236}">
                      <a16:creationId xmlns:a16="http://schemas.microsoft.com/office/drawing/2014/main" id="{6CAD65C3-6360-4F9F-902E-FC6C303004F7}"/>
                    </a:ext>
                  </a:extLst>
                </p:cNvPr>
                <p:cNvPicPr/>
                <p:nvPr/>
              </p:nvPicPr>
              <p:blipFill>
                <a:blip r:embed="rId104"/>
                <a:stretch>
                  <a:fillRect/>
                </a:stretch>
              </p:blipFill>
              <p:spPr>
                <a:xfrm>
                  <a:off x="9669240" y="3327720"/>
                  <a:ext cx="590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2" name="Freihand 61">
                  <a:extLst>
                    <a:ext uri="{FF2B5EF4-FFF2-40B4-BE49-F238E27FC236}">
                      <a16:creationId xmlns:a16="http://schemas.microsoft.com/office/drawing/2014/main" id="{895D4D06-50EC-4A64-B97F-1FFD5E95B3AC}"/>
                    </a:ext>
                  </a:extLst>
                </p14:cNvPr>
                <p14:cNvContentPartPr/>
                <p14:nvPr/>
              </p14:nvContentPartPr>
              <p14:xfrm>
                <a:off x="9711360" y="3268680"/>
                <a:ext cx="186840" cy="184320"/>
              </p14:xfrm>
            </p:contentPart>
          </mc:Choice>
          <mc:Fallback>
            <p:pic>
              <p:nvPicPr>
                <p:cNvPr id="62" name="Freihand 61">
                  <a:extLst>
                    <a:ext uri="{FF2B5EF4-FFF2-40B4-BE49-F238E27FC236}">
                      <a16:creationId xmlns:a16="http://schemas.microsoft.com/office/drawing/2014/main" id="{895D4D06-50EC-4A64-B97F-1FFD5E95B3AC}"/>
                    </a:ext>
                  </a:extLst>
                </p:cNvPr>
                <p:cNvPicPr/>
                <p:nvPr/>
              </p:nvPicPr>
              <p:blipFill>
                <a:blip r:embed="rId106"/>
                <a:stretch>
                  <a:fillRect/>
                </a:stretch>
              </p:blipFill>
              <p:spPr>
                <a:xfrm>
                  <a:off x="9707040" y="3264360"/>
                  <a:ext cx="1954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3" name="Freihand 62">
                  <a:extLst>
                    <a:ext uri="{FF2B5EF4-FFF2-40B4-BE49-F238E27FC236}">
                      <a16:creationId xmlns:a16="http://schemas.microsoft.com/office/drawing/2014/main" id="{BEAF6D21-2DA3-48E8-8F0A-DC6BE831FE48}"/>
                    </a:ext>
                  </a:extLst>
                </p14:cNvPr>
                <p14:cNvContentPartPr/>
                <p14:nvPr/>
              </p14:nvContentPartPr>
              <p14:xfrm>
                <a:off x="10064160" y="3161400"/>
                <a:ext cx="333720" cy="163440"/>
              </p14:xfrm>
            </p:contentPart>
          </mc:Choice>
          <mc:Fallback>
            <p:pic>
              <p:nvPicPr>
                <p:cNvPr id="63" name="Freihand 62">
                  <a:extLst>
                    <a:ext uri="{FF2B5EF4-FFF2-40B4-BE49-F238E27FC236}">
                      <a16:creationId xmlns:a16="http://schemas.microsoft.com/office/drawing/2014/main" id="{BEAF6D21-2DA3-48E8-8F0A-DC6BE831FE48}"/>
                    </a:ext>
                  </a:extLst>
                </p:cNvPr>
                <p:cNvPicPr/>
                <p:nvPr/>
              </p:nvPicPr>
              <p:blipFill>
                <a:blip r:embed="rId108"/>
                <a:stretch>
                  <a:fillRect/>
                </a:stretch>
              </p:blipFill>
              <p:spPr>
                <a:xfrm>
                  <a:off x="10059840" y="3157080"/>
                  <a:ext cx="3423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4" name="Freihand 63">
                  <a:extLst>
                    <a:ext uri="{FF2B5EF4-FFF2-40B4-BE49-F238E27FC236}">
                      <a16:creationId xmlns:a16="http://schemas.microsoft.com/office/drawing/2014/main" id="{C53BBCF3-E9EC-4531-97AD-86059ACFB52D}"/>
                    </a:ext>
                  </a:extLst>
                </p14:cNvPr>
                <p14:cNvContentPartPr/>
                <p14:nvPr/>
              </p14:nvContentPartPr>
              <p14:xfrm>
                <a:off x="10265760" y="3078960"/>
                <a:ext cx="360" cy="360"/>
              </p14:xfrm>
            </p:contentPart>
          </mc:Choice>
          <mc:Fallback>
            <p:pic>
              <p:nvPicPr>
                <p:cNvPr id="64" name="Freihand 63">
                  <a:extLst>
                    <a:ext uri="{FF2B5EF4-FFF2-40B4-BE49-F238E27FC236}">
                      <a16:creationId xmlns:a16="http://schemas.microsoft.com/office/drawing/2014/main" id="{C53BBCF3-E9EC-4531-97AD-86059ACFB52D}"/>
                    </a:ext>
                  </a:extLst>
                </p:cNvPr>
                <p:cNvPicPr/>
                <p:nvPr/>
              </p:nvPicPr>
              <p:blipFill>
                <a:blip r:embed="rId26"/>
                <a:stretch>
                  <a:fillRect/>
                </a:stretch>
              </p:blipFill>
              <p:spPr>
                <a:xfrm>
                  <a:off x="10261440" y="30746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5" name="Freihand 64">
                  <a:extLst>
                    <a:ext uri="{FF2B5EF4-FFF2-40B4-BE49-F238E27FC236}">
                      <a16:creationId xmlns:a16="http://schemas.microsoft.com/office/drawing/2014/main" id="{7A80C3D1-203B-4C2F-B700-A85F6FB2AB5C}"/>
                    </a:ext>
                  </a:extLst>
                </p14:cNvPr>
                <p14:cNvContentPartPr/>
                <p14:nvPr/>
              </p14:nvContentPartPr>
              <p14:xfrm>
                <a:off x="10455480" y="3097680"/>
                <a:ext cx="205200" cy="354240"/>
              </p14:xfrm>
            </p:contentPart>
          </mc:Choice>
          <mc:Fallback>
            <p:pic>
              <p:nvPicPr>
                <p:cNvPr id="65" name="Freihand 64">
                  <a:extLst>
                    <a:ext uri="{FF2B5EF4-FFF2-40B4-BE49-F238E27FC236}">
                      <a16:creationId xmlns:a16="http://schemas.microsoft.com/office/drawing/2014/main" id="{7A80C3D1-203B-4C2F-B700-A85F6FB2AB5C}"/>
                    </a:ext>
                  </a:extLst>
                </p:cNvPr>
                <p:cNvPicPr/>
                <p:nvPr/>
              </p:nvPicPr>
              <p:blipFill>
                <a:blip r:embed="rId111"/>
                <a:stretch>
                  <a:fillRect/>
                </a:stretch>
              </p:blipFill>
              <p:spPr>
                <a:xfrm>
                  <a:off x="10451160" y="3093360"/>
                  <a:ext cx="213840" cy="3628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6" name="Freihand 65">
                  <a:extLst>
                    <a:ext uri="{FF2B5EF4-FFF2-40B4-BE49-F238E27FC236}">
                      <a16:creationId xmlns:a16="http://schemas.microsoft.com/office/drawing/2014/main" id="{A765483B-F7CA-48E3-BA48-36F2A4CA4295}"/>
                    </a:ext>
                  </a:extLst>
                </p14:cNvPr>
                <p14:cNvContentPartPr/>
                <p14:nvPr/>
              </p14:nvContentPartPr>
              <p14:xfrm>
                <a:off x="10638720" y="3113160"/>
                <a:ext cx="141840" cy="92520"/>
              </p14:xfrm>
            </p:contentPart>
          </mc:Choice>
          <mc:Fallback>
            <p:pic>
              <p:nvPicPr>
                <p:cNvPr id="66" name="Freihand 65">
                  <a:extLst>
                    <a:ext uri="{FF2B5EF4-FFF2-40B4-BE49-F238E27FC236}">
                      <a16:creationId xmlns:a16="http://schemas.microsoft.com/office/drawing/2014/main" id="{A765483B-F7CA-48E3-BA48-36F2A4CA4295}"/>
                    </a:ext>
                  </a:extLst>
                </p:cNvPr>
                <p:cNvPicPr/>
                <p:nvPr/>
              </p:nvPicPr>
              <p:blipFill>
                <a:blip r:embed="rId113"/>
                <a:stretch>
                  <a:fillRect/>
                </a:stretch>
              </p:blipFill>
              <p:spPr>
                <a:xfrm>
                  <a:off x="10634400" y="3108840"/>
                  <a:ext cx="1504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7" name="Freihand 66">
                  <a:extLst>
                    <a:ext uri="{FF2B5EF4-FFF2-40B4-BE49-F238E27FC236}">
                      <a16:creationId xmlns:a16="http://schemas.microsoft.com/office/drawing/2014/main" id="{26D43CD4-7A3D-478B-BCD7-D345A4189D93}"/>
                    </a:ext>
                  </a:extLst>
                </p14:cNvPr>
                <p14:cNvContentPartPr/>
                <p14:nvPr/>
              </p14:nvContentPartPr>
              <p14:xfrm>
                <a:off x="10789200" y="2973480"/>
                <a:ext cx="216360" cy="187920"/>
              </p14:xfrm>
            </p:contentPart>
          </mc:Choice>
          <mc:Fallback>
            <p:pic>
              <p:nvPicPr>
                <p:cNvPr id="67" name="Freihand 66">
                  <a:extLst>
                    <a:ext uri="{FF2B5EF4-FFF2-40B4-BE49-F238E27FC236}">
                      <a16:creationId xmlns:a16="http://schemas.microsoft.com/office/drawing/2014/main" id="{26D43CD4-7A3D-478B-BCD7-D345A4189D93}"/>
                    </a:ext>
                  </a:extLst>
                </p:cNvPr>
                <p:cNvPicPr/>
                <p:nvPr/>
              </p:nvPicPr>
              <p:blipFill>
                <a:blip r:embed="rId115"/>
                <a:stretch>
                  <a:fillRect/>
                </a:stretch>
              </p:blipFill>
              <p:spPr>
                <a:xfrm>
                  <a:off x="10784880" y="2969160"/>
                  <a:ext cx="2250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8" name="Freihand 67">
                  <a:extLst>
                    <a:ext uri="{FF2B5EF4-FFF2-40B4-BE49-F238E27FC236}">
                      <a16:creationId xmlns:a16="http://schemas.microsoft.com/office/drawing/2014/main" id="{FECA800A-CAB7-4B6F-92CF-81EBE7A483E5}"/>
                    </a:ext>
                  </a:extLst>
                </p14:cNvPr>
                <p14:cNvContentPartPr/>
                <p14:nvPr/>
              </p14:nvContentPartPr>
              <p14:xfrm>
                <a:off x="11030400" y="2891760"/>
                <a:ext cx="265680" cy="257760"/>
              </p14:xfrm>
            </p:contentPart>
          </mc:Choice>
          <mc:Fallback>
            <p:pic>
              <p:nvPicPr>
                <p:cNvPr id="68" name="Freihand 67">
                  <a:extLst>
                    <a:ext uri="{FF2B5EF4-FFF2-40B4-BE49-F238E27FC236}">
                      <a16:creationId xmlns:a16="http://schemas.microsoft.com/office/drawing/2014/main" id="{FECA800A-CAB7-4B6F-92CF-81EBE7A483E5}"/>
                    </a:ext>
                  </a:extLst>
                </p:cNvPr>
                <p:cNvPicPr/>
                <p:nvPr/>
              </p:nvPicPr>
              <p:blipFill>
                <a:blip r:embed="rId117"/>
                <a:stretch>
                  <a:fillRect/>
                </a:stretch>
              </p:blipFill>
              <p:spPr>
                <a:xfrm>
                  <a:off x="11026080" y="2887440"/>
                  <a:ext cx="274320" cy="266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8">
            <p14:nvContentPartPr>
              <p14:cNvPr id="70" name="Freihand 69">
                <a:extLst>
                  <a:ext uri="{FF2B5EF4-FFF2-40B4-BE49-F238E27FC236}">
                    <a16:creationId xmlns:a16="http://schemas.microsoft.com/office/drawing/2014/main" id="{60210A91-5ED0-4F59-98E4-FCDBC0D588FD}"/>
                  </a:ext>
                </a:extLst>
              </p14:cNvPr>
              <p14:cNvContentPartPr/>
              <p14:nvPr/>
            </p14:nvContentPartPr>
            <p14:xfrm>
              <a:off x="5718240" y="1476240"/>
              <a:ext cx="2118600" cy="133920"/>
            </p14:xfrm>
          </p:contentPart>
        </mc:Choice>
        <mc:Fallback>
          <p:pic>
            <p:nvPicPr>
              <p:cNvPr id="70" name="Freihand 69">
                <a:extLst>
                  <a:ext uri="{FF2B5EF4-FFF2-40B4-BE49-F238E27FC236}">
                    <a16:creationId xmlns:a16="http://schemas.microsoft.com/office/drawing/2014/main" id="{60210A91-5ED0-4F59-98E4-FCDBC0D588FD}"/>
                  </a:ext>
                </a:extLst>
              </p:cNvPr>
              <p:cNvPicPr/>
              <p:nvPr/>
            </p:nvPicPr>
            <p:blipFill>
              <a:blip r:embed="rId119"/>
              <a:stretch>
                <a:fillRect/>
              </a:stretch>
            </p:blipFill>
            <p:spPr>
              <a:xfrm>
                <a:off x="5713920" y="1471920"/>
                <a:ext cx="2127240" cy="142560"/>
              </a:xfrm>
              <a:prstGeom prst="rect">
                <a:avLst/>
              </a:prstGeom>
            </p:spPr>
          </p:pic>
        </mc:Fallback>
      </mc:AlternateContent>
      <p:grpSp>
        <p:nvGrpSpPr>
          <p:cNvPr id="92" name="Gruppieren 91">
            <a:extLst>
              <a:ext uri="{FF2B5EF4-FFF2-40B4-BE49-F238E27FC236}">
                <a16:creationId xmlns:a16="http://schemas.microsoft.com/office/drawing/2014/main" id="{C379FB83-5BCA-4B89-8C5B-5AD29A40EF39}"/>
              </a:ext>
            </a:extLst>
          </p:cNvPr>
          <p:cNvGrpSpPr/>
          <p:nvPr/>
        </p:nvGrpSpPr>
        <p:grpSpPr>
          <a:xfrm>
            <a:off x="6522480" y="446280"/>
            <a:ext cx="3216600" cy="796680"/>
            <a:chOff x="6522480" y="446280"/>
            <a:chExt cx="3216600" cy="796680"/>
          </a:xfrm>
        </p:grpSpPr>
        <mc:AlternateContent xmlns:mc="http://schemas.openxmlformats.org/markup-compatibility/2006">
          <mc:Choice xmlns:p14="http://schemas.microsoft.com/office/powerpoint/2010/main" Requires="p14">
            <p:contentPart p14:bwMode="auto" r:id="rId120">
              <p14:nvContentPartPr>
                <p14:cNvPr id="71" name="Freihand 70">
                  <a:extLst>
                    <a:ext uri="{FF2B5EF4-FFF2-40B4-BE49-F238E27FC236}">
                      <a16:creationId xmlns:a16="http://schemas.microsoft.com/office/drawing/2014/main" id="{7E1B36B0-89FD-443E-B79D-7B4C155BF5B3}"/>
                    </a:ext>
                  </a:extLst>
                </p14:cNvPr>
                <p14:cNvContentPartPr/>
                <p14:nvPr/>
              </p14:nvContentPartPr>
              <p14:xfrm>
                <a:off x="6626520" y="879720"/>
                <a:ext cx="365400" cy="275760"/>
              </p14:xfrm>
            </p:contentPart>
          </mc:Choice>
          <mc:Fallback>
            <p:pic>
              <p:nvPicPr>
                <p:cNvPr id="71" name="Freihand 70">
                  <a:extLst>
                    <a:ext uri="{FF2B5EF4-FFF2-40B4-BE49-F238E27FC236}">
                      <a16:creationId xmlns:a16="http://schemas.microsoft.com/office/drawing/2014/main" id="{7E1B36B0-89FD-443E-B79D-7B4C155BF5B3}"/>
                    </a:ext>
                  </a:extLst>
                </p:cNvPr>
                <p:cNvPicPr/>
                <p:nvPr/>
              </p:nvPicPr>
              <p:blipFill>
                <a:blip r:embed="rId121"/>
                <a:stretch>
                  <a:fillRect/>
                </a:stretch>
              </p:blipFill>
              <p:spPr>
                <a:xfrm>
                  <a:off x="6622200" y="875400"/>
                  <a:ext cx="37404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2" name="Freihand 71">
                  <a:extLst>
                    <a:ext uri="{FF2B5EF4-FFF2-40B4-BE49-F238E27FC236}">
                      <a16:creationId xmlns:a16="http://schemas.microsoft.com/office/drawing/2014/main" id="{C8AAF1C5-B0FC-4D62-B963-ECFACAAD29A7}"/>
                    </a:ext>
                  </a:extLst>
                </p14:cNvPr>
                <p14:cNvContentPartPr/>
                <p14:nvPr/>
              </p14:nvContentPartPr>
              <p14:xfrm>
                <a:off x="6522480" y="994560"/>
                <a:ext cx="262440" cy="248400"/>
              </p14:xfrm>
            </p:contentPart>
          </mc:Choice>
          <mc:Fallback>
            <p:pic>
              <p:nvPicPr>
                <p:cNvPr id="72" name="Freihand 71">
                  <a:extLst>
                    <a:ext uri="{FF2B5EF4-FFF2-40B4-BE49-F238E27FC236}">
                      <a16:creationId xmlns:a16="http://schemas.microsoft.com/office/drawing/2014/main" id="{C8AAF1C5-B0FC-4D62-B963-ECFACAAD29A7}"/>
                    </a:ext>
                  </a:extLst>
                </p:cNvPr>
                <p:cNvPicPr/>
                <p:nvPr/>
              </p:nvPicPr>
              <p:blipFill>
                <a:blip r:embed="rId123"/>
                <a:stretch>
                  <a:fillRect/>
                </a:stretch>
              </p:blipFill>
              <p:spPr>
                <a:xfrm>
                  <a:off x="6518160" y="990240"/>
                  <a:ext cx="27108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3" name="Freihand 72">
                  <a:extLst>
                    <a:ext uri="{FF2B5EF4-FFF2-40B4-BE49-F238E27FC236}">
                      <a16:creationId xmlns:a16="http://schemas.microsoft.com/office/drawing/2014/main" id="{B6F90FE8-A825-44C7-BE96-A1E3B2D82A73}"/>
                    </a:ext>
                  </a:extLst>
                </p14:cNvPr>
                <p14:cNvContentPartPr/>
                <p14:nvPr/>
              </p14:nvContentPartPr>
              <p14:xfrm>
                <a:off x="7149960" y="631320"/>
                <a:ext cx="187200" cy="217440"/>
              </p14:xfrm>
            </p:contentPart>
          </mc:Choice>
          <mc:Fallback>
            <p:pic>
              <p:nvPicPr>
                <p:cNvPr id="73" name="Freihand 72">
                  <a:extLst>
                    <a:ext uri="{FF2B5EF4-FFF2-40B4-BE49-F238E27FC236}">
                      <a16:creationId xmlns:a16="http://schemas.microsoft.com/office/drawing/2014/main" id="{B6F90FE8-A825-44C7-BE96-A1E3B2D82A73}"/>
                    </a:ext>
                  </a:extLst>
                </p:cNvPr>
                <p:cNvPicPr/>
                <p:nvPr/>
              </p:nvPicPr>
              <p:blipFill>
                <a:blip r:embed="rId125"/>
                <a:stretch>
                  <a:fillRect/>
                </a:stretch>
              </p:blipFill>
              <p:spPr>
                <a:xfrm>
                  <a:off x="7145640" y="627000"/>
                  <a:ext cx="19584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4" name="Freihand 73">
                  <a:extLst>
                    <a:ext uri="{FF2B5EF4-FFF2-40B4-BE49-F238E27FC236}">
                      <a16:creationId xmlns:a16="http://schemas.microsoft.com/office/drawing/2014/main" id="{B3C1F7FC-CA7F-4EF1-9647-00AC1C53FB0F}"/>
                    </a:ext>
                  </a:extLst>
                </p14:cNvPr>
                <p14:cNvContentPartPr/>
                <p14:nvPr/>
              </p14:nvContentPartPr>
              <p14:xfrm>
                <a:off x="7225200" y="767040"/>
                <a:ext cx="361080" cy="93600"/>
              </p14:xfrm>
            </p:contentPart>
          </mc:Choice>
          <mc:Fallback>
            <p:pic>
              <p:nvPicPr>
                <p:cNvPr id="74" name="Freihand 73">
                  <a:extLst>
                    <a:ext uri="{FF2B5EF4-FFF2-40B4-BE49-F238E27FC236}">
                      <a16:creationId xmlns:a16="http://schemas.microsoft.com/office/drawing/2014/main" id="{B3C1F7FC-CA7F-4EF1-9647-00AC1C53FB0F}"/>
                    </a:ext>
                  </a:extLst>
                </p:cNvPr>
                <p:cNvPicPr/>
                <p:nvPr/>
              </p:nvPicPr>
              <p:blipFill>
                <a:blip r:embed="rId127"/>
                <a:stretch>
                  <a:fillRect/>
                </a:stretch>
              </p:blipFill>
              <p:spPr>
                <a:xfrm>
                  <a:off x="7220880" y="762720"/>
                  <a:ext cx="3697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5" name="Freihand 74">
                  <a:extLst>
                    <a:ext uri="{FF2B5EF4-FFF2-40B4-BE49-F238E27FC236}">
                      <a16:creationId xmlns:a16="http://schemas.microsoft.com/office/drawing/2014/main" id="{2E39E7FE-A929-4359-840D-57C6AAC269E8}"/>
                    </a:ext>
                  </a:extLst>
                </p14:cNvPr>
                <p14:cNvContentPartPr/>
                <p14:nvPr/>
              </p14:nvContentPartPr>
              <p14:xfrm>
                <a:off x="7506360" y="762720"/>
                <a:ext cx="150120" cy="55080"/>
              </p14:xfrm>
            </p:contentPart>
          </mc:Choice>
          <mc:Fallback>
            <p:pic>
              <p:nvPicPr>
                <p:cNvPr id="75" name="Freihand 74">
                  <a:extLst>
                    <a:ext uri="{FF2B5EF4-FFF2-40B4-BE49-F238E27FC236}">
                      <a16:creationId xmlns:a16="http://schemas.microsoft.com/office/drawing/2014/main" id="{2E39E7FE-A929-4359-840D-57C6AAC269E8}"/>
                    </a:ext>
                  </a:extLst>
                </p:cNvPr>
                <p:cNvPicPr/>
                <p:nvPr/>
              </p:nvPicPr>
              <p:blipFill>
                <a:blip r:embed="rId129"/>
                <a:stretch>
                  <a:fillRect/>
                </a:stretch>
              </p:blipFill>
              <p:spPr>
                <a:xfrm>
                  <a:off x="7502040" y="758400"/>
                  <a:ext cx="1587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6" name="Freihand 75">
                  <a:extLst>
                    <a:ext uri="{FF2B5EF4-FFF2-40B4-BE49-F238E27FC236}">
                      <a16:creationId xmlns:a16="http://schemas.microsoft.com/office/drawing/2014/main" id="{F4303427-BEDA-4236-BD1F-DD51265FFFC4}"/>
                    </a:ext>
                  </a:extLst>
                </p14:cNvPr>
                <p14:cNvContentPartPr/>
                <p14:nvPr/>
              </p14:nvContentPartPr>
              <p14:xfrm>
                <a:off x="7648200" y="647520"/>
                <a:ext cx="296280" cy="277920"/>
              </p14:xfrm>
            </p:contentPart>
          </mc:Choice>
          <mc:Fallback>
            <p:pic>
              <p:nvPicPr>
                <p:cNvPr id="76" name="Freihand 75">
                  <a:extLst>
                    <a:ext uri="{FF2B5EF4-FFF2-40B4-BE49-F238E27FC236}">
                      <a16:creationId xmlns:a16="http://schemas.microsoft.com/office/drawing/2014/main" id="{F4303427-BEDA-4236-BD1F-DD51265FFFC4}"/>
                    </a:ext>
                  </a:extLst>
                </p:cNvPr>
                <p:cNvPicPr/>
                <p:nvPr/>
              </p:nvPicPr>
              <p:blipFill>
                <a:blip r:embed="rId131"/>
                <a:stretch>
                  <a:fillRect/>
                </a:stretch>
              </p:blipFill>
              <p:spPr>
                <a:xfrm>
                  <a:off x="7643880" y="643200"/>
                  <a:ext cx="30492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7" name="Freihand 76">
                  <a:extLst>
                    <a:ext uri="{FF2B5EF4-FFF2-40B4-BE49-F238E27FC236}">
                      <a16:creationId xmlns:a16="http://schemas.microsoft.com/office/drawing/2014/main" id="{A30A6F95-3EF5-4C57-AEB9-10FF03F37439}"/>
                    </a:ext>
                  </a:extLst>
                </p14:cNvPr>
                <p14:cNvContentPartPr/>
                <p14:nvPr/>
              </p14:nvContentPartPr>
              <p14:xfrm>
                <a:off x="7948080" y="642120"/>
                <a:ext cx="141840" cy="198360"/>
              </p14:xfrm>
            </p:contentPart>
          </mc:Choice>
          <mc:Fallback>
            <p:pic>
              <p:nvPicPr>
                <p:cNvPr id="77" name="Freihand 76">
                  <a:extLst>
                    <a:ext uri="{FF2B5EF4-FFF2-40B4-BE49-F238E27FC236}">
                      <a16:creationId xmlns:a16="http://schemas.microsoft.com/office/drawing/2014/main" id="{A30A6F95-3EF5-4C57-AEB9-10FF03F37439}"/>
                    </a:ext>
                  </a:extLst>
                </p:cNvPr>
                <p:cNvPicPr/>
                <p:nvPr/>
              </p:nvPicPr>
              <p:blipFill>
                <a:blip r:embed="rId133"/>
                <a:stretch>
                  <a:fillRect/>
                </a:stretch>
              </p:blipFill>
              <p:spPr>
                <a:xfrm>
                  <a:off x="7943760" y="637800"/>
                  <a:ext cx="1504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8" name="Freihand 77">
                  <a:extLst>
                    <a:ext uri="{FF2B5EF4-FFF2-40B4-BE49-F238E27FC236}">
                      <a16:creationId xmlns:a16="http://schemas.microsoft.com/office/drawing/2014/main" id="{B947B10D-2B8E-4E65-BAEB-887962561366}"/>
                    </a:ext>
                  </a:extLst>
                </p14:cNvPr>
                <p14:cNvContentPartPr/>
                <p14:nvPr/>
              </p14:nvContentPartPr>
              <p14:xfrm>
                <a:off x="8066160" y="726720"/>
                <a:ext cx="49320" cy="32760"/>
              </p14:xfrm>
            </p:contentPart>
          </mc:Choice>
          <mc:Fallback>
            <p:pic>
              <p:nvPicPr>
                <p:cNvPr id="78" name="Freihand 77">
                  <a:extLst>
                    <a:ext uri="{FF2B5EF4-FFF2-40B4-BE49-F238E27FC236}">
                      <a16:creationId xmlns:a16="http://schemas.microsoft.com/office/drawing/2014/main" id="{B947B10D-2B8E-4E65-BAEB-887962561366}"/>
                    </a:ext>
                  </a:extLst>
                </p:cNvPr>
                <p:cNvPicPr/>
                <p:nvPr/>
              </p:nvPicPr>
              <p:blipFill>
                <a:blip r:embed="rId135"/>
                <a:stretch>
                  <a:fillRect/>
                </a:stretch>
              </p:blipFill>
              <p:spPr>
                <a:xfrm>
                  <a:off x="8061840" y="722400"/>
                  <a:ext cx="579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9" name="Freihand 78">
                  <a:extLst>
                    <a:ext uri="{FF2B5EF4-FFF2-40B4-BE49-F238E27FC236}">
                      <a16:creationId xmlns:a16="http://schemas.microsoft.com/office/drawing/2014/main" id="{524043A0-9DB3-45CC-8DDC-2027CE00D33A}"/>
                    </a:ext>
                  </a:extLst>
                </p14:cNvPr>
                <p14:cNvContentPartPr/>
                <p14:nvPr/>
              </p14:nvContentPartPr>
              <p14:xfrm>
                <a:off x="8119800" y="701160"/>
                <a:ext cx="352440" cy="255600"/>
              </p14:xfrm>
            </p:contentPart>
          </mc:Choice>
          <mc:Fallback>
            <p:pic>
              <p:nvPicPr>
                <p:cNvPr id="79" name="Freihand 78">
                  <a:extLst>
                    <a:ext uri="{FF2B5EF4-FFF2-40B4-BE49-F238E27FC236}">
                      <a16:creationId xmlns:a16="http://schemas.microsoft.com/office/drawing/2014/main" id="{524043A0-9DB3-45CC-8DDC-2027CE00D33A}"/>
                    </a:ext>
                  </a:extLst>
                </p:cNvPr>
                <p:cNvPicPr/>
                <p:nvPr/>
              </p:nvPicPr>
              <p:blipFill>
                <a:blip r:embed="rId137"/>
                <a:stretch>
                  <a:fillRect/>
                </a:stretch>
              </p:blipFill>
              <p:spPr>
                <a:xfrm>
                  <a:off x="8115480" y="696840"/>
                  <a:ext cx="36108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1" name="Freihand 80">
                  <a:extLst>
                    <a:ext uri="{FF2B5EF4-FFF2-40B4-BE49-F238E27FC236}">
                      <a16:creationId xmlns:a16="http://schemas.microsoft.com/office/drawing/2014/main" id="{9677BE76-7E6F-4BB3-B713-BB4880A1CAD8}"/>
                    </a:ext>
                  </a:extLst>
                </p14:cNvPr>
                <p14:cNvContentPartPr/>
                <p14:nvPr/>
              </p14:nvContentPartPr>
              <p14:xfrm>
                <a:off x="8569080" y="561120"/>
                <a:ext cx="145440" cy="216720"/>
              </p14:xfrm>
            </p:contentPart>
          </mc:Choice>
          <mc:Fallback>
            <p:pic>
              <p:nvPicPr>
                <p:cNvPr id="81" name="Freihand 80">
                  <a:extLst>
                    <a:ext uri="{FF2B5EF4-FFF2-40B4-BE49-F238E27FC236}">
                      <a16:creationId xmlns:a16="http://schemas.microsoft.com/office/drawing/2014/main" id="{9677BE76-7E6F-4BB3-B713-BB4880A1CAD8}"/>
                    </a:ext>
                  </a:extLst>
                </p:cNvPr>
                <p:cNvPicPr/>
                <p:nvPr/>
              </p:nvPicPr>
              <p:blipFill>
                <a:blip r:embed="rId139"/>
                <a:stretch>
                  <a:fillRect/>
                </a:stretch>
              </p:blipFill>
              <p:spPr>
                <a:xfrm>
                  <a:off x="8564760" y="556800"/>
                  <a:ext cx="15408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2" name="Freihand 81">
                  <a:extLst>
                    <a:ext uri="{FF2B5EF4-FFF2-40B4-BE49-F238E27FC236}">
                      <a16:creationId xmlns:a16="http://schemas.microsoft.com/office/drawing/2014/main" id="{7AC05A96-AC47-44E6-9DAC-A53213EE69A0}"/>
                    </a:ext>
                  </a:extLst>
                </p14:cNvPr>
                <p14:cNvContentPartPr/>
                <p14:nvPr/>
              </p14:nvContentPartPr>
              <p14:xfrm>
                <a:off x="8569440" y="660480"/>
                <a:ext cx="158400" cy="5400"/>
              </p14:xfrm>
            </p:contentPart>
          </mc:Choice>
          <mc:Fallback>
            <p:pic>
              <p:nvPicPr>
                <p:cNvPr id="82" name="Freihand 81">
                  <a:extLst>
                    <a:ext uri="{FF2B5EF4-FFF2-40B4-BE49-F238E27FC236}">
                      <a16:creationId xmlns:a16="http://schemas.microsoft.com/office/drawing/2014/main" id="{7AC05A96-AC47-44E6-9DAC-A53213EE69A0}"/>
                    </a:ext>
                  </a:extLst>
                </p:cNvPr>
                <p:cNvPicPr/>
                <p:nvPr/>
              </p:nvPicPr>
              <p:blipFill>
                <a:blip r:embed="rId141"/>
                <a:stretch>
                  <a:fillRect/>
                </a:stretch>
              </p:blipFill>
              <p:spPr>
                <a:xfrm>
                  <a:off x="8565120" y="656160"/>
                  <a:ext cx="1670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3" name="Freihand 82">
                  <a:extLst>
                    <a:ext uri="{FF2B5EF4-FFF2-40B4-BE49-F238E27FC236}">
                      <a16:creationId xmlns:a16="http://schemas.microsoft.com/office/drawing/2014/main" id="{165478D0-69A4-4D2B-A054-422B04B24F05}"/>
                    </a:ext>
                  </a:extLst>
                </p14:cNvPr>
                <p14:cNvContentPartPr/>
                <p14:nvPr/>
              </p14:nvContentPartPr>
              <p14:xfrm>
                <a:off x="8766000" y="650760"/>
                <a:ext cx="256680" cy="118080"/>
              </p14:xfrm>
            </p:contentPart>
          </mc:Choice>
          <mc:Fallback>
            <p:pic>
              <p:nvPicPr>
                <p:cNvPr id="83" name="Freihand 82">
                  <a:extLst>
                    <a:ext uri="{FF2B5EF4-FFF2-40B4-BE49-F238E27FC236}">
                      <a16:creationId xmlns:a16="http://schemas.microsoft.com/office/drawing/2014/main" id="{165478D0-69A4-4D2B-A054-422B04B24F05}"/>
                    </a:ext>
                  </a:extLst>
                </p:cNvPr>
                <p:cNvPicPr/>
                <p:nvPr/>
              </p:nvPicPr>
              <p:blipFill>
                <a:blip r:embed="rId143"/>
                <a:stretch>
                  <a:fillRect/>
                </a:stretch>
              </p:blipFill>
              <p:spPr>
                <a:xfrm>
                  <a:off x="8761680" y="646440"/>
                  <a:ext cx="2653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4" name="Freihand 83">
                  <a:extLst>
                    <a:ext uri="{FF2B5EF4-FFF2-40B4-BE49-F238E27FC236}">
                      <a16:creationId xmlns:a16="http://schemas.microsoft.com/office/drawing/2014/main" id="{3A5BC5CD-7413-477D-A34E-52A5A8C1C7DD}"/>
                    </a:ext>
                  </a:extLst>
                </p14:cNvPr>
                <p14:cNvContentPartPr/>
                <p14:nvPr/>
              </p14:nvContentPartPr>
              <p14:xfrm>
                <a:off x="9006840" y="660120"/>
                <a:ext cx="97200" cy="102960"/>
              </p14:xfrm>
            </p:contentPart>
          </mc:Choice>
          <mc:Fallback>
            <p:pic>
              <p:nvPicPr>
                <p:cNvPr id="84" name="Freihand 83">
                  <a:extLst>
                    <a:ext uri="{FF2B5EF4-FFF2-40B4-BE49-F238E27FC236}">
                      <a16:creationId xmlns:a16="http://schemas.microsoft.com/office/drawing/2014/main" id="{3A5BC5CD-7413-477D-A34E-52A5A8C1C7DD}"/>
                    </a:ext>
                  </a:extLst>
                </p:cNvPr>
                <p:cNvPicPr/>
                <p:nvPr/>
              </p:nvPicPr>
              <p:blipFill>
                <a:blip r:embed="rId145"/>
                <a:stretch>
                  <a:fillRect/>
                </a:stretch>
              </p:blipFill>
              <p:spPr>
                <a:xfrm>
                  <a:off x="9002520" y="655800"/>
                  <a:ext cx="1058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5" name="Freihand 84">
                  <a:extLst>
                    <a:ext uri="{FF2B5EF4-FFF2-40B4-BE49-F238E27FC236}">
                      <a16:creationId xmlns:a16="http://schemas.microsoft.com/office/drawing/2014/main" id="{CD10C7F1-0B81-43F7-A830-A7A5389B0AB6}"/>
                    </a:ext>
                  </a:extLst>
                </p14:cNvPr>
                <p14:cNvContentPartPr/>
                <p14:nvPr/>
              </p14:nvContentPartPr>
              <p14:xfrm>
                <a:off x="9111960" y="642840"/>
                <a:ext cx="98280" cy="125280"/>
              </p14:xfrm>
            </p:contentPart>
          </mc:Choice>
          <mc:Fallback>
            <p:pic>
              <p:nvPicPr>
                <p:cNvPr id="85" name="Freihand 84">
                  <a:extLst>
                    <a:ext uri="{FF2B5EF4-FFF2-40B4-BE49-F238E27FC236}">
                      <a16:creationId xmlns:a16="http://schemas.microsoft.com/office/drawing/2014/main" id="{CD10C7F1-0B81-43F7-A830-A7A5389B0AB6}"/>
                    </a:ext>
                  </a:extLst>
                </p:cNvPr>
                <p:cNvPicPr/>
                <p:nvPr/>
              </p:nvPicPr>
              <p:blipFill>
                <a:blip r:embed="rId147"/>
                <a:stretch>
                  <a:fillRect/>
                </a:stretch>
              </p:blipFill>
              <p:spPr>
                <a:xfrm>
                  <a:off x="9107640" y="638520"/>
                  <a:ext cx="1069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6" name="Freihand 85">
                  <a:extLst>
                    <a:ext uri="{FF2B5EF4-FFF2-40B4-BE49-F238E27FC236}">
                      <a16:creationId xmlns:a16="http://schemas.microsoft.com/office/drawing/2014/main" id="{97FAD82D-EA90-4E22-BECF-4DF8D9004CB3}"/>
                    </a:ext>
                  </a:extLst>
                </p14:cNvPr>
                <p14:cNvContentPartPr/>
                <p14:nvPr/>
              </p14:nvContentPartPr>
              <p14:xfrm>
                <a:off x="9228240" y="670200"/>
                <a:ext cx="177840" cy="74880"/>
              </p14:xfrm>
            </p:contentPart>
          </mc:Choice>
          <mc:Fallback>
            <p:pic>
              <p:nvPicPr>
                <p:cNvPr id="86" name="Freihand 85">
                  <a:extLst>
                    <a:ext uri="{FF2B5EF4-FFF2-40B4-BE49-F238E27FC236}">
                      <a16:creationId xmlns:a16="http://schemas.microsoft.com/office/drawing/2014/main" id="{97FAD82D-EA90-4E22-BECF-4DF8D9004CB3}"/>
                    </a:ext>
                  </a:extLst>
                </p:cNvPr>
                <p:cNvPicPr/>
                <p:nvPr/>
              </p:nvPicPr>
              <p:blipFill>
                <a:blip r:embed="rId149"/>
                <a:stretch>
                  <a:fillRect/>
                </a:stretch>
              </p:blipFill>
              <p:spPr>
                <a:xfrm>
                  <a:off x="9223920" y="665880"/>
                  <a:ext cx="1864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7" name="Freihand 86">
                  <a:extLst>
                    <a:ext uri="{FF2B5EF4-FFF2-40B4-BE49-F238E27FC236}">
                      <a16:creationId xmlns:a16="http://schemas.microsoft.com/office/drawing/2014/main" id="{97189EEB-B4FE-4B33-875E-189102F4E817}"/>
                    </a:ext>
                  </a:extLst>
                </p14:cNvPr>
                <p14:cNvContentPartPr/>
                <p14:nvPr/>
              </p14:nvContentPartPr>
              <p14:xfrm>
                <a:off x="9381240" y="535560"/>
                <a:ext cx="176400" cy="236880"/>
              </p14:xfrm>
            </p:contentPart>
          </mc:Choice>
          <mc:Fallback>
            <p:pic>
              <p:nvPicPr>
                <p:cNvPr id="87" name="Freihand 86">
                  <a:extLst>
                    <a:ext uri="{FF2B5EF4-FFF2-40B4-BE49-F238E27FC236}">
                      <a16:creationId xmlns:a16="http://schemas.microsoft.com/office/drawing/2014/main" id="{97189EEB-B4FE-4B33-875E-189102F4E817}"/>
                    </a:ext>
                  </a:extLst>
                </p:cNvPr>
                <p:cNvPicPr/>
                <p:nvPr/>
              </p:nvPicPr>
              <p:blipFill>
                <a:blip r:embed="rId151"/>
                <a:stretch>
                  <a:fillRect/>
                </a:stretch>
              </p:blipFill>
              <p:spPr>
                <a:xfrm>
                  <a:off x="9376920" y="531240"/>
                  <a:ext cx="18504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88" name="Freihand 87">
                  <a:extLst>
                    <a:ext uri="{FF2B5EF4-FFF2-40B4-BE49-F238E27FC236}">
                      <a16:creationId xmlns:a16="http://schemas.microsoft.com/office/drawing/2014/main" id="{710FA962-1D26-4C8E-870C-619A0763B507}"/>
                    </a:ext>
                  </a:extLst>
                </p14:cNvPr>
                <p14:cNvContentPartPr/>
                <p14:nvPr/>
              </p14:nvContentPartPr>
              <p14:xfrm>
                <a:off x="9325800" y="594240"/>
                <a:ext cx="227880" cy="11880"/>
              </p14:xfrm>
            </p:contentPart>
          </mc:Choice>
          <mc:Fallback>
            <p:pic>
              <p:nvPicPr>
                <p:cNvPr id="88" name="Freihand 87">
                  <a:extLst>
                    <a:ext uri="{FF2B5EF4-FFF2-40B4-BE49-F238E27FC236}">
                      <a16:creationId xmlns:a16="http://schemas.microsoft.com/office/drawing/2014/main" id="{710FA962-1D26-4C8E-870C-619A0763B507}"/>
                    </a:ext>
                  </a:extLst>
                </p:cNvPr>
                <p:cNvPicPr/>
                <p:nvPr/>
              </p:nvPicPr>
              <p:blipFill>
                <a:blip r:embed="rId153"/>
                <a:stretch>
                  <a:fillRect/>
                </a:stretch>
              </p:blipFill>
              <p:spPr>
                <a:xfrm>
                  <a:off x="9321480" y="589920"/>
                  <a:ext cx="2365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0" name="Freihand 89">
                  <a:extLst>
                    <a:ext uri="{FF2B5EF4-FFF2-40B4-BE49-F238E27FC236}">
                      <a16:creationId xmlns:a16="http://schemas.microsoft.com/office/drawing/2014/main" id="{03F03EBD-67AB-4CD2-895B-ECB1FA8180AC}"/>
                    </a:ext>
                  </a:extLst>
                </p14:cNvPr>
                <p14:cNvContentPartPr/>
                <p14:nvPr/>
              </p14:nvContentPartPr>
              <p14:xfrm>
                <a:off x="9714960" y="446280"/>
                <a:ext cx="24120" cy="180360"/>
              </p14:xfrm>
            </p:contentPart>
          </mc:Choice>
          <mc:Fallback>
            <p:pic>
              <p:nvPicPr>
                <p:cNvPr id="90" name="Freihand 89">
                  <a:extLst>
                    <a:ext uri="{FF2B5EF4-FFF2-40B4-BE49-F238E27FC236}">
                      <a16:creationId xmlns:a16="http://schemas.microsoft.com/office/drawing/2014/main" id="{03F03EBD-67AB-4CD2-895B-ECB1FA8180AC}"/>
                    </a:ext>
                  </a:extLst>
                </p:cNvPr>
                <p:cNvPicPr/>
                <p:nvPr/>
              </p:nvPicPr>
              <p:blipFill>
                <a:blip r:embed="rId155"/>
                <a:stretch>
                  <a:fillRect/>
                </a:stretch>
              </p:blipFill>
              <p:spPr>
                <a:xfrm>
                  <a:off x="9710640" y="441960"/>
                  <a:ext cx="327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1" name="Freihand 90">
                  <a:extLst>
                    <a:ext uri="{FF2B5EF4-FFF2-40B4-BE49-F238E27FC236}">
                      <a16:creationId xmlns:a16="http://schemas.microsoft.com/office/drawing/2014/main" id="{5E1E7070-1956-4681-AAB6-D7C7A74D2CD9}"/>
                    </a:ext>
                  </a:extLst>
                </p14:cNvPr>
                <p14:cNvContentPartPr/>
                <p14:nvPr/>
              </p14:nvContentPartPr>
              <p14:xfrm>
                <a:off x="9687600" y="788640"/>
                <a:ext cx="360" cy="360"/>
              </p14:xfrm>
            </p:contentPart>
          </mc:Choice>
          <mc:Fallback>
            <p:pic>
              <p:nvPicPr>
                <p:cNvPr id="91" name="Freihand 90">
                  <a:extLst>
                    <a:ext uri="{FF2B5EF4-FFF2-40B4-BE49-F238E27FC236}">
                      <a16:creationId xmlns:a16="http://schemas.microsoft.com/office/drawing/2014/main" id="{5E1E7070-1956-4681-AAB6-D7C7A74D2CD9}"/>
                    </a:ext>
                  </a:extLst>
                </p:cNvPr>
                <p:cNvPicPr/>
                <p:nvPr/>
              </p:nvPicPr>
              <p:blipFill>
                <a:blip r:embed="rId26"/>
                <a:stretch>
                  <a:fillRect/>
                </a:stretch>
              </p:blipFill>
              <p:spPr>
                <a:xfrm>
                  <a:off x="9683280" y="784320"/>
                  <a:ext cx="9000" cy="9000"/>
                </a:xfrm>
                <a:prstGeom prst="rect">
                  <a:avLst/>
                </a:prstGeom>
              </p:spPr>
            </p:pic>
          </mc:Fallback>
        </mc:AlternateContent>
      </p:grpSp>
    </p:spTree>
    <p:extLst>
      <p:ext uri="{BB962C8B-B14F-4D97-AF65-F5344CB8AC3E}">
        <p14:creationId xmlns:p14="http://schemas.microsoft.com/office/powerpoint/2010/main" val="3020774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980983"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II</a:t>
            </a:r>
            <a:endParaRPr lang="de-DE" sz="3266" dirty="0"/>
          </a:p>
        </p:txBody>
      </p:sp>
      <p:sp>
        <p:nvSpPr>
          <p:cNvPr id="4" name="Textfeld 3"/>
          <p:cNvSpPr txBox="1"/>
          <p:nvPr/>
        </p:nvSpPr>
        <p:spPr>
          <a:xfrm>
            <a:off x="18565" y="593674"/>
            <a:ext cx="12192000" cy="4172711"/>
          </a:xfrm>
          <a:prstGeom prst="rect">
            <a:avLst/>
          </a:prstGeom>
          <a:noFill/>
          <a:ln>
            <a:noFill/>
          </a:ln>
        </p:spPr>
        <p:txBody>
          <a:bodyPr vert="horz" wrap="square" lIns="81646" tIns="40823" rIns="81646" bIns="40823" anchorCtr="0" compatLnSpc="0">
            <a:noAutofit/>
          </a:bodyPr>
          <a:lstStyle/>
          <a:p>
            <a:r>
              <a:rPr lang="de-DE" b="1" u="sng" dirty="0"/>
              <a:t>Ständige Fazilitäten:</a:t>
            </a:r>
            <a:endParaRPr lang="de-DE" dirty="0"/>
          </a:p>
          <a:p>
            <a:pPr marL="311079" indent="-311079">
              <a:buFont typeface="Arial" panose="020B0604020202020204" pitchFamily="34" charset="0"/>
              <a:buChar char="•"/>
            </a:pPr>
            <a:r>
              <a:rPr lang="de-DE" b="1" dirty="0"/>
              <a:t>Einlagenfazilität</a:t>
            </a:r>
            <a:r>
              <a:rPr lang="de-DE" dirty="0"/>
              <a:t>: 	Er gibt die Höhe der Zinsen vor, die Banken erhalten, wenn sie bis zum nächsten 					Geschäftstag Geld bei der Zentralbank anlegen.</a:t>
            </a:r>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r>
              <a:rPr lang="de-DE" b="1" dirty="0"/>
              <a:t>Spitzenrefinanzierungsfazilität</a:t>
            </a:r>
            <a:r>
              <a:rPr lang="de-DE" dirty="0"/>
              <a:t>: Der Zinssatz für die Spitzenrefinanzierungsfazilität ist jener Zinssatz, zu dem sich Banken bis zum nächsten Geschäftstag Geld bei der EZB leihen können. Für die bereitgestellte Liquidität müssen sie Sicherheiten hinterlegen, beispielsweise Wertpapiere</a:t>
            </a:r>
          </a:p>
          <a:p>
            <a:endParaRPr lang="de-DE" dirty="0"/>
          </a:p>
          <a:p>
            <a:endParaRPr lang="de-DE" dirty="0"/>
          </a:p>
          <a:p>
            <a:endParaRPr lang="de-DE" dirty="0"/>
          </a:p>
        </p:txBody>
      </p:sp>
      <p:sp>
        <p:nvSpPr>
          <p:cNvPr id="9" name="Rechteck 8">
            <a:extLst>
              <a:ext uri="{FF2B5EF4-FFF2-40B4-BE49-F238E27FC236}">
                <a16:creationId xmlns:a16="http://schemas.microsoft.com/office/drawing/2014/main" id="{235AFBF2-B986-4231-98C0-E701B369756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3453B4FF-B770-45C6-A6CA-B5C7968B04DC}"/>
              </a:ext>
            </a:extLst>
          </p:cNvPr>
          <p:cNvSpPr txBox="1"/>
          <p:nvPr/>
        </p:nvSpPr>
        <p:spPr>
          <a:xfrm>
            <a:off x="250274" y="4736866"/>
            <a:ext cx="8265159" cy="1477328"/>
          </a:xfrm>
          <a:prstGeom prst="rect">
            <a:avLst/>
          </a:prstGeom>
          <a:noFill/>
        </p:spPr>
        <p:txBody>
          <a:bodyPr wrap="square">
            <a:spAutoFit/>
          </a:bodyPr>
          <a:lstStyle/>
          <a:p>
            <a:r>
              <a:rPr lang="de-DE" b="1" u="sng" dirty="0"/>
              <a:t>Mindestreserve:</a:t>
            </a:r>
            <a:r>
              <a:rPr lang="de-DE" b="1" dirty="0"/>
              <a:t>	</a:t>
            </a:r>
            <a:r>
              <a:rPr lang="de-DE" dirty="0"/>
              <a:t>Die Banken im Eurogebiet sind verpflichtet, Mittel in Höhe des Mindestreservesatzes (bezogen in erster Linie auf die Höhe </a:t>
            </a:r>
            <a:r>
              <a:rPr lang="de-DE"/>
              <a:t>der Kundeneinlagen</a:t>
            </a:r>
            <a:r>
              <a:rPr lang="de-DE" dirty="0"/>
              <a:t>) als Einlagen auf einem Konto bei ihrer jeweiligen nationalen Zentralbank zu halten. Die Mindestreservepflicht einer Bank wird für jeweils sechs Wochen festgelegt, innerhalb derer die Banken die Mindestreserve im Durchschnitt halten müssen</a:t>
            </a:r>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9D3BDBE-3F39-489F-B390-7DEC7978FEB1}"/>
                  </a:ext>
                </a:extLst>
              </p14:cNvPr>
              <p14:cNvContentPartPr/>
              <p14:nvPr/>
            </p14:nvContentPartPr>
            <p14:xfrm>
              <a:off x="488373" y="1172760"/>
              <a:ext cx="1653120" cy="92520"/>
            </p14:xfrm>
          </p:contentPart>
        </mc:Choice>
        <mc:Fallback>
          <p:pic>
            <p:nvPicPr>
              <p:cNvPr id="2" name="Freihand 1">
                <a:extLst>
                  <a:ext uri="{FF2B5EF4-FFF2-40B4-BE49-F238E27FC236}">
                    <a16:creationId xmlns:a16="http://schemas.microsoft.com/office/drawing/2014/main" id="{49D3BDBE-3F39-489F-B390-7DEC7978FEB1}"/>
                  </a:ext>
                </a:extLst>
              </p:cNvPr>
              <p:cNvPicPr/>
              <p:nvPr/>
            </p:nvPicPr>
            <p:blipFill>
              <a:blip r:embed="rId4"/>
              <a:stretch>
                <a:fillRect/>
              </a:stretch>
            </p:blipFill>
            <p:spPr>
              <a:xfrm>
                <a:off x="484053" y="1168440"/>
                <a:ext cx="16617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E70E7BDA-F70A-4642-A4C4-EB92309A3E8C}"/>
                  </a:ext>
                </a:extLst>
              </p14:cNvPr>
              <p14:cNvContentPartPr/>
              <p14:nvPr/>
            </p14:nvContentPartPr>
            <p14:xfrm>
              <a:off x="422133" y="3076080"/>
              <a:ext cx="2563560" cy="126720"/>
            </p14:xfrm>
          </p:contentPart>
        </mc:Choice>
        <mc:Fallback>
          <p:pic>
            <p:nvPicPr>
              <p:cNvPr id="5" name="Freihand 4">
                <a:extLst>
                  <a:ext uri="{FF2B5EF4-FFF2-40B4-BE49-F238E27FC236}">
                    <a16:creationId xmlns:a16="http://schemas.microsoft.com/office/drawing/2014/main" id="{E70E7BDA-F70A-4642-A4C4-EB92309A3E8C}"/>
                  </a:ext>
                </a:extLst>
              </p:cNvPr>
              <p:cNvPicPr/>
              <p:nvPr/>
            </p:nvPicPr>
            <p:blipFill>
              <a:blip r:embed="rId6"/>
              <a:stretch>
                <a:fillRect/>
              </a:stretch>
            </p:blipFill>
            <p:spPr>
              <a:xfrm>
                <a:off x="417813" y="3071760"/>
                <a:ext cx="25722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E3AC298E-E863-4DCE-9501-4A06386F20BC}"/>
                  </a:ext>
                </a:extLst>
              </p14:cNvPr>
              <p14:cNvContentPartPr/>
              <p14:nvPr/>
            </p14:nvContentPartPr>
            <p14:xfrm>
              <a:off x="383253" y="3119640"/>
              <a:ext cx="3206880" cy="160920"/>
            </p14:xfrm>
          </p:contentPart>
        </mc:Choice>
        <mc:Fallback>
          <p:pic>
            <p:nvPicPr>
              <p:cNvPr id="6" name="Freihand 5">
                <a:extLst>
                  <a:ext uri="{FF2B5EF4-FFF2-40B4-BE49-F238E27FC236}">
                    <a16:creationId xmlns:a16="http://schemas.microsoft.com/office/drawing/2014/main" id="{E3AC298E-E863-4DCE-9501-4A06386F20BC}"/>
                  </a:ext>
                </a:extLst>
              </p:cNvPr>
              <p:cNvPicPr/>
              <p:nvPr/>
            </p:nvPicPr>
            <p:blipFill>
              <a:blip r:embed="rId8"/>
              <a:stretch>
                <a:fillRect/>
              </a:stretch>
            </p:blipFill>
            <p:spPr>
              <a:xfrm>
                <a:off x="378933" y="3115320"/>
                <a:ext cx="32155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273DC4BD-4F93-46A8-B3C1-F4A3F445E599}"/>
                  </a:ext>
                </a:extLst>
              </p14:cNvPr>
              <p14:cNvContentPartPr/>
              <p14:nvPr/>
            </p14:nvContentPartPr>
            <p14:xfrm>
              <a:off x="-43347" y="4470000"/>
              <a:ext cx="2394000" cy="824760"/>
            </p14:xfrm>
          </p:contentPart>
        </mc:Choice>
        <mc:Fallback>
          <p:pic>
            <p:nvPicPr>
              <p:cNvPr id="7" name="Freihand 6">
                <a:extLst>
                  <a:ext uri="{FF2B5EF4-FFF2-40B4-BE49-F238E27FC236}">
                    <a16:creationId xmlns:a16="http://schemas.microsoft.com/office/drawing/2014/main" id="{273DC4BD-4F93-46A8-B3C1-F4A3F445E599}"/>
                  </a:ext>
                </a:extLst>
              </p:cNvPr>
              <p:cNvPicPr/>
              <p:nvPr/>
            </p:nvPicPr>
            <p:blipFill>
              <a:blip r:embed="rId10"/>
              <a:stretch>
                <a:fillRect/>
              </a:stretch>
            </p:blipFill>
            <p:spPr>
              <a:xfrm>
                <a:off x="-47667" y="4465680"/>
                <a:ext cx="2402640" cy="833400"/>
              </a:xfrm>
              <a:prstGeom prst="rect">
                <a:avLst/>
              </a:prstGeom>
            </p:spPr>
          </p:pic>
        </mc:Fallback>
      </mc:AlternateContent>
    </p:spTree>
    <p:extLst>
      <p:ext uri="{BB962C8B-B14F-4D97-AF65-F5344CB8AC3E}">
        <p14:creationId xmlns:p14="http://schemas.microsoft.com/office/powerpoint/2010/main" val="3831722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813262" y="-45133"/>
            <a:ext cx="1892503"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Geldpolitik</a:t>
            </a:r>
          </a:p>
        </p:txBody>
      </p:sp>
      <p:sp>
        <p:nvSpPr>
          <p:cNvPr id="5" name="Text Box 2">
            <a:extLst>
              <a:ext uri="{FF2B5EF4-FFF2-40B4-BE49-F238E27FC236}">
                <a16:creationId xmlns:a16="http://schemas.microsoft.com/office/drawing/2014/main" id="{7695E815-8449-4C77-AC70-4E1E1EF46910}"/>
              </a:ext>
            </a:extLst>
          </p:cNvPr>
          <p:cNvSpPr txBox="1">
            <a:spLocks noChangeArrowheads="1"/>
          </p:cNvSpPr>
          <p:nvPr/>
        </p:nvSpPr>
        <p:spPr bwMode="auto">
          <a:xfrm>
            <a:off x="-1" y="345400"/>
            <a:ext cx="12192001" cy="517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Font typeface="Arial" panose="020B0604020202020204" pitchFamily="34" charset="0"/>
              <a:buChar char="•"/>
            </a:pPr>
            <a:r>
              <a:rPr lang="de-DE" dirty="0">
                <a:solidFill>
                  <a:schemeClr val="tx1"/>
                </a:solidFill>
              </a:rPr>
              <a:t>Moderne Zentralbanken versuchen vornehmlich über ihre Zinspolitik Einfluss auf die wirtschaftliche Entwicklung zu nehmen. Sie sind allerdings zu keiner Globalsteuerung der Zinsen in der Lage, sondern können direkt nur die kurzfristigen Zinsen am Geldmarkt beeinflussen. In Europa auf den ESTR (European </a:t>
            </a:r>
            <a:r>
              <a:rPr lang="de-DE" dirty="0" err="1">
                <a:solidFill>
                  <a:schemeClr val="tx1"/>
                </a:solidFill>
              </a:rPr>
              <a:t>Stort</a:t>
            </a:r>
            <a:r>
              <a:rPr lang="de-DE" dirty="0">
                <a:solidFill>
                  <a:schemeClr val="tx1"/>
                </a:solidFill>
              </a:rPr>
              <a:t> Term Rate).</a:t>
            </a:r>
          </a:p>
          <a:p>
            <a:pPr marL="342900" indent="-342900" eaLnBrk="1" hangingPunct="1">
              <a:buFont typeface="Arial" panose="020B0604020202020204" pitchFamily="34" charset="0"/>
              <a:buChar char="•"/>
            </a:pPr>
            <a:endParaRPr lang="de-DE" dirty="0">
              <a:solidFill>
                <a:schemeClr val="tx1"/>
              </a:solidFill>
            </a:endParaRPr>
          </a:p>
          <a:p>
            <a:pPr marL="800100" lvl="1" indent="-342900" eaLnBrk="1" hangingPunct="1">
              <a:buFont typeface="Wingdings" panose="05000000000000000000" pitchFamily="2" charset="2"/>
              <a:buChar char="Ø"/>
            </a:pPr>
            <a:r>
              <a:rPr lang="de-DE" u="sng" dirty="0">
                <a:solidFill>
                  <a:schemeClr val="tx1"/>
                </a:solidFill>
              </a:rPr>
              <a:t>Wirkung einer Zinssenkung durch die Zentralbank:</a:t>
            </a:r>
          </a:p>
          <a:p>
            <a:pPr marL="1257300" lvl="2" indent="-342900" eaLnBrk="1" hangingPunct="1">
              <a:buFont typeface="Wingdings" panose="05000000000000000000" pitchFamily="2" charset="2"/>
              <a:buChar char="Ø"/>
            </a:pPr>
            <a:r>
              <a:rPr lang="de-DE" dirty="0">
                <a:solidFill>
                  <a:schemeClr val="tx1"/>
                </a:solidFill>
              </a:rPr>
              <a:t>Kurzfristiger Zins</a:t>
            </a:r>
            <a:r>
              <a:rPr lang="de-DE" dirty="0">
                <a:solidFill>
                  <a:schemeClr val="tx1"/>
                </a:solidFill>
                <a:cs typeface="Times New Roman" pitchFamily="18" charset="0"/>
              </a:rPr>
              <a:t>↓	→	Umschichtung der Anlagen in höher verzinsliche</a:t>
            </a:r>
          </a:p>
          <a:p>
            <a:pPr lvl="2" eaLnBrk="1" hangingPunct="1"/>
            <a:endParaRPr lang="de-DE" dirty="0">
              <a:solidFill>
                <a:schemeClr val="tx1"/>
              </a:solidFill>
              <a:cs typeface="Times New Roman" pitchFamily="18" charset="0"/>
            </a:endParaRPr>
          </a:p>
          <a:p>
            <a:pPr marL="1714500" lvl="3" indent="-342900" eaLnBrk="1" hangingPunct="1">
              <a:buFont typeface="Wingdings" panose="05000000000000000000" pitchFamily="2" charset="2"/>
              <a:buChar char="Ø"/>
            </a:pPr>
            <a:r>
              <a:rPr lang="de-DE" dirty="0">
                <a:solidFill>
                  <a:schemeClr val="tx1"/>
                </a:solidFill>
                <a:cs typeface="Times New Roman" pitchFamily="18" charset="0"/>
              </a:rPr>
              <a:t>Länger laufende Anleihen</a:t>
            </a:r>
            <a:r>
              <a:rPr lang="de-DE" dirty="0">
                <a:solidFill>
                  <a:schemeClr val="tx1"/>
                </a:solidFill>
              </a:rPr>
              <a:t>	→	Angleichung der Zinssätze über die Laufzeiten</a:t>
            </a:r>
          </a:p>
          <a:p>
            <a:pPr eaLnBrk="1" hangingPunct="1"/>
            <a:endParaRPr lang="de-DE" dirty="0">
              <a:solidFill>
                <a:schemeClr val="tx1"/>
              </a:solidFill>
            </a:endParaRPr>
          </a:p>
          <a:p>
            <a:pPr marL="342900" indent="-342900" eaLnBrk="1" hangingPunct="1">
              <a:buFont typeface="Arial" panose="020B0604020202020204" pitchFamily="34" charset="0"/>
              <a:buChar char="•"/>
            </a:pPr>
            <a:r>
              <a:rPr lang="de-DE" dirty="0">
                <a:solidFill>
                  <a:schemeClr val="tx1"/>
                </a:solidFill>
              </a:rPr>
              <a:t>Im allgemeinen werden allerdings der längerfristige Zinsen und kurzfristige Zinsen auseinanderfallen. Diesen Zusammenhang nennt man </a:t>
            </a:r>
            <a:r>
              <a:rPr lang="de-DE" dirty="0" err="1">
                <a:solidFill>
                  <a:schemeClr val="tx1"/>
                </a:solidFill>
              </a:rPr>
              <a:t>Zinsstrukurkurve</a:t>
            </a:r>
            <a:r>
              <a:rPr lang="de-DE" dirty="0">
                <a:solidFill>
                  <a:schemeClr val="tx1"/>
                </a:solidFill>
              </a:rPr>
              <a:t> (engl. </a:t>
            </a:r>
            <a:r>
              <a:rPr lang="de-DE" dirty="0" err="1">
                <a:solidFill>
                  <a:schemeClr val="tx1"/>
                </a:solidFill>
              </a:rPr>
              <a:t>Yield</a:t>
            </a:r>
            <a:r>
              <a:rPr lang="de-DE" dirty="0">
                <a:solidFill>
                  <a:schemeClr val="tx1"/>
                </a:solidFill>
              </a:rPr>
              <a:t> </a:t>
            </a:r>
            <a:r>
              <a:rPr lang="de-DE" dirty="0" err="1">
                <a:solidFill>
                  <a:schemeClr val="tx1"/>
                </a:solidFill>
              </a:rPr>
              <a:t>cruve</a:t>
            </a:r>
            <a:r>
              <a:rPr lang="de-DE" dirty="0">
                <a:solidFill>
                  <a:schemeClr val="tx1"/>
                </a:solidFill>
              </a:rPr>
              <a:t>)</a:t>
            </a:r>
          </a:p>
        </p:txBody>
      </p:sp>
      <p:sp>
        <p:nvSpPr>
          <p:cNvPr id="8" name="Rechteck 7">
            <a:extLst>
              <a:ext uri="{FF2B5EF4-FFF2-40B4-BE49-F238E27FC236}">
                <a16:creationId xmlns:a16="http://schemas.microsoft.com/office/drawing/2014/main" id="{471C79C4-F88A-411B-94C3-F555C85A77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366199D-5EC1-4625-A85A-66AAFD970603}"/>
                  </a:ext>
                </a:extLst>
              </p14:cNvPr>
              <p14:cNvContentPartPr/>
              <p14:nvPr/>
            </p14:nvContentPartPr>
            <p14:xfrm>
              <a:off x="10282533" y="1450680"/>
              <a:ext cx="1058040" cy="38520"/>
            </p14:xfrm>
          </p:contentPart>
        </mc:Choice>
        <mc:Fallback>
          <p:pic>
            <p:nvPicPr>
              <p:cNvPr id="2" name="Freihand 1">
                <a:extLst>
                  <a:ext uri="{FF2B5EF4-FFF2-40B4-BE49-F238E27FC236}">
                    <a16:creationId xmlns:a16="http://schemas.microsoft.com/office/drawing/2014/main" id="{F366199D-5EC1-4625-A85A-66AAFD970603}"/>
                  </a:ext>
                </a:extLst>
              </p:cNvPr>
              <p:cNvPicPr/>
              <p:nvPr/>
            </p:nvPicPr>
            <p:blipFill>
              <a:blip r:embed="rId4"/>
              <a:stretch>
                <a:fillRect/>
              </a:stretch>
            </p:blipFill>
            <p:spPr>
              <a:xfrm>
                <a:off x="10278213" y="1446360"/>
                <a:ext cx="10666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25097F0C-0803-4EB2-A3D1-9810AE0F9C4B}"/>
                  </a:ext>
                </a:extLst>
              </p14:cNvPr>
              <p14:cNvContentPartPr/>
              <p14:nvPr/>
            </p14:nvContentPartPr>
            <p14:xfrm>
              <a:off x="1265253" y="2772240"/>
              <a:ext cx="2239560" cy="78480"/>
            </p14:xfrm>
          </p:contentPart>
        </mc:Choice>
        <mc:Fallback>
          <p:pic>
            <p:nvPicPr>
              <p:cNvPr id="3" name="Freihand 2">
                <a:extLst>
                  <a:ext uri="{FF2B5EF4-FFF2-40B4-BE49-F238E27FC236}">
                    <a16:creationId xmlns:a16="http://schemas.microsoft.com/office/drawing/2014/main" id="{25097F0C-0803-4EB2-A3D1-9810AE0F9C4B}"/>
                  </a:ext>
                </a:extLst>
              </p:cNvPr>
              <p:cNvPicPr/>
              <p:nvPr/>
            </p:nvPicPr>
            <p:blipFill>
              <a:blip r:embed="rId6"/>
              <a:stretch>
                <a:fillRect/>
              </a:stretch>
            </p:blipFill>
            <p:spPr>
              <a:xfrm>
                <a:off x="1260933" y="2767920"/>
                <a:ext cx="22482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271C87EE-449D-4CCA-8E7E-AB709638533B}"/>
                  </a:ext>
                </a:extLst>
              </p14:cNvPr>
              <p14:cNvContentPartPr/>
              <p14:nvPr/>
            </p14:nvContentPartPr>
            <p14:xfrm>
              <a:off x="1453893" y="2738400"/>
              <a:ext cx="2376720" cy="91080"/>
            </p14:xfrm>
          </p:contentPart>
        </mc:Choice>
        <mc:Fallback>
          <p:pic>
            <p:nvPicPr>
              <p:cNvPr id="4" name="Freihand 3">
                <a:extLst>
                  <a:ext uri="{FF2B5EF4-FFF2-40B4-BE49-F238E27FC236}">
                    <a16:creationId xmlns:a16="http://schemas.microsoft.com/office/drawing/2014/main" id="{271C87EE-449D-4CCA-8E7E-AB709638533B}"/>
                  </a:ext>
                </a:extLst>
              </p:cNvPr>
              <p:cNvPicPr/>
              <p:nvPr/>
            </p:nvPicPr>
            <p:blipFill>
              <a:blip r:embed="rId8"/>
              <a:stretch>
                <a:fillRect/>
              </a:stretch>
            </p:blipFill>
            <p:spPr>
              <a:xfrm>
                <a:off x="1449573" y="2734080"/>
                <a:ext cx="23853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41ED5CC2-2690-4572-A712-BF9FC750E6DD}"/>
                  </a:ext>
                </a:extLst>
              </p14:cNvPr>
              <p14:cNvContentPartPr/>
              <p14:nvPr/>
            </p14:nvContentPartPr>
            <p14:xfrm>
              <a:off x="5196813" y="3516000"/>
              <a:ext cx="6063480" cy="88560"/>
            </p14:xfrm>
          </p:contentPart>
        </mc:Choice>
        <mc:Fallback>
          <p:pic>
            <p:nvPicPr>
              <p:cNvPr id="6" name="Freihand 5">
                <a:extLst>
                  <a:ext uri="{FF2B5EF4-FFF2-40B4-BE49-F238E27FC236}">
                    <a16:creationId xmlns:a16="http://schemas.microsoft.com/office/drawing/2014/main" id="{41ED5CC2-2690-4572-A712-BF9FC750E6DD}"/>
                  </a:ext>
                </a:extLst>
              </p:cNvPr>
              <p:cNvPicPr/>
              <p:nvPr/>
            </p:nvPicPr>
            <p:blipFill>
              <a:blip r:embed="rId10"/>
              <a:stretch>
                <a:fillRect/>
              </a:stretch>
            </p:blipFill>
            <p:spPr>
              <a:xfrm>
                <a:off x="5192493" y="3511680"/>
                <a:ext cx="60721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EBD68792-6AC7-4E3B-B273-F048748522ED}"/>
                  </a:ext>
                </a:extLst>
              </p14:cNvPr>
              <p14:cNvContentPartPr/>
              <p14:nvPr/>
            </p14:nvContentPartPr>
            <p14:xfrm>
              <a:off x="4370973" y="4031880"/>
              <a:ext cx="7503120" cy="80640"/>
            </p14:xfrm>
          </p:contentPart>
        </mc:Choice>
        <mc:Fallback>
          <p:pic>
            <p:nvPicPr>
              <p:cNvPr id="7" name="Freihand 6">
                <a:extLst>
                  <a:ext uri="{FF2B5EF4-FFF2-40B4-BE49-F238E27FC236}">
                    <a16:creationId xmlns:a16="http://schemas.microsoft.com/office/drawing/2014/main" id="{EBD68792-6AC7-4E3B-B273-F048748522ED}"/>
                  </a:ext>
                </a:extLst>
              </p:cNvPr>
              <p:cNvPicPr/>
              <p:nvPr/>
            </p:nvPicPr>
            <p:blipFill>
              <a:blip r:embed="rId12"/>
              <a:stretch>
                <a:fillRect/>
              </a:stretch>
            </p:blipFill>
            <p:spPr>
              <a:xfrm>
                <a:off x="4366653" y="4027560"/>
                <a:ext cx="75117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6CA11EA2-8970-4A50-B622-B37F4A34D543}"/>
                  </a:ext>
                </a:extLst>
              </p14:cNvPr>
              <p14:cNvContentPartPr/>
              <p14:nvPr/>
            </p14:nvContentPartPr>
            <p14:xfrm>
              <a:off x="4343973" y="4441560"/>
              <a:ext cx="4161960" cy="76680"/>
            </p14:xfrm>
          </p:contentPart>
        </mc:Choice>
        <mc:Fallback>
          <p:pic>
            <p:nvPicPr>
              <p:cNvPr id="9" name="Freihand 8">
                <a:extLst>
                  <a:ext uri="{FF2B5EF4-FFF2-40B4-BE49-F238E27FC236}">
                    <a16:creationId xmlns:a16="http://schemas.microsoft.com/office/drawing/2014/main" id="{6CA11EA2-8970-4A50-B622-B37F4A34D543}"/>
                  </a:ext>
                </a:extLst>
              </p:cNvPr>
              <p:cNvPicPr/>
              <p:nvPr/>
            </p:nvPicPr>
            <p:blipFill>
              <a:blip r:embed="rId14"/>
              <a:stretch>
                <a:fillRect/>
              </a:stretch>
            </p:blipFill>
            <p:spPr>
              <a:xfrm>
                <a:off x="4339653" y="4437240"/>
                <a:ext cx="4170600" cy="85320"/>
              </a:xfrm>
              <a:prstGeom prst="rect">
                <a:avLst/>
              </a:prstGeom>
            </p:spPr>
          </p:pic>
        </mc:Fallback>
      </mc:AlternateContent>
      <p:grpSp>
        <p:nvGrpSpPr>
          <p:cNvPr id="63" name="Gruppieren 62">
            <a:extLst>
              <a:ext uri="{FF2B5EF4-FFF2-40B4-BE49-F238E27FC236}">
                <a16:creationId xmlns:a16="http://schemas.microsoft.com/office/drawing/2014/main" id="{51647DD2-FBFC-45DB-B4CE-FDBE770C637C}"/>
              </a:ext>
            </a:extLst>
          </p:cNvPr>
          <p:cNvGrpSpPr/>
          <p:nvPr/>
        </p:nvGrpSpPr>
        <p:grpSpPr>
          <a:xfrm>
            <a:off x="2298093" y="4656840"/>
            <a:ext cx="6172560" cy="2052360"/>
            <a:chOff x="2298093" y="4656840"/>
            <a:chExt cx="6172560" cy="2052360"/>
          </a:xfrm>
        </p:grpSpPr>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34E74603-1EBC-40F6-8104-A44F1556C8D0}"/>
                    </a:ext>
                  </a:extLst>
                </p14:cNvPr>
                <p14:cNvContentPartPr/>
                <p14:nvPr/>
              </p14:nvContentPartPr>
              <p14:xfrm>
                <a:off x="3294933" y="4902000"/>
                <a:ext cx="54360" cy="1536120"/>
              </p14:xfrm>
            </p:contentPart>
          </mc:Choice>
          <mc:Fallback>
            <p:pic>
              <p:nvPicPr>
                <p:cNvPr id="10" name="Freihand 9">
                  <a:extLst>
                    <a:ext uri="{FF2B5EF4-FFF2-40B4-BE49-F238E27FC236}">
                      <a16:creationId xmlns:a16="http://schemas.microsoft.com/office/drawing/2014/main" id="{34E74603-1EBC-40F6-8104-A44F1556C8D0}"/>
                    </a:ext>
                  </a:extLst>
                </p:cNvPr>
                <p:cNvPicPr/>
                <p:nvPr/>
              </p:nvPicPr>
              <p:blipFill>
                <a:blip r:embed="rId16"/>
                <a:stretch>
                  <a:fillRect/>
                </a:stretch>
              </p:blipFill>
              <p:spPr>
                <a:xfrm>
                  <a:off x="3290613" y="4897680"/>
                  <a:ext cx="63000" cy="15447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75580B06-F371-4B83-886F-6331621EDFAE}"/>
                    </a:ext>
                  </a:extLst>
                </p14:cNvPr>
                <p14:cNvContentPartPr/>
                <p14:nvPr/>
              </p14:nvContentPartPr>
              <p14:xfrm>
                <a:off x="3042573" y="6326160"/>
                <a:ext cx="3283200" cy="82800"/>
              </p14:xfrm>
            </p:contentPart>
          </mc:Choice>
          <mc:Fallback>
            <p:pic>
              <p:nvPicPr>
                <p:cNvPr id="11" name="Freihand 10">
                  <a:extLst>
                    <a:ext uri="{FF2B5EF4-FFF2-40B4-BE49-F238E27FC236}">
                      <a16:creationId xmlns:a16="http://schemas.microsoft.com/office/drawing/2014/main" id="{75580B06-F371-4B83-886F-6331621EDFAE}"/>
                    </a:ext>
                  </a:extLst>
                </p:cNvPr>
                <p:cNvPicPr/>
                <p:nvPr/>
              </p:nvPicPr>
              <p:blipFill>
                <a:blip r:embed="rId18"/>
                <a:stretch>
                  <a:fillRect/>
                </a:stretch>
              </p:blipFill>
              <p:spPr>
                <a:xfrm>
                  <a:off x="3038253" y="6321840"/>
                  <a:ext cx="32918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99DC0C3A-9356-4459-A781-7622E6951D23}"/>
                    </a:ext>
                  </a:extLst>
                </p14:cNvPr>
                <p14:cNvContentPartPr/>
                <p14:nvPr/>
              </p14:nvContentPartPr>
              <p14:xfrm>
                <a:off x="6293013" y="6241920"/>
                <a:ext cx="178560" cy="242640"/>
              </p14:xfrm>
            </p:contentPart>
          </mc:Choice>
          <mc:Fallback>
            <p:pic>
              <p:nvPicPr>
                <p:cNvPr id="12" name="Freihand 11">
                  <a:extLst>
                    <a:ext uri="{FF2B5EF4-FFF2-40B4-BE49-F238E27FC236}">
                      <a16:creationId xmlns:a16="http://schemas.microsoft.com/office/drawing/2014/main" id="{99DC0C3A-9356-4459-A781-7622E6951D23}"/>
                    </a:ext>
                  </a:extLst>
                </p:cNvPr>
                <p:cNvPicPr/>
                <p:nvPr/>
              </p:nvPicPr>
              <p:blipFill>
                <a:blip r:embed="rId20"/>
                <a:stretch>
                  <a:fillRect/>
                </a:stretch>
              </p:blipFill>
              <p:spPr>
                <a:xfrm>
                  <a:off x="6288693" y="6237600"/>
                  <a:ext cx="18720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0E29E49E-3A40-433D-9D78-4F93D929405A}"/>
                    </a:ext>
                  </a:extLst>
                </p14:cNvPr>
                <p14:cNvContentPartPr/>
                <p14:nvPr/>
              </p14:nvContentPartPr>
              <p14:xfrm>
                <a:off x="3166053" y="4769160"/>
                <a:ext cx="273960" cy="203760"/>
              </p14:xfrm>
            </p:contentPart>
          </mc:Choice>
          <mc:Fallback>
            <p:pic>
              <p:nvPicPr>
                <p:cNvPr id="13" name="Freihand 12">
                  <a:extLst>
                    <a:ext uri="{FF2B5EF4-FFF2-40B4-BE49-F238E27FC236}">
                      <a16:creationId xmlns:a16="http://schemas.microsoft.com/office/drawing/2014/main" id="{0E29E49E-3A40-433D-9D78-4F93D929405A}"/>
                    </a:ext>
                  </a:extLst>
                </p:cNvPr>
                <p:cNvPicPr/>
                <p:nvPr/>
              </p:nvPicPr>
              <p:blipFill>
                <a:blip r:embed="rId22"/>
                <a:stretch>
                  <a:fillRect/>
                </a:stretch>
              </p:blipFill>
              <p:spPr>
                <a:xfrm>
                  <a:off x="3161733" y="4764840"/>
                  <a:ext cx="2826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C8123735-2071-4295-943D-728286C08F86}"/>
                    </a:ext>
                  </a:extLst>
                </p14:cNvPr>
                <p14:cNvContentPartPr/>
                <p14:nvPr/>
              </p14:nvContentPartPr>
              <p14:xfrm>
                <a:off x="2298093" y="4686360"/>
                <a:ext cx="157680" cy="196560"/>
              </p14:xfrm>
            </p:contentPart>
          </mc:Choice>
          <mc:Fallback>
            <p:pic>
              <p:nvPicPr>
                <p:cNvPr id="15" name="Freihand 14">
                  <a:extLst>
                    <a:ext uri="{FF2B5EF4-FFF2-40B4-BE49-F238E27FC236}">
                      <a16:creationId xmlns:a16="http://schemas.microsoft.com/office/drawing/2014/main" id="{C8123735-2071-4295-943D-728286C08F86}"/>
                    </a:ext>
                  </a:extLst>
                </p:cNvPr>
                <p:cNvPicPr/>
                <p:nvPr/>
              </p:nvPicPr>
              <p:blipFill>
                <a:blip r:embed="rId24"/>
                <a:stretch>
                  <a:fillRect/>
                </a:stretch>
              </p:blipFill>
              <p:spPr>
                <a:xfrm>
                  <a:off x="2293773" y="4682040"/>
                  <a:ext cx="1663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F5400427-4209-40A2-B0CD-3C4151AC7550}"/>
                    </a:ext>
                  </a:extLst>
                </p14:cNvPr>
                <p14:cNvContentPartPr/>
                <p14:nvPr/>
              </p14:nvContentPartPr>
              <p14:xfrm>
                <a:off x="2309973" y="4791840"/>
                <a:ext cx="155520" cy="17640"/>
              </p14:xfrm>
            </p:contentPart>
          </mc:Choice>
          <mc:Fallback>
            <p:pic>
              <p:nvPicPr>
                <p:cNvPr id="16" name="Freihand 15">
                  <a:extLst>
                    <a:ext uri="{FF2B5EF4-FFF2-40B4-BE49-F238E27FC236}">
                      <a16:creationId xmlns:a16="http://schemas.microsoft.com/office/drawing/2014/main" id="{F5400427-4209-40A2-B0CD-3C4151AC7550}"/>
                    </a:ext>
                  </a:extLst>
                </p:cNvPr>
                <p:cNvPicPr/>
                <p:nvPr/>
              </p:nvPicPr>
              <p:blipFill>
                <a:blip r:embed="rId26"/>
                <a:stretch>
                  <a:fillRect/>
                </a:stretch>
              </p:blipFill>
              <p:spPr>
                <a:xfrm>
                  <a:off x="2305653" y="4787520"/>
                  <a:ext cx="1641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4180F297-42AB-4DD3-B5BF-98C3D3054257}"/>
                    </a:ext>
                  </a:extLst>
                </p14:cNvPr>
                <p14:cNvContentPartPr/>
                <p14:nvPr/>
              </p14:nvContentPartPr>
              <p14:xfrm>
                <a:off x="2489973" y="4782480"/>
                <a:ext cx="167760" cy="69120"/>
              </p14:xfrm>
            </p:contentPart>
          </mc:Choice>
          <mc:Fallback>
            <p:pic>
              <p:nvPicPr>
                <p:cNvPr id="17" name="Freihand 16">
                  <a:extLst>
                    <a:ext uri="{FF2B5EF4-FFF2-40B4-BE49-F238E27FC236}">
                      <a16:creationId xmlns:a16="http://schemas.microsoft.com/office/drawing/2014/main" id="{4180F297-42AB-4DD3-B5BF-98C3D3054257}"/>
                    </a:ext>
                  </a:extLst>
                </p:cNvPr>
                <p:cNvPicPr/>
                <p:nvPr/>
              </p:nvPicPr>
              <p:blipFill>
                <a:blip r:embed="rId28"/>
                <a:stretch>
                  <a:fillRect/>
                </a:stretch>
              </p:blipFill>
              <p:spPr>
                <a:xfrm>
                  <a:off x="2485653" y="4778160"/>
                  <a:ext cx="1764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939F1739-CF2A-41A0-8586-35245D35D889}"/>
                    </a:ext>
                  </a:extLst>
                </p14:cNvPr>
                <p14:cNvContentPartPr/>
                <p14:nvPr/>
              </p14:nvContentPartPr>
              <p14:xfrm>
                <a:off x="2650533" y="4716960"/>
                <a:ext cx="63360" cy="5040"/>
              </p14:xfrm>
            </p:contentPart>
          </mc:Choice>
          <mc:Fallback>
            <p:pic>
              <p:nvPicPr>
                <p:cNvPr id="18" name="Freihand 17">
                  <a:extLst>
                    <a:ext uri="{FF2B5EF4-FFF2-40B4-BE49-F238E27FC236}">
                      <a16:creationId xmlns:a16="http://schemas.microsoft.com/office/drawing/2014/main" id="{939F1739-CF2A-41A0-8586-35245D35D889}"/>
                    </a:ext>
                  </a:extLst>
                </p:cNvPr>
                <p:cNvPicPr/>
                <p:nvPr/>
              </p:nvPicPr>
              <p:blipFill>
                <a:blip r:embed="rId30"/>
                <a:stretch>
                  <a:fillRect/>
                </a:stretch>
              </p:blipFill>
              <p:spPr>
                <a:xfrm>
                  <a:off x="2646213" y="4712640"/>
                  <a:ext cx="720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95A7ED01-4B40-472B-BE15-BCD2232AA5C2}"/>
                    </a:ext>
                  </a:extLst>
                </p14:cNvPr>
                <p14:cNvContentPartPr/>
                <p14:nvPr/>
              </p14:nvContentPartPr>
              <p14:xfrm>
                <a:off x="2669973" y="4744680"/>
                <a:ext cx="74880" cy="117360"/>
              </p14:xfrm>
            </p:contentPart>
          </mc:Choice>
          <mc:Fallback>
            <p:pic>
              <p:nvPicPr>
                <p:cNvPr id="19" name="Freihand 18">
                  <a:extLst>
                    <a:ext uri="{FF2B5EF4-FFF2-40B4-BE49-F238E27FC236}">
                      <a16:creationId xmlns:a16="http://schemas.microsoft.com/office/drawing/2014/main" id="{95A7ED01-4B40-472B-BE15-BCD2232AA5C2}"/>
                    </a:ext>
                  </a:extLst>
                </p:cNvPr>
                <p:cNvPicPr/>
                <p:nvPr/>
              </p:nvPicPr>
              <p:blipFill>
                <a:blip r:embed="rId32"/>
                <a:stretch>
                  <a:fillRect/>
                </a:stretch>
              </p:blipFill>
              <p:spPr>
                <a:xfrm>
                  <a:off x="2665653" y="4740360"/>
                  <a:ext cx="835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7469991E-501C-4668-AFAB-F335755570D4}"/>
                    </a:ext>
                  </a:extLst>
                </p14:cNvPr>
                <p14:cNvContentPartPr/>
                <p14:nvPr/>
              </p14:nvContentPartPr>
              <p14:xfrm>
                <a:off x="2758533" y="4734240"/>
                <a:ext cx="69120" cy="109800"/>
              </p14:xfrm>
            </p:contentPart>
          </mc:Choice>
          <mc:Fallback>
            <p:pic>
              <p:nvPicPr>
                <p:cNvPr id="20" name="Freihand 19">
                  <a:extLst>
                    <a:ext uri="{FF2B5EF4-FFF2-40B4-BE49-F238E27FC236}">
                      <a16:creationId xmlns:a16="http://schemas.microsoft.com/office/drawing/2014/main" id="{7469991E-501C-4668-AFAB-F335755570D4}"/>
                    </a:ext>
                  </a:extLst>
                </p:cNvPr>
                <p:cNvPicPr/>
                <p:nvPr/>
              </p:nvPicPr>
              <p:blipFill>
                <a:blip r:embed="rId34"/>
                <a:stretch>
                  <a:fillRect/>
                </a:stretch>
              </p:blipFill>
              <p:spPr>
                <a:xfrm>
                  <a:off x="2754213" y="4729920"/>
                  <a:ext cx="777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5F0F99F0-974B-4A8C-9373-6B5AD11A45DE}"/>
                    </a:ext>
                  </a:extLst>
                </p14:cNvPr>
                <p14:cNvContentPartPr/>
                <p14:nvPr/>
              </p14:nvContentPartPr>
              <p14:xfrm>
                <a:off x="2846013" y="4749720"/>
                <a:ext cx="87120" cy="96120"/>
              </p14:xfrm>
            </p:contentPart>
          </mc:Choice>
          <mc:Fallback>
            <p:pic>
              <p:nvPicPr>
                <p:cNvPr id="21" name="Freihand 20">
                  <a:extLst>
                    <a:ext uri="{FF2B5EF4-FFF2-40B4-BE49-F238E27FC236}">
                      <a16:creationId xmlns:a16="http://schemas.microsoft.com/office/drawing/2014/main" id="{5F0F99F0-974B-4A8C-9373-6B5AD11A45DE}"/>
                    </a:ext>
                  </a:extLst>
                </p:cNvPr>
                <p:cNvPicPr/>
                <p:nvPr/>
              </p:nvPicPr>
              <p:blipFill>
                <a:blip r:embed="rId36"/>
                <a:stretch>
                  <a:fillRect/>
                </a:stretch>
              </p:blipFill>
              <p:spPr>
                <a:xfrm>
                  <a:off x="2841693" y="4745400"/>
                  <a:ext cx="957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91A90DB1-F909-4D15-98C5-EAB079FE66D6}"/>
                    </a:ext>
                  </a:extLst>
                </p14:cNvPr>
                <p14:cNvContentPartPr/>
                <p14:nvPr/>
              </p14:nvContentPartPr>
              <p14:xfrm>
                <a:off x="2936013" y="4656840"/>
                <a:ext cx="185760" cy="207000"/>
              </p14:xfrm>
            </p:contentPart>
          </mc:Choice>
          <mc:Fallback>
            <p:pic>
              <p:nvPicPr>
                <p:cNvPr id="22" name="Freihand 21">
                  <a:extLst>
                    <a:ext uri="{FF2B5EF4-FFF2-40B4-BE49-F238E27FC236}">
                      <a16:creationId xmlns:a16="http://schemas.microsoft.com/office/drawing/2014/main" id="{91A90DB1-F909-4D15-98C5-EAB079FE66D6}"/>
                    </a:ext>
                  </a:extLst>
                </p:cNvPr>
                <p:cNvPicPr/>
                <p:nvPr/>
              </p:nvPicPr>
              <p:blipFill>
                <a:blip r:embed="rId38"/>
                <a:stretch>
                  <a:fillRect/>
                </a:stretch>
              </p:blipFill>
              <p:spPr>
                <a:xfrm>
                  <a:off x="2931693" y="4652520"/>
                  <a:ext cx="19440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E10705B9-B3C9-4B39-A7B6-5050E8FA803F}"/>
                    </a:ext>
                  </a:extLst>
                </p14:cNvPr>
                <p14:cNvContentPartPr/>
                <p14:nvPr/>
              </p14:nvContentPartPr>
              <p14:xfrm>
                <a:off x="5850213" y="6501480"/>
                <a:ext cx="127440" cy="164520"/>
              </p14:xfrm>
            </p:contentPart>
          </mc:Choice>
          <mc:Fallback>
            <p:pic>
              <p:nvPicPr>
                <p:cNvPr id="24" name="Freihand 23">
                  <a:extLst>
                    <a:ext uri="{FF2B5EF4-FFF2-40B4-BE49-F238E27FC236}">
                      <a16:creationId xmlns:a16="http://schemas.microsoft.com/office/drawing/2014/main" id="{E10705B9-B3C9-4B39-A7B6-5050E8FA803F}"/>
                    </a:ext>
                  </a:extLst>
                </p:cNvPr>
                <p:cNvPicPr/>
                <p:nvPr/>
              </p:nvPicPr>
              <p:blipFill>
                <a:blip r:embed="rId40"/>
                <a:stretch>
                  <a:fillRect/>
                </a:stretch>
              </p:blipFill>
              <p:spPr>
                <a:xfrm>
                  <a:off x="5845893" y="6497160"/>
                  <a:ext cx="1360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C152A540-6AC8-42D2-A47D-536FA9326B90}"/>
                    </a:ext>
                  </a:extLst>
                </p14:cNvPr>
                <p14:cNvContentPartPr/>
                <p14:nvPr/>
              </p14:nvContentPartPr>
              <p14:xfrm>
                <a:off x="5951733" y="6582840"/>
                <a:ext cx="249840" cy="92160"/>
              </p14:xfrm>
            </p:contentPart>
          </mc:Choice>
          <mc:Fallback>
            <p:pic>
              <p:nvPicPr>
                <p:cNvPr id="25" name="Freihand 24">
                  <a:extLst>
                    <a:ext uri="{FF2B5EF4-FFF2-40B4-BE49-F238E27FC236}">
                      <a16:creationId xmlns:a16="http://schemas.microsoft.com/office/drawing/2014/main" id="{C152A540-6AC8-42D2-A47D-536FA9326B90}"/>
                    </a:ext>
                  </a:extLst>
                </p:cNvPr>
                <p:cNvPicPr/>
                <p:nvPr/>
              </p:nvPicPr>
              <p:blipFill>
                <a:blip r:embed="rId42"/>
                <a:stretch>
                  <a:fillRect/>
                </a:stretch>
              </p:blipFill>
              <p:spPr>
                <a:xfrm>
                  <a:off x="5947413" y="6578520"/>
                  <a:ext cx="2584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F05D7A3F-8FD4-43BF-AEF8-53274C053522}"/>
                    </a:ext>
                  </a:extLst>
                </p14:cNvPr>
                <p14:cNvContentPartPr/>
                <p14:nvPr/>
              </p14:nvContentPartPr>
              <p14:xfrm>
                <a:off x="6244413" y="6513720"/>
                <a:ext cx="68760" cy="195480"/>
              </p14:xfrm>
            </p:contentPart>
          </mc:Choice>
          <mc:Fallback>
            <p:pic>
              <p:nvPicPr>
                <p:cNvPr id="26" name="Freihand 25">
                  <a:extLst>
                    <a:ext uri="{FF2B5EF4-FFF2-40B4-BE49-F238E27FC236}">
                      <a16:creationId xmlns:a16="http://schemas.microsoft.com/office/drawing/2014/main" id="{F05D7A3F-8FD4-43BF-AEF8-53274C053522}"/>
                    </a:ext>
                  </a:extLst>
                </p:cNvPr>
                <p:cNvPicPr/>
                <p:nvPr/>
              </p:nvPicPr>
              <p:blipFill>
                <a:blip r:embed="rId44"/>
                <a:stretch>
                  <a:fillRect/>
                </a:stretch>
              </p:blipFill>
              <p:spPr>
                <a:xfrm>
                  <a:off x="6240093" y="6509400"/>
                  <a:ext cx="7740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8823D6E9-90DB-44D4-B0B3-3FC1A2ADC1D6}"/>
                    </a:ext>
                  </a:extLst>
                </p14:cNvPr>
                <p14:cNvContentPartPr/>
                <p14:nvPr/>
              </p14:nvContentPartPr>
              <p14:xfrm>
                <a:off x="6339093" y="6536040"/>
                <a:ext cx="100440" cy="118800"/>
              </p14:xfrm>
            </p:contentPart>
          </mc:Choice>
          <mc:Fallback>
            <p:pic>
              <p:nvPicPr>
                <p:cNvPr id="27" name="Freihand 26">
                  <a:extLst>
                    <a:ext uri="{FF2B5EF4-FFF2-40B4-BE49-F238E27FC236}">
                      <a16:creationId xmlns:a16="http://schemas.microsoft.com/office/drawing/2014/main" id="{8823D6E9-90DB-44D4-B0B3-3FC1A2ADC1D6}"/>
                    </a:ext>
                  </a:extLst>
                </p:cNvPr>
                <p:cNvPicPr/>
                <p:nvPr/>
              </p:nvPicPr>
              <p:blipFill>
                <a:blip r:embed="rId46"/>
                <a:stretch>
                  <a:fillRect/>
                </a:stretch>
              </p:blipFill>
              <p:spPr>
                <a:xfrm>
                  <a:off x="6334773" y="6531720"/>
                  <a:ext cx="1090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53023804-0097-457B-84E5-CE57DBB120F0}"/>
                    </a:ext>
                  </a:extLst>
                </p14:cNvPr>
                <p14:cNvContentPartPr/>
                <p14:nvPr/>
              </p14:nvContentPartPr>
              <p14:xfrm>
                <a:off x="6317133" y="6584280"/>
                <a:ext cx="118440" cy="19440"/>
              </p14:xfrm>
            </p:contentPart>
          </mc:Choice>
          <mc:Fallback>
            <p:pic>
              <p:nvPicPr>
                <p:cNvPr id="28" name="Freihand 27">
                  <a:extLst>
                    <a:ext uri="{FF2B5EF4-FFF2-40B4-BE49-F238E27FC236}">
                      <a16:creationId xmlns:a16="http://schemas.microsoft.com/office/drawing/2014/main" id="{53023804-0097-457B-84E5-CE57DBB120F0}"/>
                    </a:ext>
                  </a:extLst>
                </p:cNvPr>
                <p:cNvPicPr/>
                <p:nvPr/>
              </p:nvPicPr>
              <p:blipFill>
                <a:blip r:embed="rId48"/>
                <a:stretch>
                  <a:fillRect/>
                </a:stretch>
              </p:blipFill>
              <p:spPr>
                <a:xfrm>
                  <a:off x="6312813" y="6579960"/>
                  <a:ext cx="1270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9" name="Freihand 28">
                  <a:extLst>
                    <a:ext uri="{FF2B5EF4-FFF2-40B4-BE49-F238E27FC236}">
                      <a16:creationId xmlns:a16="http://schemas.microsoft.com/office/drawing/2014/main" id="{D348B7B4-F249-43F8-BF99-D2FB7E426F25}"/>
                    </a:ext>
                  </a:extLst>
                </p14:cNvPr>
                <p14:cNvContentPartPr/>
                <p14:nvPr/>
              </p14:nvContentPartPr>
              <p14:xfrm>
                <a:off x="6460053" y="6532440"/>
                <a:ext cx="189000" cy="110160"/>
              </p14:xfrm>
            </p:contentPart>
          </mc:Choice>
          <mc:Fallback>
            <p:pic>
              <p:nvPicPr>
                <p:cNvPr id="29" name="Freihand 28">
                  <a:extLst>
                    <a:ext uri="{FF2B5EF4-FFF2-40B4-BE49-F238E27FC236}">
                      <a16:creationId xmlns:a16="http://schemas.microsoft.com/office/drawing/2014/main" id="{D348B7B4-F249-43F8-BF99-D2FB7E426F25}"/>
                    </a:ext>
                  </a:extLst>
                </p:cNvPr>
                <p:cNvPicPr/>
                <p:nvPr/>
              </p:nvPicPr>
              <p:blipFill>
                <a:blip r:embed="rId50"/>
                <a:stretch>
                  <a:fillRect/>
                </a:stretch>
              </p:blipFill>
              <p:spPr>
                <a:xfrm>
                  <a:off x="6455733" y="6528120"/>
                  <a:ext cx="1976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0" name="Freihand 29">
                  <a:extLst>
                    <a:ext uri="{FF2B5EF4-FFF2-40B4-BE49-F238E27FC236}">
                      <a16:creationId xmlns:a16="http://schemas.microsoft.com/office/drawing/2014/main" id="{815D7786-F609-46A3-A709-EB8E08AC5BCD}"/>
                    </a:ext>
                  </a:extLst>
                </p14:cNvPr>
                <p14:cNvContentPartPr/>
                <p14:nvPr/>
              </p14:nvContentPartPr>
              <p14:xfrm>
                <a:off x="6625653" y="6456480"/>
                <a:ext cx="130320" cy="196200"/>
              </p14:xfrm>
            </p:contentPart>
          </mc:Choice>
          <mc:Fallback>
            <p:pic>
              <p:nvPicPr>
                <p:cNvPr id="30" name="Freihand 29">
                  <a:extLst>
                    <a:ext uri="{FF2B5EF4-FFF2-40B4-BE49-F238E27FC236}">
                      <a16:creationId xmlns:a16="http://schemas.microsoft.com/office/drawing/2014/main" id="{815D7786-F609-46A3-A709-EB8E08AC5BCD}"/>
                    </a:ext>
                  </a:extLst>
                </p:cNvPr>
                <p:cNvPicPr/>
                <p:nvPr/>
              </p:nvPicPr>
              <p:blipFill>
                <a:blip r:embed="rId52"/>
                <a:stretch>
                  <a:fillRect/>
                </a:stretch>
              </p:blipFill>
              <p:spPr>
                <a:xfrm>
                  <a:off x="6621333" y="6452160"/>
                  <a:ext cx="13896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1" name="Freihand 30">
                  <a:extLst>
                    <a:ext uri="{FF2B5EF4-FFF2-40B4-BE49-F238E27FC236}">
                      <a16:creationId xmlns:a16="http://schemas.microsoft.com/office/drawing/2014/main" id="{3612C477-3530-437E-9428-F84502B2F27B}"/>
                    </a:ext>
                  </a:extLst>
                </p14:cNvPr>
                <p14:cNvContentPartPr/>
                <p14:nvPr/>
              </p14:nvContentPartPr>
              <p14:xfrm>
                <a:off x="6589293" y="6389520"/>
                <a:ext cx="27000" cy="13320"/>
              </p14:xfrm>
            </p:contentPart>
          </mc:Choice>
          <mc:Fallback>
            <p:pic>
              <p:nvPicPr>
                <p:cNvPr id="31" name="Freihand 30">
                  <a:extLst>
                    <a:ext uri="{FF2B5EF4-FFF2-40B4-BE49-F238E27FC236}">
                      <a16:creationId xmlns:a16="http://schemas.microsoft.com/office/drawing/2014/main" id="{3612C477-3530-437E-9428-F84502B2F27B}"/>
                    </a:ext>
                  </a:extLst>
                </p:cNvPr>
                <p:cNvPicPr/>
                <p:nvPr/>
              </p:nvPicPr>
              <p:blipFill>
                <a:blip r:embed="rId54"/>
                <a:stretch>
                  <a:fillRect/>
                </a:stretch>
              </p:blipFill>
              <p:spPr>
                <a:xfrm>
                  <a:off x="6584973" y="6385200"/>
                  <a:ext cx="356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Freihand 32">
                  <a:extLst>
                    <a:ext uri="{FF2B5EF4-FFF2-40B4-BE49-F238E27FC236}">
                      <a16:creationId xmlns:a16="http://schemas.microsoft.com/office/drawing/2014/main" id="{E621DE04-D974-4080-BCAA-224616063096}"/>
                    </a:ext>
                  </a:extLst>
                </p14:cNvPr>
                <p14:cNvContentPartPr/>
                <p14:nvPr/>
              </p14:nvContentPartPr>
              <p14:xfrm>
                <a:off x="3468093" y="5202960"/>
                <a:ext cx="2522160" cy="805320"/>
              </p14:xfrm>
            </p:contentPart>
          </mc:Choice>
          <mc:Fallback>
            <p:pic>
              <p:nvPicPr>
                <p:cNvPr id="33" name="Freihand 32">
                  <a:extLst>
                    <a:ext uri="{FF2B5EF4-FFF2-40B4-BE49-F238E27FC236}">
                      <a16:creationId xmlns:a16="http://schemas.microsoft.com/office/drawing/2014/main" id="{E621DE04-D974-4080-BCAA-224616063096}"/>
                    </a:ext>
                  </a:extLst>
                </p:cNvPr>
                <p:cNvPicPr/>
                <p:nvPr/>
              </p:nvPicPr>
              <p:blipFill>
                <a:blip r:embed="rId56"/>
                <a:stretch>
                  <a:fillRect/>
                </a:stretch>
              </p:blipFill>
              <p:spPr>
                <a:xfrm>
                  <a:off x="3463773" y="5198640"/>
                  <a:ext cx="2530800" cy="8139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 name="Freihand 33">
                  <a:extLst>
                    <a:ext uri="{FF2B5EF4-FFF2-40B4-BE49-F238E27FC236}">
                      <a16:creationId xmlns:a16="http://schemas.microsoft.com/office/drawing/2014/main" id="{F8CC1355-7634-4B3C-A969-7DCBBFFD14E7}"/>
                    </a:ext>
                  </a:extLst>
                </p14:cNvPr>
                <p14:cNvContentPartPr/>
                <p14:nvPr/>
              </p14:nvContentPartPr>
              <p14:xfrm>
                <a:off x="6392373" y="5100720"/>
                <a:ext cx="131400" cy="116640"/>
              </p14:xfrm>
            </p:contentPart>
          </mc:Choice>
          <mc:Fallback>
            <p:pic>
              <p:nvPicPr>
                <p:cNvPr id="34" name="Freihand 33">
                  <a:extLst>
                    <a:ext uri="{FF2B5EF4-FFF2-40B4-BE49-F238E27FC236}">
                      <a16:creationId xmlns:a16="http://schemas.microsoft.com/office/drawing/2014/main" id="{F8CC1355-7634-4B3C-A969-7DCBBFFD14E7}"/>
                    </a:ext>
                  </a:extLst>
                </p:cNvPr>
                <p:cNvPicPr/>
                <p:nvPr/>
              </p:nvPicPr>
              <p:blipFill>
                <a:blip r:embed="rId58"/>
                <a:stretch>
                  <a:fillRect/>
                </a:stretch>
              </p:blipFill>
              <p:spPr>
                <a:xfrm>
                  <a:off x="6388053" y="5096400"/>
                  <a:ext cx="1400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Freihand 34">
                  <a:extLst>
                    <a:ext uri="{FF2B5EF4-FFF2-40B4-BE49-F238E27FC236}">
                      <a16:creationId xmlns:a16="http://schemas.microsoft.com/office/drawing/2014/main" id="{6909BDDE-B318-4450-9FC6-8D93E9ACD758}"/>
                    </a:ext>
                  </a:extLst>
                </p14:cNvPr>
                <p14:cNvContentPartPr/>
                <p14:nvPr/>
              </p14:nvContentPartPr>
              <p14:xfrm>
                <a:off x="6543933" y="5145360"/>
                <a:ext cx="275400" cy="61560"/>
              </p14:xfrm>
            </p:contentPart>
          </mc:Choice>
          <mc:Fallback>
            <p:pic>
              <p:nvPicPr>
                <p:cNvPr id="35" name="Freihand 34">
                  <a:extLst>
                    <a:ext uri="{FF2B5EF4-FFF2-40B4-BE49-F238E27FC236}">
                      <a16:creationId xmlns:a16="http://schemas.microsoft.com/office/drawing/2014/main" id="{6909BDDE-B318-4450-9FC6-8D93E9ACD758}"/>
                    </a:ext>
                  </a:extLst>
                </p:cNvPr>
                <p:cNvPicPr/>
                <p:nvPr/>
              </p:nvPicPr>
              <p:blipFill>
                <a:blip r:embed="rId60"/>
                <a:stretch>
                  <a:fillRect/>
                </a:stretch>
              </p:blipFill>
              <p:spPr>
                <a:xfrm>
                  <a:off x="6539613" y="5141040"/>
                  <a:ext cx="2840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6" name="Freihand 35">
                  <a:extLst>
                    <a:ext uri="{FF2B5EF4-FFF2-40B4-BE49-F238E27FC236}">
                      <a16:creationId xmlns:a16="http://schemas.microsoft.com/office/drawing/2014/main" id="{1B1E4280-92C6-48E5-86B7-CD5382995034}"/>
                    </a:ext>
                  </a:extLst>
                </p14:cNvPr>
                <p14:cNvContentPartPr/>
                <p14:nvPr/>
              </p14:nvContentPartPr>
              <p14:xfrm>
                <a:off x="6861813" y="5150400"/>
                <a:ext cx="120960" cy="52200"/>
              </p14:xfrm>
            </p:contentPart>
          </mc:Choice>
          <mc:Fallback>
            <p:pic>
              <p:nvPicPr>
                <p:cNvPr id="36" name="Freihand 35">
                  <a:extLst>
                    <a:ext uri="{FF2B5EF4-FFF2-40B4-BE49-F238E27FC236}">
                      <a16:creationId xmlns:a16="http://schemas.microsoft.com/office/drawing/2014/main" id="{1B1E4280-92C6-48E5-86B7-CD5382995034}"/>
                    </a:ext>
                  </a:extLst>
                </p:cNvPr>
                <p:cNvPicPr/>
                <p:nvPr/>
              </p:nvPicPr>
              <p:blipFill>
                <a:blip r:embed="rId62"/>
                <a:stretch>
                  <a:fillRect/>
                </a:stretch>
              </p:blipFill>
              <p:spPr>
                <a:xfrm>
                  <a:off x="6857493" y="5146080"/>
                  <a:ext cx="1296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7" name="Freihand 36">
                  <a:extLst>
                    <a:ext uri="{FF2B5EF4-FFF2-40B4-BE49-F238E27FC236}">
                      <a16:creationId xmlns:a16="http://schemas.microsoft.com/office/drawing/2014/main" id="{9F1F1BF2-0B42-44C0-A0A0-05279F07461B}"/>
                    </a:ext>
                  </a:extLst>
                </p14:cNvPr>
                <p14:cNvContentPartPr/>
                <p14:nvPr/>
              </p14:nvContentPartPr>
              <p14:xfrm>
                <a:off x="7002933" y="5019720"/>
                <a:ext cx="41760" cy="177840"/>
              </p14:xfrm>
            </p:contentPart>
          </mc:Choice>
          <mc:Fallback>
            <p:pic>
              <p:nvPicPr>
                <p:cNvPr id="37" name="Freihand 36">
                  <a:extLst>
                    <a:ext uri="{FF2B5EF4-FFF2-40B4-BE49-F238E27FC236}">
                      <a16:creationId xmlns:a16="http://schemas.microsoft.com/office/drawing/2014/main" id="{9F1F1BF2-0B42-44C0-A0A0-05279F07461B}"/>
                    </a:ext>
                  </a:extLst>
                </p:cNvPr>
                <p:cNvPicPr/>
                <p:nvPr/>
              </p:nvPicPr>
              <p:blipFill>
                <a:blip r:embed="rId64"/>
                <a:stretch>
                  <a:fillRect/>
                </a:stretch>
              </p:blipFill>
              <p:spPr>
                <a:xfrm>
                  <a:off x="6998613" y="5015400"/>
                  <a:ext cx="5040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8" name="Freihand 37">
                  <a:extLst>
                    <a:ext uri="{FF2B5EF4-FFF2-40B4-BE49-F238E27FC236}">
                      <a16:creationId xmlns:a16="http://schemas.microsoft.com/office/drawing/2014/main" id="{B4AB89F6-705F-4154-8D71-4F046A263890}"/>
                    </a:ext>
                  </a:extLst>
                </p14:cNvPr>
                <p14:cNvContentPartPr/>
                <p14:nvPr/>
              </p14:nvContentPartPr>
              <p14:xfrm>
                <a:off x="7050093" y="5107200"/>
                <a:ext cx="192240" cy="71280"/>
              </p14:xfrm>
            </p:contentPart>
          </mc:Choice>
          <mc:Fallback>
            <p:pic>
              <p:nvPicPr>
                <p:cNvPr id="38" name="Freihand 37">
                  <a:extLst>
                    <a:ext uri="{FF2B5EF4-FFF2-40B4-BE49-F238E27FC236}">
                      <a16:creationId xmlns:a16="http://schemas.microsoft.com/office/drawing/2014/main" id="{B4AB89F6-705F-4154-8D71-4F046A263890}"/>
                    </a:ext>
                  </a:extLst>
                </p:cNvPr>
                <p:cNvPicPr/>
                <p:nvPr/>
              </p:nvPicPr>
              <p:blipFill>
                <a:blip r:embed="rId66"/>
                <a:stretch>
                  <a:fillRect/>
                </a:stretch>
              </p:blipFill>
              <p:spPr>
                <a:xfrm>
                  <a:off x="7045773" y="5102880"/>
                  <a:ext cx="2008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9" name="Freihand 38">
                  <a:extLst>
                    <a:ext uri="{FF2B5EF4-FFF2-40B4-BE49-F238E27FC236}">
                      <a16:creationId xmlns:a16="http://schemas.microsoft.com/office/drawing/2014/main" id="{D838C9A2-FB49-4B58-9652-3389C8A39F89}"/>
                    </a:ext>
                  </a:extLst>
                </p14:cNvPr>
                <p14:cNvContentPartPr/>
                <p14:nvPr/>
              </p14:nvContentPartPr>
              <p14:xfrm>
                <a:off x="7498293" y="5007120"/>
                <a:ext cx="117000" cy="147960"/>
              </p14:xfrm>
            </p:contentPart>
          </mc:Choice>
          <mc:Fallback>
            <p:pic>
              <p:nvPicPr>
                <p:cNvPr id="39" name="Freihand 38">
                  <a:extLst>
                    <a:ext uri="{FF2B5EF4-FFF2-40B4-BE49-F238E27FC236}">
                      <a16:creationId xmlns:a16="http://schemas.microsoft.com/office/drawing/2014/main" id="{D838C9A2-FB49-4B58-9652-3389C8A39F89}"/>
                    </a:ext>
                  </a:extLst>
                </p:cNvPr>
                <p:cNvPicPr/>
                <p:nvPr/>
              </p:nvPicPr>
              <p:blipFill>
                <a:blip r:embed="rId68"/>
                <a:stretch>
                  <a:fillRect/>
                </a:stretch>
              </p:blipFill>
              <p:spPr>
                <a:xfrm>
                  <a:off x="7493973" y="5002800"/>
                  <a:ext cx="1256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0" name="Freihand 39">
                  <a:extLst>
                    <a:ext uri="{FF2B5EF4-FFF2-40B4-BE49-F238E27FC236}">
                      <a16:creationId xmlns:a16="http://schemas.microsoft.com/office/drawing/2014/main" id="{461C8BA1-E23D-429A-A756-E9D21B9C7786}"/>
                    </a:ext>
                  </a:extLst>
                </p14:cNvPr>
                <p14:cNvContentPartPr/>
                <p14:nvPr/>
              </p14:nvContentPartPr>
              <p14:xfrm>
                <a:off x="7499013" y="5090280"/>
                <a:ext cx="130680" cy="3240"/>
              </p14:xfrm>
            </p:contentPart>
          </mc:Choice>
          <mc:Fallback>
            <p:pic>
              <p:nvPicPr>
                <p:cNvPr id="40" name="Freihand 39">
                  <a:extLst>
                    <a:ext uri="{FF2B5EF4-FFF2-40B4-BE49-F238E27FC236}">
                      <a16:creationId xmlns:a16="http://schemas.microsoft.com/office/drawing/2014/main" id="{461C8BA1-E23D-429A-A756-E9D21B9C7786}"/>
                    </a:ext>
                  </a:extLst>
                </p:cNvPr>
                <p:cNvPicPr/>
                <p:nvPr/>
              </p:nvPicPr>
              <p:blipFill>
                <a:blip r:embed="rId70"/>
                <a:stretch>
                  <a:fillRect/>
                </a:stretch>
              </p:blipFill>
              <p:spPr>
                <a:xfrm>
                  <a:off x="7494693" y="5085960"/>
                  <a:ext cx="13932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1" name="Freihand 40">
                  <a:extLst>
                    <a:ext uri="{FF2B5EF4-FFF2-40B4-BE49-F238E27FC236}">
                      <a16:creationId xmlns:a16="http://schemas.microsoft.com/office/drawing/2014/main" id="{4C795657-3E0B-4A6F-A6ED-4E4B1506313E}"/>
                    </a:ext>
                  </a:extLst>
                </p14:cNvPr>
                <p14:cNvContentPartPr/>
                <p14:nvPr/>
              </p14:nvContentPartPr>
              <p14:xfrm>
                <a:off x="7644453" y="5091360"/>
                <a:ext cx="119520" cy="60840"/>
              </p14:xfrm>
            </p:contentPart>
          </mc:Choice>
          <mc:Fallback>
            <p:pic>
              <p:nvPicPr>
                <p:cNvPr id="41" name="Freihand 40">
                  <a:extLst>
                    <a:ext uri="{FF2B5EF4-FFF2-40B4-BE49-F238E27FC236}">
                      <a16:creationId xmlns:a16="http://schemas.microsoft.com/office/drawing/2014/main" id="{4C795657-3E0B-4A6F-A6ED-4E4B1506313E}"/>
                    </a:ext>
                  </a:extLst>
                </p:cNvPr>
                <p:cNvPicPr/>
                <p:nvPr/>
              </p:nvPicPr>
              <p:blipFill>
                <a:blip r:embed="rId72"/>
                <a:stretch>
                  <a:fillRect/>
                </a:stretch>
              </p:blipFill>
              <p:spPr>
                <a:xfrm>
                  <a:off x="7640133" y="5087040"/>
                  <a:ext cx="1281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2" name="Freihand 41">
                  <a:extLst>
                    <a:ext uri="{FF2B5EF4-FFF2-40B4-BE49-F238E27FC236}">
                      <a16:creationId xmlns:a16="http://schemas.microsoft.com/office/drawing/2014/main" id="{0330EF5E-E92F-49BC-9F64-791D60A21B91}"/>
                    </a:ext>
                  </a:extLst>
                </p14:cNvPr>
                <p14:cNvContentPartPr/>
                <p14:nvPr/>
              </p14:nvContentPartPr>
              <p14:xfrm>
                <a:off x="7767933" y="5037720"/>
                <a:ext cx="103320" cy="106920"/>
              </p14:xfrm>
            </p:contentPart>
          </mc:Choice>
          <mc:Fallback>
            <p:pic>
              <p:nvPicPr>
                <p:cNvPr id="42" name="Freihand 41">
                  <a:extLst>
                    <a:ext uri="{FF2B5EF4-FFF2-40B4-BE49-F238E27FC236}">
                      <a16:creationId xmlns:a16="http://schemas.microsoft.com/office/drawing/2014/main" id="{0330EF5E-E92F-49BC-9F64-791D60A21B91}"/>
                    </a:ext>
                  </a:extLst>
                </p:cNvPr>
                <p:cNvPicPr/>
                <p:nvPr/>
              </p:nvPicPr>
              <p:blipFill>
                <a:blip r:embed="rId74"/>
                <a:stretch>
                  <a:fillRect/>
                </a:stretch>
              </p:blipFill>
              <p:spPr>
                <a:xfrm>
                  <a:off x="7763613" y="5033400"/>
                  <a:ext cx="1119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3" name="Freihand 42">
                  <a:extLst>
                    <a:ext uri="{FF2B5EF4-FFF2-40B4-BE49-F238E27FC236}">
                      <a16:creationId xmlns:a16="http://schemas.microsoft.com/office/drawing/2014/main" id="{6847F3C7-691C-4505-95B9-8091622C21EF}"/>
                    </a:ext>
                  </a:extLst>
                </p14:cNvPr>
                <p14:cNvContentPartPr/>
                <p14:nvPr/>
              </p14:nvContentPartPr>
              <p14:xfrm>
                <a:off x="7884213" y="5048160"/>
                <a:ext cx="84600" cy="127080"/>
              </p14:xfrm>
            </p:contentPart>
          </mc:Choice>
          <mc:Fallback>
            <p:pic>
              <p:nvPicPr>
                <p:cNvPr id="43" name="Freihand 42">
                  <a:extLst>
                    <a:ext uri="{FF2B5EF4-FFF2-40B4-BE49-F238E27FC236}">
                      <a16:creationId xmlns:a16="http://schemas.microsoft.com/office/drawing/2014/main" id="{6847F3C7-691C-4505-95B9-8091622C21EF}"/>
                    </a:ext>
                  </a:extLst>
                </p:cNvPr>
                <p:cNvPicPr/>
                <p:nvPr/>
              </p:nvPicPr>
              <p:blipFill>
                <a:blip r:embed="rId76"/>
                <a:stretch>
                  <a:fillRect/>
                </a:stretch>
              </p:blipFill>
              <p:spPr>
                <a:xfrm>
                  <a:off x="7879893" y="5043840"/>
                  <a:ext cx="932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4" name="Freihand 43">
                  <a:extLst>
                    <a:ext uri="{FF2B5EF4-FFF2-40B4-BE49-F238E27FC236}">
                      <a16:creationId xmlns:a16="http://schemas.microsoft.com/office/drawing/2014/main" id="{D07413CB-35E1-4212-B845-349ADA6EE462}"/>
                    </a:ext>
                  </a:extLst>
                </p14:cNvPr>
                <p14:cNvContentPartPr/>
                <p14:nvPr/>
              </p14:nvContentPartPr>
              <p14:xfrm>
                <a:off x="7965213" y="4944120"/>
                <a:ext cx="210240" cy="192960"/>
              </p14:xfrm>
            </p:contentPart>
          </mc:Choice>
          <mc:Fallback>
            <p:pic>
              <p:nvPicPr>
                <p:cNvPr id="44" name="Freihand 43">
                  <a:extLst>
                    <a:ext uri="{FF2B5EF4-FFF2-40B4-BE49-F238E27FC236}">
                      <a16:creationId xmlns:a16="http://schemas.microsoft.com/office/drawing/2014/main" id="{D07413CB-35E1-4212-B845-349ADA6EE462}"/>
                    </a:ext>
                  </a:extLst>
                </p:cNvPr>
                <p:cNvPicPr/>
                <p:nvPr/>
              </p:nvPicPr>
              <p:blipFill>
                <a:blip r:embed="rId78"/>
                <a:stretch>
                  <a:fillRect/>
                </a:stretch>
              </p:blipFill>
              <p:spPr>
                <a:xfrm>
                  <a:off x="7960893" y="4939800"/>
                  <a:ext cx="2188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5" name="Freihand 44">
                  <a:extLst>
                    <a:ext uri="{FF2B5EF4-FFF2-40B4-BE49-F238E27FC236}">
                      <a16:creationId xmlns:a16="http://schemas.microsoft.com/office/drawing/2014/main" id="{3F29820A-8093-4422-9E68-008951B57C7A}"/>
                    </a:ext>
                  </a:extLst>
                </p14:cNvPr>
                <p14:cNvContentPartPr/>
                <p14:nvPr/>
              </p14:nvContentPartPr>
              <p14:xfrm>
                <a:off x="8221173" y="4979040"/>
                <a:ext cx="69480" cy="124560"/>
              </p14:xfrm>
            </p:contentPart>
          </mc:Choice>
          <mc:Fallback>
            <p:pic>
              <p:nvPicPr>
                <p:cNvPr id="45" name="Freihand 44">
                  <a:extLst>
                    <a:ext uri="{FF2B5EF4-FFF2-40B4-BE49-F238E27FC236}">
                      <a16:creationId xmlns:a16="http://schemas.microsoft.com/office/drawing/2014/main" id="{3F29820A-8093-4422-9E68-008951B57C7A}"/>
                    </a:ext>
                  </a:extLst>
                </p:cNvPr>
                <p:cNvPicPr/>
                <p:nvPr/>
              </p:nvPicPr>
              <p:blipFill>
                <a:blip r:embed="rId80"/>
                <a:stretch>
                  <a:fillRect/>
                </a:stretch>
              </p:blipFill>
              <p:spPr>
                <a:xfrm>
                  <a:off x="8216853" y="4974720"/>
                  <a:ext cx="781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6" name="Freihand 45">
                  <a:extLst>
                    <a:ext uri="{FF2B5EF4-FFF2-40B4-BE49-F238E27FC236}">
                      <a16:creationId xmlns:a16="http://schemas.microsoft.com/office/drawing/2014/main" id="{5C1EA1A5-D7E8-49BC-B7D6-3946C93A17B0}"/>
                    </a:ext>
                  </a:extLst>
                </p14:cNvPr>
                <p14:cNvContentPartPr/>
                <p14:nvPr/>
              </p14:nvContentPartPr>
              <p14:xfrm>
                <a:off x="8241333" y="5084880"/>
                <a:ext cx="38880" cy="26280"/>
              </p14:xfrm>
            </p:contentPart>
          </mc:Choice>
          <mc:Fallback>
            <p:pic>
              <p:nvPicPr>
                <p:cNvPr id="46" name="Freihand 45">
                  <a:extLst>
                    <a:ext uri="{FF2B5EF4-FFF2-40B4-BE49-F238E27FC236}">
                      <a16:creationId xmlns:a16="http://schemas.microsoft.com/office/drawing/2014/main" id="{5C1EA1A5-D7E8-49BC-B7D6-3946C93A17B0}"/>
                    </a:ext>
                  </a:extLst>
                </p:cNvPr>
                <p:cNvPicPr/>
                <p:nvPr/>
              </p:nvPicPr>
              <p:blipFill>
                <a:blip r:embed="rId82"/>
                <a:stretch>
                  <a:fillRect/>
                </a:stretch>
              </p:blipFill>
              <p:spPr>
                <a:xfrm>
                  <a:off x="8237013" y="5080560"/>
                  <a:ext cx="475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7" name="Freihand 46">
                  <a:extLst>
                    <a:ext uri="{FF2B5EF4-FFF2-40B4-BE49-F238E27FC236}">
                      <a16:creationId xmlns:a16="http://schemas.microsoft.com/office/drawing/2014/main" id="{C117D92B-B2F5-4127-B108-06B273DCF887}"/>
                    </a:ext>
                  </a:extLst>
                </p14:cNvPr>
                <p14:cNvContentPartPr/>
                <p14:nvPr/>
              </p14:nvContentPartPr>
              <p14:xfrm>
                <a:off x="8313333" y="4975080"/>
                <a:ext cx="157320" cy="183240"/>
              </p14:xfrm>
            </p:contentPart>
          </mc:Choice>
          <mc:Fallback>
            <p:pic>
              <p:nvPicPr>
                <p:cNvPr id="47" name="Freihand 46">
                  <a:extLst>
                    <a:ext uri="{FF2B5EF4-FFF2-40B4-BE49-F238E27FC236}">
                      <a16:creationId xmlns:a16="http://schemas.microsoft.com/office/drawing/2014/main" id="{C117D92B-B2F5-4127-B108-06B273DCF887}"/>
                    </a:ext>
                  </a:extLst>
                </p:cNvPr>
                <p:cNvPicPr/>
                <p:nvPr/>
              </p:nvPicPr>
              <p:blipFill>
                <a:blip r:embed="rId84"/>
                <a:stretch>
                  <a:fillRect/>
                </a:stretch>
              </p:blipFill>
              <p:spPr>
                <a:xfrm>
                  <a:off x="8309013" y="4970760"/>
                  <a:ext cx="1659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8" name="Freihand 47">
                  <a:extLst>
                    <a:ext uri="{FF2B5EF4-FFF2-40B4-BE49-F238E27FC236}">
                      <a16:creationId xmlns:a16="http://schemas.microsoft.com/office/drawing/2014/main" id="{D5C61248-BA25-4B45-AA94-0F2BC3709581}"/>
                    </a:ext>
                  </a:extLst>
                </p14:cNvPr>
                <p14:cNvContentPartPr/>
                <p14:nvPr/>
              </p14:nvContentPartPr>
              <p14:xfrm>
                <a:off x="3432453" y="5624160"/>
                <a:ext cx="2597760" cy="37440"/>
              </p14:xfrm>
            </p:contentPart>
          </mc:Choice>
          <mc:Fallback>
            <p:pic>
              <p:nvPicPr>
                <p:cNvPr id="48" name="Freihand 47">
                  <a:extLst>
                    <a:ext uri="{FF2B5EF4-FFF2-40B4-BE49-F238E27FC236}">
                      <a16:creationId xmlns:a16="http://schemas.microsoft.com/office/drawing/2014/main" id="{D5C61248-BA25-4B45-AA94-0F2BC3709581}"/>
                    </a:ext>
                  </a:extLst>
                </p:cNvPr>
                <p:cNvPicPr/>
                <p:nvPr/>
              </p:nvPicPr>
              <p:blipFill>
                <a:blip r:embed="rId86"/>
                <a:stretch>
                  <a:fillRect/>
                </a:stretch>
              </p:blipFill>
              <p:spPr>
                <a:xfrm>
                  <a:off x="3428133" y="5619840"/>
                  <a:ext cx="26064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0" name="Freihand 49">
                  <a:extLst>
                    <a:ext uri="{FF2B5EF4-FFF2-40B4-BE49-F238E27FC236}">
                      <a16:creationId xmlns:a16="http://schemas.microsoft.com/office/drawing/2014/main" id="{95BF0D47-AE07-4DDD-B992-977AE86E576F}"/>
                    </a:ext>
                  </a:extLst>
                </p14:cNvPr>
                <p14:cNvContentPartPr/>
                <p14:nvPr/>
              </p14:nvContentPartPr>
              <p14:xfrm>
                <a:off x="6434133" y="5462160"/>
                <a:ext cx="106560" cy="262800"/>
              </p14:xfrm>
            </p:contentPart>
          </mc:Choice>
          <mc:Fallback>
            <p:pic>
              <p:nvPicPr>
                <p:cNvPr id="50" name="Freihand 49">
                  <a:extLst>
                    <a:ext uri="{FF2B5EF4-FFF2-40B4-BE49-F238E27FC236}">
                      <a16:creationId xmlns:a16="http://schemas.microsoft.com/office/drawing/2014/main" id="{95BF0D47-AE07-4DDD-B992-977AE86E576F}"/>
                    </a:ext>
                  </a:extLst>
                </p:cNvPr>
                <p:cNvPicPr/>
                <p:nvPr/>
              </p:nvPicPr>
              <p:blipFill>
                <a:blip r:embed="rId88"/>
                <a:stretch>
                  <a:fillRect/>
                </a:stretch>
              </p:blipFill>
              <p:spPr>
                <a:xfrm>
                  <a:off x="6429813" y="5457840"/>
                  <a:ext cx="11520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1" name="Freihand 50">
                  <a:extLst>
                    <a:ext uri="{FF2B5EF4-FFF2-40B4-BE49-F238E27FC236}">
                      <a16:creationId xmlns:a16="http://schemas.microsoft.com/office/drawing/2014/main" id="{02A6B5E1-31B3-435A-8B14-877DE1C19318}"/>
                    </a:ext>
                  </a:extLst>
                </p14:cNvPr>
                <p14:cNvContentPartPr/>
                <p14:nvPr/>
              </p14:nvContentPartPr>
              <p14:xfrm>
                <a:off x="6550773" y="5567640"/>
                <a:ext cx="79200" cy="56160"/>
              </p14:xfrm>
            </p:contentPart>
          </mc:Choice>
          <mc:Fallback>
            <p:pic>
              <p:nvPicPr>
                <p:cNvPr id="51" name="Freihand 50">
                  <a:extLst>
                    <a:ext uri="{FF2B5EF4-FFF2-40B4-BE49-F238E27FC236}">
                      <a16:creationId xmlns:a16="http://schemas.microsoft.com/office/drawing/2014/main" id="{02A6B5E1-31B3-435A-8B14-877DE1C19318}"/>
                    </a:ext>
                  </a:extLst>
                </p:cNvPr>
                <p:cNvPicPr/>
                <p:nvPr/>
              </p:nvPicPr>
              <p:blipFill>
                <a:blip r:embed="rId90"/>
                <a:stretch>
                  <a:fillRect/>
                </a:stretch>
              </p:blipFill>
              <p:spPr>
                <a:xfrm>
                  <a:off x="6546453" y="5563320"/>
                  <a:ext cx="878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2" name="Freihand 51">
                  <a:extLst>
                    <a:ext uri="{FF2B5EF4-FFF2-40B4-BE49-F238E27FC236}">
                      <a16:creationId xmlns:a16="http://schemas.microsoft.com/office/drawing/2014/main" id="{37984A19-E8F3-447C-B596-F3E7D02860E6}"/>
                    </a:ext>
                  </a:extLst>
                </p14:cNvPr>
                <p14:cNvContentPartPr/>
                <p14:nvPr/>
              </p14:nvContentPartPr>
              <p14:xfrm>
                <a:off x="6533133" y="5447400"/>
                <a:ext cx="23040" cy="198000"/>
              </p14:xfrm>
            </p:contentPart>
          </mc:Choice>
          <mc:Fallback>
            <p:pic>
              <p:nvPicPr>
                <p:cNvPr id="52" name="Freihand 51">
                  <a:extLst>
                    <a:ext uri="{FF2B5EF4-FFF2-40B4-BE49-F238E27FC236}">
                      <a16:creationId xmlns:a16="http://schemas.microsoft.com/office/drawing/2014/main" id="{37984A19-E8F3-447C-B596-F3E7D02860E6}"/>
                    </a:ext>
                  </a:extLst>
                </p:cNvPr>
                <p:cNvPicPr/>
                <p:nvPr/>
              </p:nvPicPr>
              <p:blipFill>
                <a:blip r:embed="rId92"/>
                <a:stretch>
                  <a:fillRect/>
                </a:stretch>
              </p:blipFill>
              <p:spPr>
                <a:xfrm>
                  <a:off x="6528813" y="5443080"/>
                  <a:ext cx="3168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3" name="Freihand 52">
                  <a:extLst>
                    <a:ext uri="{FF2B5EF4-FFF2-40B4-BE49-F238E27FC236}">
                      <a16:creationId xmlns:a16="http://schemas.microsoft.com/office/drawing/2014/main" id="{F4626481-65D3-47FC-9AB5-554AD84EC529}"/>
                    </a:ext>
                  </a:extLst>
                </p14:cNvPr>
                <p14:cNvContentPartPr/>
                <p14:nvPr/>
              </p14:nvContentPartPr>
              <p14:xfrm>
                <a:off x="6656613" y="5567640"/>
                <a:ext cx="86400" cy="77400"/>
              </p14:xfrm>
            </p:contentPart>
          </mc:Choice>
          <mc:Fallback>
            <p:pic>
              <p:nvPicPr>
                <p:cNvPr id="53" name="Freihand 52">
                  <a:extLst>
                    <a:ext uri="{FF2B5EF4-FFF2-40B4-BE49-F238E27FC236}">
                      <a16:creationId xmlns:a16="http://schemas.microsoft.com/office/drawing/2014/main" id="{F4626481-65D3-47FC-9AB5-554AD84EC529}"/>
                    </a:ext>
                  </a:extLst>
                </p:cNvPr>
                <p:cNvPicPr/>
                <p:nvPr/>
              </p:nvPicPr>
              <p:blipFill>
                <a:blip r:embed="rId94"/>
                <a:stretch>
                  <a:fillRect/>
                </a:stretch>
              </p:blipFill>
              <p:spPr>
                <a:xfrm>
                  <a:off x="6652293" y="5563320"/>
                  <a:ext cx="950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4" name="Freihand 53">
                  <a:extLst>
                    <a:ext uri="{FF2B5EF4-FFF2-40B4-BE49-F238E27FC236}">
                      <a16:creationId xmlns:a16="http://schemas.microsoft.com/office/drawing/2014/main" id="{1C044AC8-B5CF-4E26-9660-F3949466EF69}"/>
                    </a:ext>
                  </a:extLst>
                </p14:cNvPr>
                <p14:cNvContentPartPr/>
                <p14:nvPr/>
              </p14:nvContentPartPr>
              <p14:xfrm>
                <a:off x="6755613" y="5561520"/>
                <a:ext cx="26280" cy="6120"/>
              </p14:xfrm>
            </p:contentPart>
          </mc:Choice>
          <mc:Fallback>
            <p:pic>
              <p:nvPicPr>
                <p:cNvPr id="54" name="Freihand 53">
                  <a:extLst>
                    <a:ext uri="{FF2B5EF4-FFF2-40B4-BE49-F238E27FC236}">
                      <a16:creationId xmlns:a16="http://schemas.microsoft.com/office/drawing/2014/main" id="{1C044AC8-B5CF-4E26-9660-F3949466EF69}"/>
                    </a:ext>
                  </a:extLst>
                </p:cNvPr>
                <p:cNvPicPr/>
                <p:nvPr/>
              </p:nvPicPr>
              <p:blipFill>
                <a:blip r:embed="rId96"/>
                <a:stretch>
                  <a:fillRect/>
                </a:stretch>
              </p:blipFill>
              <p:spPr>
                <a:xfrm>
                  <a:off x="6751293" y="5557200"/>
                  <a:ext cx="3492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5" name="Freihand 54">
                  <a:extLst>
                    <a:ext uri="{FF2B5EF4-FFF2-40B4-BE49-F238E27FC236}">
                      <a16:creationId xmlns:a16="http://schemas.microsoft.com/office/drawing/2014/main" id="{2F72A3C7-63CC-4B96-AC14-5060761FE151}"/>
                    </a:ext>
                  </a:extLst>
                </p14:cNvPr>
                <p14:cNvContentPartPr/>
                <p14:nvPr/>
              </p14:nvContentPartPr>
              <p14:xfrm>
                <a:off x="6727173" y="5478720"/>
                <a:ext cx="108720" cy="146520"/>
              </p14:xfrm>
            </p:contentPart>
          </mc:Choice>
          <mc:Fallback>
            <p:pic>
              <p:nvPicPr>
                <p:cNvPr id="55" name="Freihand 54">
                  <a:extLst>
                    <a:ext uri="{FF2B5EF4-FFF2-40B4-BE49-F238E27FC236}">
                      <a16:creationId xmlns:a16="http://schemas.microsoft.com/office/drawing/2014/main" id="{2F72A3C7-63CC-4B96-AC14-5060761FE151}"/>
                    </a:ext>
                  </a:extLst>
                </p:cNvPr>
                <p:cNvPicPr/>
                <p:nvPr/>
              </p:nvPicPr>
              <p:blipFill>
                <a:blip r:embed="rId98"/>
                <a:stretch>
                  <a:fillRect/>
                </a:stretch>
              </p:blipFill>
              <p:spPr>
                <a:xfrm>
                  <a:off x="6722853" y="5474400"/>
                  <a:ext cx="1173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6" name="Freihand 55">
                  <a:extLst>
                    <a:ext uri="{FF2B5EF4-FFF2-40B4-BE49-F238E27FC236}">
                      <a16:creationId xmlns:a16="http://schemas.microsoft.com/office/drawing/2014/main" id="{3BD46D95-FD26-4E26-9A2E-06070BBD8481}"/>
                    </a:ext>
                  </a:extLst>
                </p14:cNvPr>
                <p14:cNvContentPartPr/>
                <p14:nvPr/>
              </p14:nvContentPartPr>
              <p14:xfrm>
                <a:off x="6876213" y="5541720"/>
                <a:ext cx="249840" cy="60840"/>
              </p14:xfrm>
            </p:contentPart>
          </mc:Choice>
          <mc:Fallback>
            <p:pic>
              <p:nvPicPr>
                <p:cNvPr id="56" name="Freihand 55">
                  <a:extLst>
                    <a:ext uri="{FF2B5EF4-FFF2-40B4-BE49-F238E27FC236}">
                      <a16:creationId xmlns:a16="http://schemas.microsoft.com/office/drawing/2014/main" id="{3BD46D95-FD26-4E26-9A2E-06070BBD8481}"/>
                    </a:ext>
                  </a:extLst>
                </p:cNvPr>
                <p:cNvPicPr/>
                <p:nvPr/>
              </p:nvPicPr>
              <p:blipFill>
                <a:blip r:embed="rId100"/>
                <a:stretch>
                  <a:fillRect/>
                </a:stretch>
              </p:blipFill>
              <p:spPr>
                <a:xfrm>
                  <a:off x="6871893" y="5537400"/>
                  <a:ext cx="2584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7" name="Freihand 56">
                  <a:extLst>
                    <a:ext uri="{FF2B5EF4-FFF2-40B4-BE49-F238E27FC236}">
                      <a16:creationId xmlns:a16="http://schemas.microsoft.com/office/drawing/2014/main" id="{C92C8AA0-DFE0-4435-99F1-6D8EA615D287}"/>
                    </a:ext>
                  </a:extLst>
                </p14:cNvPr>
                <p14:cNvContentPartPr/>
                <p14:nvPr/>
              </p14:nvContentPartPr>
              <p14:xfrm>
                <a:off x="7856133" y="5495640"/>
                <a:ext cx="79200" cy="79200"/>
              </p14:xfrm>
            </p:contentPart>
          </mc:Choice>
          <mc:Fallback>
            <p:pic>
              <p:nvPicPr>
                <p:cNvPr id="57" name="Freihand 56">
                  <a:extLst>
                    <a:ext uri="{FF2B5EF4-FFF2-40B4-BE49-F238E27FC236}">
                      <a16:creationId xmlns:a16="http://schemas.microsoft.com/office/drawing/2014/main" id="{C92C8AA0-DFE0-4435-99F1-6D8EA615D287}"/>
                    </a:ext>
                  </a:extLst>
                </p:cNvPr>
                <p:cNvPicPr/>
                <p:nvPr/>
              </p:nvPicPr>
              <p:blipFill>
                <a:blip r:embed="rId102"/>
                <a:stretch>
                  <a:fillRect/>
                </a:stretch>
              </p:blipFill>
              <p:spPr>
                <a:xfrm>
                  <a:off x="7851813" y="5491320"/>
                  <a:ext cx="878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9" name="Freihand 58">
                  <a:extLst>
                    <a:ext uri="{FF2B5EF4-FFF2-40B4-BE49-F238E27FC236}">
                      <a16:creationId xmlns:a16="http://schemas.microsoft.com/office/drawing/2014/main" id="{D5756393-37F9-44B5-901B-C89EC7630C97}"/>
                    </a:ext>
                  </a:extLst>
                </p14:cNvPr>
                <p14:cNvContentPartPr/>
                <p14:nvPr/>
              </p14:nvContentPartPr>
              <p14:xfrm>
                <a:off x="3499773" y="5062560"/>
                <a:ext cx="32760" cy="28440"/>
              </p14:xfrm>
            </p:contentPart>
          </mc:Choice>
          <mc:Fallback>
            <p:pic>
              <p:nvPicPr>
                <p:cNvPr id="59" name="Freihand 58">
                  <a:extLst>
                    <a:ext uri="{FF2B5EF4-FFF2-40B4-BE49-F238E27FC236}">
                      <a16:creationId xmlns:a16="http://schemas.microsoft.com/office/drawing/2014/main" id="{D5756393-37F9-44B5-901B-C89EC7630C97}"/>
                    </a:ext>
                  </a:extLst>
                </p:cNvPr>
                <p:cNvPicPr/>
                <p:nvPr/>
              </p:nvPicPr>
              <p:blipFill>
                <a:blip r:embed="rId104"/>
                <a:stretch>
                  <a:fillRect/>
                </a:stretch>
              </p:blipFill>
              <p:spPr>
                <a:xfrm>
                  <a:off x="3495453" y="5058240"/>
                  <a:ext cx="414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0" name="Freihand 59">
                  <a:extLst>
                    <a:ext uri="{FF2B5EF4-FFF2-40B4-BE49-F238E27FC236}">
                      <a16:creationId xmlns:a16="http://schemas.microsoft.com/office/drawing/2014/main" id="{CEF49A16-BD61-4D14-882D-5E6156744DAA}"/>
                    </a:ext>
                  </a:extLst>
                </p14:cNvPr>
                <p14:cNvContentPartPr/>
                <p14:nvPr/>
              </p14:nvContentPartPr>
              <p14:xfrm>
                <a:off x="3589053" y="5099640"/>
                <a:ext cx="1791360" cy="764640"/>
              </p14:xfrm>
            </p:contentPart>
          </mc:Choice>
          <mc:Fallback>
            <p:pic>
              <p:nvPicPr>
                <p:cNvPr id="60" name="Freihand 59">
                  <a:extLst>
                    <a:ext uri="{FF2B5EF4-FFF2-40B4-BE49-F238E27FC236}">
                      <a16:creationId xmlns:a16="http://schemas.microsoft.com/office/drawing/2014/main" id="{CEF49A16-BD61-4D14-882D-5E6156744DAA}"/>
                    </a:ext>
                  </a:extLst>
                </p:cNvPr>
                <p:cNvPicPr/>
                <p:nvPr/>
              </p:nvPicPr>
              <p:blipFill>
                <a:blip r:embed="rId106"/>
                <a:stretch>
                  <a:fillRect/>
                </a:stretch>
              </p:blipFill>
              <p:spPr>
                <a:xfrm>
                  <a:off x="3584733" y="5095320"/>
                  <a:ext cx="1800000" cy="7732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2" name="Freihand 61">
                  <a:extLst>
                    <a:ext uri="{FF2B5EF4-FFF2-40B4-BE49-F238E27FC236}">
                      <a16:creationId xmlns:a16="http://schemas.microsoft.com/office/drawing/2014/main" id="{DBC10FC7-7AEA-4460-886F-2B49BBF0D017}"/>
                    </a:ext>
                  </a:extLst>
                </p14:cNvPr>
                <p14:cNvContentPartPr/>
                <p14:nvPr/>
              </p14:nvContentPartPr>
              <p14:xfrm>
                <a:off x="5310213" y="5850600"/>
                <a:ext cx="639720" cy="113400"/>
              </p14:xfrm>
            </p:contentPart>
          </mc:Choice>
          <mc:Fallback>
            <p:pic>
              <p:nvPicPr>
                <p:cNvPr id="62" name="Freihand 61">
                  <a:extLst>
                    <a:ext uri="{FF2B5EF4-FFF2-40B4-BE49-F238E27FC236}">
                      <a16:creationId xmlns:a16="http://schemas.microsoft.com/office/drawing/2014/main" id="{DBC10FC7-7AEA-4460-886F-2B49BBF0D017}"/>
                    </a:ext>
                  </a:extLst>
                </p:cNvPr>
                <p:cNvPicPr/>
                <p:nvPr/>
              </p:nvPicPr>
              <p:blipFill>
                <a:blip r:embed="rId108"/>
                <a:stretch>
                  <a:fillRect/>
                </a:stretch>
              </p:blipFill>
              <p:spPr>
                <a:xfrm>
                  <a:off x="5305893" y="5846280"/>
                  <a:ext cx="648360" cy="122040"/>
                </a:xfrm>
                <a:prstGeom prst="rect">
                  <a:avLst/>
                </a:prstGeom>
              </p:spPr>
            </p:pic>
          </mc:Fallback>
        </mc:AlternateContent>
      </p:grpSp>
      <p:grpSp>
        <p:nvGrpSpPr>
          <p:cNvPr id="210950" name="Gruppieren 210949">
            <a:extLst>
              <a:ext uri="{FF2B5EF4-FFF2-40B4-BE49-F238E27FC236}">
                <a16:creationId xmlns:a16="http://schemas.microsoft.com/office/drawing/2014/main" id="{63E8ABED-DAE3-4B8F-85E7-1DEAEA3F9166}"/>
              </a:ext>
            </a:extLst>
          </p:cNvPr>
          <p:cNvGrpSpPr/>
          <p:nvPr/>
        </p:nvGrpSpPr>
        <p:grpSpPr>
          <a:xfrm>
            <a:off x="6438453" y="5838360"/>
            <a:ext cx="945000" cy="180360"/>
            <a:chOff x="6438453" y="5838360"/>
            <a:chExt cx="945000" cy="180360"/>
          </a:xfrm>
        </p:grpSpPr>
        <mc:AlternateContent xmlns:mc="http://schemas.openxmlformats.org/markup-compatibility/2006">
          <mc:Choice xmlns:p14="http://schemas.microsoft.com/office/powerpoint/2010/main" Requires="p14">
            <p:contentPart p14:bwMode="auto" r:id="rId109">
              <p14:nvContentPartPr>
                <p14:cNvPr id="210944" name="Freihand 210943">
                  <a:extLst>
                    <a:ext uri="{FF2B5EF4-FFF2-40B4-BE49-F238E27FC236}">
                      <a16:creationId xmlns:a16="http://schemas.microsoft.com/office/drawing/2014/main" id="{E8008BD5-BD88-4908-A249-B631FF8C8509}"/>
                    </a:ext>
                  </a:extLst>
                </p14:cNvPr>
                <p14:cNvContentPartPr/>
                <p14:nvPr/>
              </p14:nvContentPartPr>
              <p14:xfrm>
                <a:off x="6438453" y="5896320"/>
                <a:ext cx="224640" cy="116640"/>
              </p14:xfrm>
            </p:contentPart>
          </mc:Choice>
          <mc:Fallback>
            <p:pic>
              <p:nvPicPr>
                <p:cNvPr id="210944" name="Freihand 210943">
                  <a:extLst>
                    <a:ext uri="{FF2B5EF4-FFF2-40B4-BE49-F238E27FC236}">
                      <a16:creationId xmlns:a16="http://schemas.microsoft.com/office/drawing/2014/main" id="{E8008BD5-BD88-4908-A249-B631FF8C8509}"/>
                    </a:ext>
                  </a:extLst>
                </p:cNvPr>
                <p:cNvPicPr/>
                <p:nvPr/>
              </p:nvPicPr>
              <p:blipFill>
                <a:blip r:embed="rId110"/>
                <a:stretch>
                  <a:fillRect/>
                </a:stretch>
              </p:blipFill>
              <p:spPr>
                <a:xfrm>
                  <a:off x="6434133" y="5892000"/>
                  <a:ext cx="2332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210945" name="Freihand 210944">
                  <a:extLst>
                    <a:ext uri="{FF2B5EF4-FFF2-40B4-BE49-F238E27FC236}">
                      <a16:creationId xmlns:a16="http://schemas.microsoft.com/office/drawing/2014/main" id="{C191A6D9-EAEA-4095-B35D-225AD7392881}"/>
                    </a:ext>
                  </a:extLst>
                </p14:cNvPr>
                <p14:cNvContentPartPr/>
                <p14:nvPr/>
              </p14:nvContentPartPr>
              <p14:xfrm>
                <a:off x="6648333" y="5838360"/>
                <a:ext cx="23400" cy="32760"/>
              </p14:xfrm>
            </p:contentPart>
          </mc:Choice>
          <mc:Fallback>
            <p:pic>
              <p:nvPicPr>
                <p:cNvPr id="210945" name="Freihand 210944">
                  <a:extLst>
                    <a:ext uri="{FF2B5EF4-FFF2-40B4-BE49-F238E27FC236}">
                      <a16:creationId xmlns:a16="http://schemas.microsoft.com/office/drawing/2014/main" id="{C191A6D9-EAEA-4095-B35D-225AD7392881}"/>
                    </a:ext>
                  </a:extLst>
                </p:cNvPr>
                <p:cNvPicPr/>
                <p:nvPr/>
              </p:nvPicPr>
              <p:blipFill>
                <a:blip r:embed="rId112"/>
                <a:stretch>
                  <a:fillRect/>
                </a:stretch>
              </p:blipFill>
              <p:spPr>
                <a:xfrm>
                  <a:off x="6644013" y="5834040"/>
                  <a:ext cx="320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210946" name="Freihand 210945">
                  <a:extLst>
                    <a:ext uri="{FF2B5EF4-FFF2-40B4-BE49-F238E27FC236}">
                      <a16:creationId xmlns:a16="http://schemas.microsoft.com/office/drawing/2014/main" id="{C65357CF-41E9-4EC5-9981-F93E9E901668}"/>
                    </a:ext>
                  </a:extLst>
                </p14:cNvPr>
                <p14:cNvContentPartPr/>
                <p14:nvPr/>
              </p14:nvContentPartPr>
              <p14:xfrm>
                <a:off x="6730413" y="5928360"/>
                <a:ext cx="262440" cy="90360"/>
              </p14:xfrm>
            </p:contentPart>
          </mc:Choice>
          <mc:Fallback>
            <p:pic>
              <p:nvPicPr>
                <p:cNvPr id="210946" name="Freihand 210945">
                  <a:extLst>
                    <a:ext uri="{FF2B5EF4-FFF2-40B4-BE49-F238E27FC236}">
                      <a16:creationId xmlns:a16="http://schemas.microsoft.com/office/drawing/2014/main" id="{C65357CF-41E9-4EC5-9981-F93E9E901668}"/>
                    </a:ext>
                  </a:extLst>
                </p:cNvPr>
                <p:cNvPicPr/>
                <p:nvPr/>
              </p:nvPicPr>
              <p:blipFill>
                <a:blip r:embed="rId114"/>
                <a:stretch>
                  <a:fillRect/>
                </a:stretch>
              </p:blipFill>
              <p:spPr>
                <a:xfrm>
                  <a:off x="6726093" y="5924040"/>
                  <a:ext cx="2710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210948" name="Freihand 210947">
                  <a:extLst>
                    <a:ext uri="{FF2B5EF4-FFF2-40B4-BE49-F238E27FC236}">
                      <a16:creationId xmlns:a16="http://schemas.microsoft.com/office/drawing/2014/main" id="{F326D83F-7CF0-4010-A8C6-C7E96076180F}"/>
                    </a:ext>
                  </a:extLst>
                </p14:cNvPr>
                <p14:cNvContentPartPr/>
                <p14:nvPr/>
              </p14:nvContentPartPr>
              <p14:xfrm>
                <a:off x="6989973" y="5901360"/>
                <a:ext cx="393480" cy="106560"/>
              </p14:xfrm>
            </p:contentPart>
          </mc:Choice>
          <mc:Fallback>
            <p:pic>
              <p:nvPicPr>
                <p:cNvPr id="210948" name="Freihand 210947">
                  <a:extLst>
                    <a:ext uri="{FF2B5EF4-FFF2-40B4-BE49-F238E27FC236}">
                      <a16:creationId xmlns:a16="http://schemas.microsoft.com/office/drawing/2014/main" id="{F326D83F-7CF0-4010-A8C6-C7E96076180F}"/>
                    </a:ext>
                  </a:extLst>
                </p:cNvPr>
                <p:cNvPicPr/>
                <p:nvPr/>
              </p:nvPicPr>
              <p:blipFill>
                <a:blip r:embed="rId116"/>
                <a:stretch>
                  <a:fillRect/>
                </a:stretch>
              </p:blipFill>
              <p:spPr>
                <a:xfrm>
                  <a:off x="6985653" y="5897040"/>
                  <a:ext cx="402120" cy="115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7">
            <p14:nvContentPartPr>
              <p14:cNvPr id="210949" name="Freihand 210948">
                <a:extLst>
                  <a:ext uri="{FF2B5EF4-FFF2-40B4-BE49-F238E27FC236}">
                    <a16:creationId xmlns:a16="http://schemas.microsoft.com/office/drawing/2014/main" id="{5D652FD9-3F0E-47B3-9FA7-032FEB9E313A}"/>
                  </a:ext>
                </a:extLst>
              </p14:cNvPr>
              <p14:cNvContentPartPr/>
              <p14:nvPr/>
            </p14:nvContentPartPr>
            <p14:xfrm>
              <a:off x="7893573" y="5897760"/>
              <a:ext cx="119520" cy="92880"/>
            </p14:xfrm>
          </p:contentPart>
        </mc:Choice>
        <mc:Fallback>
          <p:pic>
            <p:nvPicPr>
              <p:cNvPr id="210949" name="Freihand 210948">
                <a:extLst>
                  <a:ext uri="{FF2B5EF4-FFF2-40B4-BE49-F238E27FC236}">
                    <a16:creationId xmlns:a16="http://schemas.microsoft.com/office/drawing/2014/main" id="{5D652FD9-3F0E-47B3-9FA7-032FEB9E313A}"/>
                  </a:ext>
                </a:extLst>
              </p:cNvPr>
              <p:cNvPicPr/>
              <p:nvPr/>
            </p:nvPicPr>
            <p:blipFill>
              <a:blip r:embed="rId118"/>
              <a:stretch>
                <a:fillRect/>
              </a:stretch>
            </p:blipFill>
            <p:spPr>
              <a:xfrm>
                <a:off x="7889253" y="5893440"/>
                <a:ext cx="1281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210951" name="Freihand 210950">
                <a:extLst>
                  <a:ext uri="{FF2B5EF4-FFF2-40B4-BE49-F238E27FC236}">
                    <a16:creationId xmlns:a16="http://schemas.microsoft.com/office/drawing/2014/main" id="{6448E16E-7090-4518-9F72-EF5AFA0A64A5}"/>
                  </a:ext>
                </a:extLst>
              </p14:cNvPr>
              <p14:cNvContentPartPr/>
              <p14:nvPr/>
            </p14:nvContentPartPr>
            <p14:xfrm>
              <a:off x="328533" y="1683960"/>
              <a:ext cx="11088000" cy="2131560"/>
            </p14:xfrm>
          </p:contentPart>
        </mc:Choice>
        <mc:Fallback>
          <p:pic>
            <p:nvPicPr>
              <p:cNvPr id="210951" name="Freihand 210950">
                <a:extLst>
                  <a:ext uri="{FF2B5EF4-FFF2-40B4-BE49-F238E27FC236}">
                    <a16:creationId xmlns:a16="http://schemas.microsoft.com/office/drawing/2014/main" id="{6448E16E-7090-4518-9F72-EF5AFA0A64A5}"/>
                  </a:ext>
                </a:extLst>
              </p:cNvPr>
              <p:cNvPicPr/>
              <p:nvPr/>
            </p:nvPicPr>
            <p:blipFill>
              <a:blip r:embed="rId120"/>
              <a:stretch>
                <a:fillRect/>
              </a:stretch>
            </p:blipFill>
            <p:spPr>
              <a:xfrm>
                <a:off x="324213" y="1679640"/>
                <a:ext cx="11096640" cy="2140200"/>
              </a:xfrm>
              <a:prstGeom prst="rect">
                <a:avLst/>
              </a:prstGeom>
            </p:spPr>
          </p:pic>
        </mc:Fallback>
      </mc:AlternateContent>
    </p:spTree>
    <p:extLst>
      <p:ext uri="{BB962C8B-B14F-4D97-AF65-F5344CB8AC3E}">
        <p14:creationId xmlns:p14="http://schemas.microsoft.com/office/powerpoint/2010/main" val="338233341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8932928" cy="480053"/>
          </a:xfrm>
          <a:prstGeom prst="rect">
            <a:avLst/>
          </a:prstGeom>
          <a:noFill/>
          <a:ln>
            <a:noFill/>
          </a:ln>
        </p:spPr>
        <p:txBody>
          <a:bodyPr vert="horz" wrap="none" lIns="81646" tIns="40823" rIns="81646" bIns="40823" anchorCtr="0" compatLnSpc="0">
            <a:spAutoFit/>
          </a:bodyPr>
          <a:lstStyle/>
          <a:p>
            <a:r>
              <a:rPr lang="de-DE" sz="2540" b="1" dirty="0"/>
              <a:t>Klassische Wirkung von Geldpolitik auf Konsum und Investitionen</a:t>
            </a:r>
            <a:endParaRPr lang="de-DE" sz="2540" dirty="0"/>
          </a:p>
        </p:txBody>
      </p:sp>
      <p:sp>
        <p:nvSpPr>
          <p:cNvPr id="4" name="Textfeld 3"/>
          <p:cNvSpPr txBox="1"/>
          <p:nvPr/>
        </p:nvSpPr>
        <p:spPr>
          <a:xfrm>
            <a:off x="254562" y="717481"/>
            <a:ext cx="8354483" cy="5094890"/>
          </a:xfrm>
          <a:prstGeom prst="rect">
            <a:avLst/>
          </a:prstGeom>
          <a:noFill/>
          <a:ln>
            <a:noFill/>
          </a:ln>
        </p:spPr>
        <p:txBody>
          <a:bodyPr vert="horz" wrap="square" lIns="81646" tIns="40823" rIns="81646" bIns="40823" anchorCtr="0" compatLnSpc="0">
            <a:noAutofit/>
          </a:bodyPr>
          <a:lstStyle/>
          <a:p>
            <a:r>
              <a:rPr lang="de-DE" sz="1996" dirty="0"/>
              <a:t>Die Zentralbank nimmt über die Steuerung des Leitzinses starken</a:t>
            </a:r>
          </a:p>
          <a:p>
            <a:r>
              <a:rPr lang="de-DE" sz="1996" dirty="0"/>
              <a:t>Einfluss auf das allgemeine Zinsniveau der Volkswirtschaft:</a:t>
            </a:r>
          </a:p>
          <a:p>
            <a:endParaRPr lang="de-DE" sz="1996" dirty="0"/>
          </a:p>
          <a:p>
            <a:r>
              <a:rPr lang="de-DE" sz="1996" dirty="0"/>
              <a:t>Eine Zinssenkung führt tendenziell zu einer Ausweitung der Kreditnachfrage</a:t>
            </a:r>
          </a:p>
          <a:p>
            <a:endParaRPr lang="de-DE" sz="1996" dirty="0"/>
          </a:p>
          <a:p>
            <a:r>
              <a:rPr lang="de-DE" sz="1996" dirty="0"/>
              <a:t>→ dies zieht eine Ausweitung von Investitionen und Konsum nach sich</a:t>
            </a:r>
          </a:p>
          <a:p>
            <a:endParaRPr lang="de-DE" sz="1996" dirty="0"/>
          </a:p>
          <a:p>
            <a:r>
              <a:rPr lang="de-DE" sz="1996" dirty="0"/>
              <a:t>→ dies lässt wiederum die Produktionsauslastung steigen. </a:t>
            </a:r>
          </a:p>
          <a:p>
            <a:endParaRPr lang="de-DE" sz="1996" dirty="0"/>
          </a:p>
          <a:p>
            <a:r>
              <a:rPr lang="de-DE" sz="1996" dirty="0"/>
              <a:t>→ produzieren die Unternehmen allerdings an der Kapazitätsgrenze, </a:t>
            </a:r>
          </a:p>
          <a:p>
            <a:r>
              <a:rPr lang="de-DE" sz="1996" dirty="0"/>
              <a:t>     stagnieren bzw. sinken die erwarteten Gewinne</a:t>
            </a:r>
          </a:p>
          <a:p>
            <a:endParaRPr lang="de-DE" sz="1996" dirty="0"/>
          </a:p>
          <a:p>
            <a:r>
              <a:rPr lang="de-DE" sz="1996" dirty="0"/>
              <a:t>→ eine hohe Liquiditätszuführung führt nicht mehr zu weiteren </a:t>
            </a:r>
          </a:p>
          <a:p>
            <a:r>
              <a:rPr lang="de-DE" sz="1996" dirty="0"/>
              <a:t>     Investitionen</a:t>
            </a:r>
          </a:p>
          <a:p>
            <a:r>
              <a:rPr lang="de-DE" sz="1996" dirty="0"/>
              <a:t> </a:t>
            </a:r>
          </a:p>
          <a:p>
            <a:r>
              <a:rPr lang="de-DE" sz="1996" dirty="0"/>
              <a:t>→ letztlich löst die zusätzliche Geldmenge nur noch einen </a:t>
            </a:r>
          </a:p>
          <a:p>
            <a:r>
              <a:rPr lang="de-DE" sz="1996" dirty="0"/>
              <a:t>     Preisanstieg aus</a:t>
            </a:r>
          </a:p>
        </p:txBody>
      </p:sp>
      <p:sp>
        <p:nvSpPr>
          <p:cNvPr id="10" name="Rechteck 9">
            <a:extLst>
              <a:ext uri="{FF2B5EF4-FFF2-40B4-BE49-F238E27FC236}">
                <a16:creationId xmlns:a16="http://schemas.microsoft.com/office/drawing/2014/main" id="{EA51E145-7BEC-4532-BD76-9C6C22414F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BE077A4-0E7C-43B4-9048-652B6EEE090C}"/>
                  </a:ext>
                </a:extLst>
              </p14:cNvPr>
              <p14:cNvContentPartPr/>
              <p14:nvPr/>
            </p14:nvContentPartPr>
            <p14:xfrm>
              <a:off x="856293" y="2040547"/>
              <a:ext cx="1354320" cy="93240"/>
            </p14:xfrm>
          </p:contentPart>
        </mc:Choice>
        <mc:Fallback>
          <p:pic>
            <p:nvPicPr>
              <p:cNvPr id="2" name="Freihand 1">
                <a:extLst>
                  <a:ext uri="{FF2B5EF4-FFF2-40B4-BE49-F238E27FC236}">
                    <a16:creationId xmlns:a16="http://schemas.microsoft.com/office/drawing/2014/main" id="{2BE077A4-0E7C-43B4-9048-652B6EEE090C}"/>
                  </a:ext>
                </a:extLst>
              </p:cNvPr>
              <p:cNvPicPr/>
              <p:nvPr/>
            </p:nvPicPr>
            <p:blipFill>
              <a:blip r:embed="rId4"/>
              <a:stretch>
                <a:fillRect/>
              </a:stretch>
            </p:blipFill>
            <p:spPr>
              <a:xfrm>
                <a:off x="851973" y="2036227"/>
                <a:ext cx="13629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6DE3CD7B-1A1F-4CCE-ACC1-808ECDB13102}"/>
                  </a:ext>
                </a:extLst>
              </p14:cNvPr>
              <p14:cNvContentPartPr/>
              <p14:nvPr/>
            </p14:nvContentPartPr>
            <p14:xfrm>
              <a:off x="863493" y="2044147"/>
              <a:ext cx="1315440" cy="82080"/>
            </p14:xfrm>
          </p:contentPart>
        </mc:Choice>
        <mc:Fallback>
          <p:pic>
            <p:nvPicPr>
              <p:cNvPr id="5" name="Freihand 4">
                <a:extLst>
                  <a:ext uri="{FF2B5EF4-FFF2-40B4-BE49-F238E27FC236}">
                    <a16:creationId xmlns:a16="http://schemas.microsoft.com/office/drawing/2014/main" id="{6DE3CD7B-1A1F-4CCE-ACC1-808ECDB13102}"/>
                  </a:ext>
                </a:extLst>
              </p:cNvPr>
              <p:cNvPicPr/>
              <p:nvPr/>
            </p:nvPicPr>
            <p:blipFill>
              <a:blip r:embed="rId6"/>
              <a:stretch>
                <a:fillRect/>
              </a:stretch>
            </p:blipFill>
            <p:spPr>
              <a:xfrm>
                <a:off x="859173" y="2039827"/>
                <a:ext cx="13240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7AD41415-E2AA-4214-A425-A3A17DC616E0}"/>
                  </a:ext>
                </a:extLst>
              </p14:cNvPr>
              <p14:cNvContentPartPr/>
              <p14:nvPr/>
            </p14:nvContentPartPr>
            <p14:xfrm>
              <a:off x="4757613" y="2027587"/>
              <a:ext cx="3579480" cy="35640"/>
            </p14:xfrm>
          </p:contentPart>
        </mc:Choice>
        <mc:Fallback>
          <p:pic>
            <p:nvPicPr>
              <p:cNvPr id="6" name="Freihand 5">
                <a:extLst>
                  <a:ext uri="{FF2B5EF4-FFF2-40B4-BE49-F238E27FC236}">
                    <a16:creationId xmlns:a16="http://schemas.microsoft.com/office/drawing/2014/main" id="{7AD41415-E2AA-4214-A425-A3A17DC616E0}"/>
                  </a:ext>
                </a:extLst>
              </p:cNvPr>
              <p:cNvPicPr/>
              <p:nvPr/>
            </p:nvPicPr>
            <p:blipFill>
              <a:blip r:embed="rId8"/>
              <a:stretch>
                <a:fillRect/>
              </a:stretch>
            </p:blipFill>
            <p:spPr>
              <a:xfrm>
                <a:off x="4753293" y="2023267"/>
                <a:ext cx="35881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CCB8948D-0C2F-4643-8418-0E9A3CC6DAED}"/>
                  </a:ext>
                </a:extLst>
              </p14:cNvPr>
              <p14:cNvContentPartPr/>
              <p14:nvPr/>
            </p14:nvContentPartPr>
            <p14:xfrm>
              <a:off x="3781293" y="2655427"/>
              <a:ext cx="1344240" cy="22680"/>
            </p14:xfrm>
          </p:contentPart>
        </mc:Choice>
        <mc:Fallback>
          <p:pic>
            <p:nvPicPr>
              <p:cNvPr id="7" name="Freihand 6">
                <a:extLst>
                  <a:ext uri="{FF2B5EF4-FFF2-40B4-BE49-F238E27FC236}">
                    <a16:creationId xmlns:a16="http://schemas.microsoft.com/office/drawing/2014/main" id="{CCB8948D-0C2F-4643-8418-0E9A3CC6DAED}"/>
                  </a:ext>
                </a:extLst>
              </p:cNvPr>
              <p:cNvPicPr/>
              <p:nvPr/>
            </p:nvPicPr>
            <p:blipFill>
              <a:blip r:embed="rId10"/>
              <a:stretch>
                <a:fillRect/>
              </a:stretch>
            </p:blipFill>
            <p:spPr>
              <a:xfrm>
                <a:off x="3776973" y="2651107"/>
                <a:ext cx="13528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6" name="Freihand 25">
                <a:extLst>
                  <a:ext uri="{FF2B5EF4-FFF2-40B4-BE49-F238E27FC236}">
                    <a16:creationId xmlns:a16="http://schemas.microsoft.com/office/drawing/2014/main" id="{DC2A4767-81AB-4807-B133-85F12384C86C}"/>
                  </a:ext>
                </a:extLst>
              </p14:cNvPr>
              <p14:cNvContentPartPr/>
              <p14:nvPr/>
            </p14:nvContentPartPr>
            <p14:xfrm>
              <a:off x="2645853" y="3276067"/>
              <a:ext cx="2473560" cy="52560"/>
            </p14:xfrm>
          </p:contentPart>
        </mc:Choice>
        <mc:Fallback>
          <p:pic>
            <p:nvPicPr>
              <p:cNvPr id="26" name="Freihand 25">
                <a:extLst>
                  <a:ext uri="{FF2B5EF4-FFF2-40B4-BE49-F238E27FC236}">
                    <a16:creationId xmlns:a16="http://schemas.microsoft.com/office/drawing/2014/main" id="{DC2A4767-81AB-4807-B133-85F12384C86C}"/>
                  </a:ext>
                </a:extLst>
              </p:cNvPr>
              <p:cNvPicPr/>
              <p:nvPr/>
            </p:nvPicPr>
            <p:blipFill>
              <a:blip r:embed="rId12"/>
              <a:stretch>
                <a:fillRect/>
              </a:stretch>
            </p:blipFill>
            <p:spPr>
              <a:xfrm>
                <a:off x="2641533" y="3271747"/>
                <a:ext cx="24822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7" name="Freihand 26">
                <a:extLst>
                  <a:ext uri="{FF2B5EF4-FFF2-40B4-BE49-F238E27FC236}">
                    <a16:creationId xmlns:a16="http://schemas.microsoft.com/office/drawing/2014/main" id="{A1EA6EE0-2C63-4A2D-9420-1B1CD52F532F}"/>
                  </a:ext>
                </a:extLst>
              </p14:cNvPr>
              <p14:cNvContentPartPr/>
              <p14:nvPr/>
            </p14:nvContentPartPr>
            <p14:xfrm>
              <a:off x="2354613" y="3821467"/>
              <a:ext cx="4898160" cy="47520"/>
            </p14:xfrm>
          </p:contentPart>
        </mc:Choice>
        <mc:Fallback>
          <p:pic>
            <p:nvPicPr>
              <p:cNvPr id="27" name="Freihand 26">
                <a:extLst>
                  <a:ext uri="{FF2B5EF4-FFF2-40B4-BE49-F238E27FC236}">
                    <a16:creationId xmlns:a16="http://schemas.microsoft.com/office/drawing/2014/main" id="{A1EA6EE0-2C63-4A2D-9420-1B1CD52F532F}"/>
                  </a:ext>
                </a:extLst>
              </p:cNvPr>
              <p:cNvPicPr/>
              <p:nvPr/>
            </p:nvPicPr>
            <p:blipFill>
              <a:blip r:embed="rId14"/>
              <a:stretch>
                <a:fillRect/>
              </a:stretch>
            </p:blipFill>
            <p:spPr>
              <a:xfrm>
                <a:off x="2350293" y="3817147"/>
                <a:ext cx="49068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8" name="Freihand 27">
                <a:extLst>
                  <a:ext uri="{FF2B5EF4-FFF2-40B4-BE49-F238E27FC236}">
                    <a16:creationId xmlns:a16="http://schemas.microsoft.com/office/drawing/2014/main" id="{32762302-2FA8-4B3F-97D6-8E95C31CFCA2}"/>
                  </a:ext>
                </a:extLst>
              </p14:cNvPr>
              <p14:cNvContentPartPr/>
              <p14:nvPr/>
            </p14:nvContentPartPr>
            <p14:xfrm>
              <a:off x="634173" y="4156267"/>
              <a:ext cx="5212440" cy="50760"/>
            </p14:xfrm>
          </p:contentPart>
        </mc:Choice>
        <mc:Fallback>
          <p:pic>
            <p:nvPicPr>
              <p:cNvPr id="28" name="Freihand 27">
                <a:extLst>
                  <a:ext uri="{FF2B5EF4-FFF2-40B4-BE49-F238E27FC236}">
                    <a16:creationId xmlns:a16="http://schemas.microsoft.com/office/drawing/2014/main" id="{32762302-2FA8-4B3F-97D6-8E95C31CFCA2}"/>
                  </a:ext>
                </a:extLst>
              </p:cNvPr>
              <p:cNvPicPr/>
              <p:nvPr/>
            </p:nvPicPr>
            <p:blipFill>
              <a:blip r:embed="rId16"/>
              <a:stretch>
                <a:fillRect/>
              </a:stretch>
            </p:blipFill>
            <p:spPr>
              <a:xfrm>
                <a:off x="629853" y="4151947"/>
                <a:ext cx="52210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9" name="Freihand 28">
                <a:extLst>
                  <a:ext uri="{FF2B5EF4-FFF2-40B4-BE49-F238E27FC236}">
                    <a16:creationId xmlns:a16="http://schemas.microsoft.com/office/drawing/2014/main" id="{163420E1-8840-4020-8E6C-A1FDC868E433}"/>
                  </a:ext>
                </a:extLst>
              </p14:cNvPr>
              <p14:cNvContentPartPr/>
              <p14:nvPr/>
            </p14:nvContentPartPr>
            <p14:xfrm>
              <a:off x="1793013" y="4807507"/>
              <a:ext cx="2012400" cy="97920"/>
            </p14:xfrm>
          </p:contentPart>
        </mc:Choice>
        <mc:Fallback>
          <p:pic>
            <p:nvPicPr>
              <p:cNvPr id="29" name="Freihand 28">
                <a:extLst>
                  <a:ext uri="{FF2B5EF4-FFF2-40B4-BE49-F238E27FC236}">
                    <a16:creationId xmlns:a16="http://schemas.microsoft.com/office/drawing/2014/main" id="{163420E1-8840-4020-8E6C-A1FDC868E433}"/>
                  </a:ext>
                </a:extLst>
              </p:cNvPr>
              <p:cNvPicPr/>
              <p:nvPr/>
            </p:nvPicPr>
            <p:blipFill>
              <a:blip r:embed="rId18"/>
              <a:stretch>
                <a:fillRect/>
              </a:stretch>
            </p:blipFill>
            <p:spPr>
              <a:xfrm>
                <a:off x="1788693" y="4803187"/>
                <a:ext cx="20210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0" name="Freihand 29">
                <a:extLst>
                  <a:ext uri="{FF2B5EF4-FFF2-40B4-BE49-F238E27FC236}">
                    <a16:creationId xmlns:a16="http://schemas.microsoft.com/office/drawing/2014/main" id="{E69C1F58-FA88-4AA6-989F-25622A9665DB}"/>
                  </a:ext>
                </a:extLst>
              </p14:cNvPr>
              <p14:cNvContentPartPr/>
              <p14:nvPr/>
            </p14:nvContentPartPr>
            <p14:xfrm>
              <a:off x="623733" y="1500907"/>
              <a:ext cx="1663920" cy="933480"/>
            </p14:xfrm>
          </p:contentPart>
        </mc:Choice>
        <mc:Fallback>
          <p:pic>
            <p:nvPicPr>
              <p:cNvPr id="30" name="Freihand 29">
                <a:extLst>
                  <a:ext uri="{FF2B5EF4-FFF2-40B4-BE49-F238E27FC236}">
                    <a16:creationId xmlns:a16="http://schemas.microsoft.com/office/drawing/2014/main" id="{E69C1F58-FA88-4AA6-989F-25622A9665DB}"/>
                  </a:ext>
                </a:extLst>
              </p:cNvPr>
              <p:cNvPicPr/>
              <p:nvPr/>
            </p:nvPicPr>
            <p:blipFill>
              <a:blip r:embed="rId20"/>
              <a:stretch>
                <a:fillRect/>
              </a:stretch>
            </p:blipFill>
            <p:spPr>
              <a:xfrm>
                <a:off x="619413" y="1496587"/>
                <a:ext cx="1672560" cy="9421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1" name="Freihand 30">
                <a:extLst>
                  <a:ext uri="{FF2B5EF4-FFF2-40B4-BE49-F238E27FC236}">
                    <a16:creationId xmlns:a16="http://schemas.microsoft.com/office/drawing/2014/main" id="{834F5625-2034-4D92-AE69-27838A3C113D}"/>
                  </a:ext>
                </a:extLst>
              </p14:cNvPr>
              <p14:cNvContentPartPr/>
              <p14:nvPr/>
            </p14:nvContentPartPr>
            <p14:xfrm>
              <a:off x="2370813" y="5727667"/>
              <a:ext cx="2707920" cy="155160"/>
            </p14:xfrm>
          </p:contentPart>
        </mc:Choice>
        <mc:Fallback>
          <p:pic>
            <p:nvPicPr>
              <p:cNvPr id="31" name="Freihand 30">
                <a:extLst>
                  <a:ext uri="{FF2B5EF4-FFF2-40B4-BE49-F238E27FC236}">
                    <a16:creationId xmlns:a16="http://schemas.microsoft.com/office/drawing/2014/main" id="{834F5625-2034-4D92-AE69-27838A3C113D}"/>
                  </a:ext>
                </a:extLst>
              </p:cNvPr>
              <p:cNvPicPr/>
              <p:nvPr/>
            </p:nvPicPr>
            <p:blipFill>
              <a:blip r:embed="rId22"/>
              <a:stretch>
                <a:fillRect/>
              </a:stretch>
            </p:blipFill>
            <p:spPr>
              <a:xfrm>
                <a:off x="2366493" y="5723347"/>
                <a:ext cx="27165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2" name="Freihand 31">
                <a:extLst>
                  <a:ext uri="{FF2B5EF4-FFF2-40B4-BE49-F238E27FC236}">
                    <a16:creationId xmlns:a16="http://schemas.microsoft.com/office/drawing/2014/main" id="{729F2747-24C0-416F-9843-9884DD23BA77}"/>
                  </a:ext>
                </a:extLst>
              </p14:cNvPr>
              <p14:cNvContentPartPr/>
              <p14:nvPr/>
            </p14:nvContentPartPr>
            <p14:xfrm>
              <a:off x="506733" y="6055987"/>
              <a:ext cx="2202840" cy="58680"/>
            </p14:xfrm>
          </p:contentPart>
        </mc:Choice>
        <mc:Fallback>
          <p:pic>
            <p:nvPicPr>
              <p:cNvPr id="32" name="Freihand 31">
                <a:extLst>
                  <a:ext uri="{FF2B5EF4-FFF2-40B4-BE49-F238E27FC236}">
                    <a16:creationId xmlns:a16="http://schemas.microsoft.com/office/drawing/2014/main" id="{729F2747-24C0-416F-9843-9884DD23BA77}"/>
                  </a:ext>
                </a:extLst>
              </p:cNvPr>
              <p:cNvPicPr/>
              <p:nvPr/>
            </p:nvPicPr>
            <p:blipFill>
              <a:blip r:embed="rId24"/>
              <a:stretch>
                <a:fillRect/>
              </a:stretch>
            </p:blipFill>
            <p:spPr>
              <a:xfrm>
                <a:off x="502413" y="6051667"/>
                <a:ext cx="2211480" cy="67320"/>
              </a:xfrm>
              <a:prstGeom prst="rect">
                <a:avLst/>
              </a:prstGeom>
            </p:spPr>
          </p:pic>
        </mc:Fallback>
      </mc:AlternateContent>
      <p:grpSp>
        <p:nvGrpSpPr>
          <p:cNvPr id="34" name="Gruppieren 33">
            <a:extLst>
              <a:ext uri="{FF2B5EF4-FFF2-40B4-BE49-F238E27FC236}">
                <a16:creationId xmlns:a16="http://schemas.microsoft.com/office/drawing/2014/main" id="{6D749EE4-C04D-406E-841A-0A35EA345441}"/>
              </a:ext>
            </a:extLst>
          </p:cNvPr>
          <p:cNvGrpSpPr/>
          <p:nvPr/>
        </p:nvGrpSpPr>
        <p:grpSpPr>
          <a:xfrm>
            <a:off x="3349293" y="1971067"/>
            <a:ext cx="3308040" cy="923400"/>
            <a:chOff x="3349293" y="1971067"/>
            <a:chExt cx="3308040" cy="923400"/>
          </a:xfrm>
        </p:grpSpPr>
        <mc:AlternateContent xmlns:mc="http://schemas.openxmlformats.org/markup-compatibility/2006">
          <mc:Choice xmlns:p14="http://schemas.microsoft.com/office/powerpoint/2010/main" Requires="p14">
            <p:contentPart p14:bwMode="auto" r:id="rId25">
              <p14:nvContentPartPr>
                <p14:cNvPr id="8" name="Freihand 7">
                  <a:extLst>
                    <a:ext uri="{FF2B5EF4-FFF2-40B4-BE49-F238E27FC236}">
                      <a16:creationId xmlns:a16="http://schemas.microsoft.com/office/drawing/2014/main" id="{0626B55F-F07F-4D2E-9D15-7C06C5D4A41E}"/>
                    </a:ext>
                  </a:extLst>
                </p14:cNvPr>
                <p14:cNvContentPartPr/>
                <p14:nvPr/>
              </p14:nvContentPartPr>
              <p14:xfrm>
                <a:off x="5871093" y="2615107"/>
                <a:ext cx="35640" cy="1080"/>
              </p14:xfrm>
            </p:contentPart>
          </mc:Choice>
          <mc:Fallback>
            <p:pic>
              <p:nvPicPr>
                <p:cNvPr id="8" name="Freihand 7">
                  <a:extLst>
                    <a:ext uri="{FF2B5EF4-FFF2-40B4-BE49-F238E27FC236}">
                      <a16:creationId xmlns:a16="http://schemas.microsoft.com/office/drawing/2014/main" id="{0626B55F-F07F-4D2E-9D15-7C06C5D4A41E}"/>
                    </a:ext>
                  </a:extLst>
                </p:cNvPr>
                <p:cNvPicPr/>
                <p:nvPr/>
              </p:nvPicPr>
              <p:blipFill>
                <a:blip r:embed="rId26"/>
                <a:stretch>
                  <a:fillRect/>
                </a:stretch>
              </p:blipFill>
              <p:spPr>
                <a:xfrm>
                  <a:off x="5866773" y="2610787"/>
                  <a:ext cx="4428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9" name="Freihand 8">
                  <a:extLst>
                    <a:ext uri="{FF2B5EF4-FFF2-40B4-BE49-F238E27FC236}">
                      <a16:creationId xmlns:a16="http://schemas.microsoft.com/office/drawing/2014/main" id="{C2DE33AA-03C0-4E8F-9291-BCA0E5655021}"/>
                    </a:ext>
                  </a:extLst>
                </p14:cNvPr>
                <p14:cNvContentPartPr/>
                <p14:nvPr/>
              </p14:nvContentPartPr>
              <p14:xfrm>
                <a:off x="5699373" y="2606467"/>
                <a:ext cx="914400" cy="46440"/>
              </p14:xfrm>
            </p:contentPart>
          </mc:Choice>
          <mc:Fallback>
            <p:pic>
              <p:nvPicPr>
                <p:cNvPr id="9" name="Freihand 8">
                  <a:extLst>
                    <a:ext uri="{FF2B5EF4-FFF2-40B4-BE49-F238E27FC236}">
                      <a16:creationId xmlns:a16="http://schemas.microsoft.com/office/drawing/2014/main" id="{C2DE33AA-03C0-4E8F-9291-BCA0E5655021}"/>
                    </a:ext>
                  </a:extLst>
                </p:cNvPr>
                <p:cNvPicPr/>
                <p:nvPr/>
              </p:nvPicPr>
              <p:blipFill>
                <a:blip r:embed="rId28"/>
                <a:stretch>
                  <a:fillRect/>
                </a:stretch>
              </p:blipFill>
              <p:spPr>
                <a:xfrm>
                  <a:off x="5695053" y="2602147"/>
                  <a:ext cx="9230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2" name="Freihand 11">
                  <a:extLst>
                    <a:ext uri="{FF2B5EF4-FFF2-40B4-BE49-F238E27FC236}">
                      <a16:creationId xmlns:a16="http://schemas.microsoft.com/office/drawing/2014/main" id="{DDF55E0B-4E1B-4A50-B4B2-51D1DAA0978E}"/>
                    </a:ext>
                  </a:extLst>
                </p14:cNvPr>
                <p14:cNvContentPartPr/>
                <p14:nvPr/>
              </p14:nvContentPartPr>
              <p14:xfrm>
                <a:off x="3530013" y="2069347"/>
                <a:ext cx="114840" cy="155520"/>
              </p14:xfrm>
            </p:contentPart>
          </mc:Choice>
          <mc:Fallback>
            <p:pic>
              <p:nvPicPr>
                <p:cNvPr id="12" name="Freihand 11">
                  <a:extLst>
                    <a:ext uri="{FF2B5EF4-FFF2-40B4-BE49-F238E27FC236}">
                      <a16:creationId xmlns:a16="http://schemas.microsoft.com/office/drawing/2014/main" id="{DDF55E0B-4E1B-4A50-B4B2-51D1DAA0978E}"/>
                    </a:ext>
                  </a:extLst>
                </p:cNvPr>
                <p:cNvPicPr/>
                <p:nvPr/>
              </p:nvPicPr>
              <p:blipFill>
                <a:blip r:embed="rId30"/>
                <a:stretch>
                  <a:fillRect/>
                </a:stretch>
              </p:blipFill>
              <p:spPr>
                <a:xfrm>
                  <a:off x="3525693" y="2065027"/>
                  <a:ext cx="1234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3" name="Freihand 12">
                  <a:extLst>
                    <a:ext uri="{FF2B5EF4-FFF2-40B4-BE49-F238E27FC236}">
                      <a16:creationId xmlns:a16="http://schemas.microsoft.com/office/drawing/2014/main" id="{EFCAF479-3A10-485F-8410-E1903F141D92}"/>
                    </a:ext>
                  </a:extLst>
                </p14:cNvPr>
                <p14:cNvContentPartPr/>
                <p14:nvPr/>
              </p14:nvContentPartPr>
              <p14:xfrm>
                <a:off x="3589773" y="2200387"/>
                <a:ext cx="59400" cy="27720"/>
              </p14:xfrm>
            </p:contentPart>
          </mc:Choice>
          <mc:Fallback>
            <p:pic>
              <p:nvPicPr>
                <p:cNvPr id="13" name="Freihand 12">
                  <a:extLst>
                    <a:ext uri="{FF2B5EF4-FFF2-40B4-BE49-F238E27FC236}">
                      <a16:creationId xmlns:a16="http://schemas.microsoft.com/office/drawing/2014/main" id="{EFCAF479-3A10-485F-8410-E1903F141D92}"/>
                    </a:ext>
                  </a:extLst>
                </p:cNvPr>
                <p:cNvPicPr/>
                <p:nvPr/>
              </p:nvPicPr>
              <p:blipFill>
                <a:blip r:embed="rId32"/>
                <a:stretch>
                  <a:fillRect/>
                </a:stretch>
              </p:blipFill>
              <p:spPr>
                <a:xfrm>
                  <a:off x="3585453" y="2196067"/>
                  <a:ext cx="680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4" name="Freihand 13">
                  <a:extLst>
                    <a:ext uri="{FF2B5EF4-FFF2-40B4-BE49-F238E27FC236}">
                      <a16:creationId xmlns:a16="http://schemas.microsoft.com/office/drawing/2014/main" id="{B8F069E9-57B7-4F78-887B-FCA5254E616A}"/>
                    </a:ext>
                  </a:extLst>
                </p14:cNvPr>
                <p14:cNvContentPartPr/>
                <p14:nvPr/>
              </p14:nvContentPartPr>
              <p14:xfrm>
                <a:off x="3707133" y="2122267"/>
                <a:ext cx="129960" cy="100080"/>
              </p14:xfrm>
            </p:contentPart>
          </mc:Choice>
          <mc:Fallback>
            <p:pic>
              <p:nvPicPr>
                <p:cNvPr id="14" name="Freihand 13">
                  <a:extLst>
                    <a:ext uri="{FF2B5EF4-FFF2-40B4-BE49-F238E27FC236}">
                      <a16:creationId xmlns:a16="http://schemas.microsoft.com/office/drawing/2014/main" id="{B8F069E9-57B7-4F78-887B-FCA5254E616A}"/>
                    </a:ext>
                  </a:extLst>
                </p:cNvPr>
                <p:cNvPicPr/>
                <p:nvPr/>
              </p:nvPicPr>
              <p:blipFill>
                <a:blip r:embed="rId34"/>
                <a:stretch>
                  <a:fillRect/>
                </a:stretch>
              </p:blipFill>
              <p:spPr>
                <a:xfrm>
                  <a:off x="3702813" y="2117947"/>
                  <a:ext cx="1386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5" name="Freihand 14">
                  <a:extLst>
                    <a:ext uri="{FF2B5EF4-FFF2-40B4-BE49-F238E27FC236}">
                      <a16:creationId xmlns:a16="http://schemas.microsoft.com/office/drawing/2014/main" id="{B2662494-497C-4AF4-B568-961F045B4E2E}"/>
                    </a:ext>
                  </a:extLst>
                </p14:cNvPr>
                <p14:cNvContentPartPr/>
                <p14:nvPr/>
              </p14:nvContentPartPr>
              <p14:xfrm>
                <a:off x="3841773" y="2056027"/>
                <a:ext cx="266400" cy="156600"/>
              </p14:xfrm>
            </p:contentPart>
          </mc:Choice>
          <mc:Fallback>
            <p:pic>
              <p:nvPicPr>
                <p:cNvPr id="15" name="Freihand 14">
                  <a:extLst>
                    <a:ext uri="{FF2B5EF4-FFF2-40B4-BE49-F238E27FC236}">
                      <a16:creationId xmlns:a16="http://schemas.microsoft.com/office/drawing/2014/main" id="{B2662494-497C-4AF4-B568-961F045B4E2E}"/>
                    </a:ext>
                  </a:extLst>
                </p:cNvPr>
                <p:cNvPicPr/>
                <p:nvPr/>
              </p:nvPicPr>
              <p:blipFill>
                <a:blip r:embed="rId36"/>
                <a:stretch>
                  <a:fillRect/>
                </a:stretch>
              </p:blipFill>
              <p:spPr>
                <a:xfrm>
                  <a:off x="3837453" y="2051707"/>
                  <a:ext cx="2750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6" name="Freihand 15">
                  <a:extLst>
                    <a:ext uri="{FF2B5EF4-FFF2-40B4-BE49-F238E27FC236}">
                      <a16:creationId xmlns:a16="http://schemas.microsoft.com/office/drawing/2014/main" id="{89902F36-92AC-48F1-A200-638F201D5118}"/>
                    </a:ext>
                  </a:extLst>
                </p14:cNvPr>
                <p14:cNvContentPartPr/>
                <p14:nvPr/>
              </p14:nvContentPartPr>
              <p14:xfrm>
                <a:off x="4022853" y="2035507"/>
                <a:ext cx="41040" cy="12600"/>
              </p14:xfrm>
            </p:contentPart>
          </mc:Choice>
          <mc:Fallback>
            <p:pic>
              <p:nvPicPr>
                <p:cNvPr id="16" name="Freihand 15">
                  <a:extLst>
                    <a:ext uri="{FF2B5EF4-FFF2-40B4-BE49-F238E27FC236}">
                      <a16:creationId xmlns:a16="http://schemas.microsoft.com/office/drawing/2014/main" id="{89902F36-92AC-48F1-A200-638F201D5118}"/>
                    </a:ext>
                  </a:extLst>
                </p:cNvPr>
                <p:cNvPicPr/>
                <p:nvPr/>
              </p:nvPicPr>
              <p:blipFill>
                <a:blip r:embed="rId38"/>
                <a:stretch>
                  <a:fillRect/>
                </a:stretch>
              </p:blipFill>
              <p:spPr>
                <a:xfrm>
                  <a:off x="4018533" y="2031187"/>
                  <a:ext cx="496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7" name="Freihand 16">
                  <a:extLst>
                    <a:ext uri="{FF2B5EF4-FFF2-40B4-BE49-F238E27FC236}">
                      <a16:creationId xmlns:a16="http://schemas.microsoft.com/office/drawing/2014/main" id="{BFA2CCD6-7441-4045-8CBB-2672F050994D}"/>
                    </a:ext>
                  </a:extLst>
                </p14:cNvPr>
                <p14:cNvContentPartPr/>
                <p14:nvPr/>
              </p14:nvContentPartPr>
              <p14:xfrm>
                <a:off x="4185573" y="2022547"/>
                <a:ext cx="196920" cy="190800"/>
              </p14:xfrm>
            </p:contentPart>
          </mc:Choice>
          <mc:Fallback>
            <p:pic>
              <p:nvPicPr>
                <p:cNvPr id="17" name="Freihand 16">
                  <a:extLst>
                    <a:ext uri="{FF2B5EF4-FFF2-40B4-BE49-F238E27FC236}">
                      <a16:creationId xmlns:a16="http://schemas.microsoft.com/office/drawing/2014/main" id="{BFA2CCD6-7441-4045-8CBB-2672F050994D}"/>
                    </a:ext>
                  </a:extLst>
                </p:cNvPr>
                <p:cNvPicPr/>
                <p:nvPr/>
              </p:nvPicPr>
              <p:blipFill>
                <a:blip r:embed="rId40"/>
                <a:stretch>
                  <a:fillRect/>
                </a:stretch>
              </p:blipFill>
              <p:spPr>
                <a:xfrm>
                  <a:off x="4181253" y="2018227"/>
                  <a:ext cx="20556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8" name="Freihand 17">
                  <a:extLst>
                    <a:ext uri="{FF2B5EF4-FFF2-40B4-BE49-F238E27FC236}">
                      <a16:creationId xmlns:a16="http://schemas.microsoft.com/office/drawing/2014/main" id="{5F3BE8BE-95A9-4D58-8B83-00976FCE3C06}"/>
                    </a:ext>
                  </a:extLst>
                </p14:cNvPr>
                <p14:cNvContentPartPr/>
                <p14:nvPr/>
              </p14:nvContentPartPr>
              <p14:xfrm>
                <a:off x="4392933" y="2062147"/>
                <a:ext cx="3240" cy="23400"/>
              </p14:xfrm>
            </p:contentPart>
          </mc:Choice>
          <mc:Fallback>
            <p:pic>
              <p:nvPicPr>
                <p:cNvPr id="18" name="Freihand 17">
                  <a:extLst>
                    <a:ext uri="{FF2B5EF4-FFF2-40B4-BE49-F238E27FC236}">
                      <a16:creationId xmlns:a16="http://schemas.microsoft.com/office/drawing/2014/main" id="{5F3BE8BE-95A9-4D58-8B83-00976FCE3C06}"/>
                    </a:ext>
                  </a:extLst>
                </p:cNvPr>
                <p:cNvPicPr/>
                <p:nvPr/>
              </p:nvPicPr>
              <p:blipFill>
                <a:blip r:embed="rId42"/>
                <a:stretch>
                  <a:fillRect/>
                </a:stretch>
              </p:blipFill>
              <p:spPr>
                <a:xfrm>
                  <a:off x="4388613" y="2057827"/>
                  <a:ext cx="118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9" name="Freihand 18">
                  <a:extLst>
                    <a:ext uri="{FF2B5EF4-FFF2-40B4-BE49-F238E27FC236}">
                      <a16:creationId xmlns:a16="http://schemas.microsoft.com/office/drawing/2014/main" id="{B6F3CA7B-9982-47E1-B5E8-A058F6CCDE8E}"/>
                    </a:ext>
                  </a:extLst>
                </p14:cNvPr>
                <p14:cNvContentPartPr/>
                <p14:nvPr/>
              </p14:nvContentPartPr>
              <p14:xfrm>
                <a:off x="4411653" y="2147467"/>
                <a:ext cx="181080" cy="45720"/>
              </p14:xfrm>
            </p:contentPart>
          </mc:Choice>
          <mc:Fallback>
            <p:pic>
              <p:nvPicPr>
                <p:cNvPr id="19" name="Freihand 18">
                  <a:extLst>
                    <a:ext uri="{FF2B5EF4-FFF2-40B4-BE49-F238E27FC236}">
                      <a16:creationId xmlns:a16="http://schemas.microsoft.com/office/drawing/2014/main" id="{B6F3CA7B-9982-47E1-B5E8-A058F6CCDE8E}"/>
                    </a:ext>
                  </a:extLst>
                </p:cNvPr>
                <p:cNvPicPr/>
                <p:nvPr/>
              </p:nvPicPr>
              <p:blipFill>
                <a:blip r:embed="rId44"/>
                <a:stretch>
                  <a:fillRect/>
                </a:stretch>
              </p:blipFill>
              <p:spPr>
                <a:xfrm>
                  <a:off x="4407333" y="2143147"/>
                  <a:ext cx="1897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0" name="Freihand 19">
                  <a:extLst>
                    <a:ext uri="{FF2B5EF4-FFF2-40B4-BE49-F238E27FC236}">
                      <a16:creationId xmlns:a16="http://schemas.microsoft.com/office/drawing/2014/main" id="{991F69A5-E97F-4CAE-BE69-51263C7D434C}"/>
                    </a:ext>
                  </a:extLst>
                </p14:cNvPr>
                <p14:cNvContentPartPr/>
                <p14:nvPr/>
              </p14:nvContentPartPr>
              <p14:xfrm>
                <a:off x="4601373" y="2144227"/>
                <a:ext cx="126000" cy="84960"/>
              </p14:xfrm>
            </p:contentPart>
          </mc:Choice>
          <mc:Fallback>
            <p:pic>
              <p:nvPicPr>
                <p:cNvPr id="20" name="Freihand 19">
                  <a:extLst>
                    <a:ext uri="{FF2B5EF4-FFF2-40B4-BE49-F238E27FC236}">
                      <a16:creationId xmlns:a16="http://schemas.microsoft.com/office/drawing/2014/main" id="{991F69A5-E97F-4CAE-BE69-51263C7D434C}"/>
                    </a:ext>
                  </a:extLst>
                </p:cNvPr>
                <p:cNvPicPr/>
                <p:nvPr/>
              </p:nvPicPr>
              <p:blipFill>
                <a:blip r:embed="rId46"/>
                <a:stretch>
                  <a:fillRect/>
                </a:stretch>
              </p:blipFill>
              <p:spPr>
                <a:xfrm>
                  <a:off x="4597053" y="2139907"/>
                  <a:ext cx="1346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1" name="Freihand 20">
                  <a:extLst>
                    <a:ext uri="{FF2B5EF4-FFF2-40B4-BE49-F238E27FC236}">
                      <a16:creationId xmlns:a16="http://schemas.microsoft.com/office/drawing/2014/main" id="{9CF862B6-F3BD-4B76-BD65-163C510B70AE}"/>
                    </a:ext>
                  </a:extLst>
                </p14:cNvPr>
                <p14:cNvContentPartPr/>
                <p14:nvPr/>
              </p14:nvContentPartPr>
              <p14:xfrm>
                <a:off x="4741053" y="2169067"/>
                <a:ext cx="32760" cy="73440"/>
              </p14:xfrm>
            </p:contentPart>
          </mc:Choice>
          <mc:Fallback>
            <p:pic>
              <p:nvPicPr>
                <p:cNvPr id="21" name="Freihand 20">
                  <a:extLst>
                    <a:ext uri="{FF2B5EF4-FFF2-40B4-BE49-F238E27FC236}">
                      <a16:creationId xmlns:a16="http://schemas.microsoft.com/office/drawing/2014/main" id="{9CF862B6-F3BD-4B76-BD65-163C510B70AE}"/>
                    </a:ext>
                  </a:extLst>
                </p:cNvPr>
                <p:cNvPicPr/>
                <p:nvPr/>
              </p:nvPicPr>
              <p:blipFill>
                <a:blip r:embed="rId48"/>
                <a:stretch>
                  <a:fillRect/>
                </a:stretch>
              </p:blipFill>
              <p:spPr>
                <a:xfrm>
                  <a:off x="4736733" y="2164747"/>
                  <a:ext cx="414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3" name="Freihand 22">
                  <a:extLst>
                    <a:ext uri="{FF2B5EF4-FFF2-40B4-BE49-F238E27FC236}">
                      <a16:creationId xmlns:a16="http://schemas.microsoft.com/office/drawing/2014/main" id="{EAEF9660-4419-476A-B9DC-B06E44D9F9DB}"/>
                    </a:ext>
                  </a:extLst>
                </p14:cNvPr>
                <p14:cNvContentPartPr/>
                <p14:nvPr/>
              </p14:nvContentPartPr>
              <p14:xfrm>
                <a:off x="4793613" y="2083027"/>
                <a:ext cx="339840" cy="174960"/>
              </p14:xfrm>
            </p:contentPart>
          </mc:Choice>
          <mc:Fallback>
            <p:pic>
              <p:nvPicPr>
                <p:cNvPr id="23" name="Freihand 22">
                  <a:extLst>
                    <a:ext uri="{FF2B5EF4-FFF2-40B4-BE49-F238E27FC236}">
                      <a16:creationId xmlns:a16="http://schemas.microsoft.com/office/drawing/2014/main" id="{EAEF9660-4419-476A-B9DC-B06E44D9F9DB}"/>
                    </a:ext>
                  </a:extLst>
                </p:cNvPr>
                <p:cNvPicPr/>
                <p:nvPr/>
              </p:nvPicPr>
              <p:blipFill>
                <a:blip r:embed="rId50"/>
                <a:stretch>
                  <a:fillRect/>
                </a:stretch>
              </p:blipFill>
              <p:spPr>
                <a:xfrm>
                  <a:off x="4789293" y="2078707"/>
                  <a:ext cx="3484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4" name="Freihand 23">
                  <a:extLst>
                    <a:ext uri="{FF2B5EF4-FFF2-40B4-BE49-F238E27FC236}">
                      <a16:creationId xmlns:a16="http://schemas.microsoft.com/office/drawing/2014/main" id="{6D5DDECF-8174-4465-AC4B-1D1EA1759911}"/>
                    </a:ext>
                  </a:extLst>
                </p14:cNvPr>
                <p14:cNvContentPartPr/>
                <p14:nvPr/>
              </p14:nvContentPartPr>
              <p14:xfrm>
                <a:off x="3770493" y="2205067"/>
                <a:ext cx="1461600" cy="258840"/>
              </p14:xfrm>
            </p:contentPart>
          </mc:Choice>
          <mc:Fallback>
            <p:pic>
              <p:nvPicPr>
                <p:cNvPr id="24" name="Freihand 23">
                  <a:extLst>
                    <a:ext uri="{FF2B5EF4-FFF2-40B4-BE49-F238E27FC236}">
                      <a16:creationId xmlns:a16="http://schemas.microsoft.com/office/drawing/2014/main" id="{6D5DDECF-8174-4465-AC4B-1D1EA1759911}"/>
                    </a:ext>
                  </a:extLst>
                </p:cNvPr>
                <p:cNvPicPr/>
                <p:nvPr/>
              </p:nvPicPr>
              <p:blipFill>
                <a:blip r:embed="rId52"/>
                <a:stretch>
                  <a:fillRect/>
                </a:stretch>
              </p:blipFill>
              <p:spPr>
                <a:xfrm>
                  <a:off x="3766173" y="2200747"/>
                  <a:ext cx="147024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0D3C58F4-43E7-43CB-B9CF-E3E00B479CAC}"/>
                    </a:ext>
                  </a:extLst>
                </p14:cNvPr>
                <p14:cNvContentPartPr/>
                <p14:nvPr/>
              </p14:nvContentPartPr>
              <p14:xfrm>
                <a:off x="3349293" y="1971067"/>
                <a:ext cx="3308040" cy="923400"/>
              </p14:xfrm>
            </p:contentPart>
          </mc:Choice>
          <mc:Fallback>
            <p:pic>
              <p:nvPicPr>
                <p:cNvPr id="33" name="Freihand 32">
                  <a:extLst>
                    <a:ext uri="{FF2B5EF4-FFF2-40B4-BE49-F238E27FC236}">
                      <a16:creationId xmlns:a16="http://schemas.microsoft.com/office/drawing/2014/main" id="{0D3C58F4-43E7-43CB-B9CF-E3E00B479CAC}"/>
                    </a:ext>
                  </a:extLst>
                </p:cNvPr>
                <p:cNvPicPr/>
                <p:nvPr/>
              </p:nvPicPr>
              <p:blipFill>
                <a:blip r:embed="rId54"/>
                <a:stretch>
                  <a:fillRect/>
                </a:stretch>
              </p:blipFill>
              <p:spPr>
                <a:xfrm>
                  <a:off x="3344973" y="1966747"/>
                  <a:ext cx="3316680" cy="932040"/>
                </a:xfrm>
                <a:prstGeom prst="rect">
                  <a:avLst/>
                </a:prstGeom>
              </p:spPr>
            </p:pic>
          </mc:Fallback>
        </mc:AlternateContent>
      </p:grpSp>
    </p:spTree>
    <p:extLst>
      <p:ext uri="{BB962C8B-B14F-4D97-AF65-F5344CB8AC3E}">
        <p14:creationId xmlns:p14="http://schemas.microsoft.com/office/powerpoint/2010/main" val="1634140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72554" y="215126"/>
            <a:ext cx="9613435" cy="593674"/>
          </a:xfrm>
          <a:prstGeom prst="rect">
            <a:avLst/>
          </a:prstGeom>
          <a:noFill/>
          <a:ln>
            <a:noFill/>
          </a:ln>
        </p:spPr>
        <p:txBody>
          <a:bodyPr vert="horz" wrap="none" lIns="81646" tIns="40823" rIns="81646" bIns="40823" anchorCtr="0" compatLnSpc="0">
            <a:spAutoFit/>
          </a:bodyPr>
          <a:lstStyle/>
          <a:p>
            <a:r>
              <a:rPr lang="de-DE" sz="3266" b="1" dirty="0"/>
              <a:t>Klassische Wirkung von Geldpolitik über Aktienmärkte</a:t>
            </a:r>
            <a:endParaRPr lang="de-DE" sz="3266" dirty="0"/>
          </a:p>
        </p:txBody>
      </p:sp>
      <p:sp>
        <p:nvSpPr>
          <p:cNvPr id="4" name="Textfeld 3"/>
          <p:cNvSpPr txBox="1"/>
          <p:nvPr/>
        </p:nvSpPr>
        <p:spPr>
          <a:xfrm>
            <a:off x="61729" y="1003087"/>
            <a:ext cx="8883125" cy="5094890"/>
          </a:xfrm>
          <a:prstGeom prst="rect">
            <a:avLst/>
          </a:prstGeom>
          <a:noFill/>
          <a:ln>
            <a:noFill/>
          </a:ln>
        </p:spPr>
        <p:txBody>
          <a:bodyPr vert="horz" wrap="square" lIns="81646" tIns="40823" rIns="81646" bIns="40823" anchorCtr="0" compatLnSpc="0">
            <a:noAutofit/>
          </a:bodyPr>
          <a:lstStyle/>
          <a:p>
            <a:r>
              <a:rPr lang="de-DE" sz="1996" dirty="0"/>
              <a:t>Senkt die Zentralbank den Leitzins</a:t>
            </a:r>
          </a:p>
          <a:p>
            <a:r>
              <a:rPr lang="de-DE" sz="1996" dirty="0"/>
              <a:t> </a:t>
            </a:r>
          </a:p>
          <a:p>
            <a:r>
              <a:rPr lang="de-DE" sz="1996" dirty="0"/>
              <a:t>→ Renditen festverzinslicher Wertpapiere sinken.</a:t>
            </a:r>
          </a:p>
          <a:p>
            <a:endParaRPr lang="de-DE" sz="1996" dirty="0"/>
          </a:p>
          <a:p>
            <a:r>
              <a:rPr lang="de-DE" sz="1996" dirty="0"/>
              <a:t>→ Kurzfristig wird die Rendite einer Aktienanlage noch höher liegen als</a:t>
            </a:r>
          </a:p>
          <a:p>
            <a:r>
              <a:rPr lang="de-DE" sz="1996" dirty="0"/>
              <a:t>     die festverzinsliche Alternativanlage.</a:t>
            </a:r>
          </a:p>
          <a:p>
            <a:endParaRPr lang="de-DE" sz="1996" dirty="0"/>
          </a:p>
          <a:p>
            <a:r>
              <a:rPr lang="de-DE" sz="1996" dirty="0"/>
              <a:t>→ Dies wird im allgemeinen einen Anstieg des Aktienpreises auslösen,</a:t>
            </a:r>
          </a:p>
          <a:p>
            <a:r>
              <a:rPr lang="de-DE" sz="1996" dirty="0"/>
              <a:t>     bis sich die Aktienrendite des festverzinslichen Papiers angeglichen hat.</a:t>
            </a:r>
          </a:p>
          <a:p>
            <a:endParaRPr lang="de-DE" sz="1996" dirty="0"/>
          </a:p>
          <a:p>
            <a:r>
              <a:rPr lang="de-DE" sz="1996" dirty="0"/>
              <a:t>→ Über den allgemeinen Preisanstieg an den Kapitalmärkten werden die </a:t>
            </a:r>
          </a:p>
          <a:p>
            <a:r>
              <a:rPr lang="de-DE" sz="1996" dirty="0"/>
              <a:t>     Anleger reicher, und sie werden ihre Nachfrage ausweiten. </a:t>
            </a:r>
          </a:p>
          <a:p>
            <a:endParaRPr lang="de-DE" sz="1996" dirty="0"/>
          </a:p>
          <a:p>
            <a:r>
              <a:rPr lang="de-DE" sz="1996" dirty="0"/>
              <a:t>→ Bei steigender Produktionsauslastung wird dies wiederum eine</a:t>
            </a:r>
          </a:p>
          <a:p>
            <a:r>
              <a:rPr lang="de-DE" sz="1996" dirty="0"/>
              <a:t>     Preissteigerung nach sich ziehen</a:t>
            </a:r>
          </a:p>
        </p:txBody>
      </p:sp>
      <p:sp>
        <p:nvSpPr>
          <p:cNvPr id="7" name="Rechteck 6">
            <a:extLst>
              <a:ext uri="{FF2B5EF4-FFF2-40B4-BE49-F238E27FC236}">
                <a16:creationId xmlns:a16="http://schemas.microsoft.com/office/drawing/2014/main" id="{57057358-598A-4FD4-9920-D1DD663E64B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ADB7CB4A-B94B-4DF8-9D08-4649910E91AC}"/>
                  </a:ext>
                </a:extLst>
              </p14:cNvPr>
              <p14:cNvContentPartPr/>
              <p14:nvPr/>
            </p14:nvContentPartPr>
            <p14:xfrm>
              <a:off x="1281093" y="1387147"/>
              <a:ext cx="2647080" cy="28800"/>
            </p14:xfrm>
          </p:contentPart>
        </mc:Choice>
        <mc:Fallback>
          <p:pic>
            <p:nvPicPr>
              <p:cNvPr id="2" name="Freihand 1">
                <a:extLst>
                  <a:ext uri="{FF2B5EF4-FFF2-40B4-BE49-F238E27FC236}">
                    <a16:creationId xmlns:a16="http://schemas.microsoft.com/office/drawing/2014/main" id="{ADB7CB4A-B94B-4DF8-9D08-4649910E91AC}"/>
                  </a:ext>
                </a:extLst>
              </p:cNvPr>
              <p:cNvPicPr/>
              <p:nvPr/>
            </p:nvPicPr>
            <p:blipFill>
              <a:blip r:embed="rId4"/>
              <a:stretch>
                <a:fillRect/>
              </a:stretch>
            </p:blipFill>
            <p:spPr>
              <a:xfrm>
                <a:off x="1276773" y="1382827"/>
                <a:ext cx="26557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0C10599A-42AA-44A6-A5D7-DBC5563F5077}"/>
                  </a:ext>
                </a:extLst>
              </p14:cNvPr>
              <p14:cNvContentPartPr/>
              <p14:nvPr/>
            </p14:nvContentPartPr>
            <p14:xfrm>
              <a:off x="1332573" y="2014627"/>
              <a:ext cx="3194640" cy="71280"/>
            </p14:xfrm>
          </p:contentPart>
        </mc:Choice>
        <mc:Fallback>
          <p:pic>
            <p:nvPicPr>
              <p:cNvPr id="5" name="Freihand 4">
                <a:extLst>
                  <a:ext uri="{FF2B5EF4-FFF2-40B4-BE49-F238E27FC236}">
                    <a16:creationId xmlns:a16="http://schemas.microsoft.com/office/drawing/2014/main" id="{0C10599A-42AA-44A6-A5D7-DBC5563F5077}"/>
                  </a:ext>
                </a:extLst>
              </p:cNvPr>
              <p:cNvPicPr/>
              <p:nvPr/>
            </p:nvPicPr>
            <p:blipFill>
              <a:blip r:embed="rId6"/>
              <a:stretch>
                <a:fillRect/>
              </a:stretch>
            </p:blipFill>
            <p:spPr>
              <a:xfrm>
                <a:off x="1328253" y="2010307"/>
                <a:ext cx="32032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6BED5B18-3DE9-4AF6-8355-93B6F98B239A}"/>
                  </a:ext>
                </a:extLst>
              </p14:cNvPr>
              <p14:cNvContentPartPr/>
              <p14:nvPr/>
            </p14:nvContentPartPr>
            <p14:xfrm>
              <a:off x="2207373" y="2608627"/>
              <a:ext cx="1026000" cy="50400"/>
            </p14:xfrm>
          </p:contentPart>
        </mc:Choice>
        <mc:Fallback>
          <p:pic>
            <p:nvPicPr>
              <p:cNvPr id="6" name="Freihand 5">
                <a:extLst>
                  <a:ext uri="{FF2B5EF4-FFF2-40B4-BE49-F238E27FC236}">
                    <a16:creationId xmlns:a16="http://schemas.microsoft.com/office/drawing/2014/main" id="{6BED5B18-3DE9-4AF6-8355-93B6F98B239A}"/>
                  </a:ext>
                </a:extLst>
              </p:cNvPr>
              <p:cNvPicPr/>
              <p:nvPr/>
            </p:nvPicPr>
            <p:blipFill>
              <a:blip r:embed="rId8"/>
              <a:stretch>
                <a:fillRect/>
              </a:stretch>
            </p:blipFill>
            <p:spPr>
              <a:xfrm>
                <a:off x="2203053" y="2604307"/>
                <a:ext cx="10346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E503269C-4015-49E4-9DE8-F0CDD44B9C31}"/>
                  </a:ext>
                </a:extLst>
              </p14:cNvPr>
              <p14:cNvContentPartPr/>
              <p14:nvPr/>
            </p14:nvContentPartPr>
            <p14:xfrm>
              <a:off x="3861573" y="2602507"/>
              <a:ext cx="1331640" cy="64080"/>
            </p14:xfrm>
          </p:contentPart>
        </mc:Choice>
        <mc:Fallback>
          <p:pic>
            <p:nvPicPr>
              <p:cNvPr id="8" name="Freihand 7">
                <a:extLst>
                  <a:ext uri="{FF2B5EF4-FFF2-40B4-BE49-F238E27FC236}">
                    <a16:creationId xmlns:a16="http://schemas.microsoft.com/office/drawing/2014/main" id="{E503269C-4015-49E4-9DE8-F0CDD44B9C31}"/>
                  </a:ext>
                </a:extLst>
              </p:cNvPr>
              <p:cNvPicPr/>
              <p:nvPr/>
            </p:nvPicPr>
            <p:blipFill>
              <a:blip r:embed="rId10"/>
              <a:stretch>
                <a:fillRect/>
              </a:stretch>
            </p:blipFill>
            <p:spPr>
              <a:xfrm>
                <a:off x="3857253" y="2598187"/>
                <a:ext cx="13402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7172AEA4-91D3-4529-900A-96CA5EEED1C0}"/>
                  </a:ext>
                </a:extLst>
              </p14:cNvPr>
              <p14:cNvContentPartPr/>
              <p14:nvPr/>
            </p14:nvContentPartPr>
            <p14:xfrm>
              <a:off x="3628653" y="3490627"/>
              <a:ext cx="2882160" cy="66240"/>
            </p14:xfrm>
          </p:contentPart>
        </mc:Choice>
        <mc:Fallback>
          <p:pic>
            <p:nvPicPr>
              <p:cNvPr id="9" name="Freihand 8">
                <a:extLst>
                  <a:ext uri="{FF2B5EF4-FFF2-40B4-BE49-F238E27FC236}">
                    <a16:creationId xmlns:a16="http://schemas.microsoft.com/office/drawing/2014/main" id="{7172AEA4-91D3-4529-900A-96CA5EEED1C0}"/>
                  </a:ext>
                </a:extLst>
              </p:cNvPr>
              <p:cNvPicPr/>
              <p:nvPr/>
            </p:nvPicPr>
            <p:blipFill>
              <a:blip r:embed="rId12"/>
              <a:stretch>
                <a:fillRect/>
              </a:stretch>
            </p:blipFill>
            <p:spPr>
              <a:xfrm>
                <a:off x="3624333" y="3486307"/>
                <a:ext cx="28908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9BFC2204-261A-4AD0-B48B-D63729B0A9D8}"/>
                  </a:ext>
                </a:extLst>
              </p14:cNvPr>
              <p14:cNvContentPartPr/>
              <p14:nvPr/>
            </p14:nvContentPartPr>
            <p14:xfrm>
              <a:off x="1754493" y="4398187"/>
              <a:ext cx="4584240" cy="82080"/>
            </p14:xfrm>
          </p:contentPart>
        </mc:Choice>
        <mc:Fallback>
          <p:pic>
            <p:nvPicPr>
              <p:cNvPr id="10" name="Freihand 9">
                <a:extLst>
                  <a:ext uri="{FF2B5EF4-FFF2-40B4-BE49-F238E27FC236}">
                    <a16:creationId xmlns:a16="http://schemas.microsoft.com/office/drawing/2014/main" id="{9BFC2204-261A-4AD0-B48B-D63729B0A9D8}"/>
                  </a:ext>
                </a:extLst>
              </p:cNvPr>
              <p:cNvPicPr/>
              <p:nvPr/>
            </p:nvPicPr>
            <p:blipFill>
              <a:blip r:embed="rId14"/>
              <a:stretch>
                <a:fillRect/>
              </a:stretch>
            </p:blipFill>
            <p:spPr>
              <a:xfrm>
                <a:off x="1750173" y="4393867"/>
                <a:ext cx="4592880" cy="90720"/>
              </a:xfrm>
              <a:prstGeom prst="rect">
                <a:avLst/>
              </a:prstGeom>
            </p:spPr>
          </p:pic>
        </mc:Fallback>
      </mc:AlternateContent>
      <p:grpSp>
        <p:nvGrpSpPr>
          <p:cNvPr id="13" name="Gruppieren 12">
            <a:extLst>
              <a:ext uri="{FF2B5EF4-FFF2-40B4-BE49-F238E27FC236}">
                <a16:creationId xmlns:a16="http://schemas.microsoft.com/office/drawing/2014/main" id="{71C0C7DE-C126-4C03-86EC-8C12FB87B94C}"/>
              </a:ext>
            </a:extLst>
          </p:cNvPr>
          <p:cNvGrpSpPr/>
          <p:nvPr/>
        </p:nvGrpSpPr>
        <p:grpSpPr>
          <a:xfrm>
            <a:off x="623733" y="4754587"/>
            <a:ext cx="6195600" cy="125280"/>
            <a:chOff x="623733" y="4754587"/>
            <a:chExt cx="6195600" cy="125280"/>
          </a:xfrm>
        </p:grpSpPr>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CDB32719-0876-4510-A8E1-291E0F9C8391}"/>
                    </a:ext>
                  </a:extLst>
                </p14:cNvPr>
                <p14:cNvContentPartPr/>
                <p14:nvPr/>
              </p14:nvContentPartPr>
              <p14:xfrm>
                <a:off x="623733" y="4754587"/>
                <a:ext cx="1268640" cy="101520"/>
              </p14:xfrm>
            </p:contentPart>
          </mc:Choice>
          <mc:Fallback>
            <p:pic>
              <p:nvPicPr>
                <p:cNvPr id="11" name="Freihand 10">
                  <a:extLst>
                    <a:ext uri="{FF2B5EF4-FFF2-40B4-BE49-F238E27FC236}">
                      <a16:creationId xmlns:a16="http://schemas.microsoft.com/office/drawing/2014/main" id="{CDB32719-0876-4510-A8E1-291E0F9C8391}"/>
                    </a:ext>
                  </a:extLst>
                </p:cNvPr>
                <p:cNvPicPr/>
                <p:nvPr/>
              </p:nvPicPr>
              <p:blipFill>
                <a:blip r:embed="rId16"/>
                <a:stretch>
                  <a:fillRect/>
                </a:stretch>
              </p:blipFill>
              <p:spPr>
                <a:xfrm>
                  <a:off x="619413" y="4750267"/>
                  <a:ext cx="12772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46865018-8E9F-4087-9F0D-D6D6AFA1B6AD}"/>
                    </a:ext>
                  </a:extLst>
                </p14:cNvPr>
                <p14:cNvContentPartPr/>
                <p14:nvPr/>
              </p14:nvContentPartPr>
              <p14:xfrm>
                <a:off x="3059493" y="4766107"/>
                <a:ext cx="3759840" cy="113760"/>
              </p14:xfrm>
            </p:contentPart>
          </mc:Choice>
          <mc:Fallback>
            <p:pic>
              <p:nvPicPr>
                <p:cNvPr id="12" name="Freihand 11">
                  <a:extLst>
                    <a:ext uri="{FF2B5EF4-FFF2-40B4-BE49-F238E27FC236}">
                      <a16:creationId xmlns:a16="http://schemas.microsoft.com/office/drawing/2014/main" id="{46865018-8E9F-4087-9F0D-D6D6AFA1B6AD}"/>
                    </a:ext>
                  </a:extLst>
                </p:cNvPr>
                <p:cNvPicPr/>
                <p:nvPr/>
              </p:nvPicPr>
              <p:blipFill>
                <a:blip r:embed="rId18"/>
                <a:stretch>
                  <a:fillRect/>
                </a:stretch>
              </p:blipFill>
              <p:spPr>
                <a:xfrm>
                  <a:off x="3055173" y="4761787"/>
                  <a:ext cx="3768480" cy="122400"/>
                </a:xfrm>
                <a:prstGeom prst="rect">
                  <a:avLst/>
                </a:prstGeom>
              </p:spPr>
            </p:pic>
          </mc:Fallback>
        </mc:AlternateContent>
      </p:grpSp>
      <p:grpSp>
        <p:nvGrpSpPr>
          <p:cNvPr id="17" name="Gruppieren 16">
            <a:extLst>
              <a:ext uri="{FF2B5EF4-FFF2-40B4-BE49-F238E27FC236}">
                <a16:creationId xmlns:a16="http://schemas.microsoft.com/office/drawing/2014/main" id="{63E0B8D4-6DA0-459C-B278-205321C2360A}"/>
              </a:ext>
            </a:extLst>
          </p:cNvPr>
          <p:cNvGrpSpPr/>
          <p:nvPr/>
        </p:nvGrpSpPr>
        <p:grpSpPr>
          <a:xfrm>
            <a:off x="385413" y="5264347"/>
            <a:ext cx="3741480" cy="514440"/>
            <a:chOff x="385413" y="5264347"/>
            <a:chExt cx="3741480" cy="514440"/>
          </a:xfrm>
        </p:grpSpPr>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59DAD2C5-1454-4DF9-9C42-896165D948C8}"/>
                    </a:ext>
                  </a:extLst>
                </p14:cNvPr>
                <p14:cNvContentPartPr/>
                <p14:nvPr/>
              </p14:nvContentPartPr>
              <p14:xfrm>
                <a:off x="1009653" y="5492947"/>
                <a:ext cx="95400" cy="82440"/>
              </p14:xfrm>
            </p:contentPart>
          </mc:Choice>
          <mc:Fallback>
            <p:pic>
              <p:nvPicPr>
                <p:cNvPr id="14" name="Freihand 13">
                  <a:extLst>
                    <a:ext uri="{FF2B5EF4-FFF2-40B4-BE49-F238E27FC236}">
                      <a16:creationId xmlns:a16="http://schemas.microsoft.com/office/drawing/2014/main" id="{59DAD2C5-1454-4DF9-9C42-896165D948C8}"/>
                    </a:ext>
                  </a:extLst>
                </p:cNvPr>
                <p:cNvPicPr/>
                <p:nvPr/>
              </p:nvPicPr>
              <p:blipFill>
                <a:blip r:embed="rId20"/>
                <a:stretch>
                  <a:fillRect/>
                </a:stretch>
              </p:blipFill>
              <p:spPr>
                <a:xfrm>
                  <a:off x="1005333" y="5488627"/>
                  <a:ext cx="1040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82B20690-8D6F-4405-98AC-3D5290230D85}"/>
                    </a:ext>
                  </a:extLst>
                </p14:cNvPr>
                <p14:cNvContentPartPr/>
                <p14:nvPr/>
              </p14:nvContentPartPr>
              <p14:xfrm>
                <a:off x="780333" y="5362267"/>
                <a:ext cx="3346560" cy="44280"/>
              </p14:xfrm>
            </p:contentPart>
          </mc:Choice>
          <mc:Fallback>
            <p:pic>
              <p:nvPicPr>
                <p:cNvPr id="15" name="Freihand 14">
                  <a:extLst>
                    <a:ext uri="{FF2B5EF4-FFF2-40B4-BE49-F238E27FC236}">
                      <a16:creationId xmlns:a16="http://schemas.microsoft.com/office/drawing/2014/main" id="{82B20690-8D6F-4405-98AC-3D5290230D85}"/>
                    </a:ext>
                  </a:extLst>
                </p:cNvPr>
                <p:cNvPicPr/>
                <p:nvPr/>
              </p:nvPicPr>
              <p:blipFill>
                <a:blip r:embed="rId22"/>
                <a:stretch>
                  <a:fillRect/>
                </a:stretch>
              </p:blipFill>
              <p:spPr>
                <a:xfrm>
                  <a:off x="776013" y="5357947"/>
                  <a:ext cx="33552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EBC581D8-AC46-48BF-A04A-66D17234C101}"/>
                    </a:ext>
                  </a:extLst>
                </p14:cNvPr>
                <p14:cNvContentPartPr/>
                <p14:nvPr/>
              </p14:nvContentPartPr>
              <p14:xfrm>
                <a:off x="385413" y="5264347"/>
                <a:ext cx="1748520" cy="514440"/>
              </p14:xfrm>
            </p:contentPart>
          </mc:Choice>
          <mc:Fallback>
            <p:pic>
              <p:nvPicPr>
                <p:cNvPr id="16" name="Freihand 15">
                  <a:extLst>
                    <a:ext uri="{FF2B5EF4-FFF2-40B4-BE49-F238E27FC236}">
                      <a16:creationId xmlns:a16="http://schemas.microsoft.com/office/drawing/2014/main" id="{EBC581D8-AC46-48BF-A04A-66D17234C101}"/>
                    </a:ext>
                  </a:extLst>
                </p:cNvPr>
                <p:cNvPicPr/>
                <p:nvPr/>
              </p:nvPicPr>
              <p:blipFill>
                <a:blip r:embed="rId24"/>
                <a:stretch>
                  <a:fillRect/>
                </a:stretch>
              </p:blipFill>
              <p:spPr>
                <a:xfrm>
                  <a:off x="381093" y="5260027"/>
                  <a:ext cx="1757160" cy="523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
            <p14:nvContentPartPr>
              <p14:cNvPr id="22" name="Freihand 21">
                <a:extLst>
                  <a:ext uri="{FF2B5EF4-FFF2-40B4-BE49-F238E27FC236}">
                    <a16:creationId xmlns:a16="http://schemas.microsoft.com/office/drawing/2014/main" id="{2D337CD1-17FD-44E3-A328-95B6288F6B59}"/>
                  </a:ext>
                </a:extLst>
              </p14:cNvPr>
              <p14:cNvContentPartPr/>
              <p14:nvPr/>
            </p14:nvContentPartPr>
            <p14:xfrm>
              <a:off x="7414413" y="4908667"/>
              <a:ext cx="34920" cy="2520"/>
            </p14:xfrm>
          </p:contentPart>
        </mc:Choice>
        <mc:Fallback>
          <p:pic>
            <p:nvPicPr>
              <p:cNvPr id="22" name="Freihand 21">
                <a:extLst>
                  <a:ext uri="{FF2B5EF4-FFF2-40B4-BE49-F238E27FC236}">
                    <a16:creationId xmlns:a16="http://schemas.microsoft.com/office/drawing/2014/main" id="{2D337CD1-17FD-44E3-A328-95B6288F6B59}"/>
                  </a:ext>
                </a:extLst>
              </p:cNvPr>
              <p:cNvPicPr/>
              <p:nvPr/>
            </p:nvPicPr>
            <p:blipFill>
              <a:blip r:embed="rId26"/>
              <a:stretch>
                <a:fillRect/>
              </a:stretch>
            </p:blipFill>
            <p:spPr>
              <a:xfrm>
                <a:off x="7410093" y="4904347"/>
                <a:ext cx="43560" cy="11160"/>
              </a:xfrm>
              <a:prstGeom prst="rect">
                <a:avLst/>
              </a:prstGeom>
            </p:spPr>
          </p:pic>
        </mc:Fallback>
      </mc:AlternateContent>
      <p:grpSp>
        <p:nvGrpSpPr>
          <p:cNvPr id="33" name="Gruppieren 32">
            <a:extLst>
              <a:ext uri="{FF2B5EF4-FFF2-40B4-BE49-F238E27FC236}">
                <a16:creationId xmlns:a16="http://schemas.microsoft.com/office/drawing/2014/main" id="{D8DF9DCA-E4E0-4A8F-BA18-FCA544F82CEF}"/>
              </a:ext>
            </a:extLst>
          </p:cNvPr>
          <p:cNvGrpSpPr/>
          <p:nvPr/>
        </p:nvGrpSpPr>
        <p:grpSpPr>
          <a:xfrm>
            <a:off x="7132893" y="4999387"/>
            <a:ext cx="1301040" cy="493560"/>
            <a:chOff x="7132893" y="4999387"/>
            <a:chExt cx="1301040" cy="493560"/>
          </a:xfrm>
        </p:grpSpPr>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ABC1137C-53ED-4668-9F22-CBBF092CC47C}"/>
                    </a:ext>
                  </a:extLst>
                </p14:cNvPr>
                <p14:cNvContentPartPr/>
                <p14:nvPr/>
              </p14:nvContentPartPr>
              <p14:xfrm>
                <a:off x="7132893" y="5077867"/>
                <a:ext cx="104760" cy="135720"/>
              </p14:xfrm>
            </p:contentPart>
          </mc:Choice>
          <mc:Fallback>
            <p:pic>
              <p:nvPicPr>
                <p:cNvPr id="18" name="Freihand 17">
                  <a:extLst>
                    <a:ext uri="{FF2B5EF4-FFF2-40B4-BE49-F238E27FC236}">
                      <a16:creationId xmlns:a16="http://schemas.microsoft.com/office/drawing/2014/main" id="{ABC1137C-53ED-4668-9F22-CBBF092CC47C}"/>
                    </a:ext>
                  </a:extLst>
                </p:cNvPr>
                <p:cNvPicPr/>
                <p:nvPr/>
              </p:nvPicPr>
              <p:blipFill>
                <a:blip r:embed="rId28"/>
                <a:stretch>
                  <a:fillRect/>
                </a:stretch>
              </p:blipFill>
              <p:spPr>
                <a:xfrm>
                  <a:off x="7128573" y="5073547"/>
                  <a:ext cx="1134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E5042D49-384D-42BA-BAC1-0E1E4A1902F1}"/>
                    </a:ext>
                  </a:extLst>
                </p14:cNvPr>
                <p14:cNvContentPartPr/>
                <p14:nvPr/>
              </p14:nvContentPartPr>
              <p14:xfrm>
                <a:off x="7298133" y="5084347"/>
                <a:ext cx="46440" cy="89280"/>
              </p14:xfrm>
            </p:contentPart>
          </mc:Choice>
          <mc:Fallback>
            <p:pic>
              <p:nvPicPr>
                <p:cNvPr id="19" name="Freihand 18">
                  <a:extLst>
                    <a:ext uri="{FF2B5EF4-FFF2-40B4-BE49-F238E27FC236}">
                      <a16:creationId xmlns:a16="http://schemas.microsoft.com/office/drawing/2014/main" id="{E5042D49-384D-42BA-BAC1-0E1E4A1902F1}"/>
                    </a:ext>
                  </a:extLst>
                </p:cNvPr>
                <p:cNvPicPr/>
                <p:nvPr/>
              </p:nvPicPr>
              <p:blipFill>
                <a:blip r:embed="rId30"/>
                <a:stretch>
                  <a:fillRect/>
                </a:stretch>
              </p:blipFill>
              <p:spPr>
                <a:xfrm>
                  <a:off x="7293813" y="5080027"/>
                  <a:ext cx="550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BC8174ED-1AF5-4199-92E3-257C113A69AB}"/>
                    </a:ext>
                  </a:extLst>
                </p14:cNvPr>
                <p14:cNvContentPartPr/>
                <p14:nvPr/>
              </p14:nvContentPartPr>
              <p14:xfrm>
                <a:off x="7351053" y="4999387"/>
                <a:ext cx="219600" cy="162720"/>
              </p14:xfrm>
            </p:contentPart>
          </mc:Choice>
          <mc:Fallback>
            <p:pic>
              <p:nvPicPr>
                <p:cNvPr id="20" name="Freihand 19">
                  <a:extLst>
                    <a:ext uri="{FF2B5EF4-FFF2-40B4-BE49-F238E27FC236}">
                      <a16:creationId xmlns:a16="http://schemas.microsoft.com/office/drawing/2014/main" id="{BC8174ED-1AF5-4199-92E3-257C113A69AB}"/>
                    </a:ext>
                  </a:extLst>
                </p:cNvPr>
                <p:cNvPicPr/>
                <p:nvPr/>
              </p:nvPicPr>
              <p:blipFill>
                <a:blip r:embed="rId32"/>
                <a:stretch>
                  <a:fillRect/>
                </a:stretch>
              </p:blipFill>
              <p:spPr>
                <a:xfrm>
                  <a:off x="7346733" y="4995067"/>
                  <a:ext cx="2282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314AFCFE-D0B1-41F1-9709-455446DF18C2}"/>
                    </a:ext>
                  </a:extLst>
                </p14:cNvPr>
                <p14:cNvContentPartPr/>
                <p14:nvPr/>
              </p14:nvContentPartPr>
              <p14:xfrm>
                <a:off x="7583253" y="5060947"/>
                <a:ext cx="90360" cy="100800"/>
              </p14:xfrm>
            </p:contentPart>
          </mc:Choice>
          <mc:Fallback>
            <p:pic>
              <p:nvPicPr>
                <p:cNvPr id="21" name="Freihand 20">
                  <a:extLst>
                    <a:ext uri="{FF2B5EF4-FFF2-40B4-BE49-F238E27FC236}">
                      <a16:creationId xmlns:a16="http://schemas.microsoft.com/office/drawing/2014/main" id="{314AFCFE-D0B1-41F1-9709-455446DF18C2}"/>
                    </a:ext>
                  </a:extLst>
                </p:cNvPr>
                <p:cNvPicPr/>
                <p:nvPr/>
              </p:nvPicPr>
              <p:blipFill>
                <a:blip r:embed="rId34"/>
                <a:stretch>
                  <a:fillRect/>
                </a:stretch>
              </p:blipFill>
              <p:spPr>
                <a:xfrm>
                  <a:off x="7578933" y="5056627"/>
                  <a:ext cx="990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8B202497-E7A6-4313-8957-672D853CEEC5}"/>
                    </a:ext>
                  </a:extLst>
                </p14:cNvPr>
                <p14:cNvContentPartPr/>
                <p14:nvPr/>
              </p14:nvContentPartPr>
              <p14:xfrm>
                <a:off x="7258893" y="5347867"/>
                <a:ext cx="21600" cy="145080"/>
              </p14:xfrm>
            </p:contentPart>
          </mc:Choice>
          <mc:Fallback>
            <p:pic>
              <p:nvPicPr>
                <p:cNvPr id="23" name="Freihand 22">
                  <a:extLst>
                    <a:ext uri="{FF2B5EF4-FFF2-40B4-BE49-F238E27FC236}">
                      <a16:creationId xmlns:a16="http://schemas.microsoft.com/office/drawing/2014/main" id="{8B202497-E7A6-4313-8957-672D853CEEC5}"/>
                    </a:ext>
                  </a:extLst>
                </p:cNvPr>
                <p:cNvPicPr/>
                <p:nvPr/>
              </p:nvPicPr>
              <p:blipFill>
                <a:blip r:embed="rId36"/>
                <a:stretch>
                  <a:fillRect/>
                </a:stretch>
              </p:blipFill>
              <p:spPr>
                <a:xfrm>
                  <a:off x="7254573" y="5343547"/>
                  <a:ext cx="302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122F5447-7CB0-4AFA-943F-0E3719456999}"/>
                    </a:ext>
                  </a:extLst>
                </p14:cNvPr>
                <p14:cNvContentPartPr/>
                <p14:nvPr/>
              </p14:nvContentPartPr>
              <p14:xfrm>
                <a:off x="7137573" y="5317987"/>
                <a:ext cx="200160" cy="22320"/>
              </p14:xfrm>
            </p:contentPart>
          </mc:Choice>
          <mc:Fallback>
            <p:pic>
              <p:nvPicPr>
                <p:cNvPr id="24" name="Freihand 23">
                  <a:extLst>
                    <a:ext uri="{FF2B5EF4-FFF2-40B4-BE49-F238E27FC236}">
                      <a16:creationId xmlns:a16="http://schemas.microsoft.com/office/drawing/2014/main" id="{122F5447-7CB0-4AFA-943F-0E3719456999}"/>
                    </a:ext>
                  </a:extLst>
                </p:cNvPr>
                <p:cNvPicPr/>
                <p:nvPr/>
              </p:nvPicPr>
              <p:blipFill>
                <a:blip r:embed="rId38"/>
                <a:stretch>
                  <a:fillRect/>
                </a:stretch>
              </p:blipFill>
              <p:spPr>
                <a:xfrm>
                  <a:off x="7133253" y="5313667"/>
                  <a:ext cx="2088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6381D533-5BE3-4F9F-8D6E-C8908CC73C42}"/>
                    </a:ext>
                  </a:extLst>
                </p14:cNvPr>
                <p14:cNvContentPartPr/>
                <p14:nvPr/>
              </p14:nvContentPartPr>
              <p14:xfrm>
                <a:off x="7306413" y="5290267"/>
                <a:ext cx="210240" cy="183600"/>
              </p14:xfrm>
            </p:contentPart>
          </mc:Choice>
          <mc:Fallback>
            <p:pic>
              <p:nvPicPr>
                <p:cNvPr id="25" name="Freihand 24">
                  <a:extLst>
                    <a:ext uri="{FF2B5EF4-FFF2-40B4-BE49-F238E27FC236}">
                      <a16:creationId xmlns:a16="http://schemas.microsoft.com/office/drawing/2014/main" id="{6381D533-5BE3-4F9F-8D6E-C8908CC73C42}"/>
                    </a:ext>
                  </a:extLst>
                </p:cNvPr>
                <p:cNvPicPr/>
                <p:nvPr/>
              </p:nvPicPr>
              <p:blipFill>
                <a:blip r:embed="rId40"/>
                <a:stretch>
                  <a:fillRect/>
                </a:stretch>
              </p:blipFill>
              <p:spPr>
                <a:xfrm>
                  <a:off x="7302093" y="5285947"/>
                  <a:ext cx="2188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1DC06E84-0ED7-41BA-844E-EA5E781B8AB1}"/>
                    </a:ext>
                  </a:extLst>
                </p14:cNvPr>
                <p14:cNvContentPartPr/>
                <p14:nvPr/>
              </p14:nvContentPartPr>
              <p14:xfrm>
                <a:off x="7171773" y="5414467"/>
                <a:ext cx="132480" cy="16920"/>
              </p14:xfrm>
            </p:contentPart>
          </mc:Choice>
          <mc:Fallback>
            <p:pic>
              <p:nvPicPr>
                <p:cNvPr id="26" name="Freihand 25">
                  <a:extLst>
                    <a:ext uri="{FF2B5EF4-FFF2-40B4-BE49-F238E27FC236}">
                      <a16:creationId xmlns:a16="http://schemas.microsoft.com/office/drawing/2014/main" id="{1DC06E84-0ED7-41BA-844E-EA5E781B8AB1}"/>
                    </a:ext>
                  </a:extLst>
                </p:cNvPr>
                <p:cNvPicPr/>
                <p:nvPr/>
              </p:nvPicPr>
              <p:blipFill>
                <a:blip r:embed="rId42"/>
                <a:stretch>
                  <a:fillRect/>
                </a:stretch>
              </p:blipFill>
              <p:spPr>
                <a:xfrm>
                  <a:off x="7167453" y="5410147"/>
                  <a:ext cx="1411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38A2364C-1DF8-4938-AE2D-A3D65A745B29}"/>
                    </a:ext>
                  </a:extLst>
                </p14:cNvPr>
                <p14:cNvContentPartPr/>
                <p14:nvPr/>
              </p14:nvContentPartPr>
              <p14:xfrm>
                <a:off x="7572453" y="5380267"/>
                <a:ext cx="33120" cy="85320"/>
              </p14:xfrm>
            </p:contentPart>
          </mc:Choice>
          <mc:Fallback>
            <p:pic>
              <p:nvPicPr>
                <p:cNvPr id="27" name="Freihand 26">
                  <a:extLst>
                    <a:ext uri="{FF2B5EF4-FFF2-40B4-BE49-F238E27FC236}">
                      <a16:creationId xmlns:a16="http://schemas.microsoft.com/office/drawing/2014/main" id="{38A2364C-1DF8-4938-AE2D-A3D65A745B29}"/>
                    </a:ext>
                  </a:extLst>
                </p:cNvPr>
                <p:cNvPicPr/>
                <p:nvPr/>
              </p:nvPicPr>
              <p:blipFill>
                <a:blip r:embed="rId44"/>
                <a:stretch>
                  <a:fillRect/>
                </a:stretch>
              </p:blipFill>
              <p:spPr>
                <a:xfrm>
                  <a:off x="7568133" y="5375947"/>
                  <a:ext cx="417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37349129-7DA4-4D8C-8D6F-FEBD853D87CB}"/>
                    </a:ext>
                  </a:extLst>
                </p14:cNvPr>
                <p14:cNvContentPartPr/>
                <p14:nvPr/>
              </p14:nvContentPartPr>
              <p14:xfrm>
                <a:off x="7616373" y="5276587"/>
                <a:ext cx="114120" cy="168120"/>
              </p14:xfrm>
            </p:contentPart>
          </mc:Choice>
          <mc:Fallback>
            <p:pic>
              <p:nvPicPr>
                <p:cNvPr id="28" name="Freihand 27">
                  <a:extLst>
                    <a:ext uri="{FF2B5EF4-FFF2-40B4-BE49-F238E27FC236}">
                      <a16:creationId xmlns:a16="http://schemas.microsoft.com/office/drawing/2014/main" id="{37349129-7DA4-4D8C-8D6F-FEBD853D87CB}"/>
                    </a:ext>
                  </a:extLst>
                </p:cNvPr>
                <p:cNvPicPr/>
                <p:nvPr/>
              </p:nvPicPr>
              <p:blipFill>
                <a:blip r:embed="rId46"/>
                <a:stretch>
                  <a:fillRect/>
                </a:stretch>
              </p:blipFill>
              <p:spPr>
                <a:xfrm>
                  <a:off x="7612053" y="5272267"/>
                  <a:ext cx="1227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7B4C9007-BC39-4FDB-92DD-6C8C86B8E539}"/>
                    </a:ext>
                  </a:extLst>
                </p14:cNvPr>
                <p14:cNvContentPartPr/>
                <p14:nvPr/>
              </p14:nvContentPartPr>
              <p14:xfrm>
                <a:off x="7858293" y="5343907"/>
                <a:ext cx="111600" cy="88200"/>
              </p14:xfrm>
            </p:contentPart>
          </mc:Choice>
          <mc:Fallback>
            <p:pic>
              <p:nvPicPr>
                <p:cNvPr id="29" name="Freihand 28">
                  <a:extLst>
                    <a:ext uri="{FF2B5EF4-FFF2-40B4-BE49-F238E27FC236}">
                      <a16:creationId xmlns:a16="http://schemas.microsoft.com/office/drawing/2014/main" id="{7B4C9007-BC39-4FDB-92DD-6C8C86B8E539}"/>
                    </a:ext>
                  </a:extLst>
                </p:cNvPr>
                <p:cNvPicPr/>
                <p:nvPr/>
              </p:nvPicPr>
              <p:blipFill>
                <a:blip r:embed="rId48"/>
                <a:stretch>
                  <a:fillRect/>
                </a:stretch>
              </p:blipFill>
              <p:spPr>
                <a:xfrm>
                  <a:off x="7853973" y="5339587"/>
                  <a:ext cx="1202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9875C116-96EA-4BE0-9F60-82F2A7B4850C}"/>
                    </a:ext>
                  </a:extLst>
                </p14:cNvPr>
                <p14:cNvContentPartPr/>
                <p14:nvPr/>
              </p14:nvContentPartPr>
              <p14:xfrm>
                <a:off x="7967733" y="5338867"/>
                <a:ext cx="136080" cy="61920"/>
              </p14:xfrm>
            </p:contentPart>
          </mc:Choice>
          <mc:Fallback>
            <p:pic>
              <p:nvPicPr>
                <p:cNvPr id="30" name="Freihand 29">
                  <a:extLst>
                    <a:ext uri="{FF2B5EF4-FFF2-40B4-BE49-F238E27FC236}">
                      <a16:creationId xmlns:a16="http://schemas.microsoft.com/office/drawing/2014/main" id="{9875C116-96EA-4BE0-9F60-82F2A7B4850C}"/>
                    </a:ext>
                  </a:extLst>
                </p:cNvPr>
                <p:cNvPicPr/>
                <p:nvPr/>
              </p:nvPicPr>
              <p:blipFill>
                <a:blip r:embed="rId50"/>
                <a:stretch>
                  <a:fillRect/>
                </a:stretch>
              </p:blipFill>
              <p:spPr>
                <a:xfrm>
                  <a:off x="7963413" y="5334547"/>
                  <a:ext cx="1447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8724D503-22EA-472C-9BEE-724B9A01B671}"/>
                    </a:ext>
                  </a:extLst>
                </p14:cNvPr>
                <p14:cNvContentPartPr/>
                <p14:nvPr/>
              </p14:nvContentPartPr>
              <p14:xfrm>
                <a:off x="8104893" y="5268667"/>
                <a:ext cx="244440" cy="146160"/>
              </p14:xfrm>
            </p:contentPart>
          </mc:Choice>
          <mc:Fallback>
            <p:pic>
              <p:nvPicPr>
                <p:cNvPr id="31" name="Freihand 30">
                  <a:extLst>
                    <a:ext uri="{FF2B5EF4-FFF2-40B4-BE49-F238E27FC236}">
                      <a16:creationId xmlns:a16="http://schemas.microsoft.com/office/drawing/2014/main" id="{8724D503-22EA-472C-9BEE-724B9A01B671}"/>
                    </a:ext>
                  </a:extLst>
                </p:cNvPr>
                <p:cNvPicPr/>
                <p:nvPr/>
              </p:nvPicPr>
              <p:blipFill>
                <a:blip r:embed="rId52"/>
                <a:stretch>
                  <a:fillRect/>
                </a:stretch>
              </p:blipFill>
              <p:spPr>
                <a:xfrm>
                  <a:off x="8100573" y="5264347"/>
                  <a:ext cx="2530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736F2352-685D-4402-A7F7-53B30EEB9180}"/>
                    </a:ext>
                  </a:extLst>
                </p14:cNvPr>
                <p14:cNvContentPartPr/>
                <p14:nvPr/>
              </p14:nvContentPartPr>
              <p14:xfrm>
                <a:off x="8377773" y="5188387"/>
                <a:ext cx="56160" cy="251280"/>
              </p14:xfrm>
            </p:contentPart>
          </mc:Choice>
          <mc:Fallback>
            <p:pic>
              <p:nvPicPr>
                <p:cNvPr id="32" name="Freihand 31">
                  <a:extLst>
                    <a:ext uri="{FF2B5EF4-FFF2-40B4-BE49-F238E27FC236}">
                      <a16:creationId xmlns:a16="http://schemas.microsoft.com/office/drawing/2014/main" id="{736F2352-685D-4402-A7F7-53B30EEB9180}"/>
                    </a:ext>
                  </a:extLst>
                </p:cNvPr>
                <p:cNvPicPr/>
                <p:nvPr/>
              </p:nvPicPr>
              <p:blipFill>
                <a:blip r:embed="rId54"/>
                <a:stretch>
                  <a:fillRect/>
                </a:stretch>
              </p:blipFill>
              <p:spPr>
                <a:xfrm>
                  <a:off x="8373453" y="5184067"/>
                  <a:ext cx="64800" cy="259920"/>
                </a:xfrm>
                <a:prstGeom prst="rect">
                  <a:avLst/>
                </a:prstGeom>
              </p:spPr>
            </p:pic>
          </mc:Fallback>
        </mc:AlternateContent>
      </p:grpSp>
    </p:spTree>
    <p:extLst>
      <p:ext uri="{BB962C8B-B14F-4D97-AF65-F5344CB8AC3E}">
        <p14:creationId xmlns:p14="http://schemas.microsoft.com/office/powerpoint/2010/main" val="254485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Liquiditätsprämientheorie</a:t>
            </a:r>
          </a:p>
        </p:txBody>
      </p:sp>
      <p:sp>
        <p:nvSpPr>
          <p:cNvPr id="210948" name="Text Box 2"/>
          <p:cNvSpPr txBox="1">
            <a:spLocks noChangeArrowheads="1"/>
          </p:cNvSpPr>
          <p:nvPr/>
        </p:nvSpPr>
        <p:spPr bwMode="auto">
          <a:xfrm>
            <a:off x="3825" y="660629"/>
            <a:ext cx="7323818" cy="4489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cs typeface="Times New Roman" pitchFamily="18" charset="0"/>
              </a:rPr>
              <a:t>Die Präferenzen von Kreditgeber und Kreditnehmer fallen auseinander:</a:t>
            </a:r>
          </a:p>
          <a:p>
            <a:pPr eaLnBrk="1" hangingPunct="1"/>
            <a:endParaRPr lang="de-DE" sz="1800" dirty="0">
              <a:solidFill>
                <a:schemeClr val="tx1"/>
              </a:solidFill>
              <a:cs typeface="Times New Roman" pitchFamily="18" charset="0"/>
            </a:endParaRPr>
          </a:p>
          <a:p>
            <a:pPr eaLnBrk="1" hangingPunct="1"/>
            <a:r>
              <a:rPr lang="de-DE" sz="1800" dirty="0">
                <a:solidFill>
                  <a:schemeClr val="tx1"/>
                </a:solidFill>
                <a:cs typeface="Times New Roman" pitchFamily="18" charset="0"/>
              </a:rPr>
              <a:t>Der Kreditgeber wird eher </a:t>
            </a:r>
            <a:r>
              <a:rPr lang="de-DE" sz="1800" dirty="0">
                <a:solidFill>
                  <a:schemeClr val="tx1"/>
                </a:solidFill>
              </a:rPr>
              <a:t>kürzere Laufzeiten bevorzugen, da diese bei </a:t>
            </a:r>
          </a:p>
          <a:p>
            <a:pPr eaLnBrk="1" hangingPunct="1"/>
            <a:r>
              <a:rPr lang="de-DE" sz="1800" dirty="0">
                <a:solidFill>
                  <a:schemeClr val="tx1"/>
                </a:solidFill>
              </a:rPr>
              <a:t>Liquiditätsproblemen schneller veräußert werden können</a:t>
            </a:r>
          </a:p>
          <a:p>
            <a:pPr eaLnBrk="1" hangingPunct="1"/>
            <a:endParaRPr lang="de-DE" sz="1800" dirty="0">
              <a:solidFill>
                <a:schemeClr val="tx1"/>
              </a:solidFill>
            </a:endParaRPr>
          </a:p>
          <a:p>
            <a:pPr eaLnBrk="1" hangingPunct="1"/>
            <a:r>
              <a:rPr lang="de-DE" sz="1800" dirty="0">
                <a:solidFill>
                  <a:schemeClr val="tx1"/>
                </a:solidFill>
              </a:rPr>
              <a:t>Der Kreditnehmer wird dagegen für langfristige Investitionsprojekte eher </a:t>
            </a:r>
          </a:p>
          <a:p>
            <a:pPr eaLnBrk="1" hangingPunct="1"/>
            <a:r>
              <a:rPr lang="de-DE" sz="1800" dirty="0">
                <a:solidFill>
                  <a:schemeClr val="tx1"/>
                </a:solidFill>
              </a:rPr>
              <a:t>länger laufende Anlagen bevorzugen</a:t>
            </a:r>
          </a:p>
          <a:p>
            <a:pPr eaLnBrk="1" hangingPunct="1"/>
            <a:endParaRPr lang="de-DE" sz="1800" dirty="0">
              <a:solidFill>
                <a:schemeClr val="tx1"/>
              </a:solidFill>
            </a:endParaRPr>
          </a:p>
          <a:p>
            <a:pPr eaLnBrk="1" hangingPunct="1"/>
            <a:r>
              <a:rPr lang="de-DE" sz="1800" dirty="0">
                <a:solidFill>
                  <a:schemeClr val="tx1"/>
                </a:solidFill>
              </a:rPr>
              <a:t>		</a:t>
            </a:r>
          </a:p>
          <a:p>
            <a:pPr eaLnBrk="1" hangingPunct="1"/>
            <a:r>
              <a:rPr lang="de-DE" sz="1800" dirty="0">
                <a:solidFill>
                  <a:schemeClr val="tx1"/>
                </a:solidFill>
              </a:rPr>
              <a:t>		→	Der Kreditgeber verlangt einen Aufschlag, die „ Liquiditätsprämie“,</a:t>
            </a:r>
          </a:p>
          <a:p>
            <a:pPr eaLnBrk="1" hangingPunct="1"/>
            <a:r>
              <a:rPr lang="de-DE" sz="1800" dirty="0">
                <a:solidFill>
                  <a:schemeClr val="tx1"/>
                </a:solidFill>
              </a:rPr>
              <a:t>			bei Vergabe des längerfristigen Kredits gegenüber einer Anlage mit 			kurzer Laufzeit, denn für fehlende Möglichkeit zwischendurch an 			sein Geld zu kommen (liquide zu sein) will 	er entschädigt werden! </a:t>
            </a:r>
          </a:p>
        </p:txBody>
      </p:sp>
      <p:sp>
        <p:nvSpPr>
          <p:cNvPr id="12" name="Rechteck 11">
            <a:extLst>
              <a:ext uri="{FF2B5EF4-FFF2-40B4-BE49-F238E27FC236}">
                <a16:creationId xmlns:a16="http://schemas.microsoft.com/office/drawing/2014/main" id="{65E66477-4EA5-4E1E-982C-4A89596B2C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76BB541A-95E4-4EA1-92B4-C61C2E6B903F}"/>
                  </a:ext>
                </a:extLst>
              </p14:cNvPr>
              <p14:cNvContentPartPr/>
              <p14:nvPr/>
            </p14:nvContentPartPr>
            <p14:xfrm>
              <a:off x="5718453" y="588667"/>
              <a:ext cx="2707200" cy="51120"/>
            </p14:xfrm>
          </p:contentPart>
        </mc:Choice>
        <mc:Fallback>
          <p:pic>
            <p:nvPicPr>
              <p:cNvPr id="2" name="Freihand 1">
                <a:extLst>
                  <a:ext uri="{FF2B5EF4-FFF2-40B4-BE49-F238E27FC236}">
                    <a16:creationId xmlns:a16="http://schemas.microsoft.com/office/drawing/2014/main" id="{76BB541A-95E4-4EA1-92B4-C61C2E6B903F}"/>
                  </a:ext>
                </a:extLst>
              </p:cNvPr>
              <p:cNvPicPr/>
              <p:nvPr/>
            </p:nvPicPr>
            <p:blipFill>
              <a:blip r:embed="rId4"/>
              <a:stretch>
                <a:fillRect/>
              </a:stretch>
            </p:blipFill>
            <p:spPr>
              <a:xfrm>
                <a:off x="5714133" y="584347"/>
                <a:ext cx="27158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F87B4814-F8E8-4BD0-A02C-2ECF9F293E0D}"/>
                  </a:ext>
                </a:extLst>
              </p14:cNvPr>
              <p14:cNvContentPartPr/>
              <p14:nvPr/>
            </p14:nvContentPartPr>
            <p14:xfrm>
              <a:off x="2095773" y="1023187"/>
              <a:ext cx="2764440" cy="123840"/>
            </p14:xfrm>
          </p:contentPart>
        </mc:Choice>
        <mc:Fallback>
          <p:pic>
            <p:nvPicPr>
              <p:cNvPr id="3" name="Freihand 2">
                <a:extLst>
                  <a:ext uri="{FF2B5EF4-FFF2-40B4-BE49-F238E27FC236}">
                    <a16:creationId xmlns:a16="http://schemas.microsoft.com/office/drawing/2014/main" id="{F87B4814-F8E8-4BD0-A02C-2ECF9F293E0D}"/>
                  </a:ext>
                </a:extLst>
              </p:cNvPr>
              <p:cNvPicPr/>
              <p:nvPr/>
            </p:nvPicPr>
            <p:blipFill>
              <a:blip r:embed="rId6"/>
              <a:stretch>
                <a:fillRect/>
              </a:stretch>
            </p:blipFill>
            <p:spPr>
              <a:xfrm>
                <a:off x="2091453" y="1018867"/>
                <a:ext cx="27730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BC9545F2-8D3E-4A18-862C-47311AD55DC9}"/>
                  </a:ext>
                </a:extLst>
              </p14:cNvPr>
              <p14:cNvContentPartPr/>
              <p14:nvPr/>
            </p14:nvContentPartPr>
            <p14:xfrm>
              <a:off x="523293" y="1467067"/>
              <a:ext cx="5079960" cy="144000"/>
            </p14:xfrm>
          </p:contentPart>
        </mc:Choice>
        <mc:Fallback>
          <p:pic>
            <p:nvPicPr>
              <p:cNvPr id="4" name="Freihand 3">
                <a:extLst>
                  <a:ext uri="{FF2B5EF4-FFF2-40B4-BE49-F238E27FC236}">
                    <a16:creationId xmlns:a16="http://schemas.microsoft.com/office/drawing/2014/main" id="{BC9545F2-8D3E-4A18-862C-47311AD55DC9}"/>
                  </a:ext>
                </a:extLst>
              </p:cNvPr>
              <p:cNvPicPr/>
              <p:nvPr/>
            </p:nvPicPr>
            <p:blipFill>
              <a:blip r:embed="rId8"/>
              <a:stretch>
                <a:fillRect/>
              </a:stretch>
            </p:blipFill>
            <p:spPr>
              <a:xfrm>
                <a:off x="518973" y="1462747"/>
                <a:ext cx="50886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305E9C18-4E36-46EE-A102-0FB81356381D}"/>
                  </a:ext>
                </a:extLst>
              </p14:cNvPr>
              <p14:cNvContentPartPr/>
              <p14:nvPr/>
            </p14:nvContentPartPr>
            <p14:xfrm>
              <a:off x="3913773" y="3434467"/>
              <a:ext cx="3386160" cy="61920"/>
            </p14:xfrm>
          </p:contentPart>
        </mc:Choice>
        <mc:Fallback>
          <p:pic>
            <p:nvPicPr>
              <p:cNvPr id="5" name="Freihand 4">
                <a:extLst>
                  <a:ext uri="{FF2B5EF4-FFF2-40B4-BE49-F238E27FC236}">
                    <a16:creationId xmlns:a16="http://schemas.microsoft.com/office/drawing/2014/main" id="{305E9C18-4E36-46EE-A102-0FB81356381D}"/>
                  </a:ext>
                </a:extLst>
              </p:cNvPr>
              <p:cNvPicPr/>
              <p:nvPr/>
            </p:nvPicPr>
            <p:blipFill>
              <a:blip r:embed="rId10"/>
              <a:stretch>
                <a:fillRect/>
              </a:stretch>
            </p:blipFill>
            <p:spPr>
              <a:xfrm>
                <a:off x="3909453" y="3430147"/>
                <a:ext cx="3394800" cy="70560"/>
              </a:xfrm>
              <a:prstGeom prst="rect">
                <a:avLst/>
              </a:prstGeom>
            </p:spPr>
          </p:pic>
        </mc:Fallback>
      </mc:AlternateContent>
      <p:grpSp>
        <p:nvGrpSpPr>
          <p:cNvPr id="60" name="Gruppieren 59">
            <a:extLst>
              <a:ext uri="{FF2B5EF4-FFF2-40B4-BE49-F238E27FC236}">
                <a16:creationId xmlns:a16="http://schemas.microsoft.com/office/drawing/2014/main" id="{AC2E39C2-ABB5-4840-A9EE-B8CEBB771F5F}"/>
              </a:ext>
            </a:extLst>
          </p:cNvPr>
          <p:cNvGrpSpPr/>
          <p:nvPr/>
        </p:nvGrpSpPr>
        <p:grpSpPr>
          <a:xfrm>
            <a:off x="3927093" y="4494667"/>
            <a:ext cx="4419720" cy="1885680"/>
            <a:chOff x="3927093" y="4494667"/>
            <a:chExt cx="4419720" cy="1885680"/>
          </a:xfrm>
        </p:grpSpPr>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643E4F69-8B23-4269-977D-9E10BA398691}"/>
                    </a:ext>
                  </a:extLst>
                </p14:cNvPr>
                <p14:cNvContentPartPr/>
                <p14:nvPr/>
              </p14:nvContentPartPr>
              <p14:xfrm>
                <a:off x="4635573" y="4725787"/>
                <a:ext cx="51480" cy="1226880"/>
              </p14:xfrm>
            </p:contentPart>
          </mc:Choice>
          <mc:Fallback>
            <p:pic>
              <p:nvPicPr>
                <p:cNvPr id="6" name="Freihand 5">
                  <a:extLst>
                    <a:ext uri="{FF2B5EF4-FFF2-40B4-BE49-F238E27FC236}">
                      <a16:creationId xmlns:a16="http://schemas.microsoft.com/office/drawing/2014/main" id="{643E4F69-8B23-4269-977D-9E10BA398691}"/>
                    </a:ext>
                  </a:extLst>
                </p:cNvPr>
                <p:cNvPicPr/>
                <p:nvPr/>
              </p:nvPicPr>
              <p:blipFill>
                <a:blip r:embed="rId12"/>
                <a:stretch>
                  <a:fillRect/>
                </a:stretch>
              </p:blipFill>
              <p:spPr>
                <a:xfrm>
                  <a:off x="4631253" y="4721467"/>
                  <a:ext cx="60120" cy="12355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Freihand 6">
                  <a:extLst>
                    <a:ext uri="{FF2B5EF4-FFF2-40B4-BE49-F238E27FC236}">
                      <a16:creationId xmlns:a16="http://schemas.microsoft.com/office/drawing/2014/main" id="{EDCDC0BB-D442-4A28-B28A-15AA5822D187}"/>
                    </a:ext>
                  </a:extLst>
                </p14:cNvPr>
                <p14:cNvContentPartPr/>
                <p14:nvPr/>
              </p14:nvContentPartPr>
              <p14:xfrm>
                <a:off x="4480413" y="5892187"/>
                <a:ext cx="2353680" cy="71640"/>
              </p14:xfrm>
            </p:contentPart>
          </mc:Choice>
          <mc:Fallback>
            <p:pic>
              <p:nvPicPr>
                <p:cNvPr id="7" name="Freihand 6">
                  <a:extLst>
                    <a:ext uri="{FF2B5EF4-FFF2-40B4-BE49-F238E27FC236}">
                      <a16:creationId xmlns:a16="http://schemas.microsoft.com/office/drawing/2014/main" id="{EDCDC0BB-D442-4A28-B28A-15AA5822D187}"/>
                    </a:ext>
                  </a:extLst>
                </p:cNvPr>
                <p:cNvPicPr/>
                <p:nvPr/>
              </p:nvPicPr>
              <p:blipFill>
                <a:blip r:embed="rId14"/>
                <a:stretch>
                  <a:fillRect/>
                </a:stretch>
              </p:blipFill>
              <p:spPr>
                <a:xfrm>
                  <a:off x="4476093" y="5887867"/>
                  <a:ext cx="23623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 name="Freihand 7">
                  <a:extLst>
                    <a:ext uri="{FF2B5EF4-FFF2-40B4-BE49-F238E27FC236}">
                      <a16:creationId xmlns:a16="http://schemas.microsoft.com/office/drawing/2014/main" id="{8C79E77D-3959-4F9B-A0EC-38345D5C4433}"/>
                    </a:ext>
                  </a:extLst>
                </p14:cNvPr>
                <p14:cNvContentPartPr/>
                <p14:nvPr/>
              </p14:nvContentPartPr>
              <p14:xfrm>
                <a:off x="6818253" y="5844667"/>
                <a:ext cx="221040" cy="230760"/>
              </p14:xfrm>
            </p:contentPart>
          </mc:Choice>
          <mc:Fallback>
            <p:pic>
              <p:nvPicPr>
                <p:cNvPr id="8" name="Freihand 7">
                  <a:extLst>
                    <a:ext uri="{FF2B5EF4-FFF2-40B4-BE49-F238E27FC236}">
                      <a16:creationId xmlns:a16="http://schemas.microsoft.com/office/drawing/2014/main" id="{8C79E77D-3959-4F9B-A0EC-38345D5C4433}"/>
                    </a:ext>
                  </a:extLst>
                </p:cNvPr>
                <p:cNvPicPr/>
                <p:nvPr/>
              </p:nvPicPr>
              <p:blipFill>
                <a:blip r:embed="rId16"/>
                <a:stretch>
                  <a:fillRect/>
                </a:stretch>
              </p:blipFill>
              <p:spPr>
                <a:xfrm>
                  <a:off x="6813933" y="5840347"/>
                  <a:ext cx="22968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 name="Freihand 8">
                  <a:extLst>
                    <a:ext uri="{FF2B5EF4-FFF2-40B4-BE49-F238E27FC236}">
                      <a16:creationId xmlns:a16="http://schemas.microsoft.com/office/drawing/2014/main" id="{A08A6B6F-6D8A-4D44-BB81-5D5E9FE7CA5D}"/>
                    </a:ext>
                  </a:extLst>
                </p14:cNvPr>
                <p14:cNvContentPartPr/>
                <p14:nvPr/>
              </p14:nvContentPartPr>
              <p14:xfrm>
                <a:off x="4491213" y="4494667"/>
                <a:ext cx="360720" cy="241560"/>
              </p14:xfrm>
            </p:contentPart>
          </mc:Choice>
          <mc:Fallback>
            <p:pic>
              <p:nvPicPr>
                <p:cNvPr id="9" name="Freihand 8">
                  <a:extLst>
                    <a:ext uri="{FF2B5EF4-FFF2-40B4-BE49-F238E27FC236}">
                      <a16:creationId xmlns:a16="http://schemas.microsoft.com/office/drawing/2014/main" id="{A08A6B6F-6D8A-4D44-BB81-5D5E9FE7CA5D}"/>
                    </a:ext>
                  </a:extLst>
                </p:cNvPr>
                <p:cNvPicPr/>
                <p:nvPr/>
              </p:nvPicPr>
              <p:blipFill>
                <a:blip r:embed="rId18"/>
                <a:stretch>
                  <a:fillRect/>
                </a:stretch>
              </p:blipFill>
              <p:spPr>
                <a:xfrm>
                  <a:off x="4486893" y="4490347"/>
                  <a:ext cx="36936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8377D543-128C-4F41-BA79-FA4F239D0E9E}"/>
                    </a:ext>
                  </a:extLst>
                </p14:cNvPr>
                <p14:cNvContentPartPr/>
                <p14:nvPr/>
              </p14:nvContentPartPr>
              <p14:xfrm>
                <a:off x="3951933" y="4633987"/>
                <a:ext cx="158760" cy="193680"/>
              </p14:xfrm>
            </p:contentPart>
          </mc:Choice>
          <mc:Fallback>
            <p:pic>
              <p:nvPicPr>
                <p:cNvPr id="11" name="Freihand 10">
                  <a:extLst>
                    <a:ext uri="{FF2B5EF4-FFF2-40B4-BE49-F238E27FC236}">
                      <a16:creationId xmlns:a16="http://schemas.microsoft.com/office/drawing/2014/main" id="{8377D543-128C-4F41-BA79-FA4F239D0E9E}"/>
                    </a:ext>
                  </a:extLst>
                </p:cNvPr>
                <p:cNvPicPr/>
                <p:nvPr/>
              </p:nvPicPr>
              <p:blipFill>
                <a:blip r:embed="rId20"/>
                <a:stretch>
                  <a:fillRect/>
                </a:stretch>
              </p:blipFill>
              <p:spPr>
                <a:xfrm>
                  <a:off x="3947613" y="4629667"/>
                  <a:ext cx="16740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FBE3A26C-122C-415A-8557-75A435F2D7A6}"/>
                    </a:ext>
                  </a:extLst>
                </p14:cNvPr>
                <p14:cNvContentPartPr/>
                <p14:nvPr/>
              </p14:nvContentPartPr>
              <p14:xfrm>
                <a:off x="3927093" y="4704907"/>
                <a:ext cx="197640" cy="29160"/>
              </p14:xfrm>
            </p:contentPart>
          </mc:Choice>
          <mc:Fallback>
            <p:pic>
              <p:nvPicPr>
                <p:cNvPr id="13" name="Freihand 12">
                  <a:extLst>
                    <a:ext uri="{FF2B5EF4-FFF2-40B4-BE49-F238E27FC236}">
                      <a16:creationId xmlns:a16="http://schemas.microsoft.com/office/drawing/2014/main" id="{FBE3A26C-122C-415A-8557-75A435F2D7A6}"/>
                    </a:ext>
                  </a:extLst>
                </p:cNvPr>
                <p:cNvPicPr/>
                <p:nvPr/>
              </p:nvPicPr>
              <p:blipFill>
                <a:blip r:embed="rId22"/>
                <a:stretch>
                  <a:fillRect/>
                </a:stretch>
              </p:blipFill>
              <p:spPr>
                <a:xfrm>
                  <a:off x="3922773" y="4700587"/>
                  <a:ext cx="20628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2EB3A4C3-0B6A-479F-8093-DECED5494967}"/>
                    </a:ext>
                  </a:extLst>
                </p14:cNvPr>
                <p14:cNvContentPartPr/>
                <p14:nvPr/>
              </p14:nvContentPartPr>
              <p14:xfrm>
                <a:off x="4151013" y="4701667"/>
                <a:ext cx="155520" cy="92880"/>
              </p14:xfrm>
            </p:contentPart>
          </mc:Choice>
          <mc:Fallback>
            <p:pic>
              <p:nvPicPr>
                <p:cNvPr id="15" name="Freihand 14">
                  <a:extLst>
                    <a:ext uri="{FF2B5EF4-FFF2-40B4-BE49-F238E27FC236}">
                      <a16:creationId xmlns:a16="http://schemas.microsoft.com/office/drawing/2014/main" id="{2EB3A4C3-0B6A-479F-8093-DECED5494967}"/>
                    </a:ext>
                  </a:extLst>
                </p:cNvPr>
                <p:cNvPicPr/>
                <p:nvPr/>
              </p:nvPicPr>
              <p:blipFill>
                <a:blip r:embed="rId24"/>
                <a:stretch>
                  <a:fillRect/>
                </a:stretch>
              </p:blipFill>
              <p:spPr>
                <a:xfrm>
                  <a:off x="4146693" y="4697347"/>
                  <a:ext cx="1641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62AFD9C6-1D77-4E8B-98D7-B38EE902D38C}"/>
                    </a:ext>
                  </a:extLst>
                </p14:cNvPr>
                <p14:cNvContentPartPr/>
                <p14:nvPr/>
              </p14:nvContentPartPr>
              <p14:xfrm>
                <a:off x="4291413" y="4644427"/>
                <a:ext cx="90720" cy="144360"/>
              </p14:xfrm>
            </p:contentPart>
          </mc:Choice>
          <mc:Fallback>
            <p:pic>
              <p:nvPicPr>
                <p:cNvPr id="16" name="Freihand 15">
                  <a:extLst>
                    <a:ext uri="{FF2B5EF4-FFF2-40B4-BE49-F238E27FC236}">
                      <a16:creationId xmlns:a16="http://schemas.microsoft.com/office/drawing/2014/main" id="{62AFD9C6-1D77-4E8B-98D7-B38EE902D38C}"/>
                    </a:ext>
                  </a:extLst>
                </p:cNvPr>
                <p:cNvPicPr/>
                <p:nvPr/>
              </p:nvPicPr>
              <p:blipFill>
                <a:blip r:embed="rId26"/>
                <a:stretch>
                  <a:fillRect/>
                </a:stretch>
              </p:blipFill>
              <p:spPr>
                <a:xfrm>
                  <a:off x="4287093" y="4640107"/>
                  <a:ext cx="993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52535905-2ED7-4E98-9ED0-96FD6332587B}"/>
                    </a:ext>
                  </a:extLst>
                </p14:cNvPr>
                <p14:cNvContentPartPr/>
                <p14:nvPr/>
              </p14:nvContentPartPr>
              <p14:xfrm>
                <a:off x="4401933" y="4666747"/>
                <a:ext cx="124200" cy="108000"/>
              </p14:xfrm>
            </p:contentPart>
          </mc:Choice>
          <mc:Fallback>
            <p:pic>
              <p:nvPicPr>
                <p:cNvPr id="17" name="Freihand 16">
                  <a:extLst>
                    <a:ext uri="{FF2B5EF4-FFF2-40B4-BE49-F238E27FC236}">
                      <a16:creationId xmlns:a16="http://schemas.microsoft.com/office/drawing/2014/main" id="{52535905-2ED7-4E98-9ED0-96FD6332587B}"/>
                    </a:ext>
                  </a:extLst>
                </p:cNvPr>
                <p:cNvPicPr/>
                <p:nvPr/>
              </p:nvPicPr>
              <p:blipFill>
                <a:blip r:embed="rId28"/>
                <a:stretch>
                  <a:fillRect/>
                </a:stretch>
              </p:blipFill>
              <p:spPr>
                <a:xfrm>
                  <a:off x="4397613" y="4662427"/>
                  <a:ext cx="1328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CD1147F2-F906-4AC4-A4ED-152F0D07F4C2}"/>
                    </a:ext>
                  </a:extLst>
                </p14:cNvPr>
                <p14:cNvContentPartPr/>
                <p14:nvPr/>
              </p14:nvContentPartPr>
              <p14:xfrm>
                <a:off x="6358893" y="6042667"/>
                <a:ext cx="102240" cy="202680"/>
              </p14:xfrm>
            </p:contentPart>
          </mc:Choice>
          <mc:Fallback>
            <p:pic>
              <p:nvPicPr>
                <p:cNvPr id="18" name="Freihand 17">
                  <a:extLst>
                    <a:ext uri="{FF2B5EF4-FFF2-40B4-BE49-F238E27FC236}">
                      <a16:creationId xmlns:a16="http://schemas.microsoft.com/office/drawing/2014/main" id="{CD1147F2-F906-4AC4-A4ED-152F0D07F4C2}"/>
                    </a:ext>
                  </a:extLst>
                </p:cNvPr>
                <p:cNvPicPr/>
                <p:nvPr/>
              </p:nvPicPr>
              <p:blipFill>
                <a:blip r:embed="rId30"/>
                <a:stretch>
                  <a:fillRect/>
                </a:stretch>
              </p:blipFill>
              <p:spPr>
                <a:xfrm>
                  <a:off x="6354573" y="6038347"/>
                  <a:ext cx="1108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55E37DFF-5728-4FC6-A569-362102DB1A36}"/>
                    </a:ext>
                  </a:extLst>
                </p14:cNvPr>
                <p14:cNvContentPartPr/>
                <p14:nvPr/>
              </p14:nvContentPartPr>
              <p14:xfrm>
                <a:off x="6453573" y="6073627"/>
                <a:ext cx="296640" cy="243360"/>
              </p14:xfrm>
            </p:contentPart>
          </mc:Choice>
          <mc:Fallback>
            <p:pic>
              <p:nvPicPr>
                <p:cNvPr id="19" name="Freihand 18">
                  <a:extLst>
                    <a:ext uri="{FF2B5EF4-FFF2-40B4-BE49-F238E27FC236}">
                      <a16:creationId xmlns:a16="http://schemas.microsoft.com/office/drawing/2014/main" id="{55E37DFF-5728-4FC6-A569-362102DB1A36}"/>
                    </a:ext>
                  </a:extLst>
                </p:cNvPr>
                <p:cNvPicPr/>
                <p:nvPr/>
              </p:nvPicPr>
              <p:blipFill>
                <a:blip r:embed="rId32"/>
                <a:stretch>
                  <a:fillRect/>
                </a:stretch>
              </p:blipFill>
              <p:spPr>
                <a:xfrm>
                  <a:off x="6449253" y="6069307"/>
                  <a:ext cx="30528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DE1C2920-3CD9-4613-985F-E054C54D48D4}"/>
                    </a:ext>
                  </a:extLst>
                </p14:cNvPr>
                <p14:cNvContentPartPr/>
                <p14:nvPr/>
              </p14:nvContentPartPr>
              <p14:xfrm>
                <a:off x="6763533" y="6144907"/>
                <a:ext cx="114480" cy="112320"/>
              </p14:xfrm>
            </p:contentPart>
          </mc:Choice>
          <mc:Fallback>
            <p:pic>
              <p:nvPicPr>
                <p:cNvPr id="20" name="Freihand 19">
                  <a:extLst>
                    <a:ext uri="{FF2B5EF4-FFF2-40B4-BE49-F238E27FC236}">
                      <a16:creationId xmlns:a16="http://schemas.microsoft.com/office/drawing/2014/main" id="{DE1C2920-3CD9-4613-985F-E054C54D48D4}"/>
                    </a:ext>
                  </a:extLst>
                </p:cNvPr>
                <p:cNvPicPr/>
                <p:nvPr/>
              </p:nvPicPr>
              <p:blipFill>
                <a:blip r:embed="rId34"/>
                <a:stretch>
                  <a:fillRect/>
                </a:stretch>
              </p:blipFill>
              <p:spPr>
                <a:xfrm>
                  <a:off x="6759213" y="6140587"/>
                  <a:ext cx="1231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B1699460-EB9C-4826-8F7C-78853B8A5A84}"/>
                    </a:ext>
                  </a:extLst>
                </p14:cNvPr>
                <p14:cNvContentPartPr/>
                <p14:nvPr/>
              </p14:nvContentPartPr>
              <p14:xfrm>
                <a:off x="6794133" y="6178747"/>
                <a:ext cx="79920" cy="13680"/>
              </p14:xfrm>
            </p:contentPart>
          </mc:Choice>
          <mc:Fallback>
            <p:pic>
              <p:nvPicPr>
                <p:cNvPr id="21" name="Freihand 20">
                  <a:extLst>
                    <a:ext uri="{FF2B5EF4-FFF2-40B4-BE49-F238E27FC236}">
                      <a16:creationId xmlns:a16="http://schemas.microsoft.com/office/drawing/2014/main" id="{B1699460-EB9C-4826-8F7C-78853B8A5A84}"/>
                    </a:ext>
                  </a:extLst>
                </p:cNvPr>
                <p:cNvPicPr/>
                <p:nvPr/>
              </p:nvPicPr>
              <p:blipFill>
                <a:blip r:embed="rId36"/>
                <a:stretch>
                  <a:fillRect/>
                </a:stretch>
              </p:blipFill>
              <p:spPr>
                <a:xfrm>
                  <a:off x="6789813" y="6174427"/>
                  <a:ext cx="885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040CC372-CFF7-4A97-8CA3-D88F211F87C9}"/>
                    </a:ext>
                  </a:extLst>
                </p14:cNvPr>
                <p14:cNvContentPartPr/>
                <p14:nvPr/>
              </p14:nvContentPartPr>
              <p14:xfrm>
                <a:off x="6893133" y="6059587"/>
                <a:ext cx="266400" cy="185760"/>
              </p14:xfrm>
            </p:contentPart>
          </mc:Choice>
          <mc:Fallback>
            <p:pic>
              <p:nvPicPr>
                <p:cNvPr id="22" name="Freihand 21">
                  <a:extLst>
                    <a:ext uri="{FF2B5EF4-FFF2-40B4-BE49-F238E27FC236}">
                      <a16:creationId xmlns:a16="http://schemas.microsoft.com/office/drawing/2014/main" id="{040CC372-CFF7-4A97-8CA3-D88F211F87C9}"/>
                    </a:ext>
                  </a:extLst>
                </p:cNvPr>
                <p:cNvPicPr/>
                <p:nvPr/>
              </p:nvPicPr>
              <p:blipFill>
                <a:blip r:embed="rId38"/>
                <a:stretch>
                  <a:fillRect/>
                </a:stretch>
              </p:blipFill>
              <p:spPr>
                <a:xfrm>
                  <a:off x="6888813" y="6055267"/>
                  <a:ext cx="2750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9B3C9193-BDDF-44A4-9C56-701F825553A5}"/>
                    </a:ext>
                  </a:extLst>
                </p14:cNvPr>
                <p14:cNvContentPartPr/>
                <p14:nvPr/>
              </p14:nvContentPartPr>
              <p14:xfrm>
                <a:off x="4738173" y="4781587"/>
                <a:ext cx="1841760" cy="821520"/>
              </p14:xfrm>
            </p:contentPart>
          </mc:Choice>
          <mc:Fallback>
            <p:pic>
              <p:nvPicPr>
                <p:cNvPr id="23" name="Freihand 22">
                  <a:extLst>
                    <a:ext uri="{FF2B5EF4-FFF2-40B4-BE49-F238E27FC236}">
                      <a16:creationId xmlns:a16="http://schemas.microsoft.com/office/drawing/2014/main" id="{9B3C9193-BDDF-44A4-9C56-701F825553A5}"/>
                    </a:ext>
                  </a:extLst>
                </p:cNvPr>
                <p:cNvPicPr/>
                <p:nvPr/>
              </p:nvPicPr>
              <p:blipFill>
                <a:blip r:embed="rId40"/>
                <a:stretch>
                  <a:fillRect/>
                </a:stretch>
              </p:blipFill>
              <p:spPr>
                <a:xfrm>
                  <a:off x="4733853" y="4777267"/>
                  <a:ext cx="1850400" cy="8301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3ABABFF8-B70E-4276-A9E9-FBFD93014650}"/>
                    </a:ext>
                  </a:extLst>
                </p14:cNvPr>
                <p14:cNvContentPartPr/>
                <p14:nvPr/>
              </p14:nvContentPartPr>
              <p14:xfrm>
                <a:off x="5329653" y="5311147"/>
                <a:ext cx="949680" cy="71640"/>
              </p14:xfrm>
            </p:contentPart>
          </mc:Choice>
          <mc:Fallback>
            <p:pic>
              <p:nvPicPr>
                <p:cNvPr id="25" name="Freihand 24">
                  <a:extLst>
                    <a:ext uri="{FF2B5EF4-FFF2-40B4-BE49-F238E27FC236}">
                      <a16:creationId xmlns:a16="http://schemas.microsoft.com/office/drawing/2014/main" id="{3ABABFF8-B70E-4276-A9E9-FBFD93014650}"/>
                    </a:ext>
                  </a:extLst>
                </p:cNvPr>
                <p:cNvPicPr/>
                <p:nvPr/>
              </p:nvPicPr>
              <p:blipFill>
                <a:blip r:embed="rId42"/>
                <a:stretch>
                  <a:fillRect/>
                </a:stretch>
              </p:blipFill>
              <p:spPr>
                <a:xfrm>
                  <a:off x="5325333" y="5306827"/>
                  <a:ext cx="9583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5A8B8266-60D0-4AC8-AD15-5371D203EF85}"/>
                    </a:ext>
                  </a:extLst>
                </p14:cNvPr>
                <p14:cNvContentPartPr/>
                <p14:nvPr/>
              </p14:nvContentPartPr>
              <p14:xfrm>
                <a:off x="5315973" y="5411947"/>
                <a:ext cx="16920" cy="101880"/>
              </p14:xfrm>
            </p:contentPart>
          </mc:Choice>
          <mc:Fallback>
            <p:pic>
              <p:nvPicPr>
                <p:cNvPr id="26" name="Freihand 25">
                  <a:extLst>
                    <a:ext uri="{FF2B5EF4-FFF2-40B4-BE49-F238E27FC236}">
                      <a16:creationId xmlns:a16="http://schemas.microsoft.com/office/drawing/2014/main" id="{5A8B8266-60D0-4AC8-AD15-5371D203EF85}"/>
                    </a:ext>
                  </a:extLst>
                </p:cNvPr>
                <p:cNvPicPr/>
                <p:nvPr/>
              </p:nvPicPr>
              <p:blipFill>
                <a:blip r:embed="rId44"/>
                <a:stretch>
                  <a:fillRect/>
                </a:stretch>
              </p:blipFill>
              <p:spPr>
                <a:xfrm>
                  <a:off x="5311653" y="5407627"/>
                  <a:ext cx="255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6D117ACC-543B-444A-9E01-7BECC1DCAF51}"/>
                    </a:ext>
                  </a:extLst>
                </p14:cNvPr>
                <p14:cNvContentPartPr/>
                <p14:nvPr/>
              </p14:nvContentPartPr>
              <p14:xfrm>
                <a:off x="5314173" y="5831347"/>
                <a:ext cx="28080" cy="87480"/>
              </p14:xfrm>
            </p:contentPart>
          </mc:Choice>
          <mc:Fallback>
            <p:pic>
              <p:nvPicPr>
                <p:cNvPr id="27" name="Freihand 26">
                  <a:extLst>
                    <a:ext uri="{FF2B5EF4-FFF2-40B4-BE49-F238E27FC236}">
                      <a16:creationId xmlns:a16="http://schemas.microsoft.com/office/drawing/2014/main" id="{6D117ACC-543B-444A-9E01-7BECC1DCAF51}"/>
                    </a:ext>
                  </a:extLst>
                </p:cNvPr>
                <p:cNvPicPr/>
                <p:nvPr/>
              </p:nvPicPr>
              <p:blipFill>
                <a:blip r:embed="rId46"/>
                <a:stretch>
                  <a:fillRect/>
                </a:stretch>
              </p:blipFill>
              <p:spPr>
                <a:xfrm>
                  <a:off x="5309853" y="5827027"/>
                  <a:ext cx="367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933D0A59-7E27-448E-9028-E3765FF15906}"/>
                    </a:ext>
                  </a:extLst>
                </p14:cNvPr>
                <p14:cNvContentPartPr/>
                <p14:nvPr/>
              </p14:nvContentPartPr>
              <p14:xfrm>
                <a:off x="5098533" y="6079027"/>
                <a:ext cx="139680" cy="150480"/>
              </p14:xfrm>
            </p:contentPart>
          </mc:Choice>
          <mc:Fallback>
            <p:pic>
              <p:nvPicPr>
                <p:cNvPr id="28" name="Freihand 27">
                  <a:extLst>
                    <a:ext uri="{FF2B5EF4-FFF2-40B4-BE49-F238E27FC236}">
                      <a16:creationId xmlns:a16="http://schemas.microsoft.com/office/drawing/2014/main" id="{933D0A59-7E27-448E-9028-E3765FF15906}"/>
                    </a:ext>
                  </a:extLst>
                </p:cNvPr>
                <p:cNvPicPr/>
                <p:nvPr/>
              </p:nvPicPr>
              <p:blipFill>
                <a:blip r:embed="rId48"/>
                <a:stretch>
                  <a:fillRect/>
                </a:stretch>
              </p:blipFill>
              <p:spPr>
                <a:xfrm>
                  <a:off x="5094213" y="6074707"/>
                  <a:ext cx="1483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9" name="Freihand 28">
                  <a:extLst>
                    <a:ext uri="{FF2B5EF4-FFF2-40B4-BE49-F238E27FC236}">
                      <a16:creationId xmlns:a16="http://schemas.microsoft.com/office/drawing/2014/main" id="{EB25FA83-14B2-4D07-B5F6-8872496DC406}"/>
                    </a:ext>
                  </a:extLst>
                </p14:cNvPr>
                <p14:cNvContentPartPr/>
                <p14:nvPr/>
              </p14:nvContentPartPr>
              <p14:xfrm>
                <a:off x="5159733" y="6130867"/>
                <a:ext cx="255240" cy="101160"/>
              </p14:xfrm>
            </p:contentPart>
          </mc:Choice>
          <mc:Fallback>
            <p:pic>
              <p:nvPicPr>
                <p:cNvPr id="29" name="Freihand 28">
                  <a:extLst>
                    <a:ext uri="{FF2B5EF4-FFF2-40B4-BE49-F238E27FC236}">
                      <a16:creationId xmlns:a16="http://schemas.microsoft.com/office/drawing/2014/main" id="{EB25FA83-14B2-4D07-B5F6-8872496DC406}"/>
                    </a:ext>
                  </a:extLst>
                </p:cNvPr>
                <p:cNvPicPr/>
                <p:nvPr/>
              </p:nvPicPr>
              <p:blipFill>
                <a:blip r:embed="rId50"/>
                <a:stretch>
                  <a:fillRect/>
                </a:stretch>
              </p:blipFill>
              <p:spPr>
                <a:xfrm>
                  <a:off x="5155413" y="6126547"/>
                  <a:ext cx="2638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0" name="Freihand 29">
                  <a:extLst>
                    <a:ext uri="{FF2B5EF4-FFF2-40B4-BE49-F238E27FC236}">
                      <a16:creationId xmlns:a16="http://schemas.microsoft.com/office/drawing/2014/main" id="{A22DB721-92F3-4F8F-B392-77A12991CF2B}"/>
                    </a:ext>
                  </a:extLst>
                </p14:cNvPr>
                <p14:cNvContentPartPr/>
                <p14:nvPr/>
              </p14:nvContentPartPr>
              <p14:xfrm>
                <a:off x="5423613" y="6086947"/>
                <a:ext cx="118080" cy="146880"/>
              </p14:xfrm>
            </p:contentPart>
          </mc:Choice>
          <mc:Fallback>
            <p:pic>
              <p:nvPicPr>
                <p:cNvPr id="30" name="Freihand 29">
                  <a:extLst>
                    <a:ext uri="{FF2B5EF4-FFF2-40B4-BE49-F238E27FC236}">
                      <a16:creationId xmlns:a16="http://schemas.microsoft.com/office/drawing/2014/main" id="{A22DB721-92F3-4F8F-B392-77A12991CF2B}"/>
                    </a:ext>
                  </a:extLst>
                </p:cNvPr>
                <p:cNvPicPr/>
                <p:nvPr/>
              </p:nvPicPr>
              <p:blipFill>
                <a:blip r:embed="rId52"/>
                <a:stretch>
                  <a:fillRect/>
                </a:stretch>
              </p:blipFill>
              <p:spPr>
                <a:xfrm>
                  <a:off x="5419293" y="6082627"/>
                  <a:ext cx="1267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1" name="Freihand 30">
                  <a:extLst>
                    <a:ext uri="{FF2B5EF4-FFF2-40B4-BE49-F238E27FC236}">
                      <a16:creationId xmlns:a16="http://schemas.microsoft.com/office/drawing/2014/main" id="{459545D1-EF83-4D13-8D06-138E7F7AF5E8}"/>
                    </a:ext>
                  </a:extLst>
                </p14:cNvPr>
                <p14:cNvContentPartPr/>
                <p14:nvPr/>
              </p14:nvContentPartPr>
              <p14:xfrm>
                <a:off x="5495613" y="6160387"/>
                <a:ext cx="87840" cy="25560"/>
              </p14:xfrm>
            </p:contentPart>
          </mc:Choice>
          <mc:Fallback>
            <p:pic>
              <p:nvPicPr>
                <p:cNvPr id="31" name="Freihand 30">
                  <a:extLst>
                    <a:ext uri="{FF2B5EF4-FFF2-40B4-BE49-F238E27FC236}">
                      <a16:creationId xmlns:a16="http://schemas.microsoft.com/office/drawing/2014/main" id="{459545D1-EF83-4D13-8D06-138E7F7AF5E8}"/>
                    </a:ext>
                  </a:extLst>
                </p:cNvPr>
                <p:cNvPicPr/>
                <p:nvPr/>
              </p:nvPicPr>
              <p:blipFill>
                <a:blip r:embed="rId54"/>
                <a:stretch>
                  <a:fillRect/>
                </a:stretch>
              </p:blipFill>
              <p:spPr>
                <a:xfrm>
                  <a:off x="5491293" y="6156067"/>
                  <a:ext cx="964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2" name="Freihand 31">
                  <a:extLst>
                    <a:ext uri="{FF2B5EF4-FFF2-40B4-BE49-F238E27FC236}">
                      <a16:creationId xmlns:a16="http://schemas.microsoft.com/office/drawing/2014/main" id="{E02ABC18-C904-4B91-A11F-49F9483DB9CB}"/>
                    </a:ext>
                  </a:extLst>
                </p14:cNvPr>
                <p14:cNvContentPartPr/>
                <p14:nvPr/>
              </p14:nvContentPartPr>
              <p14:xfrm>
                <a:off x="6253773" y="4946467"/>
                <a:ext cx="24840" cy="225360"/>
              </p14:xfrm>
            </p:contentPart>
          </mc:Choice>
          <mc:Fallback>
            <p:pic>
              <p:nvPicPr>
                <p:cNvPr id="32" name="Freihand 31">
                  <a:extLst>
                    <a:ext uri="{FF2B5EF4-FFF2-40B4-BE49-F238E27FC236}">
                      <a16:creationId xmlns:a16="http://schemas.microsoft.com/office/drawing/2014/main" id="{E02ABC18-C904-4B91-A11F-49F9483DB9CB}"/>
                    </a:ext>
                  </a:extLst>
                </p:cNvPr>
                <p:cNvPicPr/>
                <p:nvPr/>
              </p:nvPicPr>
              <p:blipFill>
                <a:blip r:embed="rId56"/>
                <a:stretch>
                  <a:fillRect/>
                </a:stretch>
              </p:blipFill>
              <p:spPr>
                <a:xfrm>
                  <a:off x="6249453" y="4942147"/>
                  <a:ext cx="3348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3" name="Freihand 32">
                  <a:extLst>
                    <a:ext uri="{FF2B5EF4-FFF2-40B4-BE49-F238E27FC236}">
                      <a16:creationId xmlns:a16="http://schemas.microsoft.com/office/drawing/2014/main" id="{BF37EC09-8F2C-4CA4-B047-62191B238121}"/>
                    </a:ext>
                  </a:extLst>
                </p14:cNvPr>
                <p14:cNvContentPartPr/>
                <p14:nvPr/>
              </p14:nvContentPartPr>
              <p14:xfrm>
                <a:off x="6253413" y="5414827"/>
                <a:ext cx="46440" cy="469800"/>
              </p14:xfrm>
            </p:contentPart>
          </mc:Choice>
          <mc:Fallback>
            <p:pic>
              <p:nvPicPr>
                <p:cNvPr id="33" name="Freihand 32">
                  <a:extLst>
                    <a:ext uri="{FF2B5EF4-FFF2-40B4-BE49-F238E27FC236}">
                      <a16:creationId xmlns:a16="http://schemas.microsoft.com/office/drawing/2014/main" id="{BF37EC09-8F2C-4CA4-B047-62191B238121}"/>
                    </a:ext>
                  </a:extLst>
                </p:cNvPr>
                <p:cNvPicPr/>
                <p:nvPr/>
              </p:nvPicPr>
              <p:blipFill>
                <a:blip r:embed="rId58"/>
                <a:stretch>
                  <a:fillRect/>
                </a:stretch>
              </p:blipFill>
              <p:spPr>
                <a:xfrm>
                  <a:off x="6249093" y="5410507"/>
                  <a:ext cx="55080" cy="4784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4" name="Freihand 33">
                  <a:extLst>
                    <a:ext uri="{FF2B5EF4-FFF2-40B4-BE49-F238E27FC236}">
                      <a16:creationId xmlns:a16="http://schemas.microsoft.com/office/drawing/2014/main" id="{AD4EDA56-91EB-46EB-93CA-88D937BC5141}"/>
                    </a:ext>
                  </a:extLst>
                </p14:cNvPr>
                <p14:cNvContentPartPr/>
                <p14:nvPr/>
              </p14:nvContentPartPr>
              <p14:xfrm>
                <a:off x="6116613" y="6064627"/>
                <a:ext cx="111240" cy="177120"/>
              </p14:xfrm>
            </p:contentPart>
          </mc:Choice>
          <mc:Fallback>
            <p:pic>
              <p:nvPicPr>
                <p:cNvPr id="34" name="Freihand 33">
                  <a:extLst>
                    <a:ext uri="{FF2B5EF4-FFF2-40B4-BE49-F238E27FC236}">
                      <a16:creationId xmlns:a16="http://schemas.microsoft.com/office/drawing/2014/main" id="{AD4EDA56-91EB-46EB-93CA-88D937BC5141}"/>
                    </a:ext>
                  </a:extLst>
                </p:cNvPr>
                <p:cNvPicPr/>
                <p:nvPr/>
              </p:nvPicPr>
              <p:blipFill>
                <a:blip r:embed="rId60"/>
                <a:stretch>
                  <a:fillRect/>
                </a:stretch>
              </p:blipFill>
              <p:spPr>
                <a:xfrm>
                  <a:off x="6112293" y="6060307"/>
                  <a:ext cx="1198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5" name="Freihand 34">
                  <a:extLst>
                    <a:ext uri="{FF2B5EF4-FFF2-40B4-BE49-F238E27FC236}">
                      <a16:creationId xmlns:a16="http://schemas.microsoft.com/office/drawing/2014/main" id="{E51D3798-F603-4CA8-95F3-F1CF7EA47943}"/>
                    </a:ext>
                  </a:extLst>
                </p14:cNvPr>
                <p14:cNvContentPartPr/>
                <p14:nvPr/>
              </p14:nvContentPartPr>
              <p14:xfrm>
                <a:off x="6115893" y="6144547"/>
                <a:ext cx="103320" cy="10440"/>
              </p14:xfrm>
            </p:contentPart>
          </mc:Choice>
          <mc:Fallback>
            <p:pic>
              <p:nvPicPr>
                <p:cNvPr id="35" name="Freihand 34">
                  <a:extLst>
                    <a:ext uri="{FF2B5EF4-FFF2-40B4-BE49-F238E27FC236}">
                      <a16:creationId xmlns:a16="http://schemas.microsoft.com/office/drawing/2014/main" id="{E51D3798-F603-4CA8-95F3-F1CF7EA47943}"/>
                    </a:ext>
                  </a:extLst>
                </p:cNvPr>
                <p:cNvPicPr/>
                <p:nvPr/>
              </p:nvPicPr>
              <p:blipFill>
                <a:blip r:embed="rId62"/>
                <a:stretch>
                  <a:fillRect/>
                </a:stretch>
              </p:blipFill>
              <p:spPr>
                <a:xfrm>
                  <a:off x="6111573" y="6140227"/>
                  <a:ext cx="1119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6" name="Freihand 35">
                  <a:extLst>
                    <a:ext uri="{FF2B5EF4-FFF2-40B4-BE49-F238E27FC236}">
                      <a16:creationId xmlns:a16="http://schemas.microsoft.com/office/drawing/2014/main" id="{61EF4E73-319A-474E-BF50-D4CB6567BBA3}"/>
                    </a:ext>
                  </a:extLst>
                </p14:cNvPr>
                <p14:cNvContentPartPr/>
                <p14:nvPr/>
              </p14:nvContentPartPr>
              <p14:xfrm>
                <a:off x="6161973" y="5999827"/>
                <a:ext cx="51120" cy="271080"/>
              </p14:xfrm>
            </p:contentPart>
          </mc:Choice>
          <mc:Fallback>
            <p:pic>
              <p:nvPicPr>
                <p:cNvPr id="36" name="Freihand 35">
                  <a:extLst>
                    <a:ext uri="{FF2B5EF4-FFF2-40B4-BE49-F238E27FC236}">
                      <a16:creationId xmlns:a16="http://schemas.microsoft.com/office/drawing/2014/main" id="{61EF4E73-319A-474E-BF50-D4CB6567BBA3}"/>
                    </a:ext>
                  </a:extLst>
                </p:cNvPr>
                <p:cNvPicPr/>
                <p:nvPr/>
              </p:nvPicPr>
              <p:blipFill>
                <a:blip r:embed="rId64"/>
                <a:stretch>
                  <a:fillRect/>
                </a:stretch>
              </p:blipFill>
              <p:spPr>
                <a:xfrm>
                  <a:off x="6157653" y="5995507"/>
                  <a:ext cx="5976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7" name="Freihand 36">
                  <a:extLst>
                    <a:ext uri="{FF2B5EF4-FFF2-40B4-BE49-F238E27FC236}">
                      <a16:creationId xmlns:a16="http://schemas.microsoft.com/office/drawing/2014/main" id="{C8A055FC-9ADA-4974-8CC6-3EBED7D7D620}"/>
                    </a:ext>
                  </a:extLst>
                </p14:cNvPr>
                <p14:cNvContentPartPr/>
                <p14:nvPr/>
              </p14:nvContentPartPr>
              <p14:xfrm>
                <a:off x="6199053" y="6139147"/>
                <a:ext cx="101520" cy="241200"/>
              </p14:xfrm>
            </p:contentPart>
          </mc:Choice>
          <mc:Fallback>
            <p:pic>
              <p:nvPicPr>
                <p:cNvPr id="37" name="Freihand 36">
                  <a:extLst>
                    <a:ext uri="{FF2B5EF4-FFF2-40B4-BE49-F238E27FC236}">
                      <a16:creationId xmlns:a16="http://schemas.microsoft.com/office/drawing/2014/main" id="{C8A055FC-9ADA-4974-8CC6-3EBED7D7D620}"/>
                    </a:ext>
                  </a:extLst>
                </p:cNvPr>
                <p:cNvPicPr/>
                <p:nvPr/>
              </p:nvPicPr>
              <p:blipFill>
                <a:blip r:embed="rId66"/>
                <a:stretch>
                  <a:fillRect/>
                </a:stretch>
              </p:blipFill>
              <p:spPr>
                <a:xfrm>
                  <a:off x="6194733" y="6134827"/>
                  <a:ext cx="11016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8" name="Freihand 37">
                  <a:extLst>
                    <a:ext uri="{FF2B5EF4-FFF2-40B4-BE49-F238E27FC236}">
                      <a16:creationId xmlns:a16="http://schemas.microsoft.com/office/drawing/2014/main" id="{3543AB65-FDD5-469A-B966-7FBF690FB861}"/>
                    </a:ext>
                  </a:extLst>
                </p14:cNvPr>
                <p14:cNvContentPartPr/>
                <p14:nvPr/>
              </p14:nvContentPartPr>
              <p14:xfrm>
                <a:off x="6281853" y="4952947"/>
                <a:ext cx="78480" cy="323280"/>
              </p14:xfrm>
            </p:contentPart>
          </mc:Choice>
          <mc:Fallback>
            <p:pic>
              <p:nvPicPr>
                <p:cNvPr id="38" name="Freihand 37">
                  <a:extLst>
                    <a:ext uri="{FF2B5EF4-FFF2-40B4-BE49-F238E27FC236}">
                      <a16:creationId xmlns:a16="http://schemas.microsoft.com/office/drawing/2014/main" id="{3543AB65-FDD5-469A-B966-7FBF690FB861}"/>
                    </a:ext>
                  </a:extLst>
                </p:cNvPr>
                <p:cNvPicPr/>
                <p:nvPr/>
              </p:nvPicPr>
              <p:blipFill>
                <a:blip r:embed="rId68"/>
                <a:stretch>
                  <a:fillRect/>
                </a:stretch>
              </p:blipFill>
              <p:spPr>
                <a:xfrm>
                  <a:off x="6277533" y="4948627"/>
                  <a:ext cx="8712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0" name="Freihand 39">
                  <a:extLst>
                    <a:ext uri="{FF2B5EF4-FFF2-40B4-BE49-F238E27FC236}">
                      <a16:creationId xmlns:a16="http://schemas.microsoft.com/office/drawing/2014/main" id="{8EBD6C9A-EAF9-4590-B7A2-EC22E1EAEA49}"/>
                    </a:ext>
                  </a:extLst>
                </p14:cNvPr>
                <p14:cNvContentPartPr/>
                <p14:nvPr/>
              </p14:nvContentPartPr>
              <p14:xfrm>
                <a:off x="6477693" y="5002627"/>
                <a:ext cx="83520" cy="162000"/>
              </p14:xfrm>
            </p:contentPart>
          </mc:Choice>
          <mc:Fallback>
            <p:pic>
              <p:nvPicPr>
                <p:cNvPr id="40" name="Freihand 39">
                  <a:extLst>
                    <a:ext uri="{FF2B5EF4-FFF2-40B4-BE49-F238E27FC236}">
                      <a16:creationId xmlns:a16="http://schemas.microsoft.com/office/drawing/2014/main" id="{8EBD6C9A-EAF9-4590-B7A2-EC22E1EAEA49}"/>
                    </a:ext>
                  </a:extLst>
                </p:cNvPr>
                <p:cNvPicPr/>
                <p:nvPr/>
              </p:nvPicPr>
              <p:blipFill>
                <a:blip r:embed="rId70"/>
                <a:stretch>
                  <a:fillRect/>
                </a:stretch>
              </p:blipFill>
              <p:spPr>
                <a:xfrm>
                  <a:off x="6473373" y="4998307"/>
                  <a:ext cx="921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2" name="Freihand 41">
                  <a:extLst>
                    <a:ext uri="{FF2B5EF4-FFF2-40B4-BE49-F238E27FC236}">
                      <a16:creationId xmlns:a16="http://schemas.microsoft.com/office/drawing/2014/main" id="{542ECB01-4591-4C95-B935-4819FBE27D7A}"/>
                    </a:ext>
                  </a:extLst>
                </p14:cNvPr>
                <p14:cNvContentPartPr/>
                <p14:nvPr/>
              </p14:nvContentPartPr>
              <p14:xfrm>
                <a:off x="6621333" y="5060947"/>
                <a:ext cx="8280" cy="108720"/>
              </p14:xfrm>
            </p:contentPart>
          </mc:Choice>
          <mc:Fallback>
            <p:pic>
              <p:nvPicPr>
                <p:cNvPr id="42" name="Freihand 41">
                  <a:extLst>
                    <a:ext uri="{FF2B5EF4-FFF2-40B4-BE49-F238E27FC236}">
                      <a16:creationId xmlns:a16="http://schemas.microsoft.com/office/drawing/2014/main" id="{542ECB01-4591-4C95-B935-4819FBE27D7A}"/>
                    </a:ext>
                  </a:extLst>
                </p:cNvPr>
                <p:cNvPicPr/>
                <p:nvPr/>
              </p:nvPicPr>
              <p:blipFill>
                <a:blip r:embed="rId72"/>
                <a:stretch>
                  <a:fillRect/>
                </a:stretch>
              </p:blipFill>
              <p:spPr>
                <a:xfrm>
                  <a:off x="6617013" y="5056627"/>
                  <a:ext cx="169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3" name="Freihand 42">
                  <a:extLst>
                    <a:ext uri="{FF2B5EF4-FFF2-40B4-BE49-F238E27FC236}">
                      <a16:creationId xmlns:a16="http://schemas.microsoft.com/office/drawing/2014/main" id="{05E8AE85-58AD-4033-A5BA-A8679CEC6E0D}"/>
                    </a:ext>
                  </a:extLst>
                </p14:cNvPr>
                <p14:cNvContentPartPr/>
                <p14:nvPr/>
              </p14:nvContentPartPr>
              <p14:xfrm>
                <a:off x="6624213" y="5001187"/>
                <a:ext cx="6120" cy="28440"/>
              </p14:xfrm>
            </p:contentPart>
          </mc:Choice>
          <mc:Fallback>
            <p:pic>
              <p:nvPicPr>
                <p:cNvPr id="43" name="Freihand 42">
                  <a:extLst>
                    <a:ext uri="{FF2B5EF4-FFF2-40B4-BE49-F238E27FC236}">
                      <a16:creationId xmlns:a16="http://schemas.microsoft.com/office/drawing/2014/main" id="{05E8AE85-58AD-4033-A5BA-A8679CEC6E0D}"/>
                    </a:ext>
                  </a:extLst>
                </p:cNvPr>
                <p:cNvPicPr/>
                <p:nvPr/>
              </p:nvPicPr>
              <p:blipFill>
                <a:blip r:embed="rId74"/>
                <a:stretch>
                  <a:fillRect/>
                </a:stretch>
              </p:blipFill>
              <p:spPr>
                <a:xfrm>
                  <a:off x="6619893" y="4996867"/>
                  <a:ext cx="147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4" name="Freihand 43">
                  <a:extLst>
                    <a:ext uri="{FF2B5EF4-FFF2-40B4-BE49-F238E27FC236}">
                      <a16:creationId xmlns:a16="http://schemas.microsoft.com/office/drawing/2014/main" id="{6D31A86C-650D-404E-97CE-8D396848B4BF}"/>
                    </a:ext>
                  </a:extLst>
                </p14:cNvPr>
                <p14:cNvContentPartPr/>
                <p14:nvPr/>
              </p14:nvContentPartPr>
              <p14:xfrm>
                <a:off x="6686853" y="5063827"/>
                <a:ext cx="82080" cy="198720"/>
              </p14:xfrm>
            </p:contentPart>
          </mc:Choice>
          <mc:Fallback>
            <p:pic>
              <p:nvPicPr>
                <p:cNvPr id="44" name="Freihand 43">
                  <a:extLst>
                    <a:ext uri="{FF2B5EF4-FFF2-40B4-BE49-F238E27FC236}">
                      <a16:creationId xmlns:a16="http://schemas.microsoft.com/office/drawing/2014/main" id="{6D31A86C-650D-404E-97CE-8D396848B4BF}"/>
                    </a:ext>
                  </a:extLst>
                </p:cNvPr>
                <p:cNvPicPr/>
                <p:nvPr/>
              </p:nvPicPr>
              <p:blipFill>
                <a:blip r:embed="rId76"/>
                <a:stretch>
                  <a:fillRect/>
                </a:stretch>
              </p:blipFill>
              <p:spPr>
                <a:xfrm>
                  <a:off x="6682533" y="5059507"/>
                  <a:ext cx="9072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5" name="Freihand 44">
                  <a:extLst>
                    <a:ext uri="{FF2B5EF4-FFF2-40B4-BE49-F238E27FC236}">
                      <a16:creationId xmlns:a16="http://schemas.microsoft.com/office/drawing/2014/main" id="{45B7AD79-66E4-4040-9CB7-DAFD8B7806E8}"/>
                    </a:ext>
                  </a:extLst>
                </p14:cNvPr>
                <p14:cNvContentPartPr/>
                <p14:nvPr/>
              </p14:nvContentPartPr>
              <p14:xfrm>
                <a:off x="6802413" y="5054827"/>
                <a:ext cx="109080" cy="108720"/>
              </p14:xfrm>
            </p:contentPart>
          </mc:Choice>
          <mc:Fallback>
            <p:pic>
              <p:nvPicPr>
                <p:cNvPr id="45" name="Freihand 44">
                  <a:extLst>
                    <a:ext uri="{FF2B5EF4-FFF2-40B4-BE49-F238E27FC236}">
                      <a16:creationId xmlns:a16="http://schemas.microsoft.com/office/drawing/2014/main" id="{45B7AD79-66E4-4040-9CB7-DAFD8B7806E8}"/>
                    </a:ext>
                  </a:extLst>
                </p:cNvPr>
                <p:cNvPicPr/>
                <p:nvPr/>
              </p:nvPicPr>
              <p:blipFill>
                <a:blip r:embed="rId78"/>
                <a:stretch>
                  <a:fillRect/>
                </a:stretch>
              </p:blipFill>
              <p:spPr>
                <a:xfrm>
                  <a:off x="6798093" y="5050507"/>
                  <a:ext cx="1177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6" name="Freihand 45">
                  <a:extLst>
                    <a:ext uri="{FF2B5EF4-FFF2-40B4-BE49-F238E27FC236}">
                      <a16:creationId xmlns:a16="http://schemas.microsoft.com/office/drawing/2014/main" id="{05B316AF-4FF5-463C-83ED-C6448FA44BB3}"/>
                    </a:ext>
                  </a:extLst>
                </p14:cNvPr>
                <p14:cNvContentPartPr/>
                <p14:nvPr/>
              </p14:nvContentPartPr>
              <p14:xfrm>
                <a:off x="6928053" y="5036467"/>
                <a:ext cx="42840" cy="118440"/>
              </p14:xfrm>
            </p:contentPart>
          </mc:Choice>
          <mc:Fallback>
            <p:pic>
              <p:nvPicPr>
                <p:cNvPr id="46" name="Freihand 45">
                  <a:extLst>
                    <a:ext uri="{FF2B5EF4-FFF2-40B4-BE49-F238E27FC236}">
                      <a16:creationId xmlns:a16="http://schemas.microsoft.com/office/drawing/2014/main" id="{05B316AF-4FF5-463C-83ED-C6448FA44BB3}"/>
                    </a:ext>
                  </a:extLst>
                </p:cNvPr>
                <p:cNvPicPr/>
                <p:nvPr/>
              </p:nvPicPr>
              <p:blipFill>
                <a:blip r:embed="rId80"/>
                <a:stretch>
                  <a:fillRect/>
                </a:stretch>
              </p:blipFill>
              <p:spPr>
                <a:xfrm>
                  <a:off x="6923733" y="5032147"/>
                  <a:ext cx="514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7" name="Freihand 46">
                  <a:extLst>
                    <a:ext uri="{FF2B5EF4-FFF2-40B4-BE49-F238E27FC236}">
                      <a16:creationId xmlns:a16="http://schemas.microsoft.com/office/drawing/2014/main" id="{E41E5CA9-DA4A-475E-816A-BF93D1D3DAE4}"/>
                    </a:ext>
                  </a:extLst>
                </p14:cNvPr>
                <p14:cNvContentPartPr/>
                <p14:nvPr/>
              </p14:nvContentPartPr>
              <p14:xfrm>
                <a:off x="6978813" y="4980307"/>
                <a:ext cx="3960" cy="5400"/>
              </p14:xfrm>
            </p:contentPart>
          </mc:Choice>
          <mc:Fallback>
            <p:pic>
              <p:nvPicPr>
                <p:cNvPr id="47" name="Freihand 46">
                  <a:extLst>
                    <a:ext uri="{FF2B5EF4-FFF2-40B4-BE49-F238E27FC236}">
                      <a16:creationId xmlns:a16="http://schemas.microsoft.com/office/drawing/2014/main" id="{E41E5CA9-DA4A-475E-816A-BF93D1D3DAE4}"/>
                    </a:ext>
                  </a:extLst>
                </p:cNvPr>
                <p:cNvPicPr/>
                <p:nvPr/>
              </p:nvPicPr>
              <p:blipFill>
                <a:blip r:embed="rId82"/>
                <a:stretch>
                  <a:fillRect/>
                </a:stretch>
              </p:blipFill>
              <p:spPr>
                <a:xfrm>
                  <a:off x="6974493" y="4975987"/>
                  <a:ext cx="126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8" name="Freihand 47">
                  <a:extLst>
                    <a:ext uri="{FF2B5EF4-FFF2-40B4-BE49-F238E27FC236}">
                      <a16:creationId xmlns:a16="http://schemas.microsoft.com/office/drawing/2014/main" id="{5114641A-EC71-43C2-A1A1-CE190BFD4A4D}"/>
                    </a:ext>
                  </a:extLst>
                </p14:cNvPr>
                <p14:cNvContentPartPr/>
                <p14:nvPr/>
              </p14:nvContentPartPr>
              <p14:xfrm>
                <a:off x="7014453" y="4966267"/>
                <a:ext cx="201600" cy="167040"/>
              </p14:xfrm>
            </p:contentPart>
          </mc:Choice>
          <mc:Fallback>
            <p:pic>
              <p:nvPicPr>
                <p:cNvPr id="48" name="Freihand 47">
                  <a:extLst>
                    <a:ext uri="{FF2B5EF4-FFF2-40B4-BE49-F238E27FC236}">
                      <a16:creationId xmlns:a16="http://schemas.microsoft.com/office/drawing/2014/main" id="{5114641A-EC71-43C2-A1A1-CE190BFD4A4D}"/>
                    </a:ext>
                  </a:extLst>
                </p:cNvPr>
                <p:cNvPicPr/>
                <p:nvPr/>
              </p:nvPicPr>
              <p:blipFill>
                <a:blip r:embed="rId84"/>
                <a:stretch>
                  <a:fillRect/>
                </a:stretch>
              </p:blipFill>
              <p:spPr>
                <a:xfrm>
                  <a:off x="7010133" y="4961947"/>
                  <a:ext cx="2102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9" name="Freihand 48">
                  <a:extLst>
                    <a:ext uri="{FF2B5EF4-FFF2-40B4-BE49-F238E27FC236}">
                      <a16:creationId xmlns:a16="http://schemas.microsoft.com/office/drawing/2014/main" id="{715F66AC-768A-4B12-84CD-ECF83C272BC0}"/>
                    </a:ext>
                  </a:extLst>
                </p14:cNvPr>
                <p14:cNvContentPartPr/>
                <p14:nvPr/>
              </p14:nvContentPartPr>
              <p14:xfrm>
                <a:off x="7268973" y="4923067"/>
                <a:ext cx="77400" cy="229320"/>
              </p14:xfrm>
            </p:contentPart>
          </mc:Choice>
          <mc:Fallback>
            <p:pic>
              <p:nvPicPr>
                <p:cNvPr id="49" name="Freihand 48">
                  <a:extLst>
                    <a:ext uri="{FF2B5EF4-FFF2-40B4-BE49-F238E27FC236}">
                      <a16:creationId xmlns:a16="http://schemas.microsoft.com/office/drawing/2014/main" id="{715F66AC-768A-4B12-84CD-ECF83C272BC0}"/>
                    </a:ext>
                  </a:extLst>
                </p:cNvPr>
                <p:cNvPicPr/>
                <p:nvPr/>
              </p:nvPicPr>
              <p:blipFill>
                <a:blip r:embed="rId86"/>
                <a:stretch>
                  <a:fillRect/>
                </a:stretch>
              </p:blipFill>
              <p:spPr>
                <a:xfrm>
                  <a:off x="7264653" y="4918747"/>
                  <a:ext cx="8604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0" name="Freihand 49">
                  <a:extLst>
                    <a:ext uri="{FF2B5EF4-FFF2-40B4-BE49-F238E27FC236}">
                      <a16:creationId xmlns:a16="http://schemas.microsoft.com/office/drawing/2014/main" id="{6D6B2519-8815-437B-9697-EF6E19ABF7EA}"/>
                    </a:ext>
                  </a:extLst>
                </p14:cNvPr>
                <p14:cNvContentPartPr/>
                <p14:nvPr/>
              </p14:nvContentPartPr>
              <p14:xfrm>
                <a:off x="7345653" y="4932427"/>
                <a:ext cx="183240" cy="190800"/>
              </p14:xfrm>
            </p:contentPart>
          </mc:Choice>
          <mc:Fallback>
            <p:pic>
              <p:nvPicPr>
                <p:cNvPr id="50" name="Freihand 49">
                  <a:extLst>
                    <a:ext uri="{FF2B5EF4-FFF2-40B4-BE49-F238E27FC236}">
                      <a16:creationId xmlns:a16="http://schemas.microsoft.com/office/drawing/2014/main" id="{6D6B2519-8815-437B-9697-EF6E19ABF7EA}"/>
                    </a:ext>
                  </a:extLst>
                </p:cNvPr>
                <p:cNvPicPr/>
                <p:nvPr/>
              </p:nvPicPr>
              <p:blipFill>
                <a:blip r:embed="rId88"/>
                <a:stretch>
                  <a:fillRect/>
                </a:stretch>
              </p:blipFill>
              <p:spPr>
                <a:xfrm>
                  <a:off x="7341333" y="4928107"/>
                  <a:ext cx="1918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1" name="Freihand 50">
                  <a:extLst>
                    <a:ext uri="{FF2B5EF4-FFF2-40B4-BE49-F238E27FC236}">
                      <a16:creationId xmlns:a16="http://schemas.microsoft.com/office/drawing/2014/main" id="{D3C41CCF-BF92-4507-866A-0876B9133771}"/>
                    </a:ext>
                  </a:extLst>
                </p14:cNvPr>
                <p14:cNvContentPartPr/>
                <p14:nvPr/>
              </p14:nvContentPartPr>
              <p14:xfrm>
                <a:off x="7363293" y="4891387"/>
                <a:ext cx="60120" cy="26280"/>
              </p14:xfrm>
            </p:contentPart>
          </mc:Choice>
          <mc:Fallback>
            <p:pic>
              <p:nvPicPr>
                <p:cNvPr id="51" name="Freihand 50">
                  <a:extLst>
                    <a:ext uri="{FF2B5EF4-FFF2-40B4-BE49-F238E27FC236}">
                      <a16:creationId xmlns:a16="http://schemas.microsoft.com/office/drawing/2014/main" id="{D3C41CCF-BF92-4507-866A-0876B9133771}"/>
                    </a:ext>
                  </a:extLst>
                </p:cNvPr>
                <p:cNvPicPr/>
                <p:nvPr/>
              </p:nvPicPr>
              <p:blipFill>
                <a:blip r:embed="rId90"/>
                <a:stretch>
                  <a:fillRect/>
                </a:stretch>
              </p:blipFill>
              <p:spPr>
                <a:xfrm>
                  <a:off x="7358973" y="4887067"/>
                  <a:ext cx="687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2" name="Freihand 51">
                  <a:extLst>
                    <a:ext uri="{FF2B5EF4-FFF2-40B4-BE49-F238E27FC236}">
                      <a16:creationId xmlns:a16="http://schemas.microsoft.com/office/drawing/2014/main" id="{70FF5F57-E5AE-46BE-8C6C-4123D81B4952}"/>
                    </a:ext>
                  </a:extLst>
                </p14:cNvPr>
                <p14:cNvContentPartPr/>
                <p14:nvPr/>
              </p14:nvContentPartPr>
              <p14:xfrm>
                <a:off x="7539693" y="5028907"/>
                <a:ext cx="90720" cy="74520"/>
              </p14:xfrm>
            </p:contentPart>
          </mc:Choice>
          <mc:Fallback>
            <p:pic>
              <p:nvPicPr>
                <p:cNvPr id="52" name="Freihand 51">
                  <a:extLst>
                    <a:ext uri="{FF2B5EF4-FFF2-40B4-BE49-F238E27FC236}">
                      <a16:creationId xmlns:a16="http://schemas.microsoft.com/office/drawing/2014/main" id="{70FF5F57-E5AE-46BE-8C6C-4123D81B4952}"/>
                    </a:ext>
                  </a:extLst>
                </p:cNvPr>
                <p:cNvPicPr/>
                <p:nvPr/>
              </p:nvPicPr>
              <p:blipFill>
                <a:blip r:embed="rId92"/>
                <a:stretch>
                  <a:fillRect/>
                </a:stretch>
              </p:blipFill>
              <p:spPr>
                <a:xfrm>
                  <a:off x="7535373" y="5024587"/>
                  <a:ext cx="993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3" name="Freihand 52">
                  <a:extLst>
                    <a:ext uri="{FF2B5EF4-FFF2-40B4-BE49-F238E27FC236}">
                      <a16:creationId xmlns:a16="http://schemas.microsoft.com/office/drawing/2014/main" id="{F38F26C2-D2B3-4DA0-8D9F-85CA7208C68A}"/>
                    </a:ext>
                  </a:extLst>
                </p14:cNvPr>
                <p14:cNvContentPartPr/>
                <p14:nvPr/>
              </p14:nvContentPartPr>
              <p14:xfrm>
                <a:off x="7636533" y="4988227"/>
                <a:ext cx="101160" cy="248400"/>
              </p14:xfrm>
            </p:contentPart>
          </mc:Choice>
          <mc:Fallback>
            <p:pic>
              <p:nvPicPr>
                <p:cNvPr id="53" name="Freihand 52">
                  <a:extLst>
                    <a:ext uri="{FF2B5EF4-FFF2-40B4-BE49-F238E27FC236}">
                      <a16:creationId xmlns:a16="http://schemas.microsoft.com/office/drawing/2014/main" id="{F38F26C2-D2B3-4DA0-8D9F-85CA7208C68A}"/>
                    </a:ext>
                  </a:extLst>
                </p:cNvPr>
                <p:cNvPicPr/>
                <p:nvPr/>
              </p:nvPicPr>
              <p:blipFill>
                <a:blip r:embed="rId94"/>
                <a:stretch>
                  <a:fillRect/>
                </a:stretch>
              </p:blipFill>
              <p:spPr>
                <a:xfrm>
                  <a:off x="7632213" y="4983907"/>
                  <a:ext cx="10980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4" name="Freihand 53">
                  <a:extLst>
                    <a:ext uri="{FF2B5EF4-FFF2-40B4-BE49-F238E27FC236}">
                      <a16:creationId xmlns:a16="http://schemas.microsoft.com/office/drawing/2014/main" id="{CCAEDF15-0F8F-4C94-8D1A-6FCACEFF2B59}"/>
                    </a:ext>
                  </a:extLst>
                </p14:cNvPr>
                <p14:cNvContentPartPr/>
                <p14:nvPr/>
              </p14:nvContentPartPr>
              <p14:xfrm>
                <a:off x="7743453" y="4989307"/>
                <a:ext cx="79200" cy="101520"/>
              </p14:xfrm>
            </p:contentPart>
          </mc:Choice>
          <mc:Fallback>
            <p:pic>
              <p:nvPicPr>
                <p:cNvPr id="54" name="Freihand 53">
                  <a:extLst>
                    <a:ext uri="{FF2B5EF4-FFF2-40B4-BE49-F238E27FC236}">
                      <a16:creationId xmlns:a16="http://schemas.microsoft.com/office/drawing/2014/main" id="{CCAEDF15-0F8F-4C94-8D1A-6FCACEFF2B59}"/>
                    </a:ext>
                  </a:extLst>
                </p:cNvPr>
                <p:cNvPicPr/>
                <p:nvPr/>
              </p:nvPicPr>
              <p:blipFill>
                <a:blip r:embed="rId96"/>
                <a:stretch>
                  <a:fillRect/>
                </a:stretch>
              </p:blipFill>
              <p:spPr>
                <a:xfrm>
                  <a:off x="7739133" y="4984987"/>
                  <a:ext cx="878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5" name="Freihand 54">
                  <a:extLst>
                    <a:ext uri="{FF2B5EF4-FFF2-40B4-BE49-F238E27FC236}">
                      <a16:creationId xmlns:a16="http://schemas.microsoft.com/office/drawing/2014/main" id="{B32B3FD4-4FFF-4BD2-8D99-E96BA437B309}"/>
                    </a:ext>
                  </a:extLst>
                </p14:cNvPr>
                <p14:cNvContentPartPr/>
                <p14:nvPr/>
              </p14:nvContentPartPr>
              <p14:xfrm>
                <a:off x="7816893" y="5004427"/>
                <a:ext cx="303480" cy="58680"/>
              </p14:xfrm>
            </p:contentPart>
          </mc:Choice>
          <mc:Fallback>
            <p:pic>
              <p:nvPicPr>
                <p:cNvPr id="55" name="Freihand 54">
                  <a:extLst>
                    <a:ext uri="{FF2B5EF4-FFF2-40B4-BE49-F238E27FC236}">
                      <a16:creationId xmlns:a16="http://schemas.microsoft.com/office/drawing/2014/main" id="{B32B3FD4-4FFF-4BD2-8D99-E96BA437B309}"/>
                    </a:ext>
                  </a:extLst>
                </p:cNvPr>
                <p:cNvPicPr/>
                <p:nvPr/>
              </p:nvPicPr>
              <p:blipFill>
                <a:blip r:embed="rId98"/>
                <a:stretch>
                  <a:fillRect/>
                </a:stretch>
              </p:blipFill>
              <p:spPr>
                <a:xfrm>
                  <a:off x="7812573" y="5000107"/>
                  <a:ext cx="3121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6" name="Freihand 55">
                  <a:extLst>
                    <a:ext uri="{FF2B5EF4-FFF2-40B4-BE49-F238E27FC236}">
                      <a16:creationId xmlns:a16="http://schemas.microsoft.com/office/drawing/2014/main" id="{540EDE71-460C-4AA7-B10E-7E2BFE0DD989}"/>
                    </a:ext>
                  </a:extLst>
                </p14:cNvPr>
                <p14:cNvContentPartPr/>
                <p14:nvPr/>
              </p14:nvContentPartPr>
              <p14:xfrm>
                <a:off x="8158173" y="4971667"/>
                <a:ext cx="27000" cy="99720"/>
              </p14:xfrm>
            </p:contentPart>
          </mc:Choice>
          <mc:Fallback>
            <p:pic>
              <p:nvPicPr>
                <p:cNvPr id="56" name="Freihand 55">
                  <a:extLst>
                    <a:ext uri="{FF2B5EF4-FFF2-40B4-BE49-F238E27FC236}">
                      <a16:creationId xmlns:a16="http://schemas.microsoft.com/office/drawing/2014/main" id="{540EDE71-460C-4AA7-B10E-7E2BFE0DD989}"/>
                    </a:ext>
                  </a:extLst>
                </p:cNvPr>
                <p:cNvPicPr/>
                <p:nvPr/>
              </p:nvPicPr>
              <p:blipFill>
                <a:blip r:embed="rId100"/>
                <a:stretch>
                  <a:fillRect/>
                </a:stretch>
              </p:blipFill>
              <p:spPr>
                <a:xfrm>
                  <a:off x="8153853" y="4967347"/>
                  <a:ext cx="356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7" name="Freihand 56">
                  <a:extLst>
                    <a:ext uri="{FF2B5EF4-FFF2-40B4-BE49-F238E27FC236}">
                      <a16:creationId xmlns:a16="http://schemas.microsoft.com/office/drawing/2014/main" id="{83906EC9-38B5-47D8-B79D-618597B901AD}"/>
                    </a:ext>
                  </a:extLst>
                </p14:cNvPr>
                <p14:cNvContentPartPr/>
                <p14:nvPr/>
              </p14:nvContentPartPr>
              <p14:xfrm>
                <a:off x="8224773" y="4953307"/>
                <a:ext cx="122040" cy="122760"/>
              </p14:xfrm>
            </p:contentPart>
          </mc:Choice>
          <mc:Fallback>
            <p:pic>
              <p:nvPicPr>
                <p:cNvPr id="57" name="Freihand 56">
                  <a:extLst>
                    <a:ext uri="{FF2B5EF4-FFF2-40B4-BE49-F238E27FC236}">
                      <a16:creationId xmlns:a16="http://schemas.microsoft.com/office/drawing/2014/main" id="{83906EC9-38B5-47D8-B79D-618597B901AD}"/>
                    </a:ext>
                  </a:extLst>
                </p:cNvPr>
                <p:cNvPicPr/>
                <p:nvPr/>
              </p:nvPicPr>
              <p:blipFill>
                <a:blip r:embed="rId102"/>
                <a:stretch>
                  <a:fillRect/>
                </a:stretch>
              </p:blipFill>
              <p:spPr>
                <a:xfrm>
                  <a:off x="8220453" y="4948987"/>
                  <a:ext cx="1306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8" name="Freihand 57">
                  <a:extLst>
                    <a:ext uri="{FF2B5EF4-FFF2-40B4-BE49-F238E27FC236}">
                      <a16:creationId xmlns:a16="http://schemas.microsoft.com/office/drawing/2014/main" id="{29C3A0BE-91F7-4713-AE17-A850487867C9}"/>
                    </a:ext>
                  </a:extLst>
                </p14:cNvPr>
                <p14:cNvContentPartPr/>
                <p14:nvPr/>
              </p14:nvContentPartPr>
              <p14:xfrm>
                <a:off x="8247813" y="4824067"/>
                <a:ext cx="20520" cy="9000"/>
              </p14:xfrm>
            </p:contentPart>
          </mc:Choice>
          <mc:Fallback>
            <p:pic>
              <p:nvPicPr>
                <p:cNvPr id="58" name="Freihand 57">
                  <a:extLst>
                    <a:ext uri="{FF2B5EF4-FFF2-40B4-BE49-F238E27FC236}">
                      <a16:creationId xmlns:a16="http://schemas.microsoft.com/office/drawing/2014/main" id="{29C3A0BE-91F7-4713-AE17-A850487867C9}"/>
                    </a:ext>
                  </a:extLst>
                </p:cNvPr>
                <p:cNvPicPr/>
                <p:nvPr/>
              </p:nvPicPr>
              <p:blipFill>
                <a:blip r:embed="rId104"/>
                <a:stretch>
                  <a:fillRect/>
                </a:stretch>
              </p:blipFill>
              <p:spPr>
                <a:xfrm>
                  <a:off x="8243493" y="4819747"/>
                  <a:ext cx="291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9" name="Freihand 58">
                  <a:extLst>
                    <a:ext uri="{FF2B5EF4-FFF2-40B4-BE49-F238E27FC236}">
                      <a16:creationId xmlns:a16="http://schemas.microsoft.com/office/drawing/2014/main" id="{C05BC632-4BC0-4503-AEAA-FDA505E5DA48}"/>
                    </a:ext>
                  </a:extLst>
                </p14:cNvPr>
                <p14:cNvContentPartPr/>
                <p14:nvPr/>
              </p14:nvContentPartPr>
              <p14:xfrm>
                <a:off x="7868013" y="4756387"/>
                <a:ext cx="109800" cy="92880"/>
              </p14:xfrm>
            </p:contentPart>
          </mc:Choice>
          <mc:Fallback>
            <p:pic>
              <p:nvPicPr>
                <p:cNvPr id="59" name="Freihand 58">
                  <a:extLst>
                    <a:ext uri="{FF2B5EF4-FFF2-40B4-BE49-F238E27FC236}">
                      <a16:creationId xmlns:a16="http://schemas.microsoft.com/office/drawing/2014/main" id="{C05BC632-4BC0-4503-AEAA-FDA505E5DA48}"/>
                    </a:ext>
                  </a:extLst>
                </p:cNvPr>
                <p:cNvPicPr/>
                <p:nvPr/>
              </p:nvPicPr>
              <p:blipFill>
                <a:blip r:embed="rId106"/>
                <a:stretch>
                  <a:fillRect/>
                </a:stretch>
              </p:blipFill>
              <p:spPr>
                <a:xfrm>
                  <a:off x="7863693" y="4752067"/>
                  <a:ext cx="118440" cy="101520"/>
                </a:xfrm>
                <a:prstGeom prst="rect">
                  <a:avLst/>
                </a:prstGeom>
              </p:spPr>
            </p:pic>
          </mc:Fallback>
        </mc:AlternateContent>
      </p:grpSp>
    </p:spTree>
    <p:extLst>
      <p:ext uri="{BB962C8B-B14F-4D97-AF65-F5344CB8AC3E}">
        <p14:creationId xmlns:p14="http://schemas.microsoft.com/office/powerpoint/2010/main" val="172768981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690374" cy="593674"/>
          </a:xfrm>
          <a:prstGeom prst="rect">
            <a:avLst/>
          </a:prstGeom>
          <a:noFill/>
          <a:ln>
            <a:noFill/>
          </a:ln>
        </p:spPr>
        <p:txBody>
          <a:bodyPr vert="horz" wrap="none" lIns="81646" tIns="40823" rIns="81646" bIns="40823" anchorCtr="0" compatLnSpc="0">
            <a:spAutoFit/>
          </a:bodyPr>
          <a:lstStyle/>
          <a:p>
            <a:r>
              <a:rPr lang="de-DE" sz="3266" dirty="0"/>
              <a:t>Tauschmittel und Zahlungsmittel</a:t>
            </a:r>
          </a:p>
        </p:txBody>
      </p:sp>
      <p:sp>
        <p:nvSpPr>
          <p:cNvPr id="4" name="Textfeld 3"/>
          <p:cNvSpPr txBox="1"/>
          <p:nvPr/>
        </p:nvSpPr>
        <p:spPr>
          <a:xfrm>
            <a:off x="213773" y="831103"/>
            <a:ext cx="6009002" cy="5094890"/>
          </a:xfrm>
          <a:prstGeom prst="rect">
            <a:avLst/>
          </a:prstGeom>
          <a:noFill/>
          <a:ln>
            <a:noFill/>
          </a:ln>
        </p:spPr>
        <p:txBody>
          <a:bodyPr vert="horz" wrap="square" lIns="81646" tIns="40823" rIns="81646" bIns="40823" anchorCtr="0" compatLnSpc="0">
            <a:noAutofit/>
          </a:bodyPr>
          <a:lstStyle/>
          <a:p>
            <a:endParaRPr lang="de-DE" sz="2540" dirty="0"/>
          </a:p>
          <a:p>
            <a:r>
              <a:rPr lang="de-DE" sz="2000" dirty="0"/>
              <a:t>Geld vereinfacht Tauschvorgänge, indem Anbieter und </a:t>
            </a:r>
          </a:p>
          <a:p>
            <a:r>
              <a:rPr lang="de-DE" sz="2000" dirty="0"/>
              <a:t>Nachfrager eines realen Gutes sich nicht physisch </a:t>
            </a:r>
          </a:p>
          <a:p>
            <a:r>
              <a:rPr lang="de-DE" sz="2000" dirty="0"/>
              <a:t>treffen müssen</a:t>
            </a:r>
          </a:p>
          <a:p>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Die Transaktionskosten beim Tausch werden gesenkt</a:t>
            </a:r>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Geld vereinfacht eine arbeitsteilige Produktion</a:t>
            </a:r>
          </a:p>
        </p:txBody>
      </p:sp>
      <p:sp>
        <p:nvSpPr>
          <p:cNvPr id="23" name="Rechteck 22">
            <a:extLst>
              <a:ext uri="{FF2B5EF4-FFF2-40B4-BE49-F238E27FC236}">
                <a16:creationId xmlns:a16="http://schemas.microsoft.com/office/drawing/2014/main" id="{A9569FCB-340A-4859-8C7B-FD17CDCF2E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C94D5C8-C774-478B-AD22-E5A1221F660F}"/>
                  </a:ext>
                </a:extLst>
              </p14:cNvPr>
              <p14:cNvContentPartPr/>
              <p14:nvPr/>
            </p14:nvContentPartPr>
            <p14:xfrm>
              <a:off x="883013" y="1563907"/>
              <a:ext cx="2500200" cy="93240"/>
            </p14:xfrm>
          </p:contentPart>
        </mc:Choice>
        <mc:Fallback xmlns="">
          <p:pic>
            <p:nvPicPr>
              <p:cNvPr id="2" name="Freihand 1">
                <a:extLst>
                  <a:ext uri="{FF2B5EF4-FFF2-40B4-BE49-F238E27FC236}">
                    <a16:creationId xmlns:a16="http://schemas.microsoft.com/office/drawing/2014/main" id="{DC94D5C8-C774-478B-AD22-E5A1221F660F}"/>
                  </a:ext>
                </a:extLst>
              </p:cNvPr>
              <p:cNvPicPr/>
              <p:nvPr/>
            </p:nvPicPr>
            <p:blipFill>
              <a:blip r:embed="rId4"/>
              <a:stretch>
                <a:fillRect/>
              </a:stretch>
            </p:blipFill>
            <p:spPr>
              <a:xfrm>
                <a:off x="878693" y="1559587"/>
                <a:ext cx="2508840" cy="101880"/>
              </a:xfrm>
              <a:prstGeom prst="rect">
                <a:avLst/>
              </a:prstGeom>
            </p:spPr>
          </p:pic>
        </mc:Fallback>
      </mc:AlternateContent>
      <p:grpSp>
        <p:nvGrpSpPr>
          <p:cNvPr id="11" name="Gruppieren 10">
            <a:extLst>
              <a:ext uri="{FF2B5EF4-FFF2-40B4-BE49-F238E27FC236}">
                <a16:creationId xmlns:a16="http://schemas.microsoft.com/office/drawing/2014/main" id="{6799EB28-2058-4A8D-B6DC-7CD49A297C00}"/>
              </a:ext>
            </a:extLst>
          </p:cNvPr>
          <p:cNvGrpSpPr/>
          <p:nvPr/>
        </p:nvGrpSpPr>
        <p:grpSpPr>
          <a:xfrm>
            <a:off x="6832013" y="1034347"/>
            <a:ext cx="232920" cy="246600"/>
            <a:chOff x="6832013" y="1034347"/>
            <a:chExt cx="232920" cy="246600"/>
          </a:xfrm>
        </p:grpSpPr>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03A98C99-ECBC-4450-9526-D402985E4116}"/>
                    </a:ext>
                  </a:extLst>
                </p14:cNvPr>
                <p14:cNvContentPartPr/>
                <p14:nvPr/>
              </p14:nvContentPartPr>
              <p14:xfrm>
                <a:off x="6832013" y="1034347"/>
                <a:ext cx="230760" cy="246600"/>
              </p14:xfrm>
            </p:contentPart>
          </mc:Choice>
          <mc:Fallback xmlns="">
            <p:pic>
              <p:nvPicPr>
                <p:cNvPr id="5" name="Freihand 4">
                  <a:extLst>
                    <a:ext uri="{FF2B5EF4-FFF2-40B4-BE49-F238E27FC236}">
                      <a16:creationId xmlns:a16="http://schemas.microsoft.com/office/drawing/2014/main" id="{03A98C99-ECBC-4450-9526-D402985E4116}"/>
                    </a:ext>
                  </a:extLst>
                </p:cNvPr>
                <p:cNvPicPr/>
                <p:nvPr/>
              </p:nvPicPr>
              <p:blipFill>
                <a:blip r:embed="rId6"/>
                <a:stretch>
                  <a:fillRect/>
                </a:stretch>
              </p:blipFill>
              <p:spPr>
                <a:xfrm>
                  <a:off x="6827693" y="1030027"/>
                  <a:ext cx="23940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7C95F7C2-C809-4153-8F43-AEFDB6176D3E}"/>
                    </a:ext>
                  </a:extLst>
                </p14:cNvPr>
                <p14:cNvContentPartPr/>
                <p14:nvPr/>
              </p14:nvContentPartPr>
              <p14:xfrm>
                <a:off x="6932453" y="1169707"/>
                <a:ext cx="132480" cy="23040"/>
              </p14:xfrm>
            </p:contentPart>
          </mc:Choice>
          <mc:Fallback xmlns="">
            <p:pic>
              <p:nvPicPr>
                <p:cNvPr id="6" name="Freihand 5">
                  <a:extLst>
                    <a:ext uri="{FF2B5EF4-FFF2-40B4-BE49-F238E27FC236}">
                      <a16:creationId xmlns:a16="http://schemas.microsoft.com/office/drawing/2014/main" id="{7C95F7C2-C809-4153-8F43-AEFDB6176D3E}"/>
                    </a:ext>
                  </a:extLst>
                </p:cNvPr>
                <p:cNvPicPr/>
                <p:nvPr/>
              </p:nvPicPr>
              <p:blipFill>
                <a:blip r:embed="rId8"/>
                <a:stretch>
                  <a:fillRect/>
                </a:stretch>
              </p:blipFill>
              <p:spPr>
                <a:xfrm>
                  <a:off x="6928133" y="1165387"/>
                  <a:ext cx="141120" cy="31680"/>
                </a:xfrm>
                <a:prstGeom prst="rect">
                  <a:avLst/>
                </a:prstGeom>
              </p:spPr>
            </p:pic>
          </mc:Fallback>
        </mc:AlternateContent>
      </p:grpSp>
      <p:grpSp>
        <p:nvGrpSpPr>
          <p:cNvPr id="10" name="Gruppieren 9">
            <a:extLst>
              <a:ext uri="{FF2B5EF4-FFF2-40B4-BE49-F238E27FC236}">
                <a16:creationId xmlns:a16="http://schemas.microsoft.com/office/drawing/2014/main" id="{82FA4FCF-9771-43B4-9174-98E90D61AD3E}"/>
              </a:ext>
            </a:extLst>
          </p:cNvPr>
          <p:cNvGrpSpPr/>
          <p:nvPr/>
        </p:nvGrpSpPr>
        <p:grpSpPr>
          <a:xfrm>
            <a:off x="6744173" y="1601347"/>
            <a:ext cx="197640" cy="246600"/>
            <a:chOff x="6744173" y="1601347"/>
            <a:chExt cx="197640" cy="246600"/>
          </a:xfrm>
        </p:grpSpPr>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A36B9BF8-A84A-4D5B-B303-4B55F70A4412}"/>
                    </a:ext>
                  </a:extLst>
                </p14:cNvPr>
                <p14:cNvContentPartPr/>
                <p14:nvPr/>
              </p14:nvContentPartPr>
              <p14:xfrm>
                <a:off x="6853613" y="1607107"/>
                <a:ext cx="13680" cy="161640"/>
              </p14:xfrm>
            </p:contentPart>
          </mc:Choice>
          <mc:Fallback xmlns="">
            <p:pic>
              <p:nvPicPr>
                <p:cNvPr id="7" name="Freihand 6">
                  <a:extLst>
                    <a:ext uri="{FF2B5EF4-FFF2-40B4-BE49-F238E27FC236}">
                      <a16:creationId xmlns:a16="http://schemas.microsoft.com/office/drawing/2014/main" id="{A36B9BF8-A84A-4D5B-B303-4B55F70A4412}"/>
                    </a:ext>
                  </a:extLst>
                </p:cNvPr>
                <p:cNvPicPr/>
                <p:nvPr/>
              </p:nvPicPr>
              <p:blipFill>
                <a:blip r:embed="rId10"/>
                <a:stretch>
                  <a:fillRect/>
                </a:stretch>
              </p:blipFill>
              <p:spPr>
                <a:xfrm>
                  <a:off x="6849293" y="1602787"/>
                  <a:ext cx="223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67A70308-F5D8-4DFF-852F-2795F6930E4A}"/>
                    </a:ext>
                  </a:extLst>
                </p14:cNvPr>
                <p14:cNvContentPartPr/>
                <p14:nvPr/>
              </p14:nvContentPartPr>
              <p14:xfrm>
                <a:off x="6744173" y="1601347"/>
                <a:ext cx="197640" cy="246600"/>
              </p14:xfrm>
            </p:contentPart>
          </mc:Choice>
          <mc:Fallback xmlns="">
            <p:pic>
              <p:nvPicPr>
                <p:cNvPr id="8" name="Freihand 7">
                  <a:extLst>
                    <a:ext uri="{FF2B5EF4-FFF2-40B4-BE49-F238E27FC236}">
                      <a16:creationId xmlns:a16="http://schemas.microsoft.com/office/drawing/2014/main" id="{67A70308-F5D8-4DFF-852F-2795F6930E4A}"/>
                    </a:ext>
                  </a:extLst>
                </p:cNvPr>
                <p:cNvPicPr/>
                <p:nvPr/>
              </p:nvPicPr>
              <p:blipFill>
                <a:blip r:embed="rId12"/>
                <a:stretch>
                  <a:fillRect/>
                </a:stretch>
              </p:blipFill>
              <p:spPr>
                <a:xfrm>
                  <a:off x="6739853" y="1597027"/>
                  <a:ext cx="206280" cy="255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36A35238-6395-47AA-A616-ED9FB77EFC89}"/>
                  </a:ext>
                </a:extLst>
              </p14:cNvPr>
              <p14:cNvContentPartPr/>
              <p14:nvPr/>
            </p14:nvContentPartPr>
            <p14:xfrm>
              <a:off x="6740213" y="2117947"/>
              <a:ext cx="191160" cy="137520"/>
            </p14:xfrm>
          </p:contentPart>
        </mc:Choice>
        <mc:Fallback xmlns="">
          <p:pic>
            <p:nvPicPr>
              <p:cNvPr id="9" name="Freihand 8">
                <a:extLst>
                  <a:ext uri="{FF2B5EF4-FFF2-40B4-BE49-F238E27FC236}">
                    <a16:creationId xmlns:a16="http://schemas.microsoft.com/office/drawing/2014/main" id="{36A35238-6395-47AA-A616-ED9FB77EFC89}"/>
                  </a:ext>
                </a:extLst>
              </p:cNvPr>
              <p:cNvPicPr/>
              <p:nvPr/>
            </p:nvPicPr>
            <p:blipFill>
              <a:blip r:embed="rId14"/>
              <a:stretch>
                <a:fillRect/>
              </a:stretch>
            </p:blipFill>
            <p:spPr>
              <a:xfrm>
                <a:off x="6735893" y="2113627"/>
                <a:ext cx="199800" cy="146160"/>
              </a:xfrm>
              <a:prstGeom prst="rect">
                <a:avLst/>
              </a:prstGeom>
            </p:spPr>
          </p:pic>
        </mc:Fallback>
      </mc:AlternateContent>
      <p:grpSp>
        <p:nvGrpSpPr>
          <p:cNvPr id="25" name="Gruppieren 24">
            <a:extLst>
              <a:ext uri="{FF2B5EF4-FFF2-40B4-BE49-F238E27FC236}">
                <a16:creationId xmlns:a16="http://schemas.microsoft.com/office/drawing/2014/main" id="{A23A175F-770B-4837-910F-B3D9F23ADE9D}"/>
              </a:ext>
            </a:extLst>
          </p:cNvPr>
          <p:cNvGrpSpPr/>
          <p:nvPr/>
        </p:nvGrpSpPr>
        <p:grpSpPr>
          <a:xfrm>
            <a:off x="6617813" y="739147"/>
            <a:ext cx="1012320" cy="207360"/>
            <a:chOff x="6617813" y="739147"/>
            <a:chExt cx="1012320" cy="207360"/>
          </a:xfrm>
        </p:grpSpPr>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16256F52-F552-4B20-A05D-A39F49C3FCF5}"/>
                    </a:ext>
                  </a:extLst>
                </p14:cNvPr>
                <p14:cNvContentPartPr/>
                <p14:nvPr/>
              </p14:nvContentPartPr>
              <p14:xfrm>
                <a:off x="6680093" y="778387"/>
                <a:ext cx="28440" cy="168120"/>
              </p14:xfrm>
            </p:contentPart>
          </mc:Choice>
          <mc:Fallback xmlns="">
            <p:pic>
              <p:nvPicPr>
                <p:cNvPr id="12" name="Freihand 11">
                  <a:extLst>
                    <a:ext uri="{FF2B5EF4-FFF2-40B4-BE49-F238E27FC236}">
                      <a16:creationId xmlns:a16="http://schemas.microsoft.com/office/drawing/2014/main" id="{16256F52-F552-4B20-A05D-A39F49C3FCF5}"/>
                    </a:ext>
                  </a:extLst>
                </p:cNvPr>
                <p:cNvPicPr/>
                <p:nvPr/>
              </p:nvPicPr>
              <p:blipFill>
                <a:blip r:embed="rId16"/>
                <a:stretch>
                  <a:fillRect/>
                </a:stretch>
              </p:blipFill>
              <p:spPr>
                <a:xfrm>
                  <a:off x="6675773" y="774067"/>
                  <a:ext cx="370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34662360-FD68-455C-975C-15F3998E32E6}"/>
                    </a:ext>
                  </a:extLst>
                </p14:cNvPr>
                <p14:cNvContentPartPr/>
                <p14:nvPr/>
              </p14:nvContentPartPr>
              <p14:xfrm>
                <a:off x="6628973" y="895027"/>
                <a:ext cx="106560" cy="45000"/>
              </p14:xfrm>
            </p:contentPart>
          </mc:Choice>
          <mc:Fallback xmlns="">
            <p:pic>
              <p:nvPicPr>
                <p:cNvPr id="13" name="Freihand 12">
                  <a:extLst>
                    <a:ext uri="{FF2B5EF4-FFF2-40B4-BE49-F238E27FC236}">
                      <a16:creationId xmlns:a16="http://schemas.microsoft.com/office/drawing/2014/main" id="{34662360-FD68-455C-975C-15F3998E32E6}"/>
                    </a:ext>
                  </a:extLst>
                </p:cNvPr>
                <p:cNvPicPr/>
                <p:nvPr/>
              </p:nvPicPr>
              <p:blipFill>
                <a:blip r:embed="rId18"/>
                <a:stretch>
                  <a:fillRect/>
                </a:stretch>
              </p:blipFill>
              <p:spPr>
                <a:xfrm>
                  <a:off x="6624653" y="890707"/>
                  <a:ext cx="1152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5CB1854E-4B42-476F-8DAA-C3DB45EBB72E}"/>
                    </a:ext>
                  </a:extLst>
                </p14:cNvPr>
                <p14:cNvContentPartPr/>
                <p14:nvPr/>
              </p14:nvContentPartPr>
              <p14:xfrm>
                <a:off x="6617813" y="783787"/>
                <a:ext cx="113040" cy="13680"/>
              </p14:xfrm>
            </p:contentPart>
          </mc:Choice>
          <mc:Fallback xmlns="">
            <p:pic>
              <p:nvPicPr>
                <p:cNvPr id="14" name="Freihand 13">
                  <a:extLst>
                    <a:ext uri="{FF2B5EF4-FFF2-40B4-BE49-F238E27FC236}">
                      <a16:creationId xmlns:a16="http://schemas.microsoft.com/office/drawing/2014/main" id="{5CB1854E-4B42-476F-8DAA-C3DB45EBB72E}"/>
                    </a:ext>
                  </a:extLst>
                </p:cNvPr>
                <p:cNvPicPr/>
                <p:nvPr/>
              </p:nvPicPr>
              <p:blipFill>
                <a:blip r:embed="rId20"/>
                <a:stretch>
                  <a:fillRect/>
                </a:stretch>
              </p:blipFill>
              <p:spPr>
                <a:xfrm>
                  <a:off x="6613493" y="779467"/>
                  <a:ext cx="1216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1482BBD8-4349-475F-9DC5-E5332ACE66FA}"/>
                    </a:ext>
                  </a:extLst>
                </p14:cNvPr>
                <p14:cNvContentPartPr/>
                <p14:nvPr/>
              </p14:nvContentPartPr>
              <p14:xfrm>
                <a:off x="6748493" y="847147"/>
                <a:ext cx="116640" cy="59400"/>
              </p14:xfrm>
            </p:contentPart>
          </mc:Choice>
          <mc:Fallback xmlns="">
            <p:pic>
              <p:nvPicPr>
                <p:cNvPr id="15" name="Freihand 14">
                  <a:extLst>
                    <a:ext uri="{FF2B5EF4-FFF2-40B4-BE49-F238E27FC236}">
                      <a16:creationId xmlns:a16="http://schemas.microsoft.com/office/drawing/2014/main" id="{1482BBD8-4349-475F-9DC5-E5332ACE66FA}"/>
                    </a:ext>
                  </a:extLst>
                </p:cNvPr>
                <p:cNvPicPr/>
                <p:nvPr/>
              </p:nvPicPr>
              <p:blipFill>
                <a:blip r:embed="rId22"/>
                <a:stretch>
                  <a:fillRect/>
                </a:stretch>
              </p:blipFill>
              <p:spPr>
                <a:xfrm>
                  <a:off x="6744173" y="842827"/>
                  <a:ext cx="1252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6C2909F0-A9D0-4704-9C76-949EAD2A2D66}"/>
                    </a:ext>
                  </a:extLst>
                </p14:cNvPr>
                <p14:cNvContentPartPr/>
                <p14:nvPr/>
              </p14:nvContentPartPr>
              <p14:xfrm>
                <a:off x="6866573" y="773707"/>
                <a:ext cx="168840" cy="130320"/>
              </p14:xfrm>
            </p:contentPart>
          </mc:Choice>
          <mc:Fallback xmlns="">
            <p:pic>
              <p:nvPicPr>
                <p:cNvPr id="16" name="Freihand 15">
                  <a:extLst>
                    <a:ext uri="{FF2B5EF4-FFF2-40B4-BE49-F238E27FC236}">
                      <a16:creationId xmlns:a16="http://schemas.microsoft.com/office/drawing/2014/main" id="{6C2909F0-A9D0-4704-9C76-949EAD2A2D66}"/>
                    </a:ext>
                  </a:extLst>
                </p:cNvPr>
                <p:cNvPicPr/>
                <p:nvPr/>
              </p:nvPicPr>
              <p:blipFill>
                <a:blip r:embed="rId24"/>
                <a:stretch>
                  <a:fillRect/>
                </a:stretch>
              </p:blipFill>
              <p:spPr>
                <a:xfrm>
                  <a:off x="6862253" y="769387"/>
                  <a:ext cx="1774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7E554CED-2044-44FA-823E-553CD89F077C}"/>
                    </a:ext>
                  </a:extLst>
                </p14:cNvPr>
                <p14:cNvContentPartPr/>
                <p14:nvPr/>
              </p14:nvContentPartPr>
              <p14:xfrm>
                <a:off x="7033973" y="780547"/>
                <a:ext cx="10440" cy="8280"/>
              </p14:xfrm>
            </p:contentPart>
          </mc:Choice>
          <mc:Fallback xmlns="">
            <p:pic>
              <p:nvPicPr>
                <p:cNvPr id="17" name="Freihand 16">
                  <a:extLst>
                    <a:ext uri="{FF2B5EF4-FFF2-40B4-BE49-F238E27FC236}">
                      <a16:creationId xmlns:a16="http://schemas.microsoft.com/office/drawing/2014/main" id="{7E554CED-2044-44FA-823E-553CD89F077C}"/>
                    </a:ext>
                  </a:extLst>
                </p:cNvPr>
                <p:cNvPicPr/>
                <p:nvPr/>
              </p:nvPicPr>
              <p:blipFill>
                <a:blip r:embed="rId26"/>
                <a:stretch>
                  <a:fillRect/>
                </a:stretch>
              </p:blipFill>
              <p:spPr>
                <a:xfrm>
                  <a:off x="7029653" y="776227"/>
                  <a:ext cx="190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5EDCF133-4EE8-486F-854C-28866F5482DB}"/>
                    </a:ext>
                  </a:extLst>
                </p14:cNvPr>
                <p14:cNvContentPartPr/>
                <p14:nvPr/>
              </p14:nvContentPartPr>
              <p14:xfrm>
                <a:off x="7056293" y="803947"/>
                <a:ext cx="159480" cy="90000"/>
              </p14:xfrm>
            </p:contentPart>
          </mc:Choice>
          <mc:Fallback xmlns="">
            <p:pic>
              <p:nvPicPr>
                <p:cNvPr id="18" name="Freihand 17">
                  <a:extLst>
                    <a:ext uri="{FF2B5EF4-FFF2-40B4-BE49-F238E27FC236}">
                      <a16:creationId xmlns:a16="http://schemas.microsoft.com/office/drawing/2014/main" id="{5EDCF133-4EE8-486F-854C-28866F5482DB}"/>
                    </a:ext>
                  </a:extLst>
                </p:cNvPr>
                <p:cNvPicPr/>
                <p:nvPr/>
              </p:nvPicPr>
              <p:blipFill>
                <a:blip r:embed="rId28"/>
                <a:stretch>
                  <a:fillRect/>
                </a:stretch>
              </p:blipFill>
              <p:spPr>
                <a:xfrm>
                  <a:off x="7051973" y="799627"/>
                  <a:ext cx="1681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8570C5B8-529B-412A-A7F2-2BB43CCD3812}"/>
                    </a:ext>
                  </a:extLst>
                </p14:cNvPr>
                <p14:cNvContentPartPr/>
                <p14:nvPr/>
              </p14:nvContentPartPr>
              <p14:xfrm>
                <a:off x="7210733" y="783427"/>
                <a:ext cx="23040" cy="8280"/>
              </p14:xfrm>
            </p:contentPart>
          </mc:Choice>
          <mc:Fallback xmlns="">
            <p:pic>
              <p:nvPicPr>
                <p:cNvPr id="19" name="Freihand 18">
                  <a:extLst>
                    <a:ext uri="{FF2B5EF4-FFF2-40B4-BE49-F238E27FC236}">
                      <a16:creationId xmlns:a16="http://schemas.microsoft.com/office/drawing/2014/main" id="{8570C5B8-529B-412A-A7F2-2BB43CCD3812}"/>
                    </a:ext>
                  </a:extLst>
                </p:cNvPr>
                <p:cNvPicPr/>
                <p:nvPr/>
              </p:nvPicPr>
              <p:blipFill>
                <a:blip r:embed="rId30"/>
                <a:stretch>
                  <a:fillRect/>
                </a:stretch>
              </p:blipFill>
              <p:spPr>
                <a:xfrm>
                  <a:off x="7206413" y="779107"/>
                  <a:ext cx="316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9B07C89A-4079-4B9A-811A-A9333E4D22E2}"/>
                    </a:ext>
                  </a:extLst>
                </p14:cNvPr>
                <p14:cNvContentPartPr/>
                <p14:nvPr/>
              </p14:nvContentPartPr>
              <p14:xfrm>
                <a:off x="7251053" y="739147"/>
                <a:ext cx="162360" cy="124920"/>
              </p14:xfrm>
            </p:contentPart>
          </mc:Choice>
          <mc:Fallback xmlns="">
            <p:pic>
              <p:nvPicPr>
                <p:cNvPr id="20" name="Freihand 19">
                  <a:extLst>
                    <a:ext uri="{FF2B5EF4-FFF2-40B4-BE49-F238E27FC236}">
                      <a16:creationId xmlns:a16="http://schemas.microsoft.com/office/drawing/2014/main" id="{9B07C89A-4079-4B9A-811A-A9333E4D22E2}"/>
                    </a:ext>
                  </a:extLst>
                </p:cNvPr>
                <p:cNvPicPr/>
                <p:nvPr/>
              </p:nvPicPr>
              <p:blipFill>
                <a:blip r:embed="rId32"/>
                <a:stretch>
                  <a:fillRect/>
                </a:stretch>
              </p:blipFill>
              <p:spPr>
                <a:xfrm>
                  <a:off x="7246733" y="734827"/>
                  <a:ext cx="1710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FAB13429-5332-4A6D-92FC-DB3A8C1CA8A5}"/>
                    </a:ext>
                  </a:extLst>
                </p14:cNvPr>
                <p14:cNvContentPartPr/>
                <p14:nvPr/>
              </p14:nvContentPartPr>
              <p14:xfrm>
                <a:off x="7416293" y="819787"/>
                <a:ext cx="360" cy="360"/>
              </p14:xfrm>
            </p:contentPart>
          </mc:Choice>
          <mc:Fallback xmlns="">
            <p:pic>
              <p:nvPicPr>
                <p:cNvPr id="21" name="Freihand 20">
                  <a:extLst>
                    <a:ext uri="{FF2B5EF4-FFF2-40B4-BE49-F238E27FC236}">
                      <a16:creationId xmlns:a16="http://schemas.microsoft.com/office/drawing/2014/main" id="{FAB13429-5332-4A6D-92FC-DB3A8C1CA8A5}"/>
                    </a:ext>
                  </a:extLst>
                </p:cNvPr>
                <p:cNvPicPr/>
                <p:nvPr/>
              </p:nvPicPr>
              <p:blipFill>
                <a:blip r:embed="rId34"/>
                <a:stretch>
                  <a:fillRect/>
                </a:stretch>
              </p:blipFill>
              <p:spPr>
                <a:xfrm>
                  <a:off x="7411973" y="815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4D5307F6-5363-4325-9EE0-9B58C8A30BF9}"/>
                    </a:ext>
                  </a:extLst>
                </p14:cNvPr>
                <p14:cNvContentPartPr/>
                <p14:nvPr/>
              </p14:nvContentPartPr>
              <p14:xfrm>
                <a:off x="7409453" y="787747"/>
                <a:ext cx="29880" cy="76680"/>
              </p14:xfrm>
            </p:contentPart>
          </mc:Choice>
          <mc:Fallback xmlns="">
            <p:pic>
              <p:nvPicPr>
                <p:cNvPr id="22" name="Freihand 21">
                  <a:extLst>
                    <a:ext uri="{FF2B5EF4-FFF2-40B4-BE49-F238E27FC236}">
                      <a16:creationId xmlns:a16="http://schemas.microsoft.com/office/drawing/2014/main" id="{4D5307F6-5363-4325-9EE0-9B58C8A30BF9}"/>
                    </a:ext>
                  </a:extLst>
                </p:cNvPr>
                <p:cNvPicPr/>
                <p:nvPr/>
              </p:nvPicPr>
              <p:blipFill>
                <a:blip r:embed="rId36"/>
                <a:stretch>
                  <a:fillRect/>
                </a:stretch>
              </p:blipFill>
              <p:spPr>
                <a:xfrm>
                  <a:off x="7405133" y="783427"/>
                  <a:ext cx="385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8E143600-6FFF-4F67-85CD-B6F477D7F288}"/>
                    </a:ext>
                  </a:extLst>
                </p14:cNvPr>
                <p14:cNvContentPartPr/>
                <p14:nvPr/>
              </p14:nvContentPartPr>
              <p14:xfrm>
                <a:off x="7460933" y="781267"/>
                <a:ext cx="169200" cy="88560"/>
              </p14:xfrm>
            </p:contentPart>
          </mc:Choice>
          <mc:Fallback xmlns="">
            <p:pic>
              <p:nvPicPr>
                <p:cNvPr id="24" name="Freihand 23">
                  <a:extLst>
                    <a:ext uri="{FF2B5EF4-FFF2-40B4-BE49-F238E27FC236}">
                      <a16:creationId xmlns:a16="http://schemas.microsoft.com/office/drawing/2014/main" id="{8E143600-6FFF-4F67-85CD-B6F477D7F288}"/>
                    </a:ext>
                  </a:extLst>
                </p:cNvPr>
                <p:cNvPicPr/>
                <p:nvPr/>
              </p:nvPicPr>
              <p:blipFill>
                <a:blip r:embed="rId38"/>
                <a:stretch>
                  <a:fillRect/>
                </a:stretch>
              </p:blipFill>
              <p:spPr>
                <a:xfrm>
                  <a:off x="7456613" y="776947"/>
                  <a:ext cx="177840" cy="97200"/>
                </a:xfrm>
                <a:prstGeom prst="rect">
                  <a:avLst/>
                </a:prstGeom>
              </p:spPr>
            </p:pic>
          </mc:Fallback>
        </mc:AlternateContent>
      </p:grpSp>
      <p:grpSp>
        <p:nvGrpSpPr>
          <p:cNvPr id="34" name="Gruppieren 33">
            <a:extLst>
              <a:ext uri="{FF2B5EF4-FFF2-40B4-BE49-F238E27FC236}">
                <a16:creationId xmlns:a16="http://schemas.microsoft.com/office/drawing/2014/main" id="{463E898F-702E-493C-859E-A462BE177DA1}"/>
              </a:ext>
            </a:extLst>
          </p:cNvPr>
          <p:cNvGrpSpPr/>
          <p:nvPr/>
        </p:nvGrpSpPr>
        <p:grpSpPr>
          <a:xfrm>
            <a:off x="8113613" y="596227"/>
            <a:ext cx="446400" cy="218160"/>
            <a:chOff x="8113613" y="596227"/>
            <a:chExt cx="446400" cy="218160"/>
          </a:xfrm>
        </p:grpSpPr>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1C41E2CE-6572-4372-A924-DA77EEBB442E}"/>
                    </a:ext>
                  </a:extLst>
                </p14:cNvPr>
                <p14:cNvContentPartPr/>
                <p14:nvPr/>
              </p14:nvContentPartPr>
              <p14:xfrm>
                <a:off x="8197853" y="681547"/>
                <a:ext cx="20880" cy="2520"/>
              </p14:xfrm>
            </p:contentPart>
          </mc:Choice>
          <mc:Fallback xmlns="">
            <p:pic>
              <p:nvPicPr>
                <p:cNvPr id="26" name="Freihand 25">
                  <a:extLst>
                    <a:ext uri="{FF2B5EF4-FFF2-40B4-BE49-F238E27FC236}">
                      <a16:creationId xmlns:a16="http://schemas.microsoft.com/office/drawing/2014/main" id="{1C41E2CE-6572-4372-A924-DA77EEBB442E}"/>
                    </a:ext>
                  </a:extLst>
                </p:cNvPr>
                <p:cNvPicPr/>
                <p:nvPr/>
              </p:nvPicPr>
              <p:blipFill>
                <a:blip r:embed="rId40"/>
                <a:stretch>
                  <a:fillRect/>
                </a:stretch>
              </p:blipFill>
              <p:spPr>
                <a:xfrm>
                  <a:off x="8193533" y="677227"/>
                  <a:ext cx="2952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6F29F54B-B7B1-4821-8A3B-8A1DFA9215F3}"/>
                    </a:ext>
                  </a:extLst>
                </p14:cNvPr>
                <p14:cNvContentPartPr/>
                <p14:nvPr/>
              </p14:nvContentPartPr>
              <p14:xfrm>
                <a:off x="8113613" y="647347"/>
                <a:ext cx="140760" cy="167040"/>
              </p14:xfrm>
            </p:contentPart>
          </mc:Choice>
          <mc:Fallback xmlns="">
            <p:pic>
              <p:nvPicPr>
                <p:cNvPr id="27" name="Freihand 26">
                  <a:extLst>
                    <a:ext uri="{FF2B5EF4-FFF2-40B4-BE49-F238E27FC236}">
                      <a16:creationId xmlns:a16="http://schemas.microsoft.com/office/drawing/2014/main" id="{6F29F54B-B7B1-4821-8A3B-8A1DFA9215F3}"/>
                    </a:ext>
                  </a:extLst>
                </p:cNvPr>
                <p:cNvPicPr/>
                <p:nvPr/>
              </p:nvPicPr>
              <p:blipFill>
                <a:blip r:embed="rId42"/>
                <a:stretch>
                  <a:fillRect/>
                </a:stretch>
              </p:blipFill>
              <p:spPr>
                <a:xfrm>
                  <a:off x="8109293" y="643027"/>
                  <a:ext cx="1494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0E3ADFA1-0891-4D2F-8C2E-49FA5C2A0493}"/>
                    </a:ext>
                  </a:extLst>
                </p14:cNvPr>
                <p14:cNvContentPartPr/>
                <p14:nvPr/>
              </p14:nvContentPartPr>
              <p14:xfrm>
                <a:off x="8266613" y="727627"/>
                <a:ext cx="124200" cy="55800"/>
              </p14:xfrm>
            </p:contentPart>
          </mc:Choice>
          <mc:Fallback xmlns="">
            <p:pic>
              <p:nvPicPr>
                <p:cNvPr id="28" name="Freihand 27">
                  <a:extLst>
                    <a:ext uri="{FF2B5EF4-FFF2-40B4-BE49-F238E27FC236}">
                      <a16:creationId xmlns:a16="http://schemas.microsoft.com/office/drawing/2014/main" id="{0E3ADFA1-0891-4D2F-8C2E-49FA5C2A0493}"/>
                    </a:ext>
                  </a:extLst>
                </p:cNvPr>
                <p:cNvPicPr/>
                <p:nvPr/>
              </p:nvPicPr>
              <p:blipFill>
                <a:blip r:embed="rId44"/>
                <a:stretch>
                  <a:fillRect/>
                </a:stretch>
              </p:blipFill>
              <p:spPr>
                <a:xfrm>
                  <a:off x="8262293" y="723307"/>
                  <a:ext cx="1328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D1F3C522-56F8-49E7-B78A-0A4A7465333F}"/>
                    </a:ext>
                  </a:extLst>
                </p14:cNvPr>
                <p14:cNvContentPartPr/>
                <p14:nvPr/>
              </p14:nvContentPartPr>
              <p14:xfrm>
                <a:off x="8394413" y="626107"/>
                <a:ext cx="165600" cy="148680"/>
              </p14:xfrm>
            </p:contentPart>
          </mc:Choice>
          <mc:Fallback xmlns="">
            <p:pic>
              <p:nvPicPr>
                <p:cNvPr id="29" name="Freihand 28">
                  <a:extLst>
                    <a:ext uri="{FF2B5EF4-FFF2-40B4-BE49-F238E27FC236}">
                      <a16:creationId xmlns:a16="http://schemas.microsoft.com/office/drawing/2014/main" id="{D1F3C522-56F8-49E7-B78A-0A4A7465333F}"/>
                    </a:ext>
                  </a:extLst>
                </p:cNvPr>
                <p:cNvPicPr/>
                <p:nvPr/>
              </p:nvPicPr>
              <p:blipFill>
                <a:blip r:embed="rId46"/>
                <a:stretch>
                  <a:fillRect/>
                </a:stretch>
              </p:blipFill>
              <p:spPr>
                <a:xfrm>
                  <a:off x="8390093" y="621787"/>
                  <a:ext cx="1742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6A3A54A9-0D2F-4352-9533-8E69F44D85C0}"/>
                    </a:ext>
                  </a:extLst>
                </p14:cNvPr>
                <p14:cNvContentPartPr/>
                <p14:nvPr/>
              </p14:nvContentPartPr>
              <p14:xfrm>
                <a:off x="8299013" y="596227"/>
                <a:ext cx="56520" cy="1800"/>
              </p14:xfrm>
            </p:contentPart>
          </mc:Choice>
          <mc:Fallback xmlns="">
            <p:pic>
              <p:nvPicPr>
                <p:cNvPr id="30" name="Freihand 29">
                  <a:extLst>
                    <a:ext uri="{FF2B5EF4-FFF2-40B4-BE49-F238E27FC236}">
                      <a16:creationId xmlns:a16="http://schemas.microsoft.com/office/drawing/2014/main" id="{6A3A54A9-0D2F-4352-9533-8E69F44D85C0}"/>
                    </a:ext>
                  </a:extLst>
                </p:cNvPr>
                <p:cNvPicPr/>
                <p:nvPr/>
              </p:nvPicPr>
              <p:blipFill>
                <a:blip r:embed="rId48"/>
                <a:stretch>
                  <a:fillRect/>
                </a:stretch>
              </p:blipFill>
              <p:spPr>
                <a:xfrm>
                  <a:off x="8294693" y="591907"/>
                  <a:ext cx="65160" cy="10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1E1F8193-CB65-4771-916F-7CF2E4A2734E}"/>
                  </a:ext>
                </a:extLst>
              </p14:cNvPr>
              <p14:cNvContentPartPr/>
              <p14:nvPr/>
            </p14:nvContentPartPr>
            <p14:xfrm>
              <a:off x="8193173" y="1012027"/>
              <a:ext cx="81360" cy="95040"/>
            </p14:xfrm>
          </p:contentPart>
        </mc:Choice>
        <mc:Fallback xmlns="">
          <p:pic>
            <p:nvPicPr>
              <p:cNvPr id="31" name="Freihand 30">
                <a:extLst>
                  <a:ext uri="{FF2B5EF4-FFF2-40B4-BE49-F238E27FC236}">
                    <a16:creationId xmlns:a16="http://schemas.microsoft.com/office/drawing/2014/main" id="{1E1F8193-CB65-4771-916F-7CF2E4A2734E}"/>
                  </a:ext>
                </a:extLst>
              </p:cNvPr>
              <p:cNvPicPr/>
              <p:nvPr/>
            </p:nvPicPr>
            <p:blipFill>
              <a:blip r:embed="rId50"/>
              <a:stretch>
                <a:fillRect/>
              </a:stretch>
            </p:blipFill>
            <p:spPr>
              <a:xfrm>
                <a:off x="8188853" y="1007707"/>
                <a:ext cx="900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DD7C0EAE-986C-489F-B708-5343DA40E300}"/>
                  </a:ext>
                </a:extLst>
              </p14:cNvPr>
              <p14:cNvContentPartPr/>
              <p14:nvPr/>
            </p14:nvContentPartPr>
            <p14:xfrm>
              <a:off x="8098853" y="1502707"/>
              <a:ext cx="88200" cy="178560"/>
            </p14:xfrm>
          </p:contentPart>
        </mc:Choice>
        <mc:Fallback xmlns="">
          <p:pic>
            <p:nvPicPr>
              <p:cNvPr id="32" name="Freihand 31">
                <a:extLst>
                  <a:ext uri="{FF2B5EF4-FFF2-40B4-BE49-F238E27FC236}">
                    <a16:creationId xmlns:a16="http://schemas.microsoft.com/office/drawing/2014/main" id="{DD7C0EAE-986C-489F-B708-5343DA40E300}"/>
                  </a:ext>
                </a:extLst>
              </p:cNvPr>
              <p:cNvPicPr/>
              <p:nvPr/>
            </p:nvPicPr>
            <p:blipFill>
              <a:blip r:embed="rId52"/>
              <a:stretch>
                <a:fillRect/>
              </a:stretch>
            </p:blipFill>
            <p:spPr>
              <a:xfrm>
                <a:off x="8094533" y="1498387"/>
                <a:ext cx="968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21A3D6DF-AE3C-46C1-8B98-0CD9C0192795}"/>
                  </a:ext>
                </a:extLst>
              </p14:cNvPr>
              <p14:cNvContentPartPr/>
              <p14:nvPr/>
            </p14:nvContentPartPr>
            <p14:xfrm>
              <a:off x="8057813" y="2085907"/>
              <a:ext cx="148320" cy="101520"/>
            </p14:xfrm>
          </p:contentPart>
        </mc:Choice>
        <mc:Fallback xmlns="">
          <p:pic>
            <p:nvPicPr>
              <p:cNvPr id="33" name="Freihand 32">
                <a:extLst>
                  <a:ext uri="{FF2B5EF4-FFF2-40B4-BE49-F238E27FC236}">
                    <a16:creationId xmlns:a16="http://schemas.microsoft.com/office/drawing/2014/main" id="{21A3D6DF-AE3C-46C1-8B98-0CD9C0192795}"/>
                  </a:ext>
                </a:extLst>
              </p:cNvPr>
              <p:cNvPicPr/>
              <p:nvPr/>
            </p:nvPicPr>
            <p:blipFill>
              <a:blip r:embed="rId54"/>
              <a:stretch>
                <a:fillRect/>
              </a:stretch>
            </p:blipFill>
            <p:spPr>
              <a:xfrm>
                <a:off x="8053493" y="2081587"/>
                <a:ext cx="156960" cy="110160"/>
              </a:xfrm>
              <a:prstGeom prst="rect">
                <a:avLst/>
              </a:prstGeom>
            </p:spPr>
          </p:pic>
        </mc:Fallback>
      </mc:AlternateContent>
      <p:grpSp>
        <p:nvGrpSpPr>
          <p:cNvPr id="43" name="Gruppieren 42">
            <a:extLst>
              <a:ext uri="{FF2B5EF4-FFF2-40B4-BE49-F238E27FC236}">
                <a16:creationId xmlns:a16="http://schemas.microsoft.com/office/drawing/2014/main" id="{FE495F54-1573-4538-B312-B9797F92E8DA}"/>
              </a:ext>
            </a:extLst>
          </p:cNvPr>
          <p:cNvGrpSpPr/>
          <p:nvPr/>
        </p:nvGrpSpPr>
        <p:grpSpPr>
          <a:xfrm>
            <a:off x="9099293" y="397867"/>
            <a:ext cx="895320" cy="276840"/>
            <a:chOff x="9099293" y="397867"/>
            <a:chExt cx="895320" cy="276840"/>
          </a:xfrm>
        </p:grpSpPr>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D7BAAB74-B08E-4125-85B2-477F07761DE0}"/>
                    </a:ext>
                  </a:extLst>
                </p14:cNvPr>
                <p14:cNvContentPartPr/>
                <p14:nvPr/>
              </p14:nvContentPartPr>
              <p14:xfrm>
                <a:off x="9196133" y="512347"/>
                <a:ext cx="18360" cy="124200"/>
              </p14:xfrm>
            </p:contentPart>
          </mc:Choice>
          <mc:Fallback xmlns="">
            <p:pic>
              <p:nvPicPr>
                <p:cNvPr id="35" name="Freihand 34">
                  <a:extLst>
                    <a:ext uri="{FF2B5EF4-FFF2-40B4-BE49-F238E27FC236}">
                      <a16:creationId xmlns:a16="http://schemas.microsoft.com/office/drawing/2014/main" id="{D7BAAB74-B08E-4125-85B2-477F07761DE0}"/>
                    </a:ext>
                  </a:extLst>
                </p:cNvPr>
                <p:cNvPicPr/>
                <p:nvPr/>
              </p:nvPicPr>
              <p:blipFill>
                <a:blip r:embed="rId56"/>
                <a:stretch>
                  <a:fillRect/>
                </a:stretch>
              </p:blipFill>
              <p:spPr>
                <a:xfrm>
                  <a:off x="9191813" y="508027"/>
                  <a:ext cx="270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1469D27A-7564-4F45-97C0-62686C59D21D}"/>
                    </a:ext>
                  </a:extLst>
                </p14:cNvPr>
                <p14:cNvContentPartPr/>
                <p14:nvPr/>
              </p14:nvContentPartPr>
              <p14:xfrm>
                <a:off x="9099293" y="484627"/>
                <a:ext cx="162360" cy="88920"/>
              </p14:xfrm>
            </p:contentPart>
          </mc:Choice>
          <mc:Fallback xmlns="">
            <p:pic>
              <p:nvPicPr>
                <p:cNvPr id="36" name="Freihand 35">
                  <a:extLst>
                    <a:ext uri="{FF2B5EF4-FFF2-40B4-BE49-F238E27FC236}">
                      <a16:creationId xmlns:a16="http://schemas.microsoft.com/office/drawing/2014/main" id="{1469D27A-7564-4F45-97C0-62686C59D21D}"/>
                    </a:ext>
                  </a:extLst>
                </p:cNvPr>
                <p:cNvPicPr/>
                <p:nvPr/>
              </p:nvPicPr>
              <p:blipFill>
                <a:blip r:embed="rId58"/>
                <a:stretch>
                  <a:fillRect/>
                </a:stretch>
              </p:blipFill>
              <p:spPr>
                <a:xfrm>
                  <a:off x="9094973" y="480307"/>
                  <a:ext cx="1710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F0D4C2A7-B32C-483C-A218-F322EE2DE7BF}"/>
                    </a:ext>
                  </a:extLst>
                </p14:cNvPr>
                <p14:cNvContentPartPr/>
                <p14:nvPr/>
              </p14:nvContentPartPr>
              <p14:xfrm>
                <a:off x="9241853" y="568507"/>
                <a:ext cx="153720" cy="80640"/>
              </p14:xfrm>
            </p:contentPart>
          </mc:Choice>
          <mc:Fallback xmlns="">
            <p:pic>
              <p:nvPicPr>
                <p:cNvPr id="37" name="Freihand 36">
                  <a:extLst>
                    <a:ext uri="{FF2B5EF4-FFF2-40B4-BE49-F238E27FC236}">
                      <a16:creationId xmlns:a16="http://schemas.microsoft.com/office/drawing/2014/main" id="{F0D4C2A7-B32C-483C-A218-F322EE2DE7BF}"/>
                    </a:ext>
                  </a:extLst>
                </p:cNvPr>
                <p:cNvPicPr/>
                <p:nvPr/>
              </p:nvPicPr>
              <p:blipFill>
                <a:blip r:embed="rId60"/>
                <a:stretch>
                  <a:fillRect/>
                </a:stretch>
              </p:blipFill>
              <p:spPr>
                <a:xfrm>
                  <a:off x="9237533" y="564187"/>
                  <a:ext cx="1623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AE46BAE6-5BD6-4C28-ABF4-16210FA50C0A}"/>
                    </a:ext>
                  </a:extLst>
                </p14:cNvPr>
                <p14:cNvContentPartPr/>
                <p14:nvPr/>
              </p14:nvContentPartPr>
              <p14:xfrm>
                <a:off x="9405653" y="502987"/>
                <a:ext cx="304920" cy="171720"/>
              </p14:xfrm>
            </p:contentPart>
          </mc:Choice>
          <mc:Fallback xmlns="">
            <p:pic>
              <p:nvPicPr>
                <p:cNvPr id="38" name="Freihand 37">
                  <a:extLst>
                    <a:ext uri="{FF2B5EF4-FFF2-40B4-BE49-F238E27FC236}">
                      <a16:creationId xmlns:a16="http://schemas.microsoft.com/office/drawing/2014/main" id="{AE46BAE6-5BD6-4C28-ABF4-16210FA50C0A}"/>
                    </a:ext>
                  </a:extLst>
                </p:cNvPr>
                <p:cNvPicPr/>
                <p:nvPr/>
              </p:nvPicPr>
              <p:blipFill>
                <a:blip r:embed="rId62"/>
                <a:stretch>
                  <a:fillRect/>
                </a:stretch>
              </p:blipFill>
              <p:spPr>
                <a:xfrm>
                  <a:off x="9401333" y="498667"/>
                  <a:ext cx="3135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89271CEC-73D9-4990-870E-9A7AA730EC09}"/>
                    </a:ext>
                  </a:extLst>
                </p14:cNvPr>
                <p14:cNvContentPartPr/>
                <p14:nvPr/>
              </p14:nvContentPartPr>
              <p14:xfrm>
                <a:off x="9747293" y="553027"/>
                <a:ext cx="95760" cy="78840"/>
              </p14:xfrm>
            </p:contentPart>
          </mc:Choice>
          <mc:Fallback xmlns="">
            <p:pic>
              <p:nvPicPr>
                <p:cNvPr id="39" name="Freihand 38">
                  <a:extLst>
                    <a:ext uri="{FF2B5EF4-FFF2-40B4-BE49-F238E27FC236}">
                      <a16:creationId xmlns:a16="http://schemas.microsoft.com/office/drawing/2014/main" id="{89271CEC-73D9-4990-870E-9A7AA730EC09}"/>
                    </a:ext>
                  </a:extLst>
                </p:cNvPr>
                <p:cNvPicPr/>
                <p:nvPr/>
              </p:nvPicPr>
              <p:blipFill>
                <a:blip r:embed="rId64"/>
                <a:stretch>
                  <a:fillRect/>
                </a:stretch>
              </p:blipFill>
              <p:spPr>
                <a:xfrm>
                  <a:off x="9742973" y="548707"/>
                  <a:ext cx="1044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BC79C22B-68EC-447C-B82A-3EB82BCEF91E}"/>
                    </a:ext>
                  </a:extLst>
                </p14:cNvPr>
                <p14:cNvContentPartPr/>
                <p14:nvPr/>
              </p14:nvContentPartPr>
              <p14:xfrm>
                <a:off x="9715613" y="584707"/>
                <a:ext cx="120960" cy="19080"/>
              </p14:xfrm>
            </p:contentPart>
          </mc:Choice>
          <mc:Fallback xmlns="">
            <p:pic>
              <p:nvPicPr>
                <p:cNvPr id="40" name="Freihand 39">
                  <a:extLst>
                    <a:ext uri="{FF2B5EF4-FFF2-40B4-BE49-F238E27FC236}">
                      <a16:creationId xmlns:a16="http://schemas.microsoft.com/office/drawing/2014/main" id="{BC79C22B-68EC-447C-B82A-3EB82BCEF91E}"/>
                    </a:ext>
                  </a:extLst>
                </p:cNvPr>
                <p:cNvPicPr/>
                <p:nvPr/>
              </p:nvPicPr>
              <p:blipFill>
                <a:blip r:embed="rId66"/>
                <a:stretch>
                  <a:fillRect/>
                </a:stretch>
              </p:blipFill>
              <p:spPr>
                <a:xfrm>
                  <a:off x="9711293" y="580387"/>
                  <a:ext cx="1296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08AC0A33-D170-4F4F-A7B8-C726A8BB9B91}"/>
                    </a:ext>
                  </a:extLst>
                </p14:cNvPr>
                <p14:cNvContentPartPr/>
                <p14:nvPr/>
              </p14:nvContentPartPr>
              <p14:xfrm>
                <a:off x="9814973" y="548707"/>
                <a:ext cx="179640" cy="61560"/>
              </p14:xfrm>
            </p:contentPart>
          </mc:Choice>
          <mc:Fallback xmlns="">
            <p:pic>
              <p:nvPicPr>
                <p:cNvPr id="41" name="Freihand 40">
                  <a:extLst>
                    <a:ext uri="{FF2B5EF4-FFF2-40B4-BE49-F238E27FC236}">
                      <a16:creationId xmlns:a16="http://schemas.microsoft.com/office/drawing/2014/main" id="{08AC0A33-D170-4F4F-A7B8-C726A8BB9B91}"/>
                    </a:ext>
                  </a:extLst>
                </p:cNvPr>
                <p:cNvPicPr/>
                <p:nvPr/>
              </p:nvPicPr>
              <p:blipFill>
                <a:blip r:embed="rId68"/>
                <a:stretch>
                  <a:fillRect/>
                </a:stretch>
              </p:blipFill>
              <p:spPr>
                <a:xfrm>
                  <a:off x="9810653" y="544387"/>
                  <a:ext cx="1882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BC54B1E8-CA32-483B-99F4-3E6C1503A7CA}"/>
                    </a:ext>
                  </a:extLst>
                </p14:cNvPr>
                <p14:cNvContentPartPr/>
                <p14:nvPr/>
              </p14:nvContentPartPr>
              <p14:xfrm>
                <a:off x="9310613" y="397867"/>
                <a:ext cx="68400" cy="48240"/>
              </p14:xfrm>
            </p:contentPart>
          </mc:Choice>
          <mc:Fallback xmlns="">
            <p:pic>
              <p:nvPicPr>
                <p:cNvPr id="42" name="Freihand 41">
                  <a:extLst>
                    <a:ext uri="{FF2B5EF4-FFF2-40B4-BE49-F238E27FC236}">
                      <a16:creationId xmlns:a16="http://schemas.microsoft.com/office/drawing/2014/main" id="{BC54B1E8-CA32-483B-99F4-3E6C1503A7CA}"/>
                    </a:ext>
                  </a:extLst>
                </p:cNvPr>
                <p:cNvPicPr/>
                <p:nvPr/>
              </p:nvPicPr>
              <p:blipFill>
                <a:blip r:embed="rId70"/>
                <a:stretch>
                  <a:fillRect/>
                </a:stretch>
              </p:blipFill>
              <p:spPr>
                <a:xfrm>
                  <a:off x="9306293" y="393547"/>
                  <a:ext cx="77040" cy="56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1F3866FB-9B3E-4B26-B5F3-5C56EBFC2954}"/>
                  </a:ext>
                </a:extLst>
              </p14:cNvPr>
              <p14:cNvContentPartPr/>
              <p14:nvPr/>
            </p14:nvContentPartPr>
            <p14:xfrm>
              <a:off x="9391613" y="1514947"/>
              <a:ext cx="138960" cy="81360"/>
            </p14:xfrm>
          </p:contentPart>
        </mc:Choice>
        <mc:Fallback xmlns="">
          <p:pic>
            <p:nvPicPr>
              <p:cNvPr id="44" name="Freihand 43">
                <a:extLst>
                  <a:ext uri="{FF2B5EF4-FFF2-40B4-BE49-F238E27FC236}">
                    <a16:creationId xmlns:a16="http://schemas.microsoft.com/office/drawing/2014/main" id="{1F3866FB-9B3E-4B26-B5F3-5C56EBFC2954}"/>
                  </a:ext>
                </a:extLst>
              </p:cNvPr>
              <p:cNvPicPr/>
              <p:nvPr/>
            </p:nvPicPr>
            <p:blipFill>
              <a:blip r:embed="rId72"/>
              <a:stretch>
                <a:fillRect/>
              </a:stretch>
            </p:blipFill>
            <p:spPr>
              <a:xfrm>
                <a:off x="9387293" y="1510627"/>
                <a:ext cx="1476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2C598B5A-9D89-473A-9B08-8D04F1F22803}"/>
                  </a:ext>
                </a:extLst>
              </p14:cNvPr>
              <p14:cNvContentPartPr/>
              <p14:nvPr/>
            </p14:nvContentPartPr>
            <p14:xfrm>
              <a:off x="9355613" y="2002387"/>
              <a:ext cx="114480" cy="154800"/>
            </p14:xfrm>
          </p:contentPart>
        </mc:Choice>
        <mc:Fallback xmlns="">
          <p:pic>
            <p:nvPicPr>
              <p:cNvPr id="45" name="Freihand 44">
                <a:extLst>
                  <a:ext uri="{FF2B5EF4-FFF2-40B4-BE49-F238E27FC236}">
                    <a16:creationId xmlns:a16="http://schemas.microsoft.com/office/drawing/2014/main" id="{2C598B5A-9D89-473A-9B08-8D04F1F22803}"/>
                  </a:ext>
                </a:extLst>
              </p:cNvPr>
              <p:cNvPicPr/>
              <p:nvPr/>
            </p:nvPicPr>
            <p:blipFill>
              <a:blip r:embed="rId74"/>
              <a:stretch>
                <a:fillRect/>
              </a:stretch>
            </p:blipFill>
            <p:spPr>
              <a:xfrm>
                <a:off x="9351293" y="1998067"/>
                <a:ext cx="1231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8A0C62AE-5050-491C-97B2-E09A2476DF9B}"/>
                  </a:ext>
                </a:extLst>
              </p14:cNvPr>
              <p14:cNvContentPartPr/>
              <p14:nvPr/>
            </p14:nvContentPartPr>
            <p14:xfrm>
              <a:off x="9353453" y="938227"/>
              <a:ext cx="174240" cy="99720"/>
            </p14:xfrm>
          </p:contentPart>
        </mc:Choice>
        <mc:Fallback xmlns="">
          <p:pic>
            <p:nvPicPr>
              <p:cNvPr id="46" name="Freihand 45">
                <a:extLst>
                  <a:ext uri="{FF2B5EF4-FFF2-40B4-BE49-F238E27FC236}">
                    <a16:creationId xmlns:a16="http://schemas.microsoft.com/office/drawing/2014/main" id="{8A0C62AE-5050-491C-97B2-E09A2476DF9B}"/>
                  </a:ext>
                </a:extLst>
              </p:cNvPr>
              <p:cNvPicPr/>
              <p:nvPr/>
            </p:nvPicPr>
            <p:blipFill>
              <a:blip r:embed="rId76"/>
              <a:stretch>
                <a:fillRect/>
              </a:stretch>
            </p:blipFill>
            <p:spPr>
              <a:xfrm>
                <a:off x="9349133" y="933907"/>
                <a:ext cx="1828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3" name="Freihand 52">
                <a:extLst>
                  <a:ext uri="{FF2B5EF4-FFF2-40B4-BE49-F238E27FC236}">
                    <a16:creationId xmlns:a16="http://schemas.microsoft.com/office/drawing/2014/main" id="{9766E066-DF7F-4967-8743-C49347CE6AA4}"/>
                  </a:ext>
                </a:extLst>
              </p14:cNvPr>
              <p14:cNvContentPartPr/>
              <p14:nvPr/>
            </p14:nvContentPartPr>
            <p14:xfrm>
              <a:off x="8322053" y="3449587"/>
              <a:ext cx="222840" cy="134640"/>
            </p14:xfrm>
          </p:contentPart>
        </mc:Choice>
        <mc:Fallback xmlns="">
          <p:pic>
            <p:nvPicPr>
              <p:cNvPr id="53" name="Freihand 52">
                <a:extLst>
                  <a:ext uri="{FF2B5EF4-FFF2-40B4-BE49-F238E27FC236}">
                    <a16:creationId xmlns:a16="http://schemas.microsoft.com/office/drawing/2014/main" id="{9766E066-DF7F-4967-8743-C49347CE6AA4}"/>
                  </a:ext>
                </a:extLst>
              </p:cNvPr>
              <p:cNvPicPr/>
              <p:nvPr/>
            </p:nvPicPr>
            <p:blipFill>
              <a:blip r:embed="rId78"/>
              <a:stretch>
                <a:fillRect/>
              </a:stretch>
            </p:blipFill>
            <p:spPr>
              <a:xfrm>
                <a:off x="8317733" y="3445267"/>
                <a:ext cx="231480" cy="143280"/>
              </a:xfrm>
              <a:prstGeom prst="rect">
                <a:avLst/>
              </a:prstGeom>
            </p:spPr>
          </p:pic>
        </mc:Fallback>
      </mc:AlternateContent>
      <p:grpSp>
        <p:nvGrpSpPr>
          <p:cNvPr id="57" name="Gruppieren 56">
            <a:extLst>
              <a:ext uri="{FF2B5EF4-FFF2-40B4-BE49-F238E27FC236}">
                <a16:creationId xmlns:a16="http://schemas.microsoft.com/office/drawing/2014/main" id="{98C8A702-DD35-4342-A4DB-BF5D9E5E22E0}"/>
              </a:ext>
            </a:extLst>
          </p:cNvPr>
          <p:cNvGrpSpPr/>
          <p:nvPr/>
        </p:nvGrpSpPr>
        <p:grpSpPr>
          <a:xfrm>
            <a:off x="10600853" y="2081227"/>
            <a:ext cx="267840" cy="238320"/>
            <a:chOff x="10600853" y="2081227"/>
            <a:chExt cx="267840" cy="238320"/>
          </a:xfrm>
        </p:grpSpPr>
        <mc:AlternateContent xmlns:mc="http://schemas.openxmlformats.org/markup-compatibility/2006" xmlns:p14="http://schemas.microsoft.com/office/powerpoint/2010/main">
          <mc:Choice Requires="p14">
            <p:contentPart p14:bwMode="auto" r:id="rId79">
              <p14:nvContentPartPr>
                <p14:cNvPr id="54" name="Freihand 53">
                  <a:extLst>
                    <a:ext uri="{FF2B5EF4-FFF2-40B4-BE49-F238E27FC236}">
                      <a16:creationId xmlns:a16="http://schemas.microsoft.com/office/drawing/2014/main" id="{59A3FDEC-8A73-4FEA-855D-B4D27C9FAECB}"/>
                    </a:ext>
                  </a:extLst>
                </p14:cNvPr>
                <p14:cNvContentPartPr/>
                <p14:nvPr/>
              </p14:nvContentPartPr>
              <p14:xfrm>
                <a:off x="10600853" y="2131267"/>
                <a:ext cx="209520" cy="188280"/>
              </p14:xfrm>
            </p:contentPart>
          </mc:Choice>
          <mc:Fallback xmlns="">
            <p:pic>
              <p:nvPicPr>
                <p:cNvPr id="54" name="Freihand 53">
                  <a:extLst>
                    <a:ext uri="{FF2B5EF4-FFF2-40B4-BE49-F238E27FC236}">
                      <a16:creationId xmlns:a16="http://schemas.microsoft.com/office/drawing/2014/main" id="{59A3FDEC-8A73-4FEA-855D-B4D27C9FAECB}"/>
                    </a:ext>
                  </a:extLst>
                </p:cNvPr>
                <p:cNvPicPr/>
                <p:nvPr/>
              </p:nvPicPr>
              <p:blipFill>
                <a:blip r:embed="rId80"/>
                <a:stretch>
                  <a:fillRect/>
                </a:stretch>
              </p:blipFill>
              <p:spPr>
                <a:xfrm>
                  <a:off x="10596533" y="2126947"/>
                  <a:ext cx="2181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5" name="Freihand 54">
                  <a:extLst>
                    <a:ext uri="{FF2B5EF4-FFF2-40B4-BE49-F238E27FC236}">
                      <a16:creationId xmlns:a16="http://schemas.microsoft.com/office/drawing/2014/main" id="{2B181309-4265-4041-8302-926A9BCCEB85}"/>
                    </a:ext>
                  </a:extLst>
                </p14:cNvPr>
                <p14:cNvContentPartPr/>
                <p14:nvPr/>
              </p14:nvContentPartPr>
              <p14:xfrm>
                <a:off x="10805693" y="2092387"/>
                <a:ext cx="63000" cy="175680"/>
              </p14:xfrm>
            </p:contentPart>
          </mc:Choice>
          <mc:Fallback xmlns="">
            <p:pic>
              <p:nvPicPr>
                <p:cNvPr id="55" name="Freihand 54">
                  <a:extLst>
                    <a:ext uri="{FF2B5EF4-FFF2-40B4-BE49-F238E27FC236}">
                      <a16:creationId xmlns:a16="http://schemas.microsoft.com/office/drawing/2014/main" id="{2B181309-4265-4041-8302-926A9BCCEB85}"/>
                    </a:ext>
                  </a:extLst>
                </p:cNvPr>
                <p:cNvPicPr/>
                <p:nvPr/>
              </p:nvPicPr>
              <p:blipFill>
                <a:blip r:embed="rId82"/>
                <a:stretch>
                  <a:fillRect/>
                </a:stretch>
              </p:blipFill>
              <p:spPr>
                <a:xfrm>
                  <a:off x="10801373" y="2088067"/>
                  <a:ext cx="716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6" name="Freihand 55">
                  <a:extLst>
                    <a:ext uri="{FF2B5EF4-FFF2-40B4-BE49-F238E27FC236}">
                      <a16:creationId xmlns:a16="http://schemas.microsoft.com/office/drawing/2014/main" id="{5C21F151-7DDB-4267-8C24-44C61EA66F98}"/>
                    </a:ext>
                  </a:extLst>
                </p14:cNvPr>
                <p14:cNvContentPartPr/>
                <p14:nvPr/>
              </p14:nvContentPartPr>
              <p14:xfrm>
                <a:off x="10761773" y="2081227"/>
                <a:ext cx="360" cy="360"/>
              </p14:xfrm>
            </p:contentPart>
          </mc:Choice>
          <mc:Fallback xmlns="">
            <p:pic>
              <p:nvPicPr>
                <p:cNvPr id="56" name="Freihand 55">
                  <a:extLst>
                    <a:ext uri="{FF2B5EF4-FFF2-40B4-BE49-F238E27FC236}">
                      <a16:creationId xmlns:a16="http://schemas.microsoft.com/office/drawing/2014/main" id="{5C21F151-7DDB-4267-8C24-44C61EA66F98}"/>
                    </a:ext>
                  </a:extLst>
                </p:cNvPr>
                <p:cNvPicPr/>
                <p:nvPr/>
              </p:nvPicPr>
              <p:blipFill>
                <a:blip r:embed="rId34"/>
                <a:stretch>
                  <a:fillRect/>
                </a:stretch>
              </p:blipFill>
              <p:spPr>
                <a:xfrm>
                  <a:off x="10757453" y="2076907"/>
                  <a:ext cx="9000" cy="9000"/>
                </a:xfrm>
                <a:prstGeom prst="rect">
                  <a:avLst/>
                </a:prstGeom>
              </p:spPr>
            </p:pic>
          </mc:Fallback>
        </mc:AlternateContent>
      </p:grpSp>
      <p:grpSp>
        <p:nvGrpSpPr>
          <p:cNvPr id="61" name="Gruppieren 60">
            <a:extLst>
              <a:ext uri="{FF2B5EF4-FFF2-40B4-BE49-F238E27FC236}">
                <a16:creationId xmlns:a16="http://schemas.microsoft.com/office/drawing/2014/main" id="{5F1F8331-C116-4B8D-83FA-2E331AE4935E}"/>
              </a:ext>
            </a:extLst>
          </p:cNvPr>
          <p:cNvGrpSpPr/>
          <p:nvPr/>
        </p:nvGrpSpPr>
        <p:grpSpPr>
          <a:xfrm>
            <a:off x="11029973" y="2019307"/>
            <a:ext cx="530640" cy="236160"/>
            <a:chOff x="11029973" y="2019307"/>
            <a:chExt cx="530640" cy="236160"/>
          </a:xfrm>
        </p:grpSpPr>
        <mc:AlternateContent xmlns:mc="http://schemas.openxmlformats.org/markup-compatibility/2006" xmlns:p14="http://schemas.microsoft.com/office/powerpoint/2010/main">
          <mc:Choice Requires="p14">
            <p:contentPart p14:bwMode="auto" r:id="rId84">
              <p14:nvContentPartPr>
                <p14:cNvPr id="58" name="Freihand 57">
                  <a:extLst>
                    <a:ext uri="{FF2B5EF4-FFF2-40B4-BE49-F238E27FC236}">
                      <a16:creationId xmlns:a16="http://schemas.microsoft.com/office/drawing/2014/main" id="{F8CEF931-FB81-4E55-9E0C-EE8009D10BA3}"/>
                    </a:ext>
                  </a:extLst>
                </p14:cNvPr>
                <p14:cNvContentPartPr/>
                <p14:nvPr/>
              </p14:nvContentPartPr>
              <p14:xfrm>
                <a:off x="11029973" y="2074747"/>
                <a:ext cx="137520" cy="180720"/>
              </p14:xfrm>
            </p:contentPart>
          </mc:Choice>
          <mc:Fallback xmlns="">
            <p:pic>
              <p:nvPicPr>
                <p:cNvPr id="58" name="Freihand 57">
                  <a:extLst>
                    <a:ext uri="{FF2B5EF4-FFF2-40B4-BE49-F238E27FC236}">
                      <a16:creationId xmlns:a16="http://schemas.microsoft.com/office/drawing/2014/main" id="{F8CEF931-FB81-4E55-9E0C-EE8009D10BA3}"/>
                    </a:ext>
                  </a:extLst>
                </p:cNvPr>
                <p:cNvPicPr/>
                <p:nvPr/>
              </p:nvPicPr>
              <p:blipFill>
                <a:blip r:embed="rId85"/>
                <a:stretch>
                  <a:fillRect/>
                </a:stretch>
              </p:blipFill>
              <p:spPr>
                <a:xfrm>
                  <a:off x="11025653" y="2070427"/>
                  <a:ext cx="1461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9" name="Freihand 58">
                  <a:extLst>
                    <a:ext uri="{FF2B5EF4-FFF2-40B4-BE49-F238E27FC236}">
                      <a16:creationId xmlns:a16="http://schemas.microsoft.com/office/drawing/2014/main" id="{8B7AAB90-F625-492D-863B-AF6EE1DC9431}"/>
                    </a:ext>
                  </a:extLst>
                </p14:cNvPr>
                <p14:cNvContentPartPr/>
                <p14:nvPr/>
              </p14:nvContentPartPr>
              <p14:xfrm>
                <a:off x="11217893" y="2022907"/>
                <a:ext cx="183600" cy="207000"/>
              </p14:xfrm>
            </p:contentPart>
          </mc:Choice>
          <mc:Fallback xmlns="">
            <p:pic>
              <p:nvPicPr>
                <p:cNvPr id="59" name="Freihand 58">
                  <a:extLst>
                    <a:ext uri="{FF2B5EF4-FFF2-40B4-BE49-F238E27FC236}">
                      <a16:creationId xmlns:a16="http://schemas.microsoft.com/office/drawing/2014/main" id="{8B7AAB90-F625-492D-863B-AF6EE1DC9431}"/>
                    </a:ext>
                  </a:extLst>
                </p:cNvPr>
                <p:cNvPicPr/>
                <p:nvPr/>
              </p:nvPicPr>
              <p:blipFill>
                <a:blip r:embed="rId87"/>
                <a:stretch>
                  <a:fillRect/>
                </a:stretch>
              </p:blipFill>
              <p:spPr>
                <a:xfrm>
                  <a:off x="11213573" y="2018587"/>
                  <a:ext cx="19224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0" name="Freihand 59">
                  <a:extLst>
                    <a:ext uri="{FF2B5EF4-FFF2-40B4-BE49-F238E27FC236}">
                      <a16:creationId xmlns:a16="http://schemas.microsoft.com/office/drawing/2014/main" id="{3E43FFAC-95FC-4959-A0C7-3213B584CCAC}"/>
                    </a:ext>
                  </a:extLst>
                </p14:cNvPr>
                <p14:cNvContentPartPr/>
                <p14:nvPr/>
              </p14:nvContentPartPr>
              <p14:xfrm>
                <a:off x="11411213" y="2019307"/>
                <a:ext cx="149400" cy="171720"/>
              </p14:xfrm>
            </p:contentPart>
          </mc:Choice>
          <mc:Fallback xmlns="">
            <p:pic>
              <p:nvPicPr>
                <p:cNvPr id="60" name="Freihand 59">
                  <a:extLst>
                    <a:ext uri="{FF2B5EF4-FFF2-40B4-BE49-F238E27FC236}">
                      <a16:creationId xmlns:a16="http://schemas.microsoft.com/office/drawing/2014/main" id="{3E43FFAC-95FC-4959-A0C7-3213B584CCAC}"/>
                    </a:ext>
                  </a:extLst>
                </p:cNvPr>
                <p:cNvPicPr/>
                <p:nvPr/>
              </p:nvPicPr>
              <p:blipFill>
                <a:blip r:embed="rId89"/>
                <a:stretch>
                  <a:fillRect/>
                </a:stretch>
              </p:blipFill>
              <p:spPr>
                <a:xfrm>
                  <a:off x="11406893" y="2014987"/>
                  <a:ext cx="158040" cy="180360"/>
                </a:xfrm>
                <a:prstGeom prst="rect">
                  <a:avLst/>
                </a:prstGeom>
              </p:spPr>
            </p:pic>
          </mc:Fallback>
        </mc:AlternateContent>
      </p:grpSp>
      <p:grpSp>
        <p:nvGrpSpPr>
          <p:cNvPr id="83" name="Gruppieren 82">
            <a:extLst>
              <a:ext uri="{FF2B5EF4-FFF2-40B4-BE49-F238E27FC236}">
                <a16:creationId xmlns:a16="http://schemas.microsoft.com/office/drawing/2014/main" id="{3249D89B-6899-49DD-9A9E-20865C15B5B1}"/>
              </a:ext>
            </a:extLst>
          </p:cNvPr>
          <p:cNvGrpSpPr/>
          <p:nvPr/>
        </p:nvGrpSpPr>
        <p:grpSpPr>
          <a:xfrm>
            <a:off x="8614733" y="3606547"/>
            <a:ext cx="1482840" cy="431640"/>
            <a:chOff x="8614733" y="3606547"/>
            <a:chExt cx="1482840" cy="431640"/>
          </a:xfrm>
        </p:grpSpPr>
        <mc:AlternateContent xmlns:mc="http://schemas.openxmlformats.org/markup-compatibility/2006" xmlns:p14="http://schemas.microsoft.com/office/powerpoint/2010/main">
          <mc:Choice Requires="p14">
            <p:contentPart p14:bwMode="auto" r:id="rId90">
              <p14:nvContentPartPr>
                <p14:cNvPr id="77" name="Freihand 76">
                  <a:extLst>
                    <a:ext uri="{FF2B5EF4-FFF2-40B4-BE49-F238E27FC236}">
                      <a16:creationId xmlns:a16="http://schemas.microsoft.com/office/drawing/2014/main" id="{69DB11DB-EE3E-46C8-8F5D-9C8DE76FB9E5}"/>
                    </a:ext>
                  </a:extLst>
                </p14:cNvPr>
                <p14:cNvContentPartPr/>
                <p14:nvPr/>
              </p14:nvContentPartPr>
              <p14:xfrm>
                <a:off x="8614733" y="3606547"/>
                <a:ext cx="1365120" cy="208440"/>
              </p14:xfrm>
            </p:contentPart>
          </mc:Choice>
          <mc:Fallback xmlns="">
            <p:pic>
              <p:nvPicPr>
                <p:cNvPr id="77" name="Freihand 76">
                  <a:extLst>
                    <a:ext uri="{FF2B5EF4-FFF2-40B4-BE49-F238E27FC236}">
                      <a16:creationId xmlns:a16="http://schemas.microsoft.com/office/drawing/2014/main" id="{69DB11DB-EE3E-46C8-8F5D-9C8DE76FB9E5}"/>
                    </a:ext>
                  </a:extLst>
                </p:cNvPr>
                <p:cNvPicPr/>
                <p:nvPr/>
              </p:nvPicPr>
              <p:blipFill>
                <a:blip r:embed="rId91"/>
                <a:stretch>
                  <a:fillRect/>
                </a:stretch>
              </p:blipFill>
              <p:spPr>
                <a:xfrm>
                  <a:off x="8610413" y="3602227"/>
                  <a:ext cx="13737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8" name="Freihand 77">
                  <a:extLst>
                    <a:ext uri="{FF2B5EF4-FFF2-40B4-BE49-F238E27FC236}">
                      <a16:creationId xmlns:a16="http://schemas.microsoft.com/office/drawing/2014/main" id="{AAC3803C-3EEA-478A-892F-5957E12797F3}"/>
                    </a:ext>
                  </a:extLst>
                </p14:cNvPr>
                <p14:cNvContentPartPr/>
                <p14:nvPr/>
              </p14:nvContentPartPr>
              <p14:xfrm>
                <a:off x="9930893" y="3614827"/>
                <a:ext cx="166680" cy="81360"/>
              </p14:xfrm>
            </p:contentPart>
          </mc:Choice>
          <mc:Fallback xmlns="">
            <p:pic>
              <p:nvPicPr>
                <p:cNvPr id="78" name="Freihand 77">
                  <a:extLst>
                    <a:ext uri="{FF2B5EF4-FFF2-40B4-BE49-F238E27FC236}">
                      <a16:creationId xmlns:a16="http://schemas.microsoft.com/office/drawing/2014/main" id="{AAC3803C-3EEA-478A-892F-5957E12797F3}"/>
                    </a:ext>
                  </a:extLst>
                </p:cNvPr>
                <p:cNvPicPr/>
                <p:nvPr/>
              </p:nvPicPr>
              <p:blipFill>
                <a:blip r:embed="rId93"/>
                <a:stretch>
                  <a:fillRect/>
                </a:stretch>
              </p:blipFill>
              <p:spPr>
                <a:xfrm>
                  <a:off x="9926573" y="3610507"/>
                  <a:ext cx="1753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9" name="Freihand 78">
                  <a:extLst>
                    <a:ext uri="{FF2B5EF4-FFF2-40B4-BE49-F238E27FC236}">
                      <a16:creationId xmlns:a16="http://schemas.microsoft.com/office/drawing/2014/main" id="{C7FE4108-2268-49F0-8E1A-8393A52023A8}"/>
                    </a:ext>
                  </a:extLst>
                </p14:cNvPr>
                <p14:cNvContentPartPr/>
                <p14:nvPr/>
              </p14:nvContentPartPr>
              <p14:xfrm>
                <a:off x="9138173" y="3901027"/>
                <a:ext cx="145080" cy="137160"/>
              </p14:xfrm>
            </p:contentPart>
          </mc:Choice>
          <mc:Fallback xmlns="">
            <p:pic>
              <p:nvPicPr>
                <p:cNvPr id="79" name="Freihand 78">
                  <a:extLst>
                    <a:ext uri="{FF2B5EF4-FFF2-40B4-BE49-F238E27FC236}">
                      <a16:creationId xmlns:a16="http://schemas.microsoft.com/office/drawing/2014/main" id="{C7FE4108-2268-49F0-8E1A-8393A52023A8}"/>
                    </a:ext>
                  </a:extLst>
                </p:cNvPr>
                <p:cNvPicPr/>
                <p:nvPr/>
              </p:nvPicPr>
              <p:blipFill>
                <a:blip r:embed="rId95"/>
                <a:stretch>
                  <a:fillRect/>
                </a:stretch>
              </p:blipFill>
              <p:spPr>
                <a:xfrm>
                  <a:off x="9133853" y="3896707"/>
                  <a:ext cx="1537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0" name="Freihand 79">
                  <a:extLst>
                    <a:ext uri="{FF2B5EF4-FFF2-40B4-BE49-F238E27FC236}">
                      <a16:creationId xmlns:a16="http://schemas.microsoft.com/office/drawing/2014/main" id="{DE1CD9E9-07FE-4F3D-9CAF-919231627054}"/>
                    </a:ext>
                  </a:extLst>
                </p14:cNvPr>
                <p14:cNvContentPartPr/>
                <p14:nvPr/>
              </p14:nvContentPartPr>
              <p14:xfrm>
                <a:off x="9325733" y="3960067"/>
                <a:ext cx="97920" cy="72000"/>
              </p14:xfrm>
            </p:contentPart>
          </mc:Choice>
          <mc:Fallback xmlns="">
            <p:pic>
              <p:nvPicPr>
                <p:cNvPr id="80" name="Freihand 79">
                  <a:extLst>
                    <a:ext uri="{FF2B5EF4-FFF2-40B4-BE49-F238E27FC236}">
                      <a16:creationId xmlns:a16="http://schemas.microsoft.com/office/drawing/2014/main" id="{DE1CD9E9-07FE-4F3D-9CAF-919231627054}"/>
                    </a:ext>
                  </a:extLst>
                </p:cNvPr>
                <p:cNvPicPr/>
                <p:nvPr/>
              </p:nvPicPr>
              <p:blipFill>
                <a:blip r:embed="rId97"/>
                <a:stretch>
                  <a:fillRect/>
                </a:stretch>
              </p:blipFill>
              <p:spPr>
                <a:xfrm>
                  <a:off x="9321413" y="3955747"/>
                  <a:ext cx="1065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1" name="Freihand 80">
                  <a:extLst>
                    <a:ext uri="{FF2B5EF4-FFF2-40B4-BE49-F238E27FC236}">
                      <a16:creationId xmlns:a16="http://schemas.microsoft.com/office/drawing/2014/main" id="{F6D39CCA-BAA5-44D8-8431-7703596681A7}"/>
                    </a:ext>
                  </a:extLst>
                </p14:cNvPr>
                <p14:cNvContentPartPr/>
                <p14:nvPr/>
              </p14:nvContentPartPr>
              <p14:xfrm>
                <a:off x="9447773" y="3884827"/>
                <a:ext cx="33480" cy="145800"/>
              </p14:xfrm>
            </p:contentPart>
          </mc:Choice>
          <mc:Fallback xmlns="">
            <p:pic>
              <p:nvPicPr>
                <p:cNvPr id="81" name="Freihand 80">
                  <a:extLst>
                    <a:ext uri="{FF2B5EF4-FFF2-40B4-BE49-F238E27FC236}">
                      <a16:creationId xmlns:a16="http://schemas.microsoft.com/office/drawing/2014/main" id="{F6D39CCA-BAA5-44D8-8431-7703596681A7}"/>
                    </a:ext>
                  </a:extLst>
                </p:cNvPr>
                <p:cNvPicPr/>
                <p:nvPr/>
              </p:nvPicPr>
              <p:blipFill>
                <a:blip r:embed="rId99"/>
                <a:stretch>
                  <a:fillRect/>
                </a:stretch>
              </p:blipFill>
              <p:spPr>
                <a:xfrm>
                  <a:off x="9443453" y="3880507"/>
                  <a:ext cx="421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2" name="Freihand 81">
                  <a:extLst>
                    <a:ext uri="{FF2B5EF4-FFF2-40B4-BE49-F238E27FC236}">
                      <a16:creationId xmlns:a16="http://schemas.microsoft.com/office/drawing/2014/main" id="{5BCD46F9-4E90-4A75-8A12-6AF4649268BD}"/>
                    </a:ext>
                  </a:extLst>
                </p14:cNvPr>
                <p14:cNvContentPartPr/>
                <p14:nvPr/>
              </p14:nvContentPartPr>
              <p14:xfrm>
                <a:off x="9501053" y="3905347"/>
                <a:ext cx="158040" cy="126000"/>
              </p14:xfrm>
            </p:contentPart>
          </mc:Choice>
          <mc:Fallback xmlns="">
            <p:pic>
              <p:nvPicPr>
                <p:cNvPr id="82" name="Freihand 81">
                  <a:extLst>
                    <a:ext uri="{FF2B5EF4-FFF2-40B4-BE49-F238E27FC236}">
                      <a16:creationId xmlns:a16="http://schemas.microsoft.com/office/drawing/2014/main" id="{5BCD46F9-4E90-4A75-8A12-6AF4649268BD}"/>
                    </a:ext>
                  </a:extLst>
                </p:cNvPr>
                <p:cNvPicPr/>
                <p:nvPr/>
              </p:nvPicPr>
              <p:blipFill>
                <a:blip r:embed="rId101"/>
                <a:stretch>
                  <a:fillRect/>
                </a:stretch>
              </p:blipFill>
              <p:spPr>
                <a:xfrm>
                  <a:off x="9496733" y="3901027"/>
                  <a:ext cx="166680" cy="134640"/>
                </a:xfrm>
                <a:prstGeom prst="rect">
                  <a:avLst/>
                </a:prstGeom>
              </p:spPr>
            </p:pic>
          </mc:Fallback>
        </mc:AlternateContent>
      </p:grpSp>
      <p:grpSp>
        <p:nvGrpSpPr>
          <p:cNvPr id="90" name="Gruppieren 89">
            <a:extLst>
              <a:ext uri="{FF2B5EF4-FFF2-40B4-BE49-F238E27FC236}">
                <a16:creationId xmlns:a16="http://schemas.microsoft.com/office/drawing/2014/main" id="{8BB34A17-A841-4BD8-938A-BBFCA8FA9AF9}"/>
              </a:ext>
            </a:extLst>
          </p:cNvPr>
          <p:cNvGrpSpPr/>
          <p:nvPr/>
        </p:nvGrpSpPr>
        <p:grpSpPr>
          <a:xfrm>
            <a:off x="8350133" y="2418547"/>
            <a:ext cx="2120400" cy="1105920"/>
            <a:chOff x="8350133" y="2418547"/>
            <a:chExt cx="2120400" cy="1105920"/>
          </a:xfrm>
        </p:grpSpPr>
        <mc:AlternateContent xmlns:mc="http://schemas.openxmlformats.org/markup-compatibility/2006" xmlns:p14="http://schemas.microsoft.com/office/powerpoint/2010/main">
          <mc:Choice Requires="p14">
            <p:contentPart p14:bwMode="auto" r:id="rId102">
              <p14:nvContentPartPr>
                <p14:cNvPr id="47" name="Freihand 46">
                  <a:extLst>
                    <a:ext uri="{FF2B5EF4-FFF2-40B4-BE49-F238E27FC236}">
                      <a16:creationId xmlns:a16="http://schemas.microsoft.com/office/drawing/2014/main" id="{F74081A5-45F0-465E-90DF-40B31C0B92CB}"/>
                    </a:ext>
                  </a:extLst>
                </p14:cNvPr>
                <p14:cNvContentPartPr/>
                <p14:nvPr/>
              </p14:nvContentPartPr>
              <p14:xfrm>
                <a:off x="9028373" y="2514307"/>
                <a:ext cx="195120" cy="244080"/>
              </p14:xfrm>
            </p:contentPart>
          </mc:Choice>
          <mc:Fallback xmlns="">
            <p:pic>
              <p:nvPicPr>
                <p:cNvPr id="47" name="Freihand 46">
                  <a:extLst>
                    <a:ext uri="{FF2B5EF4-FFF2-40B4-BE49-F238E27FC236}">
                      <a16:creationId xmlns:a16="http://schemas.microsoft.com/office/drawing/2014/main" id="{F74081A5-45F0-465E-90DF-40B31C0B92CB}"/>
                    </a:ext>
                  </a:extLst>
                </p:cNvPr>
                <p:cNvPicPr/>
                <p:nvPr/>
              </p:nvPicPr>
              <p:blipFill>
                <a:blip r:embed="rId103"/>
                <a:stretch>
                  <a:fillRect/>
                </a:stretch>
              </p:blipFill>
              <p:spPr>
                <a:xfrm>
                  <a:off x="9024053" y="2509987"/>
                  <a:ext cx="20376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48" name="Freihand 47">
                  <a:extLst>
                    <a:ext uri="{FF2B5EF4-FFF2-40B4-BE49-F238E27FC236}">
                      <a16:creationId xmlns:a16="http://schemas.microsoft.com/office/drawing/2014/main" id="{DB1D45B2-032B-4110-BBBE-A1C57C2D843A}"/>
                    </a:ext>
                  </a:extLst>
                </p14:cNvPr>
                <p14:cNvContentPartPr/>
                <p14:nvPr/>
              </p14:nvContentPartPr>
              <p14:xfrm>
                <a:off x="9141773" y="2632747"/>
                <a:ext cx="91080" cy="13320"/>
              </p14:xfrm>
            </p:contentPart>
          </mc:Choice>
          <mc:Fallback xmlns="">
            <p:pic>
              <p:nvPicPr>
                <p:cNvPr id="48" name="Freihand 47">
                  <a:extLst>
                    <a:ext uri="{FF2B5EF4-FFF2-40B4-BE49-F238E27FC236}">
                      <a16:creationId xmlns:a16="http://schemas.microsoft.com/office/drawing/2014/main" id="{DB1D45B2-032B-4110-BBBE-A1C57C2D843A}"/>
                    </a:ext>
                  </a:extLst>
                </p:cNvPr>
                <p:cNvPicPr/>
                <p:nvPr/>
              </p:nvPicPr>
              <p:blipFill>
                <a:blip r:embed="rId105"/>
                <a:stretch>
                  <a:fillRect/>
                </a:stretch>
              </p:blipFill>
              <p:spPr>
                <a:xfrm>
                  <a:off x="9137453" y="2628427"/>
                  <a:ext cx="997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0" name="Freihand 49">
                  <a:extLst>
                    <a:ext uri="{FF2B5EF4-FFF2-40B4-BE49-F238E27FC236}">
                      <a16:creationId xmlns:a16="http://schemas.microsoft.com/office/drawing/2014/main" id="{CE0A2CAE-BE22-470A-87FD-21025438C107}"/>
                    </a:ext>
                  </a:extLst>
                </p14:cNvPr>
                <p14:cNvContentPartPr/>
                <p14:nvPr/>
              </p14:nvContentPartPr>
              <p14:xfrm>
                <a:off x="10241933" y="3314587"/>
                <a:ext cx="13320" cy="180360"/>
              </p14:xfrm>
            </p:contentPart>
          </mc:Choice>
          <mc:Fallback xmlns="">
            <p:pic>
              <p:nvPicPr>
                <p:cNvPr id="50" name="Freihand 49">
                  <a:extLst>
                    <a:ext uri="{FF2B5EF4-FFF2-40B4-BE49-F238E27FC236}">
                      <a16:creationId xmlns:a16="http://schemas.microsoft.com/office/drawing/2014/main" id="{CE0A2CAE-BE22-470A-87FD-21025438C107}"/>
                    </a:ext>
                  </a:extLst>
                </p:cNvPr>
                <p:cNvPicPr/>
                <p:nvPr/>
              </p:nvPicPr>
              <p:blipFill>
                <a:blip r:embed="rId107"/>
                <a:stretch>
                  <a:fillRect/>
                </a:stretch>
              </p:blipFill>
              <p:spPr>
                <a:xfrm>
                  <a:off x="10237613" y="3310267"/>
                  <a:ext cx="219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1" name="Freihand 50">
                  <a:extLst>
                    <a:ext uri="{FF2B5EF4-FFF2-40B4-BE49-F238E27FC236}">
                      <a16:creationId xmlns:a16="http://schemas.microsoft.com/office/drawing/2014/main" id="{B3747FB9-0C23-4FFD-9B06-AA63A3860FB4}"/>
                    </a:ext>
                  </a:extLst>
                </p14:cNvPr>
                <p14:cNvContentPartPr/>
                <p14:nvPr/>
              </p14:nvContentPartPr>
              <p14:xfrm>
                <a:off x="10144013" y="3290827"/>
                <a:ext cx="251640" cy="233640"/>
              </p14:xfrm>
            </p:contentPart>
          </mc:Choice>
          <mc:Fallback xmlns="">
            <p:pic>
              <p:nvPicPr>
                <p:cNvPr id="51" name="Freihand 50">
                  <a:extLst>
                    <a:ext uri="{FF2B5EF4-FFF2-40B4-BE49-F238E27FC236}">
                      <a16:creationId xmlns:a16="http://schemas.microsoft.com/office/drawing/2014/main" id="{B3747FB9-0C23-4FFD-9B06-AA63A3860FB4}"/>
                    </a:ext>
                  </a:extLst>
                </p:cNvPr>
                <p:cNvPicPr/>
                <p:nvPr/>
              </p:nvPicPr>
              <p:blipFill>
                <a:blip r:embed="rId109"/>
                <a:stretch>
                  <a:fillRect/>
                </a:stretch>
              </p:blipFill>
              <p:spPr>
                <a:xfrm>
                  <a:off x="10139693" y="3286507"/>
                  <a:ext cx="26028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2" name="Freihand 61">
                  <a:extLst>
                    <a:ext uri="{FF2B5EF4-FFF2-40B4-BE49-F238E27FC236}">
                      <a16:creationId xmlns:a16="http://schemas.microsoft.com/office/drawing/2014/main" id="{5BD9AA21-9BA4-4464-909D-FF597DB58B43}"/>
                    </a:ext>
                  </a:extLst>
                </p14:cNvPr>
                <p14:cNvContentPartPr/>
                <p14:nvPr/>
              </p14:nvContentPartPr>
              <p14:xfrm>
                <a:off x="9321053" y="2773147"/>
                <a:ext cx="673200" cy="523800"/>
              </p14:xfrm>
            </p:contentPart>
          </mc:Choice>
          <mc:Fallback xmlns="">
            <p:pic>
              <p:nvPicPr>
                <p:cNvPr id="62" name="Freihand 61">
                  <a:extLst>
                    <a:ext uri="{FF2B5EF4-FFF2-40B4-BE49-F238E27FC236}">
                      <a16:creationId xmlns:a16="http://schemas.microsoft.com/office/drawing/2014/main" id="{5BD9AA21-9BA4-4464-909D-FF597DB58B43}"/>
                    </a:ext>
                  </a:extLst>
                </p:cNvPr>
                <p:cNvPicPr/>
                <p:nvPr/>
              </p:nvPicPr>
              <p:blipFill>
                <a:blip r:embed="rId111"/>
                <a:stretch>
                  <a:fillRect/>
                </a:stretch>
              </p:blipFill>
              <p:spPr>
                <a:xfrm>
                  <a:off x="9316733" y="2768827"/>
                  <a:ext cx="681840" cy="5324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3" name="Freihand 62">
                  <a:extLst>
                    <a:ext uri="{FF2B5EF4-FFF2-40B4-BE49-F238E27FC236}">
                      <a16:creationId xmlns:a16="http://schemas.microsoft.com/office/drawing/2014/main" id="{5CB31E78-741E-417D-A521-6C27EDA8647D}"/>
                    </a:ext>
                  </a:extLst>
                </p14:cNvPr>
                <p14:cNvContentPartPr/>
                <p14:nvPr/>
              </p14:nvContentPartPr>
              <p14:xfrm>
                <a:off x="9880133" y="3187507"/>
                <a:ext cx="146880" cy="135000"/>
              </p14:xfrm>
            </p:contentPart>
          </mc:Choice>
          <mc:Fallback xmlns="">
            <p:pic>
              <p:nvPicPr>
                <p:cNvPr id="63" name="Freihand 62">
                  <a:extLst>
                    <a:ext uri="{FF2B5EF4-FFF2-40B4-BE49-F238E27FC236}">
                      <a16:creationId xmlns:a16="http://schemas.microsoft.com/office/drawing/2014/main" id="{5CB31E78-741E-417D-A521-6C27EDA8647D}"/>
                    </a:ext>
                  </a:extLst>
                </p:cNvPr>
                <p:cNvPicPr/>
                <p:nvPr/>
              </p:nvPicPr>
              <p:blipFill>
                <a:blip r:embed="rId113"/>
                <a:stretch>
                  <a:fillRect/>
                </a:stretch>
              </p:blipFill>
              <p:spPr>
                <a:xfrm>
                  <a:off x="9875813" y="3183187"/>
                  <a:ext cx="1555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5" name="Freihand 64">
                  <a:extLst>
                    <a:ext uri="{FF2B5EF4-FFF2-40B4-BE49-F238E27FC236}">
                      <a16:creationId xmlns:a16="http://schemas.microsoft.com/office/drawing/2014/main" id="{D68441B8-F817-4F4D-BD62-ABF4FD0E7F8F}"/>
                    </a:ext>
                  </a:extLst>
                </p14:cNvPr>
                <p14:cNvContentPartPr/>
                <p14:nvPr/>
              </p14:nvContentPartPr>
              <p14:xfrm>
                <a:off x="9506453" y="3030907"/>
                <a:ext cx="122760" cy="98280"/>
              </p14:xfrm>
            </p:contentPart>
          </mc:Choice>
          <mc:Fallback xmlns="">
            <p:pic>
              <p:nvPicPr>
                <p:cNvPr id="65" name="Freihand 64">
                  <a:extLst>
                    <a:ext uri="{FF2B5EF4-FFF2-40B4-BE49-F238E27FC236}">
                      <a16:creationId xmlns:a16="http://schemas.microsoft.com/office/drawing/2014/main" id="{D68441B8-F817-4F4D-BD62-ABF4FD0E7F8F}"/>
                    </a:ext>
                  </a:extLst>
                </p:cNvPr>
                <p:cNvPicPr/>
                <p:nvPr/>
              </p:nvPicPr>
              <p:blipFill>
                <a:blip r:embed="rId115"/>
                <a:stretch>
                  <a:fillRect/>
                </a:stretch>
              </p:blipFill>
              <p:spPr>
                <a:xfrm>
                  <a:off x="9502133" y="3026587"/>
                  <a:ext cx="1314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6" name="Freihand 65">
                  <a:extLst>
                    <a:ext uri="{FF2B5EF4-FFF2-40B4-BE49-F238E27FC236}">
                      <a16:creationId xmlns:a16="http://schemas.microsoft.com/office/drawing/2014/main" id="{B13DF96C-AB46-4DE3-95C3-E3A4710FC4F7}"/>
                    </a:ext>
                  </a:extLst>
                </p14:cNvPr>
                <p14:cNvContentPartPr/>
                <p14:nvPr/>
              </p14:nvContentPartPr>
              <p14:xfrm>
                <a:off x="9407093" y="2525467"/>
                <a:ext cx="786960" cy="607320"/>
              </p14:xfrm>
            </p:contentPart>
          </mc:Choice>
          <mc:Fallback xmlns="">
            <p:pic>
              <p:nvPicPr>
                <p:cNvPr id="66" name="Freihand 65">
                  <a:extLst>
                    <a:ext uri="{FF2B5EF4-FFF2-40B4-BE49-F238E27FC236}">
                      <a16:creationId xmlns:a16="http://schemas.microsoft.com/office/drawing/2014/main" id="{B13DF96C-AB46-4DE3-95C3-E3A4710FC4F7}"/>
                    </a:ext>
                  </a:extLst>
                </p:cNvPr>
                <p:cNvPicPr/>
                <p:nvPr/>
              </p:nvPicPr>
              <p:blipFill>
                <a:blip r:embed="rId117"/>
                <a:stretch>
                  <a:fillRect/>
                </a:stretch>
              </p:blipFill>
              <p:spPr>
                <a:xfrm>
                  <a:off x="9402773" y="2521147"/>
                  <a:ext cx="795600" cy="6159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7" name="Freihand 66">
                  <a:extLst>
                    <a:ext uri="{FF2B5EF4-FFF2-40B4-BE49-F238E27FC236}">
                      <a16:creationId xmlns:a16="http://schemas.microsoft.com/office/drawing/2014/main" id="{DEE3EC08-F7A3-49BD-B961-9F11977C817C}"/>
                    </a:ext>
                  </a:extLst>
                </p14:cNvPr>
                <p14:cNvContentPartPr/>
                <p14:nvPr/>
              </p14:nvContentPartPr>
              <p14:xfrm>
                <a:off x="9304133" y="2431147"/>
                <a:ext cx="163440" cy="196560"/>
              </p14:xfrm>
            </p:contentPart>
          </mc:Choice>
          <mc:Fallback xmlns="">
            <p:pic>
              <p:nvPicPr>
                <p:cNvPr id="67" name="Freihand 66">
                  <a:extLst>
                    <a:ext uri="{FF2B5EF4-FFF2-40B4-BE49-F238E27FC236}">
                      <a16:creationId xmlns:a16="http://schemas.microsoft.com/office/drawing/2014/main" id="{DEE3EC08-F7A3-49BD-B961-9F11977C817C}"/>
                    </a:ext>
                  </a:extLst>
                </p:cNvPr>
                <p:cNvPicPr/>
                <p:nvPr/>
              </p:nvPicPr>
              <p:blipFill>
                <a:blip r:embed="rId119"/>
                <a:stretch>
                  <a:fillRect/>
                </a:stretch>
              </p:blipFill>
              <p:spPr>
                <a:xfrm>
                  <a:off x="9299813" y="2426827"/>
                  <a:ext cx="1720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8" name="Freihand 67">
                  <a:extLst>
                    <a:ext uri="{FF2B5EF4-FFF2-40B4-BE49-F238E27FC236}">
                      <a16:creationId xmlns:a16="http://schemas.microsoft.com/office/drawing/2014/main" id="{C43B4055-23C6-4DA0-975C-2AFC77411003}"/>
                    </a:ext>
                  </a:extLst>
                </p14:cNvPr>
                <p14:cNvContentPartPr/>
                <p14:nvPr/>
              </p14:nvContentPartPr>
              <p14:xfrm>
                <a:off x="10056533" y="2436907"/>
                <a:ext cx="124920" cy="217080"/>
              </p14:xfrm>
            </p:contentPart>
          </mc:Choice>
          <mc:Fallback xmlns="">
            <p:pic>
              <p:nvPicPr>
                <p:cNvPr id="68" name="Freihand 67">
                  <a:extLst>
                    <a:ext uri="{FF2B5EF4-FFF2-40B4-BE49-F238E27FC236}">
                      <a16:creationId xmlns:a16="http://schemas.microsoft.com/office/drawing/2014/main" id="{C43B4055-23C6-4DA0-975C-2AFC77411003}"/>
                    </a:ext>
                  </a:extLst>
                </p:cNvPr>
                <p:cNvPicPr/>
                <p:nvPr/>
              </p:nvPicPr>
              <p:blipFill>
                <a:blip r:embed="rId121"/>
                <a:stretch>
                  <a:fillRect/>
                </a:stretch>
              </p:blipFill>
              <p:spPr>
                <a:xfrm>
                  <a:off x="10052213" y="2432587"/>
                  <a:ext cx="1335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9" name="Freihand 68">
                  <a:extLst>
                    <a:ext uri="{FF2B5EF4-FFF2-40B4-BE49-F238E27FC236}">
                      <a16:creationId xmlns:a16="http://schemas.microsoft.com/office/drawing/2014/main" id="{4571AE0C-1252-42C2-8D82-DC6C092DB0D1}"/>
                    </a:ext>
                  </a:extLst>
                </p14:cNvPr>
                <p14:cNvContentPartPr/>
                <p14:nvPr/>
              </p14:nvContentPartPr>
              <p14:xfrm>
                <a:off x="10192613" y="2518267"/>
                <a:ext cx="104760" cy="86040"/>
              </p14:xfrm>
            </p:contentPart>
          </mc:Choice>
          <mc:Fallback xmlns="">
            <p:pic>
              <p:nvPicPr>
                <p:cNvPr id="69" name="Freihand 68">
                  <a:extLst>
                    <a:ext uri="{FF2B5EF4-FFF2-40B4-BE49-F238E27FC236}">
                      <a16:creationId xmlns:a16="http://schemas.microsoft.com/office/drawing/2014/main" id="{4571AE0C-1252-42C2-8D82-DC6C092DB0D1}"/>
                    </a:ext>
                  </a:extLst>
                </p:cNvPr>
                <p:cNvPicPr/>
                <p:nvPr/>
              </p:nvPicPr>
              <p:blipFill>
                <a:blip r:embed="rId123"/>
                <a:stretch>
                  <a:fillRect/>
                </a:stretch>
              </p:blipFill>
              <p:spPr>
                <a:xfrm>
                  <a:off x="10188293" y="2513947"/>
                  <a:ext cx="1134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0" name="Freihand 69">
                  <a:extLst>
                    <a:ext uri="{FF2B5EF4-FFF2-40B4-BE49-F238E27FC236}">
                      <a16:creationId xmlns:a16="http://schemas.microsoft.com/office/drawing/2014/main" id="{BDA8E371-CCE0-45A5-ACF9-B50551CE12A7}"/>
                    </a:ext>
                  </a:extLst>
                </p14:cNvPr>
                <p14:cNvContentPartPr/>
                <p14:nvPr/>
              </p14:nvContentPartPr>
              <p14:xfrm>
                <a:off x="10286933" y="2418547"/>
                <a:ext cx="19440" cy="189720"/>
              </p14:xfrm>
            </p:contentPart>
          </mc:Choice>
          <mc:Fallback xmlns="">
            <p:pic>
              <p:nvPicPr>
                <p:cNvPr id="70" name="Freihand 69">
                  <a:extLst>
                    <a:ext uri="{FF2B5EF4-FFF2-40B4-BE49-F238E27FC236}">
                      <a16:creationId xmlns:a16="http://schemas.microsoft.com/office/drawing/2014/main" id="{BDA8E371-CCE0-45A5-ACF9-B50551CE12A7}"/>
                    </a:ext>
                  </a:extLst>
                </p:cNvPr>
                <p:cNvPicPr/>
                <p:nvPr/>
              </p:nvPicPr>
              <p:blipFill>
                <a:blip r:embed="rId125"/>
                <a:stretch>
                  <a:fillRect/>
                </a:stretch>
              </p:blipFill>
              <p:spPr>
                <a:xfrm>
                  <a:off x="10282613" y="2414227"/>
                  <a:ext cx="280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1" name="Freihand 70">
                  <a:extLst>
                    <a:ext uri="{FF2B5EF4-FFF2-40B4-BE49-F238E27FC236}">
                      <a16:creationId xmlns:a16="http://schemas.microsoft.com/office/drawing/2014/main" id="{D62D2089-E6AA-4A1F-9220-B8376F7F4AA9}"/>
                    </a:ext>
                  </a:extLst>
                </p14:cNvPr>
                <p14:cNvContentPartPr/>
                <p14:nvPr/>
              </p14:nvContentPartPr>
              <p14:xfrm>
                <a:off x="10334093" y="2453467"/>
                <a:ext cx="136440" cy="133560"/>
              </p14:xfrm>
            </p:contentPart>
          </mc:Choice>
          <mc:Fallback xmlns="">
            <p:pic>
              <p:nvPicPr>
                <p:cNvPr id="71" name="Freihand 70">
                  <a:extLst>
                    <a:ext uri="{FF2B5EF4-FFF2-40B4-BE49-F238E27FC236}">
                      <a16:creationId xmlns:a16="http://schemas.microsoft.com/office/drawing/2014/main" id="{D62D2089-E6AA-4A1F-9220-B8376F7F4AA9}"/>
                    </a:ext>
                  </a:extLst>
                </p:cNvPr>
                <p:cNvPicPr/>
                <p:nvPr/>
              </p:nvPicPr>
              <p:blipFill>
                <a:blip r:embed="rId127"/>
                <a:stretch>
                  <a:fillRect/>
                </a:stretch>
              </p:blipFill>
              <p:spPr>
                <a:xfrm>
                  <a:off x="10329773" y="2449147"/>
                  <a:ext cx="1450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3" name="Freihand 72">
                  <a:extLst>
                    <a:ext uri="{FF2B5EF4-FFF2-40B4-BE49-F238E27FC236}">
                      <a16:creationId xmlns:a16="http://schemas.microsoft.com/office/drawing/2014/main" id="{467AD9C5-0304-4D6C-A777-85D3E86A7BF7}"/>
                    </a:ext>
                  </a:extLst>
                </p14:cNvPr>
                <p14:cNvContentPartPr/>
                <p14:nvPr/>
              </p14:nvContentPartPr>
              <p14:xfrm>
                <a:off x="8856653" y="3423667"/>
                <a:ext cx="1111680" cy="30240"/>
              </p14:xfrm>
            </p:contentPart>
          </mc:Choice>
          <mc:Fallback xmlns="">
            <p:pic>
              <p:nvPicPr>
                <p:cNvPr id="73" name="Freihand 72">
                  <a:extLst>
                    <a:ext uri="{FF2B5EF4-FFF2-40B4-BE49-F238E27FC236}">
                      <a16:creationId xmlns:a16="http://schemas.microsoft.com/office/drawing/2014/main" id="{467AD9C5-0304-4D6C-A777-85D3E86A7BF7}"/>
                    </a:ext>
                  </a:extLst>
                </p:cNvPr>
                <p:cNvPicPr/>
                <p:nvPr/>
              </p:nvPicPr>
              <p:blipFill>
                <a:blip r:embed="rId129"/>
                <a:stretch>
                  <a:fillRect/>
                </a:stretch>
              </p:blipFill>
              <p:spPr>
                <a:xfrm>
                  <a:off x="8852333" y="3419347"/>
                  <a:ext cx="11203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4" name="Freihand 73">
                  <a:extLst>
                    <a:ext uri="{FF2B5EF4-FFF2-40B4-BE49-F238E27FC236}">
                      <a16:creationId xmlns:a16="http://schemas.microsoft.com/office/drawing/2014/main" id="{AF28736B-B868-4F4F-B8E3-BE58746BA09E}"/>
                    </a:ext>
                  </a:extLst>
                </p14:cNvPr>
                <p14:cNvContentPartPr/>
                <p14:nvPr/>
              </p14:nvContentPartPr>
              <p14:xfrm>
                <a:off x="8652893" y="3367867"/>
                <a:ext cx="235440" cy="134640"/>
              </p14:xfrm>
            </p:contentPart>
          </mc:Choice>
          <mc:Fallback xmlns="">
            <p:pic>
              <p:nvPicPr>
                <p:cNvPr id="74" name="Freihand 73">
                  <a:extLst>
                    <a:ext uri="{FF2B5EF4-FFF2-40B4-BE49-F238E27FC236}">
                      <a16:creationId xmlns:a16="http://schemas.microsoft.com/office/drawing/2014/main" id="{AF28736B-B868-4F4F-B8E3-BE58746BA09E}"/>
                    </a:ext>
                  </a:extLst>
                </p:cNvPr>
                <p:cNvPicPr/>
                <p:nvPr/>
              </p:nvPicPr>
              <p:blipFill>
                <a:blip r:embed="rId131"/>
                <a:stretch>
                  <a:fillRect/>
                </a:stretch>
              </p:blipFill>
              <p:spPr>
                <a:xfrm>
                  <a:off x="8648573" y="3363547"/>
                  <a:ext cx="2440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6" name="Freihand 75">
                  <a:extLst>
                    <a:ext uri="{FF2B5EF4-FFF2-40B4-BE49-F238E27FC236}">
                      <a16:creationId xmlns:a16="http://schemas.microsoft.com/office/drawing/2014/main" id="{1AA526AD-29BF-44CB-90C2-E185866613BE}"/>
                    </a:ext>
                  </a:extLst>
                </p14:cNvPr>
                <p14:cNvContentPartPr/>
                <p14:nvPr/>
              </p14:nvContentPartPr>
              <p14:xfrm>
                <a:off x="9176693" y="3228547"/>
                <a:ext cx="88920" cy="115560"/>
              </p14:xfrm>
            </p:contentPart>
          </mc:Choice>
          <mc:Fallback xmlns="">
            <p:pic>
              <p:nvPicPr>
                <p:cNvPr id="76" name="Freihand 75">
                  <a:extLst>
                    <a:ext uri="{FF2B5EF4-FFF2-40B4-BE49-F238E27FC236}">
                      <a16:creationId xmlns:a16="http://schemas.microsoft.com/office/drawing/2014/main" id="{1AA526AD-29BF-44CB-90C2-E185866613BE}"/>
                    </a:ext>
                  </a:extLst>
                </p:cNvPr>
                <p:cNvPicPr/>
                <p:nvPr/>
              </p:nvPicPr>
              <p:blipFill>
                <a:blip r:embed="rId133"/>
                <a:stretch>
                  <a:fillRect/>
                </a:stretch>
              </p:blipFill>
              <p:spPr>
                <a:xfrm>
                  <a:off x="9172373" y="3224227"/>
                  <a:ext cx="975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4" name="Freihand 83">
                  <a:extLst>
                    <a:ext uri="{FF2B5EF4-FFF2-40B4-BE49-F238E27FC236}">
                      <a16:creationId xmlns:a16="http://schemas.microsoft.com/office/drawing/2014/main" id="{897F481B-7ECF-407B-B041-61196E258051}"/>
                    </a:ext>
                  </a:extLst>
                </p14:cNvPr>
                <p14:cNvContentPartPr/>
                <p14:nvPr/>
              </p14:nvContentPartPr>
              <p14:xfrm>
                <a:off x="8594933" y="2881507"/>
                <a:ext cx="371880" cy="495000"/>
              </p14:xfrm>
            </p:contentPart>
          </mc:Choice>
          <mc:Fallback xmlns="">
            <p:pic>
              <p:nvPicPr>
                <p:cNvPr id="84" name="Freihand 83">
                  <a:extLst>
                    <a:ext uri="{FF2B5EF4-FFF2-40B4-BE49-F238E27FC236}">
                      <a16:creationId xmlns:a16="http://schemas.microsoft.com/office/drawing/2014/main" id="{897F481B-7ECF-407B-B041-61196E258051}"/>
                    </a:ext>
                  </a:extLst>
                </p:cNvPr>
                <p:cNvPicPr/>
                <p:nvPr/>
              </p:nvPicPr>
              <p:blipFill>
                <a:blip r:embed="rId135"/>
                <a:stretch>
                  <a:fillRect/>
                </a:stretch>
              </p:blipFill>
              <p:spPr>
                <a:xfrm>
                  <a:off x="8590613" y="2877187"/>
                  <a:ext cx="380520" cy="5036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5" name="Freihand 84">
                  <a:extLst>
                    <a:ext uri="{FF2B5EF4-FFF2-40B4-BE49-F238E27FC236}">
                      <a16:creationId xmlns:a16="http://schemas.microsoft.com/office/drawing/2014/main" id="{0216A26A-38DB-4060-9993-7ED01B54156B}"/>
                    </a:ext>
                  </a:extLst>
                </p14:cNvPr>
                <p14:cNvContentPartPr/>
                <p14:nvPr/>
              </p14:nvContentPartPr>
              <p14:xfrm>
                <a:off x="8880413" y="2790067"/>
                <a:ext cx="151920" cy="106200"/>
              </p14:xfrm>
            </p:contentPart>
          </mc:Choice>
          <mc:Fallback xmlns="">
            <p:pic>
              <p:nvPicPr>
                <p:cNvPr id="85" name="Freihand 84">
                  <a:extLst>
                    <a:ext uri="{FF2B5EF4-FFF2-40B4-BE49-F238E27FC236}">
                      <a16:creationId xmlns:a16="http://schemas.microsoft.com/office/drawing/2014/main" id="{0216A26A-38DB-4060-9993-7ED01B54156B}"/>
                    </a:ext>
                  </a:extLst>
                </p:cNvPr>
                <p:cNvPicPr/>
                <p:nvPr/>
              </p:nvPicPr>
              <p:blipFill>
                <a:blip r:embed="rId137"/>
                <a:stretch>
                  <a:fillRect/>
                </a:stretch>
              </p:blipFill>
              <p:spPr>
                <a:xfrm>
                  <a:off x="8876093" y="2785747"/>
                  <a:ext cx="1605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7" name="Freihand 86">
                  <a:extLst>
                    <a:ext uri="{FF2B5EF4-FFF2-40B4-BE49-F238E27FC236}">
                      <a16:creationId xmlns:a16="http://schemas.microsoft.com/office/drawing/2014/main" id="{6F020C82-DE53-4B09-81FF-A9E8A3695E98}"/>
                    </a:ext>
                  </a:extLst>
                </p14:cNvPr>
                <p14:cNvContentPartPr/>
                <p14:nvPr/>
              </p14:nvContentPartPr>
              <p14:xfrm>
                <a:off x="8886893" y="3092467"/>
                <a:ext cx="117000" cy="73440"/>
              </p14:xfrm>
            </p:contentPart>
          </mc:Choice>
          <mc:Fallback xmlns="">
            <p:pic>
              <p:nvPicPr>
                <p:cNvPr id="87" name="Freihand 86">
                  <a:extLst>
                    <a:ext uri="{FF2B5EF4-FFF2-40B4-BE49-F238E27FC236}">
                      <a16:creationId xmlns:a16="http://schemas.microsoft.com/office/drawing/2014/main" id="{6F020C82-DE53-4B09-81FF-A9E8A3695E98}"/>
                    </a:ext>
                  </a:extLst>
                </p:cNvPr>
                <p:cNvPicPr/>
                <p:nvPr/>
              </p:nvPicPr>
              <p:blipFill>
                <a:blip r:embed="rId139"/>
                <a:stretch>
                  <a:fillRect/>
                </a:stretch>
              </p:blipFill>
              <p:spPr>
                <a:xfrm>
                  <a:off x="8882573" y="3088147"/>
                  <a:ext cx="1256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8" name="Freihand 87">
                  <a:extLst>
                    <a:ext uri="{FF2B5EF4-FFF2-40B4-BE49-F238E27FC236}">
                      <a16:creationId xmlns:a16="http://schemas.microsoft.com/office/drawing/2014/main" id="{097FD8E8-17C3-426F-B8DF-12FEFA78CC2A}"/>
                    </a:ext>
                  </a:extLst>
                </p14:cNvPr>
                <p14:cNvContentPartPr/>
                <p14:nvPr/>
              </p14:nvContentPartPr>
              <p14:xfrm>
                <a:off x="8439413" y="2649307"/>
                <a:ext cx="532080" cy="613800"/>
              </p14:xfrm>
            </p:contentPart>
          </mc:Choice>
          <mc:Fallback xmlns="">
            <p:pic>
              <p:nvPicPr>
                <p:cNvPr id="88" name="Freihand 87">
                  <a:extLst>
                    <a:ext uri="{FF2B5EF4-FFF2-40B4-BE49-F238E27FC236}">
                      <a16:creationId xmlns:a16="http://schemas.microsoft.com/office/drawing/2014/main" id="{097FD8E8-17C3-426F-B8DF-12FEFA78CC2A}"/>
                    </a:ext>
                  </a:extLst>
                </p:cNvPr>
                <p:cNvPicPr/>
                <p:nvPr/>
              </p:nvPicPr>
              <p:blipFill>
                <a:blip r:embed="rId141"/>
                <a:stretch>
                  <a:fillRect/>
                </a:stretch>
              </p:blipFill>
              <p:spPr>
                <a:xfrm>
                  <a:off x="8435093" y="2644987"/>
                  <a:ext cx="540720" cy="6224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9" name="Freihand 88">
                  <a:extLst>
                    <a:ext uri="{FF2B5EF4-FFF2-40B4-BE49-F238E27FC236}">
                      <a16:creationId xmlns:a16="http://schemas.microsoft.com/office/drawing/2014/main" id="{F25A9885-F2AE-40E5-BAE3-A621802E097C}"/>
                    </a:ext>
                  </a:extLst>
                </p14:cNvPr>
                <p14:cNvContentPartPr/>
                <p14:nvPr/>
              </p14:nvContentPartPr>
              <p14:xfrm>
                <a:off x="8350133" y="3163027"/>
                <a:ext cx="175680" cy="177840"/>
              </p14:xfrm>
            </p:contentPart>
          </mc:Choice>
          <mc:Fallback xmlns="">
            <p:pic>
              <p:nvPicPr>
                <p:cNvPr id="89" name="Freihand 88">
                  <a:extLst>
                    <a:ext uri="{FF2B5EF4-FFF2-40B4-BE49-F238E27FC236}">
                      <a16:creationId xmlns:a16="http://schemas.microsoft.com/office/drawing/2014/main" id="{F25A9885-F2AE-40E5-BAE3-A621802E097C}"/>
                    </a:ext>
                  </a:extLst>
                </p:cNvPr>
                <p:cNvPicPr/>
                <p:nvPr/>
              </p:nvPicPr>
              <p:blipFill>
                <a:blip r:embed="rId143"/>
                <a:stretch>
                  <a:fillRect/>
                </a:stretch>
              </p:blipFill>
              <p:spPr>
                <a:xfrm>
                  <a:off x="8345813" y="3158707"/>
                  <a:ext cx="184320" cy="186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4">
            <p14:nvContentPartPr>
              <p14:cNvPr id="91" name="Freihand 90">
                <a:extLst>
                  <a:ext uri="{FF2B5EF4-FFF2-40B4-BE49-F238E27FC236}">
                    <a16:creationId xmlns:a16="http://schemas.microsoft.com/office/drawing/2014/main" id="{707938DD-1BDB-439A-AA6F-D57CF4A19A06}"/>
                  </a:ext>
                </a:extLst>
              </p14:cNvPr>
              <p14:cNvContentPartPr/>
              <p14:nvPr/>
            </p14:nvContentPartPr>
            <p14:xfrm>
              <a:off x="8845493" y="2219107"/>
              <a:ext cx="1837440" cy="1413360"/>
            </p14:xfrm>
          </p:contentPart>
        </mc:Choice>
        <mc:Fallback xmlns="">
          <p:pic>
            <p:nvPicPr>
              <p:cNvPr id="91" name="Freihand 90">
                <a:extLst>
                  <a:ext uri="{FF2B5EF4-FFF2-40B4-BE49-F238E27FC236}">
                    <a16:creationId xmlns:a16="http://schemas.microsoft.com/office/drawing/2014/main" id="{707938DD-1BDB-439A-AA6F-D57CF4A19A06}"/>
                  </a:ext>
                </a:extLst>
              </p:cNvPr>
              <p:cNvPicPr/>
              <p:nvPr/>
            </p:nvPicPr>
            <p:blipFill>
              <a:blip r:embed="rId145"/>
              <a:stretch>
                <a:fillRect/>
              </a:stretch>
            </p:blipFill>
            <p:spPr>
              <a:xfrm>
                <a:off x="8841173" y="2214787"/>
                <a:ext cx="1846080" cy="1422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2" name="Freihand 91">
                <a:extLst>
                  <a:ext uri="{FF2B5EF4-FFF2-40B4-BE49-F238E27FC236}">
                    <a16:creationId xmlns:a16="http://schemas.microsoft.com/office/drawing/2014/main" id="{7CC73EE6-BBD5-4920-83B5-7488B7E27783}"/>
                  </a:ext>
                </a:extLst>
              </p14:cNvPr>
              <p14:cNvContentPartPr/>
              <p14:nvPr/>
            </p14:nvContentPartPr>
            <p14:xfrm>
              <a:off x="8007773" y="3220987"/>
              <a:ext cx="2594880" cy="736560"/>
            </p14:xfrm>
          </p:contentPart>
        </mc:Choice>
        <mc:Fallback xmlns="">
          <p:pic>
            <p:nvPicPr>
              <p:cNvPr id="92" name="Freihand 91">
                <a:extLst>
                  <a:ext uri="{FF2B5EF4-FFF2-40B4-BE49-F238E27FC236}">
                    <a16:creationId xmlns:a16="http://schemas.microsoft.com/office/drawing/2014/main" id="{7CC73EE6-BBD5-4920-83B5-7488B7E27783}"/>
                  </a:ext>
                </a:extLst>
              </p:cNvPr>
              <p:cNvPicPr/>
              <p:nvPr/>
            </p:nvPicPr>
            <p:blipFill>
              <a:blip r:embed="rId147"/>
              <a:stretch>
                <a:fillRect/>
              </a:stretch>
            </p:blipFill>
            <p:spPr>
              <a:xfrm>
                <a:off x="8003453" y="3216667"/>
                <a:ext cx="2603520" cy="7452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3" name="Freihand 92">
                <a:extLst>
                  <a:ext uri="{FF2B5EF4-FFF2-40B4-BE49-F238E27FC236}">
                    <a16:creationId xmlns:a16="http://schemas.microsoft.com/office/drawing/2014/main" id="{B079866C-DAB6-4643-BE66-B832D9FFA8FF}"/>
                  </a:ext>
                </a:extLst>
              </p14:cNvPr>
              <p14:cNvContentPartPr/>
              <p14:nvPr/>
            </p14:nvContentPartPr>
            <p14:xfrm>
              <a:off x="8099213" y="2157187"/>
              <a:ext cx="1303200" cy="1615320"/>
            </p14:xfrm>
          </p:contentPart>
        </mc:Choice>
        <mc:Fallback xmlns="">
          <p:pic>
            <p:nvPicPr>
              <p:cNvPr id="93" name="Freihand 92">
                <a:extLst>
                  <a:ext uri="{FF2B5EF4-FFF2-40B4-BE49-F238E27FC236}">
                    <a16:creationId xmlns:a16="http://schemas.microsoft.com/office/drawing/2014/main" id="{B079866C-DAB6-4643-BE66-B832D9FFA8FF}"/>
                  </a:ext>
                </a:extLst>
              </p:cNvPr>
              <p:cNvPicPr/>
              <p:nvPr/>
            </p:nvPicPr>
            <p:blipFill>
              <a:blip r:embed="rId149"/>
              <a:stretch>
                <a:fillRect/>
              </a:stretch>
            </p:blipFill>
            <p:spPr>
              <a:xfrm>
                <a:off x="8094893" y="2152867"/>
                <a:ext cx="1311840" cy="1623960"/>
              </a:xfrm>
              <a:prstGeom prst="rect">
                <a:avLst/>
              </a:prstGeom>
            </p:spPr>
          </p:pic>
        </mc:Fallback>
      </mc:AlternateContent>
      <p:grpSp>
        <p:nvGrpSpPr>
          <p:cNvPr id="100" name="Gruppieren 99">
            <a:extLst>
              <a:ext uri="{FF2B5EF4-FFF2-40B4-BE49-F238E27FC236}">
                <a16:creationId xmlns:a16="http://schemas.microsoft.com/office/drawing/2014/main" id="{6A220E20-9974-428C-B484-C0E1D9E72081}"/>
              </a:ext>
            </a:extLst>
          </p:cNvPr>
          <p:cNvGrpSpPr/>
          <p:nvPr/>
        </p:nvGrpSpPr>
        <p:grpSpPr>
          <a:xfrm>
            <a:off x="7815173" y="3964027"/>
            <a:ext cx="352440" cy="306000"/>
            <a:chOff x="7815173" y="3964027"/>
            <a:chExt cx="352440" cy="306000"/>
          </a:xfrm>
        </p:grpSpPr>
        <mc:AlternateContent xmlns:mc="http://schemas.openxmlformats.org/markup-compatibility/2006" xmlns:p14="http://schemas.microsoft.com/office/powerpoint/2010/main">
          <mc:Choice Requires="p14">
            <p:contentPart p14:bwMode="auto" r:id="rId150">
              <p14:nvContentPartPr>
                <p14:cNvPr id="94" name="Freihand 93">
                  <a:extLst>
                    <a:ext uri="{FF2B5EF4-FFF2-40B4-BE49-F238E27FC236}">
                      <a16:creationId xmlns:a16="http://schemas.microsoft.com/office/drawing/2014/main" id="{1D240DC8-D4F4-4D9B-B3FA-7030B9CA008A}"/>
                    </a:ext>
                  </a:extLst>
                </p14:cNvPr>
                <p14:cNvContentPartPr/>
                <p14:nvPr/>
              </p14:nvContentPartPr>
              <p14:xfrm>
                <a:off x="7938293" y="3964027"/>
                <a:ext cx="229320" cy="177840"/>
              </p14:xfrm>
            </p:contentPart>
          </mc:Choice>
          <mc:Fallback xmlns="">
            <p:pic>
              <p:nvPicPr>
                <p:cNvPr id="94" name="Freihand 93">
                  <a:extLst>
                    <a:ext uri="{FF2B5EF4-FFF2-40B4-BE49-F238E27FC236}">
                      <a16:creationId xmlns:a16="http://schemas.microsoft.com/office/drawing/2014/main" id="{1D240DC8-D4F4-4D9B-B3FA-7030B9CA008A}"/>
                    </a:ext>
                  </a:extLst>
                </p:cNvPr>
                <p:cNvPicPr/>
                <p:nvPr/>
              </p:nvPicPr>
              <p:blipFill>
                <a:blip r:embed="rId151"/>
                <a:stretch>
                  <a:fillRect/>
                </a:stretch>
              </p:blipFill>
              <p:spPr>
                <a:xfrm>
                  <a:off x="7933973" y="3959707"/>
                  <a:ext cx="2379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5" name="Freihand 94">
                  <a:extLst>
                    <a:ext uri="{FF2B5EF4-FFF2-40B4-BE49-F238E27FC236}">
                      <a16:creationId xmlns:a16="http://schemas.microsoft.com/office/drawing/2014/main" id="{9BA80A4A-7DBF-4933-8C36-C9EF4AF824E7}"/>
                    </a:ext>
                  </a:extLst>
                </p14:cNvPr>
                <p14:cNvContentPartPr/>
                <p14:nvPr/>
              </p14:nvContentPartPr>
              <p14:xfrm>
                <a:off x="7815173" y="4012267"/>
                <a:ext cx="249840" cy="257760"/>
              </p14:xfrm>
            </p:contentPart>
          </mc:Choice>
          <mc:Fallback xmlns="">
            <p:pic>
              <p:nvPicPr>
                <p:cNvPr id="95" name="Freihand 94">
                  <a:extLst>
                    <a:ext uri="{FF2B5EF4-FFF2-40B4-BE49-F238E27FC236}">
                      <a16:creationId xmlns:a16="http://schemas.microsoft.com/office/drawing/2014/main" id="{9BA80A4A-7DBF-4933-8C36-C9EF4AF824E7}"/>
                    </a:ext>
                  </a:extLst>
                </p:cNvPr>
                <p:cNvPicPr/>
                <p:nvPr/>
              </p:nvPicPr>
              <p:blipFill>
                <a:blip r:embed="rId153"/>
                <a:stretch>
                  <a:fillRect/>
                </a:stretch>
              </p:blipFill>
              <p:spPr>
                <a:xfrm>
                  <a:off x="7810853" y="4007947"/>
                  <a:ext cx="258480" cy="266400"/>
                </a:xfrm>
                <a:prstGeom prst="rect">
                  <a:avLst/>
                </a:prstGeom>
              </p:spPr>
            </p:pic>
          </mc:Fallback>
        </mc:AlternateContent>
      </p:grpSp>
      <p:grpSp>
        <p:nvGrpSpPr>
          <p:cNvPr id="99" name="Gruppieren 98">
            <a:extLst>
              <a:ext uri="{FF2B5EF4-FFF2-40B4-BE49-F238E27FC236}">
                <a16:creationId xmlns:a16="http://schemas.microsoft.com/office/drawing/2014/main" id="{A9A6F464-9518-4EFE-ACD7-6379BEA7E726}"/>
              </a:ext>
            </a:extLst>
          </p:cNvPr>
          <p:cNvGrpSpPr/>
          <p:nvPr/>
        </p:nvGrpSpPr>
        <p:grpSpPr>
          <a:xfrm>
            <a:off x="6332693" y="4388467"/>
            <a:ext cx="566280" cy="320760"/>
            <a:chOff x="6332693" y="4388467"/>
            <a:chExt cx="566280" cy="320760"/>
          </a:xfrm>
        </p:grpSpPr>
        <mc:AlternateContent xmlns:mc="http://schemas.openxmlformats.org/markup-compatibility/2006" xmlns:p14="http://schemas.microsoft.com/office/powerpoint/2010/main">
          <mc:Choice Requires="p14">
            <p:contentPart p14:bwMode="auto" r:id="rId154">
              <p14:nvContentPartPr>
                <p14:cNvPr id="96" name="Freihand 95">
                  <a:extLst>
                    <a:ext uri="{FF2B5EF4-FFF2-40B4-BE49-F238E27FC236}">
                      <a16:creationId xmlns:a16="http://schemas.microsoft.com/office/drawing/2014/main" id="{383F6B49-5E05-421B-8EDF-EBADAE7F1197}"/>
                    </a:ext>
                  </a:extLst>
                </p14:cNvPr>
                <p14:cNvContentPartPr/>
                <p14:nvPr/>
              </p14:nvContentPartPr>
              <p14:xfrm>
                <a:off x="6332693" y="4412227"/>
                <a:ext cx="211320" cy="297000"/>
              </p14:xfrm>
            </p:contentPart>
          </mc:Choice>
          <mc:Fallback xmlns="">
            <p:pic>
              <p:nvPicPr>
                <p:cNvPr id="96" name="Freihand 95">
                  <a:extLst>
                    <a:ext uri="{FF2B5EF4-FFF2-40B4-BE49-F238E27FC236}">
                      <a16:creationId xmlns:a16="http://schemas.microsoft.com/office/drawing/2014/main" id="{383F6B49-5E05-421B-8EDF-EBADAE7F1197}"/>
                    </a:ext>
                  </a:extLst>
                </p:cNvPr>
                <p:cNvPicPr/>
                <p:nvPr/>
              </p:nvPicPr>
              <p:blipFill>
                <a:blip r:embed="rId155"/>
                <a:stretch>
                  <a:fillRect/>
                </a:stretch>
              </p:blipFill>
              <p:spPr>
                <a:xfrm>
                  <a:off x="6328373" y="4407907"/>
                  <a:ext cx="21996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7" name="Freihand 96">
                  <a:extLst>
                    <a:ext uri="{FF2B5EF4-FFF2-40B4-BE49-F238E27FC236}">
                      <a16:creationId xmlns:a16="http://schemas.microsoft.com/office/drawing/2014/main" id="{A477E1C6-7145-482C-B218-0CD83B0F1A00}"/>
                    </a:ext>
                  </a:extLst>
                </p14:cNvPr>
                <p14:cNvContentPartPr/>
                <p14:nvPr/>
              </p14:nvContentPartPr>
              <p14:xfrm>
                <a:off x="6554453" y="4388467"/>
                <a:ext cx="344520" cy="139320"/>
              </p14:xfrm>
            </p:contentPart>
          </mc:Choice>
          <mc:Fallback xmlns="">
            <p:pic>
              <p:nvPicPr>
                <p:cNvPr id="97" name="Freihand 96">
                  <a:extLst>
                    <a:ext uri="{FF2B5EF4-FFF2-40B4-BE49-F238E27FC236}">
                      <a16:creationId xmlns:a16="http://schemas.microsoft.com/office/drawing/2014/main" id="{A477E1C6-7145-482C-B218-0CD83B0F1A00}"/>
                    </a:ext>
                  </a:extLst>
                </p:cNvPr>
                <p:cNvPicPr/>
                <p:nvPr/>
              </p:nvPicPr>
              <p:blipFill>
                <a:blip r:embed="rId157"/>
                <a:stretch>
                  <a:fillRect/>
                </a:stretch>
              </p:blipFill>
              <p:spPr>
                <a:xfrm>
                  <a:off x="6550133" y="4384147"/>
                  <a:ext cx="353160" cy="147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8">
            <p14:nvContentPartPr>
              <p14:cNvPr id="98" name="Freihand 97">
                <a:extLst>
                  <a:ext uri="{FF2B5EF4-FFF2-40B4-BE49-F238E27FC236}">
                    <a16:creationId xmlns:a16="http://schemas.microsoft.com/office/drawing/2014/main" id="{306C6DE3-F3F1-4CE5-B86D-7F79B93E7CD2}"/>
                  </a:ext>
                </a:extLst>
              </p14:cNvPr>
              <p14:cNvContentPartPr/>
              <p14:nvPr/>
            </p14:nvContentPartPr>
            <p14:xfrm>
              <a:off x="6461933" y="4240147"/>
              <a:ext cx="20520" cy="10440"/>
            </p14:xfrm>
          </p:contentPart>
        </mc:Choice>
        <mc:Fallback xmlns="">
          <p:pic>
            <p:nvPicPr>
              <p:cNvPr id="98" name="Freihand 97">
                <a:extLst>
                  <a:ext uri="{FF2B5EF4-FFF2-40B4-BE49-F238E27FC236}">
                    <a16:creationId xmlns:a16="http://schemas.microsoft.com/office/drawing/2014/main" id="{306C6DE3-F3F1-4CE5-B86D-7F79B93E7CD2}"/>
                  </a:ext>
                </a:extLst>
              </p:cNvPr>
              <p:cNvPicPr/>
              <p:nvPr/>
            </p:nvPicPr>
            <p:blipFill>
              <a:blip r:embed="rId159"/>
              <a:stretch>
                <a:fillRect/>
              </a:stretch>
            </p:blipFill>
            <p:spPr>
              <a:xfrm>
                <a:off x="6457613" y="4235827"/>
                <a:ext cx="29160" cy="19080"/>
              </a:xfrm>
              <a:prstGeom prst="rect">
                <a:avLst/>
              </a:prstGeom>
            </p:spPr>
          </p:pic>
        </mc:Fallback>
      </mc:AlternateContent>
      <p:grpSp>
        <p:nvGrpSpPr>
          <p:cNvPr id="129" name="Gruppieren 128">
            <a:extLst>
              <a:ext uri="{FF2B5EF4-FFF2-40B4-BE49-F238E27FC236}">
                <a16:creationId xmlns:a16="http://schemas.microsoft.com/office/drawing/2014/main" id="{F36739CA-CB2F-4024-9917-E14EE308546B}"/>
              </a:ext>
            </a:extLst>
          </p:cNvPr>
          <p:cNvGrpSpPr/>
          <p:nvPr/>
        </p:nvGrpSpPr>
        <p:grpSpPr>
          <a:xfrm>
            <a:off x="6009053" y="4718227"/>
            <a:ext cx="2126160" cy="782640"/>
            <a:chOff x="6009053" y="4718227"/>
            <a:chExt cx="2126160" cy="782640"/>
          </a:xfrm>
        </p:grpSpPr>
        <mc:AlternateContent xmlns:mc="http://schemas.openxmlformats.org/markup-compatibility/2006" xmlns:p14="http://schemas.microsoft.com/office/powerpoint/2010/main">
          <mc:Choice Requires="p14">
            <p:contentPart p14:bwMode="auto" r:id="rId160">
              <p14:nvContentPartPr>
                <p14:cNvPr id="101" name="Freihand 100">
                  <a:extLst>
                    <a:ext uri="{FF2B5EF4-FFF2-40B4-BE49-F238E27FC236}">
                      <a16:creationId xmlns:a16="http://schemas.microsoft.com/office/drawing/2014/main" id="{9F8E9AFE-9B30-49ED-BC54-BCAA86DBF7C2}"/>
                    </a:ext>
                  </a:extLst>
                </p14:cNvPr>
                <p14:cNvContentPartPr/>
                <p14:nvPr/>
              </p14:nvContentPartPr>
              <p14:xfrm>
                <a:off x="6009053" y="4832347"/>
                <a:ext cx="136440" cy="222120"/>
              </p14:xfrm>
            </p:contentPart>
          </mc:Choice>
          <mc:Fallback xmlns="">
            <p:pic>
              <p:nvPicPr>
                <p:cNvPr id="101" name="Freihand 100">
                  <a:extLst>
                    <a:ext uri="{FF2B5EF4-FFF2-40B4-BE49-F238E27FC236}">
                      <a16:creationId xmlns:a16="http://schemas.microsoft.com/office/drawing/2014/main" id="{9F8E9AFE-9B30-49ED-BC54-BCAA86DBF7C2}"/>
                    </a:ext>
                  </a:extLst>
                </p:cNvPr>
                <p:cNvPicPr/>
                <p:nvPr/>
              </p:nvPicPr>
              <p:blipFill>
                <a:blip r:embed="rId161"/>
                <a:stretch>
                  <a:fillRect/>
                </a:stretch>
              </p:blipFill>
              <p:spPr>
                <a:xfrm>
                  <a:off x="6004733" y="4828027"/>
                  <a:ext cx="1450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2" name="Freihand 101">
                  <a:extLst>
                    <a:ext uri="{FF2B5EF4-FFF2-40B4-BE49-F238E27FC236}">
                      <a16:creationId xmlns:a16="http://schemas.microsoft.com/office/drawing/2014/main" id="{2F79EB40-AFA5-432B-8A42-D0D67F479C70}"/>
                    </a:ext>
                  </a:extLst>
                </p14:cNvPr>
                <p14:cNvContentPartPr/>
                <p14:nvPr/>
              </p14:nvContentPartPr>
              <p14:xfrm>
                <a:off x="6198053" y="4948987"/>
                <a:ext cx="14760" cy="87120"/>
              </p14:xfrm>
            </p:contentPart>
          </mc:Choice>
          <mc:Fallback xmlns="">
            <p:pic>
              <p:nvPicPr>
                <p:cNvPr id="102" name="Freihand 101">
                  <a:extLst>
                    <a:ext uri="{FF2B5EF4-FFF2-40B4-BE49-F238E27FC236}">
                      <a16:creationId xmlns:a16="http://schemas.microsoft.com/office/drawing/2014/main" id="{2F79EB40-AFA5-432B-8A42-D0D67F479C70}"/>
                    </a:ext>
                  </a:extLst>
                </p:cNvPr>
                <p:cNvPicPr/>
                <p:nvPr/>
              </p:nvPicPr>
              <p:blipFill>
                <a:blip r:embed="rId163"/>
                <a:stretch>
                  <a:fillRect/>
                </a:stretch>
              </p:blipFill>
              <p:spPr>
                <a:xfrm>
                  <a:off x="6193733" y="4944667"/>
                  <a:ext cx="234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3" name="Freihand 102">
                  <a:extLst>
                    <a:ext uri="{FF2B5EF4-FFF2-40B4-BE49-F238E27FC236}">
                      <a16:creationId xmlns:a16="http://schemas.microsoft.com/office/drawing/2014/main" id="{AA075655-EC32-476D-8541-EA4587B241E2}"/>
                    </a:ext>
                  </a:extLst>
                </p14:cNvPr>
                <p14:cNvContentPartPr/>
                <p14:nvPr/>
              </p14:nvContentPartPr>
              <p14:xfrm>
                <a:off x="6304973" y="4807147"/>
                <a:ext cx="20880" cy="216720"/>
              </p14:xfrm>
            </p:contentPart>
          </mc:Choice>
          <mc:Fallback xmlns="">
            <p:pic>
              <p:nvPicPr>
                <p:cNvPr id="103" name="Freihand 102">
                  <a:extLst>
                    <a:ext uri="{FF2B5EF4-FFF2-40B4-BE49-F238E27FC236}">
                      <a16:creationId xmlns:a16="http://schemas.microsoft.com/office/drawing/2014/main" id="{AA075655-EC32-476D-8541-EA4587B241E2}"/>
                    </a:ext>
                  </a:extLst>
                </p:cNvPr>
                <p:cNvPicPr/>
                <p:nvPr/>
              </p:nvPicPr>
              <p:blipFill>
                <a:blip r:embed="rId165"/>
                <a:stretch>
                  <a:fillRect/>
                </a:stretch>
              </p:blipFill>
              <p:spPr>
                <a:xfrm>
                  <a:off x="6300653" y="4802827"/>
                  <a:ext cx="295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4" name="Freihand 103">
                  <a:extLst>
                    <a:ext uri="{FF2B5EF4-FFF2-40B4-BE49-F238E27FC236}">
                      <a16:creationId xmlns:a16="http://schemas.microsoft.com/office/drawing/2014/main" id="{EB85DDF3-04E2-4F93-A21F-3C98D2A0F7ED}"/>
                    </a:ext>
                  </a:extLst>
                </p14:cNvPr>
                <p14:cNvContentPartPr/>
                <p14:nvPr/>
              </p14:nvContentPartPr>
              <p14:xfrm>
                <a:off x="6361853" y="4920547"/>
                <a:ext cx="117000" cy="103320"/>
              </p14:xfrm>
            </p:contentPart>
          </mc:Choice>
          <mc:Fallback xmlns="">
            <p:pic>
              <p:nvPicPr>
                <p:cNvPr id="104" name="Freihand 103">
                  <a:extLst>
                    <a:ext uri="{FF2B5EF4-FFF2-40B4-BE49-F238E27FC236}">
                      <a16:creationId xmlns:a16="http://schemas.microsoft.com/office/drawing/2014/main" id="{EB85DDF3-04E2-4F93-A21F-3C98D2A0F7ED}"/>
                    </a:ext>
                  </a:extLst>
                </p:cNvPr>
                <p:cNvPicPr/>
                <p:nvPr/>
              </p:nvPicPr>
              <p:blipFill>
                <a:blip r:embed="rId167"/>
                <a:stretch>
                  <a:fillRect/>
                </a:stretch>
              </p:blipFill>
              <p:spPr>
                <a:xfrm>
                  <a:off x="6357533" y="4916227"/>
                  <a:ext cx="1256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5" name="Freihand 104">
                  <a:extLst>
                    <a:ext uri="{FF2B5EF4-FFF2-40B4-BE49-F238E27FC236}">
                      <a16:creationId xmlns:a16="http://schemas.microsoft.com/office/drawing/2014/main" id="{E3421F75-4FB3-46D5-BEE6-9BFD9DE760B5}"/>
                    </a:ext>
                  </a:extLst>
                </p14:cNvPr>
                <p14:cNvContentPartPr/>
                <p14:nvPr/>
              </p14:nvContentPartPr>
              <p14:xfrm>
                <a:off x="6514493" y="4808227"/>
                <a:ext cx="264600" cy="219960"/>
              </p14:xfrm>
            </p:contentPart>
          </mc:Choice>
          <mc:Fallback xmlns="">
            <p:pic>
              <p:nvPicPr>
                <p:cNvPr id="105" name="Freihand 104">
                  <a:extLst>
                    <a:ext uri="{FF2B5EF4-FFF2-40B4-BE49-F238E27FC236}">
                      <a16:creationId xmlns:a16="http://schemas.microsoft.com/office/drawing/2014/main" id="{E3421F75-4FB3-46D5-BEE6-9BFD9DE760B5}"/>
                    </a:ext>
                  </a:extLst>
                </p:cNvPr>
                <p:cNvPicPr/>
                <p:nvPr/>
              </p:nvPicPr>
              <p:blipFill>
                <a:blip r:embed="rId169"/>
                <a:stretch>
                  <a:fillRect/>
                </a:stretch>
              </p:blipFill>
              <p:spPr>
                <a:xfrm>
                  <a:off x="6510173" y="4803907"/>
                  <a:ext cx="2732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6" name="Freihand 105">
                  <a:extLst>
                    <a:ext uri="{FF2B5EF4-FFF2-40B4-BE49-F238E27FC236}">
                      <a16:creationId xmlns:a16="http://schemas.microsoft.com/office/drawing/2014/main" id="{FF6075EC-626D-40C6-88D5-59BF24A593E2}"/>
                    </a:ext>
                  </a:extLst>
                </p14:cNvPr>
                <p14:cNvContentPartPr/>
                <p14:nvPr/>
              </p14:nvContentPartPr>
              <p14:xfrm>
                <a:off x="6758213" y="4836307"/>
                <a:ext cx="330480" cy="156240"/>
              </p14:xfrm>
            </p:contentPart>
          </mc:Choice>
          <mc:Fallback xmlns="">
            <p:pic>
              <p:nvPicPr>
                <p:cNvPr id="106" name="Freihand 105">
                  <a:extLst>
                    <a:ext uri="{FF2B5EF4-FFF2-40B4-BE49-F238E27FC236}">
                      <a16:creationId xmlns:a16="http://schemas.microsoft.com/office/drawing/2014/main" id="{FF6075EC-626D-40C6-88D5-59BF24A593E2}"/>
                    </a:ext>
                  </a:extLst>
                </p:cNvPr>
                <p:cNvPicPr/>
                <p:nvPr/>
              </p:nvPicPr>
              <p:blipFill>
                <a:blip r:embed="rId171"/>
                <a:stretch>
                  <a:fillRect/>
                </a:stretch>
              </p:blipFill>
              <p:spPr>
                <a:xfrm>
                  <a:off x="6753893" y="4831987"/>
                  <a:ext cx="3391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7" name="Freihand 106">
                  <a:extLst>
                    <a:ext uri="{FF2B5EF4-FFF2-40B4-BE49-F238E27FC236}">
                      <a16:creationId xmlns:a16="http://schemas.microsoft.com/office/drawing/2014/main" id="{DEC7B72C-2FF5-4956-8F26-2FDB55F7A52C}"/>
                    </a:ext>
                  </a:extLst>
                </p14:cNvPr>
                <p14:cNvContentPartPr/>
                <p14:nvPr/>
              </p14:nvContentPartPr>
              <p14:xfrm>
                <a:off x="7371653" y="4818307"/>
                <a:ext cx="24120" cy="144360"/>
              </p14:xfrm>
            </p:contentPart>
          </mc:Choice>
          <mc:Fallback xmlns="">
            <p:pic>
              <p:nvPicPr>
                <p:cNvPr id="107" name="Freihand 106">
                  <a:extLst>
                    <a:ext uri="{FF2B5EF4-FFF2-40B4-BE49-F238E27FC236}">
                      <a16:creationId xmlns:a16="http://schemas.microsoft.com/office/drawing/2014/main" id="{DEC7B72C-2FF5-4956-8F26-2FDB55F7A52C}"/>
                    </a:ext>
                  </a:extLst>
                </p:cNvPr>
                <p:cNvPicPr/>
                <p:nvPr/>
              </p:nvPicPr>
              <p:blipFill>
                <a:blip r:embed="rId173"/>
                <a:stretch>
                  <a:fillRect/>
                </a:stretch>
              </p:blipFill>
              <p:spPr>
                <a:xfrm>
                  <a:off x="7367333" y="4813987"/>
                  <a:ext cx="327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8" name="Freihand 107">
                  <a:extLst>
                    <a:ext uri="{FF2B5EF4-FFF2-40B4-BE49-F238E27FC236}">
                      <a16:creationId xmlns:a16="http://schemas.microsoft.com/office/drawing/2014/main" id="{ED83E896-E89F-43AB-BE16-FCCFFAEBC62B}"/>
                    </a:ext>
                  </a:extLst>
                </p14:cNvPr>
                <p14:cNvContentPartPr/>
                <p14:nvPr/>
              </p14:nvContentPartPr>
              <p14:xfrm>
                <a:off x="7262933" y="4743787"/>
                <a:ext cx="217080" cy="48960"/>
              </p14:xfrm>
            </p:contentPart>
          </mc:Choice>
          <mc:Fallback xmlns="">
            <p:pic>
              <p:nvPicPr>
                <p:cNvPr id="108" name="Freihand 107">
                  <a:extLst>
                    <a:ext uri="{FF2B5EF4-FFF2-40B4-BE49-F238E27FC236}">
                      <a16:creationId xmlns:a16="http://schemas.microsoft.com/office/drawing/2014/main" id="{ED83E896-E89F-43AB-BE16-FCCFFAEBC62B}"/>
                    </a:ext>
                  </a:extLst>
                </p:cNvPr>
                <p:cNvPicPr/>
                <p:nvPr/>
              </p:nvPicPr>
              <p:blipFill>
                <a:blip r:embed="rId175"/>
                <a:stretch>
                  <a:fillRect/>
                </a:stretch>
              </p:blipFill>
              <p:spPr>
                <a:xfrm>
                  <a:off x="7258613" y="4739467"/>
                  <a:ext cx="2257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9" name="Freihand 108">
                  <a:extLst>
                    <a:ext uri="{FF2B5EF4-FFF2-40B4-BE49-F238E27FC236}">
                      <a16:creationId xmlns:a16="http://schemas.microsoft.com/office/drawing/2014/main" id="{140FB1CD-1F59-492F-BA80-56A8FE090DBD}"/>
                    </a:ext>
                  </a:extLst>
                </p14:cNvPr>
                <p14:cNvContentPartPr/>
                <p14:nvPr/>
              </p14:nvContentPartPr>
              <p14:xfrm>
                <a:off x="7487933" y="4853227"/>
                <a:ext cx="296280" cy="73800"/>
              </p14:xfrm>
            </p:contentPart>
          </mc:Choice>
          <mc:Fallback xmlns="">
            <p:pic>
              <p:nvPicPr>
                <p:cNvPr id="109" name="Freihand 108">
                  <a:extLst>
                    <a:ext uri="{FF2B5EF4-FFF2-40B4-BE49-F238E27FC236}">
                      <a16:creationId xmlns:a16="http://schemas.microsoft.com/office/drawing/2014/main" id="{140FB1CD-1F59-492F-BA80-56A8FE090DBD}"/>
                    </a:ext>
                  </a:extLst>
                </p:cNvPr>
                <p:cNvPicPr/>
                <p:nvPr/>
              </p:nvPicPr>
              <p:blipFill>
                <a:blip r:embed="rId177"/>
                <a:stretch>
                  <a:fillRect/>
                </a:stretch>
              </p:blipFill>
              <p:spPr>
                <a:xfrm>
                  <a:off x="7483613" y="4848907"/>
                  <a:ext cx="3049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0" name="Freihand 109">
                  <a:extLst>
                    <a:ext uri="{FF2B5EF4-FFF2-40B4-BE49-F238E27FC236}">
                      <a16:creationId xmlns:a16="http://schemas.microsoft.com/office/drawing/2014/main" id="{BD9EE97C-81B2-4790-AAEF-F3DB210AF0B4}"/>
                    </a:ext>
                  </a:extLst>
                </p14:cNvPr>
                <p14:cNvContentPartPr/>
                <p14:nvPr/>
              </p14:nvContentPartPr>
              <p14:xfrm>
                <a:off x="7822013" y="4858627"/>
                <a:ext cx="93240" cy="69840"/>
              </p14:xfrm>
            </p:contentPart>
          </mc:Choice>
          <mc:Fallback xmlns="">
            <p:pic>
              <p:nvPicPr>
                <p:cNvPr id="110" name="Freihand 109">
                  <a:extLst>
                    <a:ext uri="{FF2B5EF4-FFF2-40B4-BE49-F238E27FC236}">
                      <a16:creationId xmlns:a16="http://schemas.microsoft.com/office/drawing/2014/main" id="{BD9EE97C-81B2-4790-AAEF-F3DB210AF0B4}"/>
                    </a:ext>
                  </a:extLst>
                </p:cNvPr>
                <p:cNvPicPr/>
                <p:nvPr/>
              </p:nvPicPr>
              <p:blipFill>
                <a:blip r:embed="rId179"/>
                <a:stretch>
                  <a:fillRect/>
                </a:stretch>
              </p:blipFill>
              <p:spPr>
                <a:xfrm>
                  <a:off x="7817693" y="4854307"/>
                  <a:ext cx="1018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1" name="Freihand 110">
                  <a:extLst>
                    <a:ext uri="{FF2B5EF4-FFF2-40B4-BE49-F238E27FC236}">
                      <a16:creationId xmlns:a16="http://schemas.microsoft.com/office/drawing/2014/main" id="{FF05E1A1-DF40-4E0D-88A3-907C2B8C1C8B}"/>
                    </a:ext>
                  </a:extLst>
                </p14:cNvPr>
                <p14:cNvContentPartPr/>
                <p14:nvPr/>
              </p14:nvContentPartPr>
              <p14:xfrm>
                <a:off x="7953413" y="4718227"/>
                <a:ext cx="181800" cy="197280"/>
              </p14:xfrm>
            </p:contentPart>
          </mc:Choice>
          <mc:Fallback xmlns="">
            <p:pic>
              <p:nvPicPr>
                <p:cNvPr id="111" name="Freihand 110">
                  <a:extLst>
                    <a:ext uri="{FF2B5EF4-FFF2-40B4-BE49-F238E27FC236}">
                      <a16:creationId xmlns:a16="http://schemas.microsoft.com/office/drawing/2014/main" id="{FF05E1A1-DF40-4E0D-88A3-907C2B8C1C8B}"/>
                    </a:ext>
                  </a:extLst>
                </p:cNvPr>
                <p:cNvPicPr/>
                <p:nvPr/>
              </p:nvPicPr>
              <p:blipFill>
                <a:blip r:embed="rId181"/>
                <a:stretch>
                  <a:fillRect/>
                </a:stretch>
              </p:blipFill>
              <p:spPr>
                <a:xfrm>
                  <a:off x="7949093" y="4713907"/>
                  <a:ext cx="19044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3" name="Freihand 112">
                  <a:extLst>
                    <a:ext uri="{FF2B5EF4-FFF2-40B4-BE49-F238E27FC236}">
                      <a16:creationId xmlns:a16="http://schemas.microsoft.com/office/drawing/2014/main" id="{09432F1C-7A3D-4E4D-B805-22F2FD280DC3}"/>
                    </a:ext>
                  </a:extLst>
                </p14:cNvPr>
                <p14:cNvContentPartPr/>
                <p14:nvPr/>
              </p14:nvContentPartPr>
              <p14:xfrm>
                <a:off x="6013733" y="5263987"/>
                <a:ext cx="159120" cy="202320"/>
              </p14:xfrm>
            </p:contentPart>
          </mc:Choice>
          <mc:Fallback xmlns="">
            <p:pic>
              <p:nvPicPr>
                <p:cNvPr id="113" name="Freihand 112">
                  <a:extLst>
                    <a:ext uri="{FF2B5EF4-FFF2-40B4-BE49-F238E27FC236}">
                      <a16:creationId xmlns:a16="http://schemas.microsoft.com/office/drawing/2014/main" id="{09432F1C-7A3D-4E4D-B805-22F2FD280DC3}"/>
                    </a:ext>
                  </a:extLst>
                </p:cNvPr>
                <p:cNvPicPr/>
                <p:nvPr/>
              </p:nvPicPr>
              <p:blipFill>
                <a:blip r:embed="rId183"/>
                <a:stretch>
                  <a:fillRect/>
                </a:stretch>
              </p:blipFill>
              <p:spPr>
                <a:xfrm>
                  <a:off x="6009413" y="5259667"/>
                  <a:ext cx="16776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4" name="Freihand 113">
                  <a:extLst>
                    <a:ext uri="{FF2B5EF4-FFF2-40B4-BE49-F238E27FC236}">
                      <a16:creationId xmlns:a16="http://schemas.microsoft.com/office/drawing/2014/main" id="{430F3ECA-012F-4C48-B79C-EAED1868CB05}"/>
                    </a:ext>
                  </a:extLst>
                </p14:cNvPr>
                <p14:cNvContentPartPr/>
                <p14:nvPr/>
              </p14:nvContentPartPr>
              <p14:xfrm>
                <a:off x="6104813" y="5374147"/>
                <a:ext cx="85680" cy="47880"/>
              </p14:xfrm>
            </p:contentPart>
          </mc:Choice>
          <mc:Fallback xmlns="">
            <p:pic>
              <p:nvPicPr>
                <p:cNvPr id="114" name="Freihand 113">
                  <a:extLst>
                    <a:ext uri="{FF2B5EF4-FFF2-40B4-BE49-F238E27FC236}">
                      <a16:creationId xmlns:a16="http://schemas.microsoft.com/office/drawing/2014/main" id="{430F3ECA-012F-4C48-B79C-EAED1868CB05}"/>
                    </a:ext>
                  </a:extLst>
                </p:cNvPr>
                <p:cNvPicPr/>
                <p:nvPr/>
              </p:nvPicPr>
              <p:blipFill>
                <a:blip r:embed="rId185"/>
                <a:stretch>
                  <a:fillRect/>
                </a:stretch>
              </p:blipFill>
              <p:spPr>
                <a:xfrm>
                  <a:off x="6100493" y="5369827"/>
                  <a:ext cx="943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5" name="Freihand 114">
                  <a:extLst>
                    <a:ext uri="{FF2B5EF4-FFF2-40B4-BE49-F238E27FC236}">
                      <a16:creationId xmlns:a16="http://schemas.microsoft.com/office/drawing/2014/main" id="{56CE5A47-C6C4-47F1-AD68-3CD0FB0CC731}"/>
                    </a:ext>
                  </a:extLst>
                </p14:cNvPr>
                <p14:cNvContentPartPr/>
                <p14:nvPr/>
              </p14:nvContentPartPr>
              <p14:xfrm>
                <a:off x="6235853" y="5306467"/>
                <a:ext cx="257760" cy="129600"/>
              </p14:xfrm>
            </p:contentPart>
          </mc:Choice>
          <mc:Fallback xmlns="">
            <p:pic>
              <p:nvPicPr>
                <p:cNvPr id="115" name="Freihand 114">
                  <a:extLst>
                    <a:ext uri="{FF2B5EF4-FFF2-40B4-BE49-F238E27FC236}">
                      <a16:creationId xmlns:a16="http://schemas.microsoft.com/office/drawing/2014/main" id="{56CE5A47-C6C4-47F1-AD68-3CD0FB0CC731}"/>
                    </a:ext>
                  </a:extLst>
                </p:cNvPr>
                <p:cNvPicPr/>
                <p:nvPr/>
              </p:nvPicPr>
              <p:blipFill>
                <a:blip r:embed="rId187"/>
                <a:stretch>
                  <a:fillRect/>
                </a:stretch>
              </p:blipFill>
              <p:spPr>
                <a:xfrm>
                  <a:off x="6231533" y="5302147"/>
                  <a:ext cx="2664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6" name="Freihand 115">
                  <a:extLst>
                    <a:ext uri="{FF2B5EF4-FFF2-40B4-BE49-F238E27FC236}">
                      <a16:creationId xmlns:a16="http://schemas.microsoft.com/office/drawing/2014/main" id="{F2051FCE-1E08-4FB4-B66A-8B0E45BFDD25}"/>
                    </a:ext>
                  </a:extLst>
                </p14:cNvPr>
                <p14:cNvContentPartPr/>
                <p14:nvPr/>
              </p14:nvContentPartPr>
              <p14:xfrm>
                <a:off x="6305693" y="5340307"/>
                <a:ext cx="360" cy="360"/>
              </p14:xfrm>
            </p:contentPart>
          </mc:Choice>
          <mc:Fallback xmlns="">
            <p:pic>
              <p:nvPicPr>
                <p:cNvPr id="116" name="Freihand 115">
                  <a:extLst>
                    <a:ext uri="{FF2B5EF4-FFF2-40B4-BE49-F238E27FC236}">
                      <a16:creationId xmlns:a16="http://schemas.microsoft.com/office/drawing/2014/main" id="{F2051FCE-1E08-4FB4-B66A-8B0E45BFDD25}"/>
                    </a:ext>
                  </a:extLst>
                </p:cNvPr>
                <p:cNvPicPr/>
                <p:nvPr/>
              </p:nvPicPr>
              <p:blipFill>
                <a:blip r:embed="rId34"/>
                <a:stretch>
                  <a:fillRect/>
                </a:stretch>
              </p:blipFill>
              <p:spPr>
                <a:xfrm>
                  <a:off x="6301373" y="5335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7" name="Freihand 116">
                  <a:extLst>
                    <a:ext uri="{FF2B5EF4-FFF2-40B4-BE49-F238E27FC236}">
                      <a16:creationId xmlns:a16="http://schemas.microsoft.com/office/drawing/2014/main" id="{B24B03BF-CE78-4FEB-9AF8-B42C808D2D94}"/>
                    </a:ext>
                  </a:extLst>
                </p14:cNvPr>
                <p14:cNvContentPartPr/>
                <p14:nvPr/>
              </p14:nvContentPartPr>
              <p14:xfrm>
                <a:off x="6231173" y="5317267"/>
                <a:ext cx="120240" cy="123120"/>
              </p14:xfrm>
            </p:contentPart>
          </mc:Choice>
          <mc:Fallback xmlns="">
            <p:pic>
              <p:nvPicPr>
                <p:cNvPr id="117" name="Freihand 116">
                  <a:extLst>
                    <a:ext uri="{FF2B5EF4-FFF2-40B4-BE49-F238E27FC236}">
                      <a16:creationId xmlns:a16="http://schemas.microsoft.com/office/drawing/2014/main" id="{B24B03BF-CE78-4FEB-9AF8-B42C808D2D94}"/>
                    </a:ext>
                  </a:extLst>
                </p:cNvPr>
                <p:cNvPicPr/>
                <p:nvPr/>
              </p:nvPicPr>
              <p:blipFill>
                <a:blip r:embed="rId190"/>
                <a:stretch>
                  <a:fillRect/>
                </a:stretch>
              </p:blipFill>
              <p:spPr>
                <a:xfrm>
                  <a:off x="6226853" y="5312947"/>
                  <a:ext cx="1288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9" name="Freihand 118">
                  <a:extLst>
                    <a:ext uri="{FF2B5EF4-FFF2-40B4-BE49-F238E27FC236}">
                      <a16:creationId xmlns:a16="http://schemas.microsoft.com/office/drawing/2014/main" id="{6A017A23-C33C-473A-954D-521C8451D8DA}"/>
                    </a:ext>
                  </a:extLst>
                </p14:cNvPr>
                <p14:cNvContentPartPr/>
                <p14:nvPr/>
              </p14:nvContentPartPr>
              <p14:xfrm>
                <a:off x="6546533" y="5299267"/>
                <a:ext cx="100800" cy="114480"/>
              </p14:xfrm>
            </p:contentPart>
          </mc:Choice>
          <mc:Fallback xmlns="">
            <p:pic>
              <p:nvPicPr>
                <p:cNvPr id="119" name="Freihand 118">
                  <a:extLst>
                    <a:ext uri="{FF2B5EF4-FFF2-40B4-BE49-F238E27FC236}">
                      <a16:creationId xmlns:a16="http://schemas.microsoft.com/office/drawing/2014/main" id="{6A017A23-C33C-473A-954D-521C8451D8DA}"/>
                    </a:ext>
                  </a:extLst>
                </p:cNvPr>
                <p:cNvPicPr/>
                <p:nvPr/>
              </p:nvPicPr>
              <p:blipFill>
                <a:blip r:embed="rId192"/>
                <a:stretch>
                  <a:fillRect/>
                </a:stretch>
              </p:blipFill>
              <p:spPr>
                <a:xfrm>
                  <a:off x="6542213" y="5294947"/>
                  <a:ext cx="1094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0" name="Freihand 119">
                  <a:extLst>
                    <a:ext uri="{FF2B5EF4-FFF2-40B4-BE49-F238E27FC236}">
                      <a16:creationId xmlns:a16="http://schemas.microsoft.com/office/drawing/2014/main" id="{9083A739-DE37-44D9-936F-54B75E812790}"/>
                    </a:ext>
                  </a:extLst>
                </p14:cNvPr>
                <p14:cNvContentPartPr/>
                <p14:nvPr/>
              </p14:nvContentPartPr>
              <p14:xfrm>
                <a:off x="6805373" y="5305387"/>
                <a:ext cx="241920" cy="86760"/>
              </p14:xfrm>
            </p:contentPart>
          </mc:Choice>
          <mc:Fallback xmlns="">
            <p:pic>
              <p:nvPicPr>
                <p:cNvPr id="120" name="Freihand 119">
                  <a:extLst>
                    <a:ext uri="{FF2B5EF4-FFF2-40B4-BE49-F238E27FC236}">
                      <a16:creationId xmlns:a16="http://schemas.microsoft.com/office/drawing/2014/main" id="{9083A739-DE37-44D9-936F-54B75E812790}"/>
                    </a:ext>
                  </a:extLst>
                </p:cNvPr>
                <p:cNvPicPr/>
                <p:nvPr/>
              </p:nvPicPr>
              <p:blipFill>
                <a:blip r:embed="rId194"/>
                <a:stretch>
                  <a:fillRect/>
                </a:stretch>
              </p:blipFill>
              <p:spPr>
                <a:xfrm>
                  <a:off x="6801053" y="5301067"/>
                  <a:ext cx="2505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1" name="Freihand 120">
                  <a:extLst>
                    <a:ext uri="{FF2B5EF4-FFF2-40B4-BE49-F238E27FC236}">
                      <a16:creationId xmlns:a16="http://schemas.microsoft.com/office/drawing/2014/main" id="{38A5C85C-738B-4D3A-8751-662090F2B350}"/>
                    </a:ext>
                  </a:extLst>
                </p14:cNvPr>
                <p14:cNvContentPartPr/>
                <p14:nvPr/>
              </p14:nvContentPartPr>
              <p14:xfrm>
                <a:off x="7059173" y="5298907"/>
                <a:ext cx="102600" cy="74160"/>
              </p14:xfrm>
            </p:contentPart>
          </mc:Choice>
          <mc:Fallback xmlns="">
            <p:pic>
              <p:nvPicPr>
                <p:cNvPr id="121" name="Freihand 120">
                  <a:extLst>
                    <a:ext uri="{FF2B5EF4-FFF2-40B4-BE49-F238E27FC236}">
                      <a16:creationId xmlns:a16="http://schemas.microsoft.com/office/drawing/2014/main" id="{38A5C85C-738B-4D3A-8751-662090F2B350}"/>
                    </a:ext>
                  </a:extLst>
                </p:cNvPr>
                <p:cNvPicPr/>
                <p:nvPr/>
              </p:nvPicPr>
              <p:blipFill>
                <a:blip r:embed="rId196"/>
                <a:stretch>
                  <a:fillRect/>
                </a:stretch>
              </p:blipFill>
              <p:spPr>
                <a:xfrm>
                  <a:off x="7054853" y="5294587"/>
                  <a:ext cx="1112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2" name="Freihand 121">
                  <a:extLst>
                    <a:ext uri="{FF2B5EF4-FFF2-40B4-BE49-F238E27FC236}">
                      <a16:creationId xmlns:a16="http://schemas.microsoft.com/office/drawing/2014/main" id="{5F01A201-BD6D-4CE1-BB27-B980395F95D2}"/>
                    </a:ext>
                  </a:extLst>
                </p14:cNvPr>
                <p14:cNvContentPartPr/>
                <p14:nvPr/>
              </p14:nvContentPartPr>
              <p14:xfrm>
                <a:off x="7185533" y="5224027"/>
                <a:ext cx="88560" cy="149040"/>
              </p14:xfrm>
            </p:contentPart>
          </mc:Choice>
          <mc:Fallback xmlns="">
            <p:pic>
              <p:nvPicPr>
                <p:cNvPr id="122" name="Freihand 121">
                  <a:extLst>
                    <a:ext uri="{FF2B5EF4-FFF2-40B4-BE49-F238E27FC236}">
                      <a16:creationId xmlns:a16="http://schemas.microsoft.com/office/drawing/2014/main" id="{5F01A201-BD6D-4CE1-BB27-B980395F95D2}"/>
                    </a:ext>
                  </a:extLst>
                </p:cNvPr>
                <p:cNvPicPr/>
                <p:nvPr/>
              </p:nvPicPr>
              <p:blipFill>
                <a:blip r:embed="rId198"/>
                <a:stretch>
                  <a:fillRect/>
                </a:stretch>
              </p:blipFill>
              <p:spPr>
                <a:xfrm>
                  <a:off x="7181213" y="5219707"/>
                  <a:ext cx="972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3" name="Freihand 122">
                  <a:extLst>
                    <a:ext uri="{FF2B5EF4-FFF2-40B4-BE49-F238E27FC236}">
                      <a16:creationId xmlns:a16="http://schemas.microsoft.com/office/drawing/2014/main" id="{99837791-3736-465B-945F-EC6DA2A92E8D}"/>
                    </a:ext>
                  </a:extLst>
                </p14:cNvPr>
                <p14:cNvContentPartPr/>
                <p14:nvPr/>
              </p14:nvContentPartPr>
              <p14:xfrm>
                <a:off x="7307933" y="5184427"/>
                <a:ext cx="106560" cy="181800"/>
              </p14:xfrm>
            </p:contentPart>
          </mc:Choice>
          <mc:Fallback xmlns="">
            <p:pic>
              <p:nvPicPr>
                <p:cNvPr id="123" name="Freihand 122">
                  <a:extLst>
                    <a:ext uri="{FF2B5EF4-FFF2-40B4-BE49-F238E27FC236}">
                      <a16:creationId xmlns:a16="http://schemas.microsoft.com/office/drawing/2014/main" id="{99837791-3736-465B-945F-EC6DA2A92E8D}"/>
                    </a:ext>
                  </a:extLst>
                </p:cNvPr>
                <p:cNvPicPr/>
                <p:nvPr/>
              </p:nvPicPr>
              <p:blipFill>
                <a:blip r:embed="rId200"/>
                <a:stretch>
                  <a:fillRect/>
                </a:stretch>
              </p:blipFill>
              <p:spPr>
                <a:xfrm>
                  <a:off x="7303613" y="5180107"/>
                  <a:ext cx="1152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4" name="Freihand 123">
                  <a:extLst>
                    <a:ext uri="{FF2B5EF4-FFF2-40B4-BE49-F238E27FC236}">
                      <a16:creationId xmlns:a16="http://schemas.microsoft.com/office/drawing/2014/main" id="{7837639D-59F8-480E-AE2B-F4D53C3F90BE}"/>
                    </a:ext>
                  </a:extLst>
                </p14:cNvPr>
                <p14:cNvContentPartPr/>
                <p14:nvPr/>
              </p14:nvContentPartPr>
              <p14:xfrm>
                <a:off x="7418453" y="5269027"/>
                <a:ext cx="308160" cy="89640"/>
              </p14:xfrm>
            </p:contentPart>
          </mc:Choice>
          <mc:Fallback xmlns="">
            <p:pic>
              <p:nvPicPr>
                <p:cNvPr id="124" name="Freihand 123">
                  <a:extLst>
                    <a:ext uri="{FF2B5EF4-FFF2-40B4-BE49-F238E27FC236}">
                      <a16:creationId xmlns:a16="http://schemas.microsoft.com/office/drawing/2014/main" id="{7837639D-59F8-480E-AE2B-F4D53C3F90BE}"/>
                    </a:ext>
                  </a:extLst>
                </p:cNvPr>
                <p:cNvPicPr/>
                <p:nvPr/>
              </p:nvPicPr>
              <p:blipFill>
                <a:blip r:embed="rId202"/>
                <a:stretch>
                  <a:fillRect/>
                </a:stretch>
              </p:blipFill>
              <p:spPr>
                <a:xfrm>
                  <a:off x="7414133" y="5264707"/>
                  <a:ext cx="3168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5" name="Freihand 124">
                  <a:extLst>
                    <a:ext uri="{FF2B5EF4-FFF2-40B4-BE49-F238E27FC236}">
                      <a16:creationId xmlns:a16="http://schemas.microsoft.com/office/drawing/2014/main" id="{746E5907-B581-4183-9FB0-6730643BA76A}"/>
                    </a:ext>
                  </a:extLst>
                </p14:cNvPr>
                <p14:cNvContentPartPr/>
                <p14:nvPr/>
              </p14:nvContentPartPr>
              <p14:xfrm>
                <a:off x="7757213" y="5233747"/>
                <a:ext cx="210600" cy="267120"/>
              </p14:xfrm>
            </p:contentPart>
          </mc:Choice>
          <mc:Fallback xmlns="">
            <p:pic>
              <p:nvPicPr>
                <p:cNvPr id="125" name="Freihand 124">
                  <a:extLst>
                    <a:ext uri="{FF2B5EF4-FFF2-40B4-BE49-F238E27FC236}">
                      <a16:creationId xmlns:a16="http://schemas.microsoft.com/office/drawing/2014/main" id="{746E5907-B581-4183-9FB0-6730643BA76A}"/>
                    </a:ext>
                  </a:extLst>
                </p:cNvPr>
                <p:cNvPicPr/>
                <p:nvPr/>
              </p:nvPicPr>
              <p:blipFill>
                <a:blip r:embed="rId204"/>
                <a:stretch>
                  <a:fillRect/>
                </a:stretch>
              </p:blipFill>
              <p:spPr>
                <a:xfrm>
                  <a:off x="7752893" y="5229427"/>
                  <a:ext cx="21924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6" name="Freihand 125">
                  <a:extLst>
                    <a:ext uri="{FF2B5EF4-FFF2-40B4-BE49-F238E27FC236}">
                      <a16:creationId xmlns:a16="http://schemas.microsoft.com/office/drawing/2014/main" id="{2E68CADB-0952-478A-8B02-D12B2FD5505B}"/>
                    </a:ext>
                  </a:extLst>
                </p14:cNvPr>
                <p14:cNvContentPartPr/>
                <p14:nvPr/>
              </p14:nvContentPartPr>
              <p14:xfrm>
                <a:off x="7924253" y="5135467"/>
                <a:ext cx="16200" cy="33480"/>
              </p14:xfrm>
            </p:contentPart>
          </mc:Choice>
          <mc:Fallback xmlns="">
            <p:pic>
              <p:nvPicPr>
                <p:cNvPr id="126" name="Freihand 125">
                  <a:extLst>
                    <a:ext uri="{FF2B5EF4-FFF2-40B4-BE49-F238E27FC236}">
                      <a16:creationId xmlns:a16="http://schemas.microsoft.com/office/drawing/2014/main" id="{2E68CADB-0952-478A-8B02-D12B2FD5505B}"/>
                    </a:ext>
                  </a:extLst>
                </p:cNvPr>
                <p:cNvPicPr/>
                <p:nvPr/>
              </p:nvPicPr>
              <p:blipFill>
                <a:blip r:embed="rId206"/>
                <a:stretch>
                  <a:fillRect/>
                </a:stretch>
              </p:blipFill>
              <p:spPr>
                <a:xfrm>
                  <a:off x="7919933" y="5131147"/>
                  <a:ext cx="248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7" name="Freihand 126">
                  <a:extLst>
                    <a:ext uri="{FF2B5EF4-FFF2-40B4-BE49-F238E27FC236}">
                      <a16:creationId xmlns:a16="http://schemas.microsoft.com/office/drawing/2014/main" id="{247F1907-095A-478F-997C-916736A80CE0}"/>
                    </a:ext>
                  </a:extLst>
                </p14:cNvPr>
                <p14:cNvContentPartPr/>
                <p14:nvPr/>
              </p14:nvContentPartPr>
              <p14:xfrm>
                <a:off x="7944773" y="5225467"/>
                <a:ext cx="101520" cy="261000"/>
              </p14:xfrm>
            </p:contentPart>
          </mc:Choice>
          <mc:Fallback xmlns="">
            <p:pic>
              <p:nvPicPr>
                <p:cNvPr id="127" name="Freihand 126">
                  <a:extLst>
                    <a:ext uri="{FF2B5EF4-FFF2-40B4-BE49-F238E27FC236}">
                      <a16:creationId xmlns:a16="http://schemas.microsoft.com/office/drawing/2014/main" id="{247F1907-095A-478F-997C-916736A80CE0}"/>
                    </a:ext>
                  </a:extLst>
                </p:cNvPr>
                <p:cNvPicPr/>
                <p:nvPr/>
              </p:nvPicPr>
              <p:blipFill>
                <a:blip r:embed="rId208"/>
                <a:stretch>
                  <a:fillRect/>
                </a:stretch>
              </p:blipFill>
              <p:spPr>
                <a:xfrm>
                  <a:off x="7940453" y="5221147"/>
                  <a:ext cx="11016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8" name="Freihand 127">
                  <a:extLst>
                    <a:ext uri="{FF2B5EF4-FFF2-40B4-BE49-F238E27FC236}">
                      <a16:creationId xmlns:a16="http://schemas.microsoft.com/office/drawing/2014/main" id="{E1547C3A-C884-488C-B4BA-0C2725508DA3}"/>
                    </a:ext>
                  </a:extLst>
                </p14:cNvPr>
                <p14:cNvContentPartPr/>
                <p14:nvPr/>
              </p14:nvContentPartPr>
              <p14:xfrm>
                <a:off x="7477853" y="5119987"/>
                <a:ext cx="174600" cy="14760"/>
              </p14:xfrm>
            </p:contentPart>
          </mc:Choice>
          <mc:Fallback xmlns="">
            <p:pic>
              <p:nvPicPr>
                <p:cNvPr id="128" name="Freihand 127">
                  <a:extLst>
                    <a:ext uri="{FF2B5EF4-FFF2-40B4-BE49-F238E27FC236}">
                      <a16:creationId xmlns:a16="http://schemas.microsoft.com/office/drawing/2014/main" id="{E1547C3A-C884-488C-B4BA-0C2725508DA3}"/>
                    </a:ext>
                  </a:extLst>
                </p:cNvPr>
                <p:cNvPicPr/>
                <p:nvPr/>
              </p:nvPicPr>
              <p:blipFill>
                <a:blip r:embed="rId210"/>
                <a:stretch>
                  <a:fillRect/>
                </a:stretch>
              </p:blipFill>
              <p:spPr>
                <a:xfrm>
                  <a:off x="7473533" y="5115667"/>
                  <a:ext cx="183240" cy="23400"/>
                </a:xfrm>
                <a:prstGeom prst="rect">
                  <a:avLst/>
                </a:prstGeom>
              </p:spPr>
            </p:pic>
          </mc:Fallback>
        </mc:AlternateContent>
      </p:grpSp>
      <p:grpSp>
        <p:nvGrpSpPr>
          <p:cNvPr id="151" name="Gruppieren 150">
            <a:extLst>
              <a:ext uri="{FF2B5EF4-FFF2-40B4-BE49-F238E27FC236}">
                <a16:creationId xmlns:a16="http://schemas.microsoft.com/office/drawing/2014/main" id="{F33758E7-AA23-4DDC-A2A3-F6D0BB2D4E25}"/>
              </a:ext>
            </a:extLst>
          </p:cNvPr>
          <p:cNvGrpSpPr/>
          <p:nvPr/>
        </p:nvGrpSpPr>
        <p:grpSpPr>
          <a:xfrm>
            <a:off x="5938493" y="5625427"/>
            <a:ext cx="2498760" cy="598320"/>
            <a:chOff x="5938493" y="5625427"/>
            <a:chExt cx="2498760" cy="598320"/>
          </a:xfrm>
        </p:grpSpPr>
        <mc:AlternateContent xmlns:mc="http://schemas.openxmlformats.org/markup-compatibility/2006" xmlns:p14="http://schemas.microsoft.com/office/powerpoint/2010/main">
          <mc:Choice Requires="p14">
            <p:contentPart p14:bwMode="auto" r:id="rId211">
              <p14:nvContentPartPr>
                <p14:cNvPr id="130" name="Freihand 129">
                  <a:extLst>
                    <a:ext uri="{FF2B5EF4-FFF2-40B4-BE49-F238E27FC236}">
                      <a16:creationId xmlns:a16="http://schemas.microsoft.com/office/drawing/2014/main" id="{0F4CE235-12F3-49B4-A290-CEFA8EF0589D}"/>
                    </a:ext>
                  </a:extLst>
                </p14:cNvPr>
                <p14:cNvContentPartPr/>
                <p14:nvPr/>
              </p14:nvContentPartPr>
              <p14:xfrm>
                <a:off x="5960813" y="5694547"/>
                <a:ext cx="165240" cy="136800"/>
              </p14:xfrm>
            </p:contentPart>
          </mc:Choice>
          <mc:Fallback xmlns="">
            <p:pic>
              <p:nvPicPr>
                <p:cNvPr id="130" name="Freihand 129">
                  <a:extLst>
                    <a:ext uri="{FF2B5EF4-FFF2-40B4-BE49-F238E27FC236}">
                      <a16:creationId xmlns:a16="http://schemas.microsoft.com/office/drawing/2014/main" id="{0F4CE235-12F3-49B4-A290-CEFA8EF0589D}"/>
                    </a:ext>
                  </a:extLst>
                </p:cNvPr>
                <p:cNvPicPr/>
                <p:nvPr/>
              </p:nvPicPr>
              <p:blipFill>
                <a:blip r:embed="rId212"/>
                <a:stretch>
                  <a:fillRect/>
                </a:stretch>
              </p:blipFill>
              <p:spPr>
                <a:xfrm>
                  <a:off x="5956493" y="5690227"/>
                  <a:ext cx="1738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1" name="Freihand 130">
                  <a:extLst>
                    <a:ext uri="{FF2B5EF4-FFF2-40B4-BE49-F238E27FC236}">
                      <a16:creationId xmlns:a16="http://schemas.microsoft.com/office/drawing/2014/main" id="{0AD117DC-CB79-463F-B36E-D217DF525CCB}"/>
                    </a:ext>
                  </a:extLst>
                </p14:cNvPr>
                <p14:cNvContentPartPr/>
                <p14:nvPr/>
              </p14:nvContentPartPr>
              <p14:xfrm>
                <a:off x="6148733" y="5702107"/>
                <a:ext cx="192960" cy="98280"/>
              </p14:xfrm>
            </p:contentPart>
          </mc:Choice>
          <mc:Fallback xmlns="">
            <p:pic>
              <p:nvPicPr>
                <p:cNvPr id="131" name="Freihand 130">
                  <a:extLst>
                    <a:ext uri="{FF2B5EF4-FFF2-40B4-BE49-F238E27FC236}">
                      <a16:creationId xmlns:a16="http://schemas.microsoft.com/office/drawing/2014/main" id="{0AD117DC-CB79-463F-B36E-D217DF525CCB}"/>
                    </a:ext>
                  </a:extLst>
                </p:cNvPr>
                <p:cNvPicPr/>
                <p:nvPr/>
              </p:nvPicPr>
              <p:blipFill>
                <a:blip r:embed="rId214"/>
                <a:stretch>
                  <a:fillRect/>
                </a:stretch>
              </p:blipFill>
              <p:spPr>
                <a:xfrm>
                  <a:off x="6144413" y="5697787"/>
                  <a:ext cx="2016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2" name="Freihand 131">
                  <a:extLst>
                    <a:ext uri="{FF2B5EF4-FFF2-40B4-BE49-F238E27FC236}">
                      <a16:creationId xmlns:a16="http://schemas.microsoft.com/office/drawing/2014/main" id="{DFEF8A36-4B83-4E59-B196-CECDB5B52B98}"/>
                    </a:ext>
                  </a:extLst>
                </p14:cNvPr>
                <p14:cNvContentPartPr/>
                <p14:nvPr/>
              </p14:nvContentPartPr>
              <p14:xfrm>
                <a:off x="6451853" y="5688427"/>
                <a:ext cx="309240" cy="110880"/>
              </p14:xfrm>
            </p:contentPart>
          </mc:Choice>
          <mc:Fallback xmlns="">
            <p:pic>
              <p:nvPicPr>
                <p:cNvPr id="132" name="Freihand 131">
                  <a:extLst>
                    <a:ext uri="{FF2B5EF4-FFF2-40B4-BE49-F238E27FC236}">
                      <a16:creationId xmlns:a16="http://schemas.microsoft.com/office/drawing/2014/main" id="{DFEF8A36-4B83-4E59-B196-CECDB5B52B98}"/>
                    </a:ext>
                  </a:extLst>
                </p:cNvPr>
                <p:cNvPicPr/>
                <p:nvPr/>
              </p:nvPicPr>
              <p:blipFill>
                <a:blip r:embed="rId216"/>
                <a:stretch>
                  <a:fillRect/>
                </a:stretch>
              </p:blipFill>
              <p:spPr>
                <a:xfrm>
                  <a:off x="6447533" y="5684107"/>
                  <a:ext cx="3178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3" name="Freihand 132">
                  <a:extLst>
                    <a:ext uri="{FF2B5EF4-FFF2-40B4-BE49-F238E27FC236}">
                      <a16:creationId xmlns:a16="http://schemas.microsoft.com/office/drawing/2014/main" id="{ECA4CBE3-9DC5-4E65-8AC3-818FB4847EE9}"/>
                    </a:ext>
                  </a:extLst>
                </p14:cNvPr>
                <p14:cNvContentPartPr/>
                <p14:nvPr/>
              </p14:nvContentPartPr>
              <p14:xfrm>
                <a:off x="6745613" y="5658547"/>
                <a:ext cx="1800" cy="19800"/>
              </p14:xfrm>
            </p:contentPart>
          </mc:Choice>
          <mc:Fallback xmlns="">
            <p:pic>
              <p:nvPicPr>
                <p:cNvPr id="133" name="Freihand 132">
                  <a:extLst>
                    <a:ext uri="{FF2B5EF4-FFF2-40B4-BE49-F238E27FC236}">
                      <a16:creationId xmlns:a16="http://schemas.microsoft.com/office/drawing/2014/main" id="{ECA4CBE3-9DC5-4E65-8AC3-818FB4847EE9}"/>
                    </a:ext>
                  </a:extLst>
                </p:cNvPr>
                <p:cNvPicPr/>
                <p:nvPr/>
              </p:nvPicPr>
              <p:blipFill>
                <a:blip r:embed="rId218"/>
                <a:stretch>
                  <a:fillRect/>
                </a:stretch>
              </p:blipFill>
              <p:spPr>
                <a:xfrm>
                  <a:off x="6741293" y="5654227"/>
                  <a:ext cx="104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4" name="Freihand 133">
                  <a:extLst>
                    <a:ext uri="{FF2B5EF4-FFF2-40B4-BE49-F238E27FC236}">
                      <a16:creationId xmlns:a16="http://schemas.microsoft.com/office/drawing/2014/main" id="{58ABF2AB-D1F5-4B6C-8CFB-052F44C4B01B}"/>
                    </a:ext>
                  </a:extLst>
                </p14:cNvPr>
                <p14:cNvContentPartPr/>
                <p14:nvPr/>
              </p14:nvContentPartPr>
              <p14:xfrm>
                <a:off x="6796733" y="5704987"/>
                <a:ext cx="305640" cy="101160"/>
              </p14:xfrm>
            </p:contentPart>
          </mc:Choice>
          <mc:Fallback xmlns="">
            <p:pic>
              <p:nvPicPr>
                <p:cNvPr id="134" name="Freihand 133">
                  <a:extLst>
                    <a:ext uri="{FF2B5EF4-FFF2-40B4-BE49-F238E27FC236}">
                      <a16:creationId xmlns:a16="http://schemas.microsoft.com/office/drawing/2014/main" id="{58ABF2AB-D1F5-4B6C-8CFB-052F44C4B01B}"/>
                    </a:ext>
                  </a:extLst>
                </p:cNvPr>
                <p:cNvPicPr/>
                <p:nvPr/>
              </p:nvPicPr>
              <p:blipFill>
                <a:blip r:embed="rId220"/>
                <a:stretch>
                  <a:fillRect/>
                </a:stretch>
              </p:blipFill>
              <p:spPr>
                <a:xfrm>
                  <a:off x="6792413" y="5700667"/>
                  <a:ext cx="3142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5" name="Freihand 134">
                  <a:extLst>
                    <a:ext uri="{FF2B5EF4-FFF2-40B4-BE49-F238E27FC236}">
                      <a16:creationId xmlns:a16="http://schemas.microsoft.com/office/drawing/2014/main" id="{AC057B6A-56AB-44EF-AC42-AE3C30F9053F}"/>
                    </a:ext>
                  </a:extLst>
                </p14:cNvPr>
                <p14:cNvContentPartPr/>
                <p14:nvPr/>
              </p14:nvContentPartPr>
              <p14:xfrm>
                <a:off x="7238093" y="5691307"/>
                <a:ext cx="314640" cy="88560"/>
              </p14:xfrm>
            </p:contentPart>
          </mc:Choice>
          <mc:Fallback xmlns="">
            <p:pic>
              <p:nvPicPr>
                <p:cNvPr id="135" name="Freihand 134">
                  <a:extLst>
                    <a:ext uri="{FF2B5EF4-FFF2-40B4-BE49-F238E27FC236}">
                      <a16:creationId xmlns:a16="http://schemas.microsoft.com/office/drawing/2014/main" id="{AC057B6A-56AB-44EF-AC42-AE3C30F9053F}"/>
                    </a:ext>
                  </a:extLst>
                </p:cNvPr>
                <p:cNvPicPr/>
                <p:nvPr/>
              </p:nvPicPr>
              <p:blipFill>
                <a:blip r:embed="rId222"/>
                <a:stretch>
                  <a:fillRect/>
                </a:stretch>
              </p:blipFill>
              <p:spPr>
                <a:xfrm>
                  <a:off x="7233773" y="5686987"/>
                  <a:ext cx="3232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6" name="Freihand 135">
                  <a:extLst>
                    <a:ext uri="{FF2B5EF4-FFF2-40B4-BE49-F238E27FC236}">
                      <a16:creationId xmlns:a16="http://schemas.microsoft.com/office/drawing/2014/main" id="{5B21C705-05DB-4A0D-B46C-D8AD7AC54146}"/>
                    </a:ext>
                  </a:extLst>
                </p14:cNvPr>
                <p14:cNvContentPartPr/>
                <p14:nvPr/>
              </p14:nvContentPartPr>
              <p14:xfrm>
                <a:off x="7599533" y="5625427"/>
                <a:ext cx="509760" cy="126720"/>
              </p14:xfrm>
            </p:contentPart>
          </mc:Choice>
          <mc:Fallback xmlns="">
            <p:pic>
              <p:nvPicPr>
                <p:cNvPr id="136" name="Freihand 135">
                  <a:extLst>
                    <a:ext uri="{FF2B5EF4-FFF2-40B4-BE49-F238E27FC236}">
                      <a16:creationId xmlns:a16="http://schemas.microsoft.com/office/drawing/2014/main" id="{5B21C705-05DB-4A0D-B46C-D8AD7AC54146}"/>
                    </a:ext>
                  </a:extLst>
                </p:cNvPr>
                <p:cNvPicPr/>
                <p:nvPr/>
              </p:nvPicPr>
              <p:blipFill>
                <a:blip r:embed="rId224"/>
                <a:stretch>
                  <a:fillRect/>
                </a:stretch>
              </p:blipFill>
              <p:spPr>
                <a:xfrm>
                  <a:off x="7595213" y="5621107"/>
                  <a:ext cx="5184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7" name="Freihand 136">
                  <a:extLst>
                    <a:ext uri="{FF2B5EF4-FFF2-40B4-BE49-F238E27FC236}">
                      <a16:creationId xmlns:a16="http://schemas.microsoft.com/office/drawing/2014/main" id="{E3835CFD-D465-4952-9682-4F3BB168B5FD}"/>
                    </a:ext>
                  </a:extLst>
                </p14:cNvPr>
                <p14:cNvContentPartPr/>
                <p14:nvPr/>
              </p14:nvContentPartPr>
              <p14:xfrm>
                <a:off x="6066293" y="6005587"/>
                <a:ext cx="32760" cy="218160"/>
              </p14:xfrm>
            </p:contentPart>
          </mc:Choice>
          <mc:Fallback xmlns="">
            <p:pic>
              <p:nvPicPr>
                <p:cNvPr id="137" name="Freihand 136">
                  <a:extLst>
                    <a:ext uri="{FF2B5EF4-FFF2-40B4-BE49-F238E27FC236}">
                      <a16:creationId xmlns:a16="http://schemas.microsoft.com/office/drawing/2014/main" id="{E3835CFD-D465-4952-9682-4F3BB168B5FD}"/>
                    </a:ext>
                  </a:extLst>
                </p:cNvPr>
                <p:cNvPicPr/>
                <p:nvPr/>
              </p:nvPicPr>
              <p:blipFill>
                <a:blip r:embed="rId226"/>
                <a:stretch>
                  <a:fillRect/>
                </a:stretch>
              </p:blipFill>
              <p:spPr>
                <a:xfrm>
                  <a:off x="6061973" y="6001267"/>
                  <a:ext cx="4140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8" name="Freihand 137">
                  <a:extLst>
                    <a:ext uri="{FF2B5EF4-FFF2-40B4-BE49-F238E27FC236}">
                      <a16:creationId xmlns:a16="http://schemas.microsoft.com/office/drawing/2014/main" id="{C98F5DAC-B67A-4A8A-91B6-AC64C3BC105E}"/>
                    </a:ext>
                  </a:extLst>
                </p14:cNvPr>
                <p14:cNvContentPartPr/>
                <p14:nvPr/>
              </p14:nvContentPartPr>
              <p14:xfrm>
                <a:off x="5938493" y="5953027"/>
                <a:ext cx="264240" cy="35280"/>
              </p14:xfrm>
            </p:contentPart>
          </mc:Choice>
          <mc:Fallback xmlns="">
            <p:pic>
              <p:nvPicPr>
                <p:cNvPr id="138" name="Freihand 137">
                  <a:extLst>
                    <a:ext uri="{FF2B5EF4-FFF2-40B4-BE49-F238E27FC236}">
                      <a16:creationId xmlns:a16="http://schemas.microsoft.com/office/drawing/2014/main" id="{C98F5DAC-B67A-4A8A-91B6-AC64C3BC105E}"/>
                    </a:ext>
                  </a:extLst>
                </p:cNvPr>
                <p:cNvPicPr/>
                <p:nvPr/>
              </p:nvPicPr>
              <p:blipFill>
                <a:blip r:embed="rId228"/>
                <a:stretch>
                  <a:fillRect/>
                </a:stretch>
              </p:blipFill>
              <p:spPr>
                <a:xfrm>
                  <a:off x="5934173" y="5948707"/>
                  <a:ext cx="2728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9" name="Freihand 138">
                  <a:extLst>
                    <a:ext uri="{FF2B5EF4-FFF2-40B4-BE49-F238E27FC236}">
                      <a16:creationId xmlns:a16="http://schemas.microsoft.com/office/drawing/2014/main" id="{0F97977A-7CC5-449B-ACDD-898F5D76BE2A}"/>
                    </a:ext>
                  </a:extLst>
                </p14:cNvPr>
                <p14:cNvContentPartPr/>
                <p14:nvPr/>
              </p14:nvContentPartPr>
              <p14:xfrm>
                <a:off x="6183293" y="6072547"/>
                <a:ext cx="303120" cy="124200"/>
              </p14:xfrm>
            </p:contentPart>
          </mc:Choice>
          <mc:Fallback xmlns="">
            <p:pic>
              <p:nvPicPr>
                <p:cNvPr id="139" name="Freihand 138">
                  <a:extLst>
                    <a:ext uri="{FF2B5EF4-FFF2-40B4-BE49-F238E27FC236}">
                      <a16:creationId xmlns:a16="http://schemas.microsoft.com/office/drawing/2014/main" id="{0F97977A-7CC5-449B-ACDD-898F5D76BE2A}"/>
                    </a:ext>
                  </a:extLst>
                </p:cNvPr>
                <p:cNvPicPr/>
                <p:nvPr/>
              </p:nvPicPr>
              <p:blipFill>
                <a:blip r:embed="rId230"/>
                <a:stretch>
                  <a:fillRect/>
                </a:stretch>
              </p:blipFill>
              <p:spPr>
                <a:xfrm>
                  <a:off x="6178973" y="6068227"/>
                  <a:ext cx="3117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0" name="Freihand 139">
                  <a:extLst>
                    <a:ext uri="{FF2B5EF4-FFF2-40B4-BE49-F238E27FC236}">
                      <a16:creationId xmlns:a16="http://schemas.microsoft.com/office/drawing/2014/main" id="{347A24CF-676D-42BF-9729-B8E15E192C6F}"/>
                    </a:ext>
                  </a:extLst>
                </p14:cNvPr>
                <p14:cNvContentPartPr/>
                <p14:nvPr/>
              </p14:nvContentPartPr>
              <p14:xfrm>
                <a:off x="6526373" y="6086227"/>
                <a:ext cx="110520" cy="97200"/>
              </p14:xfrm>
            </p:contentPart>
          </mc:Choice>
          <mc:Fallback xmlns="">
            <p:pic>
              <p:nvPicPr>
                <p:cNvPr id="140" name="Freihand 139">
                  <a:extLst>
                    <a:ext uri="{FF2B5EF4-FFF2-40B4-BE49-F238E27FC236}">
                      <a16:creationId xmlns:a16="http://schemas.microsoft.com/office/drawing/2014/main" id="{347A24CF-676D-42BF-9729-B8E15E192C6F}"/>
                    </a:ext>
                  </a:extLst>
                </p:cNvPr>
                <p:cNvPicPr/>
                <p:nvPr/>
              </p:nvPicPr>
              <p:blipFill>
                <a:blip r:embed="rId232"/>
                <a:stretch>
                  <a:fillRect/>
                </a:stretch>
              </p:blipFill>
              <p:spPr>
                <a:xfrm>
                  <a:off x="6522053" y="6081907"/>
                  <a:ext cx="1191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1" name="Freihand 140">
                  <a:extLst>
                    <a:ext uri="{FF2B5EF4-FFF2-40B4-BE49-F238E27FC236}">
                      <a16:creationId xmlns:a16="http://schemas.microsoft.com/office/drawing/2014/main" id="{E46F7F94-DDD2-451B-AB71-D4EEC31753B1}"/>
                    </a:ext>
                  </a:extLst>
                </p14:cNvPr>
                <p14:cNvContentPartPr/>
                <p14:nvPr/>
              </p14:nvContentPartPr>
              <p14:xfrm>
                <a:off x="6662813" y="5995147"/>
                <a:ext cx="178560" cy="168840"/>
              </p14:xfrm>
            </p:contentPart>
          </mc:Choice>
          <mc:Fallback xmlns="">
            <p:pic>
              <p:nvPicPr>
                <p:cNvPr id="141" name="Freihand 140">
                  <a:extLst>
                    <a:ext uri="{FF2B5EF4-FFF2-40B4-BE49-F238E27FC236}">
                      <a16:creationId xmlns:a16="http://schemas.microsoft.com/office/drawing/2014/main" id="{E46F7F94-DDD2-451B-AB71-D4EEC31753B1}"/>
                    </a:ext>
                  </a:extLst>
                </p:cNvPr>
                <p:cNvPicPr/>
                <p:nvPr/>
              </p:nvPicPr>
              <p:blipFill>
                <a:blip r:embed="rId234"/>
                <a:stretch>
                  <a:fillRect/>
                </a:stretch>
              </p:blipFill>
              <p:spPr>
                <a:xfrm>
                  <a:off x="6658493" y="5990827"/>
                  <a:ext cx="1872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2" name="Freihand 141">
                  <a:extLst>
                    <a:ext uri="{FF2B5EF4-FFF2-40B4-BE49-F238E27FC236}">
                      <a16:creationId xmlns:a16="http://schemas.microsoft.com/office/drawing/2014/main" id="{7A42FF5F-A8A5-4B57-9997-8892BE4CCD71}"/>
                    </a:ext>
                  </a:extLst>
                </p14:cNvPr>
                <p14:cNvContentPartPr/>
                <p14:nvPr/>
              </p14:nvContentPartPr>
              <p14:xfrm>
                <a:off x="6991493" y="6022867"/>
                <a:ext cx="126720" cy="144360"/>
              </p14:xfrm>
            </p:contentPart>
          </mc:Choice>
          <mc:Fallback xmlns="">
            <p:pic>
              <p:nvPicPr>
                <p:cNvPr id="142" name="Freihand 141">
                  <a:extLst>
                    <a:ext uri="{FF2B5EF4-FFF2-40B4-BE49-F238E27FC236}">
                      <a16:creationId xmlns:a16="http://schemas.microsoft.com/office/drawing/2014/main" id="{7A42FF5F-A8A5-4B57-9997-8892BE4CCD71}"/>
                    </a:ext>
                  </a:extLst>
                </p:cNvPr>
                <p:cNvPicPr/>
                <p:nvPr/>
              </p:nvPicPr>
              <p:blipFill>
                <a:blip r:embed="rId236"/>
                <a:stretch>
                  <a:fillRect/>
                </a:stretch>
              </p:blipFill>
              <p:spPr>
                <a:xfrm>
                  <a:off x="6987173" y="6018547"/>
                  <a:ext cx="1353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3" name="Freihand 142">
                  <a:extLst>
                    <a:ext uri="{FF2B5EF4-FFF2-40B4-BE49-F238E27FC236}">
                      <a16:creationId xmlns:a16="http://schemas.microsoft.com/office/drawing/2014/main" id="{59310EA4-CAA8-4CC6-BDB6-BB51FDB6EFE8}"/>
                    </a:ext>
                  </a:extLst>
                </p14:cNvPr>
                <p14:cNvContentPartPr/>
                <p14:nvPr/>
              </p14:nvContentPartPr>
              <p14:xfrm>
                <a:off x="7113173" y="5958787"/>
                <a:ext cx="137880" cy="207360"/>
              </p14:xfrm>
            </p:contentPart>
          </mc:Choice>
          <mc:Fallback xmlns="">
            <p:pic>
              <p:nvPicPr>
                <p:cNvPr id="143" name="Freihand 142">
                  <a:extLst>
                    <a:ext uri="{FF2B5EF4-FFF2-40B4-BE49-F238E27FC236}">
                      <a16:creationId xmlns:a16="http://schemas.microsoft.com/office/drawing/2014/main" id="{59310EA4-CAA8-4CC6-BDB6-BB51FDB6EFE8}"/>
                    </a:ext>
                  </a:extLst>
                </p:cNvPr>
                <p:cNvPicPr/>
                <p:nvPr/>
              </p:nvPicPr>
              <p:blipFill>
                <a:blip r:embed="rId238"/>
                <a:stretch>
                  <a:fillRect/>
                </a:stretch>
              </p:blipFill>
              <p:spPr>
                <a:xfrm>
                  <a:off x="7108853" y="5954467"/>
                  <a:ext cx="1465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4" name="Freihand 143">
                  <a:extLst>
                    <a:ext uri="{FF2B5EF4-FFF2-40B4-BE49-F238E27FC236}">
                      <a16:creationId xmlns:a16="http://schemas.microsoft.com/office/drawing/2014/main" id="{64447373-6A4E-4938-A358-43D562A6DF28}"/>
                    </a:ext>
                  </a:extLst>
                </p14:cNvPr>
                <p14:cNvContentPartPr/>
                <p14:nvPr/>
              </p14:nvContentPartPr>
              <p14:xfrm>
                <a:off x="7199933" y="6049147"/>
                <a:ext cx="164520" cy="87120"/>
              </p14:xfrm>
            </p:contentPart>
          </mc:Choice>
          <mc:Fallback xmlns="">
            <p:pic>
              <p:nvPicPr>
                <p:cNvPr id="144" name="Freihand 143">
                  <a:extLst>
                    <a:ext uri="{FF2B5EF4-FFF2-40B4-BE49-F238E27FC236}">
                      <a16:creationId xmlns:a16="http://schemas.microsoft.com/office/drawing/2014/main" id="{64447373-6A4E-4938-A358-43D562A6DF28}"/>
                    </a:ext>
                  </a:extLst>
                </p:cNvPr>
                <p:cNvPicPr/>
                <p:nvPr/>
              </p:nvPicPr>
              <p:blipFill>
                <a:blip r:embed="rId240"/>
                <a:stretch>
                  <a:fillRect/>
                </a:stretch>
              </p:blipFill>
              <p:spPr>
                <a:xfrm>
                  <a:off x="7195613" y="6044827"/>
                  <a:ext cx="1731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5" name="Freihand 144">
                  <a:extLst>
                    <a:ext uri="{FF2B5EF4-FFF2-40B4-BE49-F238E27FC236}">
                      <a16:creationId xmlns:a16="http://schemas.microsoft.com/office/drawing/2014/main" id="{78BC21E6-61AE-4187-B8F4-C2AFF54F279F}"/>
                    </a:ext>
                  </a:extLst>
                </p14:cNvPr>
                <p14:cNvContentPartPr/>
                <p14:nvPr/>
              </p14:nvContentPartPr>
              <p14:xfrm>
                <a:off x="7322693" y="5949067"/>
                <a:ext cx="258840" cy="217080"/>
              </p14:xfrm>
            </p:contentPart>
          </mc:Choice>
          <mc:Fallback xmlns="">
            <p:pic>
              <p:nvPicPr>
                <p:cNvPr id="145" name="Freihand 144">
                  <a:extLst>
                    <a:ext uri="{FF2B5EF4-FFF2-40B4-BE49-F238E27FC236}">
                      <a16:creationId xmlns:a16="http://schemas.microsoft.com/office/drawing/2014/main" id="{78BC21E6-61AE-4187-B8F4-C2AFF54F279F}"/>
                    </a:ext>
                  </a:extLst>
                </p:cNvPr>
                <p:cNvPicPr/>
                <p:nvPr/>
              </p:nvPicPr>
              <p:blipFill>
                <a:blip r:embed="rId242"/>
                <a:stretch>
                  <a:fillRect/>
                </a:stretch>
              </p:blipFill>
              <p:spPr>
                <a:xfrm>
                  <a:off x="7318373" y="5944747"/>
                  <a:ext cx="2674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6" name="Freihand 145">
                  <a:extLst>
                    <a:ext uri="{FF2B5EF4-FFF2-40B4-BE49-F238E27FC236}">
                      <a16:creationId xmlns:a16="http://schemas.microsoft.com/office/drawing/2014/main" id="{4F0CD22E-3096-4660-AF4C-7995B3CEB965}"/>
                    </a:ext>
                  </a:extLst>
                </p14:cNvPr>
                <p14:cNvContentPartPr/>
                <p14:nvPr/>
              </p14:nvContentPartPr>
              <p14:xfrm>
                <a:off x="7558493" y="5915587"/>
                <a:ext cx="307080" cy="255240"/>
              </p14:xfrm>
            </p:contentPart>
          </mc:Choice>
          <mc:Fallback xmlns="">
            <p:pic>
              <p:nvPicPr>
                <p:cNvPr id="146" name="Freihand 145">
                  <a:extLst>
                    <a:ext uri="{FF2B5EF4-FFF2-40B4-BE49-F238E27FC236}">
                      <a16:creationId xmlns:a16="http://schemas.microsoft.com/office/drawing/2014/main" id="{4F0CD22E-3096-4660-AF4C-7995B3CEB965}"/>
                    </a:ext>
                  </a:extLst>
                </p:cNvPr>
                <p:cNvPicPr/>
                <p:nvPr/>
              </p:nvPicPr>
              <p:blipFill>
                <a:blip r:embed="rId244"/>
                <a:stretch>
                  <a:fillRect/>
                </a:stretch>
              </p:blipFill>
              <p:spPr>
                <a:xfrm>
                  <a:off x="7554173" y="5911267"/>
                  <a:ext cx="31572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7" name="Freihand 146">
                  <a:extLst>
                    <a:ext uri="{FF2B5EF4-FFF2-40B4-BE49-F238E27FC236}">
                      <a16:creationId xmlns:a16="http://schemas.microsoft.com/office/drawing/2014/main" id="{BFD7DB75-1B26-44E0-9111-8EB6F663E8F7}"/>
                    </a:ext>
                  </a:extLst>
                </p14:cNvPr>
                <p14:cNvContentPartPr/>
                <p14:nvPr/>
              </p14:nvContentPartPr>
              <p14:xfrm>
                <a:off x="7861973" y="5959867"/>
                <a:ext cx="48960" cy="32400"/>
              </p14:xfrm>
            </p:contentPart>
          </mc:Choice>
          <mc:Fallback xmlns="">
            <p:pic>
              <p:nvPicPr>
                <p:cNvPr id="147" name="Freihand 146">
                  <a:extLst>
                    <a:ext uri="{FF2B5EF4-FFF2-40B4-BE49-F238E27FC236}">
                      <a16:creationId xmlns:a16="http://schemas.microsoft.com/office/drawing/2014/main" id="{BFD7DB75-1B26-44E0-9111-8EB6F663E8F7}"/>
                    </a:ext>
                  </a:extLst>
                </p:cNvPr>
                <p:cNvPicPr/>
                <p:nvPr/>
              </p:nvPicPr>
              <p:blipFill>
                <a:blip r:embed="rId246"/>
                <a:stretch>
                  <a:fillRect/>
                </a:stretch>
              </p:blipFill>
              <p:spPr>
                <a:xfrm>
                  <a:off x="7857653" y="5955547"/>
                  <a:ext cx="576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8" name="Freihand 147">
                  <a:extLst>
                    <a:ext uri="{FF2B5EF4-FFF2-40B4-BE49-F238E27FC236}">
                      <a16:creationId xmlns:a16="http://schemas.microsoft.com/office/drawing/2014/main" id="{B433001C-13D9-4D75-B5D1-44243418CBEA}"/>
                    </a:ext>
                  </a:extLst>
                </p14:cNvPr>
                <p14:cNvContentPartPr/>
                <p14:nvPr/>
              </p14:nvContentPartPr>
              <p14:xfrm>
                <a:off x="7907333" y="5933587"/>
                <a:ext cx="146880" cy="147240"/>
              </p14:xfrm>
            </p:contentPart>
          </mc:Choice>
          <mc:Fallback xmlns="">
            <p:pic>
              <p:nvPicPr>
                <p:cNvPr id="148" name="Freihand 147">
                  <a:extLst>
                    <a:ext uri="{FF2B5EF4-FFF2-40B4-BE49-F238E27FC236}">
                      <a16:creationId xmlns:a16="http://schemas.microsoft.com/office/drawing/2014/main" id="{B433001C-13D9-4D75-B5D1-44243418CBEA}"/>
                    </a:ext>
                  </a:extLst>
                </p:cNvPr>
                <p:cNvPicPr/>
                <p:nvPr/>
              </p:nvPicPr>
              <p:blipFill>
                <a:blip r:embed="rId248"/>
                <a:stretch>
                  <a:fillRect/>
                </a:stretch>
              </p:blipFill>
              <p:spPr>
                <a:xfrm>
                  <a:off x="7903013" y="5929267"/>
                  <a:ext cx="1555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9" name="Freihand 148">
                  <a:extLst>
                    <a:ext uri="{FF2B5EF4-FFF2-40B4-BE49-F238E27FC236}">
                      <a16:creationId xmlns:a16="http://schemas.microsoft.com/office/drawing/2014/main" id="{340FB711-5CEA-47A1-9E8B-BC965358A7DD}"/>
                    </a:ext>
                  </a:extLst>
                </p14:cNvPr>
                <p14:cNvContentPartPr/>
                <p14:nvPr/>
              </p14:nvContentPartPr>
              <p14:xfrm>
                <a:off x="8090933" y="5992987"/>
                <a:ext cx="221040" cy="96480"/>
              </p14:xfrm>
            </p:contentPart>
          </mc:Choice>
          <mc:Fallback xmlns="">
            <p:pic>
              <p:nvPicPr>
                <p:cNvPr id="149" name="Freihand 148">
                  <a:extLst>
                    <a:ext uri="{FF2B5EF4-FFF2-40B4-BE49-F238E27FC236}">
                      <a16:creationId xmlns:a16="http://schemas.microsoft.com/office/drawing/2014/main" id="{340FB711-5CEA-47A1-9E8B-BC965358A7DD}"/>
                    </a:ext>
                  </a:extLst>
                </p:cNvPr>
                <p:cNvPicPr/>
                <p:nvPr/>
              </p:nvPicPr>
              <p:blipFill>
                <a:blip r:embed="rId250"/>
                <a:stretch>
                  <a:fillRect/>
                </a:stretch>
              </p:blipFill>
              <p:spPr>
                <a:xfrm>
                  <a:off x="8086613" y="5988667"/>
                  <a:ext cx="2296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50" name="Freihand 149">
                  <a:extLst>
                    <a:ext uri="{FF2B5EF4-FFF2-40B4-BE49-F238E27FC236}">
                      <a16:creationId xmlns:a16="http://schemas.microsoft.com/office/drawing/2014/main" id="{AE9B228A-9851-4B35-865A-EA2891414E5B}"/>
                    </a:ext>
                  </a:extLst>
                </p14:cNvPr>
                <p14:cNvContentPartPr/>
                <p14:nvPr/>
              </p14:nvContentPartPr>
              <p14:xfrm>
                <a:off x="8386493" y="5842867"/>
                <a:ext cx="50760" cy="284040"/>
              </p14:xfrm>
            </p:contentPart>
          </mc:Choice>
          <mc:Fallback xmlns="">
            <p:pic>
              <p:nvPicPr>
                <p:cNvPr id="150" name="Freihand 149">
                  <a:extLst>
                    <a:ext uri="{FF2B5EF4-FFF2-40B4-BE49-F238E27FC236}">
                      <a16:creationId xmlns:a16="http://schemas.microsoft.com/office/drawing/2014/main" id="{AE9B228A-9851-4B35-865A-EA2891414E5B}"/>
                    </a:ext>
                  </a:extLst>
                </p:cNvPr>
                <p:cNvPicPr/>
                <p:nvPr/>
              </p:nvPicPr>
              <p:blipFill>
                <a:blip r:embed="rId252"/>
                <a:stretch>
                  <a:fillRect/>
                </a:stretch>
              </p:blipFill>
              <p:spPr>
                <a:xfrm>
                  <a:off x="8382173" y="5838547"/>
                  <a:ext cx="59400" cy="292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3">
            <p14:nvContentPartPr>
              <p14:cNvPr id="152" name="Freihand 151">
                <a:extLst>
                  <a:ext uri="{FF2B5EF4-FFF2-40B4-BE49-F238E27FC236}">
                    <a16:creationId xmlns:a16="http://schemas.microsoft.com/office/drawing/2014/main" id="{5317ED90-3429-4B0D-AD5C-BF0BBC0A747B}"/>
                  </a:ext>
                </a:extLst>
              </p14:cNvPr>
              <p14:cNvContentPartPr/>
              <p14:nvPr/>
            </p14:nvContentPartPr>
            <p14:xfrm>
              <a:off x="5308853" y="3119467"/>
              <a:ext cx="959040" cy="99720"/>
            </p14:xfrm>
          </p:contentPart>
        </mc:Choice>
        <mc:Fallback xmlns="">
          <p:pic>
            <p:nvPicPr>
              <p:cNvPr id="152" name="Freihand 151">
                <a:extLst>
                  <a:ext uri="{FF2B5EF4-FFF2-40B4-BE49-F238E27FC236}">
                    <a16:creationId xmlns:a16="http://schemas.microsoft.com/office/drawing/2014/main" id="{5317ED90-3429-4B0D-AD5C-BF0BBC0A747B}"/>
                  </a:ext>
                </a:extLst>
              </p:cNvPr>
              <p:cNvPicPr/>
              <p:nvPr/>
            </p:nvPicPr>
            <p:blipFill>
              <a:blip r:embed="rId254"/>
              <a:stretch>
                <a:fillRect/>
              </a:stretch>
            </p:blipFill>
            <p:spPr>
              <a:xfrm>
                <a:off x="5304533" y="3115147"/>
                <a:ext cx="967680" cy="108360"/>
              </a:xfrm>
              <a:prstGeom prst="rect">
                <a:avLst/>
              </a:prstGeom>
            </p:spPr>
          </p:pic>
        </mc:Fallback>
      </mc:AlternateContent>
      <p:grpSp>
        <p:nvGrpSpPr>
          <p:cNvPr id="155" name="Gruppieren 154">
            <a:extLst>
              <a:ext uri="{FF2B5EF4-FFF2-40B4-BE49-F238E27FC236}">
                <a16:creationId xmlns:a16="http://schemas.microsoft.com/office/drawing/2014/main" id="{71C82125-3913-420D-A5C7-E3FC5C52252B}"/>
              </a:ext>
            </a:extLst>
          </p:cNvPr>
          <p:cNvGrpSpPr/>
          <p:nvPr/>
        </p:nvGrpSpPr>
        <p:grpSpPr>
          <a:xfrm>
            <a:off x="4122653" y="3200827"/>
            <a:ext cx="407880" cy="620640"/>
            <a:chOff x="4122653" y="3200827"/>
            <a:chExt cx="407880" cy="620640"/>
          </a:xfrm>
        </p:grpSpPr>
        <mc:AlternateContent xmlns:mc="http://schemas.openxmlformats.org/markup-compatibility/2006" xmlns:p14="http://schemas.microsoft.com/office/powerpoint/2010/main">
          <mc:Choice Requires="p14">
            <p:contentPart p14:bwMode="auto" r:id="rId255">
              <p14:nvContentPartPr>
                <p14:cNvPr id="153" name="Freihand 152">
                  <a:extLst>
                    <a:ext uri="{FF2B5EF4-FFF2-40B4-BE49-F238E27FC236}">
                      <a16:creationId xmlns:a16="http://schemas.microsoft.com/office/drawing/2014/main" id="{0150607A-1EB3-4418-AD82-FFAFEDF9C64D}"/>
                    </a:ext>
                  </a:extLst>
                </p14:cNvPr>
                <p14:cNvContentPartPr/>
                <p14:nvPr/>
              </p14:nvContentPartPr>
              <p14:xfrm>
                <a:off x="4254413" y="3200827"/>
                <a:ext cx="276120" cy="417960"/>
              </p14:xfrm>
            </p:contentPart>
          </mc:Choice>
          <mc:Fallback xmlns="">
            <p:pic>
              <p:nvPicPr>
                <p:cNvPr id="153" name="Freihand 152">
                  <a:extLst>
                    <a:ext uri="{FF2B5EF4-FFF2-40B4-BE49-F238E27FC236}">
                      <a16:creationId xmlns:a16="http://schemas.microsoft.com/office/drawing/2014/main" id="{0150607A-1EB3-4418-AD82-FFAFEDF9C64D}"/>
                    </a:ext>
                  </a:extLst>
                </p:cNvPr>
                <p:cNvPicPr/>
                <p:nvPr/>
              </p:nvPicPr>
              <p:blipFill>
                <a:blip r:embed="rId256"/>
                <a:stretch>
                  <a:fillRect/>
                </a:stretch>
              </p:blipFill>
              <p:spPr>
                <a:xfrm>
                  <a:off x="4250093" y="3196507"/>
                  <a:ext cx="284760" cy="4266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4" name="Freihand 153">
                  <a:extLst>
                    <a:ext uri="{FF2B5EF4-FFF2-40B4-BE49-F238E27FC236}">
                      <a16:creationId xmlns:a16="http://schemas.microsoft.com/office/drawing/2014/main" id="{B14E4189-A604-40E1-BA70-55F622EB07C5}"/>
                    </a:ext>
                  </a:extLst>
                </p14:cNvPr>
                <p14:cNvContentPartPr/>
                <p14:nvPr/>
              </p14:nvContentPartPr>
              <p14:xfrm>
                <a:off x="4122653" y="3381907"/>
                <a:ext cx="254520" cy="439560"/>
              </p14:xfrm>
            </p:contentPart>
          </mc:Choice>
          <mc:Fallback xmlns="">
            <p:pic>
              <p:nvPicPr>
                <p:cNvPr id="154" name="Freihand 153">
                  <a:extLst>
                    <a:ext uri="{FF2B5EF4-FFF2-40B4-BE49-F238E27FC236}">
                      <a16:creationId xmlns:a16="http://schemas.microsoft.com/office/drawing/2014/main" id="{B14E4189-A604-40E1-BA70-55F622EB07C5}"/>
                    </a:ext>
                  </a:extLst>
                </p:cNvPr>
                <p:cNvPicPr/>
                <p:nvPr/>
              </p:nvPicPr>
              <p:blipFill>
                <a:blip r:embed="rId258"/>
                <a:stretch>
                  <a:fillRect/>
                </a:stretch>
              </p:blipFill>
              <p:spPr>
                <a:xfrm>
                  <a:off x="4118333" y="3377587"/>
                  <a:ext cx="263160" cy="448200"/>
                </a:xfrm>
                <a:prstGeom prst="rect">
                  <a:avLst/>
                </a:prstGeom>
              </p:spPr>
            </p:pic>
          </mc:Fallback>
        </mc:AlternateContent>
      </p:grpSp>
    </p:spTree>
    <p:extLst>
      <p:ext uri="{BB962C8B-B14F-4D97-AF65-F5344CB8AC3E}">
        <p14:creationId xmlns:p14="http://schemas.microsoft.com/office/powerpoint/2010/main" val="4272802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889518" y="29910"/>
            <a:ext cx="10941698" cy="386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Der kurzfristige erwartete Zins = der langfristige heutige Zins + Differenz aus langfristigem und kurzfristigem </a:t>
            </a:r>
            <a:r>
              <a:rPr lang="de-DE" sz="1900" b="1" dirty="0"/>
              <a:t>Zins</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1031880" y="541651"/>
            <a:ext cx="5660571" cy="485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cs typeface="Times New Roman" pitchFamily="18" charset="0"/>
              </a:rPr>
              <a:t>Was ist die Bedeutung dieses Zusammenhangs?</a:t>
            </a:r>
            <a:endParaRPr lang="de-DE" sz="1600" b="1" dirty="0">
              <a:solidFill>
                <a:schemeClr val="tx1"/>
              </a:solidFill>
            </a:endParaRPr>
          </a:p>
        </p:txBody>
      </p:sp>
      <p:pic>
        <p:nvPicPr>
          <p:cNvPr id="2" name="Grafik 1"/>
          <p:cNvPicPr>
            <a:picLocks noChangeAspect="1"/>
          </p:cNvPicPr>
          <p:nvPr/>
        </p:nvPicPr>
        <p:blipFill>
          <a:blip r:embed="rId3"/>
          <a:stretch>
            <a:fillRect/>
          </a:stretch>
        </p:blipFill>
        <p:spPr>
          <a:xfrm>
            <a:off x="406550" y="1049988"/>
            <a:ext cx="5386475" cy="4095500"/>
          </a:xfrm>
          <a:prstGeom prst="rect">
            <a:avLst/>
          </a:prstGeom>
        </p:spPr>
      </p:pic>
      <p:sp>
        <p:nvSpPr>
          <p:cNvPr id="3" name="Rechteck 2"/>
          <p:cNvSpPr/>
          <p:nvPr/>
        </p:nvSpPr>
        <p:spPr>
          <a:xfrm>
            <a:off x="207948" y="5274450"/>
            <a:ext cx="5386475" cy="646331"/>
          </a:xfrm>
          <a:prstGeom prst="rect">
            <a:avLst/>
          </a:prstGeom>
        </p:spPr>
        <p:txBody>
          <a:bodyPr wrap="none">
            <a:spAutoFit/>
          </a:bodyPr>
          <a:lstStyle/>
          <a:p>
            <a:pPr algn="ctr"/>
            <a:r>
              <a:rPr lang="de-DE" dirty="0"/>
              <a:t>Video zur Zinsstruktur!</a:t>
            </a:r>
          </a:p>
          <a:p>
            <a:pPr algn="ctr"/>
            <a:r>
              <a:rPr lang="de-DE" dirty="0">
                <a:hlinkClick r:id="rId4"/>
              </a:rPr>
              <a:t>https://www.youtube.com/watch?v=l-XIaQxD1h4&amp;t=1s</a:t>
            </a:r>
            <a:endParaRPr lang="de-DE" dirty="0"/>
          </a:p>
        </p:txBody>
      </p:sp>
      <p:sp>
        <p:nvSpPr>
          <p:cNvPr id="22" name="Rechteck 21">
            <a:extLst>
              <a:ext uri="{FF2B5EF4-FFF2-40B4-BE49-F238E27FC236}">
                <a16:creationId xmlns:a16="http://schemas.microsoft.com/office/drawing/2014/main" id="{31240A51-55BA-4F3C-AE3E-493ABC46FF8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1FA3346B-1BD6-4185-A579-5759E4A08CEB}"/>
                  </a:ext>
                </a:extLst>
              </p14:cNvPr>
              <p14:cNvContentPartPr/>
              <p14:nvPr/>
            </p14:nvContentPartPr>
            <p14:xfrm>
              <a:off x="4079373" y="1525747"/>
              <a:ext cx="1008000" cy="37800"/>
            </p14:xfrm>
          </p:contentPart>
        </mc:Choice>
        <mc:Fallback>
          <p:pic>
            <p:nvPicPr>
              <p:cNvPr id="4" name="Freihand 3">
                <a:extLst>
                  <a:ext uri="{FF2B5EF4-FFF2-40B4-BE49-F238E27FC236}">
                    <a16:creationId xmlns:a16="http://schemas.microsoft.com/office/drawing/2014/main" id="{1FA3346B-1BD6-4185-A579-5759E4A08CEB}"/>
                  </a:ext>
                </a:extLst>
              </p:cNvPr>
              <p:cNvPicPr/>
              <p:nvPr/>
            </p:nvPicPr>
            <p:blipFill>
              <a:blip r:embed="rId6"/>
              <a:stretch>
                <a:fillRect/>
              </a:stretch>
            </p:blipFill>
            <p:spPr>
              <a:xfrm>
                <a:off x="4075053" y="1521427"/>
                <a:ext cx="10166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1C4F1E20-8FA8-41F2-9C8F-A425E0B88590}"/>
                  </a:ext>
                </a:extLst>
              </p14:cNvPr>
              <p14:cNvContentPartPr/>
              <p14:nvPr/>
            </p14:nvContentPartPr>
            <p14:xfrm>
              <a:off x="1675293" y="1684867"/>
              <a:ext cx="2882160" cy="56160"/>
            </p14:xfrm>
          </p:contentPart>
        </mc:Choice>
        <mc:Fallback>
          <p:pic>
            <p:nvPicPr>
              <p:cNvPr id="5" name="Freihand 4">
                <a:extLst>
                  <a:ext uri="{FF2B5EF4-FFF2-40B4-BE49-F238E27FC236}">
                    <a16:creationId xmlns:a16="http://schemas.microsoft.com/office/drawing/2014/main" id="{1C4F1E20-8FA8-41F2-9C8F-A425E0B88590}"/>
                  </a:ext>
                </a:extLst>
              </p:cNvPr>
              <p:cNvPicPr/>
              <p:nvPr/>
            </p:nvPicPr>
            <p:blipFill>
              <a:blip r:embed="rId8"/>
              <a:stretch>
                <a:fillRect/>
              </a:stretch>
            </p:blipFill>
            <p:spPr>
              <a:xfrm>
                <a:off x="1670973" y="1680547"/>
                <a:ext cx="28908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D42F81A6-C933-46B8-A7C0-DC51706AE50A}"/>
                  </a:ext>
                </a:extLst>
              </p14:cNvPr>
              <p14:cNvContentPartPr/>
              <p14:nvPr/>
            </p14:nvContentPartPr>
            <p14:xfrm>
              <a:off x="2376573" y="2594227"/>
              <a:ext cx="4680" cy="124200"/>
            </p14:xfrm>
          </p:contentPart>
        </mc:Choice>
        <mc:Fallback>
          <p:pic>
            <p:nvPicPr>
              <p:cNvPr id="6" name="Freihand 5">
                <a:extLst>
                  <a:ext uri="{FF2B5EF4-FFF2-40B4-BE49-F238E27FC236}">
                    <a16:creationId xmlns:a16="http://schemas.microsoft.com/office/drawing/2014/main" id="{D42F81A6-C933-46B8-A7C0-DC51706AE50A}"/>
                  </a:ext>
                </a:extLst>
              </p:cNvPr>
              <p:cNvPicPr/>
              <p:nvPr/>
            </p:nvPicPr>
            <p:blipFill>
              <a:blip r:embed="rId10"/>
              <a:stretch>
                <a:fillRect/>
              </a:stretch>
            </p:blipFill>
            <p:spPr>
              <a:xfrm>
                <a:off x="2372253" y="2589907"/>
                <a:ext cx="133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B765AB74-F009-4394-BE8B-55BB5D76B9B7}"/>
                  </a:ext>
                </a:extLst>
              </p14:cNvPr>
              <p14:cNvContentPartPr/>
              <p14:nvPr/>
            </p14:nvContentPartPr>
            <p14:xfrm>
              <a:off x="2308893" y="2967187"/>
              <a:ext cx="32760" cy="683640"/>
            </p14:xfrm>
          </p:contentPart>
        </mc:Choice>
        <mc:Fallback>
          <p:pic>
            <p:nvPicPr>
              <p:cNvPr id="7" name="Freihand 6">
                <a:extLst>
                  <a:ext uri="{FF2B5EF4-FFF2-40B4-BE49-F238E27FC236}">
                    <a16:creationId xmlns:a16="http://schemas.microsoft.com/office/drawing/2014/main" id="{B765AB74-F009-4394-BE8B-55BB5D76B9B7}"/>
                  </a:ext>
                </a:extLst>
              </p:cNvPr>
              <p:cNvPicPr/>
              <p:nvPr/>
            </p:nvPicPr>
            <p:blipFill>
              <a:blip r:embed="rId12"/>
              <a:stretch>
                <a:fillRect/>
              </a:stretch>
            </p:blipFill>
            <p:spPr>
              <a:xfrm>
                <a:off x="2304573" y="2962867"/>
                <a:ext cx="41400" cy="692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0C3A6018-EA3C-491E-B86D-4E9C274B4571}"/>
                  </a:ext>
                </a:extLst>
              </p14:cNvPr>
              <p14:cNvContentPartPr/>
              <p14:nvPr/>
            </p14:nvContentPartPr>
            <p14:xfrm>
              <a:off x="2353533" y="3873307"/>
              <a:ext cx="19800" cy="327240"/>
            </p14:xfrm>
          </p:contentPart>
        </mc:Choice>
        <mc:Fallback>
          <p:pic>
            <p:nvPicPr>
              <p:cNvPr id="8" name="Freihand 7">
                <a:extLst>
                  <a:ext uri="{FF2B5EF4-FFF2-40B4-BE49-F238E27FC236}">
                    <a16:creationId xmlns:a16="http://schemas.microsoft.com/office/drawing/2014/main" id="{0C3A6018-EA3C-491E-B86D-4E9C274B4571}"/>
                  </a:ext>
                </a:extLst>
              </p:cNvPr>
              <p:cNvPicPr/>
              <p:nvPr/>
            </p:nvPicPr>
            <p:blipFill>
              <a:blip r:embed="rId14"/>
              <a:stretch>
                <a:fillRect/>
              </a:stretch>
            </p:blipFill>
            <p:spPr>
              <a:xfrm>
                <a:off x="2349213" y="3868987"/>
                <a:ext cx="28440" cy="335880"/>
              </a:xfrm>
              <a:prstGeom prst="rect">
                <a:avLst/>
              </a:prstGeom>
            </p:spPr>
          </p:pic>
        </mc:Fallback>
      </mc:AlternateContent>
    </p:spTree>
    <p:extLst>
      <p:ext uri="{BB962C8B-B14F-4D97-AF65-F5344CB8AC3E}">
        <p14:creationId xmlns:p14="http://schemas.microsoft.com/office/powerpoint/2010/main" val="22683123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071938" y="63002"/>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Erwartungswerttheorie (Beispiel)</a:t>
            </a:r>
          </a:p>
        </p:txBody>
      </p:sp>
      <p:sp>
        <p:nvSpPr>
          <p:cNvPr id="210948" name="Text Box 2"/>
          <p:cNvSpPr txBox="1">
            <a:spLocks noChangeArrowheads="1"/>
          </p:cNvSpPr>
          <p:nvPr/>
        </p:nvSpPr>
        <p:spPr bwMode="auto">
          <a:xfrm>
            <a:off x="7726" y="6203057"/>
            <a:ext cx="12192000" cy="39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rPr>
              <a:t>→ </a:t>
            </a:r>
            <a:r>
              <a:rPr lang="de-DE" sz="1800" b="1" dirty="0">
                <a:solidFill>
                  <a:schemeClr val="tx1"/>
                </a:solidFill>
              </a:rPr>
              <a:t>Der kurzfristige erwartete Zins =</a:t>
            </a:r>
          </a:p>
          <a:p>
            <a:pPr eaLnBrk="1" hangingPunct="1"/>
            <a:r>
              <a:rPr lang="de-DE" sz="1800" b="1" dirty="0">
                <a:solidFill>
                  <a:schemeClr val="tx1"/>
                </a:solidFill>
              </a:rPr>
              <a:t>     der langfristige heutige Zins + Differenz aus langfristigem und kurzfristigem </a:t>
            </a:r>
            <a:r>
              <a:rPr lang="de-DE" sz="1900" b="1" dirty="0">
                <a:solidFill>
                  <a:schemeClr val="tx1"/>
                </a:solidFill>
              </a:rPr>
              <a:t>Zins </a:t>
            </a:r>
          </a:p>
        </p:txBody>
      </p:sp>
      <p:cxnSp>
        <p:nvCxnSpPr>
          <p:cNvPr id="3" name="Gerade Verbindung mit Pfeil 2">
            <a:extLst>
              <a:ext uri="{FF2B5EF4-FFF2-40B4-BE49-F238E27FC236}">
                <a16:creationId xmlns:a16="http://schemas.microsoft.com/office/drawing/2014/main" id="{3DD9729C-D1BE-4015-99DC-C200CFD4927B}"/>
              </a:ext>
            </a:extLst>
          </p:cNvPr>
          <p:cNvCxnSpPr>
            <a:cxnSpLocks/>
          </p:cNvCxnSpPr>
          <p:nvPr/>
        </p:nvCxnSpPr>
        <p:spPr>
          <a:xfrm flipH="1">
            <a:off x="1212980" y="2533040"/>
            <a:ext cx="3946047" cy="843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13130D6-3975-40CE-B858-BA10FB059F1E}"/>
              </a:ext>
            </a:extLst>
          </p:cNvPr>
          <p:cNvCxnSpPr>
            <a:cxnSpLocks/>
          </p:cNvCxnSpPr>
          <p:nvPr/>
        </p:nvCxnSpPr>
        <p:spPr>
          <a:xfrm>
            <a:off x="5363799" y="2533040"/>
            <a:ext cx="4623954" cy="759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7726" y="466938"/>
            <a:ext cx="5204976" cy="1077218"/>
          </a:xfrm>
          <a:prstGeom prst="rect">
            <a:avLst/>
          </a:prstGeom>
        </p:spPr>
        <p:txBody>
          <a:bodyPr wrap="square">
            <a:spAutoFit/>
          </a:bodyPr>
          <a:lstStyle/>
          <a:p>
            <a:r>
              <a:rPr lang="de-DE" sz="1600" dirty="0">
                <a:cs typeface="Times New Roman" pitchFamily="18" charset="0"/>
              </a:rPr>
              <a:t>i</a:t>
            </a:r>
            <a:r>
              <a:rPr lang="de-DE" sz="1600" baseline="-25000" dirty="0">
                <a:cs typeface="Times New Roman" pitchFamily="18" charset="0"/>
              </a:rPr>
              <a:t>1</a:t>
            </a:r>
            <a:r>
              <a:rPr lang="de-DE" sz="1600" dirty="0">
                <a:cs typeface="Times New Roman" pitchFamily="18" charset="0"/>
              </a:rPr>
              <a:t>:	Zinssatz 1 Jahr (p.a.) 2%</a:t>
            </a:r>
          </a:p>
          <a:p>
            <a:r>
              <a:rPr lang="de-DE" sz="1600" dirty="0">
                <a:cs typeface="Times New Roman" pitchFamily="18" charset="0"/>
              </a:rPr>
              <a:t>i</a:t>
            </a:r>
            <a:r>
              <a:rPr lang="de-DE" sz="1600" baseline="-25000" dirty="0">
                <a:cs typeface="Times New Roman" pitchFamily="18" charset="0"/>
              </a:rPr>
              <a:t>2</a:t>
            </a:r>
            <a:r>
              <a:rPr lang="de-DE" sz="1600" dirty="0">
                <a:cs typeface="Times New Roman" pitchFamily="18" charset="0"/>
              </a:rPr>
              <a:t>:	</a:t>
            </a:r>
            <a:r>
              <a:rPr lang="de-DE" sz="1600" dirty="0"/>
              <a:t>Zinssatz 2 Jahre (p.a.) 4%</a:t>
            </a:r>
          </a:p>
          <a:p>
            <a:r>
              <a:rPr lang="de-DE" sz="1600" dirty="0"/>
              <a:t>i</a:t>
            </a:r>
            <a:r>
              <a:rPr lang="de-DE" sz="1600" baseline="-25000" dirty="0"/>
              <a:t>1</a:t>
            </a:r>
            <a:r>
              <a:rPr lang="de-DE" sz="1600" baseline="30000" dirty="0"/>
              <a:t>e</a:t>
            </a:r>
            <a:r>
              <a:rPr lang="de-DE" sz="1600" dirty="0"/>
              <a:t>:	Erwarteter Zinssatz 1 Jahr in 1 Jahr (p.a.)???</a:t>
            </a:r>
          </a:p>
          <a:p>
            <a:r>
              <a:rPr lang="de-DE" sz="1600" dirty="0"/>
              <a:t>Anlage 1 Euro</a:t>
            </a:r>
          </a:p>
        </p:txBody>
      </p:sp>
      <p:sp>
        <p:nvSpPr>
          <p:cNvPr id="7" name="Rechteck 6"/>
          <p:cNvSpPr/>
          <p:nvPr/>
        </p:nvSpPr>
        <p:spPr>
          <a:xfrm>
            <a:off x="4603102" y="465366"/>
            <a:ext cx="7588898" cy="646331"/>
          </a:xfrm>
          <a:prstGeom prst="rect">
            <a:avLst/>
          </a:prstGeom>
        </p:spPr>
        <p:txBody>
          <a:bodyPr wrap="square">
            <a:spAutoFit/>
          </a:bodyPr>
          <a:lstStyle/>
          <a:p>
            <a:r>
              <a:rPr lang="de-DE" dirty="0">
                <a:cs typeface="Times New Roman" pitchFamily="18" charset="0"/>
              </a:rPr>
              <a:t>Wir </a:t>
            </a:r>
            <a:r>
              <a:rPr lang="de-DE" b="1" dirty="0">
                <a:cs typeface="Times New Roman" pitchFamily="18" charset="0"/>
              </a:rPr>
              <a:t>nehmen perfekte Substituierbarkeit </a:t>
            </a:r>
            <a:r>
              <a:rPr lang="de-DE" dirty="0">
                <a:cs typeface="Times New Roman" pitchFamily="18" charset="0"/>
              </a:rPr>
              <a:t>kurzfristiger und langfristiger An- lagen, einen </a:t>
            </a:r>
            <a:r>
              <a:rPr lang="de-DE" b="1" dirty="0">
                <a:cs typeface="Times New Roman" pitchFamily="18" charset="0"/>
              </a:rPr>
              <a:t>risikoneutrale</a:t>
            </a:r>
            <a:r>
              <a:rPr lang="de-DE" dirty="0">
                <a:cs typeface="Times New Roman" pitchFamily="18" charset="0"/>
              </a:rPr>
              <a:t>n Anleger und einem </a:t>
            </a:r>
            <a:r>
              <a:rPr lang="de-DE" b="1" dirty="0">
                <a:cs typeface="Times New Roman" pitchFamily="18" charset="0"/>
              </a:rPr>
              <a:t>vollständigen Kapitalmarkt an</a:t>
            </a:r>
            <a:endParaRPr lang="de-DE" b="1" dirty="0"/>
          </a:p>
        </p:txBody>
      </p:sp>
      <p:sp>
        <p:nvSpPr>
          <p:cNvPr id="4" name="Rechteck 3"/>
          <p:cNvSpPr/>
          <p:nvPr/>
        </p:nvSpPr>
        <p:spPr>
          <a:xfrm>
            <a:off x="4851703" y="2090562"/>
            <a:ext cx="786882" cy="369332"/>
          </a:xfrm>
          <a:prstGeom prst="rect">
            <a:avLst/>
          </a:prstGeom>
        </p:spPr>
        <p:txBody>
          <a:bodyPr wrap="none">
            <a:spAutoFit/>
          </a:bodyPr>
          <a:lstStyle/>
          <a:p>
            <a:r>
              <a:rPr lang="de-DE" dirty="0"/>
              <a:t>1 Euro</a:t>
            </a:r>
          </a:p>
        </p:txBody>
      </p:sp>
      <p:sp>
        <p:nvSpPr>
          <p:cNvPr id="11" name="Rechteck 10"/>
          <p:cNvSpPr/>
          <p:nvPr/>
        </p:nvSpPr>
        <p:spPr>
          <a:xfrm>
            <a:off x="2106693" y="2386748"/>
            <a:ext cx="1230530" cy="369332"/>
          </a:xfrm>
          <a:prstGeom prst="rect">
            <a:avLst/>
          </a:prstGeom>
        </p:spPr>
        <p:txBody>
          <a:bodyPr wrap="none">
            <a:spAutoFit/>
          </a:bodyPr>
          <a:lstStyle/>
          <a:p>
            <a:r>
              <a:rPr lang="de-DE" dirty="0"/>
              <a:t>Kurzfristig?</a:t>
            </a:r>
          </a:p>
        </p:txBody>
      </p:sp>
      <p:sp>
        <p:nvSpPr>
          <p:cNvPr id="12" name="Rechteck 11"/>
          <p:cNvSpPr/>
          <p:nvPr/>
        </p:nvSpPr>
        <p:spPr>
          <a:xfrm>
            <a:off x="8726830" y="2265341"/>
            <a:ext cx="1260923" cy="369332"/>
          </a:xfrm>
          <a:prstGeom prst="rect">
            <a:avLst/>
          </a:prstGeom>
        </p:spPr>
        <p:txBody>
          <a:bodyPr wrap="none">
            <a:spAutoFit/>
          </a:bodyPr>
          <a:lstStyle/>
          <a:p>
            <a:r>
              <a:rPr lang="de-DE" dirty="0"/>
              <a:t>Langfristig?</a:t>
            </a:r>
          </a:p>
        </p:txBody>
      </p:sp>
      <p:sp>
        <p:nvSpPr>
          <p:cNvPr id="16" name="Rechteck 15"/>
          <p:cNvSpPr/>
          <p:nvPr/>
        </p:nvSpPr>
        <p:spPr>
          <a:xfrm>
            <a:off x="4071938" y="2727593"/>
            <a:ext cx="2838820" cy="276999"/>
          </a:xfrm>
          <a:prstGeom prst="rect">
            <a:avLst/>
          </a:prstGeom>
        </p:spPr>
        <p:txBody>
          <a:bodyPr wrap="square">
            <a:spAutoFit/>
          </a:bodyPr>
          <a:lstStyle/>
          <a:p>
            <a:r>
              <a:rPr lang="de-DE" sz="1200" dirty="0">
                <a:cs typeface="Times New Roman" pitchFamily="18" charset="0"/>
              </a:rPr>
              <a:t>Sind die beiden Beträge so vergleichbar?</a:t>
            </a:r>
            <a:endParaRPr lang="de-DE" sz="1200" b="1" dirty="0"/>
          </a:p>
        </p:txBody>
      </p:sp>
      <p:sp>
        <p:nvSpPr>
          <p:cNvPr id="29" name="Rechteck 28">
            <a:extLst>
              <a:ext uri="{FF2B5EF4-FFF2-40B4-BE49-F238E27FC236}">
                <a16:creationId xmlns:a16="http://schemas.microsoft.com/office/drawing/2014/main" id="{EC6D4F84-8416-4DF4-A422-83AE22050BC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075DF995-EE89-4922-85CE-E2F777559484}"/>
                  </a:ext>
                </a:extLst>
              </p14:cNvPr>
              <p14:cNvContentPartPr/>
              <p14:nvPr/>
            </p14:nvContentPartPr>
            <p14:xfrm>
              <a:off x="5409213" y="337947"/>
              <a:ext cx="3226680" cy="108000"/>
            </p14:xfrm>
          </p:contentPart>
        </mc:Choice>
        <mc:Fallback>
          <p:pic>
            <p:nvPicPr>
              <p:cNvPr id="5" name="Freihand 4">
                <a:extLst>
                  <a:ext uri="{FF2B5EF4-FFF2-40B4-BE49-F238E27FC236}">
                    <a16:creationId xmlns:a16="http://schemas.microsoft.com/office/drawing/2014/main" id="{075DF995-EE89-4922-85CE-E2F777559484}"/>
                  </a:ext>
                </a:extLst>
              </p:cNvPr>
              <p:cNvPicPr/>
              <p:nvPr/>
            </p:nvPicPr>
            <p:blipFill>
              <a:blip r:embed="rId4"/>
              <a:stretch>
                <a:fillRect/>
              </a:stretch>
            </p:blipFill>
            <p:spPr>
              <a:xfrm>
                <a:off x="5404893" y="333627"/>
                <a:ext cx="32353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AD630BC5-E7AB-44EB-AE67-5BB7B37D13E9}"/>
                  </a:ext>
                </a:extLst>
              </p14:cNvPr>
              <p14:cNvContentPartPr/>
              <p14:nvPr/>
            </p14:nvContentPartPr>
            <p14:xfrm>
              <a:off x="66813" y="744387"/>
              <a:ext cx="115200" cy="30600"/>
            </p14:xfrm>
          </p:contentPart>
        </mc:Choice>
        <mc:Fallback>
          <p:pic>
            <p:nvPicPr>
              <p:cNvPr id="6" name="Freihand 5">
                <a:extLst>
                  <a:ext uri="{FF2B5EF4-FFF2-40B4-BE49-F238E27FC236}">
                    <a16:creationId xmlns:a16="http://schemas.microsoft.com/office/drawing/2014/main" id="{AD630BC5-E7AB-44EB-AE67-5BB7B37D13E9}"/>
                  </a:ext>
                </a:extLst>
              </p:cNvPr>
              <p:cNvPicPr/>
              <p:nvPr/>
            </p:nvPicPr>
            <p:blipFill>
              <a:blip r:embed="rId6"/>
              <a:stretch>
                <a:fillRect/>
              </a:stretch>
            </p:blipFill>
            <p:spPr>
              <a:xfrm>
                <a:off x="62493" y="740067"/>
                <a:ext cx="123840" cy="39240"/>
              </a:xfrm>
              <a:prstGeom prst="rect">
                <a:avLst/>
              </a:prstGeom>
            </p:spPr>
          </p:pic>
        </mc:Fallback>
      </mc:AlternateContent>
      <p:grpSp>
        <p:nvGrpSpPr>
          <p:cNvPr id="15" name="Gruppieren 14">
            <a:extLst>
              <a:ext uri="{FF2B5EF4-FFF2-40B4-BE49-F238E27FC236}">
                <a16:creationId xmlns:a16="http://schemas.microsoft.com/office/drawing/2014/main" id="{7F7B27D8-C92F-41F4-A656-7F1C9891814B}"/>
              </a:ext>
            </a:extLst>
          </p:cNvPr>
          <p:cNvGrpSpPr/>
          <p:nvPr/>
        </p:nvGrpSpPr>
        <p:grpSpPr>
          <a:xfrm>
            <a:off x="1101093" y="303027"/>
            <a:ext cx="446040" cy="176760"/>
            <a:chOff x="1101093" y="303027"/>
            <a:chExt cx="446040" cy="176760"/>
          </a:xfrm>
        </p:grpSpPr>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FBBA214D-D408-4723-AD8D-7255E2CE5163}"/>
                    </a:ext>
                  </a:extLst>
                </p14:cNvPr>
                <p14:cNvContentPartPr/>
                <p14:nvPr/>
              </p14:nvContentPartPr>
              <p14:xfrm>
                <a:off x="1101093" y="303027"/>
                <a:ext cx="101520" cy="135720"/>
              </p14:xfrm>
            </p:contentPart>
          </mc:Choice>
          <mc:Fallback>
            <p:pic>
              <p:nvPicPr>
                <p:cNvPr id="9" name="Freihand 8">
                  <a:extLst>
                    <a:ext uri="{FF2B5EF4-FFF2-40B4-BE49-F238E27FC236}">
                      <a16:creationId xmlns:a16="http://schemas.microsoft.com/office/drawing/2014/main" id="{FBBA214D-D408-4723-AD8D-7255E2CE5163}"/>
                    </a:ext>
                  </a:extLst>
                </p:cNvPr>
                <p:cNvPicPr/>
                <p:nvPr/>
              </p:nvPicPr>
              <p:blipFill>
                <a:blip r:embed="rId8"/>
                <a:stretch>
                  <a:fillRect/>
                </a:stretch>
              </p:blipFill>
              <p:spPr>
                <a:xfrm>
                  <a:off x="1096773" y="298707"/>
                  <a:ext cx="1101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918528BB-CD85-4DB5-967A-B0E57CF41413}"/>
                    </a:ext>
                  </a:extLst>
                </p14:cNvPr>
                <p14:cNvContentPartPr/>
                <p14:nvPr/>
              </p14:nvContentPartPr>
              <p14:xfrm>
                <a:off x="1174173" y="396987"/>
                <a:ext cx="153360" cy="51840"/>
              </p14:xfrm>
            </p:contentPart>
          </mc:Choice>
          <mc:Fallback>
            <p:pic>
              <p:nvPicPr>
                <p:cNvPr id="10" name="Freihand 9">
                  <a:extLst>
                    <a:ext uri="{FF2B5EF4-FFF2-40B4-BE49-F238E27FC236}">
                      <a16:creationId xmlns:a16="http://schemas.microsoft.com/office/drawing/2014/main" id="{918528BB-CD85-4DB5-967A-B0E57CF41413}"/>
                    </a:ext>
                  </a:extLst>
                </p:cNvPr>
                <p:cNvPicPr/>
                <p:nvPr/>
              </p:nvPicPr>
              <p:blipFill>
                <a:blip r:embed="rId10"/>
                <a:stretch>
                  <a:fillRect/>
                </a:stretch>
              </p:blipFill>
              <p:spPr>
                <a:xfrm>
                  <a:off x="1169853" y="392667"/>
                  <a:ext cx="1620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 name="Freihand 12">
                  <a:extLst>
                    <a:ext uri="{FF2B5EF4-FFF2-40B4-BE49-F238E27FC236}">
                      <a16:creationId xmlns:a16="http://schemas.microsoft.com/office/drawing/2014/main" id="{A89AA392-1BC2-4653-891B-626BB53D7F43}"/>
                    </a:ext>
                  </a:extLst>
                </p14:cNvPr>
                <p14:cNvContentPartPr/>
                <p14:nvPr/>
              </p14:nvContentPartPr>
              <p14:xfrm>
                <a:off x="1268853" y="354867"/>
                <a:ext cx="189720" cy="124920"/>
              </p14:xfrm>
            </p:contentPart>
          </mc:Choice>
          <mc:Fallback>
            <p:pic>
              <p:nvPicPr>
                <p:cNvPr id="13" name="Freihand 12">
                  <a:extLst>
                    <a:ext uri="{FF2B5EF4-FFF2-40B4-BE49-F238E27FC236}">
                      <a16:creationId xmlns:a16="http://schemas.microsoft.com/office/drawing/2014/main" id="{A89AA392-1BC2-4653-891B-626BB53D7F43}"/>
                    </a:ext>
                  </a:extLst>
                </p:cNvPr>
                <p:cNvPicPr/>
                <p:nvPr/>
              </p:nvPicPr>
              <p:blipFill>
                <a:blip r:embed="rId12"/>
                <a:stretch>
                  <a:fillRect/>
                </a:stretch>
              </p:blipFill>
              <p:spPr>
                <a:xfrm>
                  <a:off x="1264533" y="350547"/>
                  <a:ext cx="1983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4" name="Freihand 13">
                  <a:extLst>
                    <a:ext uri="{FF2B5EF4-FFF2-40B4-BE49-F238E27FC236}">
                      <a16:creationId xmlns:a16="http://schemas.microsoft.com/office/drawing/2014/main" id="{B1DBBD04-D998-45E4-9FB7-BFB7D2565A3A}"/>
                    </a:ext>
                  </a:extLst>
                </p14:cNvPr>
                <p14:cNvContentPartPr/>
                <p14:nvPr/>
              </p14:nvContentPartPr>
              <p14:xfrm>
                <a:off x="1464693" y="382587"/>
                <a:ext cx="82440" cy="67680"/>
              </p14:xfrm>
            </p:contentPart>
          </mc:Choice>
          <mc:Fallback>
            <p:pic>
              <p:nvPicPr>
                <p:cNvPr id="14" name="Freihand 13">
                  <a:extLst>
                    <a:ext uri="{FF2B5EF4-FFF2-40B4-BE49-F238E27FC236}">
                      <a16:creationId xmlns:a16="http://schemas.microsoft.com/office/drawing/2014/main" id="{B1DBBD04-D998-45E4-9FB7-BFB7D2565A3A}"/>
                    </a:ext>
                  </a:extLst>
                </p:cNvPr>
                <p:cNvPicPr/>
                <p:nvPr/>
              </p:nvPicPr>
              <p:blipFill>
                <a:blip r:embed="rId14"/>
                <a:stretch>
                  <a:fillRect/>
                </a:stretch>
              </p:blipFill>
              <p:spPr>
                <a:xfrm>
                  <a:off x="1460373" y="378267"/>
                  <a:ext cx="91080" cy="76320"/>
                </a:xfrm>
                <a:prstGeom prst="rect">
                  <a:avLst/>
                </a:prstGeom>
              </p:spPr>
            </p:pic>
          </mc:Fallback>
        </mc:AlternateContent>
      </p:grpSp>
      <p:grpSp>
        <p:nvGrpSpPr>
          <p:cNvPr id="19" name="Gruppieren 18">
            <a:extLst>
              <a:ext uri="{FF2B5EF4-FFF2-40B4-BE49-F238E27FC236}">
                <a16:creationId xmlns:a16="http://schemas.microsoft.com/office/drawing/2014/main" id="{EAC5D722-7443-4E4A-A823-9FD00E7E6493}"/>
              </a:ext>
            </a:extLst>
          </p:cNvPr>
          <p:cNvGrpSpPr/>
          <p:nvPr/>
        </p:nvGrpSpPr>
        <p:grpSpPr>
          <a:xfrm>
            <a:off x="450213" y="787227"/>
            <a:ext cx="305280" cy="228960"/>
            <a:chOff x="450213" y="787227"/>
            <a:chExt cx="305280" cy="228960"/>
          </a:xfrm>
        </p:grpSpPr>
        <mc:AlternateContent xmlns:mc="http://schemas.openxmlformats.org/markup-compatibility/2006">
          <mc:Choice xmlns:p14="http://schemas.microsoft.com/office/powerpoint/2010/main" Requires="p14">
            <p:contentPart p14:bwMode="auto" r:id="rId15">
              <p14:nvContentPartPr>
                <p14:cNvPr id="17" name="Freihand 16">
                  <a:extLst>
                    <a:ext uri="{FF2B5EF4-FFF2-40B4-BE49-F238E27FC236}">
                      <a16:creationId xmlns:a16="http://schemas.microsoft.com/office/drawing/2014/main" id="{4CAA5367-7966-439E-80B4-CA27C767992F}"/>
                    </a:ext>
                  </a:extLst>
                </p14:cNvPr>
                <p14:cNvContentPartPr/>
                <p14:nvPr/>
              </p14:nvContentPartPr>
              <p14:xfrm>
                <a:off x="450213" y="787227"/>
                <a:ext cx="71640" cy="180360"/>
              </p14:xfrm>
            </p:contentPart>
          </mc:Choice>
          <mc:Fallback>
            <p:pic>
              <p:nvPicPr>
                <p:cNvPr id="17" name="Freihand 16">
                  <a:extLst>
                    <a:ext uri="{FF2B5EF4-FFF2-40B4-BE49-F238E27FC236}">
                      <a16:creationId xmlns:a16="http://schemas.microsoft.com/office/drawing/2014/main" id="{4CAA5367-7966-439E-80B4-CA27C767992F}"/>
                    </a:ext>
                  </a:extLst>
                </p:cNvPr>
                <p:cNvPicPr/>
                <p:nvPr/>
              </p:nvPicPr>
              <p:blipFill>
                <a:blip r:embed="rId16"/>
                <a:stretch>
                  <a:fillRect/>
                </a:stretch>
              </p:blipFill>
              <p:spPr>
                <a:xfrm>
                  <a:off x="445893" y="782907"/>
                  <a:ext cx="802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8" name="Freihand 17">
                  <a:extLst>
                    <a:ext uri="{FF2B5EF4-FFF2-40B4-BE49-F238E27FC236}">
                      <a16:creationId xmlns:a16="http://schemas.microsoft.com/office/drawing/2014/main" id="{39CF865B-95E0-4C15-B8C4-40111DA1AED9}"/>
                    </a:ext>
                  </a:extLst>
                </p14:cNvPr>
                <p14:cNvContentPartPr/>
                <p14:nvPr/>
              </p14:nvContentPartPr>
              <p14:xfrm>
                <a:off x="540933" y="858147"/>
                <a:ext cx="214560" cy="158040"/>
              </p14:xfrm>
            </p:contentPart>
          </mc:Choice>
          <mc:Fallback>
            <p:pic>
              <p:nvPicPr>
                <p:cNvPr id="18" name="Freihand 17">
                  <a:extLst>
                    <a:ext uri="{FF2B5EF4-FFF2-40B4-BE49-F238E27FC236}">
                      <a16:creationId xmlns:a16="http://schemas.microsoft.com/office/drawing/2014/main" id="{39CF865B-95E0-4C15-B8C4-40111DA1AED9}"/>
                    </a:ext>
                  </a:extLst>
                </p:cNvPr>
                <p:cNvPicPr/>
                <p:nvPr/>
              </p:nvPicPr>
              <p:blipFill>
                <a:blip r:embed="rId18"/>
                <a:stretch>
                  <a:fillRect/>
                </a:stretch>
              </p:blipFill>
              <p:spPr>
                <a:xfrm>
                  <a:off x="536613" y="853827"/>
                  <a:ext cx="223200" cy="166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
            <p14:nvContentPartPr>
              <p14:cNvPr id="20" name="Freihand 19">
                <a:extLst>
                  <a:ext uri="{FF2B5EF4-FFF2-40B4-BE49-F238E27FC236}">
                    <a16:creationId xmlns:a16="http://schemas.microsoft.com/office/drawing/2014/main" id="{3BF98374-7CCA-4ECC-823B-C1BE13A9ACC3}"/>
                  </a:ext>
                </a:extLst>
              </p14:cNvPr>
              <p14:cNvContentPartPr/>
              <p14:nvPr/>
            </p14:nvContentPartPr>
            <p14:xfrm>
              <a:off x="2784093" y="723147"/>
              <a:ext cx="169560" cy="36720"/>
            </p14:xfrm>
          </p:contentPart>
        </mc:Choice>
        <mc:Fallback>
          <p:pic>
            <p:nvPicPr>
              <p:cNvPr id="20" name="Freihand 19">
                <a:extLst>
                  <a:ext uri="{FF2B5EF4-FFF2-40B4-BE49-F238E27FC236}">
                    <a16:creationId xmlns:a16="http://schemas.microsoft.com/office/drawing/2014/main" id="{3BF98374-7CCA-4ECC-823B-C1BE13A9ACC3}"/>
                  </a:ext>
                </a:extLst>
              </p:cNvPr>
              <p:cNvPicPr/>
              <p:nvPr/>
            </p:nvPicPr>
            <p:blipFill>
              <a:blip r:embed="rId20"/>
              <a:stretch>
                <a:fillRect/>
              </a:stretch>
            </p:blipFill>
            <p:spPr>
              <a:xfrm>
                <a:off x="2779773" y="718827"/>
                <a:ext cx="1782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1" name="Freihand 20">
                <a:extLst>
                  <a:ext uri="{FF2B5EF4-FFF2-40B4-BE49-F238E27FC236}">
                    <a16:creationId xmlns:a16="http://schemas.microsoft.com/office/drawing/2014/main" id="{59D3B222-0231-46FC-A50A-9A864116AECD}"/>
                  </a:ext>
                </a:extLst>
              </p14:cNvPr>
              <p14:cNvContentPartPr/>
              <p14:nvPr/>
            </p14:nvContentPartPr>
            <p14:xfrm>
              <a:off x="2858253" y="968307"/>
              <a:ext cx="193680" cy="21240"/>
            </p14:xfrm>
          </p:contentPart>
        </mc:Choice>
        <mc:Fallback>
          <p:pic>
            <p:nvPicPr>
              <p:cNvPr id="21" name="Freihand 20">
                <a:extLst>
                  <a:ext uri="{FF2B5EF4-FFF2-40B4-BE49-F238E27FC236}">
                    <a16:creationId xmlns:a16="http://schemas.microsoft.com/office/drawing/2014/main" id="{59D3B222-0231-46FC-A50A-9A864116AECD}"/>
                  </a:ext>
                </a:extLst>
              </p:cNvPr>
              <p:cNvPicPr/>
              <p:nvPr/>
            </p:nvPicPr>
            <p:blipFill>
              <a:blip r:embed="rId22"/>
              <a:stretch>
                <a:fillRect/>
              </a:stretch>
            </p:blipFill>
            <p:spPr>
              <a:xfrm>
                <a:off x="2853933" y="963987"/>
                <a:ext cx="2023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5" name="Freihand 24">
                <a:extLst>
                  <a:ext uri="{FF2B5EF4-FFF2-40B4-BE49-F238E27FC236}">
                    <a16:creationId xmlns:a16="http://schemas.microsoft.com/office/drawing/2014/main" id="{74371434-C14B-4C87-B882-956CD3690DF3}"/>
                  </a:ext>
                </a:extLst>
              </p14:cNvPr>
              <p14:cNvContentPartPr/>
              <p14:nvPr/>
            </p14:nvContentPartPr>
            <p14:xfrm>
              <a:off x="5851293" y="1069827"/>
              <a:ext cx="1307520" cy="33480"/>
            </p14:xfrm>
          </p:contentPart>
        </mc:Choice>
        <mc:Fallback>
          <p:pic>
            <p:nvPicPr>
              <p:cNvPr id="25" name="Freihand 24">
                <a:extLst>
                  <a:ext uri="{FF2B5EF4-FFF2-40B4-BE49-F238E27FC236}">
                    <a16:creationId xmlns:a16="http://schemas.microsoft.com/office/drawing/2014/main" id="{74371434-C14B-4C87-B882-956CD3690DF3}"/>
                  </a:ext>
                </a:extLst>
              </p:cNvPr>
              <p:cNvPicPr/>
              <p:nvPr/>
            </p:nvPicPr>
            <p:blipFill>
              <a:blip r:embed="rId24"/>
              <a:stretch>
                <a:fillRect/>
              </a:stretch>
            </p:blipFill>
            <p:spPr>
              <a:xfrm>
                <a:off x="5846973" y="1065507"/>
                <a:ext cx="13161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6" name="Freihand 25">
                <a:extLst>
                  <a:ext uri="{FF2B5EF4-FFF2-40B4-BE49-F238E27FC236}">
                    <a16:creationId xmlns:a16="http://schemas.microsoft.com/office/drawing/2014/main" id="{3C770F8E-BC75-454D-8C35-DCE189E6F02A}"/>
                  </a:ext>
                </a:extLst>
              </p14:cNvPr>
              <p14:cNvContentPartPr/>
              <p14:nvPr/>
            </p14:nvContentPartPr>
            <p14:xfrm>
              <a:off x="9238173" y="1030227"/>
              <a:ext cx="2852640" cy="67680"/>
            </p14:xfrm>
          </p:contentPart>
        </mc:Choice>
        <mc:Fallback>
          <p:pic>
            <p:nvPicPr>
              <p:cNvPr id="26" name="Freihand 25">
                <a:extLst>
                  <a:ext uri="{FF2B5EF4-FFF2-40B4-BE49-F238E27FC236}">
                    <a16:creationId xmlns:a16="http://schemas.microsoft.com/office/drawing/2014/main" id="{3C770F8E-BC75-454D-8C35-DCE189E6F02A}"/>
                  </a:ext>
                </a:extLst>
              </p:cNvPr>
              <p:cNvPicPr/>
              <p:nvPr/>
            </p:nvPicPr>
            <p:blipFill>
              <a:blip r:embed="rId26"/>
              <a:stretch>
                <a:fillRect/>
              </a:stretch>
            </p:blipFill>
            <p:spPr>
              <a:xfrm>
                <a:off x="9233853" y="1025907"/>
                <a:ext cx="28612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7" name="Freihand 26">
                <a:extLst>
                  <a:ext uri="{FF2B5EF4-FFF2-40B4-BE49-F238E27FC236}">
                    <a16:creationId xmlns:a16="http://schemas.microsoft.com/office/drawing/2014/main" id="{91EF43A7-5260-4138-AAFF-B5A86AEA01E4}"/>
                  </a:ext>
                </a:extLst>
              </p14:cNvPr>
              <p14:cNvContentPartPr/>
              <p14:nvPr/>
            </p14:nvContentPartPr>
            <p14:xfrm>
              <a:off x="2762133" y="696147"/>
              <a:ext cx="192240" cy="55440"/>
            </p14:xfrm>
          </p:contentPart>
        </mc:Choice>
        <mc:Fallback>
          <p:pic>
            <p:nvPicPr>
              <p:cNvPr id="27" name="Freihand 26">
                <a:extLst>
                  <a:ext uri="{FF2B5EF4-FFF2-40B4-BE49-F238E27FC236}">
                    <a16:creationId xmlns:a16="http://schemas.microsoft.com/office/drawing/2014/main" id="{91EF43A7-5260-4138-AAFF-B5A86AEA01E4}"/>
                  </a:ext>
                </a:extLst>
              </p:cNvPr>
              <p:cNvPicPr/>
              <p:nvPr/>
            </p:nvPicPr>
            <p:blipFill>
              <a:blip r:embed="rId28"/>
              <a:stretch>
                <a:fillRect/>
              </a:stretch>
            </p:blipFill>
            <p:spPr>
              <a:xfrm>
                <a:off x="2757813" y="691827"/>
                <a:ext cx="2008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8" name="Freihand 27">
                <a:extLst>
                  <a:ext uri="{FF2B5EF4-FFF2-40B4-BE49-F238E27FC236}">
                    <a16:creationId xmlns:a16="http://schemas.microsoft.com/office/drawing/2014/main" id="{5A63955F-12E0-4792-99B5-1B9492A63A7F}"/>
                  </a:ext>
                </a:extLst>
              </p14:cNvPr>
              <p14:cNvContentPartPr/>
              <p14:nvPr/>
            </p14:nvContentPartPr>
            <p14:xfrm>
              <a:off x="2834133" y="979467"/>
              <a:ext cx="183240" cy="18000"/>
            </p14:xfrm>
          </p:contentPart>
        </mc:Choice>
        <mc:Fallback>
          <p:pic>
            <p:nvPicPr>
              <p:cNvPr id="28" name="Freihand 27">
                <a:extLst>
                  <a:ext uri="{FF2B5EF4-FFF2-40B4-BE49-F238E27FC236}">
                    <a16:creationId xmlns:a16="http://schemas.microsoft.com/office/drawing/2014/main" id="{5A63955F-12E0-4792-99B5-1B9492A63A7F}"/>
                  </a:ext>
                </a:extLst>
              </p:cNvPr>
              <p:cNvPicPr/>
              <p:nvPr/>
            </p:nvPicPr>
            <p:blipFill>
              <a:blip r:embed="rId30"/>
              <a:stretch>
                <a:fillRect/>
              </a:stretch>
            </p:blipFill>
            <p:spPr>
              <a:xfrm>
                <a:off x="2829813" y="975147"/>
                <a:ext cx="1918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0" name="Freihand 29">
                <a:extLst>
                  <a:ext uri="{FF2B5EF4-FFF2-40B4-BE49-F238E27FC236}">
                    <a16:creationId xmlns:a16="http://schemas.microsoft.com/office/drawing/2014/main" id="{070D1DF0-6D71-44EE-8C76-55DBAB4AD2A0}"/>
                  </a:ext>
                </a:extLst>
              </p14:cNvPr>
              <p14:cNvContentPartPr/>
              <p14:nvPr/>
            </p14:nvContentPartPr>
            <p14:xfrm>
              <a:off x="4870293" y="2413707"/>
              <a:ext cx="781200" cy="24480"/>
            </p14:xfrm>
          </p:contentPart>
        </mc:Choice>
        <mc:Fallback>
          <p:pic>
            <p:nvPicPr>
              <p:cNvPr id="30" name="Freihand 29">
                <a:extLst>
                  <a:ext uri="{FF2B5EF4-FFF2-40B4-BE49-F238E27FC236}">
                    <a16:creationId xmlns:a16="http://schemas.microsoft.com/office/drawing/2014/main" id="{070D1DF0-6D71-44EE-8C76-55DBAB4AD2A0}"/>
                  </a:ext>
                </a:extLst>
              </p:cNvPr>
              <p:cNvPicPr/>
              <p:nvPr/>
            </p:nvPicPr>
            <p:blipFill>
              <a:blip r:embed="rId32"/>
              <a:stretch>
                <a:fillRect/>
              </a:stretch>
            </p:blipFill>
            <p:spPr>
              <a:xfrm>
                <a:off x="4865973" y="2409387"/>
                <a:ext cx="789840" cy="33120"/>
              </a:xfrm>
              <a:prstGeom prst="rect">
                <a:avLst/>
              </a:prstGeom>
            </p:spPr>
          </p:pic>
        </mc:Fallback>
      </mc:AlternateContent>
      <p:grpSp>
        <p:nvGrpSpPr>
          <p:cNvPr id="55" name="Gruppieren 54">
            <a:extLst>
              <a:ext uri="{FF2B5EF4-FFF2-40B4-BE49-F238E27FC236}">
                <a16:creationId xmlns:a16="http://schemas.microsoft.com/office/drawing/2014/main" id="{C9CD1BEA-FF81-49AA-B986-02CA72AAB25C}"/>
              </a:ext>
            </a:extLst>
          </p:cNvPr>
          <p:cNvGrpSpPr/>
          <p:nvPr/>
        </p:nvGrpSpPr>
        <p:grpSpPr>
          <a:xfrm>
            <a:off x="8982933" y="3259347"/>
            <a:ext cx="1722240" cy="409680"/>
            <a:chOff x="8982933" y="3259347"/>
            <a:chExt cx="1722240" cy="409680"/>
          </a:xfrm>
        </p:grpSpPr>
        <mc:AlternateContent xmlns:mc="http://schemas.openxmlformats.org/markup-compatibility/2006">
          <mc:Choice xmlns:p14="http://schemas.microsoft.com/office/powerpoint/2010/main" Requires="p14">
            <p:contentPart p14:bwMode="auto" r:id="rId33">
              <p14:nvContentPartPr>
                <p14:cNvPr id="31" name="Freihand 30">
                  <a:extLst>
                    <a:ext uri="{FF2B5EF4-FFF2-40B4-BE49-F238E27FC236}">
                      <a16:creationId xmlns:a16="http://schemas.microsoft.com/office/drawing/2014/main" id="{937BCD07-B9D0-44F8-93A3-CC49D5415DB0}"/>
                    </a:ext>
                  </a:extLst>
                </p14:cNvPr>
                <p14:cNvContentPartPr/>
                <p14:nvPr/>
              </p14:nvContentPartPr>
              <p14:xfrm>
                <a:off x="8982933" y="3447987"/>
                <a:ext cx="111600" cy="127440"/>
              </p14:xfrm>
            </p:contentPart>
          </mc:Choice>
          <mc:Fallback>
            <p:pic>
              <p:nvPicPr>
                <p:cNvPr id="31" name="Freihand 30">
                  <a:extLst>
                    <a:ext uri="{FF2B5EF4-FFF2-40B4-BE49-F238E27FC236}">
                      <a16:creationId xmlns:a16="http://schemas.microsoft.com/office/drawing/2014/main" id="{937BCD07-B9D0-44F8-93A3-CC49D5415DB0}"/>
                    </a:ext>
                  </a:extLst>
                </p:cNvPr>
                <p:cNvPicPr/>
                <p:nvPr/>
              </p:nvPicPr>
              <p:blipFill>
                <a:blip r:embed="rId34"/>
                <a:stretch>
                  <a:fillRect/>
                </a:stretch>
              </p:blipFill>
              <p:spPr>
                <a:xfrm>
                  <a:off x="8978613" y="3443667"/>
                  <a:ext cx="1202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2" name="Freihand 31">
                  <a:extLst>
                    <a:ext uri="{FF2B5EF4-FFF2-40B4-BE49-F238E27FC236}">
                      <a16:creationId xmlns:a16="http://schemas.microsoft.com/office/drawing/2014/main" id="{1C6E0A34-D6EA-4B64-A6DC-A4C29F0317D4}"/>
                    </a:ext>
                  </a:extLst>
                </p14:cNvPr>
                <p14:cNvContentPartPr/>
                <p14:nvPr/>
              </p14:nvContentPartPr>
              <p14:xfrm>
                <a:off x="9167973" y="3448347"/>
                <a:ext cx="102600" cy="114120"/>
              </p14:xfrm>
            </p:contentPart>
          </mc:Choice>
          <mc:Fallback>
            <p:pic>
              <p:nvPicPr>
                <p:cNvPr id="32" name="Freihand 31">
                  <a:extLst>
                    <a:ext uri="{FF2B5EF4-FFF2-40B4-BE49-F238E27FC236}">
                      <a16:creationId xmlns:a16="http://schemas.microsoft.com/office/drawing/2014/main" id="{1C6E0A34-D6EA-4B64-A6DC-A4C29F0317D4}"/>
                    </a:ext>
                  </a:extLst>
                </p:cNvPr>
                <p:cNvPicPr/>
                <p:nvPr/>
              </p:nvPicPr>
              <p:blipFill>
                <a:blip r:embed="rId36"/>
                <a:stretch>
                  <a:fillRect/>
                </a:stretch>
              </p:blipFill>
              <p:spPr>
                <a:xfrm>
                  <a:off x="9163653" y="3444027"/>
                  <a:ext cx="1112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3" name="Freihand 32">
                  <a:extLst>
                    <a:ext uri="{FF2B5EF4-FFF2-40B4-BE49-F238E27FC236}">
                      <a16:creationId xmlns:a16="http://schemas.microsoft.com/office/drawing/2014/main" id="{DA0E1FD6-276F-4961-B7BB-2715685E575B}"/>
                    </a:ext>
                  </a:extLst>
                </p14:cNvPr>
                <p14:cNvContentPartPr/>
                <p14:nvPr/>
              </p14:nvContentPartPr>
              <p14:xfrm>
                <a:off x="9126933" y="3491907"/>
                <a:ext cx="117000" cy="23760"/>
              </p14:xfrm>
            </p:contentPart>
          </mc:Choice>
          <mc:Fallback>
            <p:pic>
              <p:nvPicPr>
                <p:cNvPr id="33" name="Freihand 32">
                  <a:extLst>
                    <a:ext uri="{FF2B5EF4-FFF2-40B4-BE49-F238E27FC236}">
                      <a16:creationId xmlns:a16="http://schemas.microsoft.com/office/drawing/2014/main" id="{DA0E1FD6-276F-4961-B7BB-2715685E575B}"/>
                    </a:ext>
                  </a:extLst>
                </p:cNvPr>
                <p:cNvPicPr/>
                <p:nvPr/>
              </p:nvPicPr>
              <p:blipFill>
                <a:blip r:embed="rId38"/>
                <a:stretch>
                  <a:fillRect/>
                </a:stretch>
              </p:blipFill>
              <p:spPr>
                <a:xfrm>
                  <a:off x="9122613" y="3487587"/>
                  <a:ext cx="1256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4" name="Freihand 33">
                  <a:extLst>
                    <a:ext uri="{FF2B5EF4-FFF2-40B4-BE49-F238E27FC236}">
                      <a16:creationId xmlns:a16="http://schemas.microsoft.com/office/drawing/2014/main" id="{3A47AE66-5E13-4A9C-A324-EEAE9A920629}"/>
                    </a:ext>
                  </a:extLst>
                </p14:cNvPr>
                <p14:cNvContentPartPr/>
                <p14:nvPr/>
              </p14:nvContentPartPr>
              <p14:xfrm>
                <a:off x="9122613" y="3515307"/>
                <a:ext cx="113760" cy="14400"/>
              </p14:xfrm>
            </p:contentPart>
          </mc:Choice>
          <mc:Fallback>
            <p:pic>
              <p:nvPicPr>
                <p:cNvPr id="34" name="Freihand 33">
                  <a:extLst>
                    <a:ext uri="{FF2B5EF4-FFF2-40B4-BE49-F238E27FC236}">
                      <a16:creationId xmlns:a16="http://schemas.microsoft.com/office/drawing/2014/main" id="{3A47AE66-5E13-4A9C-A324-EEAE9A920629}"/>
                    </a:ext>
                  </a:extLst>
                </p:cNvPr>
                <p:cNvPicPr/>
                <p:nvPr/>
              </p:nvPicPr>
              <p:blipFill>
                <a:blip r:embed="rId40"/>
                <a:stretch>
                  <a:fillRect/>
                </a:stretch>
              </p:blipFill>
              <p:spPr>
                <a:xfrm>
                  <a:off x="9118293" y="3510987"/>
                  <a:ext cx="1224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6" name="Freihand 35">
                  <a:extLst>
                    <a:ext uri="{FF2B5EF4-FFF2-40B4-BE49-F238E27FC236}">
                      <a16:creationId xmlns:a16="http://schemas.microsoft.com/office/drawing/2014/main" id="{E74BAD94-2BDF-4732-B2EC-B2C7E76C6068}"/>
                    </a:ext>
                  </a:extLst>
                </p14:cNvPr>
                <p14:cNvContentPartPr/>
                <p14:nvPr/>
              </p14:nvContentPartPr>
              <p14:xfrm>
                <a:off x="9312333" y="3376347"/>
                <a:ext cx="93600" cy="214560"/>
              </p14:xfrm>
            </p:contentPart>
          </mc:Choice>
          <mc:Fallback>
            <p:pic>
              <p:nvPicPr>
                <p:cNvPr id="36" name="Freihand 35">
                  <a:extLst>
                    <a:ext uri="{FF2B5EF4-FFF2-40B4-BE49-F238E27FC236}">
                      <a16:creationId xmlns:a16="http://schemas.microsoft.com/office/drawing/2014/main" id="{E74BAD94-2BDF-4732-B2EC-B2C7E76C6068}"/>
                    </a:ext>
                  </a:extLst>
                </p:cNvPr>
                <p:cNvPicPr/>
                <p:nvPr/>
              </p:nvPicPr>
              <p:blipFill>
                <a:blip r:embed="rId42"/>
                <a:stretch>
                  <a:fillRect/>
                </a:stretch>
              </p:blipFill>
              <p:spPr>
                <a:xfrm>
                  <a:off x="9308013" y="3372027"/>
                  <a:ext cx="10224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7" name="Freihand 36">
                  <a:extLst>
                    <a:ext uri="{FF2B5EF4-FFF2-40B4-BE49-F238E27FC236}">
                      <a16:creationId xmlns:a16="http://schemas.microsoft.com/office/drawing/2014/main" id="{D090AB6A-A141-4017-808F-6D7BC0D302A4}"/>
                    </a:ext>
                  </a:extLst>
                </p14:cNvPr>
                <p14:cNvContentPartPr/>
                <p14:nvPr/>
              </p14:nvContentPartPr>
              <p14:xfrm>
                <a:off x="9390453" y="3408387"/>
                <a:ext cx="90720" cy="99000"/>
              </p14:xfrm>
            </p:contentPart>
          </mc:Choice>
          <mc:Fallback>
            <p:pic>
              <p:nvPicPr>
                <p:cNvPr id="37" name="Freihand 36">
                  <a:extLst>
                    <a:ext uri="{FF2B5EF4-FFF2-40B4-BE49-F238E27FC236}">
                      <a16:creationId xmlns:a16="http://schemas.microsoft.com/office/drawing/2014/main" id="{D090AB6A-A141-4017-808F-6D7BC0D302A4}"/>
                    </a:ext>
                  </a:extLst>
                </p:cNvPr>
                <p:cNvPicPr/>
                <p:nvPr/>
              </p:nvPicPr>
              <p:blipFill>
                <a:blip r:embed="rId44"/>
                <a:stretch>
                  <a:fillRect/>
                </a:stretch>
              </p:blipFill>
              <p:spPr>
                <a:xfrm>
                  <a:off x="9386133" y="3404067"/>
                  <a:ext cx="993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8" name="Freihand 37">
                  <a:extLst>
                    <a:ext uri="{FF2B5EF4-FFF2-40B4-BE49-F238E27FC236}">
                      <a16:creationId xmlns:a16="http://schemas.microsoft.com/office/drawing/2014/main" id="{B8A34F71-B2EB-4504-9C42-3008C85814AC}"/>
                    </a:ext>
                  </a:extLst>
                </p14:cNvPr>
                <p14:cNvContentPartPr/>
                <p14:nvPr/>
              </p14:nvContentPartPr>
              <p14:xfrm>
                <a:off x="9531213" y="3435387"/>
                <a:ext cx="12240" cy="97200"/>
              </p14:xfrm>
            </p:contentPart>
          </mc:Choice>
          <mc:Fallback>
            <p:pic>
              <p:nvPicPr>
                <p:cNvPr id="38" name="Freihand 37">
                  <a:extLst>
                    <a:ext uri="{FF2B5EF4-FFF2-40B4-BE49-F238E27FC236}">
                      <a16:creationId xmlns:a16="http://schemas.microsoft.com/office/drawing/2014/main" id="{B8A34F71-B2EB-4504-9C42-3008C85814AC}"/>
                    </a:ext>
                  </a:extLst>
                </p:cNvPr>
                <p:cNvPicPr/>
                <p:nvPr/>
              </p:nvPicPr>
              <p:blipFill>
                <a:blip r:embed="rId46"/>
                <a:stretch>
                  <a:fillRect/>
                </a:stretch>
              </p:blipFill>
              <p:spPr>
                <a:xfrm>
                  <a:off x="9526893" y="3431067"/>
                  <a:ext cx="208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9" name="Freihand 38">
                  <a:extLst>
                    <a:ext uri="{FF2B5EF4-FFF2-40B4-BE49-F238E27FC236}">
                      <a16:creationId xmlns:a16="http://schemas.microsoft.com/office/drawing/2014/main" id="{F3E517F8-05A8-416D-8AD2-E88FD3FB0AB2}"/>
                    </a:ext>
                  </a:extLst>
                </p14:cNvPr>
                <p14:cNvContentPartPr/>
                <p14:nvPr/>
              </p14:nvContentPartPr>
              <p14:xfrm>
                <a:off x="9495933" y="3459147"/>
                <a:ext cx="108000" cy="30600"/>
              </p14:xfrm>
            </p:contentPart>
          </mc:Choice>
          <mc:Fallback>
            <p:pic>
              <p:nvPicPr>
                <p:cNvPr id="39" name="Freihand 38">
                  <a:extLst>
                    <a:ext uri="{FF2B5EF4-FFF2-40B4-BE49-F238E27FC236}">
                      <a16:creationId xmlns:a16="http://schemas.microsoft.com/office/drawing/2014/main" id="{F3E517F8-05A8-416D-8AD2-E88FD3FB0AB2}"/>
                    </a:ext>
                  </a:extLst>
                </p:cNvPr>
                <p:cNvPicPr/>
                <p:nvPr/>
              </p:nvPicPr>
              <p:blipFill>
                <a:blip r:embed="rId48"/>
                <a:stretch>
                  <a:fillRect/>
                </a:stretch>
              </p:blipFill>
              <p:spPr>
                <a:xfrm>
                  <a:off x="9491613" y="3454827"/>
                  <a:ext cx="1166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0" name="Freihand 39">
                  <a:extLst>
                    <a:ext uri="{FF2B5EF4-FFF2-40B4-BE49-F238E27FC236}">
                      <a16:creationId xmlns:a16="http://schemas.microsoft.com/office/drawing/2014/main" id="{D21936AA-5B00-4756-B95B-AA68165BEC16}"/>
                    </a:ext>
                  </a:extLst>
                </p14:cNvPr>
                <p14:cNvContentPartPr/>
                <p14:nvPr/>
              </p14:nvContentPartPr>
              <p14:xfrm>
                <a:off x="9629133" y="3390387"/>
                <a:ext cx="68040" cy="142200"/>
              </p14:xfrm>
            </p:contentPart>
          </mc:Choice>
          <mc:Fallback>
            <p:pic>
              <p:nvPicPr>
                <p:cNvPr id="40" name="Freihand 39">
                  <a:extLst>
                    <a:ext uri="{FF2B5EF4-FFF2-40B4-BE49-F238E27FC236}">
                      <a16:creationId xmlns:a16="http://schemas.microsoft.com/office/drawing/2014/main" id="{D21936AA-5B00-4756-B95B-AA68165BEC16}"/>
                    </a:ext>
                  </a:extLst>
                </p:cNvPr>
                <p:cNvPicPr/>
                <p:nvPr/>
              </p:nvPicPr>
              <p:blipFill>
                <a:blip r:embed="rId50"/>
                <a:stretch>
                  <a:fillRect/>
                </a:stretch>
              </p:blipFill>
              <p:spPr>
                <a:xfrm>
                  <a:off x="9624813" y="3386067"/>
                  <a:ext cx="766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1" name="Freihand 40">
                  <a:extLst>
                    <a:ext uri="{FF2B5EF4-FFF2-40B4-BE49-F238E27FC236}">
                      <a16:creationId xmlns:a16="http://schemas.microsoft.com/office/drawing/2014/main" id="{30E8C915-8CCF-49D7-8BE5-D4D462EB178A}"/>
                    </a:ext>
                  </a:extLst>
                </p14:cNvPr>
                <p14:cNvContentPartPr/>
                <p14:nvPr/>
              </p14:nvContentPartPr>
              <p14:xfrm>
                <a:off x="9780693" y="3441507"/>
                <a:ext cx="45720" cy="88920"/>
              </p14:xfrm>
            </p:contentPart>
          </mc:Choice>
          <mc:Fallback>
            <p:pic>
              <p:nvPicPr>
                <p:cNvPr id="41" name="Freihand 40">
                  <a:extLst>
                    <a:ext uri="{FF2B5EF4-FFF2-40B4-BE49-F238E27FC236}">
                      <a16:creationId xmlns:a16="http://schemas.microsoft.com/office/drawing/2014/main" id="{30E8C915-8CCF-49D7-8BE5-D4D462EB178A}"/>
                    </a:ext>
                  </a:extLst>
                </p:cNvPr>
                <p:cNvPicPr/>
                <p:nvPr/>
              </p:nvPicPr>
              <p:blipFill>
                <a:blip r:embed="rId52"/>
                <a:stretch>
                  <a:fillRect/>
                </a:stretch>
              </p:blipFill>
              <p:spPr>
                <a:xfrm>
                  <a:off x="9776373" y="3437187"/>
                  <a:ext cx="543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2" name="Freihand 41">
                  <a:extLst>
                    <a:ext uri="{FF2B5EF4-FFF2-40B4-BE49-F238E27FC236}">
                      <a16:creationId xmlns:a16="http://schemas.microsoft.com/office/drawing/2014/main" id="{8D2CBDD2-8C07-4A17-9D20-38E5F885178C}"/>
                    </a:ext>
                  </a:extLst>
                </p14:cNvPr>
                <p14:cNvContentPartPr/>
                <p14:nvPr/>
              </p14:nvContentPartPr>
              <p14:xfrm>
                <a:off x="9723093" y="3386067"/>
                <a:ext cx="61560" cy="42120"/>
              </p14:xfrm>
            </p:contentPart>
          </mc:Choice>
          <mc:Fallback>
            <p:pic>
              <p:nvPicPr>
                <p:cNvPr id="42" name="Freihand 41">
                  <a:extLst>
                    <a:ext uri="{FF2B5EF4-FFF2-40B4-BE49-F238E27FC236}">
                      <a16:creationId xmlns:a16="http://schemas.microsoft.com/office/drawing/2014/main" id="{8D2CBDD2-8C07-4A17-9D20-38E5F885178C}"/>
                    </a:ext>
                  </a:extLst>
                </p:cNvPr>
                <p:cNvPicPr/>
                <p:nvPr/>
              </p:nvPicPr>
              <p:blipFill>
                <a:blip r:embed="rId54"/>
                <a:stretch>
                  <a:fillRect/>
                </a:stretch>
              </p:blipFill>
              <p:spPr>
                <a:xfrm>
                  <a:off x="9718773" y="3381747"/>
                  <a:ext cx="702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3" name="Freihand 42">
                  <a:extLst>
                    <a:ext uri="{FF2B5EF4-FFF2-40B4-BE49-F238E27FC236}">
                      <a16:creationId xmlns:a16="http://schemas.microsoft.com/office/drawing/2014/main" id="{ABCDDABA-D38A-4F19-AD66-AD9A70E965C3}"/>
                    </a:ext>
                  </a:extLst>
                </p14:cNvPr>
                <p14:cNvContentPartPr/>
                <p14:nvPr/>
              </p14:nvContentPartPr>
              <p14:xfrm>
                <a:off x="9832173" y="3471387"/>
                <a:ext cx="55080" cy="72360"/>
              </p14:xfrm>
            </p:contentPart>
          </mc:Choice>
          <mc:Fallback>
            <p:pic>
              <p:nvPicPr>
                <p:cNvPr id="43" name="Freihand 42">
                  <a:extLst>
                    <a:ext uri="{FF2B5EF4-FFF2-40B4-BE49-F238E27FC236}">
                      <a16:creationId xmlns:a16="http://schemas.microsoft.com/office/drawing/2014/main" id="{ABCDDABA-D38A-4F19-AD66-AD9A70E965C3}"/>
                    </a:ext>
                  </a:extLst>
                </p:cNvPr>
                <p:cNvPicPr/>
                <p:nvPr/>
              </p:nvPicPr>
              <p:blipFill>
                <a:blip r:embed="rId56"/>
                <a:stretch>
                  <a:fillRect/>
                </a:stretch>
              </p:blipFill>
              <p:spPr>
                <a:xfrm>
                  <a:off x="9827853" y="3467067"/>
                  <a:ext cx="637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4" name="Freihand 43">
                  <a:extLst>
                    <a:ext uri="{FF2B5EF4-FFF2-40B4-BE49-F238E27FC236}">
                      <a16:creationId xmlns:a16="http://schemas.microsoft.com/office/drawing/2014/main" id="{F5EEAE4D-6153-4C6E-8760-0255AB1538DF}"/>
                    </a:ext>
                  </a:extLst>
                </p14:cNvPr>
                <p14:cNvContentPartPr/>
                <p14:nvPr/>
              </p14:nvContentPartPr>
              <p14:xfrm>
                <a:off x="9819573" y="3347907"/>
                <a:ext cx="126720" cy="297360"/>
              </p14:xfrm>
            </p:contentPart>
          </mc:Choice>
          <mc:Fallback>
            <p:pic>
              <p:nvPicPr>
                <p:cNvPr id="44" name="Freihand 43">
                  <a:extLst>
                    <a:ext uri="{FF2B5EF4-FFF2-40B4-BE49-F238E27FC236}">
                      <a16:creationId xmlns:a16="http://schemas.microsoft.com/office/drawing/2014/main" id="{F5EEAE4D-6153-4C6E-8760-0255AB1538DF}"/>
                    </a:ext>
                  </a:extLst>
                </p:cNvPr>
                <p:cNvPicPr/>
                <p:nvPr/>
              </p:nvPicPr>
              <p:blipFill>
                <a:blip r:embed="rId58"/>
                <a:stretch>
                  <a:fillRect/>
                </a:stretch>
              </p:blipFill>
              <p:spPr>
                <a:xfrm>
                  <a:off x="9815253" y="3343587"/>
                  <a:ext cx="13536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6" name="Freihand 45">
                  <a:extLst>
                    <a:ext uri="{FF2B5EF4-FFF2-40B4-BE49-F238E27FC236}">
                      <a16:creationId xmlns:a16="http://schemas.microsoft.com/office/drawing/2014/main" id="{E9BF2D4E-F40A-46F8-9AF4-E4F8F05B027B}"/>
                    </a:ext>
                  </a:extLst>
                </p14:cNvPr>
                <p14:cNvContentPartPr/>
                <p14:nvPr/>
              </p14:nvContentPartPr>
              <p14:xfrm>
                <a:off x="9970413" y="3333147"/>
                <a:ext cx="86400" cy="235440"/>
              </p14:xfrm>
            </p:contentPart>
          </mc:Choice>
          <mc:Fallback>
            <p:pic>
              <p:nvPicPr>
                <p:cNvPr id="46" name="Freihand 45">
                  <a:extLst>
                    <a:ext uri="{FF2B5EF4-FFF2-40B4-BE49-F238E27FC236}">
                      <a16:creationId xmlns:a16="http://schemas.microsoft.com/office/drawing/2014/main" id="{E9BF2D4E-F40A-46F8-9AF4-E4F8F05B027B}"/>
                    </a:ext>
                  </a:extLst>
                </p:cNvPr>
                <p:cNvPicPr/>
                <p:nvPr/>
              </p:nvPicPr>
              <p:blipFill>
                <a:blip r:embed="rId60"/>
                <a:stretch>
                  <a:fillRect/>
                </a:stretch>
              </p:blipFill>
              <p:spPr>
                <a:xfrm>
                  <a:off x="9966093" y="3328827"/>
                  <a:ext cx="9504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7" name="Freihand 46">
                  <a:extLst>
                    <a:ext uri="{FF2B5EF4-FFF2-40B4-BE49-F238E27FC236}">
                      <a16:creationId xmlns:a16="http://schemas.microsoft.com/office/drawing/2014/main" id="{8DB7E1C7-4BE2-445E-9D11-85CBE84BB94D}"/>
                    </a:ext>
                  </a:extLst>
                </p14:cNvPr>
                <p14:cNvContentPartPr/>
                <p14:nvPr/>
              </p14:nvContentPartPr>
              <p14:xfrm>
                <a:off x="10047453" y="3342867"/>
                <a:ext cx="132480" cy="140040"/>
              </p14:xfrm>
            </p:contentPart>
          </mc:Choice>
          <mc:Fallback>
            <p:pic>
              <p:nvPicPr>
                <p:cNvPr id="47" name="Freihand 46">
                  <a:extLst>
                    <a:ext uri="{FF2B5EF4-FFF2-40B4-BE49-F238E27FC236}">
                      <a16:creationId xmlns:a16="http://schemas.microsoft.com/office/drawing/2014/main" id="{8DB7E1C7-4BE2-445E-9D11-85CBE84BB94D}"/>
                    </a:ext>
                  </a:extLst>
                </p:cNvPr>
                <p:cNvPicPr/>
                <p:nvPr/>
              </p:nvPicPr>
              <p:blipFill>
                <a:blip r:embed="rId62"/>
                <a:stretch>
                  <a:fillRect/>
                </a:stretch>
              </p:blipFill>
              <p:spPr>
                <a:xfrm>
                  <a:off x="10043133" y="3338547"/>
                  <a:ext cx="1411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8" name="Freihand 47">
                  <a:extLst>
                    <a:ext uri="{FF2B5EF4-FFF2-40B4-BE49-F238E27FC236}">
                      <a16:creationId xmlns:a16="http://schemas.microsoft.com/office/drawing/2014/main" id="{FF0AC141-DCA1-4A3A-93DD-6917CA1ED17E}"/>
                    </a:ext>
                  </a:extLst>
                </p14:cNvPr>
                <p14:cNvContentPartPr/>
                <p14:nvPr/>
              </p14:nvContentPartPr>
              <p14:xfrm>
                <a:off x="10221693" y="3360867"/>
                <a:ext cx="35280" cy="129960"/>
              </p14:xfrm>
            </p:contentPart>
          </mc:Choice>
          <mc:Fallback>
            <p:pic>
              <p:nvPicPr>
                <p:cNvPr id="48" name="Freihand 47">
                  <a:extLst>
                    <a:ext uri="{FF2B5EF4-FFF2-40B4-BE49-F238E27FC236}">
                      <a16:creationId xmlns:a16="http://schemas.microsoft.com/office/drawing/2014/main" id="{FF0AC141-DCA1-4A3A-93DD-6917CA1ED17E}"/>
                    </a:ext>
                  </a:extLst>
                </p:cNvPr>
                <p:cNvPicPr/>
                <p:nvPr/>
              </p:nvPicPr>
              <p:blipFill>
                <a:blip r:embed="rId64"/>
                <a:stretch>
                  <a:fillRect/>
                </a:stretch>
              </p:blipFill>
              <p:spPr>
                <a:xfrm>
                  <a:off x="10217373" y="3356547"/>
                  <a:ext cx="439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9" name="Freihand 48">
                  <a:extLst>
                    <a:ext uri="{FF2B5EF4-FFF2-40B4-BE49-F238E27FC236}">
                      <a16:creationId xmlns:a16="http://schemas.microsoft.com/office/drawing/2014/main" id="{E9F35E1E-3F8A-4EB4-B1E1-89773A89EB9F}"/>
                    </a:ext>
                  </a:extLst>
                </p14:cNvPr>
                <p14:cNvContentPartPr/>
                <p14:nvPr/>
              </p14:nvContentPartPr>
              <p14:xfrm>
                <a:off x="10194333" y="3414147"/>
                <a:ext cx="99720" cy="11160"/>
              </p14:xfrm>
            </p:contentPart>
          </mc:Choice>
          <mc:Fallback>
            <p:pic>
              <p:nvPicPr>
                <p:cNvPr id="49" name="Freihand 48">
                  <a:extLst>
                    <a:ext uri="{FF2B5EF4-FFF2-40B4-BE49-F238E27FC236}">
                      <a16:creationId xmlns:a16="http://schemas.microsoft.com/office/drawing/2014/main" id="{E9F35E1E-3F8A-4EB4-B1E1-89773A89EB9F}"/>
                    </a:ext>
                  </a:extLst>
                </p:cNvPr>
                <p:cNvPicPr/>
                <p:nvPr/>
              </p:nvPicPr>
              <p:blipFill>
                <a:blip r:embed="rId66"/>
                <a:stretch>
                  <a:fillRect/>
                </a:stretch>
              </p:blipFill>
              <p:spPr>
                <a:xfrm>
                  <a:off x="10190013" y="3409827"/>
                  <a:ext cx="1083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0" name="Freihand 49">
                  <a:extLst>
                    <a:ext uri="{FF2B5EF4-FFF2-40B4-BE49-F238E27FC236}">
                      <a16:creationId xmlns:a16="http://schemas.microsoft.com/office/drawing/2014/main" id="{60475F04-D874-46AA-95F9-46386CCC37DE}"/>
                    </a:ext>
                  </a:extLst>
                </p14:cNvPr>
                <p14:cNvContentPartPr/>
                <p14:nvPr/>
              </p14:nvContentPartPr>
              <p14:xfrm>
                <a:off x="10323213" y="3310827"/>
                <a:ext cx="71280" cy="169920"/>
              </p14:xfrm>
            </p:contentPart>
          </mc:Choice>
          <mc:Fallback>
            <p:pic>
              <p:nvPicPr>
                <p:cNvPr id="50" name="Freihand 49">
                  <a:extLst>
                    <a:ext uri="{FF2B5EF4-FFF2-40B4-BE49-F238E27FC236}">
                      <a16:creationId xmlns:a16="http://schemas.microsoft.com/office/drawing/2014/main" id="{60475F04-D874-46AA-95F9-46386CCC37DE}"/>
                    </a:ext>
                  </a:extLst>
                </p:cNvPr>
                <p:cNvPicPr/>
                <p:nvPr/>
              </p:nvPicPr>
              <p:blipFill>
                <a:blip r:embed="rId68"/>
                <a:stretch>
                  <a:fillRect/>
                </a:stretch>
              </p:blipFill>
              <p:spPr>
                <a:xfrm>
                  <a:off x="10318893" y="3306507"/>
                  <a:ext cx="799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1" name="Freihand 50">
                  <a:extLst>
                    <a:ext uri="{FF2B5EF4-FFF2-40B4-BE49-F238E27FC236}">
                      <a16:creationId xmlns:a16="http://schemas.microsoft.com/office/drawing/2014/main" id="{9FF061E7-3F32-46CD-B68B-550B25F9A559}"/>
                    </a:ext>
                  </a:extLst>
                </p14:cNvPr>
                <p14:cNvContentPartPr/>
                <p14:nvPr/>
              </p14:nvContentPartPr>
              <p14:xfrm>
                <a:off x="10482693" y="3345747"/>
                <a:ext cx="40320" cy="129600"/>
              </p14:xfrm>
            </p:contentPart>
          </mc:Choice>
          <mc:Fallback>
            <p:pic>
              <p:nvPicPr>
                <p:cNvPr id="51" name="Freihand 50">
                  <a:extLst>
                    <a:ext uri="{FF2B5EF4-FFF2-40B4-BE49-F238E27FC236}">
                      <a16:creationId xmlns:a16="http://schemas.microsoft.com/office/drawing/2014/main" id="{9FF061E7-3F32-46CD-B68B-550B25F9A559}"/>
                    </a:ext>
                  </a:extLst>
                </p:cNvPr>
                <p:cNvPicPr/>
                <p:nvPr/>
              </p:nvPicPr>
              <p:blipFill>
                <a:blip r:embed="rId70"/>
                <a:stretch>
                  <a:fillRect/>
                </a:stretch>
              </p:blipFill>
              <p:spPr>
                <a:xfrm>
                  <a:off x="10478373" y="3341427"/>
                  <a:ext cx="489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2" name="Freihand 51">
                  <a:extLst>
                    <a:ext uri="{FF2B5EF4-FFF2-40B4-BE49-F238E27FC236}">
                      <a16:creationId xmlns:a16="http://schemas.microsoft.com/office/drawing/2014/main" id="{3B71A98F-9DBF-4193-ABB6-143D7130FD5E}"/>
                    </a:ext>
                  </a:extLst>
                </p14:cNvPr>
                <p14:cNvContentPartPr/>
                <p14:nvPr/>
              </p14:nvContentPartPr>
              <p14:xfrm>
                <a:off x="10427613" y="3260067"/>
                <a:ext cx="70200" cy="75240"/>
              </p14:xfrm>
            </p:contentPart>
          </mc:Choice>
          <mc:Fallback>
            <p:pic>
              <p:nvPicPr>
                <p:cNvPr id="52" name="Freihand 51">
                  <a:extLst>
                    <a:ext uri="{FF2B5EF4-FFF2-40B4-BE49-F238E27FC236}">
                      <a16:creationId xmlns:a16="http://schemas.microsoft.com/office/drawing/2014/main" id="{3B71A98F-9DBF-4193-ABB6-143D7130FD5E}"/>
                    </a:ext>
                  </a:extLst>
                </p:cNvPr>
                <p:cNvPicPr/>
                <p:nvPr/>
              </p:nvPicPr>
              <p:blipFill>
                <a:blip r:embed="rId72"/>
                <a:stretch>
                  <a:fillRect/>
                </a:stretch>
              </p:blipFill>
              <p:spPr>
                <a:xfrm>
                  <a:off x="10423293" y="3255747"/>
                  <a:ext cx="788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3" name="Freihand 52">
                  <a:extLst>
                    <a:ext uri="{FF2B5EF4-FFF2-40B4-BE49-F238E27FC236}">
                      <a16:creationId xmlns:a16="http://schemas.microsoft.com/office/drawing/2014/main" id="{16DD0B9C-E391-40FC-92A9-F0097A3298F7}"/>
                    </a:ext>
                  </a:extLst>
                </p14:cNvPr>
                <p14:cNvContentPartPr/>
                <p14:nvPr/>
              </p14:nvContentPartPr>
              <p14:xfrm>
                <a:off x="10533813" y="3408747"/>
                <a:ext cx="82440" cy="75600"/>
              </p14:xfrm>
            </p:contentPart>
          </mc:Choice>
          <mc:Fallback>
            <p:pic>
              <p:nvPicPr>
                <p:cNvPr id="53" name="Freihand 52">
                  <a:extLst>
                    <a:ext uri="{FF2B5EF4-FFF2-40B4-BE49-F238E27FC236}">
                      <a16:creationId xmlns:a16="http://schemas.microsoft.com/office/drawing/2014/main" id="{16DD0B9C-E391-40FC-92A9-F0097A3298F7}"/>
                    </a:ext>
                  </a:extLst>
                </p:cNvPr>
                <p:cNvPicPr/>
                <p:nvPr/>
              </p:nvPicPr>
              <p:blipFill>
                <a:blip r:embed="rId74"/>
                <a:stretch>
                  <a:fillRect/>
                </a:stretch>
              </p:blipFill>
              <p:spPr>
                <a:xfrm>
                  <a:off x="10529493" y="3404427"/>
                  <a:ext cx="910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4" name="Freihand 53">
                  <a:extLst>
                    <a:ext uri="{FF2B5EF4-FFF2-40B4-BE49-F238E27FC236}">
                      <a16:creationId xmlns:a16="http://schemas.microsoft.com/office/drawing/2014/main" id="{555626FA-FEB3-4EC4-8C10-DC60CD55406E}"/>
                    </a:ext>
                  </a:extLst>
                </p14:cNvPr>
                <p14:cNvContentPartPr/>
                <p14:nvPr/>
              </p14:nvContentPartPr>
              <p14:xfrm>
                <a:off x="10567653" y="3259347"/>
                <a:ext cx="137520" cy="409680"/>
              </p14:xfrm>
            </p:contentPart>
          </mc:Choice>
          <mc:Fallback>
            <p:pic>
              <p:nvPicPr>
                <p:cNvPr id="54" name="Freihand 53">
                  <a:extLst>
                    <a:ext uri="{FF2B5EF4-FFF2-40B4-BE49-F238E27FC236}">
                      <a16:creationId xmlns:a16="http://schemas.microsoft.com/office/drawing/2014/main" id="{555626FA-FEB3-4EC4-8C10-DC60CD55406E}"/>
                    </a:ext>
                  </a:extLst>
                </p:cNvPr>
                <p:cNvPicPr/>
                <p:nvPr/>
              </p:nvPicPr>
              <p:blipFill>
                <a:blip r:embed="rId76"/>
                <a:stretch>
                  <a:fillRect/>
                </a:stretch>
              </p:blipFill>
              <p:spPr>
                <a:xfrm>
                  <a:off x="10563333" y="3255027"/>
                  <a:ext cx="146160" cy="418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7">
            <p14:nvContentPartPr>
              <p14:cNvPr id="56" name="Freihand 55">
                <a:extLst>
                  <a:ext uri="{FF2B5EF4-FFF2-40B4-BE49-F238E27FC236}">
                    <a16:creationId xmlns:a16="http://schemas.microsoft.com/office/drawing/2014/main" id="{E83D85F0-618E-4C1F-AF92-2BFF3F6ABA37}"/>
                  </a:ext>
                </a:extLst>
              </p14:cNvPr>
              <p14:cNvContentPartPr/>
              <p14:nvPr/>
            </p14:nvContentPartPr>
            <p14:xfrm>
              <a:off x="4887573" y="2408667"/>
              <a:ext cx="806040" cy="25200"/>
            </p14:xfrm>
          </p:contentPart>
        </mc:Choice>
        <mc:Fallback>
          <p:pic>
            <p:nvPicPr>
              <p:cNvPr id="56" name="Freihand 55">
                <a:extLst>
                  <a:ext uri="{FF2B5EF4-FFF2-40B4-BE49-F238E27FC236}">
                    <a16:creationId xmlns:a16="http://schemas.microsoft.com/office/drawing/2014/main" id="{E83D85F0-618E-4C1F-AF92-2BFF3F6ABA37}"/>
                  </a:ext>
                </a:extLst>
              </p:cNvPr>
              <p:cNvPicPr/>
              <p:nvPr/>
            </p:nvPicPr>
            <p:blipFill>
              <a:blip r:embed="rId78"/>
              <a:stretch>
                <a:fillRect/>
              </a:stretch>
            </p:blipFill>
            <p:spPr>
              <a:xfrm>
                <a:off x="4883253" y="2404347"/>
                <a:ext cx="8146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10950" name="Freihand 210949">
                <a:extLst>
                  <a:ext uri="{FF2B5EF4-FFF2-40B4-BE49-F238E27FC236}">
                    <a16:creationId xmlns:a16="http://schemas.microsoft.com/office/drawing/2014/main" id="{3D695065-069F-496D-9418-70B95231DCFB}"/>
                  </a:ext>
                </a:extLst>
              </p14:cNvPr>
              <p14:cNvContentPartPr/>
              <p14:nvPr/>
            </p14:nvContentPartPr>
            <p14:xfrm>
              <a:off x="9070413" y="967227"/>
              <a:ext cx="3179520" cy="74160"/>
            </p14:xfrm>
          </p:contentPart>
        </mc:Choice>
        <mc:Fallback>
          <p:pic>
            <p:nvPicPr>
              <p:cNvPr id="210950" name="Freihand 210949">
                <a:extLst>
                  <a:ext uri="{FF2B5EF4-FFF2-40B4-BE49-F238E27FC236}">
                    <a16:creationId xmlns:a16="http://schemas.microsoft.com/office/drawing/2014/main" id="{3D695065-069F-496D-9418-70B95231DCFB}"/>
                  </a:ext>
                </a:extLst>
              </p:cNvPr>
              <p:cNvPicPr/>
              <p:nvPr/>
            </p:nvPicPr>
            <p:blipFill>
              <a:blip r:embed="rId80"/>
              <a:stretch>
                <a:fillRect/>
              </a:stretch>
            </p:blipFill>
            <p:spPr>
              <a:xfrm>
                <a:off x="9066093" y="962907"/>
                <a:ext cx="31881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10951" name="Freihand 210950">
                <a:extLst>
                  <a:ext uri="{FF2B5EF4-FFF2-40B4-BE49-F238E27FC236}">
                    <a16:creationId xmlns:a16="http://schemas.microsoft.com/office/drawing/2014/main" id="{B9ED0E67-C43B-4123-9903-67E1F22DE721}"/>
                  </a:ext>
                </a:extLst>
              </p14:cNvPr>
              <p14:cNvContentPartPr/>
              <p14:nvPr/>
            </p14:nvContentPartPr>
            <p14:xfrm>
              <a:off x="992400" y="1243707"/>
              <a:ext cx="1587240" cy="65880"/>
            </p14:xfrm>
          </p:contentPart>
        </mc:Choice>
        <mc:Fallback>
          <p:pic>
            <p:nvPicPr>
              <p:cNvPr id="210951" name="Freihand 210950">
                <a:extLst>
                  <a:ext uri="{FF2B5EF4-FFF2-40B4-BE49-F238E27FC236}">
                    <a16:creationId xmlns:a16="http://schemas.microsoft.com/office/drawing/2014/main" id="{B9ED0E67-C43B-4123-9903-67E1F22DE721}"/>
                  </a:ext>
                </a:extLst>
              </p:cNvPr>
              <p:cNvPicPr/>
              <p:nvPr/>
            </p:nvPicPr>
            <p:blipFill>
              <a:blip r:embed="rId82"/>
              <a:stretch>
                <a:fillRect/>
              </a:stretch>
            </p:blipFill>
            <p:spPr>
              <a:xfrm>
                <a:off x="988080" y="1239387"/>
                <a:ext cx="15958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10952" name="Freihand 210951">
                <a:extLst>
                  <a:ext uri="{FF2B5EF4-FFF2-40B4-BE49-F238E27FC236}">
                    <a16:creationId xmlns:a16="http://schemas.microsoft.com/office/drawing/2014/main" id="{F4E4C36B-3335-4993-A2E1-11B34B6780CC}"/>
                  </a:ext>
                </a:extLst>
              </p14:cNvPr>
              <p14:cNvContentPartPr/>
              <p14:nvPr/>
            </p14:nvContentPartPr>
            <p14:xfrm>
              <a:off x="70800" y="1258827"/>
              <a:ext cx="242280" cy="30240"/>
            </p14:xfrm>
          </p:contentPart>
        </mc:Choice>
        <mc:Fallback>
          <p:pic>
            <p:nvPicPr>
              <p:cNvPr id="210952" name="Freihand 210951">
                <a:extLst>
                  <a:ext uri="{FF2B5EF4-FFF2-40B4-BE49-F238E27FC236}">
                    <a16:creationId xmlns:a16="http://schemas.microsoft.com/office/drawing/2014/main" id="{F4E4C36B-3335-4993-A2E1-11B34B6780CC}"/>
                  </a:ext>
                </a:extLst>
              </p:cNvPr>
              <p:cNvPicPr/>
              <p:nvPr/>
            </p:nvPicPr>
            <p:blipFill>
              <a:blip r:embed="rId84"/>
              <a:stretch>
                <a:fillRect/>
              </a:stretch>
            </p:blipFill>
            <p:spPr>
              <a:xfrm>
                <a:off x="66480" y="1254507"/>
                <a:ext cx="25092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10953" name="Freihand 210952">
                <a:extLst>
                  <a:ext uri="{FF2B5EF4-FFF2-40B4-BE49-F238E27FC236}">
                    <a16:creationId xmlns:a16="http://schemas.microsoft.com/office/drawing/2014/main" id="{75E4BCAD-45F7-43E1-A349-2B54D370916C}"/>
                  </a:ext>
                </a:extLst>
              </p14:cNvPr>
              <p14:cNvContentPartPr/>
              <p14:nvPr/>
            </p14:nvContentPartPr>
            <p14:xfrm>
              <a:off x="52800" y="751587"/>
              <a:ext cx="155880" cy="47160"/>
            </p14:xfrm>
          </p:contentPart>
        </mc:Choice>
        <mc:Fallback>
          <p:pic>
            <p:nvPicPr>
              <p:cNvPr id="210953" name="Freihand 210952">
                <a:extLst>
                  <a:ext uri="{FF2B5EF4-FFF2-40B4-BE49-F238E27FC236}">
                    <a16:creationId xmlns:a16="http://schemas.microsoft.com/office/drawing/2014/main" id="{75E4BCAD-45F7-43E1-A349-2B54D370916C}"/>
                  </a:ext>
                </a:extLst>
              </p:cNvPr>
              <p:cNvPicPr/>
              <p:nvPr/>
            </p:nvPicPr>
            <p:blipFill>
              <a:blip r:embed="rId86"/>
              <a:stretch>
                <a:fillRect/>
              </a:stretch>
            </p:blipFill>
            <p:spPr>
              <a:xfrm>
                <a:off x="48480" y="747267"/>
                <a:ext cx="1645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210954" name="Freihand 210953">
                <a:extLst>
                  <a:ext uri="{FF2B5EF4-FFF2-40B4-BE49-F238E27FC236}">
                    <a16:creationId xmlns:a16="http://schemas.microsoft.com/office/drawing/2014/main" id="{E7FABBDF-5739-4E37-8007-7027707CF987}"/>
                  </a:ext>
                </a:extLst>
              </p14:cNvPr>
              <p14:cNvContentPartPr/>
              <p14:nvPr/>
            </p14:nvContentPartPr>
            <p14:xfrm>
              <a:off x="88080" y="1020147"/>
              <a:ext cx="137520" cy="29520"/>
            </p14:xfrm>
          </p:contentPart>
        </mc:Choice>
        <mc:Fallback>
          <p:pic>
            <p:nvPicPr>
              <p:cNvPr id="210954" name="Freihand 210953">
                <a:extLst>
                  <a:ext uri="{FF2B5EF4-FFF2-40B4-BE49-F238E27FC236}">
                    <a16:creationId xmlns:a16="http://schemas.microsoft.com/office/drawing/2014/main" id="{E7FABBDF-5739-4E37-8007-7027707CF987}"/>
                  </a:ext>
                </a:extLst>
              </p:cNvPr>
              <p:cNvPicPr/>
              <p:nvPr/>
            </p:nvPicPr>
            <p:blipFill>
              <a:blip r:embed="rId88"/>
              <a:stretch>
                <a:fillRect/>
              </a:stretch>
            </p:blipFill>
            <p:spPr>
              <a:xfrm>
                <a:off x="83760" y="1015827"/>
                <a:ext cx="1461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210955" name="Freihand 210954">
                <a:extLst>
                  <a:ext uri="{FF2B5EF4-FFF2-40B4-BE49-F238E27FC236}">
                    <a16:creationId xmlns:a16="http://schemas.microsoft.com/office/drawing/2014/main" id="{52F9F54E-FD0C-4A47-B341-2C0607F126DB}"/>
                  </a:ext>
                </a:extLst>
              </p14:cNvPr>
              <p14:cNvContentPartPr/>
              <p14:nvPr/>
            </p14:nvContentPartPr>
            <p14:xfrm>
              <a:off x="9274560" y="1047867"/>
              <a:ext cx="2745360" cy="144360"/>
            </p14:xfrm>
          </p:contentPart>
        </mc:Choice>
        <mc:Fallback>
          <p:pic>
            <p:nvPicPr>
              <p:cNvPr id="210955" name="Freihand 210954">
                <a:extLst>
                  <a:ext uri="{FF2B5EF4-FFF2-40B4-BE49-F238E27FC236}">
                    <a16:creationId xmlns:a16="http://schemas.microsoft.com/office/drawing/2014/main" id="{52F9F54E-FD0C-4A47-B341-2C0607F126DB}"/>
                  </a:ext>
                </a:extLst>
              </p:cNvPr>
              <p:cNvPicPr/>
              <p:nvPr/>
            </p:nvPicPr>
            <p:blipFill>
              <a:blip r:embed="rId90"/>
              <a:stretch>
                <a:fillRect/>
              </a:stretch>
            </p:blipFill>
            <p:spPr>
              <a:xfrm>
                <a:off x="9270240" y="1043547"/>
                <a:ext cx="27540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210956" name="Freihand 210955">
                <a:extLst>
                  <a:ext uri="{FF2B5EF4-FFF2-40B4-BE49-F238E27FC236}">
                    <a16:creationId xmlns:a16="http://schemas.microsoft.com/office/drawing/2014/main" id="{99FDE311-E3C2-4462-B278-42696CAD0F5D}"/>
                  </a:ext>
                </a:extLst>
              </p14:cNvPr>
              <p14:cNvContentPartPr/>
              <p14:nvPr/>
            </p14:nvContentPartPr>
            <p14:xfrm>
              <a:off x="1163400" y="3438987"/>
              <a:ext cx="72720" cy="234720"/>
            </p14:xfrm>
          </p:contentPart>
        </mc:Choice>
        <mc:Fallback>
          <p:pic>
            <p:nvPicPr>
              <p:cNvPr id="210956" name="Freihand 210955">
                <a:extLst>
                  <a:ext uri="{FF2B5EF4-FFF2-40B4-BE49-F238E27FC236}">
                    <a16:creationId xmlns:a16="http://schemas.microsoft.com/office/drawing/2014/main" id="{99FDE311-E3C2-4462-B278-42696CAD0F5D}"/>
                  </a:ext>
                </a:extLst>
              </p:cNvPr>
              <p:cNvPicPr/>
              <p:nvPr/>
            </p:nvPicPr>
            <p:blipFill>
              <a:blip r:embed="rId92"/>
              <a:stretch>
                <a:fillRect/>
              </a:stretch>
            </p:blipFill>
            <p:spPr>
              <a:xfrm>
                <a:off x="1159080" y="3434667"/>
                <a:ext cx="81360" cy="243360"/>
              </a:xfrm>
              <a:prstGeom prst="rect">
                <a:avLst/>
              </a:prstGeom>
            </p:spPr>
          </p:pic>
        </mc:Fallback>
      </mc:AlternateContent>
      <p:grpSp>
        <p:nvGrpSpPr>
          <p:cNvPr id="210968" name="Gruppieren 210967">
            <a:extLst>
              <a:ext uri="{FF2B5EF4-FFF2-40B4-BE49-F238E27FC236}">
                <a16:creationId xmlns:a16="http://schemas.microsoft.com/office/drawing/2014/main" id="{E8590E09-07B3-487B-9F58-E0D1473FBEA3}"/>
              </a:ext>
            </a:extLst>
          </p:cNvPr>
          <p:cNvGrpSpPr/>
          <p:nvPr/>
        </p:nvGrpSpPr>
        <p:grpSpPr>
          <a:xfrm>
            <a:off x="5165160" y="726027"/>
            <a:ext cx="3503160" cy="128520"/>
            <a:chOff x="5165160" y="726027"/>
            <a:chExt cx="3503160" cy="128520"/>
          </a:xfrm>
        </p:grpSpPr>
        <mc:AlternateContent xmlns:mc="http://schemas.openxmlformats.org/markup-compatibility/2006">
          <mc:Choice xmlns:p14="http://schemas.microsoft.com/office/powerpoint/2010/main" Requires="p14">
            <p:contentPart p14:bwMode="auto" r:id="rId93">
              <p14:nvContentPartPr>
                <p14:cNvPr id="22" name="Freihand 21">
                  <a:extLst>
                    <a:ext uri="{FF2B5EF4-FFF2-40B4-BE49-F238E27FC236}">
                      <a16:creationId xmlns:a16="http://schemas.microsoft.com/office/drawing/2014/main" id="{5D38F32C-FAC7-45C0-A590-80A5FFD57C34}"/>
                    </a:ext>
                  </a:extLst>
                </p14:cNvPr>
                <p14:cNvContentPartPr/>
                <p14:nvPr/>
              </p14:nvContentPartPr>
              <p14:xfrm>
                <a:off x="5358813" y="729627"/>
                <a:ext cx="124200" cy="29520"/>
              </p14:xfrm>
            </p:contentPart>
          </mc:Choice>
          <mc:Fallback>
            <p:pic>
              <p:nvPicPr>
                <p:cNvPr id="22" name="Freihand 21">
                  <a:extLst>
                    <a:ext uri="{FF2B5EF4-FFF2-40B4-BE49-F238E27FC236}">
                      <a16:creationId xmlns:a16="http://schemas.microsoft.com/office/drawing/2014/main" id="{5D38F32C-FAC7-45C0-A590-80A5FFD57C34}"/>
                    </a:ext>
                  </a:extLst>
                </p:cNvPr>
                <p:cNvPicPr/>
                <p:nvPr/>
              </p:nvPicPr>
              <p:blipFill>
                <a:blip r:embed="rId94"/>
                <a:stretch>
                  <a:fillRect/>
                </a:stretch>
              </p:blipFill>
              <p:spPr>
                <a:xfrm>
                  <a:off x="5354493" y="725307"/>
                  <a:ext cx="1328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23" name="Freihand 22">
                  <a:extLst>
                    <a:ext uri="{FF2B5EF4-FFF2-40B4-BE49-F238E27FC236}">
                      <a16:creationId xmlns:a16="http://schemas.microsoft.com/office/drawing/2014/main" id="{3A4F5083-CEE2-4C5B-ACAC-9C2DAE2DE80A}"/>
                    </a:ext>
                  </a:extLst>
                </p14:cNvPr>
                <p14:cNvContentPartPr/>
                <p14:nvPr/>
              </p14:nvContentPartPr>
              <p14:xfrm>
                <a:off x="5172693" y="776787"/>
                <a:ext cx="3470760" cy="77760"/>
              </p14:xfrm>
            </p:contentPart>
          </mc:Choice>
          <mc:Fallback>
            <p:pic>
              <p:nvPicPr>
                <p:cNvPr id="23" name="Freihand 22">
                  <a:extLst>
                    <a:ext uri="{FF2B5EF4-FFF2-40B4-BE49-F238E27FC236}">
                      <a16:creationId xmlns:a16="http://schemas.microsoft.com/office/drawing/2014/main" id="{3A4F5083-CEE2-4C5B-ACAC-9C2DAE2DE80A}"/>
                    </a:ext>
                  </a:extLst>
                </p:cNvPr>
                <p:cNvPicPr/>
                <p:nvPr/>
              </p:nvPicPr>
              <p:blipFill>
                <a:blip r:embed="rId96"/>
                <a:stretch>
                  <a:fillRect/>
                </a:stretch>
              </p:blipFill>
              <p:spPr>
                <a:xfrm>
                  <a:off x="5168373" y="772467"/>
                  <a:ext cx="34794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210967" name="Freihand 210966">
                  <a:extLst>
                    <a:ext uri="{FF2B5EF4-FFF2-40B4-BE49-F238E27FC236}">
                      <a16:creationId xmlns:a16="http://schemas.microsoft.com/office/drawing/2014/main" id="{0879387C-E98E-4C59-B0A8-CBC71B844144}"/>
                    </a:ext>
                  </a:extLst>
                </p14:cNvPr>
                <p14:cNvContentPartPr/>
                <p14:nvPr/>
              </p14:nvContentPartPr>
              <p14:xfrm>
                <a:off x="5165160" y="726027"/>
                <a:ext cx="3503160" cy="84600"/>
              </p14:xfrm>
            </p:contentPart>
          </mc:Choice>
          <mc:Fallback>
            <p:pic>
              <p:nvPicPr>
                <p:cNvPr id="210967" name="Freihand 210966">
                  <a:extLst>
                    <a:ext uri="{FF2B5EF4-FFF2-40B4-BE49-F238E27FC236}">
                      <a16:creationId xmlns:a16="http://schemas.microsoft.com/office/drawing/2014/main" id="{0879387C-E98E-4C59-B0A8-CBC71B844144}"/>
                    </a:ext>
                  </a:extLst>
                </p:cNvPr>
                <p:cNvPicPr/>
                <p:nvPr/>
              </p:nvPicPr>
              <p:blipFill>
                <a:blip r:embed="rId98"/>
                <a:stretch>
                  <a:fillRect/>
                </a:stretch>
              </p:blipFill>
              <p:spPr>
                <a:xfrm>
                  <a:off x="5160840" y="721707"/>
                  <a:ext cx="3511800" cy="93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9">
            <p14:nvContentPartPr>
              <p14:cNvPr id="210969" name="Freihand 210968">
                <a:extLst>
                  <a:ext uri="{FF2B5EF4-FFF2-40B4-BE49-F238E27FC236}">
                    <a16:creationId xmlns:a16="http://schemas.microsoft.com/office/drawing/2014/main" id="{59D2EBDC-ECA8-4151-A6E4-064815571207}"/>
                  </a:ext>
                </a:extLst>
              </p14:cNvPr>
              <p14:cNvContentPartPr/>
              <p14:nvPr/>
            </p14:nvContentPartPr>
            <p14:xfrm>
              <a:off x="5959320" y="1003227"/>
              <a:ext cx="1377000" cy="99000"/>
            </p14:xfrm>
          </p:contentPart>
        </mc:Choice>
        <mc:Fallback>
          <p:pic>
            <p:nvPicPr>
              <p:cNvPr id="210969" name="Freihand 210968">
                <a:extLst>
                  <a:ext uri="{FF2B5EF4-FFF2-40B4-BE49-F238E27FC236}">
                    <a16:creationId xmlns:a16="http://schemas.microsoft.com/office/drawing/2014/main" id="{59D2EBDC-ECA8-4151-A6E4-064815571207}"/>
                  </a:ext>
                </a:extLst>
              </p:cNvPr>
              <p:cNvPicPr/>
              <p:nvPr/>
            </p:nvPicPr>
            <p:blipFill>
              <a:blip r:embed="rId100"/>
              <a:stretch>
                <a:fillRect/>
              </a:stretch>
            </p:blipFill>
            <p:spPr>
              <a:xfrm>
                <a:off x="5955000" y="998907"/>
                <a:ext cx="1385640" cy="107640"/>
              </a:xfrm>
              <a:prstGeom prst="rect">
                <a:avLst/>
              </a:prstGeom>
            </p:spPr>
          </p:pic>
        </mc:Fallback>
      </mc:AlternateContent>
      <p:grpSp>
        <p:nvGrpSpPr>
          <p:cNvPr id="210975" name="Gruppieren 210974">
            <a:extLst>
              <a:ext uri="{FF2B5EF4-FFF2-40B4-BE49-F238E27FC236}">
                <a16:creationId xmlns:a16="http://schemas.microsoft.com/office/drawing/2014/main" id="{39D1107C-6F2E-4679-B305-E90A7C80409F}"/>
              </a:ext>
            </a:extLst>
          </p:cNvPr>
          <p:cNvGrpSpPr/>
          <p:nvPr/>
        </p:nvGrpSpPr>
        <p:grpSpPr>
          <a:xfrm>
            <a:off x="5330760" y="1133907"/>
            <a:ext cx="2431080" cy="2110320"/>
            <a:chOff x="5330760" y="1133907"/>
            <a:chExt cx="2431080" cy="2110320"/>
          </a:xfrm>
        </p:grpSpPr>
        <mc:AlternateContent xmlns:mc="http://schemas.openxmlformats.org/markup-compatibility/2006">
          <mc:Choice xmlns:p14="http://schemas.microsoft.com/office/powerpoint/2010/main" Requires="p14">
            <p:contentPart p14:bwMode="auto" r:id="rId101">
              <p14:nvContentPartPr>
                <p14:cNvPr id="210973" name="Freihand 210972">
                  <a:extLst>
                    <a:ext uri="{FF2B5EF4-FFF2-40B4-BE49-F238E27FC236}">
                      <a16:creationId xmlns:a16="http://schemas.microsoft.com/office/drawing/2014/main" id="{94F936E5-60DE-4944-8106-3B559443F193}"/>
                    </a:ext>
                  </a:extLst>
                </p14:cNvPr>
                <p14:cNvContentPartPr/>
                <p14:nvPr/>
              </p14:nvContentPartPr>
              <p14:xfrm>
                <a:off x="5435520" y="1133907"/>
                <a:ext cx="2326320" cy="1991160"/>
              </p14:xfrm>
            </p:contentPart>
          </mc:Choice>
          <mc:Fallback>
            <p:pic>
              <p:nvPicPr>
                <p:cNvPr id="210973" name="Freihand 210972">
                  <a:extLst>
                    <a:ext uri="{FF2B5EF4-FFF2-40B4-BE49-F238E27FC236}">
                      <a16:creationId xmlns:a16="http://schemas.microsoft.com/office/drawing/2014/main" id="{94F936E5-60DE-4944-8106-3B559443F193}"/>
                    </a:ext>
                  </a:extLst>
                </p:cNvPr>
                <p:cNvPicPr/>
                <p:nvPr/>
              </p:nvPicPr>
              <p:blipFill>
                <a:blip r:embed="rId102"/>
                <a:stretch>
                  <a:fillRect/>
                </a:stretch>
              </p:blipFill>
              <p:spPr>
                <a:xfrm>
                  <a:off x="5431200" y="1129587"/>
                  <a:ext cx="2334960" cy="19998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210974" name="Freihand 210973">
                  <a:extLst>
                    <a:ext uri="{FF2B5EF4-FFF2-40B4-BE49-F238E27FC236}">
                      <a16:creationId xmlns:a16="http://schemas.microsoft.com/office/drawing/2014/main" id="{40A76EA3-907A-490F-8109-4CF30CD3BC43}"/>
                    </a:ext>
                  </a:extLst>
                </p14:cNvPr>
                <p14:cNvContentPartPr/>
                <p14:nvPr/>
              </p14:nvContentPartPr>
              <p14:xfrm>
                <a:off x="5330760" y="2937147"/>
                <a:ext cx="220320" cy="307080"/>
              </p14:xfrm>
            </p:contentPart>
          </mc:Choice>
          <mc:Fallback>
            <p:pic>
              <p:nvPicPr>
                <p:cNvPr id="210974" name="Freihand 210973">
                  <a:extLst>
                    <a:ext uri="{FF2B5EF4-FFF2-40B4-BE49-F238E27FC236}">
                      <a16:creationId xmlns:a16="http://schemas.microsoft.com/office/drawing/2014/main" id="{40A76EA3-907A-490F-8109-4CF30CD3BC43}"/>
                    </a:ext>
                  </a:extLst>
                </p:cNvPr>
                <p:cNvPicPr/>
                <p:nvPr/>
              </p:nvPicPr>
              <p:blipFill>
                <a:blip r:embed="rId104"/>
                <a:stretch>
                  <a:fillRect/>
                </a:stretch>
              </p:blipFill>
              <p:spPr>
                <a:xfrm>
                  <a:off x="5326440" y="2932827"/>
                  <a:ext cx="228960" cy="315720"/>
                </a:xfrm>
                <a:prstGeom prst="rect">
                  <a:avLst/>
                </a:prstGeom>
              </p:spPr>
            </p:pic>
          </mc:Fallback>
        </mc:AlternateContent>
      </p:grpSp>
      <p:grpSp>
        <p:nvGrpSpPr>
          <p:cNvPr id="211002" name="Gruppieren 211001">
            <a:extLst>
              <a:ext uri="{FF2B5EF4-FFF2-40B4-BE49-F238E27FC236}">
                <a16:creationId xmlns:a16="http://schemas.microsoft.com/office/drawing/2014/main" id="{E893A956-EA54-4D0F-96FD-B8C2F3D0282D}"/>
              </a:ext>
            </a:extLst>
          </p:cNvPr>
          <p:cNvGrpSpPr/>
          <p:nvPr/>
        </p:nvGrpSpPr>
        <p:grpSpPr>
          <a:xfrm>
            <a:off x="7347840" y="1475907"/>
            <a:ext cx="2402280" cy="739440"/>
            <a:chOff x="7347840" y="1475907"/>
            <a:chExt cx="2402280" cy="739440"/>
          </a:xfrm>
        </p:grpSpPr>
        <mc:AlternateContent xmlns:mc="http://schemas.openxmlformats.org/markup-compatibility/2006">
          <mc:Choice xmlns:p14="http://schemas.microsoft.com/office/powerpoint/2010/main" Requires="p14">
            <p:contentPart p14:bwMode="auto" r:id="rId105">
              <p14:nvContentPartPr>
                <p14:cNvPr id="210976" name="Freihand 210975">
                  <a:extLst>
                    <a:ext uri="{FF2B5EF4-FFF2-40B4-BE49-F238E27FC236}">
                      <a16:creationId xmlns:a16="http://schemas.microsoft.com/office/drawing/2014/main" id="{0E282DA0-8BB0-405D-B56B-8EF3F1423343}"/>
                    </a:ext>
                  </a:extLst>
                </p14:cNvPr>
                <p14:cNvContentPartPr/>
                <p14:nvPr/>
              </p14:nvContentPartPr>
              <p14:xfrm>
                <a:off x="7347840" y="1736547"/>
                <a:ext cx="135000" cy="111600"/>
              </p14:xfrm>
            </p:contentPart>
          </mc:Choice>
          <mc:Fallback>
            <p:pic>
              <p:nvPicPr>
                <p:cNvPr id="210976" name="Freihand 210975">
                  <a:extLst>
                    <a:ext uri="{FF2B5EF4-FFF2-40B4-BE49-F238E27FC236}">
                      <a16:creationId xmlns:a16="http://schemas.microsoft.com/office/drawing/2014/main" id="{0E282DA0-8BB0-405D-B56B-8EF3F1423343}"/>
                    </a:ext>
                  </a:extLst>
                </p:cNvPr>
                <p:cNvPicPr/>
                <p:nvPr/>
              </p:nvPicPr>
              <p:blipFill>
                <a:blip r:embed="rId106"/>
                <a:stretch>
                  <a:fillRect/>
                </a:stretch>
              </p:blipFill>
              <p:spPr>
                <a:xfrm>
                  <a:off x="7343520" y="1732227"/>
                  <a:ext cx="1436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210977" name="Freihand 210976">
                  <a:extLst>
                    <a:ext uri="{FF2B5EF4-FFF2-40B4-BE49-F238E27FC236}">
                      <a16:creationId xmlns:a16="http://schemas.microsoft.com/office/drawing/2014/main" id="{7E8C94A6-4124-4DA0-99A9-C6CC98767774}"/>
                    </a:ext>
                  </a:extLst>
                </p14:cNvPr>
                <p14:cNvContentPartPr/>
                <p14:nvPr/>
              </p14:nvContentPartPr>
              <p14:xfrm>
                <a:off x="7506600" y="1736907"/>
                <a:ext cx="69120" cy="106560"/>
              </p14:xfrm>
            </p:contentPart>
          </mc:Choice>
          <mc:Fallback>
            <p:pic>
              <p:nvPicPr>
                <p:cNvPr id="210977" name="Freihand 210976">
                  <a:extLst>
                    <a:ext uri="{FF2B5EF4-FFF2-40B4-BE49-F238E27FC236}">
                      <a16:creationId xmlns:a16="http://schemas.microsoft.com/office/drawing/2014/main" id="{7E8C94A6-4124-4DA0-99A9-C6CC98767774}"/>
                    </a:ext>
                  </a:extLst>
                </p:cNvPr>
                <p:cNvPicPr/>
                <p:nvPr/>
              </p:nvPicPr>
              <p:blipFill>
                <a:blip r:embed="rId108"/>
                <a:stretch>
                  <a:fillRect/>
                </a:stretch>
              </p:blipFill>
              <p:spPr>
                <a:xfrm>
                  <a:off x="7502280" y="1732587"/>
                  <a:ext cx="777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210978" name="Freihand 210977">
                  <a:extLst>
                    <a:ext uri="{FF2B5EF4-FFF2-40B4-BE49-F238E27FC236}">
                      <a16:creationId xmlns:a16="http://schemas.microsoft.com/office/drawing/2014/main" id="{2D494BE5-4B05-49F1-91DC-F3F565801D9F}"/>
                    </a:ext>
                  </a:extLst>
                </p14:cNvPr>
                <p14:cNvContentPartPr/>
                <p14:nvPr/>
              </p14:nvContentPartPr>
              <p14:xfrm>
                <a:off x="7741680" y="1631067"/>
                <a:ext cx="106560" cy="187560"/>
              </p14:xfrm>
            </p:contentPart>
          </mc:Choice>
          <mc:Fallback>
            <p:pic>
              <p:nvPicPr>
                <p:cNvPr id="210978" name="Freihand 210977">
                  <a:extLst>
                    <a:ext uri="{FF2B5EF4-FFF2-40B4-BE49-F238E27FC236}">
                      <a16:creationId xmlns:a16="http://schemas.microsoft.com/office/drawing/2014/main" id="{2D494BE5-4B05-49F1-91DC-F3F565801D9F}"/>
                    </a:ext>
                  </a:extLst>
                </p:cNvPr>
                <p:cNvPicPr/>
                <p:nvPr/>
              </p:nvPicPr>
              <p:blipFill>
                <a:blip r:embed="rId110"/>
                <a:stretch>
                  <a:fillRect/>
                </a:stretch>
              </p:blipFill>
              <p:spPr>
                <a:xfrm>
                  <a:off x="7737360" y="1626747"/>
                  <a:ext cx="1152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210979" name="Freihand 210978">
                  <a:extLst>
                    <a:ext uri="{FF2B5EF4-FFF2-40B4-BE49-F238E27FC236}">
                      <a16:creationId xmlns:a16="http://schemas.microsoft.com/office/drawing/2014/main" id="{1AE08FA9-A284-497D-B2A2-2503A4307C66}"/>
                    </a:ext>
                  </a:extLst>
                </p14:cNvPr>
                <p14:cNvContentPartPr/>
                <p14:nvPr/>
              </p14:nvContentPartPr>
              <p14:xfrm>
                <a:off x="7832400" y="1641507"/>
                <a:ext cx="24480" cy="163440"/>
              </p14:xfrm>
            </p:contentPart>
          </mc:Choice>
          <mc:Fallback>
            <p:pic>
              <p:nvPicPr>
                <p:cNvPr id="210979" name="Freihand 210978">
                  <a:extLst>
                    <a:ext uri="{FF2B5EF4-FFF2-40B4-BE49-F238E27FC236}">
                      <a16:creationId xmlns:a16="http://schemas.microsoft.com/office/drawing/2014/main" id="{1AE08FA9-A284-497D-B2A2-2503A4307C66}"/>
                    </a:ext>
                  </a:extLst>
                </p:cNvPr>
                <p:cNvPicPr/>
                <p:nvPr/>
              </p:nvPicPr>
              <p:blipFill>
                <a:blip r:embed="rId112"/>
                <a:stretch>
                  <a:fillRect/>
                </a:stretch>
              </p:blipFill>
              <p:spPr>
                <a:xfrm>
                  <a:off x="7828080" y="1637187"/>
                  <a:ext cx="331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210980" name="Freihand 210979">
                  <a:extLst>
                    <a:ext uri="{FF2B5EF4-FFF2-40B4-BE49-F238E27FC236}">
                      <a16:creationId xmlns:a16="http://schemas.microsoft.com/office/drawing/2014/main" id="{667DBD7B-5262-4FD8-BFAD-2573E4DA4254}"/>
                    </a:ext>
                  </a:extLst>
                </p14:cNvPr>
                <p14:cNvContentPartPr/>
                <p14:nvPr/>
              </p14:nvContentPartPr>
              <p14:xfrm>
                <a:off x="7803600" y="1616307"/>
                <a:ext cx="199800" cy="155880"/>
              </p14:xfrm>
            </p:contentPart>
          </mc:Choice>
          <mc:Fallback>
            <p:pic>
              <p:nvPicPr>
                <p:cNvPr id="210980" name="Freihand 210979">
                  <a:extLst>
                    <a:ext uri="{FF2B5EF4-FFF2-40B4-BE49-F238E27FC236}">
                      <a16:creationId xmlns:a16="http://schemas.microsoft.com/office/drawing/2014/main" id="{667DBD7B-5262-4FD8-BFAD-2573E4DA4254}"/>
                    </a:ext>
                  </a:extLst>
                </p:cNvPr>
                <p:cNvPicPr/>
                <p:nvPr/>
              </p:nvPicPr>
              <p:blipFill>
                <a:blip r:embed="rId114"/>
                <a:stretch>
                  <a:fillRect/>
                </a:stretch>
              </p:blipFill>
              <p:spPr>
                <a:xfrm>
                  <a:off x="7799280" y="1611987"/>
                  <a:ext cx="2084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210981" name="Freihand 210980">
                  <a:extLst>
                    <a:ext uri="{FF2B5EF4-FFF2-40B4-BE49-F238E27FC236}">
                      <a16:creationId xmlns:a16="http://schemas.microsoft.com/office/drawing/2014/main" id="{EA4D2CAB-6D4F-44CB-8666-DD14E2A4E120}"/>
                    </a:ext>
                  </a:extLst>
                </p14:cNvPr>
                <p14:cNvContentPartPr/>
                <p14:nvPr/>
              </p14:nvContentPartPr>
              <p14:xfrm>
                <a:off x="7997640" y="1542507"/>
                <a:ext cx="77760" cy="226800"/>
              </p14:xfrm>
            </p:contentPart>
          </mc:Choice>
          <mc:Fallback>
            <p:pic>
              <p:nvPicPr>
                <p:cNvPr id="210981" name="Freihand 210980">
                  <a:extLst>
                    <a:ext uri="{FF2B5EF4-FFF2-40B4-BE49-F238E27FC236}">
                      <a16:creationId xmlns:a16="http://schemas.microsoft.com/office/drawing/2014/main" id="{EA4D2CAB-6D4F-44CB-8666-DD14E2A4E120}"/>
                    </a:ext>
                  </a:extLst>
                </p:cNvPr>
                <p:cNvPicPr/>
                <p:nvPr/>
              </p:nvPicPr>
              <p:blipFill>
                <a:blip r:embed="rId116"/>
                <a:stretch>
                  <a:fillRect/>
                </a:stretch>
              </p:blipFill>
              <p:spPr>
                <a:xfrm>
                  <a:off x="7993320" y="1538187"/>
                  <a:ext cx="8640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210982" name="Freihand 210981">
                  <a:extLst>
                    <a:ext uri="{FF2B5EF4-FFF2-40B4-BE49-F238E27FC236}">
                      <a16:creationId xmlns:a16="http://schemas.microsoft.com/office/drawing/2014/main" id="{28047CCC-643F-469C-9CFA-1501A8003606}"/>
                    </a:ext>
                  </a:extLst>
                </p14:cNvPr>
                <p14:cNvContentPartPr/>
                <p14:nvPr/>
              </p14:nvContentPartPr>
              <p14:xfrm>
                <a:off x="8119680" y="1684707"/>
                <a:ext cx="11520" cy="79200"/>
              </p14:xfrm>
            </p:contentPart>
          </mc:Choice>
          <mc:Fallback>
            <p:pic>
              <p:nvPicPr>
                <p:cNvPr id="210982" name="Freihand 210981">
                  <a:extLst>
                    <a:ext uri="{FF2B5EF4-FFF2-40B4-BE49-F238E27FC236}">
                      <a16:creationId xmlns:a16="http://schemas.microsoft.com/office/drawing/2014/main" id="{28047CCC-643F-469C-9CFA-1501A8003606}"/>
                    </a:ext>
                  </a:extLst>
                </p:cNvPr>
                <p:cNvPicPr/>
                <p:nvPr/>
              </p:nvPicPr>
              <p:blipFill>
                <a:blip r:embed="rId118"/>
                <a:stretch>
                  <a:fillRect/>
                </a:stretch>
              </p:blipFill>
              <p:spPr>
                <a:xfrm>
                  <a:off x="8115360" y="1680387"/>
                  <a:ext cx="201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210983" name="Freihand 210982">
                  <a:extLst>
                    <a:ext uri="{FF2B5EF4-FFF2-40B4-BE49-F238E27FC236}">
                      <a16:creationId xmlns:a16="http://schemas.microsoft.com/office/drawing/2014/main" id="{336A3501-D4F3-45C9-AAE1-B91AE518F89D}"/>
                    </a:ext>
                  </a:extLst>
                </p14:cNvPr>
                <p14:cNvContentPartPr/>
                <p14:nvPr/>
              </p14:nvContentPartPr>
              <p14:xfrm>
                <a:off x="8178360" y="1536027"/>
                <a:ext cx="162000" cy="230040"/>
              </p14:xfrm>
            </p:contentPart>
          </mc:Choice>
          <mc:Fallback>
            <p:pic>
              <p:nvPicPr>
                <p:cNvPr id="210983" name="Freihand 210982">
                  <a:extLst>
                    <a:ext uri="{FF2B5EF4-FFF2-40B4-BE49-F238E27FC236}">
                      <a16:creationId xmlns:a16="http://schemas.microsoft.com/office/drawing/2014/main" id="{336A3501-D4F3-45C9-AAE1-B91AE518F89D}"/>
                    </a:ext>
                  </a:extLst>
                </p:cNvPr>
                <p:cNvPicPr/>
                <p:nvPr/>
              </p:nvPicPr>
              <p:blipFill>
                <a:blip r:embed="rId120"/>
                <a:stretch>
                  <a:fillRect/>
                </a:stretch>
              </p:blipFill>
              <p:spPr>
                <a:xfrm>
                  <a:off x="8174040" y="1531707"/>
                  <a:ext cx="17064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210984" name="Freihand 210983">
                  <a:extLst>
                    <a:ext uri="{FF2B5EF4-FFF2-40B4-BE49-F238E27FC236}">
                      <a16:creationId xmlns:a16="http://schemas.microsoft.com/office/drawing/2014/main" id="{035A0CC8-6E7A-4200-9A05-E50F06BAD5FF}"/>
                    </a:ext>
                  </a:extLst>
                </p14:cNvPr>
                <p14:cNvContentPartPr/>
                <p14:nvPr/>
              </p14:nvContentPartPr>
              <p14:xfrm>
                <a:off x="8354040" y="1607667"/>
                <a:ext cx="240120" cy="267840"/>
              </p14:xfrm>
            </p:contentPart>
          </mc:Choice>
          <mc:Fallback>
            <p:pic>
              <p:nvPicPr>
                <p:cNvPr id="210984" name="Freihand 210983">
                  <a:extLst>
                    <a:ext uri="{FF2B5EF4-FFF2-40B4-BE49-F238E27FC236}">
                      <a16:creationId xmlns:a16="http://schemas.microsoft.com/office/drawing/2014/main" id="{035A0CC8-6E7A-4200-9A05-E50F06BAD5FF}"/>
                    </a:ext>
                  </a:extLst>
                </p:cNvPr>
                <p:cNvPicPr/>
                <p:nvPr/>
              </p:nvPicPr>
              <p:blipFill>
                <a:blip r:embed="rId122"/>
                <a:stretch>
                  <a:fillRect/>
                </a:stretch>
              </p:blipFill>
              <p:spPr>
                <a:xfrm>
                  <a:off x="8349720" y="1603347"/>
                  <a:ext cx="24876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210985" name="Freihand 210984">
                  <a:extLst>
                    <a:ext uri="{FF2B5EF4-FFF2-40B4-BE49-F238E27FC236}">
                      <a16:creationId xmlns:a16="http://schemas.microsoft.com/office/drawing/2014/main" id="{074CE93D-85AB-45F2-97E3-2071121C4E9A}"/>
                    </a:ext>
                  </a:extLst>
                </p14:cNvPr>
                <p14:cNvContentPartPr/>
                <p14:nvPr/>
              </p14:nvContentPartPr>
              <p14:xfrm>
                <a:off x="8090520" y="1489227"/>
                <a:ext cx="360" cy="360"/>
              </p14:xfrm>
            </p:contentPart>
          </mc:Choice>
          <mc:Fallback>
            <p:pic>
              <p:nvPicPr>
                <p:cNvPr id="210985" name="Freihand 210984">
                  <a:extLst>
                    <a:ext uri="{FF2B5EF4-FFF2-40B4-BE49-F238E27FC236}">
                      <a16:creationId xmlns:a16="http://schemas.microsoft.com/office/drawing/2014/main" id="{074CE93D-85AB-45F2-97E3-2071121C4E9A}"/>
                    </a:ext>
                  </a:extLst>
                </p:cNvPr>
                <p:cNvPicPr/>
                <p:nvPr/>
              </p:nvPicPr>
              <p:blipFill>
                <a:blip r:embed="rId124"/>
                <a:stretch>
                  <a:fillRect/>
                </a:stretch>
              </p:blipFill>
              <p:spPr>
                <a:xfrm>
                  <a:off x="8086200" y="14849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210986" name="Freihand 210985">
                  <a:extLst>
                    <a:ext uri="{FF2B5EF4-FFF2-40B4-BE49-F238E27FC236}">
                      <a16:creationId xmlns:a16="http://schemas.microsoft.com/office/drawing/2014/main" id="{C1B796A8-C6E0-4AD0-B700-774438927BB9}"/>
                    </a:ext>
                  </a:extLst>
                </p14:cNvPr>
                <p14:cNvContentPartPr/>
                <p14:nvPr/>
              </p14:nvContentPartPr>
              <p14:xfrm>
                <a:off x="8737440" y="1631067"/>
                <a:ext cx="126000" cy="13680"/>
              </p14:xfrm>
            </p:contentPart>
          </mc:Choice>
          <mc:Fallback>
            <p:pic>
              <p:nvPicPr>
                <p:cNvPr id="210986" name="Freihand 210985">
                  <a:extLst>
                    <a:ext uri="{FF2B5EF4-FFF2-40B4-BE49-F238E27FC236}">
                      <a16:creationId xmlns:a16="http://schemas.microsoft.com/office/drawing/2014/main" id="{C1B796A8-C6E0-4AD0-B700-774438927BB9}"/>
                    </a:ext>
                  </a:extLst>
                </p:cNvPr>
                <p:cNvPicPr/>
                <p:nvPr/>
              </p:nvPicPr>
              <p:blipFill>
                <a:blip r:embed="rId126"/>
                <a:stretch>
                  <a:fillRect/>
                </a:stretch>
              </p:blipFill>
              <p:spPr>
                <a:xfrm>
                  <a:off x="8733120" y="1626747"/>
                  <a:ext cx="1346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210987" name="Freihand 210986">
                  <a:extLst>
                    <a:ext uri="{FF2B5EF4-FFF2-40B4-BE49-F238E27FC236}">
                      <a16:creationId xmlns:a16="http://schemas.microsoft.com/office/drawing/2014/main" id="{352A97F9-C0C1-4AD9-8A74-CC2B2BFC5A2F}"/>
                    </a:ext>
                  </a:extLst>
                </p14:cNvPr>
                <p14:cNvContentPartPr/>
                <p14:nvPr/>
              </p14:nvContentPartPr>
              <p14:xfrm>
                <a:off x="8693880" y="1489587"/>
                <a:ext cx="131400" cy="218160"/>
              </p14:xfrm>
            </p:contentPart>
          </mc:Choice>
          <mc:Fallback>
            <p:pic>
              <p:nvPicPr>
                <p:cNvPr id="210987" name="Freihand 210986">
                  <a:extLst>
                    <a:ext uri="{FF2B5EF4-FFF2-40B4-BE49-F238E27FC236}">
                      <a16:creationId xmlns:a16="http://schemas.microsoft.com/office/drawing/2014/main" id="{352A97F9-C0C1-4AD9-8A74-CC2B2BFC5A2F}"/>
                    </a:ext>
                  </a:extLst>
                </p:cNvPr>
                <p:cNvPicPr/>
                <p:nvPr/>
              </p:nvPicPr>
              <p:blipFill>
                <a:blip r:embed="rId128"/>
                <a:stretch>
                  <a:fillRect/>
                </a:stretch>
              </p:blipFill>
              <p:spPr>
                <a:xfrm>
                  <a:off x="8689560" y="1485267"/>
                  <a:ext cx="14004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210988" name="Freihand 210987">
                  <a:extLst>
                    <a:ext uri="{FF2B5EF4-FFF2-40B4-BE49-F238E27FC236}">
                      <a16:creationId xmlns:a16="http://schemas.microsoft.com/office/drawing/2014/main" id="{61108E1B-49FF-4D0D-AE5E-D1076DA4164B}"/>
                    </a:ext>
                  </a:extLst>
                </p14:cNvPr>
                <p14:cNvContentPartPr/>
                <p14:nvPr/>
              </p14:nvContentPartPr>
              <p14:xfrm>
                <a:off x="8865960" y="1573467"/>
                <a:ext cx="96840" cy="114840"/>
              </p14:xfrm>
            </p:contentPart>
          </mc:Choice>
          <mc:Fallback>
            <p:pic>
              <p:nvPicPr>
                <p:cNvPr id="210988" name="Freihand 210987">
                  <a:extLst>
                    <a:ext uri="{FF2B5EF4-FFF2-40B4-BE49-F238E27FC236}">
                      <a16:creationId xmlns:a16="http://schemas.microsoft.com/office/drawing/2014/main" id="{61108E1B-49FF-4D0D-AE5E-D1076DA4164B}"/>
                    </a:ext>
                  </a:extLst>
                </p:cNvPr>
                <p:cNvPicPr/>
                <p:nvPr/>
              </p:nvPicPr>
              <p:blipFill>
                <a:blip r:embed="rId130"/>
                <a:stretch>
                  <a:fillRect/>
                </a:stretch>
              </p:blipFill>
              <p:spPr>
                <a:xfrm>
                  <a:off x="8861640" y="1569147"/>
                  <a:ext cx="1054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210989" name="Freihand 210988">
                  <a:extLst>
                    <a:ext uri="{FF2B5EF4-FFF2-40B4-BE49-F238E27FC236}">
                      <a16:creationId xmlns:a16="http://schemas.microsoft.com/office/drawing/2014/main" id="{32DEBF59-C82A-4A15-ABAF-DD5FA2F05135}"/>
                    </a:ext>
                  </a:extLst>
                </p14:cNvPr>
                <p14:cNvContentPartPr/>
                <p14:nvPr/>
              </p14:nvContentPartPr>
              <p14:xfrm>
                <a:off x="8991240" y="1484187"/>
                <a:ext cx="191880" cy="183960"/>
              </p14:xfrm>
            </p:contentPart>
          </mc:Choice>
          <mc:Fallback>
            <p:pic>
              <p:nvPicPr>
                <p:cNvPr id="210989" name="Freihand 210988">
                  <a:extLst>
                    <a:ext uri="{FF2B5EF4-FFF2-40B4-BE49-F238E27FC236}">
                      <a16:creationId xmlns:a16="http://schemas.microsoft.com/office/drawing/2014/main" id="{32DEBF59-C82A-4A15-ABAF-DD5FA2F05135}"/>
                    </a:ext>
                  </a:extLst>
                </p:cNvPr>
                <p:cNvPicPr/>
                <p:nvPr/>
              </p:nvPicPr>
              <p:blipFill>
                <a:blip r:embed="rId132"/>
                <a:stretch>
                  <a:fillRect/>
                </a:stretch>
              </p:blipFill>
              <p:spPr>
                <a:xfrm>
                  <a:off x="8986920" y="1479867"/>
                  <a:ext cx="2005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210990" name="Freihand 210989">
                  <a:extLst>
                    <a:ext uri="{FF2B5EF4-FFF2-40B4-BE49-F238E27FC236}">
                      <a16:creationId xmlns:a16="http://schemas.microsoft.com/office/drawing/2014/main" id="{D39A5421-034A-4DDA-990E-1BBBC1DD4A44}"/>
                    </a:ext>
                  </a:extLst>
                </p14:cNvPr>
                <p14:cNvContentPartPr/>
                <p14:nvPr/>
              </p14:nvContentPartPr>
              <p14:xfrm>
                <a:off x="9198960" y="1475907"/>
                <a:ext cx="360" cy="360"/>
              </p14:xfrm>
            </p:contentPart>
          </mc:Choice>
          <mc:Fallback>
            <p:pic>
              <p:nvPicPr>
                <p:cNvPr id="210990" name="Freihand 210989">
                  <a:extLst>
                    <a:ext uri="{FF2B5EF4-FFF2-40B4-BE49-F238E27FC236}">
                      <a16:creationId xmlns:a16="http://schemas.microsoft.com/office/drawing/2014/main" id="{D39A5421-034A-4DDA-990E-1BBBC1DD4A44}"/>
                    </a:ext>
                  </a:extLst>
                </p:cNvPr>
                <p:cNvPicPr/>
                <p:nvPr/>
              </p:nvPicPr>
              <p:blipFill>
                <a:blip r:embed="rId124"/>
                <a:stretch>
                  <a:fillRect/>
                </a:stretch>
              </p:blipFill>
              <p:spPr>
                <a:xfrm>
                  <a:off x="9194640" y="14715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210991" name="Freihand 210990">
                  <a:extLst>
                    <a:ext uri="{FF2B5EF4-FFF2-40B4-BE49-F238E27FC236}">
                      <a16:creationId xmlns:a16="http://schemas.microsoft.com/office/drawing/2014/main" id="{8C9334A3-049D-4BAE-ABDF-F01681EDCE7D}"/>
                    </a:ext>
                  </a:extLst>
                </p14:cNvPr>
                <p14:cNvContentPartPr/>
                <p14:nvPr/>
              </p14:nvContentPartPr>
              <p14:xfrm>
                <a:off x="9236400" y="1554747"/>
                <a:ext cx="101880" cy="309240"/>
              </p14:xfrm>
            </p:contentPart>
          </mc:Choice>
          <mc:Fallback>
            <p:pic>
              <p:nvPicPr>
                <p:cNvPr id="210991" name="Freihand 210990">
                  <a:extLst>
                    <a:ext uri="{FF2B5EF4-FFF2-40B4-BE49-F238E27FC236}">
                      <a16:creationId xmlns:a16="http://schemas.microsoft.com/office/drawing/2014/main" id="{8C9334A3-049D-4BAE-ABDF-F01681EDCE7D}"/>
                    </a:ext>
                  </a:extLst>
                </p:cNvPr>
                <p:cNvPicPr/>
                <p:nvPr/>
              </p:nvPicPr>
              <p:blipFill>
                <a:blip r:embed="rId135"/>
                <a:stretch>
                  <a:fillRect/>
                </a:stretch>
              </p:blipFill>
              <p:spPr>
                <a:xfrm>
                  <a:off x="9232080" y="1550427"/>
                  <a:ext cx="11052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210992" name="Freihand 210991">
                  <a:extLst>
                    <a:ext uri="{FF2B5EF4-FFF2-40B4-BE49-F238E27FC236}">
                      <a16:creationId xmlns:a16="http://schemas.microsoft.com/office/drawing/2014/main" id="{6AE7BE0F-0598-47FB-960F-EF8B0FCFB98F}"/>
                    </a:ext>
                  </a:extLst>
                </p14:cNvPr>
                <p14:cNvContentPartPr/>
                <p14:nvPr/>
              </p14:nvContentPartPr>
              <p14:xfrm>
                <a:off x="9373560" y="1561587"/>
                <a:ext cx="376560" cy="266400"/>
              </p14:xfrm>
            </p:contentPart>
          </mc:Choice>
          <mc:Fallback>
            <p:pic>
              <p:nvPicPr>
                <p:cNvPr id="210992" name="Freihand 210991">
                  <a:extLst>
                    <a:ext uri="{FF2B5EF4-FFF2-40B4-BE49-F238E27FC236}">
                      <a16:creationId xmlns:a16="http://schemas.microsoft.com/office/drawing/2014/main" id="{6AE7BE0F-0598-47FB-960F-EF8B0FCFB98F}"/>
                    </a:ext>
                  </a:extLst>
                </p:cNvPr>
                <p:cNvPicPr/>
                <p:nvPr/>
              </p:nvPicPr>
              <p:blipFill>
                <a:blip r:embed="rId137"/>
                <a:stretch>
                  <a:fillRect/>
                </a:stretch>
              </p:blipFill>
              <p:spPr>
                <a:xfrm>
                  <a:off x="9369240" y="1557267"/>
                  <a:ext cx="38520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210993" name="Freihand 210992">
                  <a:extLst>
                    <a:ext uri="{FF2B5EF4-FFF2-40B4-BE49-F238E27FC236}">
                      <a16:creationId xmlns:a16="http://schemas.microsoft.com/office/drawing/2014/main" id="{FBA6F92F-F8C5-4A9E-BCED-21B46D938A37}"/>
                    </a:ext>
                  </a:extLst>
                </p14:cNvPr>
                <p14:cNvContentPartPr/>
                <p14:nvPr/>
              </p14:nvContentPartPr>
              <p14:xfrm>
                <a:off x="9186720" y="1673907"/>
                <a:ext cx="163800" cy="280080"/>
              </p14:xfrm>
            </p:contentPart>
          </mc:Choice>
          <mc:Fallback>
            <p:pic>
              <p:nvPicPr>
                <p:cNvPr id="210993" name="Freihand 210992">
                  <a:extLst>
                    <a:ext uri="{FF2B5EF4-FFF2-40B4-BE49-F238E27FC236}">
                      <a16:creationId xmlns:a16="http://schemas.microsoft.com/office/drawing/2014/main" id="{FBA6F92F-F8C5-4A9E-BCED-21B46D938A37}"/>
                    </a:ext>
                  </a:extLst>
                </p:cNvPr>
                <p:cNvPicPr/>
                <p:nvPr/>
              </p:nvPicPr>
              <p:blipFill>
                <a:blip r:embed="rId139"/>
                <a:stretch>
                  <a:fillRect/>
                </a:stretch>
              </p:blipFill>
              <p:spPr>
                <a:xfrm>
                  <a:off x="9182400" y="1669587"/>
                  <a:ext cx="17244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210995" name="Freihand 210994">
                  <a:extLst>
                    <a:ext uri="{FF2B5EF4-FFF2-40B4-BE49-F238E27FC236}">
                      <a16:creationId xmlns:a16="http://schemas.microsoft.com/office/drawing/2014/main" id="{D54DBB3E-0F2A-41D0-9281-A3DBEDF45E42}"/>
                    </a:ext>
                  </a:extLst>
                </p14:cNvPr>
                <p14:cNvContentPartPr/>
                <p14:nvPr/>
              </p14:nvContentPartPr>
              <p14:xfrm>
                <a:off x="8141640" y="1956507"/>
                <a:ext cx="126720" cy="121680"/>
              </p14:xfrm>
            </p:contentPart>
          </mc:Choice>
          <mc:Fallback>
            <p:pic>
              <p:nvPicPr>
                <p:cNvPr id="210995" name="Freihand 210994">
                  <a:extLst>
                    <a:ext uri="{FF2B5EF4-FFF2-40B4-BE49-F238E27FC236}">
                      <a16:creationId xmlns:a16="http://schemas.microsoft.com/office/drawing/2014/main" id="{D54DBB3E-0F2A-41D0-9281-A3DBEDF45E42}"/>
                    </a:ext>
                  </a:extLst>
                </p:cNvPr>
                <p:cNvPicPr/>
                <p:nvPr/>
              </p:nvPicPr>
              <p:blipFill>
                <a:blip r:embed="rId141"/>
                <a:stretch>
                  <a:fillRect/>
                </a:stretch>
              </p:blipFill>
              <p:spPr>
                <a:xfrm>
                  <a:off x="8137320" y="1952187"/>
                  <a:ext cx="1353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210996" name="Freihand 210995">
                  <a:extLst>
                    <a:ext uri="{FF2B5EF4-FFF2-40B4-BE49-F238E27FC236}">
                      <a16:creationId xmlns:a16="http://schemas.microsoft.com/office/drawing/2014/main" id="{345B68A4-DA4F-49AC-ACD1-F405A58AA382}"/>
                    </a:ext>
                  </a:extLst>
                </p14:cNvPr>
                <p14:cNvContentPartPr/>
                <p14:nvPr/>
              </p14:nvContentPartPr>
              <p14:xfrm>
                <a:off x="8284560" y="1993227"/>
                <a:ext cx="60120" cy="68760"/>
              </p14:xfrm>
            </p:contentPart>
          </mc:Choice>
          <mc:Fallback>
            <p:pic>
              <p:nvPicPr>
                <p:cNvPr id="210996" name="Freihand 210995">
                  <a:extLst>
                    <a:ext uri="{FF2B5EF4-FFF2-40B4-BE49-F238E27FC236}">
                      <a16:creationId xmlns:a16="http://schemas.microsoft.com/office/drawing/2014/main" id="{345B68A4-DA4F-49AC-ACD1-F405A58AA382}"/>
                    </a:ext>
                  </a:extLst>
                </p:cNvPr>
                <p:cNvPicPr/>
                <p:nvPr/>
              </p:nvPicPr>
              <p:blipFill>
                <a:blip r:embed="rId143"/>
                <a:stretch>
                  <a:fillRect/>
                </a:stretch>
              </p:blipFill>
              <p:spPr>
                <a:xfrm>
                  <a:off x="8280240" y="1988907"/>
                  <a:ext cx="687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210997" name="Freihand 210996">
                  <a:extLst>
                    <a:ext uri="{FF2B5EF4-FFF2-40B4-BE49-F238E27FC236}">
                      <a16:creationId xmlns:a16="http://schemas.microsoft.com/office/drawing/2014/main" id="{6344D009-C425-4D14-9D28-34C78492A573}"/>
                    </a:ext>
                  </a:extLst>
                </p14:cNvPr>
                <p14:cNvContentPartPr/>
                <p14:nvPr/>
              </p14:nvContentPartPr>
              <p14:xfrm>
                <a:off x="8508480" y="1875867"/>
                <a:ext cx="298440" cy="278280"/>
              </p14:xfrm>
            </p:contentPart>
          </mc:Choice>
          <mc:Fallback>
            <p:pic>
              <p:nvPicPr>
                <p:cNvPr id="210997" name="Freihand 210996">
                  <a:extLst>
                    <a:ext uri="{FF2B5EF4-FFF2-40B4-BE49-F238E27FC236}">
                      <a16:creationId xmlns:a16="http://schemas.microsoft.com/office/drawing/2014/main" id="{6344D009-C425-4D14-9D28-34C78492A573}"/>
                    </a:ext>
                  </a:extLst>
                </p:cNvPr>
                <p:cNvPicPr/>
                <p:nvPr/>
              </p:nvPicPr>
              <p:blipFill>
                <a:blip r:embed="rId145"/>
                <a:stretch>
                  <a:fillRect/>
                </a:stretch>
              </p:blipFill>
              <p:spPr>
                <a:xfrm>
                  <a:off x="8504160" y="1871547"/>
                  <a:ext cx="30708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210998" name="Freihand 210997">
                  <a:extLst>
                    <a:ext uri="{FF2B5EF4-FFF2-40B4-BE49-F238E27FC236}">
                      <a16:creationId xmlns:a16="http://schemas.microsoft.com/office/drawing/2014/main" id="{E965A18C-0062-4F19-9099-F41EC2998ECB}"/>
                    </a:ext>
                  </a:extLst>
                </p14:cNvPr>
                <p14:cNvContentPartPr/>
                <p14:nvPr/>
              </p14:nvContentPartPr>
              <p14:xfrm>
                <a:off x="8922120" y="1839867"/>
                <a:ext cx="215280" cy="203400"/>
              </p14:xfrm>
            </p:contentPart>
          </mc:Choice>
          <mc:Fallback>
            <p:pic>
              <p:nvPicPr>
                <p:cNvPr id="210998" name="Freihand 210997">
                  <a:extLst>
                    <a:ext uri="{FF2B5EF4-FFF2-40B4-BE49-F238E27FC236}">
                      <a16:creationId xmlns:a16="http://schemas.microsoft.com/office/drawing/2014/main" id="{E965A18C-0062-4F19-9099-F41EC2998ECB}"/>
                    </a:ext>
                  </a:extLst>
                </p:cNvPr>
                <p:cNvPicPr/>
                <p:nvPr/>
              </p:nvPicPr>
              <p:blipFill>
                <a:blip r:embed="rId147"/>
                <a:stretch>
                  <a:fillRect/>
                </a:stretch>
              </p:blipFill>
              <p:spPr>
                <a:xfrm>
                  <a:off x="8917800" y="1835547"/>
                  <a:ext cx="2239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210999" name="Freihand 210998">
                  <a:extLst>
                    <a:ext uri="{FF2B5EF4-FFF2-40B4-BE49-F238E27FC236}">
                      <a16:creationId xmlns:a16="http://schemas.microsoft.com/office/drawing/2014/main" id="{648E4798-53FE-4850-9259-B5A800DA8171}"/>
                    </a:ext>
                  </a:extLst>
                </p14:cNvPr>
                <p14:cNvContentPartPr/>
                <p14:nvPr/>
              </p14:nvContentPartPr>
              <p14:xfrm>
                <a:off x="9163680" y="1949307"/>
                <a:ext cx="99000" cy="90720"/>
              </p14:xfrm>
            </p:contentPart>
          </mc:Choice>
          <mc:Fallback>
            <p:pic>
              <p:nvPicPr>
                <p:cNvPr id="210999" name="Freihand 210998">
                  <a:extLst>
                    <a:ext uri="{FF2B5EF4-FFF2-40B4-BE49-F238E27FC236}">
                      <a16:creationId xmlns:a16="http://schemas.microsoft.com/office/drawing/2014/main" id="{648E4798-53FE-4850-9259-B5A800DA8171}"/>
                    </a:ext>
                  </a:extLst>
                </p:cNvPr>
                <p:cNvPicPr/>
                <p:nvPr/>
              </p:nvPicPr>
              <p:blipFill>
                <a:blip r:embed="rId149"/>
                <a:stretch>
                  <a:fillRect/>
                </a:stretch>
              </p:blipFill>
              <p:spPr>
                <a:xfrm>
                  <a:off x="9159360" y="1944987"/>
                  <a:ext cx="1076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211000" name="Freihand 210999">
                  <a:extLst>
                    <a:ext uri="{FF2B5EF4-FFF2-40B4-BE49-F238E27FC236}">
                      <a16:creationId xmlns:a16="http://schemas.microsoft.com/office/drawing/2014/main" id="{595D1388-2BB4-4F29-8511-752A4890FF6A}"/>
                    </a:ext>
                  </a:extLst>
                </p14:cNvPr>
                <p14:cNvContentPartPr/>
                <p14:nvPr/>
              </p14:nvContentPartPr>
              <p14:xfrm>
                <a:off x="9295440" y="1837707"/>
                <a:ext cx="157320" cy="205200"/>
              </p14:xfrm>
            </p:contentPart>
          </mc:Choice>
          <mc:Fallback>
            <p:pic>
              <p:nvPicPr>
                <p:cNvPr id="211000" name="Freihand 210999">
                  <a:extLst>
                    <a:ext uri="{FF2B5EF4-FFF2-40B4-BE49-F238E27FC236}">
                      <a16:creationId xmlns:a16="http://schemas.microsoft.com/office/drawing/2014/main" id="{595D1388-2BB4-4F29-8511-752A4890FF6A}"/>
                    </a:ext>
                  </a:extLst>
                </p:cNvPr>
                <p:cNvPicPr/>
                <p:nvPr/>
              </p:nvPicPr>
              <p:blipFill>
                <a:blip r:embed="rId151"/>
                <a:stretch>
                  <a:fillRect/>
                </a:stretch>
              </p:blipFill>
              <p:spPr>
                <a:xfrm>
                  <a:off x="9291120" y="1833387"/>
                  <a:ext cx="16596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211001" name="Freihand 211000">
                  <a:extLst>
                    <a:ext uri="{FF2B5EF4-FFF2-40B4-BE49-F238E27FC236}">
                      <a16:creationId xmlns:a16="http://schemas.microsoft.com/office/drawing/2014/main" id="{93235CE1-0E8F-4D49-927E-A4F1AD48CA7A}"/>
                    </a:ext>
                  </a:extLst>
                </p14:cNvPr>
                <p14:cNvContentPartPr/>
                <p14:nvPr/>
              </p14:nvContentPartPr>
              <p14:xfrm>
                <a:off x="8373840" y="2083947"/>
                <a:ext cx="1357920" cy="131400"/>
              </p14:xfrm>
            </p:contentPart>
          </mc:Choice>
          <mc:Fallback>
            <p:pic>
              <p:nvPicPr>
                <p:cNvPr id="211001" name="Freihand 211000">
                  <a:extLst>
                    <a:ext uri="{FF2B5EF4-FFF2-40B4-BE49-F238E27FC236}">
                      <a16:creationId xmlns:a16="http://schemas.microsoft.com/office/drawing/2014/main" id="{93235CE1-0E8F-4D49-927E-A4F1AD48CA7A}"/>
                    </a:ext>
                  </a:extLst>
                </p:cNvPr>
                <p:cNvPicPr/>
                <p:nvPr/>
              </p:nvPicPr>
              <p:blipFill>
                <a:blip r:embed="rId153"/>
                <a:stretch>
                  <a:fillRect/>
                </a:stretch>
              </p:blipFill>
              <p:spPr>
                <a:xfrm>
                  <a:off x="8369520" y="2079627"/>
                  <a:ext cx="1366560" cy="140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4">
            <p14:nvContentPartPr>
              <p14:cNvPr id="211150" name="Freihand 211149">
                <a:extLst>
                  <a:ext uri="{FF2B5EF4-FFF2-40B4-BE49-F238E27FC236}">
                    <a16:creationId xmlns:a16="http://schemas.microsoft.com/office/drawing/2014/main" id="{4B8A0861-CFEC-4081-A03E-94A912D629D1}"/>
                  </a:ext>
                </a:extLst>
              </p14:cNvPr>
              <p14:cNvContentPartPr/>
              <p14:nvPr/>
            </p14:nvContentPartPr>
            <p14:xfrm>
              <a:off x="401280" y="6517347"/>
              <a:ext cx="3252960" cy="72000"/>
            </p14:xfrm>
          </p:contentPart>
        </mc:Choice>
        <mc:Fallback>
          <p:pic>
            <p:nvPicPr>
              <p:cNvPr id="211150" name="Freihand 211149">
                <a:extLst>
                  <a:ext uri="{FF2B5EF4-FFF2-40B4-BE49-F238E27FC236}">
                    <a16:creationId xmlns:a16="http://schemas.microsoft.com/office/drawing/2014/main" id="{4B8A0861-CFEC-4081-A03E-94A912D629D1}"/>
                  </a:ext>
                </a:extLst>
              </p:cNvPr>
              <p:cNvPicPr/>
              <p:nvPr/>
            </p:nvPicPr>
            <p:blipFill>
              <a:blip r:embed="rId155"/>
              <a:stretch>
                <a:fillRect/>
              </a:stretch>
            </p:blipFill>
            <p:spPr>
              <a:xfrm>
                <a:off x="396960" y="6513027"/>
                <a:ext cx="32616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211151" name="Freihand 211150">
                <a:extLst>
                  <a:ext uri="{FF2B5EF4-FFF2-40B4-BE49-F238E27FC236}">
                    <a16:creationId xmlns:a16="http://schemas.microsoft.com/office/drawing/2014/main" id="{F6065D42-652D-4F88-9EB3-FB2C8F1355C5}"/>
                  </a:ext>
                </a:extLst>
              </p14:cNvPr>
              <p14:cNvContentPartPr/>
              <p14:nvPr/>
            </p14:nvContentPartPr>
            <p14:xfrm>
              <a:off x="457800" y="6752067"/>
              <a:ext cx="2713320" cy="110160"/>
            </p14:xfrm>
          </p:contentPart>
        </mc:Choice>
        <mc:Fallback>
          <p:pic>
            <p:nvPicPr>
              <p:cNvPr id="211151" name="Freihand 211150">
                <a:extLst>
                  <a:ext uri="{FF2B5EF4-FFF2-40B4-BE49-F238E27FC236}">
                    <a16:creationId xmlns:a16="http://schemas.microsoft.com/office/drawing/2014/main" id="{F6065D42-652D-4F88-9EB3-FB2C8F1355C5}"/>
                  </a:ext>
                </a:extLst>
              </p:cNvPr>
              <p:cNvPicPr/>
              <p:nvPr/>
            </p:nvPicPr>
            <p:blipFill>
              <a:blip r:embed="rId157"/>
              <a:stretch>
                <a:fillRect/>
              </a:stretch>
            </p:blipFill>
            <p:spPr>
              <a:xfrm>
                <a:off x="453480" y="6747747"/>
                <a:ext cx="27219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211152" name="Freihand 211151">
                <a:extLst>
                  <a:ext uri="{FF2B5EF4-FFF2-40B4-BE49-F238E27FC236}">
                    <a16:creationId xmlns:a16="http://schemas.microsoft.com/office/drawing/2014/main" id="{A5977FBD-F968-45B4-99B0-7B90FE52989F}"/>
                  </a:ext>
                </a:extLst>
              </p14:cNvPr>
              <p14:cNvContentPartPr/>
              <p14:nvPr/>
            </p14:nvContentPartPr>
            <p14:xfrm>
              <a:off x="3595200" y="6711387"/>
              <a:ext cx="4677480" cy="89280"/>
            </p14:xfrm>
          </p:contentPart>
        </mc:Choice>
        <mc:Fallback>
          <p:pic>
            <p:nvPicPr>
              <p:cNvPr id="211152" name="Freihand 211151">
                <a:extLst>
                  <a:ext uri="{FF2B5EF4-FFF2-40B4-BE49-F238E27FC236}">
                    <a16:creationId xmlns:a16="http://schemas.microsoft.com/office/drawing/2014/main" id="{A5977FBD-F968-45B4-99B0-7B90FE52989F}"/>
                  </a:ext>
                </a:extLst>
              </p:cNvPr>
              <p:cNvPicPr/>
              <p:nvPr/>
            </p:nvPicPr>
            <p:blipFill>
              <a:blip r:embed="rId159"/>
              <a:stretch>
                <a:fillRect/>
              </a:stretch>
            </p:blipFill>
            <p:spPr>
              <a:xfrm>
                <a:off x="3590880" y="6707067"/>
                <a:ext cx="46861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211189" name="Freihand 211188">
                <a:extLst>
                  <a:ext uri="{FF2B5EF4-FFF2-40B4-BE49-F238E27FC236}">
                    <a16:creationId xmlns:a16="http://schemas.microsoft.com/office/drawing/2014/main" id="{DDB73C71-1FD6-49A1-8A57-7FA8CD63BF62}"/>
                  </a:ext>
                </a:extLst>
              </p14:cNvPr>
              <p14:cNvContentPartPr/>
              <p14:nvPr/>
            </p14:nvContentPartPr>
            <p14:xfrm>
              <a:off x="3336000" y="4689627"/>
              <a:ext cx="620640" cy="514800"/>
            </p14:xfrm>
          </p:contentPart>
        </mc:Choice>
        <mc:Fallback>
          <p:pic>
            <p:nvPicPr>
              <p:cNvPr id="211189" name="Freihand 211188">
                <a:extLst>
                  <a:ext uri="{FF2B5EF4-FFF2-40B4-BE49-F238E27FC236}">
                    <a16:creationId xmlns:a16="http://schemas.microsoft.com/office/drawing/2014/main" id="{DDB73C71-1FD6-49A1-8A57-7FA8CD63BF62}"/>
                  </a:ext>
                </a:extLst>
              </p:cNvPr>
              <p:cNvPicPr/>
              <p:nvPr/>
            </p:nvPicPr>
            <p:blipFill>
              <a:blip r:embed="rId161"/>
              <a:stretch>
                <a:fillRect/>
              </a:stretch>
            </p:blipFill>
            <p:spPr>
              <a:xfrm>
                <a:off x="3331680" y="4685307"/>
                <a:ext cx="629280" cy="5234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211320" name="Freihand 211319">
                <a:extLst>
                  <a:ext uri="{FF2B5EF4-FFF2-40B4-BE49-F238E27FC236}">
                    <a16:creationId xmlns:a16="http://schemas.microsoft.com/office/drawing/2014/main" id="{D096974C-8DA0-4012-9864-416CA5B60BDA}"/>
                  </a:ext>
                </a:extLst>
              </p14:cNvPr>
              <p14:cNvContentPartPr/>
              <p14:nvPr/>
            </p14:nvContentPartPr>
            <p14:xfrm>
              <a:off x="7515240" y="5664507"/>
              <a:ext cx="928800" cy="81360"/>
            </p14:xfrm>
          </p:contentPart>
        </mc:Choice>
        <mc:Fallback>
          <p:pic>
            <p:nvPicPr>
              <p:cNvPr id="211320" name="Freihand 211319">
                <a:extLst>
                  <a:ext uri="{FF2B5EF4-FFF2-40B4-BE49-F238E27FC236}">
                    <a16:creationId xmlns:a16="http://schemas.microsoft.com/office/drawing/2014/main" id="{D096974C-8DA0-4012-9864-416CA5B60BDA}"/>
                  </a:ext>
                </a:extLst>
              </p:cNvPr>
              <p:cNvPicPr/>
              <p:nvPr/>
            </p:nvPicPr>
            <p:blipFill>
              <a:blip r:embed="rId163"/>
              <a:stretch>
                <a:fillRect/>
              </a:stretch>
            </p:blipFill>
            <p:spPr>
              <a:xfrm>
                <a:off x="7510920" y="5660187"/>
                <a:ext cx="937440" cy="90000"/>
              </a:xfrm>
              <a:prstGeom prst="rect">
                <a:avLst/>
              </a:prstGeom>
            </p:spPr>
          </p:pic>
        </mc:Fallback>
      </mc:AlternateContent>
      <p:grpSp>
        <p:nvGrpSpPr>
          <p:cNvPr id="211397" name="Gruppieren 211396">
            <a:extLst>
              <a:ext uri="{FF2B5EF4-FFF2-40B4-BE49-F238E27FC236}">
                <a16:creationId xmlns:a16="http://schemas.microsoft.com/office/drawing/2014/main" id="{99D5D754-DD50-40D9-BB4E-0ABBA69D5853}"/>
              </a:ext>
            </a:extLst>
          </p:cNvPr>
          <p:cNvGrpSpPr/>
          <p:nvPr/>
        </p:nvGrpSpPr>
        <p:grpSpPr>
          <a:xfrm>
            <a:off x="137733" y="3367347"/>
            <a:ext cx="8552187" cy="3115080"/>
            <a:chOff x="137733" y="3367347"/>
            <a:chExt cx="8552187" cy="3115080"/>
          </a:xfrm>
        </p:grpSpPr>
        <mc:AlternateContent xmlns:mc="http://schemas.openxmlformats.org/markup-compatibility/2006">
          <mc:Choice xmlns:p14="http://schemas.microsoft.com/office/powerpoint/2010/main" Requires="p14">
            <p:contentPart p14:bwMode="auto" r:id="rId164">
              <p14:nvContentPartPr>
                <p14:cNvPr id="57" name="Freihand 56">
                  <a:extLst>
                    <a:ext uri="{FF2B5EF4-FFF2-40B4-BE49-F238E27FC236}">
                      <a16:creationId xmlns:a16="http://schemas.microsoft.com/office/drawing/2014/main" id="{E7A992E4-6853-4F7E-81EA-E10B528CECC9}"/>
                    </a:ext>
                  </a:extLst>
                </p14:cNvPr>
                <p14:cNvContentPartPr/>
                <p14:nvPr/>
              </p14:nvContentPartPr>
              <p14:xfrm>
                <a:off x="137733" y="3494067"/>
                <a:ext cx="180360" cy="153720"/>
              </p14:xfrm>
            </p:contentPart>
          </mc:Choice>
          <mc:Fallback>
            <p:pic>
              <p:nvPicPr>
                <p:cNvPr id="57" name="Freihand 56">
                  <a:extLst>
                    <a:ext uri="{FF2B5EF4-FFF2-40B4-BE49-F238E27FC236}">
                      <a16:creationId xmlns:a16="http://schemas.microsoft.com/office/drawing/2014/main" id="{E7A992E4-6853-4F7E-81EA-E10B528CECC9}"/>
                    </a:ext>
                  </a:extLst>
                </p:cNvPr>
                <p:cNvPicPr/>
                <p:nvPr/>
              </p:nvPicPr>
              <p:blipFill>
                <a:blip r:embed="rId165"/>
                <a:stretch>
                  <a:fillRect/>
                </a:stretch>
              </p:blipFill>
              <p:spPr>
                <a:xfrm>
                  <a:off x="133413" y="3489747"/>
                  <a:ext cx="1890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58" name="Freihand 57">
                  <a:extLst>
                    <a:ext uri="{FF2B5EF4-FFF2-40B4-BE49-F238E27FC236}">
                      <a16:creationId xmlns:a16="http://schemas.microsoft.com/office/drawing/2014/main" id="{C87AEF7B-D814-44F4-AEE0-BD3658A8C011}"/>
                    </a:ext>
                  </a:extLst>
                </p14:cNvPr>
                <p14:cNvContentPartPr/>
                <p14:nvPr/>
              </p14:nvContentPartPr>
              <p14:xfrm>
                <a:off x="355533" y="3513147"/>
                <a:ext cx="81720" cy="112320"/>
              </p14:xfrm>
            </p:contentPart>
          </mc:Choice>
          <mc:Fallback>
            <p:pic>
              <p:nvPicPr>
                <p:cNvPr id="58" name="Freihand 57">
                  <a:extLst>
                    <a:ext uri="{FF2B5EF4-FFF2-40B4-BE49-F238E27FC236}">
                      <a16:creationId xmlns:a16="http://schemas.microsoft.com/office/drawing/2014/main" id="{C87AEF7B-D814-44F4-AEE0-BD3658A8C011}"/>
                    </a:ext>
                  </a:extLst>
                </p:cNvPr>
                <p:cNvPicPr/>
                <p:nvPr/>
              </p:nvPicPr>
              <p:blipFill>
                <a:blip r:embed="rId167"/>
                <a:stretch>
                  <a:fillRect/>
                </a:stretch>
              </p:blipFill>
              <p:spPr>
                <a:xfrm>
                  <a:off x="351213" y="3508827"/>
                  <a:ext cx="903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59" name="Freihand 58">
                  <a:extLst>
                    <a:ext uri="{FF2B5EF4-FFF2-40B4-BE49-F238E27FC236}">
                      <a16:creationId xmlns:a16="http://schemas.microsoft.com/office/drawing/2014/main" id="{C72C48DC-7BFE-4621-BD9B-96B1F1306F17}"/>
                    </a:ext>
                  </a:extLst>
                </p14:cNvPr>
                <p14:cNvContentPartPr/>
                <p14:nvPr/>
              </p14:nvContentPartPr>
              <p14:xfrm>
                <a:off x="332133" y="3571467"/>
                <a:ext cx="123480" cy="24480"/>
              </p14:xfrm>
            </p:contentPart>
          </mc:Choice>
          <mc:Fallback>
            <p:pic>
              <p:nvPicPr>
                <p:cNvPr id="59" name="Freihand 58">
                  <a:extLst>
                    <a:ext uri="{FF2B5EF4-FFF2-40B4-BE49-F238E27FC236}">
                      <a16:creationId xmlns:a16="http://schemas.microsoft.com/office/drawing/2014/main" id="{C72C48DC-7BFE-4621-BD9B-96B1F1306F17}"/>
                    </a:ext>
                  </a:extLst>
                </p:cNvPr>
                <p:cNvPicPr/>
                <p:nvPr/>
              </p:nvPicPr>
              <p:blipFill>
                <a:blip r:embed="rId169"/>
                <a:stretch>
                  <a:fillRect/>
                </a:stretch>
              </p:blipFill>
              <p:spPr>
                <a:xfrm>
                  <a:off x="327813" y="3567147"/>
                  <a:ext cx="1321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60" name="Freihand 59">
                  <a:extLst>
                    <a:ext uri="{FF2B5EF4-FFF2-40B4-BE49-F238E27FC236}">
                      <a16:creationId xmlns:a16="http://schemas.microsoft.com/office/drawing/2014/main" id="{8F39DF15-04CD-47D8-B77A-B1EF361C6BE7}"/>
                    </a:ext>
                  </a:extLst>
                </p14:cNvPr>
                <p14:cNvContentPartPr/>
                <p14:nvPr/>
              </p14:nvContentPartPr>
              <p14:xfrm>
                <a:off x="479373" y="3464907"/>
                <a:ext cx="85680" cy="178200"/>
              </p14:xfrm>
            </p:contentPart>
          </mc:Choice>
          <mc:Fallback>
            <p:pic>
              <p:nvPicPr>
                <p:cNvPr id="60" name="Freihand 59">
                  <a:extLst>
                    <a:ext uri="{FF2B5EF4-FFF2-40B4-BE49-F238E27FC236}">
                      <a16:creationId xmlns:a16="http://schemas.microsoft.com/office/drawing/2014/main" id="{8F39DF15-04CD-47D8-B77A-B1EF361C6BE7}"/>
                    </a:ext>
                  </a:extLst>
                </p:cNvPr>
                <p:cNvPicPr/>
                <p:nvPr/>
              </p:nvPicPr>
              <p:blipFill>
                <a:blip r:embed="rId171"/>
                <a:stretch>
                  <a:fillRect/>
                </a:stretch>
              </p:blipFill>
              <p:spPr>
                <a:xfrm>
                  <a:off x="475053" y="3460587"/>
                  <a:ext cx="943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61" name="Freihand 60">
                  <a:extLst>
                    <a:ext uri="{FF2B5EF4-FFF2-40B4-BE49-F238E27FC236}">
                      <a16:creationId xmlns:a16="http://schemas.microsoft.com/office/drawing/2014/main" id="{7D5F2BBE-41A5-4CF5-88A2-D061C963081B}"/>
                    </a:ext>
                  </a:extLst>
                </p14:cNvPr>
                <p14:cNvContentPartPr/>
                <p14:nvPr/>
              </p14:nvContentPartPr>
              <p14:xfrm>
                <a:off x="589173" y="3496947"/>
                <a:ext cx="101520" cy="111240"/>
              </p14:xfrm>
            </p:contentPart>
          </mc:Choice>
          <mc:Fallback>
            <p:pic>
              <p:nvPicPr>
                <p:cNvPr id="61" name="Freihand 60">
                  <a:extLst>
                    <a:ext uri="{FF2B5EF4-FFF2-40B4-BE49-F238E27FC236}">
                      <a16:creationId xmlns:a16="http://schemas.microsoft.com/office/drawing/2014/main" id="{7D5F2BBE-41A5-4CF5-88A2-D061C963081B}"/>
                    </a:ext>
                  </a:extLst>
                </p:cNvPr>
                <p:cNvPicPr/>
                <p:nvPr/>
              </p:nvPicPr>
              <p:blipFill>
                <a:blip r:embed="rId173"/>
                <a:stretch>
                  <a:fillRect/>
                </a:stretch>
              </p:blipFill>
              <p:spPr>
                <a:xfrm>
                  <a:off x="584853" y="3492627"/>
                  <a:ext cx="1101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62" name="Freihand 61">
                  <a:extLst>
                    <a:ext uri="{FF2B5EF4-FFF2-40B4-BE49-F238E27FC236}">
                      <a16:creationId xmlns:a16="http://schemas.microsoft.com/office/drawing/2014/main" id="{9A9A6C81-3A71-4B6C-AA0A-3DB76605DD61}"/>
                    </a:ext>
                  </a:extLst>
                </p14:cNvPr>
                <p14:cNvContentPartPr/>
                <p14:nvPr/>
              </p14:nvContentPartPr>
              <p14:xfrm>
                <a:off x="694293" y="3506667"/>
                <a:ext cx="103680" cy="111240"/>
              </p14:xfrm>
            </p:contentPart>
          </mc:Choice>
          <mc:Fallback>
            <p:pic>
              <p:nvPicPr>
                <p:cNvPr id="62" name="Freihand 61">
                  <a:extLst>
                    <a:ext uri="{FF2B5EF4-FFF2-40B4-BE49-F238E27FC236}">
                      <a16:creationId xmlns:a16="http://schemas.microsoft.com/office/drawing/2014/main" id="{9A9A6C81-3A71-4B6C-AA0A-3DB76605DD61}"/>
                    </a:ext>
                  </a:extLst>
                </p:cNvPr>
                <p:cNvPicPr/>
                <p:nvPr/>
              </p:nvPicPr>
              <p:blipFill>
                <a:blip r:embed="rId175"/>
                <a:stretch>
                  <a:fillRect/>
                </a:stretch>
              </p:blipFill>
              <p:spPr>
                <a:xfrm>
                  <a:off x="689973" y="3502347"/>
                  <a:ext cx="1123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63" name="Freihand 62">
                  <a:extLst>
                    <a:ext uri="{FF2B5EF4-FFF2-40B4-BE49-F238E27FC236}">
                      <a16:creationId xmlns:a16="http://schemas.microsoft.com/office/drawing/2014/main" id="{C6CF66EA-A3E0-4648-A8D9-6D69AE6C0141}"/>
                    </a:ext>
                  </a:extLst>
                </p14:cNvPr>
                <p14:cNvContentPartPr/>
                <p14:nvPr/>
              </p14:nvContentPartPr>
              <p14:xfrm>
                <a:off x="826773" y="3477867"/>
                <a:ext cx="79560" cy="111240"/>
              </p14:xfrm>
            </p:contentPart>
          </mc:Choice>
          <mc:Fallback>
            <p:pic>
              <p:nvPicPr>
                <p:cNvPr id="63" name="Freihand 62">
                  <a:extLst>
                    <a:ext uri="{FF2B5EF4-FFF2-40B4-BE49-F238E27FC236}">
                      <a16:creationId xmlns:a16="http://schemas.microsoft.com/office/drawing/2014/main" id="{C6CF66EA-A3E0-4648-A8D9-6D69AE6C0141}"/>
                    </a:ext>
                  </a:extLst>
                </p:cNvPr>
                <p:cNvPicPr/>
                <p:nvPr/>
              </p:nvPicPr>
              <p:blipFill>
                <a:blip r:embed="rId177"/>
                <a:stretch>
                  <a:fillRect/>
                </a:stretch>
              </p:blipFill>
              <p:spPr>
                <a:xfrm>
                  <a:off x="822453" y="3473547"/>
                  <a:ext cx="882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210944" name="Freihand 210943">
                  <a:extLst>
                    <a:ext uri="{FF2B5EF4-FFF2-40B4-BE49-F238E27FC236}">
                      <a16:creationId xmlns:a16="http://schemas.microsoft.com/office/drawing/2014/main" id="{654017A4-B2FC-4BE8-85AB-DD9FE35D4AE8}"/>
                    </a:ext>
                  </a:extLst>
                </p14:cNvPr>
                <p14:cNvContentPartPr/>
                <p14:nvPr/>
              </p14:nvContentPartPr>
              <p14:xfrm>
                <a:off x="934413" y="3515307"/>
                <a:ext cx="90000" cy="118800"/>
              </p14:xfrm>
            </p:contentPart>
          </mc:Choice>
          <mc:Fallback>
            <p:pic>
              <p:nvPicPr>
                <p:cNvPr id="210944" name="Freihand 210943">
                  <a:extLst>
                    <a:ext uri="{FF2B5EF4-FFF2-40B4-BE49-F238E27FC236}">
                      <a16:creationId xmlns:a16="http://schemas.microsoft.com/office/drawing/2014/main" id="{654017A4-B2FC-4BE8-85AB-DD9FE35D4AE8}"/>
                    </a:ext>
                  </a:extLst>
                </p:cNvPr>
                <p:cNvPicPr/>
                <p:nvPr/>
              </p:nvPicPr>
              <p:blipFill>
                <a:blip r:embed="rId179"/>
                <a:stretch>
                  <a:fillRect/>
                </a:stretch>
              </p:blipFill>
              <p:spPr>
                <a:xfrm>
                  <a:off x="930093" y="3510987"/>
                  <a:ext cx="986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210945" name="Freihand 210944">
                  <a:extLst>
                    <a:ext uri="{FF2B5EF4-FFF2-40B4-BE49-F238E27FC236}">
                      <a16:creationId xmlns:a16="http://schemas.microsoft.com/office/drawing/2014/main" id="{912DF738-66DF-4A28-B110-DBE15BA71F26}"/>
                    </a:ext>
                  </a:extLst>
                </p14:cNvPr>
                <p14:cNvContentPartPr/>
                <p14:nvPr/>
              </p14:nvContentPartPr>
              <p14:xfrm>
                <a:off x="905613" y="3485067"/>
                <a:ext cx="77760" cy="57960"/>
              </p14:xfrm>
            </p:contentPart>
          </mc:Choice>
          <mc:Fallback>
            <p:pic>
              <p:nvPicPr>
                <p:cNvPr id="210945" name="Freihand 210944">
                  <a:extLst>
                    <a:ext uri="{FF2B5EF4-FFF2-40B4-BE49-F238E27FC236}">
                      <a16:creationId xmlns:a16="http://schemas.microsoft.com/office/drawing/2014/main" id="{912DF738-66DF-4A28-B110-DBE15BA71F26}"/>
                    </a:ext>
                  </a:extLst>
                </p:cNvPr>
                <p:cNvPicPr/>
                <p:nvPr/>
              </p:nvPicPr>
              <p:blipFill>
                <a:blip r:embed="rId181"/>
                <a:stretch>
                  <a:fillRect/>
                </a:stretch>
              </p:blipFill>
              <p:spPr>
                <a:xfrm>
                  <a:off x="901293" y="3480747"/>
                  <a:ext cx="864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210946" name="Freihand 210945">
                  <a:extLst>
                    <a:ext uri="{FF2B5EF4-FFF2-40B4-BE49-F238E27FC236}">
                      <a16:creationId xmlns:a16="http://schemas.microsoft.com/office/drawing/2014/main" id="{CDABB048-9217-4D7E-BF33-7D21461459C3}"/>
                    </a:ext>
                  </a:extLst>
                </p14:cNvPr>
                <p14:cNvContentPartPr/>
                <p14:nvPr/>
              </p14:nvContentPartPr>
              <p14:xfrm>
                <a:off x="987333" y="3472827"/>
                <a:ext cx="115200" cy="282960"/>
              </p14:xfrm>
            </p:contentPart>
          </mc:Choice>
          <mc:Fallback>
            <p:pic>
              <p:nvPicPr>
                <p:cNvPr id="210946" name="Freihand 210945">
                  <a:extLst>
                    <a:ext uri="{FF2B5EF4-FFF2-40B4-BE49-F238E27FC236}">
                      <a16:creationId xmlns:a16="http://schemas.microsoft.com/office/drawing/2014/main" id="{CDABB048-9217-4D7E-BF33-7D21461459C3}"/>
                    </a:ext>
                  </a:extLst>
                </p:cNvPr>
                <p:cNvPicPr/>
                <p:nvPr/>
              </p:nvPicPr>
              <p:blipFill>
                <a:blip r:embed="rId183"/>
                <a:stretch>
                  <a:fillRect/>
                </a:stretch>
              </p:blipFill>
              <p:spPr>
                <a:xfrm>
                  <a:off x="983013" y="3468507"/>
                  <a:ext cx="12384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210958" name="Freihand 210957">
                  <a:extLst>
                    <a:ext uri="{FF2B5EF4-FFF2-40B4-BE49-F238E27FC236}">
                      <a16:creationId xmlns:a16="http://schemas.microsoft.com/office/drawing/2014/main" id="{BFBBDD64-F181-469B-B222-ABCD872C1D64}"/>
                    </a:ext>
                  </a:extLst>
                </p14:cNvPr>
                <p14:cNvContentPartPr/>
                <p14:nvPr/>
              </p14:nvContentPartPr>
              <p14:xfrm>
                <a:off x="1246200" y="3485427"/>
                <a:ext cx="141120" cy="125280"/>
              </p14:xfrm>
            </p:contentPart>
          </mc:Choice>
          <mc:Fallback>
            <p:pic>
              <p:nvPicPr>
                <p:cNvPr id="210958" name="Freihand 210957">
                  <a:extLst>
                    <a:ext uri="{FF2B5EF4-FFF2-40B4-BE49-F238E27FC236}">
                      <a16:creationId xmlns:a16="http://schemas.microsoft.com/office/drawing/2014/main" id="{BFBBDD64-F181-469B-B222-ABCD872C1D64}"/>
                    </a:ext>
                  </a:extLst>
                </p:cNvPr>
                <p:cNvPicPr/>
                <p:nvPr/>
              </p:nvPicPr>
              <p:blipFill>
                <a:blip r:embed="rId185"/>
                <a:stretch>
                  <a:fillRect/>
                </a:stretch>
              </p:blipFill>
              <p:spPr>
                <a:xfrm>
                  <a:off x="1241880" y="3481107"/>
                  <a:ext cx="1497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210959" name="Freihand 210958">
                  <a:extLst>
                    <a:ext uri="{FF2B5EF4-FFF2-40B4-BE49-F238E27FC236}">
                      <a16:creationId xmlns:a16="http://schemas.microsoft.com/office/drawing/2014/main" id="{66A8F16C-E679-4DBE-A1F9-F8024622F61E}"/>
                    </a:ext>
                  </a:extLst>
                </p14:cNvPr>
                <p14:cNvContentPartPr/>
                <p14:nvPr/>
              </p14:nvContentPartPr>
              <p14:xfrm>
                <a:off x="1461480" y="3494067"/>
                <a:ext cx="28800" cy="151920"/>
              </p14:xfrm>
            </p:contentPart>
          </mc:Choice>
          <mc:Fallback>
            <p:pic>
              <p:nvPicPr>
                <p:cNvPr id="210959" name="Freihand 210958">
                  <a:extLst>
                    <a:ext uri="{FF2B5EF4-FFF2-40B4-BE49-F238E27FC236}">
                      <a16:creationId xmlns:a16="http://schemas.microsoft.com/office/drawing/2014/main" id="{66A8F16C-E679-4DBE-A1F9-F8024622F61E}"/>
                    </a:ext>
                  </a:extLst>
                </p:cNvPr>
                <p:cNvPicPr/>
                <p:nvPr/>
              </p:nvPicPr>
              <p:blipFill>
                <a:blip r:embed="rId187"/>
                <a:stretch>
                  <a:fillRect/>
                </a:stretch>
              </p:blipFill>
              <p:spPr>
                <a:xfrm>
                  <a:off x="1457160" y="3489747"/>
                  <a:ext cx="374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210960" name="Freihand 210959">
                  <a:extLst>
                    <a:ext uri="{FF2B5EF4-FFF2-40B4-BE49-F238E27FC236}">
                      <a16:creationId xmlns:a16="http://schemas.microsoft.com/office/drawing/2014/main" id="{FDBA9849-086C-4CD5-BDE6-7453F3A4B31B}"/>
                    </a:ext>
                  </a:extLst>
                </p14:cNvPr>
                <p14:cNvContentPartPr/>
                <p14:nvPr/>
              </p14:nvContentPartPr>
              <p14:xfrm>
                <a:off x="1429440" y="3574347"/>
                <a:ext cx="102960" cy="10440"/>
              </p14:xfrm>
            </p:contentPart>
          </mc:Choice>
          <mc:Fallback>
            <p:pic>
              <p:nvPicPr>
                <p:cNvPr id="210960" name="Freihand 210959">
                  <a:extLst>
                    <a:ext uri="{FF2B5EF4-FFF2-40B4-BE49-F238E27FC236}">
                      <a16:creationId xmlns:a16="http://schemas.microsoft.com/office/drawing/2014/main" id="{FDBA9849-086C-4CD5-BDE6-7453F3A4B31B}"/>
                    </a:ext>
                  </a:extLst>
                </p:cNvPr>
                <p:cNvPicPr/>
                <p:nvPr/>
              </p:nvPicPr>
              <p:blipFill>
                <a:blip r:embed="rId189"/>
                <a:stretch>
                  <a:fillRect/>
                </a:stretch>
              </p:blipFill>
              <p:spPr>
                <a:xfrm>
                  <a:off x="1425120" y="3570027"/>
                  <a:ext cx="1116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210961" name="Freihand 210960">
                  <a:extLst>
                    <a:ext uri="{FF2B5EF4-FFF2-40B4-BE49-F238E27FC236}">
                      <a16:creationId xmlns:a16="http://schemas.microsoft.com/office/drawing/2014/main" id="{A6994964-0FC0-4182-A995-73E9768E4AE5}"/>
                    </a:ext>
                  </a:extLst>
                </p14:cNvPr>
                <p14:cNvContentPartPr/>
                <p14:nvPr/>
              </p14:nvContentPartPr>
              <p14:xfrm>
                <a:off x="1613760" y="3491187"/>
                <a:ext cx="70560" cy="98280"/>
              </p14:xfrm>
            </p:contentPart>
          </mc:Choice>
          <mc:Fallback>
            <p:pic>
              <p:nvPicPr>
                <p:cNvPr id="210961" name="Freihand 210960">
                  <a:extLst>
                    <a:ext uri="{FF2B5EF4-FFF2-40B4-BE49-F238E27FC236}">
                      <a16:creationId xmlns:a16="http://schemas.microsoft.com/office/drawing/2014/main" id="{A6994964-0FC0-4182-A995-73E9768E4AE5}"/>
                    </a:ext>
                  </a:extLst>
                </p:cNvPr>
                <p:cNvPicPr/>
                <p:nvPr/>
              </p:nvPicPr>
              <p:blipFill>
                <a:blip r:embed="rId191"/>
                <a:stretch>
                  <a:fillRect/>
                </a:stretch>
              </p:blipFill>
              <p:spPr>
                <a:xfrm>
                  <a:off x="1609440" y="3486867"/>
                  <a:ext cx="792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210962" name="Freihand 210961">
                  <a:extLst>
                    <a:ext uri="{FF2B5EF4-FFF2-40B4-BE49-F238E27FC236}">
                      <a16:creationId xmlns:a16="http://schemas.microsoft.com/office/drawing/2014/main" id="{AA80436F-90F2-4097-B2B6-24534EBE6C05}"/>
                    </a:ext>
                  </a:extLst>
                </p14:cNvPr>
                <p14:cNvContentPartPr/>
                <p14:nvPr/>
              </p14:nvContentPartPr>
              <p14:xfrm>
                <a:off x="1653000" y="3391827"/>
                <a:ext cx="11160" cy="7560"/>
              </p14:xfrm>
            </p:contentPart>
          </mc:Choice>
          <mc:Fallback>
            <p:pic>
              <p:nvPicPr>
                <p:cNvPr id="210962" name="Freihand 210961">
                  <a:extLst>
                    <a:ext uri="{FF2B5EF4-FFF2-40B4-BE49-F238E27FC236}">
                      <a16:creationId xmlns:a16="http://schemas.microsoft.com/office/drawing/2014/main" id="{AA80436F-90F2-4097-B2B6-24534EBE6C05}"/>
                    </a:ext>
                  </a:extLst>
                </p:cNvPr>
                <p:cNvPicPr/>
                <p:nvPr/>
              </p:nvPicPr>
              <p:blipFill>
                <a:blip r:embed="rId193"/>
                <a:stretch>
                  <a:fillRect/>
                </a:stretch>
              </p:blipFill>
              <p:spPr>
                <a:xfrm>
                  <a:off x="1648680" y="3387507"/>
                  <a:ext cx="198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210963" name="Freihand 210962">
                  <a:extLst>
                    <a:ext uri="{FF2B5EF4-FFF2-40B4-BE49-F238E27FC236}">
                      <a16:creationId xmlns:a16="http://schemas.microsoft.com/office/drawing/2014/main" id="{C0F17A91-03BF-48CE-9FC8-D5C27D4E273C}"/>
                    </a:ext>
                  </a:extLst>
                </p14:cNvPr>
                <p14:cNvContentPartPr/>
                <p14:nvPr/>
              </p14:nvContentPartPr>
              <p14:xfrm>
                <a:off x="1672440" y="3574347"/>
                <a:ext cx="70560" cy="97920"/>
              </p14:xfrm>
            </p:contentPart>
          </mc:Choice>
          <mc:Fallback>
            <p:pic>
              <p:nvPicPr>
                <p:cNvPr id="210963" name="Freihand 210962">
                  <a:extLst>
                    <a:ext uri="{FF2B5EF4-FFF2-40B4-BE49-F238E27FC236}">
                      <a16:creationId xmlns:a16="http://schemas.microsoft.com/office/drawing/2014/main" id="{C0F17A91-03BF-48CE-9FC8-D5C27D4E273C}"/>
                    </a:ext>
                  </a:extLst>
                </p:cNvPr>
                <p:cNvPicPr/>
                <p:nvPr/>
              </p:nvPicPr>
              <p:blipFill>
                <a:blip r:embed="rId195"/>
                <a:stretch>
                  <a:fillRect/>
                </a:stretch>
              </p:blipFill>
              <p:spPr>
                <a:xfrm>
                  <a:off x="1668120" y="3570027"/>
                  <a:ext cx="792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210964" name="Freihand 210963">
                  <a:extLst>
                    <a:ext uri="{FF2B5EF4-FFF2-40B4-BE49-F238E27FC236}">
                      <a16:creationId xmlns:a16="http://schemas.microsoft.com/office/drawing/2014/main" id="{6D20FDDD-0BDA-4B60-A71D-DE7D81F02CF6}"/>
                    </a:ext>
                  </a:extLst>
                </p14:cNvPr>
                <p14:cNvContentPartPr/>
                <p14:nvPr/>
              </p14:nvContentPartPr>
              <p14:xfrm>
                <a:off x="1752000" y="3417027"/>
                <a:ext cx="86040" cy="96840"/>
              </p14:xfrm>
            </p:contentPart>
          </mc:Choice>
          <mc:Fallback>
            <p:pic>
              <p:nvPicPr>
                <p:cNvPr id="210964" name="Freihand 210963">
                  <a:extLst>
                    <a:ext uri="{FF2B5EF4-FFF2-40B4-BE49-F238E27FC236}">
                      <a16:creationId xmlns:a16="http://schemas.microsoft.com/office/drawing/2014/main" id="{6D20FDDD-0BDA-4B60-A71D-DE7D81F02CF6}"/>
                    </a:ext>
                  </a:extLst>
                </p:cNvPr>
                <p:cNvPicPr/>
                <p:nvPr/>
              </p:nvPicPr>
              <p:blipFill>
                <a:blip r:embed="rId197"/>
                <a:stretch>
                  <a:fillRect/>
                </a:stretch>
              </p:blipFill>
              <p:spPr>
                <a:xfrm>
                  <a:off x="1747680" y="3412707"/>
                  <a:ext cx="946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210965" name="Freihand 210964">
                  <a:extLst>
                    <a:ext uri="{FF2B5EF4-FFF2-40B4-BE49-F238E27FC236}">
                      <a16:creationId xmlns:a16="http://schemas.microsoft.com/office/drawing/2014/main" id="{3F176985-DD20-46ED-A252-E716B0FEEA9C}"/>
                    </a:ext>
                  </a:extLst>
                </p14:cNvPr>
                <p14:cNvContentPartPr/>
                <p14:nvPr/>
              </p14:nvContentPartPr>
              <p14:xfrm>
                <a:off x="1831560" y="3367347"/>
                <a:ext cx="102600" cy="404640"/>
              </p14:xfrm>
            </p:contentPart>
          </mc:Choice>
          <mc:Fallback>
            <p:pic>
              <p:nvPicPr>
                <p:cNvPr id="210965" name="Freihand 210964">
                  <a:extLst>
                    <a:ext uri="{FF2B5EF4-FFF2-40B4-BE49-F238E27FC236}">
                      <a16:creationId xmlns:a16="http://schemas.microsoft.com/office/drawing/2014/main" id="{3F176985-DD20-46ED-A252-E716B0FEEA9C}"/>
                    </a:ext>
                  </a:extLst>
                </p:cNvPr>
                <p:cNvPicPr/>
                <p:nvPr/>
              </p:nvPicPr>
              <p:blipFill>
                <a:blip r:embed="rId199"/>
                <a:stretch>
                  <a:fillRect/>
                </a:stretch>
              </p:blipFill>
              <p:spPr>
                <a:xfrm>
                  <a:off x="1827240" y="3363027"/>
                  <a:ext cx="111240" cy="4132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211011" name="Freihand 211010">
                  <a:extLst>
                    <a:ext uri="{FF2B5EF4-FFF2-40B4-BE49-F238E27FC236}">
                      <a16:creationId xmlns:a16="http://schemas.microsoft.com/office/drawing/2014/main" id="{83275D14-0EE3-42D9-9060-6E9B2C6D51A0}"/>
                    </a:ext>
                  </a:extLst>
                </p14:cNvPr>
                <p14:cNvContentPartPr/>
                <p14:nvPr/>
              </p14:nvContentPartPr>
              <p14:xfrm>
                <a:off x="2274720" y="4017867"/>
                <a:ext cx="50040" cy="99360"/>
              </p14:xfrm>
            </p:contentPart>
          </mc:Choice>
          <mc:Fallback>
            <p:pic>
              <p:nvPicPr>
                <p:cNvPr id="211011" name="Freihand 211010">
                  <a:extLst>
                    <a:ext uri="{FF2B5EF4-FFF2-40B4-BE49-F238E27FC236}">
                      <a16:creationId xmlns:a16="http://schemas.microsoft.com/office/drawing/2014/main" id="{83275D14-0EE3-42D9-9060-6E9B2C6D51A0}"/>
                    </a:ext>
                  </a:extLst>
                </p:cNvPr>
                <p:cNvPicPr/>
                <p:nvPr/>
              </p:nvPicPr>
              <p:blipFill>
                <a:blip r:embed="rId201"/>
                <a:stretch>
                  <a:fillRect/>
                </a:stretch>
              </p:blipFill>
              <p:spPr>
                <a:xfrm>
                  <a:off x="2270400" y="4013547"/>
                  <a:ext cx="586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211012" name="Freihand 211011">
                  <a:extLst>
                    <a:ext uri="{FF2B5EF4-FFF2-40B4-BE49-F238E27FC236}">
                      <a16:creationId xmlns:a16="http://schemas.microsoft.com/office/drawing/2014/main" id="{BCD1A01E-AD3C-4F01-8216-D5301B5ECEDB}"/>
                    </a:ext>
                  </a:extLst>
                </p14:cNvPr>
                <p14:cNvContentPartPr/>
                <p14:nvPr/>
              </p14:nvContentPartPr>
              <p14:xfrm>
                <a:off x="2302080" y="3928227"/>
                <a:ext cx="17280" cy="25200"/>
              </p14:xfrm>
            </p:contentPart>
          </mc:Choice>
          <mc:Fallback>
            <p:pic>
              <p:nvPicPr>
                <p:cNvPr id="211012" name="Freihand 211011">
                  <a:extLst>
                    <a:ext uri="{FF2B5EF4-FFF2-40B4-BE49-F238E27FC236}">
                      <a16:creationId xmlns:a16="http://schemas.microsoft.com/office/drawing/2014/main" id="{BCD1A01E-AD3C-4F01-8216-D5301B5ECEDB}"/>
                    </a:ext>
                  </a:extLst>
                </p:cNvPr>
                <p:cNvPicPr/>
                <p:nvPr/>
              </p:nvPicPr>
              <p:blipFill>
                <a:blip r:embed="rId203"/>
                <a:stretch>
                  <a:fillRect/>
                </a:stretch>
              </p:blipFill>
              <p:spPr>
                <a:xfrm>
                  <a:off x="2297760" y="3923907"/>
                  <a:ext cx="259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211013" name="Freihand 211012">
                  <a:extLst>
                    <a:ext uri="{FF2B5EF4-FFF2-40B4-BE49-F238E27FC236}">
                      <a16:creationId xmlns:a16="http://schemas.microsoft.com/office/drawing/2014/main" id="{A8B1A494-6C3E-4E55-B815-E35035EF57B6}"/>
                    </a:ext>
                  </a:extLst>
                </p14:cNvPr>
                <p14:cNvContentPartPr/>
                <p14:nvPr/>
              </p14:nvContentPartPr>
              <p14:xfrm>
                <a:off x="2358960" y="4098147"/>
                <a:ext cx="76680" cy="124920"/>
              </p14:xfrm>
            </p:contentPart>
          </mc:Choice>
          <mc:Fallback>
            <p:pic>
              <p:nvPicPr>
                <p:cNvPr id="211013" name="Freihand 211012">
                  <a:extLst>
                    <a:ext uri="{FF2B5EF4-FFF2-40B4-BE49-F238E27FC236}">
                      <a16:creationId xmlns:a16="http://schemas.microsoft.com/office/drawing/2014/main" id="{A8B1A494-6C3E-4E55-B815-E35035EF57B6}"/>
                    </a:ext>
                  </a:extLst>
                </p:cNvPr>
                <p:cNvPicPr/>
                <p:nvPr/>
              </p:nvPicPr>
              <p:blipFill>
                <a:blip r:embed="rId205"/>
                <a:stretch>
                  <a:fillRect/>
                </a:stretch>
              </p:blipFill>
              <p:spPr>
                <a:xfrm>
                  <a:off x="2354640" y="4093827"/>
                  <a:ext cx="853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211014" name="Freihand 211013">
                  <a:extLst>
                    <a:ext uri="{FF2B5EF4-FFF2-40B4-BE49-F238E27FC236}">
                      <a16:creationId xmlns:a16="http://schemas.microsoft.com/office/drawing/2014/main" id="{5D6D16A4-BA77-4F7B-94D9-7C64F5C3DB7E}"/>
                    </a:ext>
                  </a:extLst>
                </p14:cNvPr>
                <p14:cNvContentPartPr/>
                <p14:nvPr/>
              </p14:nvContentPartPr>
              <p14:xfrm>
                <a:off x="2465520" y="3927507"/>
                <a:ext cx="93600" cy="108360"/>
              </p14:xfrm>
            </p:contentPart>
          </mc:Choice>
          <mc:Fallback>
            <p:pic>
              <p:nvPicPr>
                <p:cNvPr id="211014" name="Freihand 211013">
                  <a:extLst>
                    <a:ext uri="{FF2B5EF4-FFF2-40B4-BE49-F238E27FC236}">
                      <a16:creationId xmlns:a16="http://schemas.microsoft.com/office/drawing/2014/main" id="{5D6D16A4-BA77-4F7B-94D9-7C64F5C3DB7E}"/>
                    </a:ext>
                  </a:extLst>
                </p:cNvPr>
                <p:cNvPicPr/>
                <p:nvPr/>
              </p:nvPicPr>
              <p:blipFill>
                <a:blip r:embed="rId207"/>
                <a:stretch>
                  <a:fillRect/>
                </a:stretch>
              </p:blipFill>
              <p:spPr>
                <a:xfrm>
                  <a:off x="2461200" y="3923187"/>
                  <a:ext cx="1022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211015" name="Freihand 211014">
                  <a:extLst>
                    <a:ext uri="{FF2B5EF4-FFF2-40B4-BE49-F238E27FC236}">
                      <a16:creationId xmlns:a16="http://schemas.microsoft.com/office/drawing/2014/main" id="{4852FFE3-170C-4A07-856E-908E181C4601}"/>
                    </a:ext>
                  </a:extLst>
                </p14:cNvPr>
                <p14:cNvContentPartPr/>
                <p14:nvPr/>
              </p14:nvContentPartPr>
              <p14:xfrm>
                <a:off x="2737680" y="4011387"/>
                <a:ext cx="10080" cy="135000"/>
              </p14:xfrm>
            </p:contentPart>
          </mc:Choice>
          <mc:Fallback>
            <p:pic>
              <p:nvPicPr>
                <p:cNvPr id="211015" name="Freihand 211014">
                  <a:extLst>
                    <a:ext uri="{FF2B5EF4-FFF2-40B4-BE49-F238E27FC236}">
                      <a16:creationId xmlns:a16="http://schemas.microsoft.com/office/drawing/2014/main" id="{4852FFE3-170C-4A07-856E-908E181C4601}"/>
                    </a:ext>
                  </a:extLst>
                </p:cNvPr>
                <p:cNvPicPr/>
                <p:nvPr/>
              </p:nvPicPr>
              <p:blipFill>
                <a:blip r:embed="rId209"/>
                <a:stretch>
                  <a:fillRect/>
                </a:stretch>
              </p:blipFill>
              <p:spPr>
                <a:xfrm>
                  <a:off x="2733360" y="4007067"/>
                  <a:ext cx="187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211016" name="Freihand 211015">
                  <a:extLst>
                    <a:ext uri="{FF2B5EF4-FFF2-40B4-BE49-F238E27FC236}">
                      <a16:creationId xmlns:a16="http://schemas.microsoft.com/office/drawing/2014/main" id="{C74C7D67-B5B0-4843-8DDF-639471C7E49C}"/>
                    </a:ext>
                  </a:extLst>
                </p14:cNvPr>
                <p14:cNvContentPartPr/>
                <p14:nvPr/>
              </p14:nvContentPartPr>
              <p14:xfrm>
                <a:off x="2707440" y="4065747"/>
                <a:ext cx="127440" cy="10440"/>
              </p14:xfrm>
            </p:contentPart>
          </mc:Choice>
          <mc:Fallback>
            <p:pic>
              <p:nvPicPr>
                <p:cNvPr id="211016" name="Freihand 211015">
                  <a:extLst>
                    <a:ext uri="{FF2B5EF4-FFF2-40B4-BE49-F238E27FC236}">
                      <a16:creationId xmlns:a16="http://schemas.microsoft.com/office/drawing/2014/main" id="{C74C7D67-B5B0-4843-8DDF-639471C7E49C}"/>
                    </a:ext>
                  </a:extLst>
                </p:cNvPr>
                <p:cNvPicPr/>
                <p:nvPr/>
              </p:nvPicPr>
              <p:blipFill>
                <a:blip r:embed="rId211"/>
                <a:stretch>
                  <a:fillRect/>
                </a:stretch>
              </p:blipFill>
              <p:spPr>
                <a:xfrm>
                  <a:off x="2703120" y="4061427"/>
                  <a:ext cx="13608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211003" name="Freihand 211002">
                  <a:extLst>
                    <a:ext uri="{FF2B5EF4-FFF2-40B4-BE49-F238E27FC236}">
                      <a16:creationId xmlns:a16="http://schemas.microsoft.com/office/drawing/2014/main" id="{A51297D4-E906-43E0-AC07-061755555E54}"/>
                    </a:ext>
                  </a:extLst>
                </p14:cNvPr>
                <p14:cNvContentPartPr/>
                <p14:nvPr/>
              </p14:nvContentPartPr>
              <p14:xfrm>
                <a:off x="853800" y="4086627"/>
                <a:ext cx="193680" cy="160200"/>
              </p14:xfrm>
            </p:contentPart>
          </mc:Choice>
          <mc:Fallback>
            <p:pic>
              <p:nvPicPr>
                <p:cNvPr id="211003" name="Freihand 211002">
                  <a:extLst>
                    <a:ext uri="{FF2B5EF4-FFF2-40B4-BE49-F238E27FC236}">
                      <a16:creationId xmlns:a16="http://schemas.microsoft.com/office/drawing/2014/main" id="{A51297D4-E906-43E0-AC07-061755555E54}"/>
                    </a:ext>
                  </a:extLst>
                </p:cNvPr>
                <p:cNvPicPr/>
                <p:nvPr/>
              </p:nvPicPr>
              <p:blipFill>
                <a:blip r:embed="rId213"/>
                <a:stretch>
                  <a:fillRect/>
                </a:stretch>
              </p:blipFill>
              <p:spPr>
                <a:xfrm>
                  <a:off x="849480" y="4082307"/>
                  <a:ext cx="2023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211004" name="Freihand 211003">
                  <a:extLst>
                    <a:ext uri="{FF2B5EF4-FFF2-40B4-BE49-F238E27FC236}">
                      <a16:creationId xmlns:a16="http://schemas.microsoft.com/office/drawing/2014/main" id="{059A5FA6-0163-44FA-9219-511BC8B41CE9}"/>
                    </a:ext>
                  </a:extLst>
                </p14:cNvPr>
                <p14:cNvContentPartPr/>
                <p14:nvPr/>
              </p14:nvContentPartPr>
              <p14:xfrm>
                <a:off x="1186440" y="4082667"/>
                <a:ext cx="11880" cy="151560"/>
              </p14:xfrm>
            </p:contentPart>
          </mc:Choice>
          <mc:Fallback>
            <p:pic>
              <p:nvPicPr>
                <p:cNvPr id="211004" name="Freihand 211003">
                  <a:extLst>
                    <a:ext uri="{FF2B5EF4-FFF2-40B4-BE49-F238E27FC236}">
                      <a16:creationId xmlns:a16="http://schemas.microsoft.com/office/drawing/2014/main" id="{059A5FA6-0163-44FA-9219-511BC8B41CE9}"/>
                    </a:ext>
                  </a:extLst>
                </p:cNvPr>
                <p:cNvPicPr/>
                <p:nvPr/>
              </p:nvPicPr>
              <p:blipFill>
                <a:blip r:embed="rId215"/>
                <a:stretch>
                  <a:fillRect/>
                </a:stretch>
              </p:blipFill>
              <p:spPr>
                <a:xfrm>
                  <a:off x="1182120" y="4078347"/>
                  <a:ext cx="205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211005" name="Freihand 211004">
                  <a:extLst>
                    <a:ext uri="{FF2B5EF4-FFF2-40B4-BE49-F238E27FC236}">
                      <a16:creationId xmlns:a16="http://schemas.microsoft.com/office/drawing/2014/main" id="{07FC5A33-AB03-4A89-94B1-542260E1B38F}"/>
                    </a:ext>
                  </a:extLst>
                </p14:cNvPr>
                <p14:cNvContentPartPr/>
                <p14:nvPr/>
              </p14:nvContentPartPr>
              <p14:xfrm>
                <a:off x="1129560" y="4155747"/>
                <a:ext cx="132480" cy="16200"/>
              </p14:xfrm>
            </p:contentPart>
          </mc:Choice>
          <mc:Fallback>
            <p:pic>
              <p:nvPicPr>
                <p:cNvPr id="211005" name="Freihand 211004">
                  <a:extLst>
                    <a:ext uri="{FF2B5EF4-FFF2-40B4-BE49-F238E27FC236}">
                      <a16:creationId xmlns:a16="http://schemas.microsoft.com/office/drawing/2014/main" id="{07FC5A33-AB03-4A89-94B1-542260E1B38F}"/>
                    </a:ext>
                  </a:extLst>
                </p:cNvPr>
                <p:cNvPicPr/>
                <p:nvPr/>
              </p:nvPicPr>
              <p:blipFill>
                <a:blip r:embed="rId217"/>
                <a:stretch>
                  <a:fillRect/>
                </a:stretch>
              </p:blipFill>
              <p:spPr>
                <a:xfrm>
                  <a:off x="1125240" y="4151427"/>
                  <a:ext cx="1411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211006" name="Freihand 211005">
                  <a:extLst>
                    <a:ext uri="{FF2B5EF4-FFF2-40B4-BE49-F238E27FC236}">
                      <a16:creationId xmlns:a16="http://schemas.microsoft.com/office/drawing/2014/main" id="{83113C72-4EAE-4503-83AA-4B79B93BC190}"/>
                    </a:ext>
                  </a:extLst>
                </p14:cNvPr>
                <p14:cNvContentPartPr/>
                <p14:nvPr/>
              </p14:nvContentPartPr>
              <p14:xfrm>
                <a:off x="1422960" y="4063587"/>
                <a:ext cx="298080" cy="151200"/>
              </p14:xfrm>
            </p:contentPart>
          </mc:Choice>
          <mc:Fallback>
            <p:pic>
              <p:nvPicPr>
                <p:cNvPr id="211006" name="Freihand 211005">
                  <a:extLst>
                    <a:ext uri="{FF2B5EF4-FFF2-40B4-BE49-F238E27FC236}">
                      <a16:creationId xmlns:a16="http://schemas.microsoft.com/office/drawing/2014/main" id="{83113C72-4EAE-4503-83AA-4B79B93BC190}"/>
                    </a:ext>
                  </a:extLst>
                </p:cNvPr>
                <p:cNvPicPr/>
                <p:nvPr/>
              </p:nvPicPr>
              <p:blipFill>
                <a:blip r:embed="rId219"/>
                <a:stretch>
                  <a:fillRect/>
                </a:stretch>
              </p:blipFill>
              <p:spPr>
                <a:xfrm>
                  <a:off x="1418640" y="4059267"/>
                  <a:ext cx="3067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211007" name="Freihand 211006">
                  <a:extLst>
                    <a:ext uri="{FF2B5EF4-FFF2-40B4-BE49-F238E27FC236}">
                      <a16:creationId xmlns:a16="http://schemas.microsoft.com/office/drawing/2014/main" id="{986F5A3C-33D9-4350-86DF-77D0E1619DA9}"/>
                    </a:ext>
                  </a:extLst>
                </p14:cNvPr>
                <p14:cNvContentPartPr/>
                <p14:nvPr/>
              </p14:nvContentPartPr>
              <p14:xfrm>
                <a:off x="1612320" y="4018587"/>
                <a:ext cx="83160" cy="72720"/>
              </p14:xfrm>
            </p:contentPart>
          </mc:Choice>
          <mc:Fallback>
            <p:pic>
              <p:nvPicPr>
                <p:cNvPr id="211007" name="Freihand 211006">
                  <a:extLst>
                    <a:ext uri="{FF2B5EF4-FFF2-40B4-BE49-F238E27FC236}">
                      <a16:creationId xmlns:a16="http://schemas.microsoft.com/office/drawing/2014/main" id="{986F5A3C-33D9-4350-86DF-77D0E1619DA9}"/>
                    </a:ext>
                  </a:extLst>
                </p:cNvPr>
                <p:cNvPicPr/>
                <p:nvPr/>
              </p:nvPicPr>
              <p:blipFill>
                <a:blip r:embed="rId221"/>
                <a:stretch>
                  <a:fillRect/>
                </a:stretch>
              </p:blipFill>
              <p:spPr>
                <a:xfrm>
                  <a:off x="1608000" y="4014267"/>
                  <a:ext cx="918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211008" name="Freihand 211007">
                  <a:extLst>
                    <a:ext uri="{FF2B5EF4-FFF2-40B4-BE49-F238E27FC236}">
                      <a16:creationId xmlns:a16="http://schemas.microsoft.com/office/drawing/2014/main" id="{AB8A5A54-9654-47CD-8EAB-56AF0DD1FD8E}"/>
                    </a:ext>
                  </a:extLst>
                </p14:cNvPr>
                <p14:cNvContentPartPr/>
                <p14:nvPr/>
              </p14:nvContentPartPr>
              <p14:xfrm>
                <a:off x="1745880" y="4127307"/>
                <a:ext cx="86400" cy="73080"/>
              </p14:xfrm>
            </p:contentPart>
          </mc:Choice>
          <mc:Fallback>
            <p:pic>
              <p:nvPicPr>
                <p:cNvPr id="211008" name="Freihand 211007">
                  <a:extLst>
                    <a:ext uri="{FF2B5EF4-FFF2-40B4-BE49-F238E27FC236}">
                      <a16:creationId xmlns:a16="http://schemas.microsoft.com/office/drawing/2014/main" id="{AB8A5A54-9654-47CD-8EAB-56AF0DD1FD8E}"/>
                    </a:ext>
                  </a:extLst>
                </p:cNvPr>
                <p:cNvPicPr/>
                <p:nvPr/>
              </p:nvPicPr>
              <p:blipFill>
                <a:blip r:embed="rId223"/>
                <a:stretch>
                  <a:fillRect/>
                </a:stretch>
              </p:blipFill>
              <p:spPr>
                <a:xfrm>
                  <a:off x="1741560" y="4122987"/>
                  <a:ext cx="950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211009" name="Freihand 211008">
                  <a:extLst>
                    <a:ext uri="{FF2B5EF4-FFF2-40B4-BE49-F238E27FC236}">
                      <a16:creationId xmlns:a16="http://schemas.microsoft.com/office/drawing/2014/main" id="{611A90AC-480E-4CDE-B7DC-F350106F5462}"/>
                    </a:ext>
                  </a:extLst>
                </p14:cNvPr>
                <p14:cNvContentPartPr/>
                <p14:nvPr/>
              </p14:nvContentPartPr>
              <p14:xfrm>
                <a:off x="1983840" y="4066827"/>
                <a:ext cx="3240" cy="117720"/>
              </p14:xfrm>
            </p:contentPart>
          </mc:Choice>
          <mc:Fallback>
            <p:pic>
              <p:nvPicPr>
                <p:cNvPr id="211009" name="Freihand 211008">
                  <a:extLst>
                    <a:ext uri="{FF2B5EF4-FFF2-40B4-BE49-F238E27FC236}">
                      <a16:creationId xmlns:a16="http://schemas.microsoft.com/office/drawing/2014/main" id="{611A90AC-480E-4CDE-B7DC-F350106F5462}"/>
                    </a:ext>
                  </a:extLst>
                </p:cNvPr>
                <p:cNvPicPr/>
                <p:nvPr/>
              </p:nvPicPr>
              <p:blipFill>
                <a:blip r:embed="rId225"/>
                <a:stretch>
                  <a:fillRect/>
                </a:stretch>
              </p:blipFill>
              <p:spPr>
                <a:xfrm>
                  <a:off x="1979520" y="4062507"/>
                  <a:ext cx="118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211010" name="Freihand 211009">
                  <a:extLst>
                    <a:ext uri="{FF2B5EF4-FFF2-40B4-BE49-F238E27FC236}">
                      <a16:creationId xmlns:a16="http://schemas.microsoft.com/office/drawing/2014/main" id="{38614FE9-833B-4D13-AEEF-1609277B0D41}"/>
                    </a:ext>
                  </a:extLst>
                </p14:cNvPr>
                <p14:cNvContentPartPr/>
                <p14:nvPr/>
              </p14:nvContentPartPr>
              <p14:xfrm>
                <a:off x="1955400" y="4094907"/>
                <a:ext cx="111960" cy="3960"/>
              </p14:xfrm>
            </p:contentPart>
          </mc:Choice>
          <mc:Fallback>
            <p:pic>
              <p:nvPicPr>
                <p:cNvPr id="211010" name="Freihand 211009">
                  <a:extLst>
                    <a:ext uri="{FF2B5EF4-FFF2-40B4-BE49-F238E27FC236}">
                      <a16:creationId xmlns:a16="http://schemas.microsoft.com/office/drawing/2014/main" id="{38614FE9-833B-4D13-AEEF-1609277B0D41}"/>
                    </a:ext>
                  </a:extLst>
                </p:cNvPr>
                <p:cNvPicPr/>
                <p:nvPr/>
              </p:nvPicPr>
              <p:blipFill>
                <a:blip r:embed="rId227"/>
                <a:stretch>
                  <a:fillRect/>
                </a:stretch>
              </p:blipFill>
              <p:spPr>
                <a:xfrm>
                  <a:off x="1951080" y="4090587"/>
                  <a:ext cx="120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211055" name="Freihand 211054">
                  <a:extLst>
                    <a:ext uri="{FF2B5EF4-FFF2-40B4-BE49-F238E27FC236}">
                      <a16:creationId xmlns:a16="http://schemas.microsoft.com/office/drawing/2014/main" id="{6D7E4C45-1814-40FD-8CF6-A4E45BFCBB32}"/>
                    </a:ext>
                  </a:extLst>
                </p14:cNvPr>
                <p14:cNvContentPartPr/>
                <p14:nvPr/>
              </p14:nvContentPartPr>
              <p14:xfrm>
                <a:off x="833640" y="4052787"/>
                <a:ext cx="276840" cy="274680"/>
              </p14:xfrm>
            </p:contentPart>
          </mc:Choice>
          <mc:Fallback>
            <p:pic>
              <p:nvPicPr>
                <p:cNvPr id="211055" name="Freihand 211054">
                  <a:extLst>
                    <a:ext uri="{FF2B5EF4-FFF2-40B4-BE49-F238E27FC236}">
                      <a16:creationId xmlns:a16="http://schemas.microsoft.com/office/drawing/2014/main" id="{6D7E4C45-1814-40FD-8CF6-A4E45BFCBB32}"/>
                    </a:ext>
                  </a:extLst>
                </p:cNvPr>
                <p:cNvPicPr/>
                <p:nvPr/>
              </p:nvPicPr>
              <p:blipFill>
                <a:blip r:embed="rId229"/>
                <a:stretch>
                  <a:fillRect/>
                </a:stretch>
              </p:blipFill>
              <p:spPr>
                <a:xfrm>
                  <a:off x="829320" y="4048467"/>
                  <a:ext cx="28548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211017" name="Freihand 211016">
                  <a:extLst>
                    <a:ext uri="{FF2B5EF4-FFF2-40B4-BE49-F238E27FC236}">
                      <a16:creationId xmlns:a16="http://schemas.microsoft.com/office/drawing/2014/main" id="{178EC696-71EE-4453-BDC2-7C5199CBF738}"/>
                    </a:ext>
                  </a:extLst>
                </p14:cNvPr>
                <p14:cNvContentPartPr/>
                <p14:nvPr/>
              </p14:nvContentPartPr>
              <p14:xfrm>
                <a:off x="3074280" y="3980427"/>
                <a:ext cx="59040" cy="101880"/>
              </p14:xfrm>
            </p:contentPart>
          </mc:Choice>
          <mc:Fallback>
            <p:pic>
              <p:nvPicPr>
                <p:cNvPr id="211017" name="Freihand 211016">
                  <a:extLst>
                    <a:ext uri="{FF2B5EF4-FFF2-40B4-BE49-F238E27FC236}">
                      <a16:creationId xmlns:a16="http://schemas.microsoft.com/office/drawing/2014/main" id="{178EC696-71EE-4453-BDC2-7C5199CBF738}"/>
                    </a:ext>
                  </a:extLst>
                </p:cNvPr>
                <p:cNvPicPr/>
                <p:nvPr/>
              </p:nvPicPr>
              <p:blipFill>
                <a:blip r:embed="rId231"/>
                <a:stretch>
                  <a:fillRect/>
                </a:stretch>
              </p:blipFill>
              <p:spPr>
                <a:xfrm>
                  <a:off x="3069960" y="3976107"/>
                  <a:ext cx="676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211018" name="Freihand 211017">
                  <a:extLst>
                    <a:ext uri="{FF2B5EF4-FFF2-40B4-BE49-F238E27FC236}">
                      <a16:creationId xmlns:a16="http://schemas.microsoft.com/office/drawing/2014/main" id="{770FD571-9A0C-4B0C-895C-DD320863783D}"/>
                    </a:ext>
                  </a:extLst>
                </p14:cNvPr>
                <p14:cNvContentPartPr/>
                <p14:nvPr/>
              </p14:nvContentPartPr>
              <p14:xfrm>
                <a:off x="3100560" y="3874587"/>
                <a:ext cx="21240" cy="10800"/>
              </p14:xfrm>
            </p:contentPart>
          </mc:Choice>
          <mc:Fallback>
            <p:pic>
              <p:nvPicPr>
                <p:cNvPr id="211018" name="Freihand 211017">
                  <a:extLst>
                    <a:ext uri="{FF2B5EF4-FFF2-40B4-BE49-F238E27FC236}">
                      <a16:creationId xmlns:a16="http://schemas.microsoft.com/office/drawing/2014/main" id="{770FD571-9A0C-4B0C-895C-DD320863783D}"/>
                    </a:ext>
                  </a:extLst>
                </p:cNvPr>
                <p:cNvPicPr/>
                <p:nvPr/>
              </p:nvPicPr>
              <p:blipFill>
                <a:blip r:embed="rId233"/>
                <a:stretch>
                  <a:fillRect/>
                </a:stretch>
              </p:blipFill>
              <p:spPr>
                <a:xfrm>
                  <a:off x="3096240" y="3870267"/>
                  <a:ext cx="298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211019" name="Freihand 211018">
                  <a:extLst>
                    <a:ext uri="{FF2B5EF4-FFF2-40B4-BE49-F238E27FC236}">
                      <a16:creationId xmlns:a16="http://schemas.microsoft.com/office/drawing/2014/main" id="{610387BF-F91C-44D9-A243-98E94771D7F3}"/>
                    </a:ext>
                  </a:extLst>
                </p14:cNvPr>
                <p14:cNvContentPartPr/>
                <p14:nvPr/>
              </p14:nvContentPartPr>
              <p14:xfrm>
                <a:off x="3156000" y="4047387"/>
                <a:ext cx="68040" cy="105480"/>
              </p14:xfrm>
            </p:contentPart>
          </mc:Choice>
          <mc:Fallback>
            <p:pic>
              <p:nvPicPr>
                <p:cNvPr id="211019" name="Freihand 211018">
                  <a:extLst>
                    <a:ext uri="{FF2B5EF4-FFF2-40B4-BE49-F238E27FC236}">
                      <a16:creationId xmlns:a16="http://schemas.microsoft.com/office/drawing/2014/main" id="{610387BF-F91C-44D9-A243-98E94771D7F3}"/>
                    </a:ext>
                  </a:extLst>
                </p:cNvPr>
                <p:cNvPicPr/>
                <p:nvPr/>
              </p:nvPicPr>
              <p:blipFill>
                <a:blip r:embed="rId235"/>
                <a:stretch>
                  <a:fillRect/>
                </a:stretch>
              </p:blipFill>
              <p:spPr>
                <a:xfrm>
                  <a:off x="3151680" y="4043067"/>
                  <a:ext cx="766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211020" name="Freihand 211019">
                  <a:extLst>
                    <a:ext uri="{FF2B5EF4-FFF2-40B4-BE49-F238E27FC236}">
                      <a16:creationId xmlns:a16="http://schemas.microsoft.com/office/drawing/2014/main" id="{DD23AF04-7255-4759-A357-D2FAD57DDEDA}"/>
                    </a:ext>
                  </a:extLst>
                </p14:cNvPr>
                <p14:cNvContentPartPr/>
                <p14:nvPr/>
              </p14:nvContentPartPr>
              <p14:xfrm>
                <a:off x="3217920" y="3856947"/>
                <a:ext cx="122040" cy="109080"/>
              </p14:xfrm>
            </p:contentPart>
          </mc:Choice>
          <mc:Fallback>
            <p:pic>
              <p:nvPicPr>
                <p:cNvPr id="211020" name="Freihand 211019">
                  <a:extLst>
                    <a:ext uri="{FF2B5EF4-FFF2-40B4-BE49-F238E27FC236}">
                      <a16:creationId xmlns:a16="http://schemas.microsoft.com/office/drawing/2014/main" id="{DD23AF04-7255-4759-A357-D2FAD57DDEDA}"/>
                    </a:ext>
                  </a:extLst>
                </p:cNvPr>
                <p:cNvPicPr/>
                <p:nvPr/>
              </p:nvPicPr>
              <p:blipFill>
                <a:blip r:embed="rId237"/>
                <a:stretch>
                  <a:fillRect/>
                </a:stretch>
              </p:blipFill>
              <p:spPr>
                <a:xfrm>
                  <a:off x="3213600" y="3852627"/>
                  <a:ext cx="1306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211021" name="Freihand 211020">
                  <a:extLst>
                    <a:ext uri="{FF2B5EF4-FFF2-40B4-BE49-F238E27FC236}">
                      <a16:creationId xmlns:a16="http://schemas.microsoft.com/office/drawing/2014/main" id="{D0EFC9A0-9840-4268-963F-18B55CF152E9}"/>
                    </a:ext>
                  </a:extLst>
                </p14:cNvPr>
                <p14:cNvContentPartPr/>
                <p14:nvPr/>
              </p14:nvContentPartPr>
              <p14:xfrm>
                <a:off x="3346440" y="4004547"/>
                <a:ext cx="35280" cy="16200"/>
              </p14:xfrm>
            </p:contentPart>
          </mc:Choice>
          <mc:Fallback>
            <p:pic>
              <p:nvPicPr>
                <p:cNvPr id="211021" name="Freihand 211020">
                  <a:extLst>
                    <a:ext uri="{FF2B5EF4-FFF2-40B4-BE49-F238E27FC236}">
                      <a16:creationId xmlns:a16="http://schemas.microsoft.com/office/drawing/2014/main" id="{D0EFC9A0-9840-4268-963F-18B55CF152E9}"/>
                    </a:ext>
                  </a:extLst>
                </p:cNvPr>
                <p:cNvPicPr/>
                <p:nvPr/>
              </p:nvPicPr>
              <p:blipFill>
                <a:blip r:embed="rId239"/>
                <a:stretch>
                  <a:fillRect/>
                </a:stretch>
              </p:blipFill>
              <p:spPr>
                <a:xfrm>
                  <a:off x="3342120" y="4000227"/>
                  <a:ext cx="439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211022" name="Freihand 211021">
                  <a:extLst>
                    <a:ext uri="{FF2B5EF4-FFF2-40B4-BE49-F238E27FC236}">
                      <a16:creationId xmlns:a16="http://schemas.microsoft.com/office/drawing/2014/main" id="{664F9C96-1A0F-49E6-AECF-C46CFBB57D2B}"/>
                    </a:ext>
                  </a:extLst>
                </p14:cNvPr>
                <p14:cNvContentPartPr/>
                <p14:nvPr/>
              </p14:nvContentPartPr>
              <p14:xfrm>
                <a:off x="3491880" y="3913467"/>
                <a:ext cx="119880" cy="140400"/>
              </p14:xfrm>
            </p:contentPart>
          </mc:Choice>
          <mc:Fallback>
            <p:pic>
              <p:nvPicPr>
                <p:cNvPr id="211022" name="Freihand 211021">
                  <a:extLst>
                    <a:ext uri="{FF2B5EF4-FFF2-40B4-BE49-F238E27FC236}">
                      <a16:creationId xmlns:a16="http://schemas.microsoft.com/office/drawing/2014/main" id="{664F9C96-1A0F-49E6-AECF-C46CFBB57D2B}"/>
                    </a:ext>
                  </a:extLst>
                </p:cNvPr>
                <p:cNvPicPr/>
                <p:nvPr/>
              </p:nvPicPr>
              <p:blipFill>
                <a:blip r:embed="rId241"/>
                <a:stretch>
                  <a:fillRect/>
                </a:stretch>
              </p:blipFill>
              <p:spPr>
                <a:xfrm>
                  <a:off x="3487560" y="3909147"/>
                  <a:ext cx="1285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211023" name="Freihand 211022">
                  <a:extLst>
                    <a:ext uri="{FF2B5EF4-FFF2-40B4-BE49-F238E27FC236}">
                      <a16:creationId xmlns:a16="http://schemas.microsoft.com/office/drawing/2014/main" id="{B7F8ABD5-C23A-4AF3-99EB-670A57375E41}"/>
                    </a:ext>
                  </a:extLst>
                </p14:cNvPr>
                <p14:cNvContentPartPr/>
                <p14:nvPr/>
              </p14:nvContentPartPr>
              <p14:xfrm>
                <a:off x="3715440" y="3947307"/>
                <a:ext cx="77760" cy="109440"/>
              </p14:xfrm>
            </p:contentPart>
          </mc:Choice>
          <mc:Fallback>
            <p:pic>
              <p:nvPicPr>
                <p:cNvPr id="211023" name="Freihand 211022">
                  <a:extLst>
                    <a:ext uri="{FF2B5EF4-FFF2-40B4-BE49-F238E27FC236}">
                      <a16:creationId xmlns:a16="http://schemas.microsoft.com/office/drawing/2014/main" id="{B7F8ABD5-C23A-4AF3-99EB-670A57375E41}"/>
                    </a:ext>
                  </a:extLst>
                </p:cNvPr>
                <p:cNvPicPr/>
                <p:nvPr/>
              </p:nvPicPr>
              <p:blipFill>
                <a:blip r:embed="rId243"/>
                <a:stretch>
                  <a:fillRect/>
                </a:stretch>
              </p:blipFill>
              <p:spPr>
                <a:xfrm>
                  <a:off x="3711120" y="3942987"/>
                  <a:ext cx="864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211024" name="Freihand 211023">
                  <a:extLst>
                    <a:ext uri="{FF2B5EF4-FFF2-40B4-BE49-F238E27FC236}">
                      <a16:creationId xmlns:a16="http://schemas.microsoft.com/office/drawing/2014/main" id="{3162856B-0718-491C-AE4D-FABA6DB0BD0A}"/>
                    </a:ext>
                  </a:extLst>
                </p14:cNvPr>
                <p14:cNvContentPartPr/>
                <p14:nvPr/>
              </p14:nvContentPartPr>
              <p14:xfrm>
                <a:off x="3649920" y="3855147"/>
                <a:ext cx="109440" cy="91440"/>
              </p14:xfrm>
            </p:contentPart>
          </mc:Choice>
          <mc:Fallback>
            <p:pic>
              <p:nvPicPr>
                <p:cNvPr id="211024" name="Freihand 211023">
                  <a:extLst>
                    <a:ext uri="{FF2B5EF4-FFF2-40B4-BE49-F238E27FC236}">
                      <a16:creationId xmlns:a16="http://schemas.microsoft.com/office/drawing/2014/main" id="{3162856B-0718-491C-AE4D-FABA6DB0BD0A}"/>
                    </a:ext>
                  </a:extLst>
                </p:cNvPr>
                <p:cNvPicPr/>
                <p:nvPr/>
              </p:nvPicPr>
              <p:blipFill>
                <a:blip r:embed="rId245"/>
                <a:stretch>
                  <a:fillRect/>
                </a:stretch>
              </p:blipFill>
              <p:spPr>
                <a:xfrm>
                  <a:off x="3645600" y="3850827"/>
                  <a:ext cx="1180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211025" name="Freihand 211024">
                  <a:extLst>
                    <a:ext uri="{FF2B5EF4-FFF2-40B4-BE49-F238E27FC236}">
                      <a16:creationId xmlns:a16="http://schemas.microsoft.com/office/drawing/2014/main" id="{8ACC70DC-7EC4-40F7-A528-709234ED7496}"/>
                    </a:ext>
                  </a:extLst>
                </p14:cNvPr>
                <p14:cNvContentPartPr/>
                <p14:nvPr/>
              </p14:nvContentPartPr>
              <p14:xfrm>
                <a:off x="3798960" y="3990507"/>
                <a:ext cx="101880" cy="91440"/>
              </p14:xfrm>
            </p:contentPart>
          </mc:Choice>
          <mc:Fallback>
            <p:pic>
              <p:nvPicPr>
                <p:cNvPr id="211025" name="Freihand 211024">
                  <a:extLst>
                    <a:ext uri="{FF2B5EF4-FFF2-40B4-BE49-F238E27FC236}">
                      <a16:creationId xmlns:a16="http://schemas.microsoft.com/office/drawing/2014/main" id="{8ACC70DC-7EC4-40F7-A528-709234ED7496}"/>
                    </a:ext>
                  </a:extLst>
                </p:cNvPr>
                <p:cNvPicPr/>
                <p:nvPr/>
              </p:nvPicPr>
              <p:blipFill>
                <a:blip r:embed="rId247"/>
                <a:stretch>
                  <a:fillRect/>
                </a:stretch>
              </p:blipFill>
              <p:spPr>
                <a:xfrm>
                  <a:off x="3794640" y="3986187"/>
                  <a:ext cx="1105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211075" name="Freihand 211074">
                  <a:extLst>
                    <a:ext uri="{FF2B5EF4-FFF2-40B4-BE49-F238E27FC236}">
                      <a16:creationId xmlns:a16="http://schemas.microsoft.com/office/drawing/2014/main" id="{C595C837-E69C-4FD7-8D85-1441AA032BAB}"/>
                    </a:ext>
                  </a:extLst>
                </p14:cNvPr>
                <p14:cNvContentPartPr/>
                <p14:nvPr/>
              </p14:nvContentPartPr>
              <p14:xfrm>
                <a:off x="3040800" y="3761547"/>
                <a:ext cx="756360" cy="460440"/>
              </p14:xfrm>
            </p:contentPart>
          </mc:Choice>
          <mc:Fallback>
            <p:pic>
              <p:nvPicPr>
                <p:cNvPr id="211075" name="Freihand 211074">
                  <a:extLst>
                    <a:ext uri="{FF2B5EF4-FFF2-40B4-BE49-F238E27FC236}">
                      <a16:creationId xmlns:a16="http://schemas.microsoft.com/office/drawing/2014/main" id="{C595C837-E69C-4FD7-8D85-1441AA032BAB}"/>
                    </a:ext>
                  </a:extLst>
                </p:cNvPr>
                <p:cNvPicPr/>
                <p:nvPr/>
              </p:nvPicPr>
              <p:blipFill>
                <a:blip r:embed="rId249"/>
                <a:stretch>
                  <a:fillRect/>
                </a:stretch>
              </p:blipFill>
              <p:spPr>
                <a:xfrm>
                  <a:off x="3036480" y="3757227"/>
                  <a:ext cx="765000" cy="4690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211076" name="Freihand 211075">
                  <a:extLst>
                    <a:ext uri="{FF2B5EF4-FFF2-40B4-BE49-F238E27FC236}">
                      <a16:creationId xmlns:a16="http://schemas.microsoft.com/office/drawing/2014/main" id="{88224E46-1BBD-4737-9C49-0CCAC4177E62}"/>
                    </a:ext>
                  </a:extLst>
                </p14:cNvPr>
                <p14:cNvContentPartPr/>
                <p14:nvPr/>
              </p14:nvContentPartPr>
              <p14:xfrm>
                <a:off x="3175440" y="3746787"/>
                <a:ext cx="493200" cy="530280"/>
              </p14:xfrm>
            </p:contentPart>
          </mc:Choice>
          <mc:Fallback>
            <p:pic>
              <p:nvPicPr>
                <p:cNvPr id="211076" name="Freihand 211075">
                  <a:extLst>
                    <a:ext uri="{FF2B5EF4-FFF2-40B4-BE49-F238E27FC236}">
                      <a16:creationId xmlns:a16="http://schemas.microsoft.com/office/drawing/2014/main" id="{88224E46-1BBD-4737-9C49-0CCAC4177E62}"/>
                    </a:ext>
                  </a:extLst>
                </p:cNvPr>
                <p:cNvPicPr/>
                <p:nvPr/>
              </p:nvPicPr>
              <p:blipFill>
                <a:blip r:embed="rId251"/>
                <a:stretch>
                  <a:fillRect/>
                </a:stretch>
              </p:blipFill>
              <p:spPr>
                <a:xfrm>
                  <a:off x="3171120" y="3742467"/>
                  <a:ext cx="501840" cy="5389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210970" name="Freihand 210969">
                  <a:extLst>
                    <a:ext uri="{FF2B5EF4-FFF2-40B4-BE49-F238E27FC236}">
                      <a16:creationId xmlns:a16="http://schemas.microsoft.com/office/drawing/2014/main" id="{7E00393F-D95F-4906-9BC8-6C8DCA77D071}"/>
                    </a:ext>
                  </a:extLst>
                </p14:cNvPr>
                <p14:cNvContentPartPr/>
                <p14:nvPr/>
              </p14:nvContentPartPr>
              <p14:xfrm>
                <a:off x="4911000" y="3379227"/>
                <a:ext cx="215640" cy="47880"/>
              </p14:xfrm>
            </p:contentPart>
          </mc:Choice>
          <mc:Fallback>
            <p:pic>
              <p:nvPicPr>
                <p:cNvPr id="210970" name="Freihand 210969">
                  <a:extLst>
                    <a:ext uri="{FF2B5EF4-FFF2-40B4-BE49-F238E27FC236}">
                      <a16:creationId xmlns:a16="http://schemas.microsoft.com/office/drawing/2014/main" id="{7E00393F-D95F-4906-9BC8-6C8DCA77D071}"/>
                    </a:ext>
                  </a:extLst>
                </p:cNvPr>
                <p:cNvPicPr/>
                <p:nvPr/>
              </p:nvPicPr>
              <p:blipFill>
                <a:blip r:embed="rId253"/>
                <a:stretch>
                  <a:fillRect/>
                </a:stretch>
              </p:blipFill>
              <p:spPr>
                <a:xfrm>
                  <a:off x="4906680" y="3374907"/>
                  <a:ext cx="2242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210971" name="Freihand 210970">
                  <a:extLst>
                    <a:ext uri="{FF2B5EF4-FFF2-40B4-BE49-F238E27FC236}">
                      <a16:creationId xmlns:a16="http://schemas.microsoft.com/office/drawing/2014/main" id="{39C8D272-47D1-4448-8AAE-2CC5E8B7467A}"/>
                    </a:ext>
                  </a:extLst>
                </p14:cNvPr>
                <p14:cNvContentPartPr/>
                <p14:nvPr/>
              </p14:nvContentPartPr>
              <p14:xfrm>
                <a:off x="4948800" y="3474627"/>
                <a:ext cx="225720" cy="33840"/>
              </p14:xfrm>
            </p:contentPart>
          </mc:Choice>
          <mc:Fallback>
            <p:pic>
              <p:nvPicPr>
                <p:cNvPr id="210971" name="Freihand 210970">
                  <a:extLst>
                    <a:ext uri="{FF2B5EF4-FFF2-40B4-BE49-F238E27FC236}">
                      <a16:creationId xmlns:a16="http://schemas.microsoft.com/office/drawing/2014/main" id="{39C8D272-47D1-4448-8AAE-2CC5E8B7467A}"/>
                    </a:ext>
                  </a:extLst>
                </p:cNvPr>
                <p:cNvPicPr/>
                <p:nvPr/>
              </p:nvPicPr>
              <p:blipFill>
                <a:blip r:embed="rId255"/>
                <a:stretch>
                  <a:fillRect/>
                </a:stretch>
              </p:blipFill>
              <p:spPr>
                <a:xfrm>
                  <a:off x="4944480" y="3470307"/>
                  <a:ext cx="2343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211026" name="Freihand 211025">
                  <a:extLst>
                    <a:ext uri="{FF2B5EF4-FFF2-40B4-BE49-F238E27FC236}">
                      <a16:creationId xmlns:a16="http://schemas.microsoft.com/office/drawing/2014/main" id="{552862B0-4187-44CF-9248-D51332A322F8}"/>
                    </a:ext>
                  </a:extLst>
                </p14:cNvPr>
                <p14:cNvContentPartPr/>
                <p14:nvPr/>
              </p14:nvContentPartPr>
              <p14:xfrm>
                <a:off x="4975080" y="3975387"/>
                <a:ext cx="196560" cy="2520"/>
              </p14:xfrm>
            </p:contentPart>
          </mc:Choice>
          <mc:Fallback>
            <p:pic>
              <p:nvPicPr>
                <p:cNvPr id="211026" name="Freihand 211025">
                  <a:extLst>
                    <a:ext uri="{FF2B5EF4-FFF2-40B4-BE49-F238E27FC236}">
                      <a16:creationId xmlns:a16="http://schemas.microsoft.com/office/drawing/2014/main" id="{552862B0-4187-44CF-9248-D51332A322F8}"/>
                    </a:ext>
                  </a:extLst>
                </p:cNvPr>
                <p:cNvPicPr/>
                <p:nvPr/>
              </p:nvPicPr>
              <p:blipFill>
                <a:blip r:embed="rId257"/>
                <a:stretch>
                  <a:fillRect/>
                </a:stretch>
              </p:blipFill>
              <p:spPr>
                <a:xfrm>
                  <a:off x="4970760" y="3971067"/>
                  <a:ext cx="20520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211027" name="Freihand 211026">
                  <a:extLst>
                    <a:ext uri="{FF2B5EF4-FFF2-40B4-BE49-F238E27FC236}">
                      <a16:creationId xmlns:a16="http://schemas.microsoft.com/office/drawing/2014/main" id="{DAC61104-C567-421B-A110-4FDEA9F8D3BC}"/>
                    </a:ext>
                  </a:extLst>
                </p14:cNvPr>
                <p14:cNvContentPartPr/>
                <p14:nvPr/>
              </p14:nvContentPartPr>
              <p14:xfrm>
                <a:off x="5042400" y="4035867"/>
                <a:ext cx="225720" cy="9360"/>
              </p14:xfrm>
            </p:contentPart>
          </mc:Choice>
          <mc:Fallback>
            <p:pic>
              <p:nvPicPr>
                <p:cNvPr id="211027" name="Freihand 211026">
                  <a:extLst>
                    <a:ext uri="{FF2B5EF4-FFF2-40B4-BE49-F238E27FC236}">
                      <a16:creationId xmlns:a16="http://schemas.microsoft.com/office/drawing/2014/main" id="{DAC61104-C567-421B-A110-4FDEA9F8D3BC}"/>
                    </a:ext>
                  </a:extLst>
                </p:cNvPr>
                <p:cNvPicPr/>
                <p:nvPr/>
              </p:nvPicPr>
              <p:blipFill>
                <a:blip r:embed="rId259"/>
                <a:stretch>
                  <a:fillRect/>
                </a:stretch>
              </p:blipFill>
              <p:spPr>
                <a:xfrm>
                  <a:off x="5038080" y="4031547"/>
                  <a:ext cx="2343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211028" name="Freihand 211027">
                  <a:extLst>
                    <a:ext uri="{FF2B5EF4-FFF2-40B4-BE49-F238E27FC236}">
                      <a16:creationId xmlns:a16="http://schemas.microsoft.com/office/drawing/2014/main" id="{EFB6A9AA-46AC-4661-AFC6-343DEB7B5280}"/>
                    </a:ext>
                  </a:extLst>
                </p14:cNvPr>
                <p14:cNvContentPartPr/>
                <p14:nvPr/>
              </p14:nvContentPartPr>
              <p14:xfrm>
                <a:off x="5503560" y="3909147"/>
                <a:ext cx="212040" cy="155520"/>
              </p14:xfrm>
            </p:contentPart>
          </mc:Choice>
          <mc:Fallback>
            <p:pic>
              <p:nvPicPr>
                <p:cNvPr id="211028" name="Freihand 211027">
                  <a:extLst>
                    <a:ext uri="{FF2B5EF4-FFF2-40B4-BE49-F238E27FC236}">
                      <a16:creationId xmlns:a16="http://schemas.microsoft.com/office/drawing/2014/main" id="{EFB6A9AA-46AC-4661-AFC6-343DEB7B5280}"/>
                    </a:ext>
                  </a:extLst>
                </p:cNvPr>
                <p:cNvPicPr/>
                <p:nvPr/>
              </p:nvPicPr>
              <p:blipFill>
                <a:blip r:embed="rId261"/>
                <a:stretch>
                  <a:fillRect/>
                </a:stretch>
              </p:blipFill>
              <p:spPr>
                <a:xfrm>
                  <a:off x="5499240" y="3904827"/>
                  <a:ext cx="2206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211029" name="Freihand 211028">
                  <a:extLst>
                    <a:ext uri="{FF2B5EF4-FFF2-40B4-BE49-F238E27FC236}">
                      <a16:creationId xmlns:a16="http://schemas.microsoft.com/office/drawing/2014/main" id="{BAC83522-5ACD-4BA4-9A15-F2BC162C36EA}"/>
                    </a:ext>
                  </a:extLst>
                </p14:cNvPr>
                <p14:cNvContentPartPr/>
                <p14:nvPr/>
              </p14:nvContentPartPr>
              <p14:xfrm>
                <a:off x="5816400" y="3930387"/>
                <a:ext cx="12600" cy="129960"/>
              </p14:xfrm>
            </p:contentPart>
          </mc:Choice>
          <mc:Fallback>
            <p:pic>
              <p:nvPicPr>
                <p:cNvPr id="211029" name="Freihand 211028">
                  <a:extLst>
                    <a:ext uri="{FF2B5EF4-FFF2-40B4-BE49-F238E27FC236}">
                      <a16:creationId xmlns:a16="http://schemas.microsoft.com/office/drawing/2014/main" id="{BAC83522-5ACD-4BA4-9A15-F2BC162C36EA}"/>
                    </a:ext>
                  </a:extLst>
                </p:cNvPr>
                <p:cNvPicPr/>
                <p:nvPr/>
              </p:nvPicPr>
              <p:blipFill>
                <a:blip r:embed="rId263"/>
                <a:stretch>
                  <a:fillRect/>
                </a:stretch>
              </p:blipFill>
              <p:spPr>
                <a:xfrm>
                  <a:off x="5812080" y="3926067"/>
                  <a:ext cx="212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11030" name="Freihand 211029">
                  <a:extLst>
                    <a:ext uri="{FF2B5EF4-FFF2-40B4-BE49-F238E27FC236}">
                      <a16:creationId xmlns:a16="http://schemas.microsoft.com/office/drawing/2014/main" id="{23FA7CAD-C478-4065-8DD5-D5FA9CEC6F50}"/>
                    </a:ext>
                  </a:extLst>
                </p14:cNvPr>
                <p14:cNvContentPartPr/>
                <p14:nvPr/>
              </p14:nvContentPartPr>
              <p14:xfrm>
                <a:off x="5753040" y="4001667"/>
                <a:ext cx="156240" cy="10080"/>
              </p14:xfrm>
            </p:contentPart>
          </mc:Choice>
          <mc:Fallback>
            <p:pic>
              <p:nvPicPr>
                <p:cNvPr id="211030" name="Freihand 211029">
                  <a:extLst>
                    <a:ext uri="{FF2B5EF4-FFF2-40B4-BE49-F238E27FC236}">
                      <a16:creationId xmlns:a16="http://schemas.microsoft.com/office/drawing/2014/main" id="{23FA7CAD-C478-4065-8DD5-D5FA9CEC6F50}"/>
                    </a:ext>
                  </a:extLst>
                </p:cNvPr>
                <p:cNvPicPr/>
                <p:nvPr/>
              </p:nvPicPr>
              <p:blipFill>
                <a:blip r:embed="rId265"/>
                <a:stretch>
                  <a:fillRect/>
                </a:stretch>
              </p:blipFill>
              <p:spPr>
                <a:xfrm>
                  <a:off x="5748720" y="3997347"/>
                  <a:ext cx="1648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11035" name="Freihand 211034">
                  <a:extLst>
                    <a:ext uri="{FF2B5EF4-FFF2-40B4-BE49-F238E27FC236}">
                      <a16:creationId xmlns:a16="http://schemas.microsoft.com/office/drawing/2014/main" id="{E7823EFF-827D-4035-BC82-79A3DF07FA8A}"/>
                    </a:ext>
                  </a:extLst>
                </p14:cNvPr>
                <p14:cNvContentPartPr/>
                <p14:nvPr/>
              </p14:nvContentPartPr>
              <p14:xfrm>
                <a:off x="6042480" y="3836067"/>
                <a:ext cx="115560" cy="148320"/>
              </p14:xfrm>
            </p:contentPart>
          </mc:Choice>
          <mc:Fallback>
            <p:pic>
              <p:nvPicPr>
                <p:cNvPr id="211035" name="Freihand 211034">
                  <a:extLst>
                    <a:ext uri="{FF2B5EF4-FFF2-40B4-BE49-F238E27FC236}">
                      <a16:creationId xmlns:a16="http://schemas.microsoft.com/office/drawing/2014/main" id="{E7823EFF-827D-4035-BC82-79A3DF07FA8A}"/>
                    </a:ext>
                  </a:extLst>
                </p:cNvPr>
                <p:cNvPicPr/>
                <p:nvPr/>
              </p:nvPicPr>
              <p:blipFill>
                <a:blip r:embed="rId267"/>
                <a:stretch>
                  <a:fillRect/>
                </a:stretch>
              </p:blipFill>
              <p:spPr>
                <a:xfrm>
                  <a:off x="6038160" y="3831747"/>
                  <a:ext cx="1242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11036" name="Freihand 211035">
                  <a:extLst>
                    <a:ext uri="{FF2B5EF4-FFF2-40B4-BE49-F238E27FC236}">
                      <a16:creationId xmlns:a16="http://schemas.microsoft.com/office/drawing/2014/main" id="{1F4F23A1-7DD9-48D0-9037-57924A0100BE}"/>
                    </a:ext>
                  </a:extLst>
                </p14:cNvPr>
                <p14:cNvContentPartPr/>
                <p14:nvPr/>
              </p14:nvContentPartPr>
              <p14:xfrm>
                <a:off x="6122040" y="3903747"/>
                <a:ext cx="54360" cy="148320"/>
              </p14:xfrm>
            </p:contentPart>
          </mc:Choice>
          <mc:Fallback>
            <p:pic>
              <p:nvPicPr>
                <p:cNvPr id="211036" name="Freihand 211035">
                  <a:extLst>
                    <a:ext uri="{FF2B5EF4-FFF2-40B4-BE49-F238E27FC236}">
                      <a16:creationId xmlns:a16="http://schemas.microsoft.com/office/drawing/2014/main" id="{1F4F23A1-7DD9-48D0-9037-57924A0100BE}"/>
                    </a:ext>
                  </a:extLst>
                </p:cNvPr>
                <p:cNvPicPr/>
                <p:nvPr/>
              </p:nvPicPr>
              <p:blipFill>
                <a:blip r:embed="rId269"/>
                <a:stretch>
                  <a:fillRect/>
                </a:stretch>
              </p:blipFill>
              <p:spPr>
                <a:xfrm>
                  <a:off x="6117720" y="3899427"/>
                  <a:ext cx="630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11037" name="Freihand 211036">
                  <a:extLst>
                    <a:ext uri="{FF2B5EF4-FFF2-40B4-BE49-F238E27FC236}">
                      <a16:creationId xmlns:a16="http://schemas.microsoft.com/office/drawing/2014/main" id="{F28E54F8-9007-42F7-AB28-35BD01838E4F}"/>
                    </a:ext>
                  </a:extLst>
                </p14:cNvPr>
                <p14:cNvContentPartPr/>
                <p14:nvPr/>
              </p14:nvContentPartPr>
              <p14:xfrm>
                <a:off x="6341640" y="3891147"/>
                <a:ext cx="83880" cy="133560"/>
              </p14:xfrm>
            </p:contentPart>
          </mc:Choice>
          <mc:Fallback>
            <p:pic>
              <p:nvPicPr>
                <p:cNvPr id="211037" name="Freihand 211036">
                  <a:extLst>
                    <a:ext uri="{FF2B5EF4-FFF2-40B4-BE49-F238E27FC236}">
                      <a16:creationId xmlns:a16="http://schemas.microsoft.com/office/drawing/2014/main" id="{F28E54F8-9007-42F7-AB28-35BD01838E4F}"/>
                    </a:ext>
                  </a:extLst>
                </p:cNvPr>
                <p:cNvPicPr/>
                <p:nvPr/>
              </p:nvPicPr>
              <p:blipFill>
                <a:blip r:embed="rId271"/>
                <a:stretch>
                  <a:fillRect/>
                </a:stretch>
              </p:blipFill>
              <p:spPr>
                <a:xfrm>
                  <a:off x="6337320" y="3886827"/>
                  <a:ext cx="925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11038" name="Freihand 211037">
                  <a:extLst>
                    <a:ext uri="{FF2B5EF4-FFF2-40B4-BE49-F238E27FC236}">
                      <a16:creationId xmlns:a16="http://schemas.microsoft.com/office/drawing/2014/main" id="{219894D1-B523-49F0-AA36-0EE4FA7C4815}"/>
                    </a:ext>
                  </a:extLst>
                </p14:cNvPr>
                <p14:cNvContentPartPr/>
                <p14:nvPr/>
              </p14:nvContentPartPr>
              <p14:xfrm>
                <a:off x="6264240" y="3827787"/>
                <a:ext cx="226080" cy="213120"/>
              </p14:xfrm>
            </p:contentPart>
          </mc:Choice>
          <mc:Fallback>
            <p:pic>
              <p:nvPicPr>
                <p:cNvPr id="211038" name="Freihand 211037">
                  <a:extLst>
                    <a:ext uri="{FF2B5EF4-FFF2-40B4-BE49-F238E27FC236}">
                      <a16:creationId xmlns:a16="http://schemas.microsoft.com/office/drawing/2014/main" id="{219894D1-B523-49F0-AA36-0EE4FA7C4815}"/>
                    </a:ext>
                  </a:extLst>
                </p:cNvPr>
                <p:cNvPicPr/>
                <p:nvPr/>
              </p:nvPicPr>
              <p:blipFill>
                <a:blip r:embed="rId273"/>
                <a:stretch>
                  <a:fillRect/>
                </a:stretch>
              </p:blipFill>
              <p:spPr>
                <a:xfrm>
                  <a:off x="6259920" y="3823467"/>
                  <a:ext cx="23472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11039" name="Freihand 211038">
                  <a:extLst>
                    <a:ext uri="{FF2B5EF4-FFF2-40B4-BE49-F238E27FC236}">
                      <a16:creationId xmlns:a16="http://schemas.microsoft.com/office/drawing/2014/main" id="{5C1A4D9B-FD0F-4B46-B8FC-DCD54839A087}"/>
                    </a:ext>
                  </a:extLst>
                </p14:cNvPr>
                <p14:cNvContentPartPr/>
                <p14:nvPr/>
              </p14:nvContentPartPr>
              <p14:xfrm>
                <a:off x="6688680" y="3881427"/>
                <a:ext cx="15120" cy="109080"/>
              </p14:xfrm>
            </p:contentPart>
          </mc:Choice>
          <mc:Fallback>
            <p:pic>
              <p:nvPicPr>
                <p:cNvPr id="211039" name="Freihand 211038">
                  <a:extLst>
                    <a:ext uri="{FF2B5EF4-FFF2-40B4-BE49-F238E27FC236}">
                      <a16:creationId xmlns:a16="http://schemas.microsoft.com/office/drawing/2014/main" id="{5C1A4D9B-FD0F-4B46-B8FC-DCD54839A087}"/>
                    </a:ext>
                  </a:extLst>
                </p:cNvPr>
                <p:cNvPicPr/>
                <p:nvPr/>
              </p:nvPicPr>
              <p:blipFill>
                <a:blip r:embed="rId275"/>
                <a:stretch>
                  <a:fillRect/>
                </a:stretch>
              </p:blipFill>
              <p:spPr>
                <a:xfrm>
                  <a:off x="6684360" y="3877107"/>
                  <a:ext cx="237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11040" name="Freihand 211039">
                  <a:extLst>
                    <a:ext uri="{FF2B5EF4-FFF2-40B4-BE49-F238E27FC236}">
                      <a16:creationId xmlns:a16="http://schemas.microsoft.com/office/drawing/2014/main" id="{4A7D5775-DD75-4B31-87C8-E972120AE7D9}"/>
                    </a:ext>
                  </a:extLst>
                </p14:cNvPr>
                <p14:cNvContentPartPr/>
                <p14:nvPr/>
              </p14:nvContentPartPr>
              <p14:xfrm>
                <a:off x="6650160" y="3905907"/>
                <a:ext cx="120960" cy="29160"/>
              </p14:xfrm>
            </p:contentPart>
          </mc:Choice>
          <mc:Fallback>
            <p:pic>
              <p:nvPicPr>
                <p:cNvPr id="211040" name="Freihand 211039">
                  <a:extLst>
                    <a:ext uri="{FF2B5EF4-FFF2-40B4-BE49-F238E27FC236}">
                      <a16:creationId xmlns:a16="http://schemas.microsoft.com/office/drawing/2014/main" id="{4A7D5775-DD75-4B31-87C8-E972120AE7D9}"/>
                    </a:ext>
                  </a:extLst>
                </p:cNvPr>
                <p:cNvPicPr/>
                <p:nvPr/>
              </p:nvPicPr>
              <p:blipFill>
                <a:blip r:embed="rId277"/>
                <a:stretch>
                  <a:fillRect/>
                </a:stretch>
              </p:blipFill>
              <p:spPr>
                <a:xfrm>
                  <a:off x="6645840" y="3901587"/>
                  <a:ext cx="1296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11041" name="Freihand 211040">
                  <a:extLst>
                    <a:ext uri="{FF2B5EF4-FFF2-40B4-BE49-F238E27FC236}">
                      <a16:creationId xmlns:a16="http://schemas.microsoft.com/office/drawing/2014/main" id="{4086A8B0-9BB0-4B8F-A536-8275477E4965}"/>
                    </a:ext>
                  </a:extLst>
                </p14:cNvPr>
                <p14:cNvContentPartPr/>
                <p14:nvPr/>
              </p14:nvContentPartPr>
              <p14:xfrm>
                <a:off x="6834120" y="3827787"/>
                <a:ext cx="67320" cy="149040"/>
              </p14:xfrm>
            </p:contentPart>
          </mc:Choice>
          <mc:Fallback>
            <p:pic>
              <p:nvPicPr>
                <p:cNvPr id="211041" name="Freihand 211040">
                  <a:extLst>
                    <a:ext uri="{FF2B5EF4-FFF2-40B4-BE49-F238E27FC236}">
                      <a16:creationId xmlns:a16="http://schemas.microsoft.com/office/drawing/2014/main" id="{4086A8B0-9BB0-4B8F-A536-8275477E4965}"/>
                    </a:ext>
                  </a:extLst>
                </p:cNvPr>
                <p:cNvPicPr/>
                <p:nvPr/>
              </p:nvPicPr>
              <p:blipFill>
                <a:blip r:embed="rId279"/>
                <a:stretch>
                  <a:fillRect/>
                </a:stretch>
              </p:blipFill>
              <p:spPr>
                <a:xfrm>
                  <a:off x="6829800" y="3823467"/>
                  <a:ext cx="759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11042" name="Freihand 211041">
                  <a:extLst>
                    <a:ext uri="{FF2B5EF4-FFF2-40B4-BE49-F238E27FC236}">
                      <a16:creationId xmlns:a16="http://schemas.microsoft.com/office/drawing/2014/main" id="{7F8DCA64-0A8F-4B3A-A293-374743924DF7}"/>
                    </a:ext>
                  </a:extLst>
                </p14:cNvPr>
                <p14:cNvContentPartPr/>
                <p14:nvPr/>
              </p14:nvContentPartPr>
              <p14:xfrm>
                <a:off x="7037520" y="3863787"/>
                <a:ext cx="69120" cy="113760"/>
              </p14:xfrm>
            </p:contentPart>
          </mc:Choice>
          <mc:Fallback>
            <p:pic>
              <p:nvPicPr>
                <p:cNvPr id="211042" name="Freihand 211041">
                  <a:extLst>
                    <a:ext uri="{FF2B5EF4-FFF2-40B4-BE49-F238E27FC236}">
                      <a16:creationId xmlns:a16="http://schemas.microsoft.com/office/drawing/2014/main" id="{7F8DCA64-0A8F-4B3A-A293-374743924DF7}"/>
                    </a:ext>
                  </a:extLst>
                </p:cNvPr>
                <p:cNvPicPr/>
                <p:nvPr/>
              </p:nvPicPr>
              <p:blipFill>
                <a:blip r:embed="rId281"/>
                <a:stretch>
                  <a:fillRect/>
                </a:stretch>
              </p:blipFill>
              <p:spPr>
                <a:xfrm>
                  <a:off x="7033200" y="3859467"/>
                  <a:ext cx="777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11043" name="Freihand 211042">
                  <a:extLst>
                    <a:ext uri="{FF2B5EF4-FFF2-40B4-BE49-F238E27FC236}">
                      <a16:creationId xmlns:a16="http://schemas.microsoft.com/office/drawing/2014/main" id="{E75C12F4-74CC-404A-BF34-2AF893086DFB}"/>
                    </a:ext>
                  </a:extLst>
                </p14:cNvPr>
                <p14:cNvContentPartPr/>
                <p14:nvPr/>
              </p14:nvContentPartPr>
              <p14:xfrm>
                <a:off x="6995040" y="3811947"/>
                <a:ext cx="79920" cy="69480"/>
              </p14:xfrm>
            </p:contentPart>
          </mc:Choice>
          <mc:Fallback>
            <p:pic>
              <p:nvPicPr>
                <p:cNvPr id="211043" name="Freihand 211042">
                  <a:extLst>
                    <a:ext uri="{FF2B5EF4-FFF2-40B4-BE49-F238E27FC236}">
                      <a16:creationId xmlns:a16="http://schemas.microsoft.com/office/drawing/2014/main" id="{E75C12F4-74CC-404A-BF34-2AF893086DFB}"/>
                    </a:ext>
                  </a:extLst>
                </p:cNvPr>
                <p:cNvPicPr/>
                <p:nvPr/>
              </p:nvPicPr>
              <p:blipFill>
                <a:blip r:embed="rId283"/>
                <a:stretch>
                  <a:fillRect/>
                </a:stretch>
              </p:blipFill>
              <p:spPr>
                <a:xfrm>
                  <a:off x="6990720" y="3807627"/>
                  <a:ext cx="885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11044" name="Freihand 211043">
                  <a:extLst>
                    <a:ext uri="{FF2B5EF4-FFF2-40B4-BE49-F238E27FC236}">
                      <a16:creationId xmlns:a16="http://schemas.microsoft.com/office/drawing/2014/main" id="{08FE5E7E-A545-4C6D-BE68-AD213DADA36D}"/>
                    </a:ext>
                  </a:extLst>
                </p14:cNvPr>
                <p14:cNvContentPartPr/>
                <p14:nvPr/>
              </p14:nvContentPartPr>
              <p14:xfrm>
                <a:off x="7114920" y="3919227"/>
                <a:ext cx="75240" cy="75240"/>
              </p14:xfrm>
            </p:contentPart>
          </mc:Choice>
          <mc:Fallback>
            <p:pic>
              <p:nvPicPr>
                <p:cNvPr id="211044" name="Freihand 211043">
                  <a:extLst>
                    <a:ext uri="{FF2B5EF4-FFF2-40B4-BE49-F238E27FC236}">
                      <a16:creationId xmlns:a16="http://schemas.microsoft.com/office/drawing/2014/main" id="{08FE5E7E-A545-4C6D-BE68-AD213DADA36D}"/>
                    </a:ext>
                  </a:extLst>
                </p:cNvPr>
                <p:cNvPicPr/>
                <p:nvPr/>
              </p:nvPicPr>
              <p:blipFill>
                <a:blip r:embed="rId285"/>
                <a:stretch>
                  <a:fillRect/>
                </a:stretch>
              </p:blipFill>
              <p:spPr>
                <a:xfrm>
                  <a:off x="7110600" y="3914907"/>
                  <a:ext cx="838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11045" name="Freihand 211044">
                  <a:extLst>
                    <a:ext uri="{FF2B5EF4-FFF2-40B4-BE49-F238E27FC236}">
                      <a16:creationId xmlns:a16="http://schemas.microsoft.com/office/drawing/2014/main" id="{2816973C-9749-4704-ADF4-330F612A85C7}"/>
                    </a:ext>
                  </a:extLst>
                </p14:cNvPr>
                <p14:cNvContentPartPr/>
                <p14:nvPr/>
              </p14:nvContentPartPr>
              <p14:xfrm>
                <a:off x="7347480" y="3868827"/>
                <a:ext cx="20880" cy="114120"/>
              </p14:xfrm>
            </p:contentPart>
          </mc:Choice>
          <mc:Fallback>
            <p:pic>
              <p:nvPicPr>
                <p:cNvPr id="211045" name="Freihand 211044">
                  <a:extLst>
                    <a:ext uri="{FF2B5EF4-FFF2-40B4-BE49-F238E27FC236}">
                      <a16:creationId xmlns:a16="http://schemas.microsoft.com/office/drawing/2014/main" id="{2816973C-9749-4704-ADF4-330F612A85C7}"/>
                    </a:ext>
                  </a:extLst>
                </p:cNvPr>
                <p:cNvPicPr/>
                <p:nvPr/>
              </p:nvPicPr>
              <p:blipFill>
                <a:blip r:embed="rId287"/>
                <a:stretch>
                  <a:fillRect/>
                </a:stretch>
              </p:blipFill>
              <p:spPr>
                <a:xfrm>
                  <a:off x="7343160" y="3864507"/>
                  <a:ext cx="295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11046" name="Freihand 211045">
                  <a:extLst>
                    <a:ext uri="{FF2B5EF4-FFF2-40B4-BE49-F238E27FC236}">
                      <a16:creationId xmlns:a16="http://schemas.microsoft.com/office/drawing/2014/main" id="{2C259F13-C62D-4019-9832-F7B0A28BA90B}"/>
                    </a:ext>
                  </a:extLst>
                </p14:cNvPr>
                <p14:cNvContentPartPr/>
                <p14:nvPr/>
              </p14:nvContentPartPr>
              <p14:xfrm>
                <a:off x="7317240" y="3885747"/>
                <a:ext cx="159120" cy="15480"/>
              </p14:xfrm>
            </p:contentPart>
          </mc:Choice>
          <mc:Fallback>
            <p:pic>
              <p:nvPicPr>
                <p:cNvPr id="211046" name="Freihand 211045">
                  <a:extLst>
                    <a:ext uri="{FF2B5EF4-FFF2-40B4-BE49-F238E27FC236}">
                      <a16:creationId xmlns:a16="http://schemas.microsoft.com/office/drawing/2014/main" id="{2C259F13-C62D-4019-9832-F7B0A28BA90B}"/>
                    </a:ext>
                  </a:extLst>
                </p:cNvPr>
                <p:cNvPicPr/>
                <p:nvPr/>
              </p:nvPicPr>
              <p:blipFill>
                <a:blip r:embed="rId289"/>
                <a:stretch>
                  <a:fillRect/>
                </a:stretch>
              </p:blipFill>
              <p:spPr>
                <a:xfrm>
                  <a:off x="7312920" y="3881427"/>
                  <a:ext cx="1677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11047" name="Freihand 211046">
                  <a:extLst>
                    <a:ext uri="{FF2B5EF4-FFF2-40B4-BE49-F238E27FC236}">
                      <a16:creationId xmlns:a16="http://schemas.microsoft.com/office/drawing/2014/main" id="{052F5273-A641-41E7-AAF6-128C6DE559BC}"/>
                    </a:ext>
                  </a:extLst>
                </p14:cNvPr>
                <p14:cNvContentPartPr/>
                <p14:nvPr/>
              </p14:nvContentPartPr>
              <p14:xfrm>
                <a:off x="7668960" y="3795747"/>
                <a:ext cx="93600" cy="156240"/>
              </p14:xfrm>
            </p:contentPart>
          </mc:Choice>
          <mc:Fallback>
            <p:pic>
              <p:nvPicPr>
                <p:cNvPr id="211047" name="Freihand 211046">
                  <a:extLst>
                    <a:ext uri="{FF2B5EF4-FFF2-40B4-BE49-F238E27FC236}">
                      <a16:creationId xmlns:a16="http://schemas.microsoft.com/office/drawing/2014/main" id="{052F5273-A641-41E7-AAF6-128C6DE559BC}"/>
                    </a:ext>
                  </a:extLst>
                </p:cNvPr>
                <p:cNvPicPr/>
                <p:nvPr/>
              </p:nvPicPr>
              <p:blipFill>
                <a:blip r:embed="rId291"/>
                <a:stretch>
                  <a:fillRect/>
                </a:stretch>
              </p:blipFill>
              <p:spPr>
                <a:xfrm>
                  <a:off x="7664640" y="3791427"/>
                  <a:ext cx="1022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11048" name="Freihand 211047">
                  <a:extLst>
                    <a:ext uri="{FF2B5EF4-FFF2-40B4-BE49-F238E27FC236}">
                      <a16:creationId xmlns:a16="http://schemas.microsoft.com/office/drawing/2014/main" id="{E29000ED-D71B-4762-9C2A-83D2C96CB824}"/>
                    </a:ext>
                  </a:extLst>
                </p14:cNvPr>
                <p14:cNvContentPartPr/>
                <p14:nvPr/>
              </p14:nvContentPartPr>
              <p14:xfrm>
                <a:off x="7911960" y="3828147"/>
                <a:ext cx="66600" cy="107640"/>
              </p14:xfrm>
            </p:contentPart>
          </mc:Choice>
          <mc:Fallback>
            <p:pic>
              <p:nvPicPr>
                <p:cNvPr id="211048" name="Freihand 211047">
                  <a:extLst>
                    <a:ext uri="{FF2B5EF4-FFF2-40B4-BE49-F238E27FC236}">
                      <a16:creationId xmlns:a16="http://schemas.microsoft.com/office/drawing/2014/main" id="{E29000ED-D71B-4762-9C2A-83D2C96CB824}"/>
                    </a:ext>
                  </a:extLst>
                </p:cNvPr>
                <p:cNvPicPr/>
                <p:nvPr/>
              </p:nvPicPr>
              <p:blipFill>
                <a:blip r:embed="rId293"/>
                <a:stretch>
                  <a:fillRect/>
                </a:stretch>
              </p:blipFill>
              <p:spPr>
                <a:xfrm>
                  <a:off x="7907640" y="3823827"/>
                  <a:ext cx="752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11049" name="Freihand 211048">
                  <a:extLst>
                    <a:ext uri="{FF2B5EF4-FFF2-40B4-BE49-F238E27FC236}">
                      <a16:creationId xmlns:a16="http://schemas.microsoft.com/office/drawing/2014/main" id="{77F12479-2C1E-4DEE-9AFF-9E526C6AAC3B}"/>
                    </a:ext>
                  </a:extLst>
                </p14:cNvPr>
                <p14:cNvContentPartPr/>
                <p14:nvPr/>
              </p14:nvContentPartPr>
              <p14:xfrm>
                <a:off x="7831680" y="3739947"/>
                <a:ext cx="92880" cy="96840"/>
              </p14:xfrm>
            </p:contentPart>
          </mc:Choice>
          <mc:Fallback>
            <p:pic>
              <p:nvPicPr>
                <p:cNvPr id="211049" name="Freihand 211048">
                  <a:extLst>
                    <a:ext uri="{FF2B5EF4-FFF2-40B4-BE49-F238E27FC236}">
                      <a16:creationId xmlns:a16="http://schemas.microsoft.com/office/drawing/2014/main" id="{77F12479-2C1E-4DEE-9AFF-9E526C6AAC3B}"/>
                    </a:ext>
                  </a:extLst>
                </p:cNvPr>
                <p:cNvPicPr/>
                <p:nvPr/>
              </p:nvPicPr>
              <p:blipFill>
                <a:blip r:embed="rId295"/>
                <a:stretch>
                  <a:fillRect/>
                </a:stretch>
              </p:blipFill>
              <p:spPr>
                <a:xfrm>
                  <a:off x="7827360" y="3735627"/>
                  <a:ext cx="1015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11050" name="Freihand 211049">
                  <a:extLst>
                    <a:ext uri="{FF2B5EF4-FFF2-40B4-BE49-F238E27FC236}">
                      <a16:creationId xmlns:a16="http://schemas.microsoft.com/office/drawing/2014/main" id="{CA32B998-E1E4-4035-996D-191A4CBB08E3}"/>
                    </a:ext>
                  </a:extLst>
                </p14:cNvPr>
                <p14:cNvContentPartPr/>
                <p14:nvPr/>
              </p14:nvContentPartPr>
              <p14:xfrm>
                <a:off x="7959840" y="3894027"/>
                <a:ext cx="76680" cy="73440"/>
              </p14:xfrm>
            </p:contentPart>
          </mc:Choice>
          <mc:Fallback>
            <p:pic>
              <p:nvPicPr>
                <p:cNvPr id="211050" name="Freihand 211049">
                  <a:extLst>
                    <a:ext uri="{FF2B5EF4-FFF2-40B4-BE49-F238E27FC236}">
                      <a16:creationId xmlns:a16="http://schemas.microsoft.com/office/drawing/2014/main" id="{CA32B998-E1E4-4035-996D-191A4CBB08E3}"/>
                    </a:ext>
                  </a:extLst>
                </p:cNvPr>
                <p:cNvPicPr/>
                <p:nvPr/>
              </p:nvPicPr>
              <p:blipFill>
                <a:blip r:embed="rId297"/>
                <a:stretch>
                  <a:fillRect/>
                </a:stretch>
              </p:blipFill>
              <p:spPr>
                <a:xfrm>
                  <a:off x="7955520" y="3889707"/>
                  <a:ext cx="853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11051" name="Freihand 211050">
                  <a:extLst>
                    <a:ext uri="{FF2B5EF4-FFF2-40B4-BE49-F238E27FC236}">
                      <a16:creationId xmlns:a16="http://schemas.microsoft.com/office/drawing/2014/main" id="{11EC4984-06B6-4F75-A488-5890D7043173}"/>
                    </a:ext>
                  </a:extLst>
                </p14:cNvPr>
                <p14:cNvContentPartPr/>
                <p14:nvPr/>
              </p14:nvContentPartPr>
              <p14:xfrm>
                <a:off x="7547640" y="3687027"/>
                <a:ext cx="136080" cy="344160"/>
              </p14:xfrm>
            </p:contentPart>
          </mc:Choice>
          <mc:Fallback>
            <p:pic>
              <p:nvPicPr>
                <p:cNvPr id="211051" name="Freihand 211050">
                  <a:extLst>
                    <a:ext uri="{FF2B5EF4-FFF2-40B4-BE49-F238E27FC236}">
                      <a16:creationId xmlns:a16="http://schemas.microsoft.com/office/drawing/2014/main" id="{11EC4984-06B6-4F75-A488-5890D7043173}"/>
                    </a:ext>
                  </a:extLst>
                </p:cNvPr>
                <p:cNvPicPr/>
                <p:nvPr/>
              </p:nvPicPr>
              <p:blipFill>
                <a:blip r:embed="rId299"/>
                <a:stretch>
                  <a:fillRect/>
                </a:stretch>
              </p:blipFill>
              <p:spPr>
                <a:xfrm>
                  <a:off x="7543320" y="3682707"/>
                  <a:ext cx="144720" cy="3528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11052" name="Freihand 211051">
                  <a:extLst>
                    <a:ext uri="{FF2B5EF4-FFF2-40B4-BE49-F238E27FC236}">
                      <a16:creationId xmlns:a16="http://schemas.microsoft.com/office/drawing/2014/main" id="{46C40363-0D5B-48FC-AB4D-E1553066E036}"/>
                    </a:ext>
                  </a:extLst>
                </p14:cNvPr>
                <p14:cNvContentPartPr/>
                <p14:nvPr/>
              </p14:nvContentPartPr>
              <p14:xfrm>
                <a:off x="8072160" y="3673707"/>
                <a:ext cx="140400" cy="309960"/>
              </p14:xfrm>
            </p:contentPart>
          </mc:Choice>
          <mc:Fallback>
            <p:pic>
              <p:nvPicPr>
                <p:cNvPr id="211052" name="Freihand 211051">
                  <a:extLst>
                    <a:ext uri="{FF2B5EF4-FFF2-40B4-BE49-F238E27FC236}">
                      <a16:creationId xmlns:a16="http://schemas.microsoft.com/office/drawing/2014/main" id="{46C40363-0D5B-48FC-AB4D-E1553066E036}"/>
                    </a:ext>
                  </a:extLst>
                </p:cNvPr>
                <p:cNvPicPr/>
                <p:nvPr/>
              </p:nvPicPr>
              <p:blipFill>
                <a:blip r:embed="rId301"/>
                <a:stretch>
                  <a:fillRect/>
                </a:stretch>
              </p:blipFill>
              <p:spPr>
                <a:xfrm>
                  <a:off x="8067840" y="3669387"/>
                  <a:ext cx="14904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11053" name="Freihand 211052">
                  <a:extLst>
                    <a:ext uri="{FF2B5EF4-FFF2-40B4-BE49-F238E27FC236}">
                      <a16:creationId xmlns:a16="http://schemas.microsoft.com/office/drawing/2014/main" id="{58BBFB68-418D-4DF8-83C7-C2E7D93CE6CE}"/>
                    </a:ext>
                  </a:extLst>
                </p14:cNvPr>
                <p14:cNvContentPartPr/>
                <p14:nvPr/>
              </p14:nvContentPartPr>
              <p14:xfrm>
                <a:off x="8237760" y="3510627"/>
                <a:ext cx="95760" cy="195480"/>
              </p14:xfrm>
            </p:contentPart>
          </mc:Choice>
          <mc:Fallback>
            <p:pic>
              <p:nvPicPr>
                <p:cNvPr id="211053" name="Freihand 211052">
                  <a:extLst>
                    <a:ext uri="{FF2B5EF4-FFF2-40B4-BE49-F238E27FC236}">
                      <a16:creationId xmlns:a16="http://schemas.microsoft.com/office/drawing/2014/main" id="{58BBFB68-418D-4DF8-83C7-C2E7D93CE6CE}"/>
                    </a:ext>
                  </a:extLst>
                </p:cNvPr>
                <p:cNvPicPr/>
                <p:nvPr/>
              </p:nvPicPr>
              <p:blipFill>
                <a:blip r:embed="rId303"/>
                <a:stretch>
                  <a:fillRect/>
                </a:stretch>
              </p:blipFill>
              <p:spPr>
                <a:xfrm>
                  <a:off x="8233440" y="3506307"/>
                  <a:ext cx="10440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11057" name="Freihand 211056">
                  <a:extLst>
                    <a:ext uri="{FF2B5EF4-FFF2-40B4-BE49-F238E27FC236}">
                      <a16:creationId xmlns:a16="http://schemas.microsoft.com/office/drawing/2014/main" id="{3F34F55F-3B50-4DD2-8A8C-1B6E3A6FAD9C}"/>
                    </a:ext>
                  </a:extLst>
                </p14:cNvPr>
                <p14:cNvContentPartPr/>
                <p14:nvPr/>
              </p14:nvContentPartPr>
              <p14:xfrm>
                <a:off x="5438040" y="3741747"/>
                <a:ext cx="474840" cy="404640"/>
              </p14:xfrm>
            </p:contentPart>
          </mc:Choice>
          <mc:Fallback>
            <p:pic>
              <p:nvPicPr>
                <p:cNvPr id="211057" name="Freihand 211056">
                  <a:extLst>
                    <a:ext uri="{FF2B5EF4-FFF2-40B4-BE49-F238E27FC236}">
                      <a16:creationId xmlns:a16="http://schemas.microsoft.com/office/drawing/2014/main" id="{3F34F55F-3B50-4DD2-8A8C-1B6E3A6FAD9C}"/>
                    </a:ext>
                  </a:extLst>
                </p:cNvPr>
                <p:cNvPicPr/>
                <p:nvPr/>
              </p:nvPicPr>
              <p:blipFill>
                <a:blip r:embed="rId305"/>
                <a:stretch>
                  <a:fillRect/>
                </a:stretch>
              </p:blipFill>
              <p:spPr>
                <a:xfrm>
                  <a:off x="5433720" y="3737427"/>
                  <a:ext cx="483480" cy="4132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11059" name="Freihand 211058">
                  <a:extLst>
                    <a:ext uri="{FF2B5EF4-FFF2-40B4-BE49-F238E27FC236}">
                      <a16:creationId xmlns:a16="http://schemas.microsoft.com/office/drawing/2014/main" id="{CB3E0138-A11C-44B5-9372-D048A0FECC15}"/>
                    </a:ext>
                  </a:extLst>
                </p14:cNvPr>
                <p14:cNvContentPartPr/>
                <p14:nvPr/>
              </p14:nvContentPartPr>
              <p14:xfrm>
                <a:off x="4509960" y="3652467"/>
                <a:ext cx="97200" cy="162360"/>
              </p14:xfrm>
            </p:contentPart>
          </mc:Choice>
          <mc:Fallback>
            <p:pic>
              <p:nvPicPr>
                <p:cNvPr id="211059" name="Freihand 211058">
                  <a:extLst>
                    <a:ext uri="{FF2B5EF4-FFF2-40B4-BE49-F238E27FC236}">
                      <a16:creationId xmlns:a16="http://schemas.microsoft.com/office/drawing/2014/main" id="{CB3E0138-A11C-44B5-9372-D048A0FECC15}"/>
                    </a:ext>
                  </a:extLst>
                </p:cNvPr>
                <p:cNvPicPr/>
                <p:nvPr/>
              </p:nvPicPr>
              <p:blipFill>
                <a:blip r:embed="rId307"/>
                <a:stretch>
                  <a:fillRect/>
                </a:stretch>
              </p:blipFill>
              <p:spPr>
                <a:xfrm>
                  <a:off x="4505640" y="3648147"/>
                  <a:ext cx="1058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11060" name="Freihand 211059">
                  <a:extLst>
                    <a:ext uri="{FF2B5EF4-FFF2-40B4-BE49-F238E27FC236}">
                      <a16:creationId xmlns:a16="http://schemas.microsoft.com/office/drawing/2014/main" id="{1ADF4C87-DB03-4698-9993-71C8B9F3FF8E}"/>
                    </a:ext>
                  </a:extLst>
                </p14:cNvPr>
                <p14:cNvContentPartPr/>
                <p14:nvPr/>
              </p14:nvContentPartPr>
              <p14:xfrm>
                <a:off x="4640640" y="3716907"/>
                <a:ext cx="143640" cy="96120"/>
              </p14:xfrm>
            </p:contentPart>
          </mc:Choice>
          <mc:Fallback>
            <p:pic>
              <p:nvPicPr>
                <p:cNvPr id="211060" name="Freihand 211059">
                  <a:extLst>
                    <a:ext uri="{FF2B5EF4-FFF2-40B4-BE49-F238E27FC236}">
                      <a16:creationId xmlns:a16="http://schemas.microsoft.com/office/drawing/2014/main" id="{1ADF4C87-DB03-4698-9993-71C8B9F3FF8E}"/>
                    </a:ext>
                  </a:extLst>
                </p:cNvPr>
                <p:cNvPicPr/>
                <p:nvPr/>
              </p:nvPicPr>
              <p:blipFill>
                <a:blip r:embed="rId309"/>
                <a:stretch>
                  <a:fillRect/>
                </a:stretch>
              </p:blipFill>
              <p:spPr>
                <a:xfrm>
                  <a:off x="4636320" y="3712587"/>
                  <a:ext cx="1522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11061" name="Freihand 211060">
                  <a:extLst>
                    <a:ext uri="{FF2B5EF4-FFF2-40B4-BE49-F238E27FC236}">
                      <a16:creationId xmlns:a16="http://schemas.microsoft.com/office/drawing/2014/main" id="{EFDB8BBB-D922-45AC-A367-FA39F185671A}"/>
                    </a:ext>
                  </a:extLst>
                </p14:cNvPr>
                <p14:cNvContentPartPr/>
                <p14:nvPr/>
              </p14:nvContentPartPr>
              <p14:xfrm>
                <a:off x="4769880" y="3635187"/>
                <a:ext cx="9360" cy="19080"/>
              </p14:xfrm>
            </p:contentPart>
          </mc:Choice>
          <mc:Fallback>
            <p:pic>
              <p:nvPicPr>
                <p:cNvPr id="211061" name="Freihand 211060">
                  <a:extLst>
                    <a:ext uri="{FF2B5EF4-FFF2-40B4-BE49-F238E27FC236}">
                      <a16:creationId xmlns:a16="http://schemas.microsoft.com/office/drawing/2014/main" id="{EFDB8BBB-D922-45AC-A367-FA39F185671A}"/>
                    </a:ext>
                  </a:extLst>
                </p:cNvPr>
                <p:cNvPicPr/>
                <p:nvPr/>
              </p:nvPicPr>
              <p:blipFill>
                <a:blip r:embed="rId311"/>
                <a:stretch>
                  <a:fillRect/>
                </a:stretch>
              </p:blipFill>
              <p:spPr>
                <a:xfrm>
                  <a:off x="4765560" y="3630867"/>
                  <a:ext cx="180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11062" name="Freihand 211061">
                  <a:extLst>
                    <a:ext uri="{FF2B5EF4-FFF2-40B4-BE49-F238E27FC236}">
                      <a16:creationId xmlns:a16="http://schemas.microsoft.com/office/drawing/2014/main" id="{8A818F3C-DC3C-4261-97BE-F8B884FE824E}"/>
                    </a:ext>
                  </a:extLst>
                </p14:cNvPr>
                <p14:cNvContentPartPr/>
                <p14:nvPr/>
              </p14:nvContentPartPr>
              <p14:xfrm>
                <a:off x="4895520" y="3641307"/>
                <a:ext cx="126720" cy="153000"/>
              </p14:xfrm>
            </p:contentPart>
          </mc:Choice>
          <mc:Fallback>
            <p:pic>
              <p:nvPicPr>
                <p:cNvPr id="211062" name="Freihand 211061">
                  <a:extLst>
                    <a:ext uri="{FF2B5EF4-FFF2-40B4-BE49-F238E27FC236}">
                      <a16:creationId xmlns:a16="http://schemas.microsoft.com/office/drawing/2014/main" id="{8A818F3C-DC3C-4261-97BE-F8B884FE824E}"/>
                    </a:ext>
                  </a:extLst>
                </p:cNvPr>
                <p:cNvPicPr/>
                <p:nvPr/>
              </p:nvPicPr>
              <p:blipFill>
                <a:blip r:embed="rId313"/>
                <a:stretch>
                  <a:fillRect/>
                </a:stretch>
              </p:blipFill>
              <p:spPr>
                <a:xfrm>
                  <a:off x="4891200" y="3636987"/>
                  <a:ext cx="1353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11063" name="Freihand 211062">
                  <a:extLst>
                    <a:ext uri="{FF2B5EF4-FFF2-40B4-BE49-F238E27FC236}">
                      <a16:creationId xmlns:a16="http://schemas.microsoft.com/office/drawing/2014/main" id="{6509FBC0-5AB1-412F-AB88-70BBB6A45C78}"/>
                    </a:ext>
                  </a:extLst>
                </p14:cNvPr>
                <p14:cNvContentPartPr/>
                <p14:nvPr/>
              </p14:nvContentPartPr>
              <p14:xfrm>
                <a:off x="4774920" y="3804027"/>
                <a:ext cx="100800" cy="46440"/>
              </p14:xfrm>
            </p:contentPart>
          </mc:Choice>
          <mc:Fallback>
            <p:pic>
              <p:nvPicPr>
                <p:cNvPr id="211063" name="Freihand 211062">
                  <a:extLst>
                    <a:ext uri="{FF2B5EF4-FFF2-40B4-BE49-F238E27FC236}">
                      <a16:creationId xmlns:a16="http://schemas.microsoft.com/office/drawing/2014/main" id="{6509FBC0-5AB1-412F-AB88-70BBB6A45C78}"/>
                    </a:ext>
                  </a:extLst>
                </p:cNvPr>
                <p:cNvPicPr/>
                <p:nvPr/>
              </p:nvPicPr>
              <p:blipFill>
                <a:blip r:embed="rId315"/>
                <a:stretch>
                  <a:fillRect/>
                </a:stretch>
              </p:blipFill>
              <p:spPr>
                <a:xfrm>
                  <a:off x="4770600" y="3799707"/>
                  <a:ext cx="1094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11064" name="Freihand 211063">
                  <a:extLst>
                    <a:ext uri="{FF2B5EF4-FFF2-40B4-BE49-F238E27FC236}">
                      <a16:creationId xmlns:a16="http://schemas.microsoft.com/office/drawing/2014/main" id="{8DB2CB21-D4DC-4C91-B03E-35640C3575C9}"/>
                    </a:ext>
                  </a:extLst>
                </p14:cNvPr>
                <p14:cNvContentPartPr/>
                <p14:nvPr/>
              </p14:nvContentPartPr>
              <p14:xfrm>
                <a:off x="5060040" y="3624387"/>
                <a:ext cx="42480" cy="149400"/>
              </p14:xfrm>
            </p:contentPart>
          </mc:Choice>
          <mc:Fallback>
            <p:pic>
              <p:nvPicPr>
                <p:cNvPr id="211064" name="Freihand 211063">
                  <a:extLst>
                    <a:ext uri="{FF2B5EF4-FFF2-40B4-BE49-F238E27FC236}">
                      <a16:creationId xmlns:a16="http://schemas.microsoft.com/office/drawing/2014/main" id="{8DB2CB21-D4DC-4C91-B03E-35640C3575C9}"/>
                    </a:ext>
                  </a:extLst>
                </p:cNvPr>
                <p:cNvPicPr/>
                <p:nvPr/>
              </p:nvPicPr>
              <p:blipFill>
                <a:blip r:embed="rId317"/>
                <a:stretch>
                  <a:fillRect/>
                </a:stretch>
              </p:blipFill>
              <p:spPr>
                <a:xfrm>
                  <a:off x="5055720" y="3620067"/>
                  <a:ext cx="511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11065" name="Freihand 211064">
                  <a:extLst>
                    <a:ext uri="{FF2B5EF4-FFF2-40B4-BE49-F238E27FC236}">
                      <a16:creationId xmlns:a16="http://schemas.microsoft.com/office/drawing/2014/main" id="{80E94820-421B-4700-9EA3-36836DD44BD1}"/>
                    </a:ext>
                  </a:extLst>
                </p14:cNvPr>
                <p14:cNvContentPartPr/>
                <p14:nvPr/>
              </p14:nvContentPartPr>
              <p14:xfrm>
                <a:off x="5109720" y="3680907"/>
                <a:ext cx="277200" cy="101880"/>
              </p14:xfrm>
            </p:contentPart>
          </mc:Choice>
          <mc:Fallback>
            <p:pic>
              <p:nvPicPr>
                <p:cNvPr id="211065" name="Freihand 211064">
                  <a:extLst>
                    <a:ext uri="{FF2B5EF4-FFF2-40B4-BE49-F238E27FC236}">
                      <a16:creationId xmlns:a16="http://schemas.microsoft.com/office/drawing/2014/main" id="{80E94820-421B-4700-9EA3-36836DD44BD1}"/>
                    </a:ext>
                  </a:extLst>
                </p:cNvPr>
                <p:cNvPicPr/>
                <p:nvPr/>
              </p:nvPicPr>
              <p:blipFill>
                <a:blip r:embed="rId319"/>
                <a:stretch>
                  <a:fillRect/>
                </a:stretch>
              </p:blipFill>
              <p:spPr>
                <a:xfrm>
                  <a:off x="5105400" y="3676587"/>
                  <a:ext cx="2858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11066" name="Freihand 211065">
                  <a:extLst>
                    <a:ext uri="{FF2B5EF4-FFF2-40B4-BE49-F238E27FC236}">
                      <a16:creationId xmlns:a16="http://schemas.microsoft.com/office/drawing/2014/main" id="{D6B3210A-3A0A-4FEB-8CD8-1B6A59EAED43}"/>
                    </a:ext>
                  </a:extLst>
                </p14:cNvPr>
                <p14:cNvContentPartPr/>
                <p14:nvPr/>
              </p14:nvContentPartPr>
              <p14:xfrm>
                <a:off x="5344800" y="3620427"/>
                <a:ext cx="360" cy="360"/>
              </p14:xfrm>
            </p:contentPart>
          </mc:Choice>
          <mc:Fallback>
            <p:pic>
              <p:nvPicPr>
                <p:cNvPr id="211066" name="Freihand 211065">
                  <a:extLst>
                    <a:ext uri="{FF2B5EF4-FFF2-40B4-BE49-F238E27FC236}">
                      <a16:creationId xmlns:a16="http://schemas.microsoft.com/office/drawing/2014/main" id="{D6B3210A-3A0A-4FEB-8CD8-1B6A59EAED43}"/>
                    </a:ext>
                  </a:extLst>
                </p:cNvPr>
                <p:cNvPicPr/>
                <p:nvPr/>
              </p:nvPicPr>
              <p:blipFill>
                <a:blip r:embed="rId124"/>
                <a:stretch>
                  <a:fillRect/>
                </a:stretch>
              </p:blipFill>
              <p:spPr>
                <a:xfrm>
                  <a:off x="5340480" y="36161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11067" name="Freihand 211066">
                  <a:extLst>
                    <a:ext uri="{FF2B5EF4-FFF2-40B4-BE49-F238E27FC236}">
                      <a16:creationId xmlns:a16="http://schemas.microsoft.com/office/drawing/2014/main" id="{53D1F973-88B5-4CEF-97C3-9FB9385994A4}"/>
                    </a:ext>
                  </a:extLst>
                </p14:cNvPr>
                <p14:cNvContentPartPr/>
                <p14:nvPr/>
              </p14:nvContentPartPr>
              <p14:xfrm>
                <a:off x="5424360" y="3662907"/>
                <a:ext cx="208800" cy="89280"/>
              </p14:xfrm>
            </p:contentPart>
          </mc:Choice>
          <mc:Fallback>
            <p:pic>
              <p:nvPicPr>
                <p:cNvPr id="211067" name="Freihand 211066">
                  <a:extLst>
                    <a:ext uri="{FF2B5EF4-FFF2-40B4-BE49-F238E27FC236}">
                      <a16:creationId xmlns:a16="http://schemas.microsoft.com/office/drawing/2014/main" id="{53D1F973-88B5-4CEF-97C3-9FB9385994A4}"/>
                    </a:ext>
                  </a:extLst>
                </p:cNvPr>
                <p:cNvPicPr/>
                <p:nvPr/>
              </p:nvPicPr>
              <p:blipFill>
                <a:blip r:embed="rId322"/>
                <a:stretch>
                  <a:fillRect/>
                </a:stretch>
              </p:blipFill>
              <p:spPr>
                <a:xfrm>
                  <a:off x="5420040" y="3658587"/>
                  <a:ext cx="2174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11068" name="Freihand 211067">
                  <a:extLst>
                    <a:ext uri="{FF2B5EF4-FFF2-40B4-BE49-F238E27FC236}">
                      <a16:creationId xmlns:a16="http://schemas.microsoft.com/office/drawing/2014/main" id="{75FC7EF0-925C-4044-8019-C3E285B9505A}"/>
                    </a:ext>
                  </a:extLst>
                </p14:cNvPr>
                <p14:cNvContentPartPr/>
                <p14:nvPr/>
              </p14:nvContentPartPr>
              <p14:xfrm>
                <a:off x="5742240" y="3542667"/>
                <a:ext cx="105120" cy="148680"/>
              </p14:xfrm>
            </p:contentPart>
          </mc:Choice>
          <mc:Fallback>
            <p:pic>
              <p:nvPicPr>
                <p:cNvPr id="211068" name="Freihand 211067">
                  <a:extLst>
                    <a:ext uri="{FF2B5EF4-FFF2-40B4-BE49-F238E27FC236}">
                      <a16:creationId xmlns:a16="http://schemas.microsoft.com/office/drawing/2014/main" id="{75FC7EF0-925C-4044-8019-C3E285B9505A}"/>
                    </a:ext>
                  </a:extLst>
                </p:cNvPr>
                <p:cNvPicPr/>
                <p:nvPr/>
              </p:nvPicPr>
              <p:blipFill>
                <a:blip r:embed="rId324"/>
                <a:stretch>
                  <a:fillRect/>
                </a:stretch>
              </p:blipFill>
              <p:spPr>
                <a:xfrm>
                  <a:off x="5737920" y="3538347"/>
                  <a:ext cx="1137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11069" name="Freihand 211068">
                  <a:extLst>
                    <a:ext uri="{FF2B5EF4-FFF2-40B4-BE49-F238E27FC236}">
                      <a16:creationId xmlns:a16="http://schemas.microsoft.com/office/drawing/2014/main" id="{19C41862-FE84-4727-8F9A-3E1A104ED992}"/>
                    </a:ext>
                  </a:extLst>
                </p14:cNvPr>
                <p14:cNvContentPartPr/>
                <p14:nvPr/>
              </p14:nvContentPartPr>
              <p14:xfrm>
                <a:off x="5753760" y="3618987"/>
                <a:ext cx="95760" cy="3240"/>
              </p14:xfrm>
            </p:contentPart>
          </mc:Choice>
          <mc:Fallback>
            <p:pic>
              <p:nvPicPr>
                <p:cNvPr id="211069" name="Freihand 211068">
                  <a:extLst>
                    <a:ext uri="{FF2B5EF4-FFF2-40B4-BE49-F238E27FC236}">
                      <a16:creationId xmlns:a16="http://schemas.microsoft.com/office/drawing/2014/main" id="{19C41862-FE84-4727-8F9A-3E1A104ED992}"/>
                    </a:ext>
                  </a:extLst>
                </p:cNvPr>
                <p:cNvPicPr/>
                <p:nvPr/>
              </p:nvPicPr>
              <p:blipFill>
                <a:blip r:embed="rId326"/>
                <a:stretch>
                  <a:fillRect/>
                </a:stretch>
              </p:blipFill>
              <p:spPr>
                <a:xfrm>
                  <a:off x="5749440" y="3614667"/>
                  <a:ext cx="10440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11070" name="Freihand 211069">
                  <a:extLst>
                    <a:ext uri="{FF2B5EF4-FFF2-40B4-BE49-F238E27FC236}">
                      <a16:creationId xmlns:a16="http://schemas.microsoft.com/office/drawing/2014/main" id="{44C3EA1A-30EC-4BBD-92D3-C6570E70BBD9}"/>
                    </a:ext>
                  </a:extLst>
                </p14:cNvPr>
                <p14:cNvContentPartPr/>
                <p14:nvPr/>
              </p14:nvContentPartPr>
              <p14:xfrm>
                <a:off x="5875440" y="3602067"/>
                <a:ext cx="156600" cy="55440"/>
              </p14:xfrm>
            </p:contentPart>
          </mc:Choice>
          <mc:Fallback>
            <p:pic>
              <p:nvPicPr>
                <p:cNvPr id="211070" name="Freihand 211069">
                  <a:extLst>
                    <a:ext uri="{FF2B5EF4-FFF2-40B4-BE49-F238E27FC236}">
                      <a16:creationId xmlns:a16="http://schemas.microsoft.com/office/drawing/2014/main" id="{44C3EA1A-30EC-4BBD-92D3-C6570E70BBD9}"/>
                    </a:ext>
                  </a:extLst>
                </p:cNvPr>
                <p:cNvPicPr/>
                <p:nvPr/>
              </p:nvPicPr>
              <p:blipFill>
                <a:blip r:embed="rId328"/>
                <a:stretch>
                  <a:fillRect/>
                </a:stretch>
              </p:blipFill>
              <p:spPr>
                <a:xfrm>
                  <a:off x="5871120" y="3597747"/>
                  <a:ext cx="1652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11071" name="Freihand 211070">
                  <a:extLst>
                    <a:ext uri="{FF2B5EF4-FFF2-40B4-BE49-F238E27FC236}">
                      <a16:creationId xmlns:a16="http://schemas.microsoft.com/office/drawing/2014/main" id="{2E179F27-7A0B-48CA-8BF7-597F1EBFD3B3}"/>
                    </a:ext>
                  </a:extLst>
                </p14:cNvPr>
                <p14:cNvContentPartPr/>
                <p14:nvPr/>
              </p14:nvContentPartPr>
              <p14:xfrm>
                <a:off x="6039960" y="3536187"/>
                <a:ext cx="74880" cy="124920"/>
              </p14:xfrm>
            </p:contentPart>
          </mc:Choice>
          <mc:Fallback>
            <p:pic>
              <p:nvPicPr>
                <p:cNvPr id="211071" name="Freihand 211070">
                  <a:extLst>
                    <a:ext uri="{FF2B5EF4-FFF2-40B4-BE49-F238E27FC236}">
                      <a16:creationId xmlns:a16="http://schemas.microsoft.com/office/drawing/2014/main" id="{2E179F27-7A0B-48CA-8BF7-597F1EBFD3B3}"/>
                    </a:ext>
                  </a:extLst>
                </p:cNvPr>
                <p:cNvPicPr/>
                <p:nvPr/>
              </p:nvPicPr>
              <p:blipFill>
                <a:blip r:embed="rId330"/>
                <a:stretch>
                  <a:fillRect/>
                </a:stretch>
              </p:blipFill>
              <p:spPr>
                <a:xfrm>
                  <a:off x="6035640" y="3531867"/>
                  <a:ext cx="835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11072" name="Freihand 211071">
                  <a:extLst>
                    <a:ext uri="{FF2B5EF4-FFF2-40B4-BE49-F238E27FC236}">
                      <a16:creationId xmlns:a16="http://schemas.microsoft.com/office/drawing/2014/main" id="{AF6D9754-34E3-4249-A8A9-36D21CB54596}"/>
                    </a:ext>
                  </a:extLst>
                </p14:cNvPr>
                <p14:cNvContentPartPr/>
                <p14:nvPr/>
              </p14:nvContentPartPr>
              <p14:xfrm>
                <a:off x="6140760" y="3558507"/>
                <a:ext cx="177840" cy="75960"/>
              </p14:xfrm>
            </p:contentPart>
          </mc:Choice>
          <mc:Fallback>
            <p:pic>
              <p:nvPicPr>
                <p:cNvPr id="211072" name="Freihand 211071">
                  <a:extLst>
                    <a:ext uri="{FF2B5EF4-FFF2-40B4-BE49-F238E27FC236}">
                      <a16:creationId xmlns:a16="http://schemas.microsoft.com/office/drawing/2014/main" id="{AF6D9754-34E3-4249-A8A9-36D21CB54596}"/>
                    </a:ext>
                  </a:extLst>
                </p:cNvPr>
                <p:cNvPicPr/>
                <p:nvPr/>
              </p:nvPicPr>
              <p:blipFill>
                <a:blip r:embed="rId332"/>
                <a:stretch>
                  <a:fillRect/>
                </a:stretch>
              </p:blipFill>
              <p:spPr>
                <a:xfrm>
                  <a:off x="6136440" y="3554187"/>
                  <a:ext cx="1864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11073" name="Freihand 211072">
                  <a:extLst>
                    <a:ext uri="{FF2B5EF4-FFF2-40B4-BE49-F238E27FC236}">
                      <a16:creationId xmlns:a16="http://schemas.microsoft.com/office/drawing/2014/main" id="{74DDA5D9-9411-4126-9F30-DD8C1EC55CF9}"/>
                    </a:ext>
                  </a:extLst>
                </p14:cNvPr>
                <p14:cNvContentPartPr/>
                <p14:nvPr/>
              </p14:nvContentPartPr>
              <p14:xfrm>
                <a:off x="6373320" y="3443667"/>
                <a:ext cx="83520" cy="55800"/>
              </p14:xfrm>
            </p:contentPart>
          </mc:Choice>
          <mc:Fallback>
            <p:pic>
              <p:nvPicPr>
                <p:cNvPr id="211073" name="Freihand 211072">
                  <a:extLst>
                    <a:ext uri="{FF2B5EF4-FFF2-40B4-BE49-F238E27FC236}">
                      <a16:creationId xmlns:a16="http://schemas.microsoft.com/office/drawing/2014/main" id="{74DDA5D9-9411-4126-9F30-DD8C1EC55CF9}"/>
                    </a:ext>
                  </a:extLst>
                </p:cNvPr>
                <p:cNvPicPr/>
                <p:nvPr/>
              </p:nvPicPr>
              <p:blipFill>
                <a:blip r:embed="rId334"/>
                <a:stretch>
                  <a:fillRect/>
                </a:stretch>
              </p:blipFill>
              <p:spPr>
                <a:xfrm>
                  <a:off x="6369000" y="3439347"/>
                  <a:ext cx="921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11078" name="Freihand 211077">
                  <a:extLst>
                    <a:ext uri="{FF2B5EF4-FFF2-40B4-BE49-F238E27FC236}">
                      <a16:creationId xmlns:a16="http://schemas.microsoft.com/office/drawing/2014/main" id="{23596C34-453C-4357-833A-A77CDEAC8614}"/>
                    </a:ext>
                  </a:extLst>
                </p14:cNvPr>
                <p14:cNvContentPartPr/>
                <p14:nvPr/>
              </p14:nvContentPartPr>
              <p14:xfrm>
                <a:off x="7503000" y="3586227"/>
                <a:ext cx="785160" cy="551520"/>
              </p14:xfrm>
            </p:contentPart>
          </mc:Choice>
          <mc:Fallback>
            <p:pic>
              <p:nvPicPr>
                <p:cNvPr id="211078" name="Freihand 211077">
                  <a:extLst>
                    <a:ext uri="{FF2B5EF4-FFF2-40B4-BE49-F238E27FC236}">
                      <a16:creationId xmlns:a16="http://schemas.microsoft.com/office/drawing/2014/main" id="{23596C34-453C-4357-833A-A77CDEAC8614}"/>
                    </a:ext>
                  </a:extLst>
                </p:cNvPr>
                <p:cNvPicPr/>
                <p:nvPr/>
              </p:nvPicPr>
              <p:blipFill>
                <a:blip r:embed="rId336"/>
                <a:stretch>
                  <a:fillRect/>
                </a:stretch>
              </p:blipFill>
              <p:spPr>
                <a:xfrm>
                  <a:off x="7498680" y="3581907"/>
                  <a:ext cx="793800" cy="56016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11079" name="Freihand 211078">
                  <a:extLst>
                    <a:ext uri="{FF2B5EF4-FFF2-40B4-BE49-F238E27FC236}">
                      <a16:creationId xmlns:a16="http://schemas.microsoft.com/office/drawing/2014/main" id="{AA6FBDC5-04F9-49F8-9BFC-BD7706F61ADF}"/>
                    </a:ext>
                  </a:extLst>
                </p14:cNvPr>
                <p14:cNvContentPartPr/>
                <p14:nvPr/>
              </p14:nvContentPartPr>
              <p14:xfrm>
                <a:off x="7731960" y="3586587"/>
                <a:ext cx="396720" cy="495000"/>
              </p14:xfrm>
            </p:contentPart>
          </mc:Choice>
          <mc:Fallback>
            <p:pic>
              <p:nvPicPr>
                <p:cNvPr id="211079" name="Freihand 211078">
                  <a:extLst>
                    <a:ext uri="{FF2B5EF4-FFF2-40B4-BE49-F238E27FC236}">
                      <a16:creationId xmlns:a16="http://schemas.microsoft.com/office/drawing/2014/main" id="{AA6FBDC5-04F9-49F8-9BFC-BD7706F61ADF}"/>
                    </a:ext>
                  </a:extLst>
                </p:cNvPr>
                <p:cNvPicPr/>
                <p:nvPr/>
              </p:nvPicPr>
              <p:blipFill>
                <a:blip r:embed="rId338"/>
                <a:stretch>
                  <a:fillRect/>
                </a:stretch>
              </p:blipFill>
              <p:spPr>
                <a:xfrm>
                  <a:off x="7727640" y="3582267"/>
                  <a:ext cx="405360" cy="50364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11081" name="Freihand 211080">
                  <a:extLst>
                    <a:ext uri="{FF2B5EF4-FFF2-40B4-BE49-F238E27FC236}">
                      <a16:creationId xmlns:a16="http://schemas.microsoft.com/office/drawing/2014/main" id="{864A36CB-C62D-4291-9FBE-B2B36C6E89BE}"/>
                    </a:ext>
                  </a:extLst>
                </p14:cNvPr>
                <p14:cNvContentPartPr/>
                <p14:nvPr/>
              </p14:nvContentPartPr>
              <p14:xfrm>
                <a:off x="2251680" y="4492707"/>
                <a:ext cx="54000" cy="140040"/>
              </p14:xfrm>
            </p:contentPart>
          </mc:Choice>
          <mc:Fallback>
            <p:pic>
              <p:nvPicPr>
                <p:cNvPr id="211081" name="Freihand 211080">
                  <a:extLst>
                    <a:ext uri="{FF2B5EF4-FFF2-40B4-BE49-F238E27FC236}">
                      <a16:creationId xmlns:a16="http://schemas.microsoft.com/office/drawing/2014/main" id="{864A36CB-C62D-4291-9FBE-B2B36C6E89BE}"/>
                    </a:ext>
                  </a:extLst>
                </p:cNvPr>
                <p:cNvPicPr/>
                <p:nvPr/>
              </p:nvPicPr>
              <p:blipFill>
                <a:blip r:embed="rId340"/>
                <a:stretch>
                  <a:fillRect/>
                </a:stretch>
              </p:blipFill>
              <p:spPr>
                <a:xfrm>
                  <a:off x="2247360" y="4488387"/>
                  <a:ext cx="626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11082" name="Freihand 211081">
                  <a:extLst>
                    <a:ext uri="{FF2B5EF4-FFF2-40B4-BE49-F238E27FC236}">
                      <a16:creationId xmlns:a16="http://schemas.microsoft.com/office/drawing/2014/main" id="{BCFE3124-5B8C-4502-A155-F8C1E83F8A4F}"/>
                    </a:ext>
                  </a:extLst>
                </p14:cNvPr>
                <p14:cNvContentPartPr/>
                <p14:nvPr/>
              </p14:nvContentPartPr>
              <p14:xfrm>
                <a:off x="2279760" y="4390827"/>
                <a:ext cx="19440" cy="15120"/>
              </p14:xfrm>
            </p:contentPart>
          </mc:Choice>
          <mc:Fallback>
            <p:pic>
              <p:nvPicPr>
                <p:cNvPr id="211082" name="Freihand 211081">
                  <a:extLst>
                    <a:ext uri="{FF2B5EF4-FFF2-40B4-BE49-F238E27FC236}">
                      <a16:creationId xmlns:a16="http://schemas.microsoft.com/office/drawing/2014/main" id="{BCFE3124-5B8C-4502-A155-F8C1E83F8A4F}"/>
                    </a:ext>
                  </a:extLst>
                </p:cNvPr>
                <p:cNvPicPr/>
                <p:nvPr/>
              </p:nvPicPr>
              <p:blipFill>
                <a:blip r:embed="rId342"/>
                <a:stretch>
                  <a:fillRect/>
                </a:stretch>
              </p:blipFill>
              <p:spPr>
                <a:xfrm>
                  <a:off x="2275440" y="4386507"/>
                  <a:ext cx="280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11083" name="Freihand 211082">
                  <a:extLst>
                    <a:ext uri="{FF2B5EF4-FFF2-40B4-BE49-F238E27FC236}">
                      <a16:creationId xmlns:a16="http://schemas.microsoft.com/office/drawing/2014/main" id="{10017F04-70CC-421B-B7ED-D4D206CFEC32}"/>
                    </a:ext>
                  </a:extLst>
                </p14:cNvPr>
                <p14:cNvContentPartPr/>
                <p14:nvPr/>
              </p14:nvContentPartPr>
              <p14:xfrm>
                <a:off x="2348520" y="4599267"/>
                <a:ext cx="90000" cy="88920"/>
              </p14:xfrm>
            </p:contentPart>
          </mc:Choice>
          <mc:Fallback>
            <p:pic>
              <p:nvPicPr>
                <p:cNvPr id="211083" name="Freihand 211082">
                  <a:extLst>
                    <a:ext uri="{FF2B5EF4-FFF2-40B4-BE49-F238E27FC236}">
                      <a16:creationId xmlns:a16="http://schemas.microsoft.com/office/drawing/2014/main" id="{10017F04-70CC-421B-B7ED-D4D206CFEC32}"/>
                    </a:ext>
                  </a:extLst>
                </p:cNvPr>
                <p:cNvPicPr/>
                <p:nvPr/>
              </p:nvPicPr>
              <p:blipFill>
                <a:blip r:embed="rId344"/>
                <a:stretch>
                  <a:fillRect/>
                </a:stretch>
              </p:blipFill>
              <p:spPr>
                <a:xfrm>
                  <a:off x="2344200" y="4594947"/>
                  <a:ext cx="986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11084" name="Freihand 211083">
                  <a:extLst>
                    <a:ext uri="{FF2B5EF4-FFF2-40B4-BE49-F238E27FC236}">
                      <a16:creationId xmlns:a16="http://schemas.microsoft.com/office/drawing/2014/main" id="{67CD2A47-DFB8-4ECD-93B5-F29E9F5E1536}"/>
                    </a:ext>
                  </a:extLst>
                </p14:cNvPr>
                <p14:cNvContentPartPr/>
                <p14:nvPr/>
              </p14:nvContentPartPr>
              <p14:xfrm>
                <a:off x="2484240" y="4389387"/>
                <a:ext cx="121320" cy="134640"/>
              </p14:xfrm>
            </p:contentPart>
          </mc:Choice>
          <mc:Fallback>
            <p:pic>
              <p:nvPicPr>
                <p:cNvPr id="211084" name="Freihand 211083">
                  <a:extLst>
                    <a:ext uri="{FF2B5EF4-FFF2-40B4-BE49-F238E27FC236}">
                      <a16:creationId xmlns:a16="http://schemas.microsoft.com/office/drawing/2014/main" id="{67CD2A47-DFB8-4ECD-93B5-F29E9F5E1536}"/>
                    </a:ext>
                  </a:extLst>
                </p:cNvPr>
                <p:cNvPicPr/>
                <p:nvPr/>
              </p:nvPicPr>
              <p:blipFill>
                <a:blip r:embed="rId346"/>
                <a:stretch>
                  <a:fillRect/>
                </a:stretch>
              </p:blipFill>
              <p:spPr>
                <a:xfrm>
                  <a:off x="2479920" y="4385067"/>
                  <a:ext cx="1299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11085" name="Freihand 211084">
                  <a:extLst>
                    <a:ext uri="{FF2B5EF4-FFF2-40B4-BE49-F238E27FC236}">
                      <a16:creationId xmlns:a16="http://schemas.microsoft.com/office/drawing/2014/main" id="{350F893E-D86E-4B87-A2EF-277574D6CB4D}"/>
                    </a:ext>
                  </a:extLst>
                </p14:cNvPr>
                <p14:cNvContentPartPr/>
                <p14:nvPr/>
              </p14:nvContentPartPr>
              <p14:xfrm>
                <a:off x="2932800" y="4484427"/>
                <a:ext cx="180000" cy="39960"/>
              </p14:xfrm>
            </p:contentPart>
          </mc:Choice>
          <mc:Fallback>
            <p:pic>
              <p:nvPicPr>
                <p:cNvPr id="211085" name="Freihand 211084">
                  <a:extLst>
                    <a:ext uri="{FF2B5EF4-FFF2-40B4-BE49-F238E27FC236}">
                      <a16:creationId xmlns:a16="http://schemas.microsoft.com/office/drawing/2014/main" id="{350F893E-D86E-4B87-A2EF-277574D6CB4D}"/>
                    </a:ext>
                  </a:extLst>
                </p:cNvPr>
                <p:cNvPicPr/>
                <p:nvPr/>
              </p:nvPicPr>
              <p:blipFill>
                <a:blip r:embed="rId348"/>
                <a:stretch>
                  <a:fillRect/>
                </a:stretch>
              </p:blipFill>
              <p:spPr>
                <a:xfrm>
                  <a:off x="2928480" y="4480107"/>
                  <a:ext cx="1886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11086" name="Freihand 211085">
                  <a:extLst>
                    <a:ext uri="{FF2B5EF4-FFF2-40B4-BE49-F238E27FC236}">
                      <a16:creationId xmlns:a16="http://schemas.microsoft.com/office/drawing/2014/main" id="{B64EA269-CEC4-48CF-99F3-589BDC820D44}"/>
                    </a:ext>
                  </a:extLst>
                </p14:cNvPr>
                <p14:cNvContentPartPr/>
                <p14:nvPr/>
              </p14:nvContentPartPr>
              <p14:xfrm>
                <a:off x="2958000" y="4551747"/>
                <a:ext cx="173880" cy="6120"/>
              </p14:xfrm>
            </p:contentPart>
          </mc:Choice>
          <mc:Fallback>
            <p:pic>
              <p:nvPicPr>
                <p:cNvPr id="211086" name="Freihand 211085">
                  <a:extLst>
                    <a:ext uri="{FF2B5EF4-FFF2-40B4-BE49-F238E27FC236}">
                      <a16:creationId xmlns:a16="http://schemas.microsoft.com/office/drawing/2014/main" id="{B64EA269-CEC4-48CF-99F3-589BDC820D44}"/>
                    </a:ext>
                  </a:extLst>
                </p:cNvPr>
                <p:cNvPicPr/>
                <p:nvPr/>
              </p:nvPicPr>
              <p:blipFill>
                <a:blip r:embed="rId350"/>
                <a:stretch>
                  <a:fillRect/>
                </a:stretch>
              </p:blipFill>
              <p:spPr>
                <a:xfrm>
                  <a:off x="2953680" y="4547427"/>
                  <a:ext cx="18252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11089" name="Freihand 211088">
                  <a:extLst>
                    <a:ext uri="{FF2B5EF4-FFF2-40B4-BE49-F238E27FC236}">
                      <a16:creationId xmlns:a16="http://schemas.microsoft.com/office/drawing/2014/main" id="{0E752362-5809-4D41-9D8A-53E3DB04E144}"/>
                    </a:ext>
                  </a:extLst>
                </p14:cNvPr>
                <p14:cNvContentPartPr/>
                <p14:nvPr/>
              </p14:nvContentPartPr>
              <p14:xfrm>
                <a:off x="3462360" y="4363467"/>
                <a:ext cx="102240" cy="140040"/>
              </p14:xfrm>
            </p:contentPart>
          </mc:Choice>
          <mc:Fallback>
            <p:pic>
              <p:nvPicPr>
                <p:cNvPr id="211089" name="Freihand 211088">
                  <a:extLst>
                    <a:ext uri="{FF2B5EF4-FFF2-40B4-BE49-F238E27FC236}">
                      <a16:creationId xmlns:a16="http://schemas.microsoft.com/office/drawing/2014/main" id="{0E752362-5809-4D41-9D8A-53E3DB04E144}"/>
                    </a:ext>
                  </a:extLst>
                </p:cNvPr>
                <p:cNvPicPr/>
                <p:nvPr/>
              </p:nvPicPr>
              <p:blipFill>
                <a:blip r:embed="rId352"/>
                <a:stretch>
                  <a:fillRect/>
                </a:stretch>
              </p:blipFill>
              <p:spPr>
                <a:xfrm>
                  <a:off x="3458040" y="4359147"/>
                  <a:ext cx="1108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11090" name="Freihand 211089">
                  <a:extLst>
                    <a:ext uri="{FF2B5EF4-FFF2-40B4-BE49-F238E27FC236}">
                      <a16:creationId xmlns:a16="http://schemas.microsoft.com/office/drawing/2014/main" id="{89469513-5D67-494F-9AC0-FC37CEE4D3F1}"/>
                    </a:ext>
                  </a:extLst>
                </p14:cNvPr>
                <p14:cNvContentPartPr/>
                <p14:nvPr/>
              </p14:nvContentPartPr>
              <p14:xfrm>
                <a:off x="3509520" y="4430787"/>
                <a:ext cx="62280" cy="150840"/>
              </p14:xfrm>
            </p:contentPart>
          </mc:Choice>
          <mc:Fallback>
            <p:pic>
              <p:nvPicPr>
                <p:cNvPr id="211090" name="Freihand 211089">
                  <a:extLst>
                    <a:ext uri="{FF2B5EF4-FFF2-40B4-BE49-F238E27FC236}">
                      <a16:creationId xmlns:a16="http://schemas.microsoft.com/office/drawing/2014/main" id="{89469513-5D67-494F-9AC0-FC37CEE4D3F1}"/>
                    </a:ext>
                  </a:extLst>
                </p:cNvPr>
                <p:cNvPicPr/>
                <p:nvPr/>
              </p:nvPicPr>
              <p:blipFill>
                <a:blip r:embed="rId354"/>
                <a:stretch>
                  <a:fillRect/>
                </a:stretch>
              </p:blipFill>
              <p:spPr>
                <a:xfrm>
                  <a:off x="3505200" y="4426467"/>
                  <a:ext cx="709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11091" name="Freihand 211090">
                  <a:extLst>
                    <a:ext uri="{FF2B5EF4-FFF2-40B4-BE49-F238E27FC236}">
                      <a16:creationId xmlns:a16="http://schemas.microsoft.com/office/drawing/2014/main" id="{FF55E816-E007-4AF6-BA45-E5D2C8B1892A}"/>
                    </a:ext>
                  </a:extLst>
                </p14:cNvPr>
                <p14:cNvContentPartPr/>
                <p14:nvPr/>
              </p14:nvContentPartPr>
              <p14:xfrm>
                <a:off x="3711120" y="4428627"/>
                <a:ext cx="113760" cy="157680"/>
              </p14:xfrm>
            </p:contentPart>
          </mc:Choice>
          <mc:Fallback>
            <p:pic>
              <p:nvPicPr>
                <p:cNvPr id="211091" name="Freihand 211090">
                  <a:extLst>
                    <a:ext uri="{FF2B5EF4-FFF2-40B4-BE49-F238E27FC236}">
                      <a16:creationId xmlns:a16="http://schemas.microsoft.com/office/drawing/2014/main" id="{FF55E816-E007-4AF6-BA45-E5D2C8B1892A}"/>
                    </a:ext>
                  </a:extLst>
                </p:cNvPr>
                <p:cNvPicPr/>
                <p:nvPr/>
              </p:nvPicPr>
              <p:blipFill>
                <a:blip r:embed="rId356"/>
                <a:stretch>
                  <a:fillRect/>
                </a:stretch>
              </p:blipFill>
              <p:spPr>
                <a:xfrm>
                  <a:off x="3706800" y="4424307"/>
                  <a:ext cx="1224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11092" name="Freihand 211091">
                  <a:extLst>
                    <a:ext uri="{FF2B5EF4-FFF2-40B4-BE49-F238E27FC236}">
                      <a16:creationId xmlns:a16="http://schemas.microsoft.com/office/drawing/2014/main" id="{8E0DE699-A090-45EB-8AA8-4EE4B1E333A5}"/>
                    </a:ext>
                  </a:extLst>
                </p14:cNvPr>
                <p14:cNvContentPartPr/>
                <p14:nvPr/>
              </p14:nvContentPartPr>
              <p14:xfrm>
                <a:off x="3632280" y="4365627"/>
                <a:ext cx="141120" cy="86040"/>
              </p14:xfrm>
            </p:contentPart>
          </mc:Choice>
          <mc:Fallback>
            <p:pic>
              <p:nvPicPr>
                <p:cNvPr id="211092" name="Freihand 211091">
                  <a:extLst>
                    <a:ext uri="{FF2B5EF4-FFF2-40B4-BE49-F238E27FC236}">
                      <a16:creationId xmlns:a16="http://schemas.microsoft.com/office/drawing/2014/main" id="{8E0DE699-A090-45EB-8AA8-4EE4B1E333A5}"/>
                    </a:ext>
                  </a:extLst>
                </p:cNvPr>
                <p:cNvPicPr/>
                <p:nvPr/>
              </p:nvPicPr>
              <p:blipFill>
                <a:blip r:embed="rId358"/>
                <a:stretch>
                  <a:fillRect/>
                </a:stretch>
              </p:blipFill>
              <p:spPr>
                <a:xfrm>
                  <a:off x="3627960" y="4361307"/>
                  <a:ext cx="1497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11093" name="Freihand 211092">
                  <a:extLst>
                    <a:ext uri="{FF2B5EF4-FFF2-40B4-BE49-F238E27FC236}">
                      <a16:creationId xmlns:a16="http://schemas.microsoft.com/office/drawing/2014/main" id="{65D93008-4E96-4BD5-B761-7D57C171BEED}"/>
                    </a:ext>
                  </a:extLst>
                </p14:cNvPr>
                <p14:cNvContentPartPr/>
                <p14:nvPr/>
              </p14:nvContentPartPr>
              <p14:xfrm>
                <a:off x="3782760" y="4525467"/>
                <a:ext cx="108360" cy="69480"/>
              </p14:xfrm>
            </p:contentPart>
          </mc:Choice>
          <mc:Fallback>
            <p:pic>
              <p:nvPicPr>
                <p:cNvPr id="211093" name="Freihand 211092">
                  <a:extLst>
                    <a:ext uri="{FF2B5EF4-FFF2-40B4-BE49-F238E27FC236}">
                      <a16:creationId xmlns:a16="http://schemas.microsoft.com/office/drawing/2014/main" id="{65D93008-4E96-4BD5-B761-7D57C171BEED}"/>
                    </a:ext>
                  </a:extLst>
                </p:cNvPr>
                <p:cNvPicPr/>
                <p:nvPr/>
              </p:nvPicPr>
              <p:blipFill>
                <a:blip r:embed="rId360"/>
                <a:stretch>
                  <a:fillRect/>
                </a:stretch>
              </p:blipFill>
              <p:spPr>
                <a:xfrm>
                  <a:off x="3778440" y="4521147"/>
                  <a:ext cx="1170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11094" name="Freihand 211093">
                  <a:extLst>
                    <a:ext uri="{FF2B5EF4-FFF2-40B4-BE49-F238E27FC236}">
                      <a16:creationId xmlns:a16="http://schemas.microsoft.com/office/drawing/2014/main" id="{4896B6CF-2D43-4CCC-8A31-9D5E21124DD4}"/>
                    </a:ext>
                  </a:extLst>
                </p14:cNvPr>
                <p14:cNvContentPartPr/>
                <p14:nvPr/>
              </p14:nvContentPartPr>
              <p14:xfrm>
                <a:off x="4049520" y="4490187"/>
                <a:ext cx="156240" cy="18000"/>
              </p14:xfrm>
            </p:contentPart>
          </mc:Choice>
          <mc:Fallback>
            <p:pic>
              <p:nvPicPr>
                <p:cNvPr id="211094" name="Freihand 211093">
                  <a:extLst>
                    <a:ext uri="{FF2B5EF4-FFF2-40B4-BE49-F238E27FC236}">
                      <a16:creationId xmlns:a16="http://schemas.microsoft.com/office/drawing/2014/main" id="{4896B6CF-2D43-4CCC-8A31-9D5E21124DD4}"/>
                    </a:ext>
                  </a:extLst>
                </p:cNvPr>
                <p:cNvPicPr/>
                <p:nvPr/>
              </p:nvPicPr>
              <p:blipFill>
                <a:blip r:embed="rId362"/>
                <a:stretch>
                  <a:fillRect/>
                </a:stretch>
              </p:blipFill>
              <p:spPr>
                <a:xfrm>
                  <a:off x="4045200" y="4485867"/>
                  <a:ext cx="1648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11096" name="Freihand 211095">
                  <a:extLst>
                    <a:ext uri="{FF2B5EF4-FFF2-40B4-BE49-F238E27FC236}">
                      <a16:creationId xmlns:a16="http://schemas.microsoft.com/office/drawing/2014/main" id="{54C323CA-0DAE-417C-90CC-E8CA146A0F5B}"/>
                    </a:ext>
                  </a:extLst>
                </p14:cNvPr>
                <p14:cNvContentPartPr/>
                <p14:nvPr/>
              </p14:nvContentPartPr>
              <p14:xfrm>
                <a:off x="4094520" y="4427547"/>
                <a:ext cx="21240" cy="158400"/>
              </p14:xfrm>
            </p:contentPart>
          </mc:Choice>
          <mc:Fallback>
            <p:pic>
              <p:nvPicPr>
                <p:cNvPr id="211096" name="Freihand 211095">
                  <a:extLst>
                    <a:ext uri="{FF2B5EF4-FFF2-40B4-BE49-F238E27FC236}">
                      <a16:creationId xmlns:a16="http://schemas.microsoft.com/office/drawing/2014/main" id="{54C323CA-0DAE-417C-90CC-E8CA146A0F5B}"/>
                    </a:ext>
                  </a:extLst>
                </p:cNvPr>
                <p:cNvPicPr/>
                <p:nvPr/>
              </p:nvPicPr>
              <p:blipFill>
                <a:blip r:embed="rId364"/>
                <a:stretch>
                  <a:fillRect/>
                </a:stretch>
              </p:blipFill>
              <p:spPr>
                <a:xfrm>
                  <a:off x="4090200" y="4423227"/>
                  <a:ext cx="298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11097" name="Freihand 211096">
                  <a:extLst>
                    <a:ext uri="{FF2B5EF4-FFF2-40B4-BE49-F238E27FC236}">
                      <a16:creationId xmlns:a16="http://schemas.microsoft.com/office/drawing/2014/main" id="{42D274CC-B81F-41B7-9F75-F5B5F95BBE52}"/>
                    </a:ext>
                  </a:extLst>
                </p14:cNvPr>
                <p14:cNvContentPartPr/>
                <p14:nvPr/>
              </p14:nvContentPartPr>
              <p14:xfrm>
                <a:off x="4359480" y="4378227"/>
                <a:ext cx="92160" cy="137160"/>
              </p14:xfrm>
            </p:contentPart>
          </mc:Choice>
          <mc:Fallback>
            <p:pic>
              <p:nvPicPr>
                <p:cNvPr id="211097" name="Freihand 211096">
                  <a:extLst>
                    <a:ext uri="{FF2B5EF4-FFF2-40B4-BE49-F238E27FC236}">
                      <a16:creationId xmlns:a16="http://schemas.microsoft.com/office/drawing/2014/main" id="{42D274CC-B81F-41B7-9F75-F5B5F95BBE52}"/>
                    </a:ext>
                  </a:extLst>
                </p:cNvPr>
                <p:cNvPicPr/>
                <p:nvPr/>
              </p:nvPicPr>
              <p:blipFill>
                <a:blip r:embed="rId366"/>
                <a:stretch>
                  <a:fillRect/>
                </a:stretch>
              </p:blipFill>
              <p:spPr>
                <a:xfrm>
                  <a:off x="4355160" y="4373907"/>
                  <a:ext cx="1008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11098" name="Freihand 211097">
                  <a:extLst>
                    <a:ext uri="{FF2B5EF4-FFF2-40B4-BE49-F238E27FC236}">
                      <a16:creationId xmlns:a16="http://schemas.microsoft.com/office/drawing/2014/main" id="{F681F7AF-B004-4D42-A10C-4BF4F662A40A}"/>
                    </a:ext>
                  </a:extLst>
                </p14:cNvPr>
                <p14:cNvContentPartPr/>
                <p14:nvPr/>
              </p14:nvContentPartPr>
              <p14:xfrm>
                <a:off x="4426800" y="4442667"/>
                <a:ext cx="34200" cy="112320"/>
              </p14:xfrm>
            </p:contentPart>
          </mc:Choice>
          <mc:Fallback>
            <p:pic>
              <p:nvPicPr>
                <p:cNvPr id="211098" name="Freihand 211097">
                  <a:extLst>
                    <a:ext uri="{FF2B5EF4-FFF2-40B4-BE49-F238E27FC236}">
                      <a16:creationId xmlns:a16="http://schemas.microsoft.com/office/drawing/2014/main" id="{F681F7AF-B004-4D42-A10C-4BF4F662A40A}"/>
                    </a:ext>
                  </a:extLst>
                </p:cNvPr>
                <p:cNvPicPr/>
                <p:nvPr/>
              </p:nvPicPr>
              <p:blipFill>
                <a:blip r:embed="rId368"/>
                <a:stretch>
                  <a:fillRect/>
                </a:stretch>
              </p:blipFill>
              <p:spPr>
                <a:xfrm>
                  <a:off x="4422480" y="4438347"/>
                  <a:ext cx="428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11099" name="Freihand 211098">
                  <a:extLst>
                    <a:ext uri="{FF2B5EF4-FFF2-40B4-BE49-F238E27FC236}">
                      <a16:creationId xmlns:a16="http://schemas.microsoft.com/office/drawing/2014/main" id="{2FCB9F5A-857C-4E29-9E88-E1CB706E5C08}"/>
                    </a:ext>
                  </a:extLst>
                </p14:cNvPr>
                <p14:cNvContentPartPr/>
                <p14:nvPr/>
              </p14:nvContentPartPr>
              <p14:xfrm>
                <a:off x="4575120" y="4415667"/>
                <a:ext cx="74160" cy="121320"/>
              </p14:xfrm>
            </p:contentPart>
          </mc:Choice>
          <mc:Fallback>
            <p:pic>
              <p:nvPicPr>
                <p:cNvPr id="211099" name="Freihand 211098">
                  <a:extLst>
                    <a:ext uri="{FF2B5EF4-FFF2-40B4-BE49-F238E27FC236}">
                      <a16:creationId xmlns:a16="http://schemas.microsoft.com/office/drawing/2014/main" id="{2FCB9F5A-857C-4E29-9E88-E1CB706E5C08}"/>
                    </a:ext>
                  </a:extLst>
                </p:cNvPr>
                <p:cNvPicPr/>
                <p:nvPr/>
              </p:nvPicPr>
              <p:blipFill>
                <a:blip r:embed="rId370"/>
                <a:stretch>
                  <a:fillRect/>
                </a:stretch>
              </p:blipFill>
              <p:spPr>
                <a:xfrm>
                  <a:off x="4570800" y="4411347"/>
                  <a:ext cx="828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11100" name="Freihand 211099">
                  <a:extLst>
                    <a:ext uri="{FF2B5EF4-FFF2-40B4-BE49-F238E27FC236}">
                      <a16:creationId xmlns:a16="http://schemas.microsoft.com/office/drawing/2014/main" id="{4B448ED1-1D02-4AA0-8205-0749EA1CAB22}"/>
                    </a:ext>
                  </a:extLst>
                </p14:cNvPr>
                <p14:cNvContentPartPr/>
                <p14:nvPr/>
              </p14:nvContentPartPr>
              <p14:xfrm>
                <a:off x="4504560" y="4355547"/>
                <a:ext cx="87120" cy="91800"/>
              </p14:xfrm>
            </p:contentPart>
          </mc:Choice>
          <mc:Fallback>
            <p:pic>
              <p:nvPicPr>
                <p:cNvPr id="211100" name="Freihand 211099">
                  <a:extLst>
                    <a:ext uri="{FF2B5EF4-FFF2-40B4-BE49-F238E27FC236}">
                      <a16:creationId xmlns:a16="http://schemas.microsoft.com/office/drawing/2014/main" id="{4B448ED1-1D02-4AA0-8205-0749EA1CAB22}"/>
                    </a:ext>
                  </a:extLst>
                </p:cNvPr>
                <p:cNvPicPr/>
                <p:nvPr/>
              </p:nvPicPr>
              <p:blipFill>
                <a:blip r:embed="rId372"/>
                <a:stretch>
                  <a:fillRect/>
                </a:stretch>
              </p:blipFill>
              <p:spPr>
                <a:xfrm>
                  <a:off x="4500240" y="4351227"/>
                  <a:ext cx="957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11101" name="Freihand 211100">
                  <a:extLst>
                    <a:ext uri="{FF2B5EF4-FFF2-40B4-BE49-F238E27FC236}">
                      <a16:creationId xmlns:a16="http://schemas.microsoft.com/office/drawing/2014/main" id="{967E224C-E76B-4BC2-99D1-9BAC451F5319}"/>
                    </a:ext>
                  </a:extLst>
                </p14:cNvPr>
                <p14:cNvContentPartPr/>
                <p14:nvPr/>
              </p14:nvContentPartPr>
              <p14:xfrm>
                <a:off x="4665120" y="4452027"/>
                <a:ext cx="329400" cy="110880"/>
              </p14:xfrm>
            </p:contentPart>
          </mc:Choice>
          <mc:Fallback>
            <p:pic>
              <p:nvPicPr>
                <p:cNvPr id="211101" name="Freihand 211100">
                  <a:extLst>
                    <a:ext uri="{FF2B5EF4-FFF2-40B4-BE49-F238E27FC236}">
                      <a16:creationId xmlns:a16="http://schemas.microsoft.com/office/drawing/2014/main" id="{967E224C-E76B-4BC2-99D1-9BAC451F5319}"/>
                    </a:ext>
                  </a:extLst>
                </p:cNvPr>
                <p:cNvPicPr/>
                <p:nvPr/>
              </p:nvPicPr>
              <p:blipFill>
                <a:blip r:embed="rId374"/>
                <a:stretch>
                  <a:fillRect/>
                </a:stretch>
              </p:blipFill>
              <p:spPr>
                <a:xfrm>
                  <a:off x="4660800" y="4447707"/>
                  <a:ext cx="3380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11102" name="Freihand 211101">
                  <a:extLst>
                    <a:ext uri="{FF2B5EF4-FFF2-40B4-BE49-F238E27FC236}">
                      <a16:creationId xmlns:a16="http://schemas.microsoft.com/office/drawing/2014/main" id="{19207557-1BE7-477F-868F-24907B1E3F24}"/>
                    </a:ext>
                  </a:extLst>
                </p14:cNvPr>
                <p14:cNvContentPartPr/>
                <p14:nvPr/>
              </p14:nvContentPartPr>
              <p14:xfrm>
                <a:off x="5084160" y="4360227"/>
                <a:ext cx="114840" cy="118080"/>
              </p14:xfrm>
            </p:contentPart>
          </mc:Choice>
          <mc:Fallback>
            <p:pic>
              <p:nvPicPr>
                <p:cNvPr id="211102" name="Freihand 211101">
                  <a:extLst>
                    <a:ext uri="{FF2B5EF4-FFF2-40B4-BE49-F238E27FC236}">
                      <a16:creationId xmlns:a16="http://schemas.microsoft.com/office/drawing/2014/main" id="{19207557-1BE7-477F-868F-24907B1E3F24}"/>
                    </a:ext>
                  </a:extLst>
                </p:cNvPr>
                <p:cNvPicPr/>
                <p:nvPr/>
              </p:nvPicPr>
              <p:blipFill>
                <a:blip r:embed="rId376"/>
                <a:stretch>
                  <a:fillRect/>
                </a:stretch>
              </p:blipFill>
              <p:spPr>
                <a:xfrm>
                  <a:off x="5079840" y="4355907"/>
                  <a:ext cx="1234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11103" name="Freihand 211102">
                  <a:extLst>
                    <a:ext uri="{FF2B5EF4-FFF2-40B4-BE49-F238E27FC236}">
                      <a16:creationId xmlns:a16="http://schemas.microsoft.com/office/drawing/2014/main" id="{4625BD7D-55DA-489F-A741-39F68B5D45EB}"/>
                    </a:ext>
                  </a:extLst>
                </p14:cNvPr>
                <p14:cNvContentPartPr/>
                <p14:nvPr/>
              </p14:nvContentPartPr>
              <p14:xfrm>
                <a:off x="5317800" y="4409907"/>
                <a:ext cx="96840" cy="98280"/>
              </p14:xfrm>
            </p:contentPart>
          </mc:Choice>
          <mc:Fallback>
            <p:pic>
              <p:nvPicPr>
                <p:cNvPr id="211103" name="Freihand 211102">
                  <a:extLst>
                    <a:ext uri="{FF2B5EF4-FFF2-40B4-BE49-F238E27FC236}">
                      <a16:creationId xmlns:a16="http://schemas.microsoft.com/office/drawing/2014/main" id="{4625BD7D-55DA-489F-A741-39F68B5D45EB}"/>
                    </a:ext>
                  </a:extLst>
                </p:cNvPr>
                <p:cNvPicPr/>
                <p:nvPr/>
              </p:nvPicPr>
              <p:blipFill>
                <a:blip r:embed="rId378"/>
                <a:stretch>
                  <a:fillRect/>
                </a:stretch>
              </p:blipFill>
              <p:spPr>
                <a:xfrm>
                  <a:off x="5313480" y="4405587"/>
                  <a:ext cx="1054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11104" name="Freihand 211103">
                  <a:extLst>
                    <a:ext uri="{FF2B5EF4-FFF2-40B4-BE49-F238E27FC236}">
                      <a16:creationId xmlns:a16="http://schemas.microsoft.com/office/drawing/2014/main" id="{1F5B610E-E107-469F-97BC-563D406147EC}"/>
                    </a:ext>
                  </a:extLst>
                </p14:cNvPr>
                <p14:cNvContentPartPr/>
                <p14:nvPr/>
              </p14:nvContentPartPr>
              <p14:xfrm>
                <a:off x="5256240" y="4340787"/>
                <a:ext cx="92160" cy="66240"/>
              </p14:xfrm>
            </p:contentPart>
          </mc:Choice>
          <mc:Fallback>
            <p:pic>
              <p:nvPicPr>
                <p:cNvPr id="211104" name="Freihand 211103">
                  <a:extLst>
                    <a:ext uri="{FF2B5EF4-FFF2-40B4-BE49-F238E27FC236}">
                      <a16:creationId xmlns:a16="http://schemas.microsoft.com/office/drawing/2014/main" id="{1F5B610E-E107-469F-97BC-563D406147EC}"/>
                    </a:ext>
                  </a:extLst>
                </p:cNvPr>
                <p:cNvPicPr/>
                <p:nvPr/>
              </p:nvPicPr>
              <p:blipFill>
                <a:blip r:embed="rId380"/>
                <a:stretch>
                  <a:fillRect/>
                </a:stretch>
              </p:blipFill>
              <p:spPr>
                <a:xfrm>
                  <a:off x="5251920" y="4336467"/>
                  <a:ext cx="1008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11105" name="Freihand 211104">
                  <a:extLst>
                    <a:ext uri="{FF2B5EF4-FFF2-40B4-BE49-F238E27FC236}">
                      <a16:creationId xmlns:a16="http://schemas.microsoft.com/office/drawing/2014/main" id="{0B1122B3-1966-4B98-AE09-CCB1AA23EFB9}"/>
                    </a:ext>
                  </a:extLst>
                </p14:cNvPr>
                <p14:cNvContentPartPr/>
                <p14:nvPr/>
              </p14:nvContentPartPr>
              <p14:xfrm>
                <a:off x="5364600" y="4436187"/>
                <a:ext cx="100440" cy="87840"/>
              </p14:xfrm>
            </p:contentPart>
          </mc:Choice>
          <mc:Fallback>
            <p:pic>
              <p:nvPicPr>
                <p:cNvPr id="211105" name="Freihand 211104">
                  <a:extLst>
                    <a:ext uri="{FF2B5EF4-FFF2-40B4-BE49-F238E27FC236}">
                      <a16:creationId xmlns:a16="http://schemas.microsoft.com/office/drawing/2014/main" id="{0B1122B3-1966-4B98-AE09-CCB1AA23EFB9}"/>
                    </a:ext>
                  </a:extLst>
                </p:cNvPr>
                <p:cNvPicPr/>
                <p:nvPr/>
              </p:nvPicPr>
              <p:blipFill>
                <a:blip r:embed="rId382"/>
                <a:stretch>
                  <a:fillRect/>
                </a:stretch>
              </p:blipFill>
              <p:spPr>
                <a:xfrm>
                  <a:off x="5360280" y="4431867"/>
                  <a:ext cx="1090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11106" name="Freihand 211105">
                  <a:extLst>
                    <a:ext uri="{FF2B5EF4-FFF2-40B4-BE49-F238E27FC236}">
                      <a16:creationId xmlns:a16="http://schemas.microsoft.com/office/drawing/2014/main" id="{7C440382-9297-4AA4-8CE3-9F0378C99F23}"/>
                    </a:ext>
                  </a:extLst>
                </p14:cNvPr>
                <p14:cNvContentPartPr/>
                <p14:nvPr/>
              </p14:nvContentPartPr>
              <p14:xfrm>
                <a:off x="5297280" y="4308027"/>
                <a:ext cx="243000" cy="282600"/>
              </p14:xfrm>
            </p:contentPart>
          </mc:Choice>
          <mc:Fallback>
            <p:pic>
              <p:nvPicPr>
                <p:cNvPr id="211106" name="Freihand 211105">
                  <a:extLst>
                    <a:ext uri="{FF2B5EF4-FFF2-40B4-BE49-F238E27FC236}">
                      <a16:creationId xmlns:a16="http://schemas.microsoft.com/office/drawing/2014/main" id="{7C440382-9297-4AA4-8CE3-9F0378C99F23}"/>
                    </a:ext>
                  </a:extLst>
                </p:cNvPr>
                <p:cNvPicPr/>
                <p:nvPr/>
              </p:nvPicPr>
              <p:blipFill>
                <a:blip r:embed="rId384"/>
                <a:stretch>
                  <a:fillRect/>
                </a:stretch>
              </p:blipFill>
              <p:spPr>
                <a:xfrm>
                  <a:off x="5292960" y="4303707"/>
                  <a:ext cx="25164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11107" name="Freihand 211106">
                  <a:extLst>
                    <a:ext uri="{FF2B5EF4-FFF2-40B4-BE49-F238E27FC236}">
                      <a16:creationId xmlns:a16="http://schemas.microsoft.com/office/drawing/2014/main" id="{C08F100F-4062-4D4F-B735-D82B2F070793}"/>
                    </a:ext>
                  </a:extLst>
                </p14:cNvPr>
                <p14:cNvContentPartPr/>
                <p14:nvPr/>
              </p14:nvContentPartPr>
              <p14:xfrm>
                <a:off x="4268400" y="4265907"/>
                <a:ext cx="149040" cy="379800"/>
              </p14:xfrm>
            </p:contentPart>
          </mc:Choice>
          <mc:Fallback>
            <p:pic>
              <p:nvPicPr>
                <p:cNvPr id="211107" name="Freihand 211106">
                  <a:extLst>
                    <a:ext uri="{FF2B5EF4-FFF2-40B4-BE49-F238E27FC236}">
                      <a16:creationId xmlns:a16="http://schemas.microsoft.com/office/drawing/2014/main" id="{C08F100F-4062-4D4F-B735-D82B2F070793}"/>
                    </a:ext>
                  </a:extLst>
                </p:cNvPr>
                <p:cNvPicPr/>
                <p:nvPr/>
              </p:nvPicPr>
              <p:blipFill>
                <a:blip r:embed="rId386"/>
                <a:stretch>
                  <a:fillRect/>
                </a:stretch>
              </p:blipFill>
              <p:spPr>
                <a:xfrm>
                  <a:off x="4264080" y="4261587"/>
                  <a:ext cx="157680" cy="3884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11109" name="Freihand 211108">
                  <a:extLst>
                    <a:ext uri="{FF2B5EF4-FFF2-40B4-BE49-F238E27FC236}">
                      <a16:creationId xmlns:a16="http://schemas.microsoft.com/office/drawing/2014/main" id="{F5B0F06A-8BE6-44C4-83CD-B3E7BE1A8668}"/>
                    </a:ext>
                  </a:extLst>
                </p14:cNvPr>
                <p14:cNvContentPartPr/>
                <p14:nvPr/>
              </p14:nvContentPartPr>
              <p14:xfrm>
                <a:off x="5775000" y="4426107"/>
                <a:ext cx="162720" cy="6120"/>
              </p14:xfrm>
            </p:contentPart>
          </mc:Choice>
          <mc:Fallback>
            <p:pic>
              <p:nvPicPr>
                <p:cNvPr id="211109" name="Freihand 211108">
                  <a:extLst>
                    <a:ext uri="{FF2B5EF4-FFF2-40B4-BE49-F238E27FC236}">
                      <a16:creationId xmlns:a16="http://schemas.microsoft.com/office/drawing/2014/main" id="{F5B0F06A-8BE6-44C4-83CD-B3E7BE1A8668}"/>
                    </a:ext>
                  </a:extLst>
                </p:cNvPr>
                <p:cNvPicPr/>
                <p:nvPr/>
              </p:nvPicPr>
              <p:blipFill>
                <a:blip r:embed="rId388"/>
                <a:stretch>
                  <a:fillRect/>
                </a:stretch>
              </p:blipFill>
              <p:spPr>
                <a:xfrm>
                  <a:off x="5770680" y="4421787"/>
                  <a:ext cx="1713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11110" name="Freihand 211109">
                  <a:extLst>
                    <a:ext uri="{FF2B5EF4-FFF2-40B4-BE49-F238E27FC236}">
                      <a16:creationId xmlns:a16="http://schemas.microsoft.com/office/drawing/2014/main" id="{63300444-2876-4D10-8E31-A0300E725299}"/>
                    </a:ext>
                  </a:extLst>
                </p14:cNvPr>
                <p14:cNvContentPartPr/>
                <p14:nvPr/>
              </p14:nvContentPartPr>
              <p14:xfrm>
                <a:off x="5792640" y="4496307"/>
                <a:ext cx="154440" cy="4320"/>
              </p14:xfrm>
            </p:contentPart>
          </mc:Choice>
          <mc:Fallback>
            <p:pic>
              <p:nvPicPr>
                <p:cNvPr id="211110" name="Freihand 211109">
                  <a:extLst>
                    <a:ext uri="{FF2B5EF4-FFF2-40B4-BE49-F238E27FC236}">
                      <a16:creationId xmlns:a16="http://schemas.microsoft.com/office/drawing/2014/main" id="{63300444-2876-4D10-8E31-A0300E725299}"/>
                    </a:ext>
                  </a:extLst>
                </p:cNvPr>
                <p:cNvPicPr/>
                <p:nvPr/>
              </p:nvPicPr>
              <p:blipFill>
                <a:blip r:embed="rId390"/>
                <a:stretch>
                  <a:fillRect/>
                </a:stretch>
              </p:blipFill>
              <p:spPr>
                <a:xfrm>
                  <a:off x="5788320" y="4491987"/>
                  <a:ext cx="16308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11111" name="Freihand 211110">
                  <a:extLst>
                    <a:ext uri="{FF2B5EF4-FFF2-40B4-BE49-F238E27FC236}">
                      <a16:creationId xmlns:a16="http://schemas.microsoft.com/office/drawing/2014/main" id="{670269A0-E0DD-4970-8D1F-A57B99E6A678}"/>
                    </a:ext>
                  </a:extLst>
                </p14:cNvPr>
                <p14:cNvContentPartPr/>
                <p14:nvPr/>
              </p14:nvContentPartPr>
              <p14:xfrm>
                <a:off x="6295920" y="4328187"/>
                <a:ext cx="119880" cy="200520"/>
              </p14:xfrm>
            </p:contentPart>
          </mc:Choice>
          <mc:Fallback>
            <p:pic>
              <p:nvPicPr>
                <p:cNvPr id="211111" name="Freihand 211110">
                  <a:extLst>
                    <a:ext uri="{FF2B5EF4-FFF2-40B4-BE49-F238E27FC236}">
                      <a16:creationId xmlns:a16="http://schemas.microsoft.com/office/drawing/2014/main" id="{670269A0-E0DD-4970-8D1F-A57B99E6A678}"/>
                    </a:ext>
                  </a:extLst>
                </p:cNvPr>
                <p:cNvPicPr/>
                <p:nvPr/>
              </p:nvPicPr>
              <p:blipFill>
                <a:blip r:embed="rId392"/>
                <a:stretch>
                  <a:fillRect/>
                </a:stretch>
              </p:blipFill>
              <p:spPr>
                <a:xfrm>
                  <a:off x="6291600" y="4323867"/>
                  <a:ext cx="12852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11112" name="Freihand 211111">
                  <a:extLst>
                    <a:ext uri="{FF2B5EF4-FFF2-40B4-BE49-F238E27FC236}">
                      <a16:creationId xmlns:a16="http://schemas.microsoft.com/office/drawing/2014/main" id="{A9535131-8C4D-4F3C-8011-F02900794925}"/>
                    </a:ext>
                  </a:extLst>
                </p14:cNvPr>
                <p14:cNvContentPartPr/>
                <p14:nvPr/>
              </p14:nvContentPartPr>
              <p14:xfrm>
                <a:off x="6556560" y="4348347"/>
                <a:ext cx="100080" cy="126720"/>
              </p14:xfrm>
            </p:contentPart>
          </mc:Choice>
          <mc:Fallback>
            <p:pic>
              <p:nvPicPr>
                <p:cNvPr id="211112" name="Freihand 211111">
                  <a:extLst>
                    <a:ext uri="{FF2B5EF4-FFF2-40B4-BE49-F238E27FC236}">
                      <a16:creationId xmlns:a16="http://schemas.microsoft.com/office/drawing/2014/main" id="{A9535131-8C4D-4F3C-8011-F02900794925}"/>
                    </a:ext>
                  </a:extLst>
                </p:cNvPr>
                <p:cNvPicPr/>
                <p:nvPr/>
              </p:nvPicPr>
              <p:blipFill>
                <a:blip r:embed="rId394"/>
                <a:stretch>
                  <a:fillRect/>
                </a:stretch>
              </p:blipFill>
              <p:spPr>
                <a:xfrm>
                  <a:off x="6552240" y="4344027"/>
                  <a:ext cx="1087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11113" name="Freihand 211112">
                  <a:extLst>
                    <a:ext uri="{FF2B5EF4-FFF2-40B4-BE49-F238E27FC236}">
                      <a16:creationId xmlns:a16="http://schemas.microsoft.com/office/drawing/2014/main" id="{D75634F6-B0B1-4384-9C3A-14EC1B00037A}"/>
                    </a:ext>
                  </a:extLst>
                </p14:cNvPr>
                <p14:cNvContentPartPr/>
                <p14:nvPr/>
              </p14:nvContentPartPr>
              <p14:xfrm>
                <a:off x="6469800" y="4275987"/>
                <a:ext cx="118080" cy="103680"/>
              </p14:xfrm>
            </p:contentPart>
          </mc:Choice>
          <mc:Fallback>
            <p:pic>
              <p:nvPicPr>
                <p:cNvPr id="211113" name="Freihand 211112">
                  <a:extLst>
                    <a:ext uri="{FF2B5EF4-FFF2-40B4-BE49-F238E27FC236}">
                      <a16:creationId xmlns:a16="http://schemas.microsoft.com/office/drawing/2014/main" id="{D75634F6-B0B1-4384-9C3A-14EC1B00037A}"/>
                    </a:ext>
                  </a:extLst>
                </p:cNvPr>
                <p:cNvPicPr/>
                <p:nvPr/>
              </p:nvPicPr>
              <p:blipFill>
                <a:blip r:embed="rId396"/>
                <a:stretch>
                  <a:fillRect/>
                </a:stretch>
              </p:blipFill>
              <p:spPr>
                <a:xfrm>
                  <a:off x="6465480" y="4271667"/>
                  <a:ext cx="1267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11114" name="Freihand 211113">
                  <a:extLst>
                    <a:ext uri="{FF2B5EF4-FFF2-40B4-BE49-F238E27FC236}">
                      <a16:creationId xmlns:a16="http://schemas.microsoft.com/office/drawing/2014/main" id="{6FA9E628-F9B7-4370-B410-2123BE8CB7D8}"/>
                    </a:ext>
                  </a:extLst>
                </p14:cNvPr>
                <p14:cNvContentPartPr/>
                <p14:nvPr/>
              </p14:nvContentPartPr>
              <p14:xfrm>
                <a:off x="6623880" y="4414947"/>
                <a:ext cx="81720" cy="75240"/>
              </p14:xfrm>
            </p:contentPart>
          </mc:Choice>
          <mc:Fallback>
            <p:pic>
              <p:nvPicPr>
                <p:cNvPr id="211114" name="Freihand 211113">
                  <a:extLst>
                    <a:ext uri="{FF2B5EF4-FFF2-40B4-BE49-F238E27FC236}">
                      <a16:creationId xmlns:a16="http://schemas.microsoft.com/office/drawing/2014/main" id="{6FA9E628-F9B7-4370-B410-2123BE8CB7D8}"/>
                    </a:ext>
                  </a:extLst>
                </p:cNvPr>
                <p:cNvPicPr/>
                <p:nvPr/>
              </p:nvPicPr>
              <p:blipFill>
                <a:blip r:embed="rId398"/>
                <a:stretch>
                  <a:fillRect/>
                </a:stretch>
              </p:blipFill>
              <p:spPr>
                <a:xfrm>
                  <a:off x="6619560" y="4410627"/>
                  <a:ext cx="903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11117" name="Freihand 211116">
                  <a:extLst>
                    <a:ext uri="{FF2B5EF4-FFF2-40B4-BE49-F238E27FC236}">
                      <a16:creationId xmlns:a16="http://schemas.microsoft.com/office/drawing/2014/main" id="{5FBD395A-85FA-44BD-A37C-8622D15158A3}"/>
                    </a:ext>
                  </a:extLst>
                </p14:cNvPr>
                <p14:cNvContentPartPr/>
                <p14:nvPr/>
              </p14:nvContentPartPr>
              <p14:xfrm>
                <a:off x="1942800" y="4934427"/>
                <a:ext cx="82800" cy="141480"/>
              </p14:xfrm>
            </p:contentPart>
          </mc:Choice>
          <mc:Fallback>
            <p:pic>
              <p:nvPicPr>
                <p:cNvPr id="211117" name="Freihand 211116">
                  <a:extLst>
                    <a:ext uri="{FF2B5EF4-FFF2-40B4-BE49-F238E27FC236}">
                      <a16:creationId xmlns:a16="http://schemas.microsoft.com/office/drawing/2014/main" id="{5FBD395A-85FA-44BD-A37C-8622D15158A3}"/>
                    </a:ext>
                  </a:extLst>
                </p:cNvPr>
                <p:cNvPicPr/>
                <p:nvPr/>
              </p:nvPicPr>
              <p:blipFill>
                <a:blip r:embed="rId400"/>
                <a:stretch>
                  <a:fillRect/>
                </a:stretch>
              </p:blipFill>
              <p:spPr>
                <a:xfrm>
                  <a:off x="1938480" y="4930107"/>
                  <a:ext cx="914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11118" name="Freihand 211117">
                  <a:extLst>
                    <a:ext uri="{FF2B5EF4-FFF2-40B4-BE49-F238E27FC236}">
                      <a16:creationId xmlns:a16="http://schemas.microsoft.com/office/drawing/2014/main" id="{679C4A72-95F4-4203-8E95-429B79890F14}"/>
                    </a:ext>
                  </a:extLst>
                </p14:cNvPr>
                <p14:cNvContentPartPr/>
                <p14:nvPr/>
              </p14:nvContentPartPr>
              <p14:xfrm>
                <a:off x="1962240" y="4912827"/>
                <a:ext cx="132120" cy="195840"/>
              </p14:xfrm>
            </p:contentPart>
          </mc:Choice>
          <mc:Fallback>
            <p:pic>
              <p:nvPicPr>
                <p:cNvPr id="211118" name="Freihand 211117">
                  <a:extLst>
                    <a:ext uri="{FF2B5EF4-FFF2-40B4-BE49-F238E27FC236}">
                      <a16:creationId xmlns:a16="http://schemas.microsoft.com/office/drawing/2014/main" id="{679C4A72-95F4-4203-8E95-429B79890F14}"/>
                    </a:ext>
                  </a:extLst>
                </p:cNvPr>
                <p:cNvPicPr/>
                <p:nvPr/>
              </p:nvPicPr>
              <p:blipFill>
                <a:blip r:embed="rId402"/>
                <a:stretch>
                  <a:fillRect/>
                </a:stretch>
              </p:blipFill>
              <p:spPr>
                <a:xfrm>
                  <a:off x="1957920" y="4908507"/>
                  <a:ext cx="1407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11119" name="Freihand 211118">
                  <a:extLst>
                    <a:ext uri="{FF2B5EF4-FFF2-40B4-BE49-F238E27FC236}">
                      <a16:creationId xmlns:a16="http://schemas.microsoft.com/office/drawing/2014/main" id="{9DD113A4-5191-4313-9946-49CA6C25E823}"/>
                    </a:ext>
                  </a:extLst>
                </p14:cNvPr>
                <p14:cNvContentPartPr/>
                <p14:nvPr/>
              </p14:nvContentPartPr>
              <p14:xfrm>
                <a:off x="2117040" y="4910307"/>
                <a:ext cx="103320" cy="149760"/>
              </p14:xfrm>
            </p:contentPart>
          </mc:Choice>
          <mc:Fallback>
            <p:pic>
              <p:nvPicPr>
                <p:cNvPr id="211119" name="Freihand 211118">
                  <a:extLst>
                    <a:ext uri="{FF2B5EF4-FFF2-40B4-BE49-F238E27FC236}">
                      <a16:creationId xmlns:a16="http://schemas.microsoft.com/office/drawing/2014/main" id="{9DD113A4-5191-4313-9946-49CA6C25E823}"/>
                    </a:ext>
                  </a:extLst>
                </p:cNvPr>
                <p:cNvPicPr/>
                <p:nvPr/>
              </p:nvPicPr>
              <p:blipFill>
                <a:blip r:embed="rId404"/>
                <a:stretch>
                  <a:fillRect/>
                </a:stretch>
              </p:blipFill>
              <p:spPr>
                <a:xfrm>
                  <a:off x="2112720" y="4905987"/>
                  <a:ext cx="1119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11120" name="Freihand 211119">
                  <a:extLst>
                    <a:ext uri="{FF2B5EF4-FFF2-40B4-BE49-F238E27FC236}">
                      <a16:creationId xmlns:a16="http://schemas.microsoft.com/office/drawing/2014/main" id="{16E43D88-0093-4AA9-8BB1-2E90B70DD2EF}"/>
                    </a:ext>
                  </a:extLst>
                </p14:cNvPr>
                <p14:cNvContentPartPr/>
                <p14:nvPr/>
              </p14:nvContentPartPr>
              <p14:xfrm>
                <a:off x="2185440" y="4977627"/>
                <a:ext cx="101880" cy="233280"/>
              </p14:xfrm>
            </p:contentPart>
          </mc:Choice>
          <mc:Fallback>
            <p:pic>
              <p:nvPicPr>
                <p:cNvPr id="211120" name="Freihand 211119">
                  <a:extLst>
                    <a:ext uri="{FF2B5EF4-FFF2-40B4-BE49-F238E27FC236}">
                      <a16:creationId xmlns:a16="http://schemas.microsoft.com/office/drawing/2014/main" id="{16E43D88-0093-4AA9-8BB1-2E90B70DD2EF}"/>
                    </a:ext>
                  </a:extLst>
                </p:cNvPr>
                <p:cNvPicPr/>
                <p:nvPr/>
              </p:nvPicPr>
              <p:blipFill>
                <a:blip r:embed="rId406"/>
                <a:stretch>
                  <a:fillRect/>
                </a:stretch>
              </p:blipFill>
              <p:spPr>
                <a:xfrm>
                  <a:off x="2181120" y="4973307"/>
                  <a:ext cx="11052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11121" name="Freihand 211120">
                  <a:extLst>
                    <a:ext uri="{FF2B5EF4-FFF2-40B4-BE49-F238E27FC236}">
                      <a16:creationId xmlns:a16="http://schemas.microsoft.com/office/drawing/2014/main" id="{98223F80-368D-4964-BAA2-43BFCFB1A701}"/>
                    </a:ext>
                  </a:extLst>
                </p14:cNvPr>
                <p14:cNvContentPartPr/>
                <p14:nvPr/>
              </p14:nvContentPartPr>
              <p14:xfrm>
                <a:off x="2313240" y="4967547"/>
                <a:ext cx="289800" cy="105120"/>
              </p14:xfrm>
            </p:contentPart>
          </mc:Choice>
          <mc:Fallback>
            <p:pic>
              <p:nvPicPr>
                <p:cNvPr id="211121" name="Freihand 211120">
                  <a:extLst>
                    <a:ext uri="{FF2B5EF4-FFF2-40B4-BE49-F238E27FC236}">
                      <a16:creationId xmlns:a16="http://schemas.microsoft.com/office/drawing/2014/main" id="{98223F80-368D-4964-BAA2-43BFCFB1A701}"/>
                    </a:ext>
                  </a:extLst>
                </p:cNvPr>
                <p:cNvPicPr/>
                <p:nvPr/>
              </p:nvPicPr>
              <p:blipFill>
                <a:blip r:embed="rId408"/>
                <a:stretch>
                  <a:fillRect/>
                </a:stretch>
              </p:blipFill>
              <p:spPr>
                <a:xfrm>
                  <a:off x="2308920" y="4963227"/>
                  <a:ext cx="2984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11122" name="Freihand 211121">
                  <a:extLst>
                    <a:ext uri="{FF2B5EF4-FFF2-40B4-BE49-F238E27FC236}">
                      <a16:creationId xmlns:a16="http://schemas.microsoft.com/office/drawing/2014/main" id="{A5898052-0F08-4D03-BCAF-C902DED6C140}"/>
                    </a:ext>
                  </a:extLst>
                </p14:cNvPr>
                <p14:cNvContentPartPr/>
                <p14:nvPr/>
              </p14:nvContentPartPr>
              <p14:xfrm>
                <a:off x="2649840" y="4981587"/>
                <a:ext cx="280800" cy="74880"/>
              </p14:xfrm>
            </p:contentPart>
          </mc:Choice>
          <mc:Fallback>
            <p:pic>
              <p:nvPicPr>
                <p:cNvPr id="211122" name="Freihand 211121">
                  <a:extLst>
                    <a:ext uri="{FF2B5EF4-FFF2-40B4-BE49-F238E27FC236}">
                      <a16:creationId xmlns:a16="http://schemas.microsoft.com/office/drawing/2014/main" id="{A5898052-0F08-4D03-BCAF-C902DED6C140}"/>
                    </a:ext>
                  </a:extLst>
                </p:cNvPr>
                <p:cNvPicPr/>
                <p:nvPr/>
              </p:nvPicPr>
              <p:blipFill>
                <a:blip r:embed="rId410"/>
                <a:stretch>
                  <a:fillRect/>
                </a:stretch>
              </p:blipFill>
              <p:spPr>
                <a:xfrm>
                  <a:off x="2645520" y="4977267"/>
                  <a:ext cx="2894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11123" name="Freihand 211122">
                  <a:extLst>
                    <a:ext uri="{FF2B5EF4-FFF2-40B4-BE49-F238E27FC236}">
                      <a16:creationId xmlns:a16="http://schemas.microsoft.com/office/drawing/2014/main" id="{5CF667A8-C243-46F5-A621-B9187D733A68}"/>
                    </a:ext>
                  </a:extLst>
                </p14:cNvPr>
                <p14:cNvContentPartPr/>
                <p14:nvPr/>
              </p14:nvContentPartPr>
              <p14:xfrm>
                <a:off x="2991120" y="4973667"/>
                <a:ext cx="194040" cy="69840"/>
              </p14:xfrm>
            </p:contentPart>
          </mc:Choice>
          <mc:Fallback>
            <p:pic>
              <p:nvPicPr>
                <p:cNvPr id="211123" name="Freihand 211122">
                  <a:extLst>
                    <a:ext uri="{FF2B5EF4-FFF2-40B4-BE49-F238E27FC236}">
                      <a16:creationId xmlns:a16="http://schemas.microsoft.com/office/drawing/2014/main" id="{5CF667A8-C243-46F5-A621-B9187D733A68}"/>
                    </a:ext>
                  </a:extLst>
                </p:cNvPr>
                <p:cNvPicPr/>
                <p:nvPr/>
              </p:nvPicPr>
              <p:blipFill>
                <a:blip r:embed="rId412"/>
                <a:stretch>
                  <a:fillRect/>
                </a:stretch>
              </p:blipFill>
              <p:spPr>
                <a:xfrm>
                  <a:off x="2986800" y="4969347"/>
                  <a:ext cx="2026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11124" name="Freihand 211123">
                  <a:extLst>
                    <a:ext uri="{FF2B5EF4-FFF2-40B4-BE49-F238E27FC236}">
                      <a16:creationId xmlns:a16="http://schemas.microsoft.com/office/drawing/2014/main" id="{039BBE1E-CF8A-4F07-B2E8-30C58E1D8A3A}"/>
                    </a:ext>
                  </a:extLst>
                </p14:cNvPr>
                <p14:cNvContentPartPr/>
                <p14:nvPr/>
              </p14:nvContentPartPr>
              <p14:xfrm>
                <a:off x="3134040" y="4892307"/>
                <a:ext cx="360" cy="360"/>
              </p14:xfrm>
            </p:contentPart>
          </mc:Choice>
          <mc:Fallback>
            <p:pic>
              <p:nvPicPr>
                <p:cNvPr id="211124" name="Freihand 211123">
                  <a:extLst>
                    <a:ext uri="{FF2B5EF4-FFF2-40B4-BE49-F238E27FC236}">
                      <a16:creationId xmlns:a16="http://schemas.microsoft.com/office/drawing/2014/main" id="{039BBE1E-CF8A-4F07-B2E8-30C58E1D8A3A}"/>
                    </a:ext>
                  </a:extLst>
                </p:cNvPr>
                <p:cNvPicPr/>
                <p:nvPr/>
              </p:nvPicPr>
              <p:blipFill>
                <a:blip r:embed="rId124"/>
                <a:stretch>
                  <a:fillRect/>
                </a:stretch>
              </p:blipFill>
              <p:spPr>
                <a:xfrm>
                  <a:off x="3129720" y="48879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11125" name="Freihand 211124">
                  <a:extLst>
                    <a:ext uri="{FF2B5EF4-FFF2-40B4-BE49-F238E27FC236}">
                      <a16:creationId xmlns:a16="http://schemas.microsoft.com/office/drawing/2014/main" id="{8F08CB7B-944B-44F1-95BB-0264665107D9}"/>
                    </a:ext>
                  </a:extLst>
                </p14:cNvPr>
                <p14:cNvContentPartPr/>
                <p14:nvPr/>
              </p14:nvContentPartPr>
              <p14:xfrm>
                <a:off x="3500520" y="4939107"/>
                <a:ext cx="73080" cy="112320"/>
              </p14:xfrm>
            </p:contentPart>
          </mc:Choice>
          <mc:Fallback>
            <p:pic>
              <p:nvPicPr>
                <p:cNvPr id="211125" name="Freihand 211124">
                  <a:extLst>
                    <a:ext uri="{FF2B5EF4-FFF2-40B4-BE49-F238E27FC236}">
                      <a16:creationId xmlns:a16="http://schemas.microsoft.com/office/drawing/2014/main" id="{8F08CB7B-944B-44F1-95BB-0264665107D9}"/>
                    </a:ext>
                  </a:extLst>
                </p:cNvPr>
                <p:cNvPicPr/>
                <p:nvPr/>
              </p:nvPicPr>
              <p:blipFill>
                <a:blip r:embed="rId415"/>
                <a:stretch>
                  <a:fillRect/>
                </a:stretch>
              </p:blipFill>
              <p:spPr>
                <a:xfrm>
                  <a:off x="3496200" y="4934787"/>
                  <a:ext cx="817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11126" name="Freihand 211125">
                  <a:extLst>
                    <a:ext uri="{FF2B5EF4-FFF2-40B4-BE49-F238E27FC236}">
                      <a16:creationId xmlns:a16="http://schemas.microsoft.com/office/drawing/2014/main" id="{5355530F-E562-4374-81DA-130DC6BD9A56}"/>
                    </a:ext>
                  </a:extLst>
                </p14:cNvPr>
                <p14:cNvContentPartPr/>
                <p14:nvPr/>
              </p14:nvContentPartPr>
              <p14:xfrm>
                <a:off x="3530760" y="4846947"/>
                <a:ext cx="14400" cy="13680"/>
              </p14:xfrm>
            </p:contentPart>
          </mc:Choice>
          <mc:Fallback>
            <p:pic>
              <p:nvPicPr>
                <p:cNvPr id="211126" name="Freihand 211125">
                  <a:extLst>
                    <a:ext uri="{FF2B5EF4-FFF2-40B4-BE49-F238E27FC236}">
                      <a16:creationId xmlns:a16="http://schemas.microsoft.com/office/drawing/2014/main" id="{5355530F-E562-4374-81DA-130DC6BD9A56}"/>
                    </a:ext>
                  </a:extLst>
                </p:cNvPr>
                <p:cNvPicPr/>
                <p:nvPr/>
              </p:nvPicPr>
              <p:blipFill>
                <a:blip r:embed="rId417"/>
                <a:stretch>
                  <a:fillRect/>
                </a:stretch>
              </p:blipFill>
              <p:spPr>
                <a:xfrm>
                  <a:off x="3526440" y="4842627"/>
                  <a:ext cx="230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11127" name="Freihand 211126">
                  <a:extLst>
                    <a:ext uri="{FF2B5EF4-FFF2-40B4-BE49-F238E27FC236}">
                      <a16:creationId xmlns:a16="http://schemas.microsoft.com/office/drawing/2014/main" id="{D287A69A-CE85-4CF0-B0A1-61F547390225}"/>
                    </a:ext>
                  </a:extLst>
                </p14:cNvPr>
                <p14:cNvContentPartPr/>
                <p14:nvPr/>
              </p14:nvContentPartPr>
              <p14:xfrm>
                <a:off x="3613920" y="5019027"/>
                <a:ext cx="76320" cy="100440"/>
              </p14:xfrm>
            </p:contentPart>
          </mc:Choice>
          <mc:Fallback>
            <p:pic>
              <p:nvPicPr>
                <p:cNvPr id="211127" name="Freihand 211126">
                  <a:extLst>
                    <a:ext uri="{FF2B5EF4-FFF2-40B4-BE49-F238E27FC236}">
                      <a16:creationId xmlns:a16="http://schemas.microsoft.com/office/drawing/2014/main" id="{D287A69A-CE85-4CF0-B0A1-61F547390225}"/>
                    </a:ext>
                  </a:extLst>
                </p:cNvPr>
                <p:cNvPicPr/>
                <p:nvPr/>
              </p:nvPicPr>
              <p:blipFill>
                <a:blip r:embed="rId419"/>
                <a:stretch>
                  <a:fillRect/>
                </a:stretch>
              </p:blipFill>
              <p:spPr>
                <a:xfrm>
                  <a:off x="3609600" y="5014707"/>
                  <a:ext cx="849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11128" name="Freihand 211127">
                  <a:extLst>
                    <a:ext uri="{FF2B5EF4-FFF2-40B4-BE49-F238E27FC236}">
                      <a16:creationId xmlns:a16="http://schemas.microsoft.com/office/drawing/2014/main" id="{34BBD6BB-E98A-4945-BC9F-513E0514E11C}"/>
                    </a:ext>
                  </a:extLst>
                </p14:cNvPr>
                <p14:cNvContentPartPr/>
                <p14:nvPr/>
              </p14:nvContentPartPr>
              <p14:xfrm>
                <a:off x="3724080" y="4845867"/>
                <a:ext cx="112680" cy="106920"/>
              </p14:xfrm>
            </p:contentPart>
          </mc:Choice>
          <mc:Fallback>
            <p:pic>
              <p:nvPicPr>
                <p:cNvPr id="211128" name="Freihand 211127">
                  <a:extLst>
                    <a:ext uri="{FF2B5EF4-FFF2-40B4-BE49-F238E27FC236}">
                      <a16:creationId xmlns:a16="http://schemas.microsoft.com/office/drawing/2014/main" id="{34BBD6BB-E98A-4945-BC9F-513E0514E11C}"/>
                    </a:ext>
                  </a:extLst>
                </p:cNvPr>
                <p:cNvPicPr/>
                <p:nvPr/>
              </p:nvPicPr>
              <p:blipFill>
                <a:blip r:embed="rId421"/>
                <a:stretch>
                  <a:fillRect/>
                </a:stretch>
              </p:blipFill>
              <p:spPr>
                <a:xfrm>
                  <a:off x="3719760" y="4841547"/>
                  <a:ext cx="1213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11129" name="Freihand 211128">
                  <a:extLst>
                    <a:ext uri="{FF2B5EF4-FFF2-40B4-BE49-F238E27FC236}">
                      <a16:creationId xmlns:a16="http://schemas.microsoft.com/office/drawing/2014/main" id="{4CECC6DB-865B-417E-9C91-1242CF19FE14}"/>
                    </a:ext>
                  </a:extLst>
                </p14:cNvPr>
                <p14:cNvContentPartPr/>
                <p14:nvPr/>
              </p14:nvContentPartPr>
              <p14:xfrm>
                <a:off x="3981480" y="4952427"/>
                <a:ext cx="214920" cy="13680"/>
              </p14:xfrm>
            </p:contentPart>
          </mc:Choice>
          <mc:Fallback>
            <p:pic>
              <p:nvPicPr>
                <p:cNvPr id="211129" name="Freihand 211128">
                  <a:extLst>
                    <a:ext uri="{FF2B5EF4-FFF2-40B4-BE49-F238E27FC236}">
                      <a16:creationId xmlns:a16="http://schemas.microsoft.com/office/drawing/2014/main" id="{4CECC6DB-865B-417E-9C91-1242CF19FE14}"/>
                    </a:ext>
                  </a:extLst>
                </p:cNvPr>
                <p:cNvPicPr/>
                <p:nvPr/>
              </p:nvPicPr>
              <p:blipFill>
                <a:blip r:embed="rId423"/>
                <a:stretch>
                  <a:fillRect/>
                </a:stretch>
              </p:blipFill>
              <p:spPr>
                <a:xfrm>
                  <a:off x="3977160" y="4948107"/>
                  <a:ext cx="2235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11130" name="Freihand 211129">
                  <a:extLst>
                    <a:ext uri="{FF2B5EF4-FFF2-40B4-BE49-F238E27FC236}">
                      <a16:creationId xmlns:a16="http://schemas.microsoft.com/office/drawing/2014/main" id="{9F74B165-522E-48D9-AA08-095CC36185AA}"/>
                    </a:ext>
                  </a:extLst>
                </p14:cNvPr>
                <p14:cNvContentPartPr/>
                <p14:nvPr/>
              </p14:nvContentPartPr>
              <p14:xfrm>
                <a:off x="4027560" y="5009307"/>
                <a:ext cx="198360" cy="8280"/>
              </p14:xfrm>
            </p:contentPart>
          </mc:Choice>
          <mc:Fallback>
            <p:pic>
              <p:nvPicPr>
                <p:cNvPr id="211130" name="Freihand 211129">
                  <a:extLst>
                    <a:ext uri="{FF2B5EF4-FFF2-40B4-BE49-F238E27FC236}">
                      <a16:creationId xmlns:a16="http://schemas.microsoft.com/office/drawing/2014/main" id="{9F74B165-522E-48D9-AA08-095CC36185AA}"/>
                    </a:ext>
                  </a:extLst>
                </p:cNvPr>
                <p:cNvPicPr/>
                <p:nvPr/>
              </p:nvPicPr>
              <p:blipFill>
                <a:blip r:embed="rId425"/>
                <a:stretch>
                  <a:fillRect/>
                </a:stretch>
              </p:blipFill>
              <p:spPr>
                <a:xfrm>
                  <a:off x="4023240" y="5004987"/>
                  <a:ext cx="2070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11133" name="Freihand 211132">
                  <a:extLst>
                    <a:ext uri="{FF2B5EF4-FFF2-40B4-BE49-F238E27FC236}">
                      <a16:creationId xmlns:a16="http://schemas.microsoft.com/office/drawing/2014/main" id="{813D4E65-A7CE-40B5-83AC-D371069A48A6}"/>
                    </a:ext>
                  </a:extLst>
                </p14:cNvPr>
                <p14:cNvContentPartPr/>
                <p14:nvPr/>
              </p14:nvContentPartPr>
              <p14:xfrm>
                <a:off x="3411240" y="4687467"/>
                <a:ext cx="535680" cy="15120"/>
              </p14:xfrm>
            </p:contentPart>
          </mc:Choice>
          <mc:Fallback>
            <p:pic>
              <p:nvPicPr>
                <p:cNvPr id="211133" name="Freihand 211132">
                  <a:extLst>
                    <a:ext uri="{FF2B5EF4-FFF2-40B4-BE49-F238E27FC236}">
                      <a16:creationId xmlns:a16="http://schemas.microsoft.com/office/drawing/2014/main" id="{813D4E65-A7CE-40B5-83AC-D371069A48A6}"/>
                    </a:ext>
                  </a:extLst>
                </p:cNvPr>
                <p:cNvPicPr/>
                <p:nvPr/>
              </p:nvPicPr>
              <p:blipFill>
                <a:blip r:embed="rId427"/>
                <a:stretch>
                  <a:fillRect/>
                </a:stretch>
              </p:blipFill>
              <p:spPr>
                <a:xfrm>
                  <a:off x="3406920" y="4683147"/>
                  <a:ext cx="5443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11135" name="Freihand 211134">
                  <a:extLst>
                    <a:ext uri="{FF2B5EF4-FFF2-40B4-BE49-F238E27FC236}">
                      <a16:creationId xmlns:a16="http://schemas.microsoft.com/office/drawing/2014/main" id="{6C236D4C-19AE-4FC6-9981-78C9DC1FDC07}"/>
                    </a:ext>
                  </a:extLst>
                </p14:cNvPr>
                <p14:cNvContentPartPr/>
                <p14:nvPr/>
              </p14:nvContentPartPr>
              <p14:xfrm>
                <a:off x="4472880" y="4785387"/>
                <a:ext cx="43920" cy="40320"/>
              </p14:xfrm>
            </p:contentPart>
          </mc:Choice>
          <mc:Fallback>
            <p:pic>
              <p:nvPicPr>
                <p:cNvPr id="211135" name="Freihand 211134">
                  <a:extLst>
                    <a:ext uri="{FF2B5EF4-FFF2-40B4-BE49-F238E27FC236}">
                      <a16:creationId xmlns:a16="http://schemas.microsoft.com/office/drawing/2014/main" id="{6C236D4C-19AE-4FC6-9981-78C9DC1FDC07}"/>
                    </a:ext>
                  </a:extLst>
                </p:cNvPr>
                <p:cNvPicPr/>
                <p:nvPr/>
              </p:nvPicPr>
              <p:blipFill>
                <a:blip r:embed="rId429"/>
                <a:stretch>
                  <a:fillRect/>
                </a:stretch>
              </p:blipFill>
              <p:spPr>
                <a:xfrm>
                  <a:off x="4468560" y="4781067"/>
                  <a:ext cx="525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11134" name="Freihand 211133">
                  <a:extLst>
                    <a:ext uri="{FF2B5EF4-FFF2-40B4-BE49-F238E27FC236}">
                      <a16:creationId xmlns:a16="http://schemas.microsoft.com/office/drawing/2014/main" id="{8B39FF07-9DFC-4468-968B-7F50D092BC64}"/>
                    </a:ext>
                  </a:extLst>
                </p14:cNvPr>
                <p14:cNvContentPartPr/>
                <p14:nvPr/>
              </p14:nvContentPartPr>
              <p14:xfrm>
                <a:off x="4454880" y="4918947"/>
                <a:ext cx="98640" cy="108360"/>
              </p14:xfrm>
            </p:contentPart>
          </mc:Choice>
          <mc:Fallback>
            <p:pic>
              <p:nvPicPr>
                <p:cNvPr id="211134" name="Freihand 211133">
                  <a:extLst>
                    <a:ext uri="{FF2B5EF4-FFF2-40B4-BE49-F238E27FC236}">
                      <a16:creationId xmlns:a16="http://schemas.microsoft.com/office/drawing/2014/main" id="{8B39FF07-9DFC-4468-968B-7F50D092BC64}"/>
                    </a:ext>
                  </a:extLst>
                </p:cNvPr>
                <p:cNvPicPr/>
                <p:nvPr/>
              </p:nvPicPr>
              <p:blipFill>
                <a:blip r:embed="rId431"/>
                <a:stretch>
                  <a:fillRect/>
                </a:stretch>
              </p:blipFill>
              <p:spPr>
                <a:xfrm>
                  <a:off x="4450560" y="4914627"/>
                  <a:ext cx="1072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11136" name="Freihand 211135">
                  <a:extLst>
                    <a:ext uri="{FF2B5EF4-FFF2-40B4-BE49-F238E27FC236}">
                      <a16:creationId xmlns:a16="http://schemas.microsoft.com/office/drawing/2014/main" id="{5F702966-A1C8-42B1-84EB-1E4DB122CF75}"/>
                    </a:ext>
                  </a:extLst>
                </p14:cNvPr>
                <p14:cNvContentPartPr/>
                <p14:nvPr/>
              </p14:nvContentPartPr>
              <p14:xfrm>
                <a:off x="4590960" y="5003547"/>
                <a:ext cx="143640" cy="120240"/>
              </p14:xfrm>
            </p:contentPart>
          </mc:Choice>
          <mc:Fallback>
            <p:pic>
              <p:nvPicPr>
                <p:cNvPr id="211136" name="Freihand 211135">
                  <a:extLst>
                    <a:ext uri="{FF2B5EF4-FFF2-40B4-BE49-F238E27FC236}">
                      <a16:creationId xmlns:a16="http://schemas.microsoft.com/office/drawing/2014/main" id="{5F702966-A1C8-42B1-84EB-1E4DB122CF75}"/>
                    </a:ext>
                  </a:extLst>
                </p:cNvPr>
                <p:cNvPicPr/>
                <p:nvPr/>
              </p:nvPicPr>
              <p:blipFill>
                <a:blip r:embed="rId433"/>
                <a:stretch>
                  <a:fillRect/>
                </a:stretch>
              </p:blipFill>
              <p:spPr>
                <a:xfrm>
                  <a:off x="4586640" y="4999227"/>
                  <a:ext cx="1522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11137" name="Freihand 211136">
                  <a:extLst>
                    <a:ext uri="{FF2B5EF4-FFF2-40B4-BE49-F238E27FC236}">
                      <a16:creationId xmlns:a16="http://schemas.microsoft.com/office/drawing/2014/main" id="{698A466B-50D4-4B3B-BC7A-72B34F01191B}"/>
                    </a:ext>
                  </a:extLst>
                </p14:cNvPr>
                <p14:cNvContentPartPr/>
                <p14:nvPr/>
              </p14:nvContentPartPr>
              <p14:xfrm>
                <a:off x="4981200" y="4873947"/>
                <a:ext cx="19080" cy="133560"/>
              </p14:xfrm>
            </p:contentPart>
          </mc:Choice>
          <mc:Fallback>
            <p:pic>
              <p:nvPicPr>
                <p:cNvPr id="211137" name="Freihand 211136">
                  <a:extLst>
                    <a:ext uri="{FF2B5EF4-FFF2-40B4-BE49-F238E27FC236}">
                      <a16:creationId xmlns:a16="http://schemas.microsoft.com/office/drawing/2014/main" id="{698A466B-50D4-4B3B-BC7A-72B34F01191B}"/>
                    </a:ext>
                  </a:extLst>
                </p:cNvPr>
                <p:cNvPicPr/>
                <p:nvPr/>
              </p:nvPicPr>
              <p:blipFill>
                <a:blip r:embed="rId435"/>
                <a:stretch>
                  <a:fillRect/>
                </a:stretch>
              </p:blipFill>
              <p:spPr>
                <a:xfrm>
                  <a:off x="4976880" y="4869627"/>
                  <a:ext cx="277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11138" name="Freihand 211137">
                  <a:extLst>
                    <a:ext uri="{FF2B5EF4-FFF2-40B4-BE49-F238E27FC236}">
                      <a16:creationId xmlns:a16="http://schemas.microsoft.com/office/drawing/2014/main" id="{F99FC62B-FB5D-4E8E-A91F-0062CE64F502}"/>
                    </a:ext>
                  </a:extLst>
                </p14:cNvPr>
                <p14:cNvContentPartPr/>
                <p14:nvPr/>
              </p14:nvContentPartPr>
              <p14:xfrm>
                <a:off x="4938000" y="4911387"/>
                <a:ext cx="137880" cy="8280"/>
              </p14:xfrm>
            </p:contentPart>
          </mc:Choice>
          <mc:Fallback>
            <p:pic>
              <p:nvPicPr>
                <p:cNvPr id="211138" name="Freihand 211137">
                  <a:extLst>
                    <a:ext uri="{FF2B5EF4-FFF2-40B4-BE49-F238E27FC236}">
                      <a16:creationId xmlns:a16="http://schemas.microsoft.com/office/drawing/2014/main" id="{F99FC62B-FB5D-4E8E-A91F-0062CE64F502}"/>
                    </a:ext>
                  </a:extLst>
                </p:cNvPr>
                <p:cNvPicPr/>
                <p:nvPr/>
              </p:nvPicPr>
              <p:blipFill>
                <a:blip r:embed="rId437"/>
                <a:stretch>
                  <a:fillRect/>
                </a:stretch>
              </p:blipFill>
              <p:spPr>
                <a:xfrm>
                  <a:off x="4933680" y="4907067"/>
                  <a:ext cx="1465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11139" name="Freihand 211138">
                  <a:extLst>
                    <a:ext uri="{FF2B5EF4-FFF2-40B4-BE49-F238E27FC236}">
                      <a16:creationId xmlns:a16="http://schemas.microsoft.com/office/drawing/2014/main" id="{57E1073D-7F66-4D54-8B3A-A8816DF7C131}"/>
                    </a:ext>
                  </a:extLst>
                </p14:cNvPr>
                <p14:cNvContentPartPr/>
                <p14:nvPr/>
              </p14:nvContentPartPr>
              <p14:xfrm>
                <a:off x="4483320" y="4655427"/>
                <a:ext cx="257400" cy="13320"/>
              </p14:xfrm>
            </p:contentPart>
          </mc:Choice>
          <mc:Fallback>
            <p:pic>
              <p:nvPicPr>
                <p:cNvPr id="211139" name="Freihand 211138">
                  <a:extLst>
                    <a:ext uri="{FF2B5EF4-FFF2-40B4-BE49-F238E27FC236}">
                      <a16:creationId xmlns:a16="http://schemas.microsoft.com/office/drawing/2014/main" id="{57E1073D-7F66-4D54-8B3A-A8816DF7C131}"/>
                    </a:ext>
                  </a:extLst>
                </p:cNvPr>
                <p:cNvPicPr/>
                <p:nvPr/>
              </p:nvPicPr>
              <p:blipFill>
                <a:blip r:embed="rId439"/>
                <a:stretch>
                  <a:fillRect/>
                </a:stretch>
              </p:blipFill>
              <p:spPr>
                <a:xfrm>
                  <a:off x="4479000" y="4651107"/>
                  <a:ext cx="2660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11142" name="Freihand 211141">
                  <a:extLst>
                    <a:ext uri="{FF2B5EF4-FFF2-40B4-BE49-F238E27FC236}">
                      <a16:creationId xmlns:a16="http://schemas.microsoft.com/office/drawing/2014/main" id="{64A31C17-2DBE-40A8-A34D-FA82E1085A69}"/>
                    </a:ext>
                  </a:extLst>
                </p14:cNvPr>
                <p14:cNvContentPartPr/>
                <p14:nvPr/>
              </p14:nvContentPartPr>
              <p14:xfrm>
                <a:off x="5272440" y="4778187"/>
                <a:ext cx="127080" cy="233280"/>
              </p14:xfrm>
            </p:contentPart>
          </mc:Choice>
          <mc:Fallback>
            <p:pic>
              <p:nvPicPr>
                <p:cNvPr id="211142" name="Freihand 211141">
                  <a:extLst>
                    <a:ext uri="{FF2B5EF4-FFF2-40B4-BE49-F238E27FC236}">
                      <a16:creationId xmlns:a16="http://schemas.microsoft.com/office/drawing/2014/main" id="{64A31C17-2DBE-40A8-A34D-FA82E1085A69}"/>
                    </a:ext>
                  </a:extLst>
                </p:cNvPr>
                <p:cNvPicPr/>
                <p:nvPr/>
              </p:nvPicPr>
              <p:blipFill>
                <a:blip r:embed="rId441"/>
                <a:stretch>
                  <a:fillRect/>
                </a:stretch>
              </p:blipFill>
              <p:spPr>
                <a:xfrm>
                  <a:off x="5268120" y="4773867"/>
                  <a:ext cx="13572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11143" name="Freihand 211142">
                  <a:extLst>
                    <a:ext uri="{FF2B5EF4-FFF2-40B4-BE49-F238E27FC236}">
                      <a16:creationId xmlns:a16="http://schemas.microsoft.com/office/drawing/2014/main" id="{DB1E0FE5-2F3A-4FE4-B38B-6E703B542C2F}"/>
                    </a:ext>
                  </a:extLst>
                </p14:cNvPr>
                <p14:cNvContentPartPr/>
                <p14:nvPr/>
              </p14:nvContentPartPr>
              <p14:xfrm>
                <a:off x="5521200" y="4853427"/>
                <a:ext cx="46440" cy="95760"/>
              </p14:xfrm>
            </p:contentPart>
          </mc:Choice>
          <mc:Fallback>
            <p:pic>
              <p:nvPicPr>
                <p:cNvPr id="211143" name="Freihand 211142">
                  <a:extLst>
                    <a:ext uri="{FF2B5EF4-FFF2-40B4-BE49-F238E27FC236}">
                      <a16:creationId xmlns:a16="http://schemas.microsoft.com/office/drawing/2014/main" id="{DB1E0FE5-2F3A-4FE4-B38B-6E703B542C2F}"/>
                    </a:ext>
                  </a:extLst>
                </p:cNvPr>
                <p:cNvPicPr/>
                <p:nvPr/>
              </p:nvPicPr>
              <p:blipFill>
                <a:blip r:embed="rId443"/>
                <a:stretch>
                  <a:fillRect/>
                </a:stretch>
              </p:blipFill>
              <p:spPr>
                <a:xfrm>
                  <a:off x="5516880" y="4849107"/>
                  <a:ext cx="550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11144" name="Freihand 211143">
                  <a:extLst>
                    <a:ext uri="{FF2B5EF4-FFF2-40B4-BE49-F238E27FC236}">
                      <a16:creationId xmlns:a16="http://schemas.microsoft.com/office/drawing/2014/main" id="{21D18EBC-D7CA-419F-9F80-82AAEF6F99C3}"/>
                    </a:ext>
                  </a:extLst>
                </p14:cNvPr>
                <p14:cNvContentPartPr/>
                <p14:nvPr/>
              </p14:nvContentPartPr>
              <p14:xfrm>
                <a:off x="5515800" y="4755147"/>
                <a:ext cx="37800" cy="24120"/>
              </p14:xfrm>
            </p:contentPart>
          </mc:Choice>
          <mc:Fallback>
            <p:pic>
              <p:nvPicPr>
                <p:cNvPr id="211144" name="Freihand 211143">
                  <a:extLst>
                    <a:ext uri="{FF2B5EF4-FFF2-40B4-BE49-F238E27FC236}">
                      <a16:creationId xmlns:a16="http://schemas.microsoft.com/office/drawing/2014/main" id="{21D18EBC-D7CA-419F-9F80-82AAEF6F99C3}"/>
                    </a:ext>
                  </a:extLst>
                </p:cNvPr>
                <p:cNvPicPr/>
                <p:nvPr/>
              </p:nvPicPr>
              <p:blipFill>
                <a:blip r:embed="rId445"/>
                <a:stretch>
                  <a:fillRect/>
                </a:stretch>
              </p:blipFill>
              <p:spPr>
                <a:xfrm>
                  <a:off x="5511480" y="4750827"/>
                  <a:ext cx="464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11145" name="Freihand 211144">
                  <a:extLst>
                    <a:ext uri="{FF2B5EF4-FFF2-40B4-BE49-F238E27FC236}">
                      <a16:creationId xmlns:a16="http://schemas.microsoft.com/office/drawing/2014/main" id="{76136A80-081B-4045-935C-F1533BD68A93}"/>
                    </a:ext>
                  </a:extLst>
                </p14:cNvPr>
                <p14:cNvContentPartPr/>
                <p14:nvPr/>
              </p14:nvContentPartPr>
              <p14:xfrm>
                <a:off x="5647560" y="4882227"/>
                <a:ext cx="137160" cy="121320"/>
              </p14:xfrm>
            </p:contentPart>
          </mc:Choice>
          <mc:Fallback>
            <p:pic>
              <p:nvPicPr>
                <p:cNvPr id="211145" name="Freihand 211144">
                  <a:extLst>
                    <a:ext uri="{FF2B5EF4-FFF2-40B4-BE49-F238E27FC236}">
                      <a16:creationId xmlns:a16="http://schemas.microsoft.com/office/drawing/2014/main" id="{76136A80-081B-4045-935C-F1533BD68A93}"/>
                    </a:ext>
                  </a:extLst>
                </p:cNvPr>
                <p:cNvPicPr/>
                <p:nvPr/>
              </p:nvPicPr>
              <p:blipFill>
                <a:blip r:embed="rId447"/>
                <a:stretch>
                  <a:fillRect/>
                </a:stretch>
              </p:blipFill>
              <p:spPr>
                <a:xfrm>
                  <a:off x="5643240" y="4877907"/>
                  <a:ext cx="1458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11146" name="Freihand 211145">
                  <a:extLst>
                    <a:ext uri="{FF2B5EF4-FFF2-40B4-BE49-F238E27FC236}">
                      <a16:creationId xmlns:a16="http://schemas.microsoft.com/office/drawing/2014/main" id="{D129818F-3882-4B69-AE41-508713ACEE42}"/>
                    </a:ext>
                  </a:extLst>
                </p14:cNvPr>
                <p14:cNvContentPartPr/>
                <p14:nvPr/>
              </p14:nvContentPartPr>
              <p14:xfrm>
                <a:off x="5879400" y="4830027"/>
                <a:ext cx="274320" cy="90000"/>
              </p14:xfrm>
            </p:contentPart>
          </mc:Choice>
          <mc:Fallback>
            <p:pic>
              <p:nvPicPr>
                <p:cNvPr id="211146" name="Freihand 211145">
                  <a:extLst>
                    <a:ext uri="{FF2B5EF4-FFF2-40B4-BE49-F238E27FC236}">
                      <a16:creationId xmlns:a16="http://schemas.microsoft.com/office/drawing/2014/main" id="{D129818F-3882-4B69-AE41-508713ACEE42}"/>
                    </a:ext>
                  </a:extLst>
                </p:cNvPr>
                <p:cNvPicPr/>
                <p:nvPr/>
              </p:nvPicPr>
              <p:blipFill>
                <a:blip r:embed="rId449"/>
                <a:stretch>
                  <a:fillRect/>
                </a:stretch>
              </p:blipFill>
              <p:spPr>
                <a:xfrm>
                  <a:off x="5875080" y="4825707"/>
                  <a:ext cx="2829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11147" name="Freihand 211146">
                  <a:extLst>
                    <a:ext uri="{FF2B5EF4-FFF2-40B4-BE49-F238E27FC236}">
                      <a16:creationId xmlns:a16="http://schemas.microsoft.com/office/drawing/2014/main" id="{AF0EDBF2-B3ED-4C40-8473-D4B5D99C9D71}"/>
                    </a:ext>
                  </a:extLst>
                </p14:cNvPr>
                <p14:cNvContentPartPr/>
                <p14:nvPr/>
              </p14:nvContentPartPr>
              <p14:xfrm>
                <a:off x="6107280" y="4755867"/>
                <a:ext cx="37080" cy="25560"/>
              </p14:xfrm>
            </p:contentPart>
          </mc:Choice>
          <mc:Fallback>
            <p:pic>
              <p:nvPicPr>
                <p:cNvPr id="211147" name="Freihand 211146">
                  <a:extLst>
                    <a:ext uri="{FF2B5EF4-FFF2-40B4-BE49-F238E27FC236}">
                      <a16:creationId xmlns:a16="http://schemas.microsoft.com/office/drawing/2014/main" id="{AF0EDBF2-B3ED-4C40-8473-D4B5D99C9D71}"/>
                    </a:ext>
                  </a:extLst>
                </p:cNvPr>
                <p:cNvPicPr/>
                <p:nvPr/>
              </p:nvPicPr>
              <p:blipFill>
                <a:blip r:embed="rId451"/>
                <a:stretch>
                  <a:fillRect/>
                </a:stretch>
              </p:blipFill>
              <p:spPr>
                <a:xfrm>
                  <a:off x="6102960" y="4751547"/>
                  <a:ext cx="457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11148" name="Freihand 211147">
                  <a:extLst>
                    <a:ext uri="{FF2B5EF4-FFF2-40B4-BE49-F238E27FC236}">
                      <a16:creationId xmlns:a16="http://schemas.microsoft.com/office/drawing/2014/main" id="{151ECF0F-812E-496B-B669-9651FAB557FC}"/>
                    </a:ext>
                  </a:extLst>
                </p14:cNvPr>
                <p14:cNvContentPartPr/>
                <p14:nvPr/>
              </p14:nvContentPartPr>
              <p14:xfrm>
                <a:off x="6190440" y="4744707"/>
                <a:ext cx="200520" cy="304560"/>
              </p14:xfrm>
            </p:contentPart>
          </mc:Choice>
          <mc:Fallback>
            <p:pic>
              <p:nvPicPr>
                <p:cNvPr id="211148" name="Freihand 211147">
                  <a:extLst>
                    <a:ext uri="{FF2B5EF4-FFF2-40B4-BE49-F238E27FC236}">
                      <a16:creationId xmlns:a16="http://schemas.microsoft.com/office/drawing/2014/main" id="{151ECF0F-812E-496B-B669-9651FAB557FC}"/>
                    </a:ext>
                  </a:extLst>
                </p:cNvPr>
                <p:cNvPicPr/>
                <p:nvPr/>
              </p:nvPicPr>
              <p:blipFill>
                <a:blip r:embed="rId453"/>
                <a:stretch>
                  <a:fillRect/>
                </a:stretch>
              </p:blipFill>
              <p:spPr>
                <a:xfrm>
                  <a:off x="6186120" y="4740387"/>
                  <a:ext cx="20916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11153" name="Freihand 211152">
                  <a:extLst>
                    <a:ext uri="{FF2B5EF4-FFF2-40B4-BE49-F238E27FC236}">
                      <a16:creationId xmlns:a16="http://schemas.microsoft.com/office/drawing/2014/main" id="{2AD86890-BEB0-43F4-A986-B61CFABE9EB5}"/>
                    </a:ext>
                  </a:extLst>
                </p14:cNvPr>
                <p14:cNvContentPartPr/>
                <p14:nvPr/>
              </p14:nvContentPartPr>
              <p14:xfrm>
                <a:off x="4371360" y="5092467"/>
                <a:ext cx="1097280" cy="203040"/>
              </p14:xfrm>
            </p:contentPart>
          </mc:Choice>
          <mc:Fallback>
            <p:pic>
              <p:nvPicPr>
                <p:cNvPr id="211153" name="Freihand 211152">
                  <a:extLst>
                    <a:ext uri="{FF2B5EF4-FFF2-40B4-BE49-F238E27FC236}">
                      <a16:creationId xmlns:a16="http://schemas.microsoft.com/office/drawing/2014/main" id="{2AD86890-BEB0-43F4-A986-B61CFABE9EB5}"/>
                    </a:ext>
                  </a:extLst>
                </p:cNvPr>
                <p:cNvPicPr/>
                <p:nvPr/>
              </p:nvPicPr>
              <p:blipFill>
                <a:blip r:embed="rId455"/>
                <a:stretch>
                  <a:fillRect/>
                </a:stretch>
              </p:blipFill>
              <p:spPr>
                <a:xfrm>
                  <a:off x="4367040" y="5088147"/>
                  <a:ext cx="110592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11154" name="Freihand 211153">
                  <a:extLst>
                    <a:ext uri="{FF2B5EF4-FFF2-40B4-BE49-F238E27FC236}">
                      <a16:creationId xmlns:a16="http://schemas.microsoft.com/office/drawing/2014/main" id="{91AEE777-FE6B-491C-AD10-AC49B55C6082}"/>
                    </a:ext>
                  </a:extLst>
                </p14:cNvPr>
                <p14:cNvContentPartPr/>
                <p14:nvPr/>
              </p14:nvContentPartPr>
              <p14:xfrm>
                <a:off x="5474400" y="5099307"/>
                <a:ext cx="855000" cy="123120"/>
              </p14:xfrm>
            </p:contentPart>
          </mc:Choice>
          <mc:Fallback>
            <p:pic>
              <p:nvPicPr>
                <p:cNvPr id="211154" name="Freihand 211153">
                  <a:extLst>
                    <a:ext uri="{FF2B5EF4-FFF2-40B4-BE49-F238E27FC236}">
                      <a16:creationId xmlns:a16="http://schemas.microsoft.com/office/drawing/2014/main" id="{91AEE777-FE6B-491C-AD10-AC49B55C6082}"/>
                    </a:ext>
                  </a:extLst>
                </p:cNvPr>
                <p:cNvPicPr/>
                <p:nvPr/>
              </p:nvPicPr>
              <p:blipFill>
                <a:blip r:embed="rId457"/>
                <a:stretch>
                  <a:fillRect/>
                </a:stretch>
              </p:blipFill>
              <p:spPr>
                <a:xfrm>
                  <a:off x="5470080" y="5094987"/>
                  <a:ext cx="8636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11156" name="Freihand 211155">
                  <a:extLst>
                    <a:ext uri="{FF2B5EF4-FFF2-40B4-BE49-F238E27FC236}">
                      <a16:creationId xmlns:a16="http://schemas.microsoft.com/office/drawing/2014/main" id="{9C229838-654F-46F7-8606-9A18762F123A}"/>
                    </a:ext>
                  </a:extLst>
                </p14:cNvPr>
                <p14:cNvContentPartPr/>
                <p14:nvPr/>
              </p14:nvContentPartPr>
              <p14:xfrm>
                <a:off x="4996320" y="5319267"/>
                <a:ext cx="136440" cy="200520"/>
              </p14:xfrm>
            </p:contentPart>
          </mc:Choice>
          <mc:Fallback>
            <p:pic>
              <p:nvPicPr>
                <p:cNvPr id="211156" name="Freihand 211155">
                  <a:extLst>
                    <a:ext uri="{FF2B5EF4-FFF2-40B4-BE49-F238E27FC236}">
                      <a16:creationId xmlns:a16="http://schemas.microsoft.com/office/drawing/2014/main" id="{9C229838-654F-46F7-8606-9A18762F123A}"/>
                    </a:ext>
                  </a:extLst>
                </p:cNvPr>
                <p:cNvPicPr/>
                <p:nvPr/>
              </p:nvPicPr>
              <p:blipFill>
                <a:blip r:embed="rId459"/>
                <a:stretch>
                  <a:fillRect/>
                </a:stretch>
              </p:blipFill>
              <p:spPr>
                <a:xfrm>
                  <a:off x="4992000" y="5314947"/>
                  <a:ext cx="1450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11157" name="Freihand 211156">
                  <a:extLst>
                    <a:ext uri="{FF2B5EF4-FFF2-40B4-BE49-F238E27FC236}">
                      <a16:creationId xmlns:a16="http://schemas.microsoft.com/office/drawing/2014/main" id="{76C3B113-5054-4C45-98B2-6B332D983B7C}"/>
                    </a:ext>
                  </a:extLst>
                </p14:cNvPr>
                <p14:cNvContentPartPr/>
                <p14:nvPr/>
              </p14:nvContentPartPr>
              <p14:xfrm>
                <a:off x="5171640" y="5395227"/>
                <a:ext cx="218520" cy="110880"/>
              </p14:xfrm>
            </p:contentPart>
          </mc:Choice>
          <mc:Fallback>
            <p:pic>
              <p:nvPicPr>
                <p:cNvPr id="211157" name="Freihand 211156">
                  <a:extLst>
                    <a:ext uri="{FF2B5EF4-FFF2-40B4-BE49-F238E27FC236}">
                      <a16:creationId xmlns:a16="http://schemas.microsoft.com/office/drawing/2014/main" id="{76C3B113-5054-4C45-98B2-6B332D983B7C}"/>
                    </a:ext>
                  </a:extLst>
                </p:cNvPr>
                <p:cNvPicPr/>
                <p:nvPr/>
              </p:nvPicPr>
              <p:blipFill>
                <a:blip r:embed="rId461"/>
                <a:stretch>
                  <a:fillRect/>
                </a:stretch>
              </p:blipFill>
              <p:spPr>
                <a:xfrm>
                  <a:off x="5167320" y="5390907"/>
                  <a:ext cx="2271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11158" name="Freihand 211157">
                  <a:extLst>
                    <a:ext uri="{FF2B5EF4-FFF2-40B4-BE49-F238E27FC236}">
                      <a16:creationId xmlns:a16="http://schemas.microsoft.com/office/drawing/2014/main" id="{CE692460-8DE9-42E5-860C-17499D201A9C}"/>
                    </a:ext>
                  </a:extLst>
                </p14:cNvPr>
                <p14:cNvContentPartPr/>
                <p14:nvPr/>
              </p14:nvContentPartPr>
              <p14:xfrm>
                <a:off x="5396640" y="5331507"/>
                <a:ext cx="188640" cy="187920"/>
              </p14:xfrm>
            </p:contentPart>
          </mc:Choice>
          <mc:Fallback>
            <p:pic>
              <p:nvPicPr>
                <p:cNvPr id="211158" name="Freihand 211157">
                  <a:extLst>
                    <a:ext uri="{FF2B5EF4-FFF2-40B4-BE49-F238E27FC236}">
                      <a16:creationId xmlns:a16="http://schemas.microsoft.com/office/drawing/2014/main" id="{CE692460-8DE9-42E5-860C-17499D201A9C}"/>
                    </a:ext>
                  </a:extLst>
                </p:cNvPr>
                <p:cNvPicPr/>
                <p:nvPr/>
              </p:nvPicPr>
              <p:blipFill>
                <a:blip r:embed="rId463"/>
                <a:stretch>
                  <a:fillRect/>
                </a:stretch>
              </p:blipFill>
              <p:spPr>
                <a:xfrm>
                  <a:off x="5392320" y="5327187"/>
                  <a:ext cx="1972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11159" name="Freihand 211158">
                  <a:extLst>
                    <a:ext uri="{FF2B5EF4-FFF2-40B4-BE49-F238E27FC236}">
                      <a16:creationId xmlns:a16="http://schemas.microsoft.com/office/drawing/2014/main" id="{72A1502C-82A0-4A4E-9964-59964F2BA8AD}"/>
                    </a:ext>
                  </a:extLst>
                </p14:cNvPr>
                <p14:cNvContentPartPr/>
                <p14:nvPr/>
              </p14:nvContentPartPr>
              <p14:xfrm>
                <a:off x="5759520" y="5283267"/>
                <a:ext cx="118440" cy="204840"/>
              </p14:xfrm>
            </p:contentPart>
          </mc:Choice>
          <mc:Fallback>
            <p:pic>
              <p:nvPicPr>
                <p:cNvPr id="211159" name="Freihand 211158">
                  <a:extLst>
                    <a:ext uri="{FF2B5EF4-FFF2-40B4-BE49-F238E27FC236}">
                      <a16:creationId xmlns:a16="http://schemas.microsoft.com/office/drawing/2014/main" id="{72A1502C-82A0-4A4E-9964-59964F2BA8AD}"/>
                    </a:ext>
                  </a:extLst>
                </p:cNvPr>
                <p:cNvPicPr/>
                <p:nvPr/>
              </p:nvPicPr>
              <p:blipFill>
                <a:blip r:embed="rId465"/>
                <a:stretch>
                  <a:fillRect/>
                </a:stretch>
              </p:blipFill>
              <p:spPr>
                <a:xfrm>
                  <a:off x="5755200" y="5278947"/>
                  <a:ext cx="12708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11160" name="Freihand 211159">
                  <a:extLst>
                    <a:ext uri="{FF2B5EF4-FFF2-40B4-BE49-F238E27FC236}">
                      <a16:creationId xmlns:a16="http://schemas.microsoft.com/office/drawing/2014/main" id="{17FEC48C-9366-4CF7-B8C7-50542598C700}"/>
                    </a:ext>
                  </a:extLst>
                </p14:cNvPr>
                <p14:cNvContentPartPr/>
                <p14:nvPr/>
              </p14:nvContentPartPr>
              <p14:xfrm>
                <a:off x="5920800" y="5378667"/>
                <a:ext cx="115200" cy="91440"/>
              </p14:xfrm>
            </p:contentPart>
          </mc:Choice>
          <mc:Fallback>
            <p:pic>
              <p:nvPicPr>
                <p:cNvPr id="211160" name="Freihand 211159">
                  <a:extLst>
                    <a:ext uri="{FF2B5EF4-FFF2-40B4-BE49-F238E27FC236}">
                      <a16:creationId xmlns:a16="http://schemas.microsoft.com/office/drawing/2014/main" id="{17FEC48C-9366-4CF7-B8C7-50542598C700}"/>
                    </a:ext>
                  </a:extLst>
                </p:cNvPr>
                <p:cNvPicPr/>
                <p:nvPr/>
              </p:nvPicPr>
              <p:blipFill>
                <a:blip r:embed="rId467"/>
                <a:stretch>
                  <a:fillRect/>
                </a:stretch>
              </p:blipFill>
              <p:spPr>
                <a:xfrm>
                  <a:off x="5916480" y="5374347"/>
                  <a:ext cx="1238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11161" name="Freihand 211160">
                  <a:extLst>
                    <a:ext uri="{FF2B5EF4-FFF2-40B4-BE49-F238E27FC236}">
                      <a16:creationId xmlns:a16="http://schemas.microsoft.com/office/drawing/2014/main" id="{D23D4C7B-A27F-437A-8AEF-7BABF63D8F54}"/>
                    </a:ext>
                  </a:extLst>
                </p14:cNvPr>
                <p14:cNvContentPartPr/>
                <p14:nvPr/>
              </p14:nvContentPartPr>
              <p14:xfrm>
                <a:off x="6071640" y="5291187"/>
                <a:ext cx="155880" cy="175680"/>
              </p14:xfrm>
            </p:contentPart>
          </mc:Choice>
          <mc:Fallback>
            <p:pic>
              <p:nvPicPr>
                <p:cNvPr id="211161" name="Freihand 211160">
                  <a:extLst>
                    <a:ext uri="{FF2B5EF4-FFF2-40B4-BE49-F238E27FC236}">
                      <a16:creationId xmlns:a16="http://schemas.microsoft.com/office/drawing/2014/main" id="{D23D4C7B-A27F-437A-8AEF-7BABF63D8F54}"/>
                    </a:ext>
                  </a:extLst>
                </p:cNvPr>
                <p:cNvPicPr/>
                <p:nvPr/>
              </p:nvPicPr>
              <p:blipFill>
                <a:blip r:embed="rId469"/>
                <a:stretch>
                  <a:fillRect/>
                </a:stretch>
              </p:blipFill>
              <p:spPr>
                <a:xfrm>
                  <a:off x="6067320" y="5286867"/>
                  <a:ext cx="1645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11162" name="Freihand 211161">
                  <a:extLst>
                    <a:ext uri="{FF2B5EF4-FFF2-40B4-BE49-F238E27FC236}">
                      <a16:creationId xmlns:a16="http://schemas.microsoft.com/office/drawing/2014/main" id="{84A49406-6061-4602-A3C3-984BD0C164D7}"/>
                    </a:ext>
                  </a:extLst>
                </p14:cNvPr>
                <p14:cNvContentPartPr/>
                <p14:nvPr/>
              </p14:nvContentPartPr>
              <p14:xfrm>
                <a:off x="6160920" y="5416107"/>
                <a:ext cx="82440" cy="42120"/>
              </p14:xfrm>
            </p:contentPart>
          </mc:Choice>
          <mc:Fallback>
            <p:pic>
              <p:nvPicPr>
                <p:cNvPr id="211162" name="Freihand 211161">
                  <a:extLst>
                    <a:ext uri="{FF2B5EF4-FFF2-40B4-BE49-F238E27FC236}">
                      <a16:creationId xmlns:a16="http://schemas.microsoft.com/office/drawing/2014/main" id="{84A49406-6061-4602-A3C3-984BD0C164D7}"/>
                    </a:ext>
                  </a:extLst>
                </p:cNvPr>
                <p:cNvPicPr/>
                <p:nvPr/>
              </p:nvPicPr>
              <p:blipFill>
                <a:blip r:embed="rId471"/>
                <a:stretch>
                  <a:fillRect/>
                </a:stretch>
              </p:blipFill>
              <p:spPr>
                <a:xfrm>
                  <a:off x="6156600" y="5411787"/>
                  <a:ext cx="910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11163" name="Freihand 211162">
                  <a:extLst>
                    <a:ext uri="{FF2B5EF4-FFF2-40B4-BE49-F238E27FC236}">
                      <a16:creationId xmlns:a16="http://schemas.microsoft.com/office/drawing/2014/main" id="{C5421175-A130-493C-8C10-074E5F60A89E}"/>
                    </a:ext>
                  </a:extLst>
                </p14:cNvPr>
                <p14:cNvContentPartPr/>
                <p14:nvPr/>
              </p14:nvContentPartPr>
              <p14:xfrm>
                <a:off x="6269280" y="5381907"/>
                <a:ext cx="256320" cy="50760"/>
              </p14:xfrm>
            </p:contentPart>
          </mc:Choice>
          <mc:Fallback>
            <p:pic>
              <p:nvPicPr>
                <p:cNvPr id="211163" name="Freihand 211162">
                  <a:extLst>
                    <a:ext uri="{FF2B5EF4-FFF2-40B4-BE49-F238E27FC236}">
                      <a16:creationId xmlns:a16="http://schemas.microsoft.com/office/drawing/2014/main" id="{C5421175-A130-493C-8C10-074E5F60A89E}"/>
                    </a:ext>
                  </a:extLst>
                </p:cNvPr>
                <p:cNvPicPr/>
                <p:nvPr/>
              </p:nvPicPr>
              <p:blipFill>
                <a:blip r:embed="rId473"/>
                <a:stretch>
                  <a:fillRect/>
                </a:stretch>
              </p:blipFill>
              <p:spPr>
                <a:xfrm>
                  <a:off x="6264960" y="5377587"/>
                  <a:ext cx="2649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11164" name="Freihand 211163">
                  <a:extLst>
                    <a:ext uri="{FF2B5EF4-FFF2-40B4-BE49-F238E27FC236}">
                      <a16:creationId xmlns:a16="http://schemas.microsoft.com/office/drawing/2014/main" id="{3D5CB41D-282E-4A27-9C96-E0E14040EBAE}"/>
                    </a:ext>
                  </a:extLst>
                </p14:cNvPr>
                <p14:cNvContentPartPr/>
                <p14:nvPr/>
              </p14:nvContentPartPr>
              <p14:xfrm>
                <a:off x="6561960" y="5281107"/>
                <a:ext cx="298080" cy="168120"/>
              </p14:xfrm>
            </p:contentPart>
          </mc:Choice>
          <mc:Fallback>
            <p:pic>
              <p:nvPicPr>
                <p:cNvPr id="211164" name="Freihand 211163">
                  <a:extLst>
                    <a:ext uri="{FF2B5EF4-FFF2-40B4-BE49-F238E27FC236}">
                      <a16:creationId xmlns:a16="http://schemas.microsoft.com/office/drawing/2014/main" id="{3D5CB41D-282E-4A27-9C96-E0E14040EBAE}"/>
                    </a:ext>
                  </a:extLst>
                </p:cNvPr>
                <p:cNvPicPr/>
                <p:nvPr/>
              </p:nvPicPr>
              <p:blipFill>
                <a:blip r:embed="rId475"/>
                <a:stretch>
                  <a:fillRect/>
                </a:stretch>
              </p:blipFill>
              <p:spPr>
                <a:xfrm>
                  <a:off x="6557640" y="5276787"/>
                  <a:ext cx="3067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11166" name="Freihand 211165">
                  <a:extLst>
                    <a:ext uri="{FF2B5EF4-FFF2-40B4-BE49-F238E27FC236}">
                      <a16:creationId xmlns:a16="http://schemas.microsoft.com/office/drawing/2014/main" id="{164D52B1-BC34-4F24-B0EE-E7F7EAC6550E}"/>
                    </a:ext>
                  </a:extLst>
                </p14:cNvPr>
                <p14:cNvContentPartPr/>
                <p14:nvPr/>
              </p14:nvContentPartPr>
              <p14:xfrm>
                <a:off x="3337800" y="5175987"/>
                <a:ext cx="458640" cy="82800"/>
              </p14:xfrm>
            </p:contentPart>
          </mc:Choice>
          <mc:Fallback>
            <p:pic>
              <p:nvPicPr>
                <p:cNvPr id="211166" name="Freihand 211165">
                  <a:extLst>
                    <a:ext uri="{FF2B5EF4-FFF2-40B4-BE49-F238E27FC236}">
                      <a16:creationId xmlns:a16="http://schemas.microsoft.com/office/drawing/2014/main" id="{164D52B1-BC34-4F24-B0EE-E7F7EAC6550E}"/>
                    </a:ext>
                  </a:extLst>
                </p:cNvPr>
                <p:cNvPicPr/>
                <p:nvPr/>
              </p:nvPicPr>
              <p:blipFill>
                <a:blip r:embed="rId477"/>
                <a:stretch>
                  <a:fillRect/>
                </a:stretch>
              </p:blipFill>
              <p:spPr>
                <a:xfrm>
                  <a:off x="3333480" y="5171667"/>
                  <a:ext cx="4672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11167" name="Freihand 211166">
                  <a:extLst>
                    <a:ext uri="{FF2B5EF4-FFF2-40B4-BE49-F238E27FC236}">
                      <a16:creationId xmlns:a16="http://schemas.microsoft.com/office/drawing/2014/main" id="{461B0470-FA2D-4556-934F-85E40D87A88F}"/>
                    </a:ext>
                  </a:extLst>
                </p14:cNvPr>
                <p14:cNvContentPartPr/>
                <p14:nvPr/>
              </p14:nvContentPartPr>
              <p14:xfrm>
                <a:off x="3242040" y="5324667"/>
                <a:ext cx="270360" cy="148680"/>
              </p14:xfrm>
            </p:contentPart>
          </mc:Choice>
          <mc:Fallback>
            <p:pic>
              <p:nvPicPr>
                <p:cNvPr id="211167" name="Freihand 211166">
                  <a:extLst>
                    <a:ext uri="{FF2B5EF4-FFF2-40B4-BE49-F238E27FC236}">
                      <a16:creationId xmlns:a16="http://schemas.microsoft.com/office/drawing/2014/main" id="{461B0470-FA2D-4556-934F-85E40D87A88F}"/>
                    </a:ext>
                  </a:extLst>
                </p:cNvPr>
                <p:cNvPicPr/>
                <p:nvPr/>
              </p:nvPicPr>
              <p:blipFill>
                <a:blip r:embed="rId479"/>
                <a:stretch>
                  <a:fillRect/>
                </a:stretch>
              </p:blipFill>
              <p:spPr>
                <a:xfrm>
                  <a:off x="3237720" y="5320347"/>
                  <a:ext cx="2790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11168" name="Freihand 211167">
                  <a:extLst>
                    <a:ext uri="{FF2B5EF4-FFF2-40B4-BE49-F238E27FC236}">
                      <a16:creationId xmlns:a16="http://schemas.microsoft.com/office/drawing/2014/main" id="{227FFEEA-E3ED-45E1-B81D-43B2E1503267}"/>
                    </a:ext>
                  </a:extLst>
                </p14:cNvPr>
                <p14:cNvContentPartPr/>
                <p14:nvPr/>
              </p14:nvContentPartPr>
              <p14:xfrm>
                <a:off x="3321240" y="5261307"/>
                <a:ext cx="228240" cy="132840"/>
              </p14:xfrm>
            </p:contentPart>
          </mc:Choice>
          <mc:Fallback>
            <p:pic>
              <p:nvPicPr>
                <p:cNvPr id="211168" name="Freihand 211167">
                  <a:extLst>
                    <a:ext uri="{FF2B5EF4-FFF2-40B4-BE49-F238E27FC236}">
                      <a16:creationId xmlns:a16="http://schemas.microsoft.com/office/drawing/2014/main" id="{227FFEEA-E3ED-45E1-B81D-43B2E1503267}"/>
                    </a:ext>
                  </a:extLst>
                </p:cNvPr>
                <p:cNvPicPr/>
                <p:nvPr/>
              </p:nvPicPr>
              <p:blipFill>
                <a:blip r:embed="rId481"/>
                <a:stretch>
                  <a:fillRect/>
                </a:stretch>
              </p:blipFill>
              <p:spPr>
                <a:xfrm>
                  <a:off x="3316920" y="5256987"/>
                  <a:ext cx="2368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11169" name="Freihand 211168">
                  <a:extLst>
                    <a:ext uri="{FF2B5EF4-FFF2-40B4-BE49-F238E27FC236}">
                      <a16:creationId xmlns:a16="http://schemas.microsoft.com/office/drawing/2014/main" id="{3F0308D0-8667-4682-A85A-C65CD09511C9}"/>
                    </a:ext>
                  </a:extLst>
                </p14:cNvPr>
                <p14:cNvContentPartPr/>
                <p14:nvPr/>
              </p14:nvContentPartPr>
              <p14:xfrm>
                <a:off x="2377320" y="5349147"/>
                <a:ext cx="141840" cy="210960"/>
              </p14:xfrm>
            </p:contentPart>
          </mc:Choice>
          <mc:Fallback>
            <p:pic>
              <p:nvPicPr>
                <p:cNvPr id="211169" name="Freihand 211168">
                  <a:extLst>
                    <a:ext uri="{FF2B5EF4-FFF2-40B4-BE49-F238E27FC236}">
                      <a16:creationId xmlns:a16="http://schemas.microsoft.com/office/drawing/2014/main" id="{3F0308D0-8667-4682-A85A-C65CD09511C9}"/>
                    </a:ext>
                  </a:extLst>
                </p:cNvPr>
                <p:cNvPicPr/>
                <p:nvPr/>
              </p:nvPicPr>
              <p:blipFill>
                <a:blip r:embed="rId483"/>
                <a:stretch>
                  <a:fillRect/>
                </a:stretch>
              </p:blipFill>
              <p:spPr>
                <a:xfrm>
                  <a:off x="2373000" y="5344827"/>
                  <a:ext cx="15048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11170" name="Freihand 211169">
                  <a:extLst>
                    <a:ext uri="{FF2B5EF4-FFF2-40B4-BE49-F238E27FC236}">
                      <a16:creationId xmlns:a16="http://schemas.microsoft.com/office/drawing/2014/main" id="{EEDE6439-DCF9-4C6D-85AF-EEA0E0249782}"/>
                    </a:ext>
                  </a:extLst>
                </p14:cNvPr>
                <p14:cNvContentPartPr/>
                <p14:nvPr/>
              </p14:nvContentPartPr>
              <p14:xfrm>
                <a:off x="2401800" y="5419347"/>
                <a:ext cx="111240" cy="43560"/>
              </p14:xfrm>
            </p:contentPart>
          </mc:Choice>
          <mc:Fallback>
            <p:pic>
              <p:nvPicPr>
                <p:cNvPr id="211170" name="Freihand 211169">
                  <a:extLst>
                    <a:ext uri="{FF2B5EF4-FFF2-40B4-BE49-F238E27FC236}">
                      <a16:creationId xmlns:a16="http://schemas.microsoft.com/office/drawing/2014/main" id="{EEDE6439-DCF9-4C6D-85AF-EEA0E0249782}"/>
                    </a:ext>
                  </a:extLst>
                </p:cNvPr>
                <p:cNvPicPr/>
                <p:nvPr/>
              </p:nvPicPr>
              <p:blipFill>
                <a:blip r:embed="rId485"/>
                <a:stretch>
                  <a:fillRect/>
                </a:stretch>
              </p:blipFill>
              <p:spPr>
                <a:xfrm>
                  <a:off x="2397480" y="5415027"/>
                  <a:ext cx="1198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11171" name="Freihand 211170">
                  <a:extLst>
                    <a:ext uri="{FF2B5EF4-FFF2-40B4-BE49-F238E27FC236}">
                      <a16:creationId xmlns:a16="http://schemas.microsoft.com/office/drawing/2014/main" id="{8874A049-0268-475E-9F0E-D1A9F053353D}"/>
                    </a:ext>
                  </a:extLst>
                </p14:cNvPr>
                <p14:cNvContentPartPr/>
                <p14:nvPr/>
              </p14:nvContentPartPr>
              <p14:xfrm>
                <a:off x="2536800" y="5409267"/>
                <a:ext cx="169920" cy="146160"/>
              </p14:xfrm>
            </p:contentPart>
          </mc:Choice>
          <mc:Fallback>
            <p:pic>
              <p:nvPicPr>
                <p:cNvPr id="211171" name="Freihand 211170">
                  <a:extLst>
                    <a:ext uri="{FF2B5EF4-FFF2-40B4-BE49-F238E27FC236}">
                      <a16:creationId xmlns:a16="http://schemas.microsoft.com/office/drawing/2014/main" id="{8874A049-0268-475E-9F0E-D1A9F053353D}"/>
                    </a:ext>
                  </a:extLst>
                </p:cNvPr>
                <p:cNvPicPr/>
                <p:nvPr/>
              </p:nvPicPr>
              <p:blipFill>
                <a:blip r:embed="rId487"/>
                <a:stretch>
                  <a:fillRect/>
                </a:stretch>
              </p:blipFill>
              <p:spPr>
                <a:xfrm>
                  <a:off x="2532480" y="5404947"/>
                  <a:ext cx="1785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11172" name="Freihand 211171">
                  <a:extLst>
                    <a:ext uri="{FF2B5EF4-FFF2-40B4-BE49-F238E27FC236}">
                      <a16:creationId xmlns:a16="http://schemas.microsoft.com/office/drawing/2014/main" id="{B7D1D593-207E-4626-8DDD-A7AD59186029}"/>
                    </a:ext>
                  </a:extLst>
                </p14:cNvPr>
                <p14:cNvContentPartPr/>
                <p14:nvPr/>
              </p14:nvContentPartPr>
              <p14:xfrm>
                <a:off x="2710680" y="5446347"/>
                <a:ext cx="82440" cy="121680"/>
              </p14:xfrm>
            </p:contentPart>
          </mc:Choice>
          <mc:Fallback>
            <p:pic>
              <p:nvPicPr>
                <p:cNvPr id="211172" name="Freihand 211171">
                  <a:extLst>
                    <a:ext uri="{FF2B5EF4-FFF2-40B4-BE49-F238E27FC236}">
                      <a16:creationId xmlns:a16="http://schemas.microsoft.com/office/drawing/2014/main" id="{B7D1D593-207E-4626-8DDD-A7AD59186029}"/>
                    </a:ext>
                  </a:extLst>
                </p:cNvPr>
                <p:cNvPicPr/>
                <p:nvPr/>
              </p:nvPicPr>
              <p:blipFill>
                <a:blip r:embed="rId489"/>
                <a:stretch>
                  <a:fillRect/>
                </a:stretch>
              </p:blipFill>
              <p:spPr>
                <a:xfrm>
                  <a:off x="2706360" y="5442027"/>
                  <a:ext cx="910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11173" name="Freihand 211172">
                  <a:extLst>
                    <a:ext uri="{FF2B5EF4-FFF2-40B4-BE49-F238E27FC236}">
                      <a16:creationId xmlns:a16="http://schemas.microsoft.com/office/drawing/2014/main" id="{73BFD65E-08BA-455B-BF30-AFE44646CD37}"/>
                    </a:ext>
                  </a:extLst>
                </p14:cNvPr>
                <p14:cNvContentPartPr/>
                <p14:nvPr/>
              </p14:nvContentPartPr>
              <p14:xfrm>
                <a:off x="2844960" y="5470467"/>
                <a:ext cx="208440" cy="98280"/>
              </p14:xfrm>
            </p:contentPart>
          </mc:Choice>
          <mc:Fallback>
            <p:pic>
              <p:nvPicPr>
                <p:cNvPr id="211173" name="Freihand 211172">
                  <a:extLst>
                    <a:ext uri="{FF2B5EF4-FFF2-40B4-BE49-F238E27FC236}">
                      <a16:creationId xmlns:a16="http://schemas.microsoft.com/office/drawing/2014/main" id="{73BFD65E-08BA-455B-BF30-AFE44646CD37}"/>
                    </a:ext>
                  </a:extLst>
                </p:cNvPr>
                <p:cNvPicPr/>
                <p:nvPr/>
              </p:nvPicPr>
              <p:blipFill>
                <a:blip r:embed="rId491"/>
                <a:stretch>
                  <a:fillRect/>
                </a:stretch>
              </p:blipFill>
              <p:spPr>
                <a:xfrm>
                  <a:off x="2840640" y="5466147"/>
                  <a:ext cx="2170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11174" name="Freihand 211173">
                  <a:extLst>
                    <a:ext uri="{FF2B5EF4-FFF2-40B4-BE49-F238E27FC236}">
                      <a16:creationId xmlns:a16="http://schemas.microsoft.com/office/drawing/2014/main" id="{C8907BC4-4B4B-4890-908E-BCF49141E25C}"/>
                    </a:ext>
                  </a:extLst>
                </p14:cNvPr>
                <p14:cNvContentPartPr/>
                <p14:nvPr/>
              </p14:nvContentPartPr>
              <p14:xfrm>
                <a:off x="3174360" y="5521587"/>
                <a:ext cx="182160" cy="59040"/>
              </p14:xfrm>
            </p:contentPart>
          </mc:Choice>
          <mc:Fallback>
            <p:pic>
              <p:nvPicPr>
                <p:cNvPr id="211174" name="Freihand 211173">
                  <a:extLst>
                    <a:ext uri="{FF2B5EF4-FFF2-40B4-BE49-F238E27FC236}">
                      <a16:creationId xmlns:a16="http://schemas.microsoft.com/office/drawing/2014/main" id="{C8907BC4-4B4B-4890-908E-BCF49141E25C}"/>
                    </a:ext>
                  </a:extLst>
                </p:cNvPr>
                <p:cNvPicPr/>
                <p:nvPr/>
              </p:nvPicPr>
              <p:blipFill>
                <a:blip r:embed="rId493"/>
                <a:stretch>
                  <a:fillRect/>
                </a:stretch>
              </p:blipFill>
              <p:spPr>
                <a:xfrm>
                  <a:off x="3170040" y="5517267"/>
                  <a:ext cx="1908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11175" name="Freihand 211174">
                  <a:extLst>
                    <a:ext uri="{FF2B5EF4-FFF2-40B4-BE49-F238E27FC236}">
                      <a16:creationId xmlns:a16="http://schemas.microsoft.com/office/drawing/2014/main" id="{1D3B9898-D677-496C-BF9A-BA96E4E6FE9B}"/>
                    </a:ext>
                  </a:extLst>
                </p14:cNvPr>
                <p14:cNvContentPartPr/>
                <p14:nvPr/>
              </p14:nvContentPartPr>
              <p14:xfrm>
                <a:off x="3339960" y="5485947"/>
                <a:ext cx="360" cy="360"/>
              </p14:xfrm>
            </p:contentPart>
          </mc:Choice>
          <mc:Fallback>
            <p:pic>
              <p:nvPicPr>
                <p:cNvPr id="211175" name="Freihand 211174">
                  <a:extLst>
                    <a:ext uri="{FF2B5EF4-FFF2-40B4-BE49-F238E27FC236}">
                      <a16:creationId xmlns:a16="http://schemas.microsoft.com/office/drawing/2014/main" id="{1D3B9898-D677-496C-BF9A-BA96E4E6FE9B}"/>
                    </a:ext>
                  </a:extLst>
                </p:cNvPr>
                <p:cNvPicPr/>
                <p:nvPr/>
              </p:nvPicPr>
              <p:blipFill>
                <a:blip r:embed="rId124"/>
                <a:stretch>
                  <a:fillRect/>
                </a:stretch>
              </p:blipFill>
              <p:spPr>
                <a:xfrm>
                  <a:off x="3335640" y="54816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211176" name="Freihand 211175">
                  <a:extLst>
                    <a:ext uri="{FF2B5EF4-FFF2-40B4-BE49-F238E27FC236}">
                      <a16:creationId xmlns:a16="http://schemas.microsoft.com/office/drawing/2014/main" id="{DAA415BC-9C2B-4230-A4F7-606478329E23}"/>
                    </a:ext>
                  </a:extLst>
                </p14:cNvPr>
                <p14:cNvContentPartPr/>
                <p14:nvPr/>
              </p14:nvContentPartPr>
              <p14:xfrm>
                <a:off x="3453000" y="5460027"/>
                <a:ext cx="305640" cy="129600"/>
              </p14:xfrm>
            </p:contentPart>
          </mc:Choice>
          <mc:Fallback>
            <p:pic>
              <p:nvPicPr>
                <p:cNvPr id="211176" name="Freihand 211175">
                  <a:extLst>
                    <a:ext uri="{FF2B5EF4-FFF2-40B4-BE49-F238E27FC236}">
                      <a16:creationId xmlns:a16="http://schemas.microsoft.com/office/drawing/2014/main" id="{DAA415BC-9C2B-4230-A4F7-606478329E23}"/>
                    </a:ext>
                  </a:extLst>
                </p:cNvPr>
                <p:cNvPicPr/>
                <p:nvPr/>
              </p:nvPicPr>
              <p:blipFill>
                <a:blip r:embed="rId496"/>
                <a:stretch>
                  <a:fillRect/>
                </a:stretch>
              </p:blipFill>
              <p:spPr>
                <a:xfrm>
                  <a:off x="3448680" y="5455707"/>
                  <a:ext cx="3142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211177" name="Freihand 211176">
                  <a:extLst>
                    <a:ext uri="{FF2B5EF4-FFF2-40B4-BE49-F238E27FC236}">
                      <a16:creationId xmlns:a16="http://schemas.microsoft.com/office/drawing/2014/main" id="{5A81B478-E6C0-49EE-959D-069DE61A8B06}"/>
                    </a:ext>
                  </a:extLst>
                </p14:cNvPr>
                <p14:cNvContentPartPr/>
                <p14:nvPr/>
              </p14:nvContentPartPr>
              <p14:xfrm>
                <a:off x="3876360" y="5440227"/>
                <a:ext cx="221040" cy="135360"/>
              </p14:xfrm>
            </p:contentPart>
          </mc:Choice>
          <mc:Fallback>
            <p:pic>
              <p:nvPicPr>
                <p:cNvPr id="211177" name="Freihand 211176">
                  <a:extLst>
                    <a:ext uri="{FF2B5EF4-FFF2-40B4-BE49-F238E27FC236}">
                      <a16:creationId xmlns:a16="http://schemas.microsoft.com/office/drawing/2014/main" id="{5A81B478-E6C0-49EE-959D-069DE61A8B06}"/>
                    </a:ext>
                  </a:extLst>
                </p:cNvPr>
                <p:cNvPicPr/>
                <p:nvPr/>
              </p:nvPicPr>
              <p:blipFill>
                <a:blip r:embed="rId498"/>
                <a:stretch>
                  <a:fillRect/>
                </a:stretch>
              </p:blipFill>
              <p:spPr>
                <a:xfrm>
                  <a:off x="3872040" y="5435907"/>
                  <a:ext cx="2296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211178" name="Freihand 211177">
                  <a:extLst>
                    <a:ext uri="{FF2B5EF4-FFF2-40B4-BE49-F238E27FC236}">
                      <a16:creationId xmlns:a16="http://schemas.microsoft.com/office/drawing/2014/main" id="{425487E1-99CF-45C8-89AF-1F545170A8AD}"/>
                    </a:ext>
                  </a:extLst>
                </p14:cNvPr>
                <p14:cNvContentPartPr/>
                <p14:nvPr/>
              </p14:nvContentPartPr>
              <p14:xfrm>
                <a:off x="4122240" y="5398827"/>
                <a:ext cx="141840" cy="165600"/>
              </p14:xfrm>
            </p:contentPart>
          </mc:Choice>
          <mc:Fallback>
            <p:pic>
              <p:nvPicPr>
                <p:cNvPr id="211178" name="Freihand 211177">
                  <a:extLst>
                    <a:ext uri="{FF2B5EF4-FFF2-40B4-BE49-F238E27FC236}">
                      <a16:creationId xmlns:a16="http://schemas.microsoft.com/office/drawing/2014/main" id="{425487E1-99CF-45C8-89AF-1F545170A8AD}"/>
                    </a:ext>
                  </a:extLst>
                </p:cNvPr>
                <p:cNvPicPr/>
                <p:nvPr/>
              </p:nvPicPr>
              <p:blipFill>
                <a:blip r:embed="rId500"/>
                <a:stretch>
                  <a:fillRect/>
                </a:stretch>
              </p:blipFill>
              <p:spPr>
                <a:xfrm>
                  <a:off x="4117920" y="5394507"/>
                  <a:ext cx="1504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211179" name="Freihand 211178">
                  <a:extLst>
                    <a:ext uri="{FF2B5EF4-FFF2-40B4-BE49-F238E27FC236}">
                      <a16:creationId xmlns:a16="http://schemas.microsoft.com/office/drawing/2014/main" id="{37D02436-6B71-428D-84E2-8EB43430602F}"/>
                    </a:ext>
                  </a:extLst>
                </p14:cNvPr>
                <p14:cNvContentPartPr/>
                <p14:nvPr/>
              </p14:nvContentPartPr>
              <p14:xfrm>
                <a:off x="4202520" y="5519427"/>
                <a:ext cx="234720" cy="46440"/>
              </p14:xfrm>
            </p:contentPart>
          </mc:Choice>
          <mc:Fallback>
            <p:pic>
              <p:nvPicPr>
                <p:cNvPr id="211179" name="Freihand 211178">
                  <a:extLst>
                    <a:ext uri="{FF2B5EF4-FFF2-40B4-BE49-F238E27FC236}">
                      <a16:creationId xmlns:a16="http://schemas.microsoft.com/office/drawing/2014/main" id="{37D02436-6B71-428D-84E2-8EB43430602F}"/>
                    </a:ext>
                  </a:extLst>
                </p:cNvPr>
                <p:cNvPicPr/>
                <p:nvPr/>
              </p:nvPicPr>
              <p:blipFill>
                <a:blip r:embed="rId502"/>
                <a:stretch>
                  <a:fillRect/>
                </a:stretch>
              </p:blipFill>
              <p:spPr>
                <a:xfrm>
                  <a:off x="4198200" y="5515107"/>
                  <a:ext cx="2433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211180" name="Freihand 211179">
                  <a:extLst>
                    <a:ext uri="{FF2B5EF4-FFF2-40B4-BE49-F238E27FC236}">
                      <a16:creationId xmlns:a16="http://schemas.microsoft.com/office/drawing/2014/main" id="{AB63F510-C6C1-45AE-9512-8A0DA2D44773}"/>
                    </a:ext>
                  </a:extLst>
                </p14:cNvPr>
                <p14:cNvContentPartPr/>
                <p14:nvPr/>
              </p14:nvContentPartPr>
              <p14:xfrm>
                <a:off x="4446240" y="5435547"/>
                <a:ext cx="75600" cy="204480"/>
              </p14:xfrm>
            </p:contentPart>
          </mc:Choice>
          <mc:Fallback>
            <p:pic>
              <p:nvPicPr>
                <p:cNvPr id="211180" name="Freihand 211179">
                  <a:extLst>
                    <a:ext uri="{FF2B5EF4-FFF2-40B4-BE49-F238E27FC236}">
                      <a16:creationId xmlns:a16="http://schemas.microsoft.com/office/drawing/2014/main" id="{AB63F510-C6C1-45AE-9512-8A0DA2D44773}"/>
                    </a:ext>
                  </a:extLst>
                </p:cNvPr>
                <p:cNvPicPr/>
                <p:nvPr/>
              </p:nvPicPr>
              <p:blipFill>
                <a:blip r:embed="rId504"/>
                <a:stretch>
                  <a:fillRect/>
                </a:stretch>
              </p:blipFill>
              <p:spPr>
                <a:xfrm>
                  <a:off x="4441920" y="5431227"/>
                  <a:ext cx="8424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211181" name="Freihand 211180">
                  <a:extLst>
                    <a:ext uri="{FF2B5EF4-FFF2-40B4-BE49-F238E27FC236}">
                      <a16:creationId xmlns:a16="http://schemas.microsoft.com/office/drawing/2014/main" id="{96CA8046-9AC8-4171-9089-1AD4D26FE413}"/>
                    </a:ext>
                  </a:extLst>
                </p14:cNvPr>
                <p14:cNvContentPartPr/>
                <p14:nvPr/>
              </p14:nvContentPartPr>
              <p14:xfrm>
                <a:off x="4527600" y="5414667"/>
                <a:ext cx="31680" cy="145800"/>
              </p14:xfrm>
            </p:contentPart>
          </mc:Choice>
          <mc:Fallback>
            <p:pic>
              <p:nvPicPr>
                <p:cNvPr id="211181" name="Freihand 211180">
                  <a:extLst>
                    <a:ext uri="{FF2B5EF4-FFF2-40B4-BE49-F238E27FC236}">
                      <a16:creationId xmlns:a16="http://schemas.microsoft.com/office/drawing/2014/main" id="{96CA8046-9AC8-4171-9089-1AD4D26FE413}"/>
                    </a:ext>
                  </a:extLst>
                </p:cNvPr>
                <p:cNvPicPr/>
                <p:nvPr/>
              </p:nvPicPr>
              <p:blipFill>
                <a:blip r:embed="rId506"/>
                <a:stretch>
                  <a:fillRect/>
                </a:stretch>
              </p:blipFill>
              <p:spPr>
                <a:xfrm>
                  <a:off x="4523280" y="5410347"/>
                  <a:ext cx="403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211182" name="Freihand 211181">
                  <a:extLst>
                    <a:ext uri="{FF2B5EF4-FFF2-40B4-BE49-F238E27FC236}">
                      <a16:creationId xmlns:a16="http://schemas.microsoft.com/office/drawing/2014/main" id="{8BE58B6B-174F-48EA-B6FE-B5BBAB05F397}"/>
                    </a:ext>
                  </a:extLst>
                </p14:cNvPr>
                <p14:cNvContentPartPr/>
                <p14:nvPr/>
              </p14:nvContentPartPr>
              <p14:xfrm>
                <a:off x="4495920" y="5335107"/>
                <a:ext cx="121320" cy="196920"/>
              </p14:xfrm>
            </p:contentPart>
          </mc:Choice>
          <mc:Fallback>
            <p:pic>
              <p:nvPicPr>
                <p:cNvPr id="211182" name="Freihand 211181">
                  <a:extLst>
                    <a:ext uri="{FF2B5EF4-FFF2-40B4-BE49-F238E27FC236}">
                      <a16:creationId xmlns:a16="http://schemas.microsoft.com/office/drawing/2014/main" id="{8BE58B6B-174F-48EA-B6FE-B5BBAB05F397}"/>
                    </a:ext>
                  </a:extLst>
                </p:cNvPr>
                <p:cNvPicPr/>
                <p:nvPr/>
              </p:nvPicPr>
              <p:blipFill>
                <a:blip r:embed="rId508"/>
                <a:stretch>
                  <a:fillRect/>
                </a:stretch>
              </p:blipFill>
              <p:spPr>
                <a:xfrm>
                  <a:off x="4491600" y="5330787"/>
                  <a:ext cx="12996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211184" name="Freihand 211183">
                  <a:extLst>
                    <a:ext uri="{FF2B5EF4-FFF2-40B4-BE49-F238E27FC236}">
                      <a16:creationId xmlns:a16="http://schemas.microsoft.com/office/drawing/2014/main" id="{EF5FE4C9-E655-4418-9A06-9D576DC23553}"/>
                    </a:ext>
                  </a:extLst>
                </p14:cNvPr>
                <p14:cNvContentPartPr/>
                <p14:nvPr/>
              </p14:nvContentPartPr>
              <p14:xfrm>
                <a:off x="3671880" y="4764507"/>
                <a:ext cx="360" cy="360"/>
              </p14:xfrm>
            </p:contentPart>
          </mc:Choice>
          <mc:Fallback>
            <p:pic>
              <p:nvPicPr>
                <p:cNvPr id="211184" name="Freihand 211183">
                  <a:extLst>
                    <a:ext uri="{FF2B5EF4-FFF2-40B4-BE49-F238E27FC236}">
                      <a16:creationId xmlns:a16="http://schemas.microsoft.com/office/drawing/2014/main" id="{EF5FE4C9-E655-4418-9A06-9D576DC23553}"/>
                    </a:ext>
                  </a:extLst>
                </p:cNvPr>
                <p:cNvPicPr/>
                <p:nvPr/>
              </p:nvPicPr>
              <p:blipFill>
                <a:blip r:embed="rId124"/>
                <a:stretch>
                  <a:fillRect/>
                </a:stretch>
              </p:blipFill>
              <p:spPr>
                <a:xfrm>
                  <a:off x="3667560" y="47601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211185" name="Freihand 211184">
                  <a:extLst>
                    <a:ext uri="{FF2B5EF4-FFF2-40B4-BE49-F238E27FC236}">
                      <a16:creationId xmlns:a16="http://schemas.microsoft.com/office/drawing/2014/main" id="{46F38F7B-CDA3-47D6-BA70-2C431AE20774}"/>
                    </a:ext>
                  </a:extLst>
                </p14:cNvPr>
                <p14:cNvContentPartPr/>
                <p14:nvPr/>
              </p14:nvContentPartPr>
              <p14:xfrm>
                <a:off x="3342120" y="4732107"/>
                <a:ext cx="573840" cy="476280"/>
              </p14:xfrm>
            </p:contentPart>
          </mc:Choice>
          <mc:Fallback>
            <p:pic>
              <p:nvPicPr>
                <p:cNvPr id="211185" name="Freihand 211184">
                  <a:extLst>
                    <a:ext uri="{FF2B5EF4-FFF2-40B4-BE49-F238E27FC236}">
                      <a16:creationId xmlns:a16="http://schemas.microsoft.com/office/drawing/2014/main" id="{46F38F7B-CDA3-47D6-BA70-2C431AE20774}"/>
                    </a:ext>
                  </a:extLst>
                </p:cNvPr>
                <p:cNvPicPr/>
                <p:nvPr/>
              </p:nvPicPr>
              <p:blipFill>
                <a:blip r:embed="rId511"/>
                <a:stretch>
                  <a:fillRect/>
                </a:stretch>
              </p:blipFill>
              <p:spPr>
                <a:xfrm>
                  <a:off x="3337800" y="4727787"/>
                  <a:ext cx="582480" cy="48492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211187" name="Freihand 211186">
                  <a:extLst>
                    <a:ext uri="{FF2B5EF4-FFF2-40B4-BE49-F238E27FC236}">
                      <a16:creationId xmlns:a16="http://schemas.microsoft.com/office/drawing/2014/main" id="{CDA27F30-95ED-4AEC-8E4F-8D6DC5B311BC}"/>
                    </a:ext>
                  </a:extLst>
                </p14:cNvPr>
                <p14:cNvContentPartPr/>
                <p14:nvPr/>
              </p14:nvContentPartPr>
              <p14:xfrm>
                <a:off x="4220880" y="4592427"/>
                <a:ext cx="2364840" cy="693000"/>
              </p14:xfrm>
            </p:contentPart>
          </mc:Choice>
          <mc:Fallback>
            <p:pic>
              <p:nvPicPr>
                <p:cNvPr id="211187" name="Freihand 211186">
                  <a:extLst>
                    <a:ext uri="{FF2B5EF4-FFF2-40B4-BE49-F238E27FC236}">
                      <a16:creationId xmlns:a16="http://schemas.microsoft.com/office/drawing/2014/main" id="{CDA27F30-95ED-4AEC-8E4F-8D6DC5B311BC}"/>
                    </a:ext>
                  </a:extLst>
                </p:cNvPr>
                <p:cNvPicPr/>
                <p:nvPr/>
              </p:nvPicPr>
              <p:blipFill>
                <a:blip r:embed="rId513"/>
                <a:stretch>
                  <a:fillRect/>
                </a:stretch>
              </p:blipFill>
              <p:spPr>
                <a:xfrm>
                  <a:off x="4216560" y="4588107"/>
                  <a:ext cx="2373480" cy="70164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211191" name="Freihand 211190">
                  <a:extLst>
                    <a:ext uri="{FF2B5EF4-FFF2-40B4-BE49-F238E27FC236}">
                      <a16:creationId xmlns:a16="http://schemas.microsoft.com/office/drawing/2014/main" id="{4683EB13-3245-414B-89B9-9466A72AEF7A}"/>
                    </a:ext>
                  </a:extLst>
                </p14:cNvPr>
                <p14:cNvContentPartPr/>
                <p14:nvPr/>
              </p14:nvContentPartPr>
              <p14:xfrm>
                <a:off x="6951120" y="4329987"/>
                <a:ext cx="114480" cy="133920"/>
              </p14:xfrm>
            </p:contentPart>
          </mc:Choice>
          <mc:Fallback>
            <p:pic>
              <p:nvPicPr>
                <p:cNvPr id="211191" name="Freihand 211190">
                  <a:extLst>
                    <a:ext uri="{FF2B5EF4-FFF2-40B4-BE49-F238E27FC236}">
                      <a16:creationId xmlns:a16="http://schemas.microsoft.com/office/drawing/2014/main" id="{4683EB13-3245-414B-89B9-9466A72AEF7A}"/>
                    </a:ext>
                  </a:extLst>
                </p:cNvPr>
                <p:cNvPicPr/>
                <p:nvPr/>
              </p:nvPicPr>
              <p:blipFill>
                <a:blip r:embed="rId515"/>
                <a:stretch>
                  <a:fillRect/>
                </a:stretch>
              </p:blipFill>
              <p:spPr>
                <a:xfrm>
                  <a:off x="6946800" y="4325667"/>
                  <a:ext cx="1231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211192" name="Freihand 211191">
                  <a:extLst>
                    <a:ext uri="{FF2B5EF4-FFF2-40B4-BE49-F238E27FC236}">
                      <a16:creationId xmlns:a16="http://schemas.microsoft.com/office/drawing/2014/main" id="{0A174169-A1A3-4FED-9A50-6CAD21365AB7}"/>
                    </a:ext>
                  </a:extLst>
                </p14:cNvPr>
                <p14:cNvContentPartPr/>
                <p14:nvPr/>
              </p14:nvContentPartPr>
              <p14:xfrm>
                <a:off x="7096560" y="4268787"/>
                <a:ext cx="221760" cy="159480"/>
              </p14:xfrm>
            </p:contentPart>
          </mc:Choice>
          <mc:Fallback>
            <p:pic>
              <p:nvPicPr>
                <p:cNvPr id="211192" name="Freihand 211191">
                  <a:extLst>
                    <a:ext uri="{FF2B5EF4-FFF2-40B4-BE49-F238E27FC236}">
                      <a16:creationId xmlns:a16="http://schemas.microsoft.com/office/drawing/2014/main" id="{0A174169-A1A3-4FED-9A50-6CAD21365AB7}"/>
                    </a:ext>
                  </a:extLst>
                </p:cNvPr>
                <p:cNvPicPr/>
                <p:nvPr/>
              </p:nvPicPr>
              <p:blipFill>
                <a:blip r:embed="rId517"/>
                <a:stretch>
                  <a:fillRect/>
                </a:stretch>
              </p:blipFill>
              <p:spPr>
                <a:xfrm>
                  <a:off x="7092240" y="4264467"/>
                  <a:ext cx="2304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211193" name="Freihand 211192">
                  <a:extLst>
                    <a:ext uri="{FF2B5EF4-FFF2-40B4-BE49-F238E27FC236}">
                      <a16:creationId xmlns:a16="http://schemas.microsoft.com/office/drawing/2014/main" id="{534BEDC7-4EE4-4CA6-8FF9-BBB2BB70A61D}"/>
                    </a:ext>
                  </a:extLst>
                </p14:cNvPr>
                <p14:cNvContentPartPr/>
                <p14:nvPr/>
              </p14:nvContentPartPr>
              <p14:xfrm>
                <a:off x="7314360" y="4285707"/>
                <a:ext cx="6840" cy="30960"/>
              </p14:xfrm>
            </p:contentPart>
          </mc:Choice>
          <mc:Fallback>
            <p:pic>
              <p:nvPicPr>
                <p:cNvPr id="211193" name="Freihand 211192">
                  <a:extLst>
                    <a:ext uri="{FF2B5EF4-FFF2-40B4-BE49-F238E27FC236}">
                      <a16:creationId xmlns:a16="http://schemas.microsoft.com/office/drawing/2014/main" id="{534BEDC7-4EE4-4CA6-8FF9-BBB2BB70A61D}"/>
                    </a:ext>
                  </a:extLst>
                </p:cNvPr>
                <p:cNvPicPr/>
                <p:nvPr/>
              </p:nvPicPr>
              <p:blipFill>
                <a:blip r:embed="rId519"/>
                <a:stretch>
                  <a:fillRect/>
                </a:stretch>
              </p:blipFill>
              <p:spPr>
                <a:xfrm>
                  <a:off x="7310040" y="4281387"/>
                  <a:ext cx="154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211194" name="Freihand 211193">
                  <a:extLst>
                    <a:ext uri="{FF2B5EF4-FFF2-40B4-BE49-F238E27FC236}">
                      <a16:creationId xmlns:a16="http://schemas.microsoft.com/office/drawing/2014/main" id="{C502E15C-415B-4A55-A33C-0F07D6E7EB5C}"/>
                    </a:ext>
                  </a:extLst>
                </p14:cNvPr>
                <p14:cNvContentPartPr/>
                <p14:nvPr/>
              </p14:nvContentPartPr>
              <p14:xfrm>
                <a:off x="7333440" y="4333947"/>
                <a:ext cx="305640" cy="184320"/>
              </p14:xfrm>
            </p:contentPart>
          </mc:Choice>
          <mc:Fallback>
            <p:pic>
              <p:nvPicPr>
                <p:cNvPr id="211194" name="Freihand 211193">
                  <a:extLst>
                    <a:ext uri="{FF2B5EF4-FFF2-40B4-BE49-F238E27FC236}">
                      <a16:creationId xmlns:a16="http://schemas.microsoft.com/office/drawing/2014/main" id="{C502E15C-415B-4A55-A33C-0F07D6E7EB5C}"/>
                    </a:ext>
                  </a:extLst>
                </p:cNvPr>
                <p:cNvPicPr/>
                <p:nvPr/>
              </p:nvPicPr>
              <p:blipFill>
                <a:blip r:embed="rId521"/>
                <a:stretch>
                  <a:fillRect/>
                </a:stretch>
              </p:blipFill>
              <p:spPr>
                <a:xfrm>
                  <a:off x="7329120" y="4329627"/>
                  <a:ext cx="3142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211196" name="Freihand 211195">
                  <a:extLst>
                    <a:ext uri="{FF2B5EF4-FFF2-40B4-BE49-F238E27FC236}">
                      <a16:creationId xmlns:a16="http://schemas.microsoft.com/office/drawing/2014/main" id="{694040F1-8586-47BF-9646-2D1C83603392}"/>
                    </a:ext>
                  </a:extLst>
                </p14:cNvPr>
                <p14:cNvContentPartPr/>
                <p14:nvPr/>
              </p14:nvContentPartPr>
              <p14:xfrm>
                <a:off x="7831320" y="4286787"/>
                <a:ext cx="292680" cy="104040"/>
              </p14:xfrm>
            </p:contentPart>
          </mc:Choice>
          <mc:Fallback>
            <p:pic>
              <p:nvPicPr>
                <p:cNvPr id="211196" name="Freihand 211195">
                  <a:extLst>
                    <a:ext uri="{FF2B5EF4-FFF2-40B4-BE49-F238E27FC236}">
                      <a16:creationId xmlns:a16="http://schemas.microsoft.com/office/drawing/2014/main" id="{694040F1-8586-47BF-9646-2D1C83603392}"/>
                    </a:ext>
                  </a:extLst>
                </p:cNvPr>
                <p:cNvPicPr/>
                <p:nvPr/>
              </p:nvPicPr>
              <p:blipFill>
                <a:blip r:embed="rId523"/>
                <a:stretch>
                  <a:fillRect/>
                </a:stretch>
              </p:blipFill>
              <p:spPr>
                <a:xfrm>
                  <a:off x="7827000" y="4282467"/>
                  <a:ext cx="3013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211197" name="Freihand 211196">
                  <a:extLst>
                    <a:ext uri="{FF2B5EF4-FFF2-40B4-BE49-F238E27FC236}">
                      <a16:creationId xmlns:a16="http://schemas.microsoft.com/office/drawing/2014/main" id="{2E4BDDB1-D4FA-4DFF-9938-D11211AB1E09}"/>
                    </a:ext>
                  </a:extLst>
                </p14:cNvPr>
                <p14:cNvContentPartPr/>
                <p14:nvPr/>
              </p14:nvContentPartPr>
              <p14:xfrm>
                <a:off x="8072160" y="4217667"/>
                <a:ext cx="19080" cy="11520"/>
              </p14:xfrm>
            </p:contentPart>
          </mc:Choice>
          <mc:Fallback>
            <p:pic>
              <p:nvPicPr>
                <p:cNvPr id="211197" name="Freihand 211196">
                  <a:extLst>
                    <a:ext uri="{FF2B5EF4-FFF2-40B4-BE49-F238E27FC236}">
                      <a16:creationId xmlns:a16="http://schemas.microsoft.com/office/drawing/2014/main" id="{2E4BDDB1-D4FA-4DFF-9938-D11211AB1E09}"/>
                    </a:ext>
                  </a:extLst>
                </p:cNvPr>
                <p:cNvPicPr/>
                <p:nvPr/>
              </p:nvPicPr>
              <p:blipFill>
                <a:blip r:embed="rId525"/>
                <a:stretch>
                  <a:fillRect/>
                </a:stretch>
              </p:blipFill>
              <p:spPr>
                <a:xfrm>
                  <a:off x="8067840" y="4213347"/>
                  <a:ext cx="277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211199" name="Freihand 211198">
                  <a:extLst>
                    <a:ext uri="{FF2B5EF4-FFF2-40B4-BE49-F238E27FC236}">
                      <a16:creationId xmlns:a16="http://schemas.microsoft.com/office/drawing/2014/main" id="{598B82D8-B94A-4407-9DCB-5EBCDFB5944F}"/>
                    </a:ext>
                  </a:extLst>
                </p14:cNvPr>
                <p14:cNvContentPartPr/>
                <p14:nvPr/>
              </p14:nvContentPartPr>
              <p14:xfrm>
                <a:off x="6706320" y="4092027"/>
                <a:ext cx="123120" cy="108000"/>
              </p14:xfrm>
            </p:contentPart>
          </mc:Choice>
          <mc:Fallback>
            <p:pic>
              <p:nvPicPr>
                <p:cNvPr id="211199" name="Freihand 211198">
                  <a:extLst>
                    <a:ext uri="{FF2B5EF4-FFF2-40B4-BE49-F238E27FC236}">
                      <a16:creationId xmlns:a16="http://schemas.microsoft.com/office/drawing/2014/main" id="{598B82D8-B94A-4407-9DCB-5EBCDFB5944F}"/>
                    </a:ext>
                  </a:extLst>
                </p:cNvPr>
                <p:cNvPicPr/>
                <p:nvPr/>
              </p:nvPicPr>
              <p:blipFill>
                <a:blip r:embed="rId527"/>
                <a:stretch>
                  <a:fillRect/>
                </a:stretch>
              </p:blipFill>
              <p:spPr>
                <a:xfrm>
                  <a:off x="6702000" y="4087707"/>
                  <a:ext cx="1317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211200" name="Freihand 211199">
                  <a:extLst>
                    <a:ext uri="{FF2B5EF4-FFF2-40B4-BE49-F238E27FC236}">
                      <a16:creationId xmlns:a16="http://schemas.microsoft.com/office/drawing/2014/main" id="{8BD3D676-9B97-456F-B6B5-10A1050281D4}"/>
                    </a:ext>
                  </a:extLst>
                </p14:cNvPr>
                <p14:cNvContentPartPr/>
                <p14:nvPr/>
              </p14:nvContentPartPr>
              <p14:xfrm>
                <a:off x="6837360" y="4090227"/>
                <a:ext cx="105480" cy="117720"/>
              </p14:xfrm>
            </p:contentPart>
          </mc:Choice>
          <mc:Fallback>
            <p:pic>
              <p:nvPicPr>
                <p:cNvPr id="211200" name="Freihand 211199">
                  <a:extLst>
                    <a:ext uri="{FF2B5EF4-FFF2-40B4-BE49-F238E27FC236}">
                      <a16:creationId xmlns:a16="http://schemas.microsoft.com/office/drawing/2014/main" id="{8BD3D676-9B97-456F-B6B5-10A1050281D4}"/>
                    </a:ext>
                  </a:extLst>
                </p:cNvPr>
                <p:cNvPicPr/>
                <p:nvPr/>
              </p:nvPicPr>
              <p:blipFill>
                <a:blip r:embed="rId529"/>
                <a:stretch>
                  <a:fillRect/>
                </a:stretch>
              </p:blipFill>
              <p:spPr>
                <a:xfrm>
                  <a:off x="6833040" y="4085907"/>
                  <a:ext cx="1141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211201" name="Freihand 211200">
                  <a:extLst>
                    <a:ext uri="{FF2B5EF4-FFF2-40B4-BE49-F238E27FC236}">
                      <a16:creationId xmlns:a16="http://schemas.microsoft.com/office/drawing/2014/main" id="{16AE4830-B301-4D96-AFE0-2E99B52C6A2F}"/>
                    </a:ext>
                  </a:extLst>
                </p14:cNvPr>
                <p14:cNvContentPartPr/>
                <p14:nvPr/>
              </p14:nvContentPartPr>
              <p14:xfrm>
                <a:off x="6979920" y="4091667"/>
                <a:ext cx="299160" cy="81720"/>
              </p14:xfrm>
            </p:contentPart>
          </mc:Choice>
          <mc:Fallback>
            <p:pic>
              <p:nvPicPr>
                <p:cNvPr id="211201" name="Freihand 211200">
                  <a:extLst>
                    <a:ext uri="{FF2B5EF4-FFF2-40B4-BE49-F238E27FC236}">
                      <a16:creationId xmlns:a16="http://schemas.microsoft.com/office/drawing/2014/main" id="{16AE4830-B301-4D96-AFE0-2E99B52C6A2F}"/>
                    </a:ext>
                  </a:extLst>
                </p:cNvPr>
                <p:cNvPicPr/>
                <p:nvPr/>
              </p:nvPicPr>
              <p:blipFill>
                <a:blip r:embed="rId531"/>
                <a:stretch>
                  <a:fillRect/>
                </a:stretch>
              </p:blipFill>
              <p:spPr>
                <a:xfrm>
                  <a:off x="6975600" y="4087347"/>
                  <a:ext cx="3078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211202" name="Freihand 211201">
                  <a:extLst>
                    <a:ext uri="{FF2B5EF4-FFF2-40B4-BE49-F238E27FC236}">
                      <a16:creationId xmlns:a16="http://schemas.microsoft.com/office/drawing/2014/main" id="{481C0489-DC83-4DA8-8585-885DBAA60856}"/>
                    </a:ext>
                  </a:extLst>
                </p14:cNvPr>
                <p14:cNvContentPartPr/>
                <p14:nvPr/>
              </p14:nvContentPartPr>
              <p14:xfrm>
                <a:off x="7259640" y="4044147"/>
                <a:ext cx="25920" cy="21240"/>
              </p14:xfrm>
            </p:contentPart>
          </mc:Choice>
          <mc:Fallback>
            <p:pic>
              <p:nvPicPr>
                <p:cNvPr id="211202" name="Freihand 211201">
                  <a:extLst>
                    <a:ext uri="{FF2B5EF4-FFF2-40B4-BE49-F238E27FC236}">
                      <a16:creationId xmlns:a16="http://schemas.microsoft.com/office/drawing/2014/main" id="{481C0489-DC83-4DA8-8585-885DBAA60856}"/>
                    </a:ext>
                  </a:extLst>
                </p:cNvPr>
                <p:cNvPicPr/>
                <p:nvPr/>
              </p:nvPicPr>
              <p:blipFill>
                <a:blip r:embed="rId533"/>
                <a:stretch>
                  <a:fillRect/>
                </a:stretch>
              </p:blipFill>
              <p:spPr>
                <a:xfrm>
                  <a:off x="7255320" y="4039827"/>
                  <a:ext cx="345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211203" name="Freihand 211202">
                  <a:extLst>
                    <a:ext uri="{FF2B5EF4-FFF2-40B4-BE49-F238E27FC236}">
                      <a16:creationId xmlns:a16="http://schemas.microsoft.com/office/drawing/2014/main" id="{75AC8F26-5387-492C-9705-1142D59A1FEF}"/>
                    </a:ext>
                  </a:extLst>
                </p14:cNvPr>
                <p14:cNvContentPartPr/>
                <p14:nvPr/>
              </p14:nvContentPartPr>
              <p14:xfrm>
                <a:off x="7293840" y="4040907"/>
                <a:ext cx="142920" cy="118440"/>
              </p14:xfrm>
            </p:contentPart>
          </mc:Choice>
          <mc:Fallback>
            <p:pic>
              <p:nvPicPr>
                <p:cNvPr id="211203" name="Freihand 211202">
                  <a:extLst>
                    <a:ext uri="{FF2B5EF4-FFF2-40B4-BE49-F238E27FC236}">
                      <a16:creationId xmlns:a16="http://schemas.microsoft.com/office/drawing/2014/main" id="{75AC8F26-5387-492C-9705-1142D59A1FEF}"/>
                    </a:ext>
                  </a:extLst>
                </p:cNvPr>
                <p:cNvPicPr/>
                <p:nvPr/>
              </p:nvPicPr>
              <p:blipFill>
                <a:blip r:embed="rId535"/>
                <a:stretch>
                  <a:fillRect/>
                </a:stretch>
              </p:blipFill>
              <p:spPr>
                <a:xfrm>
                  <a:off x="7289520" y="4036587"/>
                  <a:ext cx="1515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211204" name="Freihand 211203">
                  <a:extLst>
                    <a:ext uri="{FF2B5EF4-FFF2-40B4-BE49-F238E27FC236}">
                      <a16:creationId xmlns:a16="http://schemas.microsoft.com/office/drawing/2014/main" id="{798ADAAE-6B62-42DF-9071-3F594F96B6D9}"/>
                    </a:ext>
                  </a:extLst>
                </p14:cNvPr>
                <p14:cNvContentPartPr/>
                <p14:nvPr/>
              </p14:nvContentPartPr>
              <p14:xfrm>
                <a:off x="7517040" y="4057107"/>
                <a:ext cx="375480" cy="134280"/>
              </p14:xfrm>
            </p:contentPart>
          </mc:Choice>
          <mc:Fallback>
            <p:pic>
              <p:nvPicPr>
                <p:cNvPr id="211204" name="Freihand 211203">
                  <a:extLst>
                    <a:ext uri="{FF2B5EF4-FFF2-40B4-BE49-F238E27FC236}">
                      <a16:creationId xmlns:a16="http://schemas.microsoft.com/office/drawing/2014/main" id="{798ADAAE-6B62-42DF-9071-3F594F96B6D9}"/>
                    </a:ext>
                  </a:extLst>
                </p:cNvPr>
                <p:cNvPicPr/>
                <p:nvPr/>
              </p:nvPicPr>
              <p:blipFill>
                <a:blip r:embed="rId537"/>
                <a:stretch>
                  <a:fillRect/>
                </a:stretch>
              </p:blipFill>
              <p:spPr>
                <a:xfrm>
                  <a:off x="7512720" y="4052787"/>
                  <a:ext cx="3841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211205" name="Freihand 211204">
                  <a:extLst>
                    <a:ext uri="{FF2B5EF4-FFF2-40B4-BE49-F238E27FC236}">
                      <a16:creationId xmlns:a16="http://schemas.microsoft.com/office/drawing/2014/main" id="{61F8BED5-CCAA-49AD-BA9F-28C66484882D}"/>
                    </a:ext>
                  </a:extLst>
                </p14:cNvPr>
                <p14:cNvContentPartPr/>
                <p14:nvPr/>
              </p14:nvContentPartPr>
              <p14:xfrm>
                <a:off x="7888200" y="4031187"/>
                <a:ext cx="308160" cy="140400"/>
              </p14:xfrm>
            </p:contentPart>
          </mc:Choice>
          <mc:Fallback>
            <p:pic>
              <p:nvPicPr>
                <p:cNvPr id="211205" name="Freihand 211204">
                  <a:extLst>
                    <a:ext uri="{FF2B5EF4-FFF2-40B4-BE49-F238E27FC236}">
                      <a16:creationId xmlns:a16="http://schemas.microsoft.com/office/drawing/2014/main" id="{61F8BED5-CCAA-49AD-BA9F-28C66484882D}"/>
                    </a:ext>
                  </a:extLst>
                </p:cNvPr>
                <p:cNvPicPr/>
                <p:nvPr/>
              </p:nvPicPr>
              <p:blipFill>
                <a:blip r:embed="rId539"/>
                <a:stretch>
                  <a:fillRect/>
                </a:stretch>
              </p:blipFill>
              <p:spPr>
                <a:xfrm>
                  <a:off x="7883880" y="4026867"/>
                  <a:ext cx="3168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211206" name="Freihand 211205">
                  <a:extLst>
                    <a:ext uri="{FF2B5EF4-FFF2-40B4-BE49-F238E27FC236}">
                      <a16:creationId xmlns:a16="http://schemas.microsoft.com/office/drawing/2014/main" id="{E88F4A40-B322-4632-A8F6-182C769B29DB}"/>
                    </a:ext>
                  </a:extLst>
                </p14:cNvPr>
                <p14:cNvContentPartPr/>
                <p14:nvPr/>
              </p14:nvContentPartPr>
              <p14:xfrm>
                <a:off x="8223360" y="4139547"/>
                <a:ext cx="46080" cy="94680"/>
              </p14:xfrm>
            </p:contentPart>
          </mc:Choice>
          <mc:Fallback>
            <p:pic>
              <p:nvPicPr>
                <p:cNvPr id="211206" name="Freihand 211205">
                  <a:extLst>
                    <a:ext uri="{FF2B5EF4-FFF2-40B4-BE49-F238E27FC236}">
                      <a16:creationId xmlns:a16="http://schemas.microsoft.com/office/drawing/2014/main" id="{E88F4A40-B322-4632-A8F6-182C769B29DB}"/>
                    </a:ext>
                  </a:extLst>
                </p:cNvPr>
                <p:cNvPicPr/>
                <p:nvPr/>
              </p:nvPicPr>
              <p:blipFill>
                <a:blip r:embed="rId541"/>
                <a:stretch>
                  <a:fillRect/>
                </a:stretch>
              </p:blipFill>
              <p:spPr>
                <a:xfrm>
                  <a:off x="8219040" y="4135227"/>
                  <a:ext cx="547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211207" name="Freihand 211206">
                  <a:extLst>
                    <a:ext uri="{FF2B5EF4-FFF2-40B4-BE49-F238E27FC236}">
                      <a16:creationId xmlns:a16="http://schemas.microsoft.com/office/drawing/2014/main" id="{46359B38-CEC8-4A28-B96C-84B6961872FD}"/>
                    </a:ext>
                  </a:extLst>
                </p14:cNvPr>
                <p14:cNvContentPartPr/>
                <p14:nvPr/>
              </p14:nvContentPartPr>
              <p14:xfrm>
                <a:off x="8333160" y="4035507"/>
                <a:ext cx="143640" cy="124920"/>
              </p14:xfrm>
            </p:contentPart>
          </mc:Choice>
          <mc:Fallback>
            <p:pic>
              <p:nvPicPr>
                <p:cNvPr id="211207" name="Freihand 211206">
                  <a:extLst>
                    <a:ext uri="{FF2B5EF4-FFF2-40B4-BE49-F238E27FC236}">
                      <a16:creationId xmlns:a16="http://schemas.microsoft.com/office/drawing/2014/main" id="{46359B38-CEC8-4A28-B96C-84B6961872FD}"/>
                    </a:ext>
                  </a:extLst>
                </p:cNvPr>
                <p:cNvPicPr/>
                <p:nvPr/>
              </p:nvPicPr>
              <p:blipFill>
                <a:blip r:embed="rId543"/>
                <a:stretch>
                  <a:fillRect/>
                </a:stretch>
              </p:blipFill>
              <p:spPr>
                <a:xfrm>
                  <a:off x="8328840" y="4031187"/>
                  <a:ext cx="1522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211208" name="Freihand 211207">
                  <a:extLst>
                    <a:ext uri="{FF2B5EF4-FFF2-40B4-BE49-F238E27FC236}">
                      <a16:creationId xmlns:a16="http://schemas.microsoft.com/office/drawing/2014/main" id="{882C0FFA-A48A-4876-9060-8C73A7A90F05}"/>
                    </a:ext>
                  </a:extLst>
                </p14:cNvPr>
                <p14:cNvContentPartPr/>
                <p14:nvPr/>
              </p14:nvContentPartPr>
              <p14:xfrm>
                <a:off x="8456640" y="4024347"/>
                <a:ext cx="233280" cy="196560"/>
              </p14:xfrm>
            </p:contentPart>
          </mc:Choice>
          <mc:Fallback>
            <p:pic>
              <p:nvPicPr>
                <p:cNvPr id="211208" name="Freihand 211207">
                  <a:extLst>
                    <a:ext uri="{FF2B5EF4-FFF2-40B4-BE49-F238E27FC236}">
                      <a16:creationId xmlns:a16="http://schemas.microsoft.com/office/drawing/2014/main" id="{882C0FFA-A48A-4876-9060-8C73A7A90F05}"/>
                    </a:ext>
                  </a:extLst>
                </p:cNvPr>
                <p:cNvPicPr/>
                <p:nvPr/>
              </p:nvPicPr>
              <p:blipFill>
                <a:blip r:embed="rId545"/>
                <a:stretch>
                  <a:fillRect/>
                </a:stretch>
              </p:blipFill>
              <p:spPr>
                <a:xfrm>
                  <a:off x="8452320" y="4020027"/>
                  <a:ext cx="2419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211210" name="Freihand 211209">
                  <a:extLst>
                    <a:ext uri="{FF2B5EF4-FFF2-40B4-BE49-F238E27FC236}">
                      <a16:creationId xmlns:a16="http://schemas.microsoft.com/office/drawing/2014/main" id="{2FCC400A-8C27-4CE4-8BAB-B65DF61F4F0C}"/>
                    </a:ext>
                  </a:extLst>
                </p14:cNvPr>
                <p14:cNvContentPartPr/>
                <p14:nvPr/>
              </p14:nvContentPartPr>
              <p14:xfrm>
                <a:off x="7062000" y="4392987"/>
                <a:ext cx="658080" cy="27720"/>
              </p14:xfrm>
            </p:contentPart>
          </mc:Choice>
          <mc:Fallback>
            <p:pic>
              <p:nvPicPr>
                <p:cNvPr id="211210" name="Freihand 211209">
                  <a:extLst>
                    <a:ext uri="{FF2B5EF4-FFF2-40B4-BE49-F238E27FC236}">
                      <a16:creationId xmlns:a16="http://schemas.microsoft.com/office/drawing/2014/main" id="{2FCC400A-8C27-4CE4-8BAB-B65DF61F4F0C}"/>
                    </a:ext>
                  </a:extLst>
                </p:cNvPr>
                <p:cNvPicPr/>
                <p:nvPr/>
              </p:nvPicPr>
              <p:blipFill>
                <a:blip r:embed="rId547"/>
                <a:stretch>
                  <a:fillRect/>
                </a:stretch>
              </p:blipFill>
              <p:spPr>
                <a:xfrm>
                  <a:off x="7057680" y="4388667"/>
                  <a:ext cx="6667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211212" name="Freihand 211211">
                  <a:extLst>
                    <a:ext uri="{FF2B5EF4-FFF2-40B4-BE49-F238E27FC236}">
                      <a16:creationId xmlns:a16="http://schemas.microsoft.com/office/drawing/2014/main" id="{1F02B22E-C177-42B8-8CBE-332187D77575}"/>
                    </a:ext>
                  </a:extLst>
                </p14:cNvPr>
                <p14:cNvContentPartPr/>
                <p14:nvPr/>
              </p14:nvContentPartPr>
              <p14:xfrm>
                <a:off x="7019160" y="4504587"/>
                <a:ext cx="144720" cy="150840"/>
              </p14:xfrm>
            </p:contentPart>
          </mc:Choice>
          <mc:Fallback>
            <p:pic>
              <p:nvPicPr>
                <p:cNvPr id="211212" name="Freihand 211211">
                  <a:extLst>
                    <a:ext uri="{FF2B5EF4-FFF2-40B4-BE49-F238E27FC236}">
                      <a16:creationId xmlns:a16="http://schemas.microsoft.com/office/drawing/2014/main" id="{1F02B22E-C177-42B8-8CBE-332187D77575}"/>
                    </a:ext>
                  </a:extLst>
                </p:cNvPr>
                <p:cNvPicPr/>
                <p:nvPr/>
              </p:nvPicPr>
              <p:blipFill>
                <a:blip r:embed="rId549"/>
                <a:stretch>
                  <a:fillRect/>
                </a:stretch>
              </p:blipFill>
              <p:spPr>
                <a:xfrm>
                  <a:off x="7014840" y="4500267"/>
                  <a:ext cx="1533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211213" name="Freihand 211212">
                  <a:extLst>
                    <a:ext uri="{FF2B5EF4-FFF2-40B4-BE49-F238E27FC236}">
                      <a16:creationId xmlns:a16="http://schemas.microsoft.com/office/drawing/2014/main" id="{1B6BEEC9-0557-4936-A871-DD0806A094C4}"/>
                    </a:ext>
                  </a:extLst>
                </p14:cNvPr>
                <p14:cNvContentPartPr/>
                <p14:nvPr/>
              </p14:nvContentPartPr>
              <p14:xfrm>
                <a:off x="7090080" y="4580187"/>
                <a:ext cx="324360" cy="86040"/>
              </p14:xfrm>
            </p:contentPart>
          </mc:Choice>
          <mc:Fallback>
            <p:pic>
              <p:nvPicPr>
                <p:cNvPr id="211213" name="Freihand 211212">
                  <a:extLst>
                    <a:ext uri="{FF2B5EF4-FFF2-40B4-BE49-F238E27FC236}">
                      <a16:creationId xmlns:a16="http://schemas.microsoft.com/office/drawing/2014/main" id="{1B6BEEC9-0557-4936-A871-DD0806A094C4}"/>
                    </a:ext>
                  </a:extLst>
                </p:cNvPr>
                <p:cNvPicPr/>
                <p:nvPr/>
              </p:nvPicPr>
              <p:blipFill>
                <a:blip r:embed="rId551"/>
                <a:stretch>
                  <a:fillRect/>
                </a:stretch>
              </p:blipFill>
              <p:spPr>
                <a:xfrm>
                  <a:off x="7085760" y="4575867"/>
                  <a:ext cx="3330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211214" name="Freihand 211213">
                  <a:extLst>
                    <a:ext uri="{FF2B5EF4-FFF2-40B4-BE49-F238E27FC236}">
                      <a16:creationId xmlns:a16="http://schemas.microsoft.com/office/drawing/2014/main" id="{02AFFE44-3E40-4EA8-A040-2B1C01368ACE}"/>
                    </a:ext>
                  </a:extLst>
                </p14:cNvPr>
                <p14:cNvContentPartPr/>
                <p14:nvPr/>
              </p14:nvContentPartPr>
              <p14:xfrm>
                <a:off x="7326960" y="4606107"/>
                <a:ext cx="80640" cy="4320"/>
              </p14:xfrm>
            </p:contentPart>
          </mc:Choice>
          <mc:Fallback>
            <p:pic>
              <p:nvPicPr>
                <p:cNvPr id="211214" name="Freihand 211213">
                  <a:extLst>
                    <a:ext uri="{FF2B5EF4-FFF2-40B4-BE49-F238E27FC236}">
                      <a16:creationId xmlns:a16="http://schemas.microsoft.com/office/drawing/2014/main" id="{02AFFE44-3E40-4EA8-A040-2B1C01368ACE}"/>
                    </a:ext>
                  </a:extLst>
                </p:cNvPr>
                <p:cNvPicPr/>
                <p:nvPr/>
              </p:nvPicPr>
              <p:blipFill>
                <a:blip r:embed="rId553"/>
                <a:stretch>
                  <a:fillRect/>
                </a:stretch>
              </p:blipFill>
              <p:spPr>
                <a:xfrm>
                  <a:off x="7322640" y="4601787"/>
                  <a:ext cx="8928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211215" name="Freihand 211214">
                  <a:extLst>
                    <a:ext uri="{FF2B5EF4-FFF2-40B4-BE49-F238E27FC236}">
                      <a16:creationId xmlns:a16="http://schemas.microsoft.com/office/drawing/2014/main" id="{6BDC7F49-B193-48AC-8C74-988942AA471F}"/>
                    </a:ext>
                  </a:extLst>
                </p14:cNvPr>
                <p14:cNvContentPartPr/>
                <p14:nvPr/>
              </p14:nvContentPartPr>
              <p14:xfrm>
                <a:off x="7411920" y="4485147"/>
                <a:ext cx="193680" cy="222840"/>
              </p14:xfrm>
            </p:contentPart>
          </mc:Choice>
          <mc:Fallback>
            <p:pic>
              <p:nvPicPr>
                <p:cNvPr id="211215" name="Freihand 211214">
                  <a:extLst>
                    <a:ext uri="{FF2B5EF4-FFF2-40B4-BE49-F238E27FC236}">
                      <a16:creationId xmlns:a16="http://schemas.microsoft.com/office/drawing/2014/main" id="{6BDC7F49-B193-48AC-8C74-988942AA471F}"/>
                    </a:ext>
                  </a:extLst>
                </p:cNvPr>
                <p:cNvPicPr/>
                <p:nvPr/>
              </p:nvPicPr>
              <p:blipFill>
                <a:blip r:embed="rId555"/>
                <a:stretch>
                  <a:fillRect/>
                </a:stretch>
              </p:blipFill>
              <p:spPr>
                <a:xfrm>
                  <a:off x="7407600" y="4480827"/>
                  <a:ext cx="20232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211216" name="Freihand 211215">
                  <a:extLst>
                    <a:ext uri="{FF2B5EF4-FFF2-40B4-BE49-F238E27FC236}">
                      <a16:creationId xmlns:a16="http://schemas.microsoft.com/office/drawing/2014/main" id="{991A0341-7CF8-49FC-8676-50702B9B1AE1}"/>
                    </a:ext>
                  </a:extLst>
                </p14:cNvPr>
                <p14:cNvContentPartPr/>
                <p14:nvPr/>
              </p14:nvContentPartPr>
              <p14:xfrm>
                <a:off x="7590840" y="4485867"/>
                <a:ext cx="5040" cy="27360"/>
              </p14:xfrm>
            </p:contentPart>
          </mc:Choice>
          <mc:Fallback>
            <p:pic>
              <p:nvPicPr>
                <p:cNvPr id="211216" name="Freihand 211215">
                  <a:extLst>
                    <a:ext uri="{FF2B5EF4-FFF2-40B4-BE49-F238E27FC236}">
                      <a16:creationId xmlns:a16="http://schemas.microsoft.com/office/drawing/2014/main" id="{991A0341-7CF8-49FC-8676-50702B9B1AE1}"/>
                    </a:ext>
                  </a:extLst>
                </p:cNvPr>
                <p:cNvPicPr/>
                <p:nvPr/>
              </p:nvPicPr>
              <p:blipFill>
                <a:blip r:embed="rId557"/>
                <a:stretch>
                  <a:fillRect/>
                </a:stretch>
              </p:blipFill>
              <p:spPr>
                <a:xfrm>
                  <a:off x="7586520" y="4481547"/>
                  <a:ext cx="136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211217" name="Freihand 211216">
                  <a:extLst>
                    <a:ext uri="{FF2B5EF4-FFF2-40B4-BE49-F238E27FC236}">
                      <a16:creationId xmlns:a16="http://schemas.microsoft.com/office/drawing/2014/main" id="{64CFE40E-C555-454D-9531-F2A181B9D610}"/>
                    </a:ext>
                  </a:extLst>
                </p14:cNvPr>
                <p14:cNvContentPartPr/>
                <p14:nvPr/>
              </p14:nvContentPartPr>
              <p14:xfrm>
                <a:off x="7600560" y="4534827"/>
                <a:ext cx="97200" cy="86760"/>
              </p14:xfrm>
            </p:contentPart>
          </mc:Choice>
          <mc:Fallback>
            <p:pic>
              <p:nvPicPr>
                <p:cNvPr id="211217" name="Freihand 211216">
                  <a:extLst>
                    <a:ext uri="{FF2B5EF4-FFF2-40B4-BE49-F238E27FC236}">
                      <a16:creationId xmlns:a16="http://schemas.microsoft.com/office/drawing/2014/main" id="{64CFE40E-C555-454D-9531-F2A181B9D610}"/>
                    </a:ext>
                  </a:extLst>
                </p:cNvPr>
                <p:cNvPicPr/>
                <p:nvPr/>
              </p:nvPicPr>
              <p:blipFill>
                <a:blip r:embed="rId559"/>
                <a:stretch>
                  <a:fillRect/>
                </a:stretch>
              </p:blipFill>
              <p:spPr>
                <a:xfrm>
                  <a:off x="7596240" y="4530507"/>
                  <a:ext cx="1058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211218" name="Freihand 211217">
                  <a:extLst>
                    <a:ext uri="{FF2B5EF4-FFF2-40B4-BE49-F238E27FC236}">
                      <a16:creationId xmlns:a16="http://schemas.microsoft.com/office/drawing/2014/main" id="{424C83FA-1651-467E-9B01-41A4A7512A70}"/>
                    </a:ext>
                  </a:extLst>
                </p14:cNvPr>
                <p14:cNvContentPartPr/>
                <p14:nvPr/>
              </p14:nvContentPartPr>
              <p14:xfrm>
                <a:off x="7687320" y="4470387"/>
                <a:ext cx="118800" cy="137160"/>
              </p14:xfrm>
            </p:contentPart>
          </mc:Choice>
          <mc:Fallback>
            <p:pic>
              <p:nvPicPr>
                <p:cNvPr id="211218" name="Freihand 211217">
                  <a:extLst>
                    <a:ext uri="{FF2B5EF4-FFF2-40B4-BE49-F238E27FC236}">
                      <a16:creationId xmlns:a16="http://schemas.microsoft.com/office/drawing/2014/main" id="{424C83FA-1651-467E-9B01-41A4A7512A70}"/>
                    </a:ext>
                  </a:extLst>
                </p:cNvPr>
                <p:cNvPicPr/>
                <p:nvPr/>
              </p:nvPicPr>
              <p:blipFill>
                <a:blip r:embed="rId561"/>
                <a:stretch>
                  <a:fillRect/>
                </a:stretch>
              </p:blipFill>
              <p:spPr>
                <a:xfrm>
                  <a:off x="7683000" y="4466067"/>
                  <a:ext cx="1274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211219" name="Freihand 211218">
                  <a:extLst>
                    <a:ext uri="{FF2B5EF4-FFF2-40B4-BE49-F238E27FC236}">
                      <a16:creationId xmlns:a16="http://schemas.microsoft.com/office/drawing/2014/main" id="{9A612CD4-61B4-4E0C-844E-ADCFE16479A0}"/>
                    </a:ext>
                  </a:extLst>
                </p14:cNvPr>
                <p14:cNvContentPartPr/>
                <p14:nvPr/>
              </p14:nvContentPartPr>
              <p14:xfrm>
                <a:off x="7808280" y="4477947"/>
                <a:ext cx="16200" cy="50400"/>
              </p14:xfrm>
            </p:contentPart>
          </mc:Choice>
          <mc:Fallback>
            <p:pic>
              <p:nvPicPr>
                <p:cNvPr id="211219" name="Freihand 211218">
                  <a:extLst>
                    <a:ext uri="{FF2B5EF4-FFF2-40B4-BE49-F238E27FC236}">
                      <a16:creationId xmlns:a16="http://schemas.microsoft.com/office/drawing/2014/main" id="{9A612CD4-61B4-4E0C-844E-ADCFE16479A0}"/>
                    </a:ext>
                  </a:extLst>
                </p:cNvPr>
                <p:cNvPicPr/>
                <p:nvPr/>
              </p:nvPicPr>
              <p:blipFill>
                <a:blip r:embed="rId563"/>
                <a:stretch>
                  <a:fillRect/>
                </a:stretch>
              </p:blipFill>
              <p:spPr>
                <a:xfrm>
                  <a:off x="7803960" y="4473627"/>
                  <a:ext cx="248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211220" name="Freihand 211219">
                  <a:extLst>
                    <a:ext uri="{FF2B5EF4-FFF2-40B4-BE49-F238E27FC236}">
                      <a16:creationId xmlns:a16="http://schemas.microsoft.com/office/drawing/2014/main" id="{34ADCAA4-4C6F-49C5-9536-D4F4F9F271D7}"/>
                    </a:ext>
                  </a:extLst>
                </p14:cNvPr>
                <p14:cNvContentPartPr/>
                <p14:nvPr/>
              </p14:nvContentPartPr>
              <p14:xfrm>
                <a:off x="7787040" y="4518987"/>
                <a:ext cx="237600" cy="196200"/>
              </p14:xfrm>
            </p:contentPart>
          </mc:Choice>
          <mc:Fallback>
            <p:pic>
              <p:nvPicPr>
                <p:cNvPr id="211220" name="Freihand 211219">
                  <a:extLst>
                    <a:ext uri="{FF2B5EF4-FFF2-40B4-BE49-F238E27FC236}">
                      <a16:creationId xmlns:a16="http://schemas.microsoft.com/office/drawing/2014/main" id="{34ADCAA4-4C6F-49C5-9536-D4F4F9F271D7}"/>
                    </a:ext>
                  </a:extLst>
                </p:cNvPr>
                <p:cNvPicPr/>
                <p:nvPr/>
              </p:nvPicPr>
              <p:blipFill>
                <a:blip r:embed="rId565"/>
                <a:stretch>
                  <a:fillRect/>
                </a:stretch>
              </p:blipFill>
              <p:spPr>
                <a:xfrm>
                  <a:off x="7782720" y="4514667"/>
                  <a:ext cx="24624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211221" name="Freihand 211220">
                  <a:extLst>
                    <a:ext uri="{FF2B5EF4-FFF2-40B4-BE49-F238E27FC236}">
                      <a16:creationId xmlns:a16="http://schemas.microsoft.com/office/drawing/2014/main" id="{4F0ADF0A-33E5-44A0-BE70-7F6453A67D7A}"/>
                    </a:ext>
                  </a:extLst>
                </p14:cNvPr>
                <p14:cNvContentPartPr/>
                <p14:nvPr/>
              </p14:nvContentPartPr>
              <p14:xfrm>
                <a:off x="8112480" y="4465347"/>
                <a:ext cx="93240" cy="117720"/>
              </p14:xfrm>
            </p:contentPart>
          </mc:Choice>
          <mc:Fallback>
            <p:pic>
              <p:nvPicPr>
                <p:cNvPr id="211221" name="Freihand 211220">
                  <a:extLst>
                    <a:ext uri="{FF2B5EF4-FFF2-40B4-BE49-F238E27FC236}">
                      <a16:creationId xmlns:a16="http://schemas.microsoft.com/office/drawing/2014/main" id="{4F0ADF0A-33E5-44A0-BE70-7F6453A67D7A}"/>
                    </a:ext>
                  </a:extLst>
                </p:cNvPr>
                <p:cNvPicPr/>
                <p:nvPr/>
              </p:nvPicPr>
              <p:blipFill>
                <a:blip r:embed="rId567"/>
                <a:stretch>
                  <a:fillRect/>
                </a:stretch>
              </p:blipFill>
              <p:spPr>
                <a:xfrm>
                  <a:off x="8108160" y="4461027"/>
                  <a:ext cx="1018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211222" name="Freihand 211221">
                  <a:extLst>
                    <a:ext uri="{FF2B5EF4-FFF2-40B4-BE49-F238E27FC236}">
                      <a16:creationId xmlns:a16="http://schemas.microsoft.com/office/drawing/2014/main" id="{839973AD-EE7E-44DE-8399-91934A50C187}"/>
                    </a:ext>
                  </a:extLst>
                </p14:cNvPr>
                <p14:cNvContentPartPr/>
                <p14:nvPr/>
              </p14:nvContentPartPr>
              <p14:xfrm>
                <a:off x="8134080" y="4522227"/>
                <a:ext cx="212760" cy="58320"/>
              </p14:xfrm>
            </p:contentPart>
          </mc:Choice>
          <mc:Fallback>
            <p:pic>
              <p:nvPicPr>
                <p:cNvPr id="211222" name="Freihand 211221">
                  <a:extLst>
                    <a:ext uri="{FF2B5EF4-FFF2-40B4-BE49-F238E27FC236}">
                      <a16:creationId xmlns:a16="http://schemas.microsoft.com/office/drawing/2014/main" id="{839973AD-EE7E-44DE-8399-91934A50C187}"/>
                    </a:ext>
                  </a:extLst>
                </p:cNvPr>
                <p:cNvPicPr/>
                <p:nvPr/>
              </p:nvPicPr>
              <p:blipFill>
                <a:blip r:embed="rId569"/>
                <a:stretch>
                  <a:fillRect/>
                </a:stretch>
              </p:blipFill>
              <p:spPr>
                <a:xfrm>
                  <a:off x="8129760" y="4517907"/>
                  <a:ext cx="2214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211223" name="Freihand 211222">
                  <a:extLst>
                    <a:ext uri="{FF2B5EF4-FFF2-40B4-BE49-F238E27FC236}">
                      <a16:creationId xmlns:a16="http://schemas.microsoft.com/office/drawing/2014/main" id="{025E97A7-D2DA-4221-905E-DF5666D5787D}"/>
                    </a:ext>
                  </a:extLst>
                </p14:cNvPr>
                <p14:cNvContentPartPr/>
                <p14:nvPr/>
              </p14:nvContentPartPr>
              <p14:xfrm>
                <a:off x="8367360" y="4468947"/>
                <a:ext cx="45000" cy="107640"/>
              </p14:xfrm>
            </p:contentPart>
          </mc:Choice>
          <mc:Fallback>
            <p:pic>
              <p:nvPicPr>
                <p:cNvPr id="211223" name="Freihand 211222">
                  <a:extLst>
                    <a:ext uri="{FF2B5EF4-FFF2-40B4-BE49-F238E27FC236}">
                      <a16:creationId xmlns:a16="http://schemas.microsoft.com/office/drawing/2014/main" id="{025E97A7-D2DA-4221-905E-DF5666D5787D}"/>
                    </a:ext>
                  </a:extLst>
                </p:cNvPr>
                <p:cNvPicPr/>
                <p:nvPr/>
              </p:nvPicPr>
              <p:blipFill>
                <a:blip r:embed="rId571"/>
                <a:stretch>
                  <a:fillRect/>
                </a:stretch>
              </p:blipFill>
              <p:spPr>
                <a:xfrm>
                  <a:off x="8363040" y="4464627"/>
                  <a:ext cx="536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211224" name="Freihand 211223">
                  <a:extLst>
                    <a:ext uri="{FF2B5EF4-FFF2-40B4-BE49-F238E27FC236}">
                      <a16:creationId xmlns:a16="http://schemas.microsoft.com/office/drawing/2014/main" id="{D15FCD7C-F4FF-44D7-9092-DC81A71164B7}"/>
                    </a:ext>
                  </a:extLst>
                </p14:cNvPr>
                <p14:cNvContentPartPr/>
                <p14:nvPr/>
              </p14:nvContentPartPr>
              <p14:xfrm>
                <a:off x="8444760" y="4497387"/>
                <a:ext cx="113040" cy="60840"/>
              </p14:xfrm>
            </p:contentPart>
          </mc:Choice>
          <mc:Fallback>
            <p:pic>
              <p:nvPicPr>
                <p:cNvPr id="211224" name="Freihand 211223">
                  <a:extLst>
                    <a:ext uri="{FF2B5EF4-FFF2-40B4-BE49-F238E27FC236}">
                      <a16:creationId xmlns:a16="http://schemas.microsoft.com/office/drawing/2014/main" id="{D15FCD7C-F4FF-44D7-9092-DC81A71164B7}"/>
                    </a:ext>
                  </a:extLst>
                </p:cNvPr>
                <p:cNvPicPr/>
                <p:nvPr/>
              </p:nvPicPr>
              <p:blipFill>
                <a:blip r:embed="rId573"/>
                <a:stretch>
                  <a:fillRect/>
                </a:stretch>
              </p:blipFill>
              <p:spPr>
                <a:xfrm>
                  <a:off x="8440440" y="4493067"/>
                  <a:ext cx="1216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211225" name="Freihand 211224">
                  <a:extLst>
                    <a:ext uri="{FF2B5EF4-FFF2-40B4-BE49-F238E27FC236}">
                      <a16:creationId xmlns:a16="http://schemas.microsoft.com/office/drawing/2014/main" id="{9B5C23B0-8A8B-4857-BBAF-3DA646150361}"/>
                    </a:ext>
                  </a:extLst>
                </p14:cNvPr>
                <p14:cNvContentPartPr/>
                <p14:nvPr/>
              </p14:nvContentPartPr>
              <p14:xfrm>
                <a:off x="7211760" y="4746867"/>
                <a:ext cx="91800" cy="150480"/>
              </p14:xfrm>
            </p:contentPart>
          </mc:Choice>
          <mc:Fallback>
            <p:pic>
              <p:nvPicPr>
                <p:cNvPr id="211225" name="Freihand 211224">
                  <a:extLst>
                    <a:ext uri="{FF2B5EF4-FFF2-40B4-BE49-F238E27FC236}">
                      <a16:creationId xmlns:a16="http://schemas.microsoft.com/office/drawing/2014/main" id="{9B5C23B0-8A8B-4857-BBAF-3DA646150361}"/>
                    </a:ext>
                  </a:extLst>
                </p:cNvPr>
                <p:cNvPicPr/>
                <p:nvPr/>
              </p:nvPicPr>
              <p:blipFill>
                <a:blip r:embed="rId575"/>
                <a:stretch>
                  <a:fillRect/>
                </a:stretch>
              </p:blipFill>
              <p:spPr>
                <a:xfrm>
                  <a:off x="7207440" y="4742547"/>
                  <a:ext cx="1004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211226" name="Freihand 211225">
                  <a:extLst>
                    <a:ext uri="{FF2B5EF4-FFF2-40B4-BE49-F238E27FC236}">
                      <a16:creationId xmlns:a16="http://schemas.microsoft.com/office/drawing/2014/main" id="{73FD32EE-13FD-4019-8A6B-88A850B8D4BE}"/>
                    </a:ext>
                  </a:extLst>
                </p14:cNvPr>
                <p14:cNvContentPartPr/>
                <p14:nvPr/>
              </p14:nvContentPartPr>
              <p14:xfrm>
                <a:off x="7324440" y="4705827"/>
                <a:ext cx="237240" cy="169560"/>
              </p14:xfrm>
            </p:contentPart>
          </mc:Choice>
          <mc:Fallback>
            <p:pic>
              <p:nvPicPr>
                <p:cNvPr id="211226" name="Freihand 211225">
                  <a:extLst>
                    <a:ext uri="{FF2B5EF4-FFF2-40B4-BE49-F238E27FC236}">
                      <a16:creationId xmlns:a16="http://schemas.microsoft.com/office/drawing/2014/main" id="{73FD32EE-13FD-4019-8A6B-88A850B8D4BE}"/>
                    </a:ext>
                  </a:extLst>
                </p:cNvPr>
                <p:cNvPicPr/>
                <p:nvPr/>
              </p:nvPicPr>
              <p:blipFill>
                <a:blip r:embed="rId577"/>
                <a:stretch>
                  <a:fillRect/>
                </a:stretch>
              </p:blipFill>
              <p:spPr>
                <a:xfrm>
                  <a:off x="7320120" y="4701507"/>
                  <a:ext cx="2458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211227" name="Freihand 211226">
                  <a:extLst>
                    <a:ext uri="{FF2B5EF4-FFF2-40B4-BE49-F238E27FC236}">
                      <a16:creationId xmlns:a16="http://schemas.microsoft.com/office/drawing/2014/main" id="{B7057CB0-7AC3-4690-89D6-2F6F4838BCD1}"/>
                    </a:ext>
                  </a:extLst>
                </p14:cNvPr>
                <p14:cNvContentPartPr/>
                <p14:nvPr/>
              </p14:nvContentPartPr>
              <p14:xfrm>
                <a:off x="7560960" y="4718787"/>
                <a:ext cx="4680" cy="40320"/>
              </p14:xfrm>
            </p:contentPart>
          </mc:Choice>
          <mc:Fallback>
            <p:pic>
              <p:nvPicPr>
                <p:cNvPr id="211227" name="Freihand 211226">
                  <a:extLst>
                    <a:ext uri="{FF2B5EF4-FFF2-40B4-BE49-F238E27FC236}">
                      <a16:creationId xmlns:a16="http://schemas.microsoft.com/office/drawing/2014/main" id="{B7057CB0-7AC3-4690-89D6-2F6F4838BCD1}"/>
                    </a:ext>
                  </a:extLst>
                </p:cNvPr>
                <p:cNvPicPr/>
                <p:nvPr/>
              </p:nvPicPr>
              <p:blipFill>
                <a:blip r:embed="rId579"/>
                <a:stretch>
                  <a:fillRect/>
                </a:stretch>
              </p:blipFill>
              <p:spPr>
                <a:xfrm>
                  <a:off x="7556640" y="4714467"/>
                  <a:ext cx="133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211228" name="Freihand 211227">
                  <a:extLst>
                    <a:ext uri="{FF2B5EF4-FFF2-40B4-BE49-F238E27FC236}">
                      <a16:creationId xmlns:a16="http://schemas.microsoft.com/office/drawing/2014/main" id="{5A43AE12-8F90-4A14-8932-AE35EA58266D}"/>
                    </a:ext>
                  </a:extLst>
                </p14:cNvPr>
                <p14:cNvContentPartPr/>
                <p14:nvPr/>
              </p14:nvContentPartPr>
              <p14:xfrm>
                <a:off x="7570320" y="4761987"/>
                <a:ext cx="348480" cy="226080"/>
              </p14:xfrm>
            </p:contentPart>
          </mc:Choice>
          <mc:Fallback>
            <p:pic>
              <p:nvPicPr>
                <p:cNvPr id="211228" name="Freihand 211227">
                  <a:extLst>
                    <a:ext uri="{FF2B5EF4-FFF2-40B4-BE49-F238E27FC236}">
                      <a16:creationId xmlns:a16="http://schemas.microsoft.com/office/drawing/2014/main" id="{5A43AE12-8F90-4A14-8932-AE35EA58266D}"/>
                    </a:ext>
                  </a:extLst>
                </p:cNvPr>
                <p:cNvPicPr/>
                <p:nvPr/>
              </p:nvPicPr>
              <p:blipFill>
                <a:blip r:embed="rId581"/>
                <a:stretch>
                  <a:fillRect/>
                </a:stretch>
              </p:blipFill>
              <p:spPr>
                <a:xfrm>
                  <a:off x="7566000" y="4757667"/>
                  <a:ext cx="35712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211230" name="Freihand 211229">
                  <a:extLst>
                    <a:ext uri="{FF2B5EF4-FFF2-40B4-BE49-F238E27FC236}">
                      <a16:creationId xmlns:a16="http://schemas.microsoft.com/office/drawing/2014/main" id="{3B8D1BFE-1A73-4E9F-A531-31D9360795E7}"/>
                    </a:ext>
                  </a:extLst>
                </p14:cNvPr>
                <p14:cNvContentPartPr/>
                <p14:nvPr/>
              </p14:nvContentPartPr>
              <p14:xfrm>
                <a:off x="156120" y="5595747"/>
                <a:ext cx="86760" cy="118440"/>
              </p14:xfrm>
            </p:contentPart>
          </mc:Choice>
          <mc:Fallback>
            <p:pic>
              <p:nvPicPr>
                <p:cNvPr id="211230" name="Freihand 211229">
                  <a:extLst>
                    <a:ext uri="{FF2B5EF4-FFF2-40B4-BE49-F238E27FC236}">
                      <a16:creationId xmlns:a16="http://schemas.microsoft.com/office/drawing/2014/main" id="{3B8D1BFE-1A73-4E9F-A531-31D9360795E7}"/>
                    </a:ext>
                  </a:extLst>
                </p:cNvPr>
                <p:cNvPicPr/>
                <p:nvPr/>
              </p:nvPicPr>
              <p:blipFill>
                <a:blip r:embed="rId583"/>
                <a:stretch>
                  <a:fillRect/>
                </a:stretch>
              </p:blipFill>
              <p:spPr>
                <a:xfrm>
                  <a:off x="151800" y="5591427"/>
                  <a:ext cx="954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211231" name="Freihand 211230">
                  <a:extLst>
                    <a:ext uri="{FF2B5EF4-FFF2-40B4-BE49-F238E27FC236}">
                      <a16:creationId xmlns:a16="http://schemas.microsoft.com/office/drawing/2014/main" id="{35D16CA6-65FE-4BD6-B264-DAD3D63C03F2}"/>
                    </a:ext>
                  </a:extLst>
                </p14:cNvPr>
                <p14:cNvContentPartPr/>
                <p14:nvPr/>
              </p14:nvContentPartPr>
              <p14:xfrm>
                <a:off x="219480" y="5581707"/>
                <a:ext cx="66240" cy="161280"/>
              </p14:xfrm>
            </p:contentPart>
          </mc:Choice>
          <mc:Fallback>
            <p:pic>
              <p:nvPicPr>
                <p:cNvPr id="211231" name="Freihand 211230">
                  <a:extLst>
                    <a:ext uri="{FF2B5EF4-FFF2-40B4-BE49-F238E27FC236}">
                      <a16:creationId xmlns:a16="http://schemas.microsoft.com/office/drawing/2014/main" id="{35D16CA6-65FE-4BD6-B264-DAD3D63C03F2}"/>
                    </a:ext>
                  </a:extLst>
                </p:cNvPr>
                <p:cNvPicPr/>
                <p:nvPr/>
              </p:nvPicPr>
              <p:blipFill>
                <a:blip r:embed="rId585"/>
                <a:stretch>
                  <a:fillRect/>
                </a:stretch>
              </p:blipFill>
              <p:spPr>
                <a:xfrm>
                  <a:off x="215160" y="5577387"/>
                  <a:ext cx="748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211232" name="Freihand 211231">
                  <a:extLst>
                    <a:ext uri="{FF2B5EF4-FFF2-40B4-BE49-F238E27FC236}">
                      <a16:creationId xmlns:a16="http://schemas.microsoft.com/office/drawing/2014/main" id="{DC8F0D42-46C0-4C84-94B6-305C992E7E87}"/>
                    </a:ext>
                  </a:extLst>
                </p14:cNvPr>
                <p14:cNvContentPartPr/>
                <p14:nvPr/>
              </p14:nvContentPartPr>
              <p14:xfrm>
                <a:off x="211200" y="5653707"/>
                <a:ext cx="197640" cy="60840"/>
              </p14:xfrm>
            </p:contentPart>
          </mc:Choice>
          <mc:Fallback>
            <p:pic>
              <p:nvPicPr>
                <p:cNvPr id="211232" name="Freihand 211231">
                  <a:extLst>
                    <a:ext uri="{FF2B5EF4-FFF2-40B4-BE49-F238E27FC236}">
                      <a16:creationId xmlns:a16="http://schemas.microsoft.com/office/drawing/2014/main" id="{DC8F0D42-46C0-4C84-94B6-305C992E7E87}"/>
                    </a:ext>
                  </a:extLst>
                </p:cNvPr>
                <p:cNvPicPr/>
                <p:nvPr/>
              </p:nvPicPr>
              <p:blipFill>
                <a:blip r:embed="rId587"/>
                <a:stretch>
                  <a:fillRect/>
                </a:stretch>
              </p:blipFill>
              <p:spPr>
                <a:xfrm>
                  <a:off x="206880" y="5649387"/>
                  <a:ext cx="2062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211233" name="Freihand 211232">
                  <a:extLst>
                    <a:ext uri="{FF2B5EF4-FFF2-40B4-BE49-F238E27FC236}">
                      <a16:creationId xmlns:a16="http://schemas.microsoft.com/office/drawing/2014/main" id="{C616B64F-9192-485E-8C57-B7321A59CA44}"/>
                    </a:ext>
                  </a:extLst>
                </p14:cNvPr>
                <p14:cNvContentPartPr/>
                <p14:nvPr/>
              </p14:nvContentPartPr>
              <p14:xfrm>
                <a:off x="358440" y="5637867"/>
                <a:ext cx="297360" cy="207360"/>
              </p14:xfrm>
            </p:contentPart>
          </mc:Choice>
          <mc:Fallback>
            <p:pic>
              <p:nvPicPr>
                <p:cNvPr id="211233" name="Freihand 211232">
                  <a:extLst>
                    <a:ext uri="{FF2B5EF4-FFF2-40B4-BE49-F238E27FC236}">
                      <a16:creationId xmlns:a16="http://schemas.microsoft.com/office/drawing/2014/main" id="{C616B64F-9192-485E-8C57-B7321A59CA44}"/>
                    </a:ext>
                  </a:extLst>
                </p:cNvPr>
                <p:cNvPicPr/>
                <p:nvPr/>
              </p:nvPicPr>
              <p:blipFill>
                <a:blip r:embed="rId589"/>
                <a:stretch>
                  <a:fillRect/>
                </a:stretch>
              </p:blipFill>
              <p:spPr>
                <a:xfrm>
                  <a:off x="354120" y="5633547"/>
                  <a:ext cx="306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211234" name="Freihand 211233">
                  <a:extLst>
                    <a:ext uri="{FF2B5EF4-FFF2-40B4-BE49-F238E27FC236}">
                      <a16:creationId xmlns:a16="http://schemas.microsoft.com/office/drawing/2014/main" id="{68D48996-B7F9-4B60-BF25-1714A264800F}"/>
                    </a:ext>
                  </a:extLst>
                </p14:cNvPr>
                <p14:cNvContentPartPr/>
                <p14:nvPr/>
              </p14:nvContentPartPr>
              <p14:xfrm>
                <a:off x="707280" y="5652267"/>
                <a:ext cx="10800" cy="16920"/>
              </p14:xfrm>
            </p:contentPart>
          </mc:Choice>
          <mc:Fallback>
            <p:pic>
              <p:nvPicPr>
                <p:cNvPr id="211234" name="Freihand 211233">
                  <a:extLst>
                    <a:ext uri="{FF2B5EF4-FFF2-40B4-BE49-F238E27FC236}">
                      <a16:creationId xmlns:a16="http://schemas.microsoft.com/office/drawing/2014/main" id="{68D48996-B7F9-4B60-BF25-1714A264800F}"/>
                    </a:ext>
                  </a:extLst>
                </p:cNvPr>
                <p:cNvPicPr/>
                <p:nvPr/>
              </p:nvPicPr>
              <p:blipFill>
                <a:blip r:embed="rId591"/>
                <a:stretch>
                  <a:fillRect/>
                </a:stretch>
              </p:blipFill>
              <p:spPr>
                <a:xfrm>
                  <a:off x="702960" y="5647947"/>
                  <a:ext cx="194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211235" name="Freihand 211234">
                  <a:extLst>
                    <a:ext uri="{FF2B5EF4-FFF2-40B4-BE49-F238E27FC236}">
                      <a16:creationId xmlns:a16="http://schemas.microsoft.com/office/drawing/2014/main" id="{6CF15DE4-02DF-41AE-8C1F-132AF5A165FF}"/>
                    </a:ext>
                  </a:extLst>
                </p14:cNvPr>
                <p14:cNvContentPartPr/>
                <p14:nvPr/>
              </p14:nvContentPartPr>
              <p14:xfrm>
                <a:off x="693240" y="5659107"/>
                <a:ext cx="551880" cy="59040"/>
              </p14:xfrm>
            </p:contentPart>
          </mc:Choice>
          <mc:Fallback>
            <p:pic>
              <p:nvPicPr>
                <p:cNvPr id="211235" name="Freihand 211234">
                  <a:extLst>
                    <a:ext uri="{FF2B5EF4-FFF2-40B4-BE49-F238E27FC236}">
                      <a16:creationId xmlns:a16="http://schemas.microsoft.com/office/drawing/2014/main" id="{6CF15DE4-02DF-41AE-8C1F-132AF5A165FF}"/>
                    </a:ext>
                  </a:extLst>
                </p:cNvPr>
                <p:cNvPicPr/>
                <p:nvPr/>
              </p:nvPicPr>
              <p:blipFill>
                <a:blip r:embed="rId593"/>
                <a:stretch>
                  <a:fillRect/>
                </a:stretch>
              </p:blipFill>
              <p:spPr>
                <a:xfrm>
                  <a:off x="688920" y="5654787"/>
                  <a:ext cx="5605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211236" name="Freihand 211235">
                  <a:extLst>
                    <a:ext uri="{FF2B5EF4-FFF2-40B4-BE49-F238E27FC236}">
                      <a16:creationId xmlns:a16="http://schemas.microsoft.com/office/drawing/2014/main" id="{D572AA44-6880-408A-8A94-4B16D4CB4345}"/>
                    </a:ext>
                  </a:extLst>
                </p14:cNvPr>
                <p14:cNvContentPartPr/>
                <p14:nvPr/>
              </p14:nvContentPartPr>
              <p14:xfrm>
                <a:off x="1503960" y="5654067"/>
                <a:ext cx="49680" cy="84960"/>
              </p14:xfrm>
            </p:contentPart>
          </mc:Choice>
          <mc:Fallback>
            <p:pic>
              <p:nvPicPr>
                <p:cNvPr id="211236" name="Freihand 211235">
                  <a:extLst>
                    <a:ext uri="{FF2B5EF4-FFF2-40B4-BE49-F238E27FC236}">
                      <a16:creationId xmlns:a16="http://schemas.microsoft.com/office/drawing/2014/main" id="{D572AA44-6880-408A-8A94-4B16D4CB4345}"/>
                    </a:ext>
                  </a:extLst>
                </p:cNvPr>
                <p:cNvPicPr/>
                <p:nvPr/>
              </p:nvPicPr>
              <p:blipFill>
                <a:blip r:embed="rId595"/>
                <a:stretch>
                  <a:fillRect/>
                </a:stretch>
              </p:blipFill>
              <p:spPr>
                <a:xfrm>
                  <a:off x="1499640" y="5649747"/>
                  <a:ext cx="583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211237" name="Freihand 211236">
                  <a:extLst>
                    <a:ext uri="{FF2B5EF4-FFF2-40B4-BE49-F238E27FC236}">
                      <a16:creationId xmlns:a16="http://schemas.microsoft.com/office/drawing/2014/main" id="{2A46F456-1274-4898-BCBC-A0315813A8EF}"/>
                    </a:ext>
                  </a:extLst>
                </p14:cNvPr>
                <p14:cNvContentPartPr/>
                <p14:nvPr/>
              </p14:nvContentPartPr>
              <p14:xfrm>
                <a:off x="1535640" y="5565507"/>
                <a:ext cx="7920" cy="21600"/>
              </p14:xfrm>
            </p:contentPart>
          </mc:Choice>
          <mc:Fallback>
            <p:pic>
              <p:nvPicPr>
                <p:cNvPr id="211237" name="Freihand 211236">
                  <a:extLst>
                    <a:ext uri="{FF2B5EF4-FFF2-40B4-BE49-F238E27FC236}">
                      <a16:creationId xmlns:a16="http://schemas.microsoft.com/office/drawing/2014/main" id="{2A46F456-1274-4898-BCBC-A0315813A8EF}"/>
                    </a:ext>
                  </a:extLst>
                </p:cNvPr>
                <p:cNvPicPr/>
                <p:nvPr/>
              </p:nvPicPr>
              <p:blipFill>
                <a:blip r:embed="rId597"/>
                <a:stretch>
                  <a:fillRect/>
                </a:stretch>
              </p:blipFill>
              <p:spPr>
                <a:xfrm>
                  <a:off x="1531320" y="5561187"/>
                  <a:ext cx="165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211238" name="Freihand 211237">
                  <a:extLst>
                    <a:ext uri="{FF2B5EF4-FFF2-40B4-BE49-F238E27FC236}">
                      <a16:creationId xmlns:a16="http://schemas.microsoft.com/office/drawing/2014/main" id="{D53D4C6B-2CB7-4738-86BA-34623C3F1CC2}"/>
                    </a:ext>
                  </a:extLst>
                </p14:cNvPr>
                <p14:cNvContentPartPr/>
                <p14:nvPr/>
              </p14:nvContentPartPr>
              <p14:xfrm>
                <a:off x="1598280" y="5718867"/>
                <a:ext cx="83160" cy="115560"/>
              </p14:xfrm>
            </p:contentPart>
          </mc:Choice>
          <mc:Fallback>
            <p:pic>
              <p:nvPicPr>
                <p:cNvPr id="211238" name="Freihand 211237">
                  <a:extLst>
                    <a:ext uri="{FF2B5EF4-FFF2-40B4-BE49-F238E27FC236}">
                      <a16:creationId xmlns:a16="http://schemas.microsoft.com/office/drawing/2014/main" id="{D53D4C6B-2CB7-4738-86BA-34623C3F1CC2}"/>
                    </a:ext>
                  </a:extLst>
                </p:cNvPr>
                <p:cNvPicPr/>
                <p:nvPr/>
              </p:nvPicPr>
              <p:blipFill>
                <a:blip r:embed="rId599"/>
                <a:stretch>
                  <a:fillRect/>
                </a:stretch>
              </p:blipFill>
              <p:spPr>
                <a:xfrm>
                  <a:off x="1593960" y="5714547"/>
                  <a:ext cx="918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211241" name="Freihand 211240">
                  <a:extLst>
                    <a:ext uri="{FF2B5EF4-FFF2-40B4-BE49-F238E27FC236}">
                      <a16:creationId xmlns:a16="http://schemas.microsoft.com/office/drawing/2014/main" id="{1E0A303B-6015-4FAD-B514-9D2AF975B057}"/>
                    </a:ext>
                  </a:extLst>
                </p14:cNvPr>
                <p14:cNvContentPartPr/>
                <p14:nvPr/>
              </p14:nvContentPartPr>
              <p14:xfrm>
                <a:off x="1785120" y="5649027"/>
                <a:ext cx="138600" cy="101160"/>
              </p14:xfrm>
            </p:contentPart>
          </mc:Choice>
          <mc:Fallback>
            <p:pic>
              <p:nvPicPr>
                <p:cNvPr id="211241" name="Freihand 211240">
                  <a:extLst>
                    <a:ext uri="{FF2B5EF4-FFF2-40B4-BE49-F238E27FC236}">
                      <a16:creationId xmlns:a16="http://schemas.microsoft.com/office/drawing/2014/main" id="{1E0A303B-6015-4FAD-B514-9D2AF975B057}"/>
                    </a:ext>
                  </a:extLst>
                </p:cNvPr>
                <p:cNvPicPr/>
                <p:nvPr/>
              </p:nvPicPr>
              <p:blipFill>
                <a:blip r:embed="rId601"/>
                <a:stretch>
                  <a:fillRect/>
                </a:stretch>
              </p:blipFill>
              <p:spPr>
                <a:xfrm>
                  <a:off x="1780800" y="5644707"/>
                  <a:ext cx="1472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211242" name="Freihand 211241">
                  <a:extLst>
                    <a:ext uri="{FF2B5EF4-FFF2-40B4-BE49-F238E27FC236}">
                      <a16:creationId xmlns:a16="http://schemas.microsoft.com/office/drawing/2014/main" id="{0F4999A6-6ECE-436E-9263-58D0DFB0C457}"/>
                    </a:ext>
                  </a:extLst>
                </p14:cNvPr>
                <p14:cNvContentPartPr/>
                <p14:nvPr/>
              </p14:nvContentPartPr>
              <p14:xfrm>
                <a:off x="2041440" y="5646147"/>
                <a:ext cx="60120" cy="100440"/>
              </p14:xfrm>
            </p:contentPart>
          </mc:Choice>
          <mc:Fallback>
            <p:pic>
              <p:nvPicPr>
                <p:cNvPr id="211242" name="Freihand 211241">
                  <a:extLst>
                    <a:ext uri="{FF2B5EF4-FFF2-40B4-BE49-F238E27FC236}">
                      <a16:creationId xmlns:a16="http://schemas.microsoft.com/office/drawing/2014/main" id="{0F4999A6-6ECE-436E-9263-58D0DFB0C457}"/>
                    </a:ext>
                  </a:extLst>
                </p:cNvPr>
                <p:cNvPicPr/>
                <p:nvPr/>
              </p:nvPicPr>
              <p:blipFill>
                <a:blip r:embed="rId603"/>
                <a:stretch>
                  <a:fillRect/>
                </a:stretch>
              </p:blipFill>
              <p:spPr>
                <a:xfrm>
                  <a:off x="2037120" y="5641827"/>
                  <a:ext cx="687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211243" name="Freihand 211242">
                  <a:extLst>
                    <a:ext uri="{FF2B5EF4-FFF2-40B4-BE49-F238E27FC236}">
                      <a16:creationId xmlns:a16="http://schemas.microsoft.com/office/drawing/2014/main" id="{0C1C20E1-4893-4205-B5EF-63A49A13C9F8}"/>
                    </a:ext>
                  </a:extLst>
                </p14:cNvPr>
                <p14:cNvContentPartPr/>
                <p14:nvPr/>
              </p14:nvContentPartPr>
              <p14:xfrm>
                <a:off x="2071680" y="5550027"/>
                <a:ext cx="12960" cy="30240"/>
              </p14:xfrm>
            </p:contentPart>
          </mc:Choice>
          <mc:Fallback>
            <p:pic>
              <p:nvPicPr>
                <p:cNvPr id="211243" name="Freihand 211242">
                  <a:extLst>
                    <a:ext uri="{FF2B5EF4-FFF2-40B4-BE49-F238E27FC236}">
                      <a16:creationId xmlns:a16="http://schemas.microsoft.com/office/drawing/2014/main" id="{0C1C20E1-4893-4205-B5EF-63A49A13C9F8}"/>
                    </a:ext>
                  </a:extLst>
                </p:cNvPr>
                <p:cNvPicPr/>
                <p:nvPr/>
              </p:nvPicPr>
              <p:blipFill>
                <a:blip r:embed="rId605"/>
                <a:stretch>
                  <a:fillRect/>
                </a:stretch>
              </p:blipFill>
              <p:spPr>
                <a:xfrm>
                  <a:off x="2067360" y="5545707"/>
                  <a:ext cx="216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211244" name="Freihand 211243">
                  <a:extLst>
                    <a:ext uri="{FF2B5EF4-FFF2-40B4-BE49-F238E27FC236}">
                      <a16:creationId xmlns:a16="http://schemas.microsoft.com/office/drawing/2014/main" id="{25F3C88B-F30C-427C-83E6-5C038AE98342}"/>
                    </a:ext>
                  </a:extLst>
                </p14:cNvPr>
                <p14:cNvContentPartPr/>
                <p14:nvPr/>
              </p14:nvContentPartPr>
              <p14:xfrm>
                <a:off x="2131440" y="5726427"/>
                <a:ext cx="96480" cy="121680"/>
              </p14:xfrm>
            </p:contentPart>
          </mc:Choice>
          <mc:Fallback>
            <p:pic>
              <p:nvPicPr>
                <p:cNvPr id="211244" name="Freihand 211243">
                  <a:extLst>
                    <a:ext uri="{FF2B5EF4-FFF2-40B4-BE49-F238E27FC236}">
                      <a16:creationId xmlns:a16="http://schemas.microsoft.com/office/drawing/2014/main" id="{25F3C88B-F30C-427C-83E6-5C038AE98342}"/>
                    </a:ext>
                  </a:extLst>
                </p:cNvPr>
                <p:cNvPicPr/>
                <p:nvPr/>
              </p:nvPicPr>
              <p:blipFill>
                <a:blip r:embed="rId607"/>
                <a:stretch>
                  <a:fillRect/>
                </a:stretch>
              </p:blipFill>
              <p:spPr>
                <a:xfrm>
                  <a:off x="2127120" y="5722107"/>
                  <a:ext cx="1051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211246" name="Freihand 211245">
                  <a:extLst>
                    <a:ext uri="{FF2B5EF4-FFF2-40B4-BE49-F238E27FC236}">
                      <a16:creationId xmlns:a16="http://schemas.microsoft.com/office/drawing/2014/main" id="{10685D25-2C35-4960-82CA-1ECA69AC82AD}"/>
                    </a:ext>
                  </a:extLst>
                </p14:cNvPr>
                <p14:cNvContentPartPr/>
                <p14:nvPr/>
              </p14:nvContentPartPr>
              <p14:xfrm>
                <a:off x="2478480" y="5769987"/>
                <a:ext cx="244440" cy="9720"/>
              </p14:xfrm>
            </p:contentPart>
          </mc:Choice>
          <mc:Fallback>
            <p:pic>
              <p:nvPicPr>
                <p:cNvPr id="211246" name="Freihand 211245">
                  <a:extLst>
                    <a:ext uri="{FF2B5EF4-FFF2-40B4-BE49-F238E27FC236}">
                      <a16:creationId xmlns:a16="http://schemas.microsoft.com/office/drawing/2014/main" id="{10685D25-2C35-4960-82CA-1ECA69AC82AD}"/>
                    </a:ext>
                  </a:extLst>
                </p:cNvPr>
                <p:cNvPicPr/>
                <p:nvPr/>
              </p:nvPicPr>
              <p:blipFill>
                <a:blip r:embed="rId609"/>
                <a:stretch>
                  <a:fillRect/>
                </a:stretch>
              </p:blipFill>
              <p:spPr>
                <a:xfrm>
                  <a:off x="2474160" y="5765667"/>
                  <a:ext cx="2530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211247" name="Freihand 211246">
                  <a:extLst>
                    <a:ext uri="{FF2B5EF4-FFF2-40B4-BE49-F238E27FC236}">
                      <a16:creationId xmlns:a16="http://schemas.microsoft.com/office/drawing/2014/main" id="{11AD423B-9F0A-45B1-9464-24B616D82B43}"/>
                    </a:ext>
                  </a:extLst>
                </p14:cNvPr>
                <p14:cNvContentPartPr/>
                <p14:nvPr/>
              </p14:nvContentPartPr>
              <p14:xfrm>
                <a:off x="2475960" y="5841987"/>
                <a:ext cx="182880" cy="18720"/>
              </p14:xfrm>
            </p:contentPart>
          </mc:Choice>
          <mc:Fallback>
            <p:pic>
              <p:nvPicPr>
                <p:cNvPr id="211247" name="Freihand 211246">
                  <a:extLst>
                    <a:ext uri="{FF2B5EF4-FFF2-40B4-BE49-F238E27FC236}">
                      <a16:creationId xmlns:a16="http://schemas.microsoft.com/office/drawing/2014/main" id="{11AD423B-9F0A-45B1-9464-24B616D82B43}"/>
                    </a:ext>
                  </a:extLst>
                </p:cNvPr>
                <p:cNvPicPr/>
                <p:nvPr/>
              </p:nvPicPr>
              <p:blipFill>
                <a:blip r:embed="rId611"/>
                <a:stretch>
                  <a:fillRect/>
                </a:stretch>
              </p:blipFill>
              <p:spPr>
                <a:xfrm>
                  <a:off x="2471640" y="5837667"/>
                  <a:ext cx="1915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211248" name="Freihand 211247">
                  <a:extLst>
                    <a:ext uri="{FF2B5EF4-FFF2-40B4-BE49-F238E27FC236}">
                      <a16:creationId xmlns:a16="http://schemas.microsoft.com/office/drawing/2014/main" id="{13BAD27C-5EF0-4A35-8309-29856BF96ECD}"/>
                    </a:ext>
                  </a:extLst>
                </p14:cNvPr>
                <p14:cNvContentPartPr/>
                <p14:nvPr/>
              </p14:nvContentPartPr>
              <p14:xfrm>
                <a:off x="2690880" y="5723187"/>
                <a:ext cx="135720" cy="183240"/>
              </p14:xfrm>
            </p:contentPart>
          </mc:Choice>
          <mc:Fallback>
            <p:pic>
              <p:nvPicPr>
                <p:cNvPr id="211248" name="Freihand 211247">
                  <a:extLst>
                    <a:ext uri="{FF2B5EF4-FFF2-40B4-BE49-F238E27FC236}">
                      <a16:creationId xmlns:a16="http://schemas.microsoft.com/office/drawing/2014/main" id="{13BAD27C-5EF0-4A35-8309-29856BF96ECD}"/>
                    </a:ext>
                  </a:extLst>
                </p:cNvPr>
                <p:cNvPicPr/>
                <p:nvPr/>
              </p:nvPicPr>
              <p:blipFill>
                <a:blip r:embed="rId613"/>
                <a:stretch>
                  <a:fillRect/>
                </a:stretch>
              </p:blipFill>
              <p:spPr>
                <a:xfrm>
                  <a:off x="2686560" y="5718867"/>
                  <a:ext cx="1443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211249" name="Freihand 211248">
                  <a:extLst>
                    <a:ext uri="{FF2B5EF4-FFF2-40B4-BE49-F238E27FC236}">
                      <a16:creationId xmlns:a16="http://schemas.microsoft.com/office/drawing/2014/main" id="{2B928FBE-673E-460A-9472-AD1EF275B73D}"/>
                    </a:ext>
                  </a:extLst>
                </p14:cNvPr>
                <p14:cNvContentPartPr/>
                <p14:nvPr/>
              </p14:nvContentPartPr>
              <p14:xfrm>
                <a:off x="5120880" y="4570107"/>
                <a:ext cx="1349640" cy="648360"/>
              </p14:xfrm>
            </p:contentPart>
          </mc:Choice>
          <mc:Fallback>
            <p:pic>
              <p:nvPicPr>
                <p:cNvPr id="211249" name="Freihand 211248">
                  <a:extLst>
                    <a:ext uri="{FF2B5EF4-FFF2-40B4-BE49-F238E27FC236}">
                      <a16:creationId xmlns:a16="http://schemas.microsoft.com/office/drawing/2014/main" id="{2B928FBE-673E-460A-9472-AD1EF275B73D}"/>
                    </a:ext>
                  </a:extLst>
                </p:cNvPr>
                <p:cNvPicPr/>
                <p:nvPr/>
              </p:nvPicPr>
              <p:blipFill>
                <a:blip r:embed="rId615"/>
                <a:stretch>
                  <a:fillRect/>
                </a:stretch>
              </p:blipFill>
              <p:spPr>
                <a:xfrm>
                  <a:off x="5116560" y="4565787"/>
                  <a:ext cx="1358280" cy="65700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211252" name="Freihand 211251">
                  <a:extLst>
                    <a:ext uri="{FF2B5EF4-FFF2-40B4-BE49-F238E27FC236}">
                      <a16:creationId xmlns:a16="http://schemas.microsoft.com/office/drawing/2014/main" id="{AE4BDFAD-C150-40D8-AA51-D8C9DEC2AAD6}"/>
                    </a:ext>
                  </a:extLst>
                </p14:cNvPr>
                <p14:cNvContentPartPr/>
                <p14:nvPr/>
              </p14:nvContentPartPr>
              <p14:xfrm>
                <a:off x="3035040" y="5636427"/>
                <a:ext cx="22680" cy="8280"/>
              </p14:xfrm>
            </p:contentPart>
          </mc:Choice>
          <mc:Fallback>
            <p:pic>
              <p:nvPicPr>
                <p:cNvPr id="211252" name="Freihand 211251">
                  <a:extLst>
                    <a:ext uri="{FF2B5EF4-FFF2-40B4-BE49-F238E27FC236}">
                      <a16:creationId xmlns:a16="http://schemas.microsoft.com/office/drawing/2014/main" id="{AE4BDFAD-C150-40D8-AA51-D8C9DEC2AAD6}"/>
                    </a:ext>
                  </a:extLst>
                </p:cNvPr>
                <p:cNvPicPr/>
                <p:nvPr/>
              </p:nvPicPr>
              <p:blipFill>
                <a:blip r:embed="rId617"/>
                <a:stretch>
                  <a:fillRect/>
                </a:stretch>
              </p:blipFill>
              <p:spPr>
                <a:xfrm>
                  <a:off x="3030720" y="5632107"/>
                  <a:ext cx="313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211251" name="Freihand 211250">
                  <a:extLst>
                    <a:ext uri="{FF2B5EF4-FFF2-40B4-BE49-F238E27FC236}">
                      <a16:creationId xmlns:a16="http://schemas.microsoft.com/office/drawing/2014/main" id="{0E1CACB3-3CD3-43BF-8DC7-228217893400}"/>
                    </a:ext>
                  </a:extLst>
                </p14:cNvPr>
                <p14:cNvContentPartPr/>
                <p14:nvPr/>
              </p14:nvContentPartPr>
              <p14:xfrm>
                <a:off x="3039720" y="5752347"/>
                <a:ext cx="71280" cy="108360"/>
              </p14:xfrm>
            </p:contentPart>
          </mc:Choice>
          <mc:Fallback>
            <p:pic>
              <p:nvPicPr>
                <p:cNvPr id="211251" name="Freihand 211250">
                  <a:extLst>
                    <a:ext uri="{FF2B5EF4-FFF2-40B4-BE49-F238E27FC236}">
                      <a16:creationId xmlns:a16="http://schemas.microsoft.com/office/drawing/2014/main" id="{0E1CACB3-3CD3-43BF-8DC7-228217893400}"/>
                    </a:ext>
                  </a:extLst>
                </p:cNvPr>
                <p:cNvPicPr/>
                <p:nvPr/>
              </p:nvPicPr>
              <p:blipFill>
                <a:blip r:embed="rId619"/>
                <a:stretch>
                  <a:fillRect/>
                </a:stretch>
              </p:blipFill>
              <p:spPr>
                <a:xfrm>
                  <a:off x="3035400" y="5748027"/>
                  <a:ext cx="799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211254" name="Freihand 211253">
                  <a:extLst>
                    <a:ext uri="{FF2B5EF4-FFF2-40B4-BE49-F238E27FC236}">
                      <a16:creationId xmlns:a16="http://schemas.microsoft.com/office/drawing/2014/main" id="{717B690B-5EAD-4489-AA36-CE02D1973161}"/>
                    </a:ext>
                  </a:extLst>
                </p14:cNvPr>
                <p14:cNvContentPartPr/>
                <p14:nvPr/>
              </p14:nvContentPartPr>
              <p14:xfrm>
                <a:off x="3111000" y="5820027"/>
                <a:ext cx="76320" cy="114480"/>
              </p14:xfrm>
            </p:contentPart>
          </mc:Choice>
          <mc:Fallback>
            <p:pic>
              <p:nvPicPr>
                <p:cNvPr id="211254" name="Freihand 211253">
                  <a:extLst>
                    <a:ext uri="{FF2B5EF4-FFF2-40B4-BE49-F238E27FC236}">
                      <a16:creationId xmlns:a16="http://schemas.microsoft.com/office/drawing/2014/main" id="{717B690B-5EAD-4489-AA36-CE02D1973161}"/>
                    </a:ext>
                  </a:extLst>
                </p:cNvPr>
                <p:cNvPicPr/>
                <p:nvPr/>
              </p:nvPicPr>
              <p:blipFill>
                <a:blip r:embed="rId621"/>
                <a:stretch>
                  <a:fillRect/>
                </a:stretch>
              </p:blipFill>
              <p:spPr>
                <a:xfrm>
                  <a:off x="3106680" y="5815707"/>
                  <a:ext cx="849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211256" name="Freihand 211255">
                  <a:extLst>
                    <a:ext uri="{FF2B5EF4-FFF2-40B4-BE49-F238E27FC236}">
                      <a16:creationId xmlns:a16="http://schemas.microsoft.com/office/drawing/2014/main" id="{C9BEB19E-474E-4F71-8C2D-ABFFF43BE4A8}"/>
                    </a:ext>
                  </a:extLst>
                </p14:cNvPr>
                <p14:cNvContentPartPr/>
                <p14:nvPr/>
              </p14:nvContentPartPr>
              <p14:xfrm>
                <a:off x="3178320" y="5651547"/>
                <a:ext cx="132480" cy="130320"/>
              </p14:xfrm>
            </p:contentPart>
          </mc:Choice>
          <mc:Fallback>
            <p:pic>
              <p:nvPicPr>
                <p:cNvPr id="211256" name="Freihand 211255">
                  <a:extLst>
                    <a:ext uri="{FF2B5EF4-FFF2-40B4-BE49-F238E27FC236}">
                      <a16:creationId xmlns:a16="http://schemas.microsoft.com/office/drawing/2014/main" id="{C9BEB19E-474E-4F71-8C2D-ABFFF43BE4A8}"/>
                    </a:ext>
                  </a:extLst>
                </p:cNvPr>
                <p:cNvPicPr/>
                <p:nvPr/>
              </p:nvPicPr>
              <p:blipFill>
                <a:blip r:embed="rId623"/>
                <a:stretch>
                  <a:fillRect/>
                </a:stretch>
              </p:blipFill>
              <p:spPr>
                <a:xfrm>
                  <a:off x="3174000" y="5647227"/>
                  <a:ext cx="1411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211257" name="Freihand 211256">
                  <a:extLst>
                    <a:ext uri="{FF2B5EF4-FFF2-40B4-BE49-F238E27FC236}">
                      <a16:creationId xmlns:a16="http://schemas.microsoft.com/office/drawing/2014/main" id="{F55F2102-178E-45B5-B33C-294277F6B148}"/>
                    </a:ext>
                  </a:extLst>
                </p14:cNvPr>
                <p14:cNvContentPartPr/>
                <p14:nvPr/>
              </p14:nvContentPartPr>
              <p14:xfrm>
                <a:off x="3408720" y="5731827"/>
                <a:ext cx="164160" cy="100800"/>
              </p14:xfrm>
            </p:contentPart>
          </mc:Choice>
          <mc:Fallback>
            <p:pic>
              <p:nvPicPr>
                <p:cNvPr id="211257" name="Freihand 211256">
                  <a:extLst>
                    <a:ext uri="{FF2B5EF4-FFF2-40B4-BE49-F238E27FC236}">
                      <a16:creationId xmlns:a16="http://schemas.microsoft.com/office/drawing/2014/main" id="{F55F2102-178E-45B5-B33C-294277F6B148}"/>
                    </a:ext>
                  </a:extLst>
                </p:cNvPr>
                <p:cNvPicPr/>
                <p:nvPr/>
              </p:nvPicPr>
              <p:blipFill>
                <a:blip r:embed="rId625"/>
                <a:stretch>
                  <a:fillRect/>
                </a:stretch>
              </p:blipFill>
              <p:spPr>
                <a:xfrm>
                  <a:off x="3404400" y="5727507"/>
                  <a:ext cx="1728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211258" name="Freihand 211257">
                  <a:extLst>
                    <a:ext uri="{FF2B5EF4-FFF2-40B4-BE49-F238E27FC236}">
                      <a16:creationId xmlns:a16="http://schemas.microsoft.com/office/drawing/2014/main" id="{C069B709-3F48-48BB-98AA-5CB94F28032E}"/>
                    </a:ext>
                  </a:extLst>
                </p14:cNvPr>
                <p14:cNvContentPartPr/>
                <p14:nvPr/>
              </p14:nvContentPartPr>
              <p14:xfrm>
                <a:off x="3753960" y="5727867"/>
                <a:ext cx="91080" cy="96480"/>
              </p14:xfrm>
            </p:contentPart>
          </mc:Choice>
          <mc:Fallback>
            <p:pic>
              <p:nvPicPr>
                <p:cNvPr id="211258" name="Freihand 211257">
                  <a:extLst>
                    <a:ext uri="{FF2B5EF4-FFF2-40B4-BE49-F238E27FC236}">
                      <a16:creationId xmlns:a16="http://schemas.microsoft.com/office/drawing/2014/main" id="{C069B709-3F48-48BB-98AA-5CB94F28032E}"/>
                    </a:ext>
                  </a:extLst>
                </p:cNvPr>
                <p:cNvPicPr/>
                <p:nvPr/>
              </p:nvPicPr>
              <p:blipFill>
                <a:blip r:embed="rId627"/>
                <a:stretch>
                  <a:fillRect/>
                </a:stretch>
              </p:blipFill>
              <p:spPr>
                <a:xfrm>
                  <a:off x="3749640" y="5723547"/>
                  <a:ext cx="997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211259" name="Freihand 211258">
                  <a:extLst>
                    <a:ext uri="{FF2B5EF4-FFF2-40B4-BE49-F238E27FC236}">
                      <a16:creationId xmlns:a16="http://schemas.microsoft.com/office/drawing/2014/main" id="{AF904484-798D-4155-8C45-71FFEC809308}"/>
                    </a:ext>
                  </a:extLst>
                </p14:cNvPr>
                <p14:cNvContentPartPr/>
                <p14:nvPr/>
              </p14:nvContentPartPr>
              <p14:xfrm>
                <a:off x="3770880" y="5630667"/>
                <a:ext cx="23040" cy="6840"/>
              </p14:xfrm>
            </p:contentPart>
          </mc:Choice>
          <mc:Fallback>
            <p:pic>
              <p:nvPicPr>
                <p:cNvPr id="211259" name="Freihand 211258">
                  <a:extLst>
                    <a:ext uri="{FF2B5EF4-FFF2-40B4-BE49-F238E27FC236}">
                      <a16:creationId xmlns:a16="http://schemas.microsoft.com/office/drawing/2014/main" id="{AF904484-798D-4155-8C45-71FFEC809308}"/>
                    </a:ext>
                  </a:extLst>
                </p:cNvPr>
                <p:cNvPicPr/>
                <p:nvPr/>
              </p:nvPicPr>
              <p:blipFill>
                <a:blip r:embed="rId629"/>
                <a:stretch>
                  <a:fillRect/>
                </a:stretch>
              </p:blipFill>
              <p:spPr>
                <a:xfrm>
                  <a:off x="3766560" y="5626347"/>
                  <a:ext cx="316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211260" name="Freihand 211259">
                  <a:extLst>
                    <a:ext uri="{FF2B5EF4-FFF2-40B4-BE49-F238E27FC236}">
                      <a16:creationId xmlns:a16="http://schemas.microsoft.com/office/drawing/2014/main" id="{F88F32FE-F45C-494E-920F-94082F16F736}"/>
                    </a:ext>
                  </a:extLst>
                </p14:cNvPr>
                <p14:cNvContentPartPr/>
                <p14:nvPr/>
              </p14:nvContentPartPr>
              <p14:xfrm>
                <a:off x="3836400" y="5794827"/>
                <a:ext cx="120240" cy="89280"/>
              </p14:xfrm>
            </p:contentPart>
          </mc:Choice>
          <mc:Fallback>
            <p:pic>
              <p:nvPicPr>
                <p:cNvPr id="211260" name="Freihand 211259">
                  <a:extLst>
                    <a:ext uri="{FF2B5EF4-FFF2-40B4-BE49-F238E27FC236}">
                      <a16:creationId xmlns:a16="http://schemas.microsoft.com/office/drawing/2014/main" id="{F88F32FE-F45C-494E-920F-94082F16F736}"/>
                    </a:ext>
                  </a:extLst>
                </p:cNvPr>
                <p:cNvPicPr/>
                <p:nvPr/>
              </p:nvPicPr>
              <p:blipFill>
                <a:blip r:embed="rId631"/>
                <a:stretch>
                  <a:fillRect/>
                </a:stretch>
              </p:blipFill>
              <p:spPr>
                <a:xfrm>
                  <a:off x="3832080" y="5790507"/>
                  <a:ext cx="1288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211261" name="Freihand 211260">
                  <a:extLst>
                    <a:ext uri="{FF2B5EF4-FFF2-40B4-BE49-F238E27FC236}">
                      <a16:creationId xmlns:a16="http://schemas.microsoft.com/office/drawing/2014/main" id="{3358FD38-D180-47CD-96E1-23AF9DEE786D}"/>
                    </a:ext>
                  </a:extLst>
                </p14:cNvPr>
                <p14:cNvContentPartPr/>
                <p14:nvPr/>
              </p14:nvContentPartPr>
              <p14:xfrm>
                <a:off x="4159320" y="5763147"/>
                <a:ext cx="171720" cy="9720"/>
              </p14:xfrm>
            </p:contentPart>
          </mc:Choice>
          <mc:Fallback>
            <p:pic>
              <p:nvPicPr>
                <p:cNvPr id="211261" name="Freihand 211260">
                  <a:extLst>
                    <a:ext uri="{FF2B5EF4-FFF2-40B4-BE49-F238E27FC236}">
                      <a16:creationId xmlns:a16="http://schemas.microsoft.com/office/drawing/2014/main" id="{3358FD38-D180-47CD-96E1-23AF9DEE786D}"/>
                    </a:ext>
                  </a:extLst>
                </p:cNvPr>
                <p:cNvPicPr/>
                <p:nvPr/>
              </p:nvPicPr>
              <p:blipFill>
                <a:blip r:embed="rId633"/>
                <a:stretch>
                  <a:fillRect/>
                </a:stretch>
              </p:blipFill>
              <p:spPr>
                <a:xfrm>
                  <a:off x="4155000" y="5758827"/>
                  <a:ext cx="1803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211262" name="Freihand 211261">
                  <a:extLst>
                    <a:ext uri="{FF2B5EF4-FFF2-40B4-BE49-F238E27FC236}">
                      <a16:creationId xmlns:a16="http://schemas.microsoft.com/office/drawing/2014/main" id="{6C506128-1455-46A3-A560-572C6B24A2D6}"/>
                    </a:ext>
                  </a:extLst>
                </p14:cNvPr>
                <p14:cNvContentPartPr/>
                <p14:nvPr/>
              </p14:nvContentPartPr>
              <p14:xfrm>
                <a:off x="4175160" y="5802387"/>
                <a:ext cx="120960" cy="24480"/>
              </p14:xfrm>
            </p:contentPart>
          </mc:Choice>
          <mc:Fallback>
            <p:pic>
              <p:nvPicPr>
                <p:cNvPr id="211262" name="Freihand 211261">
                  <a:extLst>
                    <a:ext uri="{FF2B5EF4-FFF2-40B4-BE49-F238E27FC236}">
                      <a16:creationId xmlns:a16="http://schemas.microsoft.com/office/drawing/2014/main" id="{6C506128-1455-46A3-A560-572C6B24A2D6}"/>
                    </a:ext>
                  </a:extLst>
                </p:cNvPr>
                <p:cNvPicPr/>
                <p:nvPr/>
              </p:nvPicPr>
              <p:blipFill>
                <a:blip r:embed="rId635"/>
                <a:stretch>
                  <a:fillRect/>
                </a:stretch>
              </p:blipFill>
              <p:spPr>
                <a:xfrm>
                  <a:off x="4170840" y="5798067"/>
                  <a:ext cx="1296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211263" name="Freihand 211262">
                  <a:extLst>
                    <a:ext uri="{FF2B5EF4-FFF2-40B4-BE49-F238E27FC236}">
                      <a16:creationId xmlns:a16="http://schemas.microsoft.com/office/drawing/2014/main" id="{82E3DD8D-74CA-4BDC-8096-922D9C2FA994}"/>
                    </a:ext>
                  </a:extLst>
                </p14:cNvPr>
                <p14:cNvContentPartPr/>
                <p14:nvPr/>
              </p14:nvContentPartPr>
              <p14:xfrm>
                <a:off x="4333560" y="5718147"/>
                <a:ext cx="95400" cy="130680"/>
              </p14:xfrm>
            </p:contentPart>
          </mc:Choice>
          <mc:Fallback>
            <p:pic>
              <p:nvPicPr>
                <p:cNvPr id="211263" name="Freihand 211262">
                  <a:extLst>
                    <a:ext uri="{FF2B5EF4-FFF2-40B4-BE49-F238E27FC236}">
                      <a16:creationId xmlns:a16="http://schemas.microsoft.com/office/drawing/2014/main" id="{82E3DD8D-74CA-4BDC-8096-922D9C2FA994}"/>
                    </a:ext>
                  </a:extLst>
                </p:cNvPr>
                <p:cNvPicPr/>
                <p:nvPr/>
              </p:nvPicPr>
              <p:blipFill>
                <a:blip r:embed="rId637"/>
                <a:stretch>
                  <a:fillRect/>
                </a:stretch>
              </p:blipFill>
              <p:spPr>
                <a:xfrm>
                  <a:off x="4329240" y="5713827"/>
                  <a:ext cx="1040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211266" name="Freihand 211265">
                  <a:extLst>
                    <a:ext uri="{FF2B5EF4-FFF2-40B4-BE49-F238E27FC236}">
                      <a16:creationId xmlns:a16="http://schemas.microsoft.com/office/drawing/2014/main" id="{81CC81B4-F62D-4B1A-BA02-21EEDEEB41C7}"/>
                    </a:ext>
                  </a:extLst>
                </p14:cNvPr>
                <p14:cNvContentPartPr/>
                <p14:nvPr/>
              </p14:nvContentPartPr>
              <p14:xfrm>
                <a:off x="4570800" y="5678907"/>
                <a:ext cx="106920" cy="141480"/>
              </p14:xfrm>
            </p:contentPart>
          </mc:Choice>
          <mc:Fallback>
            <p:pic>
              <p:nvPicPr>
                <p:cNvPr id="211266" name="Freihand 211265">
                  <a:extLst>
                    <a:ext uri="{FF2B5EF4-FFF2-40B4-BE49-F238E27FC236}">
                      <a16:creationId xmlns:a16="http://schemas.microsoft.com/office/drawing/2014/main" id="{81CC81B4-F62D-4B1A-BA02-21EEDEEB41C7}"/>
                    </a:ext>
                  </a:extLst>
                </p:cNvPr>
                <p:cNvPicPr/>
                <p:nvPr/>
              </p:nvPicPr>
              <p:blipFill>
                <a:blip r:embed="rId639"/>
                <a:stretch>
                  <a:fillRect/>
                </a:stretch>
              </p:blipFill>
              <p:spPr>
                <a:xfrm>
                  <a:off x="4566480" y="5674587"/>
                  <a:ext cx="1155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211267" name="Freihand 211266">
                  <a:extLst>
                    <a:ext uri="{FF2B5EF4-FFF2-40B4-BE49-F238E27FC236}">
                      <a16:creationId xmlns:a16="http://schemas.microsoft.com/office/drawing/2014/main" id="{BE05E7C2-09DE-48A6-8698-564AF5F83884}"/>
                    </a:ext>
                  </a:extLst>
                </p14:cNvPr>
                <p14:cNvContentPartPr/>
                <p14:nvPr/>
              </p14:nvContentPartPr>
              <p14:xfrm>
                <a:off x="4701120" y="5683587"/>
                <a:ext cx="110160" cy="125640"/>
              </p14:xfrm>
            </p:contentPart>
          </mc:Choice>
          <mc:Fallback>
            <p:pic>
              <p:nvPicPr>
                <p:cNvPr id="211267" name="Freihand 211266">
                  <a:extLst>
                    <a:ext uri="{FF2B5EF4-FFF2-40B4-BE49-F238E27FC236}">
                      <a16:creationId xmlns:a16="http://schemas.microsoft.com/office/drawing/2014/main" id="{BE05E7C2-09DE-48A6-8698-564AF5F83884}"/>
                    </a:ext>
                  </a:extLst>
                </p:cNvPr>
                <p:cNvPicPr/>
                <p:nvPr/>
              </p:nvPicPr>
              <p:blipFill>
                <a:blip r:embed="rId641"/>
                <a:stretch>
                  <a:fillRect/>
                </a:stretch>
              </p:blipFill>
              <p:spPr>
                <a:xfrm>
                  <a:off x="4696800" y="5679267"/>
                  <a:ext cx="1188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211268" name="Freihand 211267">
                  <a:extLst>
                    <a:ext uri="{FF2B5EF4-FFF2-40B4-BE49-F238E27FC236}">
                      <a16:creationId xmlns:a16="http://schemas.microsoft.com/office/drawing/2014/main" id="{7E285F38-18F1-41F0-9829-685038CA8EF2}"/>
                    </a:ext>
                  </a:extLst>
                </p14:cNvPr>
                <p14:cNvContentPartPr/>
                <p14:nvPr/>
              </p14:nvContentPartPr>
              <p14:xfrm>
                <a:off x="4971480" y="5683947"/>
                <a:ext cx="311760" cy="105840"/>
              </p14:xfrm>
            </p:contentPart>
          </mc:Choice>
          <mc:Fallback>
            <p:pic>
              <p:nvPicPr>
                <p:cNvPr id="211268" name="Freihand 211267">
                  <a:extLst>
                    <a:ext uri="{FF2B5EF4-FFF2-40B4-BE49-F238E27FC236}">
                      <a16:creationId xmlns:a16="http://schemas.microsoft.com/office/drawing/2014/main" id="{7E285F38-18F1-41F0-9829-685038CA8EF2}"/>
                    </a:ext>
                  </a:extLst>
                </p:cNvPr>
                <p:cNvPicPr/>
                <p:nvPr/>
              </p:nvPicPr>
              <p:blipFill>
                <a:blip r:embed="rId643"/>
                <a:stretch>
                  <a:fillRect/>
                </a:stretch>
              </p:blipFill>
              <p:spPr>
                <a:xfrm>
                  <a:off x="4967160" y="5679627"/>
                  <a:ext cx="3204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211269" name="Freihand 211268">
                  <a:extLst>
                    <a:ext uri="{FF2B5EF4-FFF2-40B4-BE49-F238E27FC236}">
                      <a16:creationId xmlns:a16="http://schemas.microsoft.com/office/drawing/2014/main" id="{D5528E68-1923-4C45-863B-86E81F92594C}"/>
                    </a:ext>
                  </a:extLst>
                </p14:cNvPr>
                <p14:cNvContentPartPr/>
                <p14:nvPr/>
              </p14:nvContentPartPr>
              <p14:xfrm>
                <a:off x="5267760" y="5641827"/>
                <a:ext cx="37080" cy="33120"/>
              </p14:xfrm>
            </p:contentPart>
          </mc:Choice>
          <mc:Fallback>
            <p:pic>
              <p:nvPicPr>
                <p:cNvPr id="211269" name="Freihand 211268">
                  <a:extLst>
                    <a:ext uri="{FF2B5EF4-FFF2-40B4-BE49-F238E27FC236}">
                      <a16:creationId xmlns:a16="http://schemas.microsoft.com/office/drawing/2014/main" id="{D5528E68-1923-4C45-863B-86E81F92594C}"/>
                    </a:ext>
                  </a:extLst>
                </p:cNvPr>
                <p:cNvPicPr/>
                <p:nvPr/>
              </p:nvPicPr>
              <p:blipFill>
                <a:blip r:embed="rId645"/>
                <a:stretch>
                  <a:fillRect/>
                </a:stretch>
              </p:blipFill>
              <p:spPr>
                <a:xfrm>
                  <a:off x="5263440" y="5637507"/>
                  <a:ext cx="457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211270" name="Freihand 211269">
                  <a:extLst>
                    <a:ext uri="{FF2B5EF4-FFF2-40B4-BE49-F238E27FC236}">
                      <a16:creationId xmlns:a16="http://schemas.microsoft.com/office/drawing/2014/main" id="{B5404099-CD3F-48BF-9F8F-631D3AA742C4}"/>
                    </a:ext>
                  </a:extLst>
                </p14:cNvPr>
                <p14:cNvContentPartPr/>
                <p14:nvPr/>
              </p14:nvContentPartPr>
              <p14:xfrm>
                <a:off x="5320680" y="5641107"/>
                <a:ext cx="114480" cy="117000"/>
              </p14:xfrm>
            </p:contentPart>
          </mc:Choice>
          <mc:Fallback>
            <p:pic>
              <p:nvPicPr>
                <p:cNvPr id="211270" name="Freihand 211269">
                  <a:extLst>
                    <a:ext uri="{FF2B5EF4-FFF2-40B4-BE49-F238E27FC236}">
                      <a16:creationId xmlns:a16="http://schemas.microsoft.com/office/drawing/2014/main" id="{B5404099-CD3F-48BF-9F8F-631D3AA742C4}"/>
                    </a:ext>
                  </a:extLst>
                </p:cNvPr>
                <p:cNvPicPr/>
                <p:nvPr/>
              </p:nvPicPr>
              <p:blipFill>
                <a:blip r:embed="rId647"/>
                <a:stretch>
                  <a:fillRect/>
                </a:stretch>
              </p:blipFill>
              <p:spPr>
                <a:xfrm>
                  <a:off x="5316360" y="5636787"/>
                  <a:ext cx="1231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211271" name="Freihand 211270">
                  <a:extLst>
                    <a:ext uri="{FF2B5EF4-FFF2-40B4-BE49-F238E27FC236}">
                      <a16:creationId xmlns:a16="http://schemas.microsoft.com/office/drawing/2014/main" id="{8172ECD8-2DBC-4C16-8F9C-F8C9EF8FE205}"/>
                    </a:ext>
                  </a:extLst>
                </p14:cNvPr>
                <p14:cNvContentPartPr/>
                <p14:nvPr/>
              </p14:nvContentPartPr>
              <p14:xfrm>
                <a:off x="5566920" y="5631747"/>
                <a:ext cx="470880" cy="142200"/>
              </p14:xfrm>
            </p:contentPart>
          </mc:Choice>
          <mc:Fallback>
            <p:pic>
              <p:nvPicPr>
                <p:cNvPr id="211271" name="Freihand 211270">
                  <a:extLst>
                    <a:ext uri="{FF2B5EF4-FFF2-40B4-BE49-F238E27FC236}">
                      <a16:creationId xmlns:a16="http://schemas.microsoft.com/office/drawing/2014/main" id="{8172ECD8-2DBC-4C16-8F9C-F8C9EF8FE205}"/>
                    </a:ext>
                  </a:extLst>
                </p:cNvPr>
                <p:cNvPicPr/>
                <p:nvPr/>
              </p:nvPicPr>
              <p:blipFill>
                <a:blip r:embed="rId649"/>
                <a:stretch>
                  <a:fillRect/>
                </a:stretch>
              </p:blipFill>
              <p:spPr>
                <a:xfrm>
                  <a:off x="5562600" y="5627427"/>
                  <a:ext cx="4795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211272" name="Freihand 211271">
                  <a:extLst>
                    <a:ext uri="{FF2B5EF4-FFF2-40B4-BE49-F238E27FC236}">
                      <a16:creationId xmlns:a16="http://schemas.microsoft.com/office/drawing/2014/main" id="{03735798-964A-47CE-ADE2-D0EC0835FDC9}"/>
                    </a:ext>
                  </a:extLst>
                </p14:cNvPr>
                <p14:cNvContentPartPr/>
                <p14:nvPr/>
              </p14:nvContentPartPr>
              <p14:xfrm>
                <a:off x="6019800" y="5570547"/>
                <a:ext cx="464760" cy="160920"/>
              </p14:xfrm>
            </p:contentPart>
          </mc:Choice>
          <mc:Fallback>
            <p:pic>
              <p:nvPicPr>
                <p:cNvPr id="211272" name="Freihand 211271">
                  <a:extLst>
                    <a:ext uri="{FF2B5EF4-FFF2-40B4-BE49-F238E27FC236}">
                      <a16:creationId xmlns:a16="http://schemas.microsoft.com/office/drawing/2014/main" id="{03735798-964A-47CE-ADE2-D0EC0835FDC9}"/>
                    </a:ext>
                  </a:extLst>
                </p:cNvPr>
                <p:cNvPicPr/>
                <p:nvPr/>
              </p:nvPicPr>
              <p:blipFill>
                <a:blip r:embed="rId651"/>
                <a:stretch>
                  <a:fillRect/>
                </a:stretch>
              </p:blipFill>
              <p:spPr>
                <a:xfrm>
                  <a:off x="6015480" y="5566227"/>
                  <a:ext cx="4734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211273" name="Freihand 211272">
                  <a:extLst>
                    <a:ext uri="{FF2B5EF4-FFF2-40B4-BE49-F238E27FC236}">
                      <a16:creationId xmlns:a16="http://schemas.microsoft.com/office/drawing/2014/main" id="{F1A5F766-1DE9-4D6B-ABE2-7235FAAF671E}"/>
                    </a:ext>
                  </a:extLst>
                </p14:cNvPr>
                <p14:cNvContentPartPr/>
                <p14:nvPr/>
              </p14:nvContentPartPr>
              <p14:xfrm>
                <a:off x="6605520" y="5690427"/>
                <a:ext cx="27000" cy="89280"/>
              </p14:xfrm>
            </p:contentPart>
          </mc:Choice>
          <mc:Fallback>
            <p:pic>
              <p:nvPicPr>
                <p:cNvPr id="211273" name="Freihand 211272">
                  <a:extLst>
                    <a:ext uri="{FF2B5EF4-FFF2-40B4-BE49-F238E27FC236}">
                      <a16:creationId xmlns:a16="http://schemas.microsoft.com/office/drawing/2014/main" id="{F1A5F766-1DE9-4D6B-ABE2-7235FAAF671E}"/>
                    </a:ext>
                  </a:extLst>
                </p:cNvPr>
                <p:cNvPicPr/>
                <p:nvPr/>
              </p:nvPicPr>
              <p:blipFill>
                <a:blip r:embed="rId653"/>
                <a:stretch>
                  <a:fillRect/>
                </a:stretch>
              </p:blipFill>
              <p:spPr>
                <a:xfrm>
                  <a:off x="6601200" y="5686107"/>
                  <a:ext cx="356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211274" name="Freihand 211273">
                  <a:extLst>
                    <a:ext uri="{FF2B5EF4-FFF2-40B4-BE49-F238E27FC236}">
                      <a16:creationId xmlns:a16="http://schemas.microsoft.com/office/drawing/2014/main" id="{D22CB022-8350-4DD7-8870-959B12579EC5}"/>
                    </a:ext>
                  </a:extLst>
                </p14:cNvPr>
                <p14:cNvContentPartPr/>
                <p14:nvPr/>
              </p14:nvContentPartPr>
              <p14:xfrm>
                <a:off x="6706320" y="5578107"/>
                <a:ext cx="176040" cy="116280"/>
              </p14:xfrm>
            </p:contentPart>
          </mc:Choice>
          <mc:Fallback>
            <p:pic>
              <p:nvPicPr>
                <p:cNvPr id="211274" name="Freihand 211273">
                  <a:extLst>
                    <a:ext uri="{FF2B5EF4-FFF2-40B4-BE49-F238E27FC236}">
                      <a16:creationId xmlns:a16="http://schemas.microsoft.com/office/drawing/2014/main" id="{D22CB022-8350-4DD7-8870-959B12579EC5}"/>
                    </a:ext>
                  </a:extLst>
                </p:cNvPr>
                <p:cNvPicPr/>
                <p:nvPr/>
              </p:nvPicPr>
              <p:blipFill>
                <a:blip r:embed="rId655"/>
                <a:stretch>
                  <a:fillRect/>
                </a:stretch>
              </p:blipFill>
              <p:spPr>
                <a:xfrm>
                  <a:off x="6702000" y="5573787"/>
                  <a:ext cx="1846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211275" name="Freihand 211274">
                  <a:extLst>
                    <a:ext uri="{FF2B5EF4-FFF2-40B4-BE49-F238E27FC236}">
                      <a16:creationId xmlns:a16="http://schemas.microsoft.com/office/drawing/2014/main" id="{3E7FE906-F9D5-4315-BE31-6BA655EC5F65}"/>
                    </a:ext>
                  </a:extLst>
                </p14:cNvPr>
                <p14:cNvContentPartPr/>
                <p14:nvPr/>
              </p14:nvContentPartPr>
              <p14:xfrm>
                <a:off x="6887760" y="5547147"/>
                <a:ext cx="232200" cy="254880"/>
              </p14:xfrm>
            </p:contentPart>
          </mc:Choice>
          <mc:Fallback>
            <p:pic>
              <p:nvPicPr>
                <p:cNvPr id="211275" name="Freihand 211274">
                  <a:extLst>
                    <a:ext uri="{FF2B5EF4-FFF2-40B4-BE49-F238E27FC236}">
                      <a16:creationId xmlns:a16="http://schemas.microsoft.com/office/drawing/2014/main" id="{3E7FE906-F9D5-4315-BE31-6BA655EC5F65}"/>
                    </a:ext>
                  </a:extLst>
                </p:cNvPr>
                <p:cNvPicPr/>
                <p:nvPr/>
              </p:nvPicPr>
              <p:blipFill>
                <a:blip r:embed="rId657"/>
                <a:stretch>
                  <a:fillRect/>
                </a:stretch>
              </p:blipFill>
              <p:spPr>
                <a:xfrm>
                  <a:off x="6883440" y="5542827"/>
                  <a:ext cx="24084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211276" name="Freihand 211275">
                  <a:extLst>
                    <a:ext uri="{FF2B5EF4-FFF2-40B4-BE49-F238E27FC236}">
                      <a16:creationId xmlns:a16="http://schemas.microsoft.com/office/drawing/2014/main" id="{C39F0D1E-4B8C-499E-B80E-84C0C5A09319}"/>
                    </a:ext>
                  </a:extLst>
                </p14:cNvPr>
                <p14:cNvContentPartPr/>
                <p14:nvPr/>
              </p14:nvContentPartPr>
              <p14:xfrm>
                <a:off x="7255320" y="5538507"/>
                <a:ext cx="288360" cy="123480"/>
              </p14:xfrm>
            </p:contentPart>
          </mc:Choice>
          <mc:Fallback>
            <p:pic>
              <p:nvPicPr>
                <p:cNvPr id="211276" name="Freihand 211275">
                  <a:extLst>
                    <a:ext uri="{FF2B5EF4-FFF2-40B4-BE49-F238E27FC236}">
                      <a16:creationId xmlns:a16="http://schemas.microsoft.com/office/drawing/2014/main" id="{C39F0D1E-4B8C-499E-B80E-84C0C5A09319}"/>
                    </a:ext>
                  </a:extLst>
                </p:cNvPr>
                <p:cNvPicPr/>
                <p:nvPr/>
              </p:nvPicPr>
              <p:blipFill>
                <a:blip r:embed="rId659"/>
                <a:stretch>
                  <a:fillRect/>
                </a:stretch>
              </p:blipFill>
              <p:spPr>
                <a:xfrm>
                  <a:off x="7251000" y="5534187"/>
                  <a:ext cx="2970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211277" name="Freihand 211276">
                  <a:extLst>
                    <a:ext uri="{FF2B5EF4-FFF2-40B4-BE49-F238E27FC236}">
                      <a16:creationId xmlns:a16="http://schemas.microsoft.com/office/drawing/2014/main" id="{0CD939D5-4603-4BC5-A030-5D7BC136352A}"/>
                    </a:ext>
                  </a:extLst>
                </p14:cNvPr>
                <p14:cNvContentPartPr/>
                <p14:nvPr/>
              </p14:nvContentPartPr>
              <p14:xfrm>
                <a:off x="7508400" y="5457867"/>
                <a:ext cx="23040" cy="9000"/>
              </p14:xfrm>
            </p:contentPart>
          </mc:Choice>
          <mc:Fallback>
            <p:pic>
              <p:nvPicPr>
                <p:cNvPr id="211277" name="Freihand 211276">
                  <a:extLst>
                    <a:ext uri="{FF2B5EF4-FFF2-40B4-BE49-F238E27FC236}">
                      <a16:creationId xmlns:a16="http://schemas.microsoft.com/office/drawing/2014/main" id="{0CD939D5-4603-4BC5-A030-5D7BC136352A}"/>
                    </a:ext>
                  </a:extLst>
                </p:cNvPr>
                <p:cNvPicPr/>
                <p:nvPr/>
              </p:nvPicPr>
              <p:blipFill>
                <a:blip r:embed="rId661"/>
                <a:stretch>
                  <a:fillRect/>
                </a:stretch>
              </p:blipFill>
              <p:spPr>
                <a:xfrm>
                  <a:off x="7504080" y="5453547"/>
                  <a:ext cx="316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211278" name="Freihand 211277">
                  <a:extLst>
                    <a:ext uri="{FF2B5EF4-FFF2-40B4-BE49-F238E27FC236}">
                      <a16:creationId xmlns:a16="http://schemas.microsoft.com/office/drawing/2014/main" id="{62DF6451-5D95-49B7-B377-04659579DFDA}"/>
                    </a:ext>
                  </a:extLst>
                </p14:cNvPr>
                <p14:cNvContentPartPr/>
                <p14:nvPr/>
              </p14:nvContentPartPr>
              <p14:xfrm>
                <a:off x="7660320" y="5421507"/>
                <a:ext cx="151200" cy="186840"/>
              </p14:xfrm>
            </p:contentPart>
          </mc:Choice>
          <mc:Fallback>
            <p:pic>
              <p:nvPicPr>
                <p:cNvPr id="211278" name="Freihand 211277">
                  <a:extLst>
                    <a:ext uri="{FF2B5EF4-FFF2-40B4-BE49-F238E27FC236}">
                      <a16:creationId xmlns:a16="http://schemas.microsoft.com/office/drawing/2014/main" id="{62DF6451-5D95-49B7-B377-04659579DFDA}"/>
                    </a:ext>
                  </a:extLst>
                </p:cNvPr>
                <p:cNvPicPr/>
                <p:nvPr/>
              </p:nvPicPr>
              <p:blipFill>
                <a:blip r:embed="rId663"/>
                <a:stretch>
                  <a:fillRect/>
                </a:stretch>
              </p:blipFill>
              <p:spPr>
                <a:xfrm>
                  <a:off x="7656000" y="5417187"/>
                  <a:ext cx="1598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211279" name="Freihand 211278">
                  <a:extLst>
                    <a:ext uri="{FF2B5EF4-FFF2-40B4-BE49-F238E27FC236}">
                      <a16:creationId xmlns:a16="http://schemas.microsoft.com/office/drawing/2014/main" id="{757FBF91-CAC4-4E04-9140-E21355D5E7B2}"/>
                    </a:ext>
                  </a:extLst>
                </p14:cNvPr>
                <p14:cNvContentPartPr/>
                <p14:nvPr/>
              </p14:nvContentPartPr>
              <p14:xfrm>
                <a:off x="7716840" y="5523747"/>
                <a:ext cx="274680" cy="78120"/>
              </p14:xfrm>
            </p:contentPart>
          </mc:Choice>
          <mc:Fallback>
            <p:pic>
              <p:nvPicPr>
                <p:cNvPr id="211279" name="Freihand 211278">
                  <a:extLst>
                    <a:ext uri="{FF2B5EF4-FFF2-40B4-BE49-F238E27FC236}">
                      <a16:creationId xmlns:a16="http://schemas.microsoft.com/office/drawing/2014/main" id="{757FBF91-CAC4-4E04-9140-E21355D5E7B2}"/>
                    </a:ext>
                  </a:extLst>
                </p:cNvPr>
                <p:cNvPicPr/>
                <p:nvPr/>
              </p:nvPicPr>
              <p:blipFill>
                <a:blip r:embed="rId665"/>
                <a:stretch>
                  <a:fillRect/>
                </a:stretch>
              </p:blipFill>
              <p:spPr>
                <a:xfrm>
                  <a:off x="7712520" y="5519427"/>
                  <a:ext cx="2833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211280" name="Freihand 211279">
                  <a:extLst>
                    <a:ext uri="{FF2B5EF4-FFF2-40B4-BE49-F238E27FC236}">
                      <a16:creationId xmlns:a16="http://schemas.microsoft.com/office/drawing/2014/main" id="{FE881F40-9E37-4627-B379-C89E8EDE701C}"/>
                    </a:ext>
                  </a:extLst>
                </p14:cNvPr>
                <p14:cNvContentPartPr/>
                <p14:nvPr/>
              </p14:nvContentPartPr>
              <p14:xfrm>
                <a:off x="7892880" y="5537787"/>
                <a:ext cx="84600" cy="12600"/>
              </p14:xfrm>
            </p:contentPart>
          </mc:Choice>
          <mc:Fallback>
            <p:pic>
              <p:nvPicPr>
                <p:cNvPr id="211280" name="Freihand 211279">
                  <a:extLst>
                    <a:ext uri="{FF2B5EF4-FFF2-40B4-BE49-F238E27FC236}">
                      <a16:creationId xmlns:a16="http://schemas.microsoft.com/office/drawing/2014/main" id="{FE881F40-9E37-4627-B379-C89E8EDE701C}"/>
                    </a:ext>
                  </a:extLst>
                </p:cNvPr>
                <p:cNvPicPr/>
                <p:nvPr/>
              </p:nvPicPr>
              <p:blipFill>
                <a:blip r:embed="rId667"/>
                <a:stretch>
                  <a:fillRect/>
                </a:stretch>
              </p:blipFill>
              <p:spPr>
                <a:xfrm>
                  <a:off x="7888560" y="5533467"/>
                  <a:ext cx="932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211281" name="Freihand 211280">
                  <a:extLst>
                    <a:ext uri="{FF2B5EF4-FFF2-40B4-BE49-F238E27FC236}">
                      <a16:creationId xmlns:a16="http://schemas.microsoft.com/office/drawing/2014/main" id="{096C84CD-761D-4827-A97F-5165CE7F1261}"/>
                    </a:ext>
                  </a:extLst>
                </p14:cNvPr>
                <p14:cNvContentPartPr/>
                <p14:nvPr/>
              </p14:nvContentPartPr>
              <p14:xfrm>
                <a:off x="7978920" y="5398107"/>
                <a:ext cx="144720" cy="264240"/>
              </p14:xfrm>
            </p:contentPart>
          </mc:Choice>
          <mc:Fallback>
            <p:pic>
              <p:nvPicPr>
                <p:cNvPr id="211281" name="Freihand 211280">
                  <a:extLst>
                    <a:ext uri="{FF2B5EF4-FFF2-40B4-BE49-F238E27FC236}">
                      <a16:creationId xmlns:a16="http://schemas.microsoft.com/office/drawing/2014/main" id="{096C84CD-761D-4827-A97F-5165CE7F1261}"/>
                    </a:ext>
                  </a:extLst>
                </p:cNvPr>
                <p:cNvPicPr/>
                <p:nvPr/>
              </p:nvPicPr>
              <p:blipFill>
                <a:blip r:embed="rId669"/>
                <a:stretch>
                  <a:fillRect/>
                </a:stretch>
              </p:blipFill>
              <p:spPr>
                <a:xfrm>
                  <a:off x="7974600" y="5393787"/>
                  <a:ext cx="15336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211282" name="Freihand 211281">
                  <a:extLst>
                    <a:ext uri="{FF2B5EF4-FFF2-40B4-BE49-F238E27FC236}">
                      <a16:creationId xmlns:a16="http://schemas.microsoft.com/office/drawing/2014/main" id="{54FF351A-699C-4147-9D14-ADE77FCDED1D}"/>
                    </a:ext>
                  </a:extLst>
                </p14:cNvPr>
                <p14:cNvContentPartPr/>
                <p14:nvPr/>
              </p14:nvContentPartPr>
              <p14:xfrm>
                <a:off x="8107440" y="5401707"/>
                <a:ext cx="17640" cy="31320"/>
              </p14:xfrm>
            </p:contentPart>
          </mc:Choice>
          <mc:Fallback>
            <p:pic>
              <p:nvPicPr>
                <p:cNvPr id="211282" name="Freihand 211281">
                  <a:extLst>
                    <a:ext uri="{FF2B5EF4-FFF2-40B4-BE49-F238E27FC236}">
                      <a16:creationId xmlns:a16="http://schemas.microsoft.com/office/drawing/2014/main" id="{54FF351A-699C-4147-9D14-ADE77FCDED1D}"/>
                    </a:ext>
                  </a:extLst>
                </p:cNvPr>
                <p:cNvPicPr/>
                <p:nvPr/>
              </p:nvPicPr>
              <p:blipFill>
                <a:blip r:embed="rId671"/>
                <a:stretch>
                  <a:fillRect/>
                </a:stretch>
              </p:blipFill>
              <p:spPr>
                <a:xfrm>
                  <a:off x="8103120" y="5397387"/>
                  <a:ext cx="262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211283" name="Freihand 211282">
                  <a:extLst>
                    <a:ext uri="{FF2B5EF4-FFF2-40B4-BE49-F238E27FC236}">
                      <a16:creationId xmlns:a16="http://schemas.microsoft.com/office/drawing/2014/main" id="{35812808-9144-4A26-9285-ACDED2A44E5C}"/>
                    </a:ext>
                  </a:extLst>
                </p14:cNvPr>
                <p14:cNvContentPartPr/>
                <p14:nvPr/>
              </p14:nvContentPartPr>
              <p14:xfrm>
                <a:off x="8123280" y="5373987"/>
                <a:ext cx="165240" cy="186120"/>
              </p14:xfrm>
            </p:contentPart>
          </mc:Choice>
          <mc:Fallback>
            <p:pic>
              <p:nvPicPr>
                <p:cNvPr id="211283" name="Freihand 211282">
                  <a:extLst>
                    <a:ext uri="{FF2B5EF4-FFF2-40B4-BE49-F238E27FC236}">
                      <a16:creationId xmlns:a16="http://schemas.microsoft.com/office/drawing/2014/main" id="{35812808-9144-4A26-9285-ACDED2A44E5C}"/>
                    </a:ext>
                  </a:extLst>
                </p:cNvPr>
                <p:cNvPicPr/>
                <p:nvPr/>
              </p:nvPicPr>
              <p:blipFill>
                <a:blip r:embed="rId673"/>
                <a:stretch>
                  <a:fillRect/>
                </a:stretch>
              </p:blipFill>
              <p:spPr>
                <a:xfrm>
                  <a:off x="8118960" y="5369667"/>
                  <a:ext cx="1738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211284" name="Freihand 211283">
                  <a:extLst>
                    <a:ext uri="{FF2B5EF4-FFF2-40B4-BE49-F238E27FC236}">
                      <a16:creationId xmlns:a16="http://schemas.microsoft.com/office/drawing/2014/main" id="{1F9C7683-44A9-4E72-9EFC-01DD855625E8}"/>
                    </a:ext>
                  </a:extLst>
                </p14:cNvPr>
                <p14:cNvContentPartPr/>
                <p14:nvPr/>
              </p14:nvContentPartPr>
              <p14:xfrm>
                <a:off x="8267640" y="5397747"/>
                <a:ext cx="14400" cy="35280"/>
              </p14:xfrm>
            </p:contentPart>
          </mc:Choice>
          <mc:Fallback>
            <p:pic>
              <p:nvPicPr>
                <p:cNvPr id="211284" name="Freihand 211283">
                  <a:extLst>
                    <a:ext uri="{FF2B5EF4-FFF2-40B4-BE49-F238E27FC236}">
                      <a16:creationId xmlns:a16="http://schemas.microsoft.com/office/drawing/2014/main" id="{1F9C7683-44A9-4E72-9EFC-01DD855625E8}"/>
                    </a:ext>
                  </a:extLst>
                </p:cNvPr>
                <p:cNvPicPr/>
                <p:nvPr/>
              </p:nvPicPr>
              <p:blipFill>
                <a:blip r:embed="rId675"/>
                <a:stretch>
                  <a:fillRect/>
                </a:stretch>
              </p:blipFill>
              <p:spPr>
                <a:xfrm>
                  <a:off x="8263320" y="5393427"/>
                  <a:ext cx="230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211285" name="Freihand 211284">
                  <a:extLst>
                    <a:ext uri="{FF2B5EF4-FFF2-40B4-BE49-F238E27FC236}">
                      <a16:creationId xmlns:a16="http://schemas.microsoft.com/office/drawing/2014/main" id="{83552260-6620-4B5E-8099-77B2E34257EA}"/>
                    </a:ext>
                  </a:extLst>
                </p14:cNvPr>
                <p14:cNvContentPartPr/>
                <p14:nvPr/>
              </p14:nvContentPartPr>
              <p14:xfrm>
                <a:off x="8280600" y="5437347"/>
                <a:ext cx="199080" cy="186480"/>
              </p14:xfrm>
            </p:contentPart>
          </mc:Choice>
          <mc:Fallback>
            <p:pic>
              <p:nvPicPr>
                <p:cNvPr id="211285" name="Freihand 211284">
                  <a:extLst>
                    <a:ext uri="{FF2B5EF4-FFF2-40B4-BE49-F238E27FC236}">
                      <a16:creationId xmlns:a16="http://schemas.microsoft.com/office/drawing/2014/main" id="{83552260-6620-4B5E-8099-77B2E34257EA}"/>
                    </a:ext>
                  </a:extLst>
                </p:cNvPr>
                <p:cNvPicPr/>
                <p:nvPr/>
              </p:nvPicPr>
              <p:blipFill>
                <a:blip r:embed="rId677"/>
                <a:stretch>
                  <a:fillRect/>
                </a:stretch>
              </p:blipFill>
              <p:spPr>
                <a:xfrm>
                  <a:off x="8276280" y="5433027"/>
                  <a:ext cx="20772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211287" name="Freihand 211286">
                  <a:extLst>
                    <a:ext uri="{FF2B5EF4-FFF2-40B4-BE49-F238E27FC236}">
                      <a16:creationId xmlns:a16="http://schemas.microsoft.com/office/drawing/2014/main" id="{B96C7904-0314-473F-AD28-8D3B98978FFB}"/>
                    </a:ext>
                  </a:extLst>
                </p14:cNvPr>
                <p14:cNvContentPartPr/>
                <p14:nvPr/>
              </p14:nvContentPartPr>
              <p14:xfrm>
                <a:off x="270240" y="5912187"/>
                <a:ext cx="130680" cy="146520"/>
              </p14:xfrm>
            </p:contentPart>
          </mc:Choice>
          <mc:Fallback>
            <p:pic>
              <p:nvPicPr>
                <p:cNvPr id="211287" name="Freihand 211286">
                  <a:extLst>
                    <a:ext uri="{FF2B5EF4-FFF2-40B4-BE49-F238E27FC236}">
                      <a16:creationId xmlns:a16="http://schemas.microsoft.com/office/drawing/2014/main" id="{B96C7904-0314-473F-AD28-8D3B98978FFB}"/>
                    </a:ext>
                  </a:extLst>
                </p:cNvPr>
                <p:cNvPicPr/>
                <p:nvPr/>
              </p:nvPicPr>
              <p:blipFill>
                <a:blip r:embed="rId679"/>
                <a:stretch>
                  <a:fillRect/>
                </a:stretch>
              </p:blipFill>
              <p:spPr>
                <a:xfrm>
                  <a:off x="265920" y="5907867"/>
                  <a:ext cx="1393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211288" name="Freihand 211287">
                  <a:extLst>
                    <a:ext uri="{FF2B5EF4-FFF2-40B4-BE49-F238E27FC236}">
                      <a16:creationId xmlns:a16="http://schemas.microsoft.com/office/drawing/2014/main" id="{A7E67883-4090-464F-885C-3F2F023264A5}"/>
                    </a:ext>
                  </a:extLst>
                </p14:cNvPr>
                <p14:cNvContentPartPr/>
                <p14:nvPr/>
              </p14:nvContentPartPr>
              <p14:xfrm>
                <a:off x="304440" y="5985267"/>
                <a:ext cx="75600" cy="7920"/>
              </p14:xfrm>
            </p:contentPart>
          </mc:Choice>
          <mc:Fallback>
            <p:pic>
              <p:nvPicPr>
                <p:cNvPr id="211288" name="Freihand 211287">
                  <a:extLst>
                    <a:ext uri="{FF2B5EF4-FFF2-40B4-BE49-F238E27FC236}">
                      <a16:creationId xmlns:a16="http://schemas.microsoft.com/office/drawing/2014/main" id="{A7E67883-4090-464F-885C-3F2F023264A5}"/>
                    </a:ext>
                  </a:extLst>
                </p:cNvPr>
                <p:cNvPicPr/>
                <p:nvPr/>
              </p:nvPicPr>
              <p:blipFill>
                <a:blip r:embed="rId681"/>
                <a:stretch>
                  <a:fillRect/>
                </a:stretch>
              </p:blipFill>
              <p:spPr>
                <a:xfrm>
                  <a:off x="300120" y="5980947"/>
                  <a:ext cx="842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211289" name="Freihand 211288">
                  <a:extLst>
                    <a:ext uri="{FF2B5EF4-FFF2-40B4-BE49-F238E27FC236}">
                      <a16:creationId xmlns:a16="http://schemas.microsoft.com/office/drawing/2014/main" id="{1FDDB993-764E-4306-8C96-08387C6C9E16}"/>
                    </a:ext>
                  </a:extLst>
                </p14:cNvPr>
                <p14:cNvContentPartPr/>
                <p14:nvPr/>
              </p14:nvContentPartPr>
              <p14:xfrm>
                <a:off x="457800" y="5928747"/>
                <a:ext cx="219960" cy="129960"/>
              </p14:xfrm>
            </p:contentPart>
          </mc:Choice>
          <mc:Fallback>
            <p:pic>
              <p:nvPicPr>
                <p:cNvPr id="211289" name="Freihand 211288">
                  <a:extLst>
                    <a:ext uri="{FF2B5EF4-FFF2-40B4-BE49-F238E27FC236}">
                      <a16:creationId xmlns:a16="http://schemas.microsoft.com/office/drawing/2014/main" id="{1FDDB993-764E-4306-8C96-08387C6C9E16}"/>
                    </a:ext>
                  </a:extLst>
                </p:cNvPr>
                <p:cNvPicPr/>
                <p:nvPr/>
              </p:nvPicPr>
              <p:blipFill>
                <a:blip r:embed="rId683"/>
                <a:stretch>
                  <a:fillRect/>
                </a:stretch>
              </p:blipFill>
              <p:spPr>
                <a:xfrm>
                  <a:off x="453480" y="5924427"/>
                  <a:ext cx="2286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211290" name="Freihand 211289">
                  <a:extLst>
                    <a:ext uri="{FF2B5EF4-FFF2-40B4-BE49-F238E27FC236}">
                      <a16:creationId xmlns:a16="http://schemas.microsoft.com/office/drawing/2014/main" id="{CE39453E-E6F2-4CA9-ABFF-568F1FAD89A2}"/>
                    </a:ext>
                  </a:extLst>
                </p14:cNvPr>
                <p14:cNvContentPartPr/>
                <p14:nvPr/>
              </p14:nvContentPartPr>
              <p14:xfrm>
                <a:off x="646800" y="5956107"/>
                <a:ext cx="61920" cy="119160"/>
              </p14:xfrm>
            </p:contentPart>
          </mc:Choice>
          <mc:Fallback>
            <p:pic>
              <p:nvPicPr>
                <p:cNvPr id="211290" name="Freihand 211289">
                  <a:extLst>
                    <a:ext uri="{FF2B5EF4-FFF2-40B4-BE49-F238E27FC236}">
                      <a16:creationId xmlns:a16="http://schemas.microsoft.com/office/drawing/2014/main" id="{CE39453E-E6F2-4CA9-ABFF-568F1FAD89A2}"/>
                    </a:ext>
                  </a:extLst>
                </p:cNvPr>
                <p:cNvPicPr/>
                <p:nvPr/>
              </p:nvPicPr>
              <p:blipFill>
                <a:blip r:embed="rId685"/>
                <a:stretch>
                  <a:fillRect/>
                </a:stretch>
              </p:blipFill>
              <p:spPr>
                <a:xfrm>
                  <a:off x="642480" y="5951787"/>
                  <a:ext cx="705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211291" name="Freihand 211290">
                  <a:extLst>
                    <a:ext uri="{FF2B5EF4-FFF2-40B4-BE49-F238E27FC236}">
                      <a16:creationId xmlns:a16="http://schemas.microsoft.com/office/drawing/2014/main" id="{A5E214A2-51C5-46FF-B56A-1CD0F1DF8D44}"/>
                    </a:ext>
                  </a:extLst>
                </p14:cNvPr>
                <p14:cNvContentPartPr/>
                <p14:nvPr/>
              </p14:nvContentPartPr>
              <p14:xfrm>
                <a:off x="747600" y="5999667"/>
                <a:ext cx="203400" cy="69840"/>
              </p14:xfrm>
            </p:contentPart>
          </mc:Choice>
          <mc:Fallback>
            <p:pic>
              <p:nvPicPr>
                <p:cNvPr id="211291" name="Freihand 211290">
                  <a:extLst>
                    <a:ext uri="{FF2B5EF4-FFF2-40B4-BE49-F238E27FC236}">
                      <a16:creationId xmlns:a16="http://schemas.microsoft.com/office/drawing/2014/main" id="{A5E214A2-51C5-46FF-B56A-1CD0F1DF8D44}"/>
                    </a:ext>
                  </a:extLst>
                </p:cNvPr>
                <p:cNvPicPr/>
                <p:nvPr/>
              </p:nvPicPr>
              <p:blipFill>
                <a:blip r:embed="rId687"/>
                <a:stretch>
                  <a:fillRect/>
                </a:stretch>
              </p:blipFill>
              <p:spPr>
                <a:xfrm>
                  <a:off x="743280" y="5995347"/>
                  <a:ext cx="2120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211293" name="Freihand 211292">
                  <a:extLst>
                    <a:ext uri="{FF2B5EF4-FFF2-40B4-BE49-F238E27FC236}">
                      <a16:creationId xmlns:a16="http://schemas.microsoft.com/office/drawing/2014/main" id="{DE642BD3-9C42-4D34-962D-60A7C6761EE0}"/>
                    </a:ext>
                  </a:extLst>
                </p14:cNvPr>
                <p14:cNvContentPartPr/>
                <p14:nvPr/>
              </p14:nvContentPartPr>
              <p14:xfrm>
                <a:off x="1055760" y="5881227"/>
                <a:ext cx="75600" cy="244440"/>
              </p14:xfrm>
            </p:contentPart>
          </mc:Choice>
          <mc:Fallback>
            <p:pic>
              <p:nvPicPr>
                <p:cNvPr id="211293" name="Freihand 211292">
                  <a:extLst>
                    <a:ext uri="{FF2B5EF4-FFF2-40B4-BE49-F238E27FC236}">
                      <a16:creationId xmlns:a16="http://schemas.microsoft.com/office/drawing/2014/main" id="{DE642BD3-9C42-4D34-962D-60A7C6761EE0}"/>
                    </a:ext>
                  </a:extLst>
                </p:cNvPr>
                <p:cNvPicPr/>
                <p:nvPr/>
              </p:nvPicPr>
              <p:blipFill>
                <a:blip r:embed="rId689"/>
                <a:stretch>
                  <a:fillRect/>
                </a:stretch>
              </p:blipFill>
              <p:spPr>
                <a:xfrm>
                  <a:off x="1051440" y="5876907"/>
                  <a:ext cx="8424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211294" name="Freihand 211293">
                  <a:extLst>
                    <a:ext uri="{FF2B5EF4-FFF2-40B4-BE49-F238E27FC236}">
                      <a16:creationId xmlns:a16="http://schemas.microsoft.com/office/drawing/2014/main" id="{5664FDBD-EB27-45E7-BDB1-F79DBCA86A18}"/>
                    </a:ext>
                  </a:extLst>
                </p14:cNvPr>
                <p14:cNvContentPartPr/>
                <p14:nvPr/>
              </p14:nvContentPartPr>
              <p14:xfrm>
                <a:off x="1165200" y="5978067"/>
                <a:ext cx="99000" cy="90720"/>
              </p14:xfrm>
            </p:contentPart>
          </mc:Choice>
          <mc:Fallback>
            <p:pic>
              <p:nvPicPr>
                <p:cNvPr id="211294" name="Freihand 211293">
                  <a:extLst>
                    <a:ext uri="{FF2B5EF4-FFF2-40B4-BE49-F238E27FC236}">
                      <a16:creationId xmlns:a16="http://schemas.microsoft.com/office/drawing/2014/main" id="{5664FDBD-EB27-45E7-BDB1-F79DBCA86A18}"/>
                    </a:ext>
                  </a:extLst>
                </p:cNvPr>
                <p:cNvPicPr/>
                <p:nvPr/>
              </p:nvPicPr>
              <p:blipFill>
                <a:blip r:embed="rId691"/>
                <a:stretch>
                  <a:fillRect/>
                </a:stretch>
              </p:blipFill>
              <p:spPr>
                <a:xfrm>
                  <a:off x="1160880" y="5973747"/>
                  <a:ext cx="1076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211295" name="Freihand 211294">
                  <a:extLst>
                    <a:ext uri="{FF2B5EF4-FFF2-40B4-BE49-F238E27FC236}">
                      <a16:creationId xmlns:a16="http://schemas.microsoft.com/office/drawing/2014/main" id="{7938DFE8-9DA5-4E47-82AE-F15FDAE84D92}"/>
                    </a:ext>
                  </a:extLst>
                </p14:cNvPr>
                <p14:cNvContentPartPr/>
                <p14:nvPr/>
              </p14:nvContentPartPr>
              <p14:xfrm>
                <a:off x="1296240" y="5915427"/>
                <a:ext cx="81720" cy="145080"/>
              </p14:xfrm>
            </p:contentPart>
          </mc:Choice>
          <mc:Fallback>
            <p:pic>
              <p:nvPicPr>
                <p:cNvPr id="211295" name="Freihand 211294">
                  <a:extLst>
                    <a:ext uri="{FF2B5EF4-FFF2-40B4-BE49-F238E27FC236}">
                      <a16:creationId xmlns:a16="http://schemas.microsoft.com/office/drawing/2014/main" id="{7938DFE8-9DA5-4E47-82AE-F15FDAE84D92}"/>
                    </a:ext>
                  </a:extLst>
                </p:cNvPr>
                <p:cNvPicPr/>
                <p:nvPr/>
              </p:nvPicPr>
              <p:blipFill>
                <a:blip r:embed="rId693"/>
                <a:stretch>
                  <a:fillRect/>
                </a:stretch>
              </p:blipFill>
              <p:spPr>
                <a:xfrm>
                  <a:off x="1291920" y="5911107"/>
                  <a:ext cx="903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211296" name="Freihand 211295">
                  <a:extLst>
                    <a:ext uri="{FF2B5EF4-FFF2-40B4-BE49-F238E27FC236}">
                      <a16:creationId xmlns:a16="http://schemas.microsoft.com/office/drawing/2014/main" id="{57DB17CE-8756-4E1D-BC1B-B110D7426CF0}"/>
                    </a:ext>
                  </a:extLst>
                </p14:cNvPr>
                <p14:cNvContentPartPr/>
                <p14:nvPr/>
              </p14:nvContentPartPr>
              <p14:xfrm>
                <a:off x="1427280" y="5978427"/>
                <a:ext cx="160920" cy="74880"/>
              </p14:xfrm>
            </p:contentPart>
          </mc:Choice>
          <mc:Fallback>
            <p:pic>
              <p:nvPicPr>
                <p:cNvPr id="211296" name="Freihand 211295">
                  <a:extLst>
                    <a:ext uri="{FF2B5EF4-FFF2-40B4-BE49-F238E27FC236}">
                      <a16:creationId xmlns:a16="http://schemas.microsoft.com/office/drawing/2014/main" id="{57DB17CE-8756-4E1D-BC1B-B110D7426CF0}"/>
                    </a:ext>
                  </a:extLst>
                </p:cNvPr>
                <p:cNvPicPr/>
                <p:nvPr/>
              </p:nvPicPr>
              <p:blipFill>
                <a:blip r:embed="rId695"/>
                <a:stretch>
                  <a:fillRect/>
                </a:stretch>
              </p:blipFill>
              <p:spPr>
                <a:xfrm>
                  <a:off x="1422960" y="5974107"/>
                  <a:ext cx="1695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211297" name="Freihand 211296">
                  <a:extLst>
                    <a:ext uri="{FF2B5EF4-FFF2-40B4-BE49-F238E27FC236}">
                      <a16:creationId xmlns:a16="http://schemas.microsoft.com/office/drawing/2014/main" id="{BEF917F7-D838-498D-B581-DD38D70D0CA0}"/>
                    </a:ext>
                  </a:extLst>
                </p14:cNvPr>
                <p14:cNvContentPartPr/>
                <p14:nvPr/>
              </p14:nvContentPartPr>
              <p14:xfrm>
                <a:off x="1665960" y="5871507"/>
                <a:ext cx="11880" cy="183960"/>
              </p14:xfrm>
            </p:contentPart>
          </mc:Choice>
          <mc:Fallback>
            <p:pic>
              <p:nvPicPr>
                <p:cNvPr id="211297" name="Freihand 211296">
                  <a:extLst>
                    <a:ext uri="{FF2B5EF4-FFF2-40B4-BE49-F238E27FC236}">
                      <a16:creationId xmlns:a16="http://schemas.microsoft.com/office/drawing/2014/main" id="{BEF917F7-D838-498D-B581-DD38D70D0CA0}"/>
                    </a:ext>
                  </a:extLst>
                </p:cNvPr>
                <p:cNvPicPr/>
                <p:nvPr/>
              </p:nvPicPr>
              <p:blipFill>
                <a:blip r:embed="rId697"/>
                <a:stretch>
                  <a:fillRect/>
                </a:stretch>
              </p:blipFill>
              <p:spPr>
                <a:xfrm>
                  <a:off x="1661640" y="5867187"/>
                  <a:ext cx="205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211299" name="Freihand 211298">
                  <a:extLst>
                    <a:ext uri="{FF2B5EF4-FFF2-40B4-BE49-F238E27FC236}">
                      <a16:creationId xmlns:a16="http://schemas.microsoft.com/office/drawing/2014/main" id="{20B27CCA-CF13-4402-837B-8A51D09FE12F}"/>
                    </a:ext>
                  </a:extLst>
                </p14:cNvPr>
                <p14:cNvContentPartPr/>
                <p14:nvPr/>
              </p14:nvContentPartPr>
              <p14:xfrm>
                <a:off x="1386240" y="5453907"/>
                <a:ext cx="943920" cy="466560"/>
              </p14:xfrm>
            </p:contentPart>
          </mc:Choice>
          <mc:Fallback>
            <p:pic>
              <p:nvPicPr>
                <p:cNvPr id="211299" name="Freihand 211298">
                  <a:extLst>
                    <a:ext uri="{FF2B5EF4-FFF2-40B4-BE49-F238E27FC236}">
                      <a16:creationId xmlns:a16="http://schemas.microsoft.com/office/drawing/2014/main" id="{20B27CCA-CF13-4402-837B-8A51D09FE12F}"/>
                    </a:ext>
                  </a:extLst>
                </p:cNvPr>
                <p:cNvPicPr/>
                <p:nvPr/>
              </p:nvPicPr>
              <p:blipFill>
                <a:blip r:embed="rId699"/>
                <a:stretch>
                  <a:fillRect/>
                </a:stretch>
              </p:blipFill>
              <p:spPr>
                <a:xfrm>
                  <a:off x="1381920" y="5449587"/>
                  <a:ext cx="952560" cy="47520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211301" name="Freihand 211300">
                  <a:extLst>
                    <a:ext uri="{FF2B5EF4-FFF2-40B4-BE49-F238E27FC236}">
                      <a16:creationId xmlns:a16="http://schemas.microsoft.com/office/drawing/2014/main" id="{B96E86BB-092D-4939-8468-D01358DF0A61}"/>
                    </a:ext>
                  </a:extLst>
                </p14:cNvPr>
                <p14:cNvContentPartPr/>
                <p14:nvPr/>
              </p14:nvContentPartPr>
              <p14:xfrm>
                <a:off x="1439520" y="5187507"/>
                <a:ext cx="111240" cy="196560"/>
              </p14:xfrm>
            </p:contentPart>
          </mc:Choice>
          <mc:Fallback>
            <p:pic>
              <p:nvPicPr>
                <p:cNvPr id="211301" name="Freihand 211300">
                  <a:extLst>
                    <a:ext uri="{FF2B5EF4-FFF2-40B4-BE49-F238E27FC236}">
                      <a16:creationId xmlns:a16="http://schemas.microsoft.com/office/drawing/2014/main" id="{B96E86BB-092D-4939-8468-D01358DF0A61}"/>
                    </a:ext>
                  </a:extLst>
                </p:cNvPr>
                <p:cNvPicPr/>
                <p:nvPr/>
              </p:nvPicPr>
              <p:blipFill>
                <a:blip r:embed="rId701"/>
                <a:stretch>
                  <a:fillRect/>
                </a:stretch>
              </p:blipFill>
              <p:spPr>
                <a:xfrm>
                  <a:off x="1435200" y="5183187"/>
                  <a:ext cx="1198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211302" name="Freihand 211301">
                  <a:extLst>
                    <a:ext uri="{FF2B5EF4-FFF2-40B4-BE49-F238E27FC236}">
                      <a16:creationId xmlns:a16="http://schemas.microsoft.com/office/drawing/2014/main" id="{82DFEF74-B605-47AB-8E65-469653D53EAC}"/>
                    </a:ext>
                  </a:extLst>
                </p14:cNvPr>
                <p14:cNvContentPartPr/>
                <p14:nvPr/>
              </p14:nvContentPartPr>
              <p14:xfrm>
                <a:off x="1438080" y="5262027"/>
                <a:ext cx="172440" cy="171000"/>
              </p14:xfrm>
            </p:contentPart>
          </mc:Choice>
          <mc:Fallback>
            <p:pic>
              <p:nvPicPr>
                <p:cNvPr id="211302" name="Freihand 211301">
                  <a:extLst>
                    <a:ext uri="{FF2B5EF4-FFF2-40B4-BE49-F238E27FC236}">
                      <a16:creationId xmlns:a16="http://schemas.microsoft.com/office/drawing/2014/main" id="{82DFEF74-B605-47AB-8E65-469653D53EAC}"/>
                    </a:ext>
                  </a:extLst>
                </p:cNvPr>
                <p:cNvPicPr/>
                <p:nvPr/>
              </p:nvPicPr>
              <p:blipFill>
                <a:blip r:embed="rId703"/>
                <a:stretch>
                  <a:fillRect/>
                </a:stretch>
              </p:blipFill>
              <p:spPr>
                <a:xfrm>
                  <a:off x="1433760" y="5257707"/>
                  <a:ext cx="1810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211304" name="Freihand 211303">
                  <a:extLst>
                    <a:ext uri="{FF2B5EF4-FFF2-40B4-BE49-F238E27FC236}">
                      <a16:creationId xmlns:a16="http://schemas.microsoft.com/office/drawing/2014/main" id="{1727A73F-55C8-4DDA-9C57-1FC5061D4CC7}"/>
                    </a:ext>
                  </a:extLst>
                </p14:cNvPr>
                <p14:cNvContentPartPr/>
                <p14:nvPr/>
              </p14:nvContentPartPr>
              <p14:xfrm>
                <a:off x="358080" y="4764507"/>
                <a:ext cx="207720" cy="150480"/>
              </p14:xfrm>
            </p:contentPart>
          </mc:Choice>
          <mc:Fallback>
            <p:pic>
              <p:nvPicPr>
                <p:cNvPr id="211304" name="Freihand 211303">
                  <a:extLst>
                    <a:ext uri="{FF2B5EF4-FFF2-40B4-BE49-F238E27FC236}">
                      <a16:creationId xmlns:a16="http://schemas.microsoft.com/office/drawing/2014/main" id="{1727A73F-55C8-4DDA-9C57-1FC5061D4CC7}"/>
                    </a:ext>
                  </a:extLst>
                </p:cNvPr>
                <p:cNvPicPr/>
                <p:nvPr/>
              </p:nvPicPr>
              <p:blipFill>
                <a:blip r:embed="rId705"/>
                <a:stretch>
                  <a:fillRect/>
                </a:stretch>
              </p:blipFill>
              <p:spPr>
                <a:xfrm>
                  <a:off x="353760" y="4760187"/>
                  <a:ext cx="2163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211305" name="Freihand 211304">
                  <a:extLst>
                    <a:ext uri="{FF2B5EF4-FFF2-40B4-BE49-F238E27FC236}">
                      <a16:creationId xmlns:a16="http://schemas.microsoft.com/office/drawing/2014/main" id="{91BC0588-5FE8-4854-9C0C-50BB7123652B}"/>
                    </a:ext>
                  </a:extLst>
                </p14:cNvPr>
                <p14:cNvContentPartPr/>
                <p14:nvPr/>
              </p14:nvContentPartPr>
              <p14:xfrm>
                <a:off x="528720" y="4683147"/>
                <a:ext cx="15120" cy="26280"/>
              </p14:xfrm>
            </p:contentPart>
          </mc:Choice>
          <mc:Fallback>
            <p:pic>
              <p:nvPicPr>
                <p:cNvPr id="211305" name="Freihand 211304">
                  <a:extLst>
                    <a:ext uri="{FF2B5EF4-FFF2-40B4-BE49-F238E27FC236}">
                      <a16:creationId xmlns:a16="http://schemas.microsoft.com/office/drawing/2014/main" id="{91BC0588-5FE8-4854-9C0C-50BB7123652B}"/>
                    </a:ext>
                  </a:extLst>
                </p:cNvPr>
                <p:cNvPicPr/>
                <p:nvPr/>
              </p:nvPicPr>
              <p:blipFill>
                <a:blip r:embed="rId707"/>
                <a:stretch>
                  <a:fillRect/>
                </a:stretch>
              </p:blipFill>
              <p:spPr>
                <a:xfrm>
                  <a:off x="524400" y="4678827"/>
                  <a:ext cx="237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211306" name="Freihand 211305">
                  <a:extLst>
                    <a:ext uri="{FF2B5EF4-FFF2-40B4-BE49-F238E27FC236}">
                      <a16:creationId xmlns:a16="http://schemas.microsoft.com/office/drawing/2014/main" id="{374810FA-DDE5-4499-9D68-C9461380A444}"/>
                    </a:ext>
                  </a:extLst>
                </p14:cNvPr>
                <p14:cNvContentPartPr/>
                <p14:nvPr/>
              </p14:nvContentPartPr>
              <p14:xfrm>
                <a:off x="637440" y="4746867"/>
                <a:ext cx="347400" cy="162000"/>
              </p14:xfrm>
            </p:contentPart>
          </mc:Choice>
          <mc:Fallback>
            <p:pic>
              <p:nvPicPr>
                <p:cNvPr id="211306" name="Freihand 211305">
                  <a:extLst>
                    <a:ext uri="{FF2B5EF4-FFF2-40B4-BE49-F238E27FC236}">
                      <a16:creationId xmlns:a16="http://schemas.microsoft.com/office/drawing/2014/main" id="{374810FA-DDE5-4499-9D68-C9461380A444}"/>
                    </a:ext>
                  </a:extLst>
                </p:cNvPr>
                <p:cNvPicPr/>
                <p:nvPr/>
              </p:nvPicPr>
              <p:blipFill>
                <a:blip r:embed="rId709"/>
                <a:stretch>
                  <a:fillRect/>
                </a:stretch>
              </p:blipFill>
              <p:spPr>
                <a:xfrm>
                  <a:off x="633120" y="4742547"/>
                  <a:ext cx="3560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211307" name="Freihand 211306">
                  <a:extLst>
                    <a:ext uri="{FF2B5EF4-FFF2-40B4-BE49-F238E27FC236}">
                      <a16:creationId xmlns:a16="http://schemas.microsoft.com/office/drawing/2014/main" id="{F57B3745-1B25-4E85-8CBC-D472152A115D}"/>
                    </a:ext>
                  </a:extLst>
                </p14:cNvPr>
                <p14:cNvContentPartPr/>
                <p14:nvPr/>
              </p14:nvContentPartPr>
              <p14:xfrm>
                <a:off x="993480" y="4709427"/>
                <a:ext cx="136440" cy="101880"/>
              </p14:xfrm>
            </p:contentPart>
          </mc:Choice>
          <mc:Fallback>
            <p:pic>
              <p:nvPicPr>
                <p:cNvPr id="211307" name="Freihand 211306">
                  <a:extLst>
                    <a:ext uri="{FF2B5EF4-FFF2-40B4-BE49-F238E27FC236}">
                      <a16:creationId xmlns:a16="http://schemas.microsoft.com/office/drawing/2014/main" id="{F57B3745-1B25-4E85-8CBC-D472152A115D}"/>
                    </a:ext>
                  </a:extLst>
                </p:cNvPr>
                <p:cNvPicPr/>
                <p:nvPr/>
              </p:nvPicPr>
              <p:blipFill>
                <a:blip r:embed="rId711"/>
                <a:stretch>
                  <a:fillRect/>
                </a:stretch>
              </p:blipFill>
              <p:spPr>
                <a:xfrm>
                  <a:off x="989160" y="4705107"/>
                  <a:ext cx="1450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211308" name="Freihand 211307">
                  <a:extLst>
                    <a:ext uri="{FF2B5EF4-FFF2-40B4-BE49-F238E27FC236}">
                      <a16:creationId xmlns:a16="http://schemas.microsoft.com/office/drawing/2014/main" id="{19C40CAF-AE6C-45F5-875D-6AF830322AF2}"/>
                    </a:ext>
                  </a:extLst>
                </p14:cNvPr>
                <p14:cNvContentPartPr/>
                <p14:nvPr/>
              </p14:nvContentPartPr>
              <p14:xfrm>
                <a:off x="424680" y="5054307"/>
                <a:ext cx="142920" cy="155520"/>
              </p14:xfrm>
            </p:contentPart>
          </mc:Choice>
          <mc:Fallback>
            <p:pic>
              <p:nvPicPr>
                <p:cNvPr id="211308" name="Freihand 211307">
                  <a:extLst>
                    <a:ext uri="{FF2B5EF4-FFF2-40B4-BE49-F238E27FC236}">
                      <a16:creationId xmlns:a16="http://schemas.microsoft.com/office/drawing/2014/main" id="{19C40CAF-AE6C-45F5-875D-6AF830322AF2}"/>
                    </a:ext>
                  </a:extLst>
                </p:cNvPr>
                <p:cNvPicPr/>
                <p:nvPr/>
              </p:nvPicPr>
              <p:blipFill>
                <a:blip r:embed="rId713"/>
                <a:stretch>
                  <a:fillRect/>
                </a:stretch>
              </p:blipFill>
              <p:spPr>
                <a:xfrm>
                  <a:off x="420360" y="5049987"/>
                  <a:ext cx="1515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211309" name="Freihand 211308">
                  <a:extLst>
                    <a:ext uri="{FF2B5EF4-FFF2-40B4-BE49-F238E27FC236}">
                      <a16:creationId xmlns:a16="http://schemas.microsoft.com/office/drawing/2014/main" id="{2336160B-016A-4B0B-8435-E6B6740D82F1}"/>
                    </a:ext>
                  </a:extLst>
                </p14:cNvPr>
                <p14:cNvContentPartPr/>
                <p14:nvPr/>
              </p14:nvContentPartPr>
              <p14:xfrm>
                <a:off x="446280" y="5089947"/>
                <a:ext cx="302040" cy="56160"/>
              </p14:xfrm>
            </p:contentPart>
          </mc:Choice>
          <mc:Fallback>
            <p:pic>
              <p:nvPicPr>
                <p:cNvPr id="211309" name="Freihand 211308">
                  <a:extLst>
                    <a:ext uri="{FF2B5EF4-FFF2-40B4-BE49-F238E27FC236}">
                      <a16:creationId xmlns:a16="http://schemas.microsoft.com/office/drawing/2014/main" id="{2336160B-016A-4B0B-8435-E6B6740D82F1}"/>
                    </a:ext>
                  </a:extLst>
                </p:cNvPr>
                <p:cNvPicPr/>
                <p:nvPr/>
              </p:nvPicPr>
              <p:blipFill>
                <a:blip r:embed="rId715"/>
                <a:stretch>
                  <a:fillRect/>
                </a:stretch>
              </p:blipFill>
              <p:spPr>
                <a:xfrm>
                  <a:off x="441960" y="5085627"/>
                  <a:ext cx="3106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211310" name="Freihand 211309">
                  <a:extLst>
                    <a:ext uri="{FF2B5EF4-FFF2-40B4-BE49-F238E27FC236}">
                      <a16:creationId xmlns:a16="http://schemas.microsoft.com/office/drawing/2014/main" id="{78E953B6-233A-4766-AE14-9A2920C598C2}"/>
                    </a:ext>
                  </a:extLst>
                </p14:cNvPr>
                <p14:cNvContentPartPr/>
                <p14:nvPr/>
              </p14:nvContentPartPr>
              <p14:xfrm>
                <a:off x="738240" y="5017587"/>
                <a:ext cx="116280" cy="116640"/>
              </p14:xfrm>
            </p:contentPart>
          </mc:Choice>
          <mc:Fallback>
            <p:pic>
              <p:nvPicPr>
                <p:cNvPr id="211310" name="Freihand 211309">
                  <a:extLst>
                    <a:ext uri="{FF2B5EF4-FFF2-40B4-BE49-F238E27FC236}">
                      <a16:creationId xmlns:a16="http://schemas.microsoft.com/office/drawing/2014/main" id="{78E953B6-233A-4766-AE14-9A2920C598C2}"/>
                    </a:ext>
                  </a:extLst>
                </p:cNvPr>
                <p:cNvPicPr/>
                <p:nvPr/>
              </p:nvPicPr>
              <p:blipFill>
                <a:blip r:embed="rId717"/>
                <a:stretch>
                  <a:fillRect/>
                </a:stretch>
              </p:blipFill>
              <p:spPr>
                <a:xfrm>
                  <a:off x="733920" y="5013267"/>
                  <a:ext cx="1249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211311" name="Freihand 211310">
                  <a:extLst>
                    <a:ext uri="{FF2B5EF4-FFF2-40B4-BE49-F238E27FC236}">
                      <a16:creationId xmlns:a16="http://schemas.microsoft.com/office/drawing/2014/main" id="{A76F22BD-C2C8-4BA3-B937-DD1E03382A43}"/>
                    </a:ext>
                  </a:extLst>
                </p14:cNvPr>
                <p14:cNvContentPartPr/>
                <p14:nvPr/>
              </p14:nvContentPartPr>
              <p14:xfrm>
                <a:off x="883680" y="4992387"/>
                <a:ext cx="90000" cy="117360"/>
              </p14:xfrm>
            </p:contentPart>
          </mc:Choice>
          <mc:Fallback>
            <p:pic>
              <p:nvPicPr>
                <p:cNvPr id="211311" name="Freihand 211310">
                  <a:extLst>
                    <a:ext uri="{FF2B5EF4-FFF2-40B4-BE49-F238E27FC236}">
                      <a16:creationId xmlns:a16="http://schemas.microsoft.com/office/drawing/2014/main" id="{A76F22BD-C2C8-4BA3-B937-DD1E03382A43}"/>
                    </a:ext>
                  </a:extLst>
                </p:cNvPr>
                <p:cNvPicPr/>
                <p:nvPr/>
              </p:nvPicPr>
              <p:blipFill>
                <a:blip r:embed="rId719"/>
                <a:stretch>
                  <a:fillRect/>
                </a:stretch>
              </p:blipFill>
              <p:spPr>
                <a:xfrm>
                  <a:off x="879360" y="4988067"/>
                  <a:ext cx="986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211312" name="Freihand 211311">
                  <a:extLst>
                    <a:ext uri="{FF2B5EF4-FFF2-40B4-BE49-F238E27FC236}">
                      <a16:creationId xmlns:a16="http://schemas.microsoft.com/office/drawing/2014/main" id="{26A7A561-88DC-43B7-BCAB-2E98CEDFDBEA}"/>
                    </a:ext>
                  </a:extLst>
                </p14:cNvPr>
                <p14:cNvContentPartPr/>
                <p14:nvPr/>
              </p14:nvContentPartPr>
              <p14:xfrm>
                <a:off x="973320" y="4893387"/>
                <a:ext cx="208080" cy="162000"/>
              </p14:xfrm>
            </p:contentPart>
          </mc:Choice>
          <mc:Fallback>
            <p:pic>
              <p:nvPicPr>
                <p:cNvPr id="211312" name="Freihand 211311">
                  <a:extLst>
                    <a:ext uri="{FF2B5EF4-FFF2-40B4-BE49-F238E27FC236}">
                      <a16:creationId xmlns:a16="http://schemas.microsoft.com/office/drawing/2014/main" id="{26A7A561-88DC-43B7-BCAB-2E98CEDFDBEA}"/>
                    </a:ext>
                  </a:extLst>
                </p:cNvPr>
                <p:cNvPicPr/>
                <p:nvPr/>
              </p:nvPicPr>
              <p:blipFill>
                <a:blip r:embed="rId721"/>
                <a:stretch>
                  <a:fillRect/>
                </a:stretch>
              </p:blipFill>
              <p:spPr>
                <a:xfrm>
                  <a:off x="969000" y="4889067"/>
                  <a:ext cx="2167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211313" name="Freihand 211312">
                  <a:extLst>
                    <a:ext uri="{FF2B5EF4-FFF2-40B4-BE49-F238E27FC236}">
                      <a16:creationId xmlns:a16="http://schemas.microsoft.com/office/drawing/2014/main" id="{6AB05EE2-344A-406B-8DE4-832289EFDB0D}"/>
                    </a:ext>
                  </a:extLst>
                </p14:cNvPr>
                <p14:cNvContentPartPr/>
                <p14:nvPr/>
              </p14:nvContentPartPr>
              <p14:xfrm>
                <a:off x="1193280" y="4839387"/>
                <a:ext cx="103320" cy="115560"/>
              </p14:xfrm>
            </p:contentPart>
          </mc:Choice>
          <mc:Fallback>
            <p:pic>
              <p:nvPicPr>
                <p:cNvPr id="211313" name="Freihand 211312">
                  <a:extLst>
                    <a:ext uri="{FF2B5EF4-FFF2-40B4-BE49-F238E27FC236}">
                      <a16:creationId xmlns:a16="http://schemas.microsoft.com/office/drawing/2014/main" id="{6AB05EE2-344A-406B-8DE4-832289EFDB0D}"/>
                    </a:ext>
                  </a:extLst>
                </p:cNvPr>
                <p:cNvPicPr/>
                <p:nvPr/>
              </p:nvPicPr>
              <p:blipFill>
                <a:blip r:embed="rId723"/>
                <a:stretch>
                  <a:fillRect/>
                </a:stretch>
              </p:blipFill>
              <p:spPr>
                <a:xfrm>
                  <a:off x="1188960" y="4835067"/>
                  <a:ext cx="1119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211314" name="Freihand 211313">
                  <a:extLst>
                    <a:ext uri="{FF2B5EF4-FFF2-40B4-BE49-F238E27FC236}">
                      <a16:creationId xmlns:a16="http://schemas.microsoft.com/office/drawing/2014/main" id="{A6D99F54-FE72-441C-B95C-B839627070E3}"/>
                    </a:ext>
                  </a:extLst>
                </p14:cNvPr>
                <p14:cNvContentPartPr/>
                <p14:nvPr/>
              </p14:nvContentPartPr>
              <p14:xfrm>
                <a:off x="1311720" y="4781427"/>
                <a:ext cx="236520" cy="141840"/>
              </p14:xfrm>
            </p:contentPart>
          </mc:Choice>
          <mc:Fallback>
            <p:pic>
              <p:nvPicPr>
                <p:cNvPr id="211314" name="Freihand 211313">
                  <a:extLst>
                    <a:ext uri="{FF2B5EF4-FFF2-40B4-BE49-F238E27FC236}">
                      <a16:creationId xmlns:a16="http://schemas.microsoft.com/office/drawing/2014/main" id="{A6D99F54-FE72-441C-B95C-B839627070E3}"/>
                    </a:ext>
                  </a:extLst>
                </p:cNvPr>
                <p:cNvPicPr/>
                <p:nvPr/>
              </p:nvPicPr>
              <p:blipFill>
                <a:blip r:embed="rId725"/>
                <a:stretch>
                  <a:fillRect/>
                </a:stretch>
              </p:blipFill>
              <p:spPr>
                <a:xfrm>
                  <a:off x="1307400" y="4777107"/>
                  <a:ext cx="2451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211316" name="Freihand 211315">
                  <a:extLst>
                    <a:ext uri="{FF2B5EF4-FFF2-40B4-BE49-F238E27FC236}">
                      <a16:creationId xmlns:a16="http://schemas.microsoft.com/office/drawing/2014/main" id="{72CD70D9-B29B-4276-9C61-B65F2C759960}"/>
                    </a:ext>
                  </a:extLst>
                </p14:cNvPr>
                <p14:cNvContentPartPr/>
                <p14:nvPr/>
              </p14:nvContentPartPr>
              <p14:xfrm>
                <a:off x="213000" y="4676307"/>
                <a:ext cx="129240" cy="610200"/>
              </p14:xfrm>
            </p:contentPart>
          </mc:Choice>
          <mc:Fallback>
            <p:pic>
              <p:nvPicPr>
                <p:cNvPr id="211316" name="Freihand 211315">
                  <a:extLst>
                    <a:ext uri="{FF2B5EF4-FFF2-40B4-BE49-F238E27FC236}">
                      <a16:creationId xmlns:a16="http://schemas.microsoft.com/office/drawing/2014/main" id="{72CD70D9-B29B-4276-9C61-B65F2C759960}"/>
                    </a:ext>
                  </a:extLst>
                </p:cNvPr>
                <p:cNvPicPr/>
                <p:nvPr/>
              </p:nvPicPr>
              <p:blipFill>
                <a:blip r:embed="rId727"/>
                <a:stretch>
                  <a:fillRect/>
                </a:stretch>
              </p:blipFill>
              <p:spPr>
                <a:xfrm>
                  <a:off x="208680" y="4671987"/>
                  <a:ext cx="137880" cy="61884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211317" name="Freihand 211316">
                  <a:extLst>
                    <a:ext uri="{FF2B5EF4-FFF2-40B4-BE49-F238E27FC236}">
                      <a16:creationId xmlns:a16="http://schemas.microsoft.com/office/drawing/2014/main" id="{2D100BC0-9C1E-46DE-8C81-6840B5731204}"/>
                    </a:ext>
                  </a:extLst>
                </p14:cNvPr>
                <p14:cNvContentPartPr/>
                <p14:nvPr/>
              </p14:nvContentPartPr>
              <p14:xfrm>
                <a:off x="297960" y="4320267"/>
                <a:ext cx="1455480" cy="586080"/>
              </p14:xfrm>
            </p:contentPart>
          </mc:Choice>
          <mc:Fallback>
            <p:pic>
              <p:nvPicPr>
                <p:cNvPr id="211317" name="Freihand 211316">
                  <a:extLst>
                    <a:ext uri="{FF2B5EF4-FFF2-40B4-BE49-F238E27FC236}">
                      <a16:creationId xmlns:a16="http://schemas.microsoft.com/office/drawing/2014/main" id="{2D100BC0-9C1E-46DE-8C81-6840B5731204}"/>
                    </a:ext>
                  </a:extLst>
                </p:cNvPr>
                <p:cNvPicPr/>
                <p:nvPr/>
              </p:nvPicPr>
              <p:blipFill>
                <a:blip r:embed="rId729"/>
                <a:stretch>
                  <a:fillRect/>
                </a:stretch>
              </p:blipFill>
              <p:spPr>
                <a:xfrm>
                  <a:off x="293640" y="4315947"/>
                  <a:ext cx="1464120" cy="59472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211318" name="Freihand 211317">
                  <a:extLst>
                    <a:ext uri="{FF2B5EF4-FFF2-40B4-BE49-F238E27FC236}">
                      <a16:creationId xmlns:a16="http://schemas.microsoft.com/office/drawing/2014/main" id="{8B6CFDEA-F4C3-49D7-8B2D-BF6270E4F031}"/>
                    </a:ext>
                  </a:extLst>
                </p14:cNvPr>
                <p14:cNvContentPartPr/>
                <p14:nvPr/>
              </p14:nvContentPartPr>
              <p14:xfrm>
                <a:off x="498120" y="4862427"/>
                <a:ext cx="1294200" cy="448920"/>
              </p14:xfrm>
            </p:contentPart>
          </mc:Choice>
          <mc:Fallback>
            <p:pic>
              <p:nvPicPr>
                <p:cNvPr id="211318" name="Freihand 211317">
                  <a:extLst>
                    <a:ext uri="{FF2B5EF4-FFF2-40B4-BE49-F238E27FC236}">
                      <a16:creationId xmlns:a16="http://schemas.microsoft.com/office/drawing/2014/main" id="{8B6CFDEA-F4C3-49D7-8B2D-BF6270E4F031}"/>
                    </a:ext>
                  </a:extLst>
                </p:cNvPr>
                <p:cNvPicPr/>
                <p:nvPr/>
              </p:nvPicPr>
              <p:blipFill>
                <a:blip r:embed="rId731"/>
                <a:stretch>
                  <a:fillRect/>
                </a:stretch>
              </p:blipFill>
              <p:spPr>
                <a:xfrm>
                  <a:off x="493800" y="4858107"/>
                  <a:ext cx="1302840" cy="45756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211322" name="Freihand 211321">
                  <a:extLst>
                    <a:ext uri="{FF2B5EF4-FFF2-40B4-BE49-F238E27FC236}">
                      <a16:creationId xmlns:a16="http://schemas.microsoft.com/office/drawing/2014/main" id="{8E997195-10ED-4B74-90E9-F486498A7576}"/>
                    </a:ext>
                  </a:extLst>
                </p14:cNvPr>
                <p14:cNvContentPartPr/>
                <p14:nvPr/>
              </p14:nvContentPartPr>
              <p14:xfrm>
                <a:off x="1904640" y="5975907"/>
                <a:ext cx="12960" cy="92520"/>
              </p14:xfrm>
            </p:contentPart>
          </mc:Choice>
          <mc:Fallback>
            <p:pic>
              <p:nvPicPr>
                <p:cNvPr id="211322" name="Freihand 211321">
                  <a:extLst>
                    <a:ext uri="{FF2B5EF4-FFF2-40B4-BE49-F238E27FC236}">
                      <a16:creationId xmlns:a16="http://schemas.microsoft.com/office/drawing/2014/main" id="{8E997195-10ED-4B74-90E9-F486498A7576}"/>
                    </a:ext>
                  </a:extLst>
                </p:cNvPr>
                <p:cNvPicPr/>
                <p:nvPr/>
              </p:nvPicPr>
              <p:blipFill>
                <a:blip r:embed="rId733"/>
                <a:stretch>
                  <a:fillRect/>
                </a:stretch>
              </p:blipFill>
              <p:spPr>
                <a:xfrm>
                  <a:off x="1900320" y="5971587"/>
                  <a:ext cx="216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211323" name="Freihand 211322">
                  <a:extLst>
                    <a:ext uri="{FF2B5EF4-FFF2-40B4-BE49-F238E27FC236}">
                      <a16:creationId xmlns:a16="http://schemas.microsoft.com/office/drawing/2014/main" id="{E452B526-010D-4837-9F7D-E7CD82F12BDE}"/>
                    </a:ext>
                  </a:extLst>
                </p14:cNvPr>
                <p14:cNvContentPartPr/>
                <p14:nvPr/>
              </p14:nvContentPartPr>
              <p14:xfrm>
                <a:off x="1820760" y="5953587"/>
                <a:ext cx="159120" cy="124560"/>
              </p14:xfrm>
            </p:contentPart>
          </mc:Choice>
          <mc:Fallback>
            <p:pic>
              <p:nvPicPr>
                <p:cNvPr id="211323" name="Freihand 211322">
                  <a:extLst>
                    <a:ext uri="{FF2B5EF4-FFF2-40B4-BE49-F238E27FC236}">
                      <a16:creationId xmlns:a16="http://schemas.microsoft.com/office/drawing/2014/main" id="{E452B526-010D-4837-9F7D-E7CD82F12BDE}"/>
                    </a:ext>
                  </a:extLst>
                </p:cNvPr>
                <p:cNvPicPr/>
                <p:nvPr/>
              </p:nvPicPr>
              <p:blipFill>
                <a:blip r:embed="rId735"/>
                <a:stretch>
                  <a:fillRect/>
                </a:stretch>
              </p:blipFill>
              <p:spPr>
                <a:xfrm>
                  <a:off x="1816440" y="5949267"/>
                  <a:ext cx="1677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211324" name="Freihand 211323">
                  <a:extLst>
                    <a:ext uri="{FF2B5EF4-FFF2-40B4-BE49-F238E27FC236}">
                      <a16:creationId xmlns:a16="http://schemas.microsoft.com/office/drawing/2014/main" id="{9D1D675B-A616-4D47-809F-D88E8CE60024}"/>
                    </a:ext>
                  </a:extLst>
                </p14:cNvPr>
                <p14:cNvContentPartPr/>
                <p14:nvPr/>
              </p14:nvContentPartPr>
              <p14:xfrm>
                <a:off x="1978440" y="6010107"/>
                <a:ext cx="221040" cy="59400"/>
              </p14:xfrm>
            </p:contentPart>
          </mc:Choice>
          <mc:Fallback>
            <p:pic>
              <p:nvPicPr>
                <p:cNvPr id="211324" name="Freihand 211323">
                  <a:extLst>
                    <a:ext uri="{FF2B5EF4-FFF2-40B4-BE49-F238E27FC236}">
                      <a16:creationId xmlns:a16="http://schemas.microsoft.com/office/drawing/2014/main" id="{9D1D675B-A616-4D47-809F-D88E8CE60024}"/>
                    </a:ext>
                  </a:extLst>
                </p:cNvPr>
                <p:cNvPicPr/>
                <p:nvPr/>
              </p:nvPicPr>
              <p:blipFill>
                <a:blip r:embed="rId737"/>
                <a:stretch>
                  <a:fillRect/>
                </a:stretch>
              </p:blipFill>
              <p:spPr>
                <a:xfrm>
                  <a:off x="1974120" y="6005787"/>
                  <a:ext cx="2296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211325" name="Freihand 211324">
                  <a:extLst>
                    <a:ext uri="{FF2B5EF4-FFF2-40B4-BE49-F238E27FC236}">
                      <a16:creationId xmlns:a16="http://schemas.microsoft.com/office/drawing/2014/main" id="{4813D163-1C82-4670-9FA7-1CC6794C12B4}"/>
                    </a:ext>
                  </a:extLst>
                </p14:cNvPr>
                <p14:cNvContentPartPr/>
                <p14:nvPr/>
              </p14:nvContentPartPr>
              <p14:xfrm>
                <a:off x="2308560" y="5921547"/>
                <a:ext cx="163440" cy="138240"/>
              </p14:xfrm>
            </p:contentPart>
          </mc:Choice>
          <mc:Fallback>
            <p:pic>
              <p:nvPicPr>
                <p:cNvPr id="211325" name="Freihand 211324">
                  <a:extLst>
                    <a:ext uri="{FF2B5EF4-FFF2-40B4-BE49-F238E27FC236}">
                      <a16:creationId xmlns:a16="http://schemas.microsoft.com/office/drawing/2014/main" id="{4813D163-1C82-4670-9FA7-1CC6794C12B4}"/>
                    </a:ext>
                  </a:extLst>
                </p:cNvPr>
                <p:cNvPicPr/>
                <p:nvPr/>
              </p:nvPicPr>
              <p:blipFill>
                <a:blip r:embed="rId739"/>
                <a:stretch>
                  <a:fillRect/>
                </a:stretch>
              </p:blipFill>
              <p:spPr>
                <a:xfrm>
                  <a:off x="2304240" y="5917227"/>
                  <a:ext cx="1720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211326" name="Freihand 211325">
                  <a:extLst>
                    <a:ext uri="{FF2B5EF4-FFF2-40B4-BE49-F238E27FC236}">
                      <a16:creationId xmlns:a16="http://schemas.microsoft.com/office/drawing/2014/main" id="{751B03DC-E052-44D7-8360-127F198E41AB}"/>
                    </a:ext>
                  </a:extLst>
                </p14:cNvPr>
                <p14:cNvContentPartPr/>
                <p14:nvPr/>
              </p14:nvContentPartPr>
              <p14:xfrm>
                <a:off x="2452200" y="5989227"/>
                <a:ext cx="175320" cy="43560"/>
              </p14:xfrm>
            </p:contentPart>
          </mc:Choice>
          <mc:Fallback>
            <p:pic>
              <p:nvPicPr>
                <p:cNvPr id="211326" name="Freihand 211325">
                  <a:extLst>
                    <a:ext uri="{FF2B5EF4-FFF2-40B4-BE49-F238E27FC236}">
                      <a16:creationId xmlns:a16="http://schemas.microsoft.com/office/drawing/2014/main" id="{751B03DC-E052-44D7-8360-127F198E41AB}"/>
                    </a:ext>
                  </a:extLst>
                </p:cNvPr>
                <p:cNvPicPr/>
                <p:nvPr/>
              </p:nvPicPr>
              <p:blipFill>
                <a:blip r:embed="rId741"/>
                <a:stretch>
                  <a:fillRect/>
                </a:stretch>
              </p:blipFill>
              <p:spPr>
                <a:xfrm>
                  <a:off x="2447880" y="5984907"/>
                  <a:ext cx="1839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211327" name="Freihand 211326">
                  <a:extLst>
                    <a:ext uri="{FF2B5EF4-FFF2-40B4-BE49-F238E27FC236}">
                      <a16:creationId xmlns:a16="http://schemas.microsoft.com/office/drawing/2014/main" id="{CA8D4E21-C8E6-4D0D-B00F-E0A040E8ED85}"/>
                    </a:ext>
                  </a:extLst>
                </p14:cNvPr>
                <p14:cNvContentPartPr/>
                <p14:nvPr/>
              </p14:nvContentPartPr>
              <p14:xfrm>
                <a:off x="2629320" y="5921907"/>
                <a:ext cx="180000" cy="126000"/>
              </p14:xfrm>
            </p:contentPart>
          </mc:Choice>
          <mc:Fallback>
            <p:pic>
              <p:nvPicPr>
                <p:cNvPr id="211327" name="Freihand 211326">
                  <a:extLst>
                    <a:ext uri="{FF2B5EF4-FFF2-40B4-BE49-F238E27FC236}">
                      <a16:creationId xmlns:a16="http://schemas.microsoft.com/office/drawing/2014/main" id="{CA8D4E21-C8E6-4D0D-B00F-E0A040E8ED85}"/>
                    </a:ext>
                  </a:extLst>
                </p:cNvPr>
                <p:cNvPicPr/>
                <p:nvPr/>
              </p:nvPicPr>
              <p:blipFill>
                <a:blip r:embed="rId743"/>
                <a:stretch>
                  <a:fillRect/>
                </a:stretch>
              </p:blipFill>
              <p:spPr>
                <a:xfrm>
                  <a:off x="2625000" y="5917587"/>
                  <a:ext cx="1886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211328" name="Freihand 211327">
                  <a:extLst>
                    <a:ext uri="{FF2B5EF4-FFF2-40B4-BE49-F238E27FC236}">
                      <a16:creationId xmlns:a16="http://schemas.microsoft.com/office/drawing/2014/main" id="{DFCB1332-1433-4448-8040-C2AE82E0137A}"/>
                    </a:ext>
                  </a:extLst>
                </p14:cNvPr>
                <p14:cNvContentPartPr/>
                <p14:nvPr/>
              </p14:nvContentPartPr>
              <p14:xfrm>
                <a:off x="2866560" y="5961867"/>
                <a:ext cx="347040" cy="93240"/>
              </p14:xfrm>
            </p:contentPart>
          </mc:Choice>
          <mc:Fallback>
            <p:pic>
              <p:nvPicPr>
                <p:cNvPr id="211328" name="Freihand 211327">
                  <a:extLst>
                    <a:ext uri="{FF2B5EF4-FFF2-40B4-BE49-F238E27FC236}">
                      <a16:creationId xmlns:a16="http://schemas.microsoft.com/office/drawing/2014/main" id="{DFCB1332-1433-4448-8040-C2AE82E0137A}"/>
                    </a:ext>
                  </a:extLst>
                </p:cNvPr>
                <p:cNvPicPr/>
                <p:nvPr/>
              </p:nvPicPr>
              <p:blipFill>
                <a:blip r:embed="rId745"/>
                <a:stretch>
                  <a:fillRect/>
                </a:stretch>
              </p:blipFill>
              <p:spPr>
                <a:xfrm>
                  <a:off x="2862240" y="5957547"/>
                  <a:ext cx="3556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211329" name="Freihand 211328">
                  <a:extLst>
                    <a:ext uri="{FF2B5EF4-FFF2-40B4-BE49-F238E27FC236}">
                      <a16:creationId xmlns:a16="http://schemas.microsoft.com/office/drawing/2014/main" id="{BEC98754-439D-4C16-9464-06281B88A939}"/>
                    </a:ext>
                  </a:extLst>
                </p14:cNvPr>
                <p14:cNvContentPartPr/>
                <p14:nvPr/>
              </p14:nvContentPartPr>
              <p14:xfrm>
                <a:off x="3222600" y="5918667"/>
                <a:ext cx="223560" cy="138240"/>
              </p14:xfrm>
            </p:contentPart>
          </mc:Choice>
          <mc:Fallback>
            <p:pic>
              <p:nvPicPr>
                <p:cNvPr id="211329" name="Freihand 211328">
                  <a:extLst>
                    <a:ext uri="{FF2B5EF4-FFF2-40B4-BE49-F238E27FC236}">
                      <a16:creationId xmlns:a16="http://schemas.microsoft.com/office/drawing/2014/main" id="{BEC98754-439D-4C16-9464-06281B88A939}"/>
                    </a:ext>
                  </a:extLst>
                </p:cNvPr>
                <p:cNvPicPr/>
                <p:nvPr/>
              </p:nvPicPr>
              <p:blipFill>
                <a:blip r:embed="rId747"/>
                <a:stretch>
                  <a:fillRect/>
                </a:stretch>
              </p:blipFill>
              <p:spPr>
                <a:xfrm>
                  <a:off x="3218280" y="5914347"/>
                  <a:ext cx="2322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211330" name="Freihand 211329">
                  <a:extLst>
                    <a:ext uri="{FF2B5EF4-FFF2-40B4-BE49-F238E27FC236}">
                      <a16:creationId xmlns:a16="http://schemas.microsoft.com/office/drawing/2014/main" id="{9E167D9A-B7F2-40CC-9F5B-553DB5B7E332}"/>
                    </a:ext>
                  </a:extLst>
                </p14:cNvPr>
                <p14:cNvContentPartPr/>
                <p14:nvPr/>
              </p14:nvContentPartPr>
              <p14:xfrm>
                <a:off x="3426720" y="5886267"/>
                <a:ext cx="254520" cy="172440"/>
              </p14:xfrm>
            </p:contentPart>
          </mc:Choice>
          <mc:Fallback>
            <p:pic>
              <p:nvPicPr>
                <p:cNvPr id="211330" name="Freihand 211329">
                  <a:extLst>
                    <a:ext uri="{FF2B5EF4-FFF2-40B4-BE49-F238E27FC236}">
                      <a16:creationId xmlns:a16="http://schemas.microsoft.com/office/drawing/2014/main" id="{9E167D9A-B7F2-40CC-9F5B-553DB5B7E332}"/>
                    </a:ext>
                  </a:extLst>
                </p:cNvPr>
                <p:cNvPicPr/>
                <p:nvPr/>
              </p:nvPicPr>
              <p:blipFill>
                <a:blip r:embed="rId749"/>
                <a:stretch>
                  <a:fillRect/>
                </a:stretch>
              </p:blipFill>
              <p:spPr>
                <a:xfrm>
                  <a:off x="3422400" y="5881947"/>
                  <a:ext cx="2631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211331" name="Freihand 211330">
                  <a:extLst>
                    <a:ext uri="{FF2B5EF4-FFF2-40B4-BE49-F238E27FC236}">
                      <a16:creationId xmlns:a16="http://schemas.microsoft.com/office/drawing/2014/main" id="{ED795123-712D-4A30-87BC-592624E3F4AB}"/>
                    </a:ext>
                  </a:extLst>
                </p14:cNvPr>
                <p14:cNvContentPartPr/>
                <p14:nvPr/>
              </p14:nvContentPartPr>
              <p14:xfrm>
                <a:off x="3792480" y="5974467"/>
                <a:ext cx="260280" cy="88200"/>
              </p14:xfrm>
            </p:contentPart>
          </mc:Choice>
          <mc:Fallback>
            <p:pic>
              <p:nvPicPr>
                <p:cNvPr id="211331" name="Freihand 211330">
                  <a:extLst>
                    <a:ext uri="{FF2B5EF4-FFF2-40B4-BE49-F238E27FC236}">
                      <a16:creationId xmlns:a16="http://schemas.microsoft.com/office/drawing/2014/main" id="{ED795123-712D-4A30-87BC-592624E3F4AB}"/>
                    </a:ext>
                  </a:extLst>
                </p:cNvPr>
                <p:cNvPicPr/>
                <p:nvPr/>
              </p:nvPicPr>
              <p:blipFill>
                <a:blip r:embed="rId751"/>
                <a:stretch>
                  <a:fillRect/>
                </a:stretch>
              </p:blipFill>
              <p:spPr>
                <a:xfrm>
                  <a:off x="3788160" y="5970147"/>
                  <a:ext cx="2689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211332" name="Freihand 211331">
                  <a:extLst>
                    <a:ext uri="{FF2B5EF4-FFF2-40B4-BE49-F238E27FC236}">
                      <a16:creationId xmlns:a16="http://schemas.microsoft.com/office/drawing/2014/main" id="{47F87CBB-E43C-4893-B933-BFF23E76AF79}"/>
                    </a:ext>
                  </a:extLst>
                </p14:cNvPr>
                <p14:cNvContentPartPr/>
                <p14:nvPr/>
              </p14:nvContentPartPr>
              <p14:xfrm>
                <a:off x="4103520" y="5928747"/>
                <a:ext cx="163800" cy="129240"/>
              </p14:xfrm>
            </p:contentPart>
          </mc:Choice>
          <mc:Fallback>
            <p:pic>
              <p:nvPicPr>
                <p:cNvPr id="211332" name="Freihand 211331">
                  <a:extLst>
                    <a:ext uri="{FF2B5EF4-FFF2-40B4-BE49-F238E27FC236}">
                      <a16:creationId xmlns:a16="http://schemas.microsoft.com/office/drawing/2014/main" id="{47F87CBB-E43C-4893-B933-BFF23E76AF79}"/>
                    </a:ext>
                  </a:extLst>
                </p:cNvPr>
                <p:cNvPicPr/>
                <p:nvPr/>
              </p:nvPicPr>
              <p:blipFill>
                <a:blip r:embed="rId753"/>
                <a:stretch>
                  <a:fillRect/>
                </a:stretch>
              </p:blipFill>
              <p:spPr>
                <a:xfrm>
                  <a:off x="4099200" y="5924427"/>
                  <a:ext cx="1724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211333" name="Freihand 211332">
                  <a:extLst>
                    <a:ext uri="{FF2B5EF4-FFF2-40B4-BE49-F238E27FC236}">
                      <a16:creationId xmlns:a16="http://schemas.microsoft.com/office/drawing/2014/main" id="{907098C1-B897-4C5F-8C61-51B3E756963D}"/>
                    </a:ext>
                  </a:extLst>
                </p14:cNvPr>
                <p14:cNvContentPartPr/>
                <p14:nvPr/>
              </p14:nvContentPartPr>
              <p14:xfrm>
                <a:off x="4377120" y="5948187"/>
                <a:ext cx="351000" cy="112680"/>
              </p14:xfrm>
            </p:contentPart>
          </mc:Choice>
          <mc:Fallback>
            <p:pic>
              <p:nvPicPr>
                <p:cNvPr id="211333" name="Freihand 211332">
                  <a:extLst>
                    <a:ext uri="{FF2B5EF4-FFF2-40B4-BE49-F238E27FC236}">
                      <a16:creationId xmlns:a16="http://schemas.microsoft.com/office/drawing/2014/main" id="{907098C1-B897-4C5F-8C61-51B3E756963D}"/>
                    </a:ext>
                  </a:extLst>
                </p:cNvPr>
                <p:cNvPicPr/>
                <p:nvPr/>
              </p:nvPicPr>
              <p:blipFill>
                <a:blip r:embed="rId755"/>
                <a:stretch>
                  <a:fillRect/>
                </a:stretch>
              </p:blipFill>
              <p:spPr>
                <a:xfrm>
                  <a:off x="4372800" y="5943867"/>
                  <a:ext cx="3596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211334" name="Freihand 211333">
                  <a:extLst>
                    <a:ext uri="{FF2B5EF4-FFF2-40B4-BE49-F238E27FC236}">
                      <a16:creationId xmlns:a16="http://schemas.microsoft.com/office/drawing/2014/main" id="{25B3D3A2-E407-4893-BD28-E45DE01EC679}"/>
                    </a:ext>
                  </a:extLst>
                </p14:cNvPr>
                <p14:cNvContentPartPr/>
                <p14:nvPr/>
              </p14:nvContentPartPr>
              <p14:xfrm>
                <a:off x="4687800" y="5904267"/>
                <a:ext cx="22320" cy="3960"/>
              </p14:xfrm>
            </p:contentPart>
          </mc:Choice>
          <mc:Fallback>
            <p:pic>
              <p:nvPicPr>
                <p:cNvPr id="211334" name="Freihand 211333">
                  <a:extLst>
                    <a:ext uri="{FF2B5EF4-FFF2-40B4-BE49-F238E27FC236}">
                      <a16:creationId xmlns:a16="http://schemas.microsoft.com/office/drawing/2014/main" id="{25B3D3A2-E407-4893-BD28-E45DE01EC679}"/>
                    </a:ext>
                  </a:extLst>
                </p:cNvPr>
                <p:cNvPicPr/>
                <p:nvPr/>
              </p:nvPicPr>
              <p:blipFill>
                <a:blip r:embed="rId757"/>
                <a:stretch>
                  <a:fillRect/>
                </a:stretch>
              </p:blipFill>
              <p:spPr>
                <a:xfrm>
                  <a:off x="4683480" y="5899947"/>
                  <a:ext cx="309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211335" name="Freihand 211334">
                  <a:extLst>
                    <a:ext uri="{FF2B5EF4-FFF2-40B4-BE49-F238E27FC236}">
                      <a16:creationId xmlns:a16="http://schemas.microsoft.com/office/drawing/2014/main" id="{C5197C63-759B-4D78-9D11-DAEA49E94725}"/>
                    </a:ext>
                  </a:extLst>
                </p14:cNvPr>
                <p14:cNvContentPartPr/>
                <p14:nvPr/>
              </p14:nvContentPartPr>
              <p14:xfrm>
                <a:off x="4755480" y="5961147"/>
                <a:ext cx="156960" cy="91440"/>
              </p14:xfrm>
            </p:contentPart>
          </mc:Choice>
          <mc:Fallback>
            <p:pic>
              <p:nvPicPr>
                <p:cNvPr id="211335" name="Freihand 211334">
                  <a:extLst>
                    <a:ext uri="{FF2B5EF4-FFF2-40B4-BE49-F238E27FC236}">
                      <a16:creationId xmlns:a16="http://schemas.microsoft.com/office/drawing/2014/main" id="{C5197C63-759B-4D78-9D11-DAEA49E94725}"/>
                    </a:ext>
                  </a:extLst>
                </p:cNvPr>
                <p:cNvPicPr/>
                <p:nvPr/>
              </p:nvPicPr>
              <p:blipFill>
                <a:blip r:embed="rId759"/>
                <a:stretch>
                  <a:fillRect/>
                </a:stretch>
              </p:blipFill>
              <p:spPr>
                <a:xfrm>
                  <a:off x="4751160" y="5956827"/>
                  <a:ext cx="1656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211336" name="Freihand 211335">
                  <a:extLst>
                    <a:ext uri="{FF2B5EF4-FFF2-40B4-BE49-F238E27FC236}">
                      <a16:creationId xmlns:a16="http://schemas.microsoft.com/office/drawing/2014/main" id="{ADD0AD42-7C39-4ED1-A286-9BEC600A7FC1}"/>
                    </a:ext>
                  </a:extLst>
                </p14:cNvPr>
                <p14:cNvContentPartPr/>
                <p14:nvPr/>
              </p14:nvContentPartPr>
              <p14:xfrm>
                <a:off x="5029440" y="5894547"/>
                <a:ext cx="110160" cy="146160"/>
              </p14:xfrm>
            </p:contentPart>
          </mc:Choice>
          <mc:Fallback>
            <p:pic>
              <p:nvPicPr>
                <p:cNvPr id="211336" name="Freihand 211335">
                  <a:extLst>
                    <a:ext uri="{FF2B5EF4-FFF2-40B4-BE49-F238E27FC236}">
                      <a16:creationId xmlns:a16="http://schemas.microsoft.com/office/drawing/2014/main" id="{ADD0AD42-7C39-4ED1-A286-9BEC600A7FC1}"/>
                    </a:ext>
                  </a:extLst>
                </p:cNvPr>
                <p:cNvPicPr/>
                <p:nvPr/>
              </p:nvPicPr>
              <p:blipFill>
                <a:blip r:embed="rId761"/>
                <a:stretch>
                  <a:fillRect/>
                </a:stretch>
              </p:blipFill>
              <p:spPr>
                <a:xfrm>
                  <a:off x="5025120" y="5890227"/>
                  <a:ext cx="1188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211337" name="Freihand 211336">
                  <a:extLst>
                    <a:ext uri="{FF2B5EF4-FFF2-40B4-BE49-F238E27FC236}">
                      <a16:creationId xmlns:a16="http://schemas.microsoft.com/office/drawing/2014/main" id="{C351EA45-A8D4-45D3-90D0-A7C7D57E6F6F}"/>
                    </a:ext>
                  </a:extLst>
                </p14:cNvPr>
                <p14:cNvContentPartPr/>
                <p14:nvPr/>
              </p14:nvContentPartPr>
              <p14:xfrm>
                <a:off x="5040600" y="5954667"/>
                <a:ext cx="303480" cy="71640"/>
              </p14:xfrm>
            </p:contentPart>
          </mc:Choice>
          <mc:Fallback>
            <p:pic>
              <p:nvPicPr>
                <p:cNvPr id="211337" name="Freihand 211336">
                  <a:extLst>
                    <a:ext uri="{FF2B5EF4-FFF2-40B4-BE49-F238E27FC236}">
                      <a16:creationId xmlns:a16="http://schemas.microsoft.com/office/drawing/2014/main" id="{C351EA45-A8D4-45D3-90D0-A7C7D57E6F6F}"/>
                    </a:ext>
                  </a:extLst>
                </p:cNvPr>
                <p:cNvPicPr/>
                <p:nvPr/>
              </p:nvPicPr>
              <p:blipFill>
                <a:blip r:embed="rId763"/>
                <a:stretch>
                  <a:fillRect/>
                </a:stretch>
              </p:blipFill>
              <p:spPr>
                <a:xfrm>
                  <a:off x="5036280" y="5950347"/>
                  <a:ext cx="3121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211338" name="Freihand 211337">
                  <a:extLst>
                    <a:ext uri="{FF2B5EF4-FFF2-40B4-BE49-F238E27FC236}">
                      <a16:creationId xmlns:a16="http://schemas.microsoft.com/office/drawing/2014/main" id="{C4CC38D6-017E-4C0F-99A8-8F255C00414F}"/>
                    </a:ext>
                  </a:extLst>
                </p14:cNvPr>
                <p14:cNvContentPartPr/>
                <p14:nvPr/>
              </p14:nvContentPartPr>
              <p14:xfrm>
                <a:off x="5355240" y="5913627"/>
                <a:ext cx="93600" cy="111600"/>
              </p14:xfrm>
            </p:contentPart>
          </mc:Choice>
          <mc:Fallback>
            <p:pic>
              <p:nvPicPr>
                <p:cNvPr id="211338" name="Freihand 211337">
                  <a:extLst>
                    <a:ext uri="{FF2B5EF4-FFF2-40B4-BE49-F238E27FC236}">
                      <a16:creationId xmlns:a16="http://schemas.microsoft.com/office/drawing/2014/main" id="{C4CC38D6-017E-4C0F-99A8-8F255C00414F}"/>
                    </a:ext>
                  </a:extLst>
                </p:cNvPr>
                <p:cNvPicPr/>
                <p:nvPr/>
              </p:nvPicPr>
              <p:blipFill>
                <a:blip r:embed="rId765"/>
                <a:stretch>
                  <a:fillRect/>
                </a:stretch>
              </p:blipFill>
              <p:spPr>
                <a:xfrm>
                  <a:off x="5350920" y="5909307"/>
                  <a:ext cx="1022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211339" name="Freihand 211338">
                  <a:extLst>
                    <a:ext uri="{FF2B5EF4-FFF2-40B4-BE49-F238E27FC236}">
                      <a16:creationId xmlns:a16="http://schemas.microsoft.com/office/drawing/2014/main" id="{2A8E400E-CBDD-4AFB-AB47-EBE0BED41ABE}"/>
                    </a:ext>
                  </a:extLst>
                </p14:cNvPr>
                <p14:cNvContentPartPr/>
                <p14:nvPr/>
              </p14:nvContentPartPr>
              <p14:xfrm>
                <a:off x="5440200" y="5944587"/>
                <a:ext cx="61560" cy="93240"/>
              </p14:xfrm>
            </p:contentPart>
          </mc:Choice>
          <mc:Fallback>
            <p:pic>
              <p:nvPicPr>
                <p:cNvPr id="211339" name="Freihand 211338">
                  <a:extLst>
                    <a:ext uri="{FF2B5EF4-FFF2-40B4-BE49-F238E27FC236}">
                      <a16:creationId xmlns:a16="http://schemas.microsoft.com/office/drawing/2014/main" id="{2A8E400E-CBDD-4AFB-AB47-EBE0BED41ABE}"/>
                    </a:ext>
                  </a:extLst>
                </p:cNvPr>
                <p:cNvPicPr/>
                <p:nvPr/>
              </p:nvPicPr>
              <p:blipFill>
                <a:blip r:embed="rId767"/>
                <a:stretch>
                  <a:fillRect/>
                </a:stretch>
              </p:blipFill>
              <p:spPr>
                <a:xfrm>
                  <a:off x="5435880" y="5940267"/>
                  <a:ext cx="702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211340" name="Freihand 211339">
                  <a:extLst>
                    <a:ext uri="{FF2B5EF4-FFF2-40B4-BE49-F238E27FC236}">
                      <a16:creationId xmlns:a16="http://schemas.microsoft.com/office/drawing/2014/main" id="{629606D0-D6B4-483C-B684-D3F35E9A402F}"/>
                    </a:ext>
                  </a:extLst>
                </p14:cNvPr>
                <p14:cNvContentPartPr/>
                <p14:nvPr/>
              </p14:nvContentPartPr>
              <p14:xfrm>
                <a:off x="5574120" y="5960427"/>
                <a:ext cx="132480" cy="40320"/>
              </p14:xfrm>
            </p:contentPart>
          </mc:Choice>
          <mc:Fallback>
            <p:pic>
              <p:nvPicPr>
                <p:cNvPr id="211340" name="Freihand 211339">
                  <a:extLst>
                    <a:ext uri="{FF2B5EF4-FFF2-40B4-BE49-F238E27FC236}">
                      <a16:creationId xmlns:a16="http://schemas.microsoft.com/office/drawing/2014/main" id="{629606D0-D6B4-483C-B684-D3F35E9A402F}"/>
                    </a:ext>
                  </a:extLst>
                </p:cNvPr>
                <p:cNvPicPr/>
                <p:nvPr/>
              </p:nvPicPr>
              <p:blipFill>
                <a:blip r:embed="rId769"/>
                <a:stretch>
                  <a:fillRect/>
                </a:stretch>
              </p:blipFill>
              <p:spPr>
                <a:xfrm>
                  <a:off x="5569800" y="5956107"/>
                  <a:ext cx="1411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211341" name="Freihand 211340">
                  <a:extLst>
                    <a:ext uri="{FF2B5EF4-FFF2-40B4-BE49-F238E27FC236}">
                      <a16:creationId xmlns:a16="http://schemas.microsoft.com/office/drawing/2014/main" id="{7D0C673D-9E42-417B-802E-C31BDBE4F161}"/>
                    </a:ext>
                  </a:extLst>
                </p14:cNvPr>
                <p14:cNvContentPartPr/>
                <p14:nvPr/>
              </p14:nvContentPartPr>
              <p14:xfrm>
                <a:off x="5756640" y="5856747"/>
                <a:ext cx="250560" cy="256320"/>
              </p14:xfrm>
            </p:contentPart>
          </mc:Choice>
          <mc:Fallback>
            <p:pic>
              <p:nvPicPr>
                <p:cNvPr id="211341" name="Freihand 211340">
                  <a:extLst>
                    <a:ext uri="{FF2B5EF4-FFF2-40B4-BE49-F238E27FC236}">
                      <a16:creationId xmlns:a16="http://schemas.microsoft.com/office/drawing/2014/main" id="{7D0C673D-9E42-417B-802E-C31BDBE4F161}"/>
                    </a:ext>
                  </a:extLst>
                </p:cNvPr>
                <p:cNvPicPr/>
                <p:nvPr/>
              </p:nvPicPr>
              <p:blipFill>
                <a:blip r:embed="rId771"/>
                <a:stretch>
                  <a:fillRect/>
                </a:stretch>
              </p:blipFill>
              <p:spPr>
                <a:xfrm>
                  <a:off x="5752320" y="5852427"/>
                  <a:ext cx="25920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211343" name="Freihand 211342">
                  <a:extLst>
                    <a:ext uri="{FF2B5EF4-FFF2-40B4-BE49-F238E27FC236}">
                      <a16:creationId xmlns:a16="http://schemas.microsoft.com/office/drawing/2014/main" id="{2D0001CF-4FBC-45B7-8441-AF72CA490CE8}"/>
                    </a:ext>
                  </a:extLst>
                </p14:cNvPr>
                <p14:cNvContentPartPr/>
                <p14:nvPr/>
              </p14:nvContentPartPr>
              <p14:xfrm>
                <a:off x="6152280" y="5911827"/>
                <a:ext cx="78840" cy="109800"/>
              </p14:xfrm>
            </p:contentPart>
          </mc:Choice>
          <mc:Fallback>
            <p:pic>
              <p:nvPicPr>
                <p:cNvPr id="211343" name="Freihand 211342">
                  <a:extLst>
                    <a:ext uri="{FF2B5EF4-FFF2-40B4-BE49-F238E27FC236}">
                      <a16:creationId xmlns:a16="http://schemas.microsoft.com/office/drawing/2014/main" id="{2D0001CF-4FBC-45B7-8441-AF72CA490CE8}"/>
                    </a:ext>
                  </a:extLst>
                </p:cNvPr>
                <p:cNvPicPr/>
                <p:nvPr/>
              </p:nvPicPr>
              <p:blipFill>
                <a:blip r:embed="rId773"/>
                <a:stretch>
                  <a:fillRect/>
                </a:stretch>
              </p:blipFill>
              <p:spPr>
                <a:xfrm>
                  <a:off x="6147960" y="5907507"/>
                  <a:ext cx="874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211344" name="Freihand 211343">
                  <a:extLst>
                    <a:ext uri="{FF2B5EF4-FFF2-40B4-BE49-F238E27FC236}">
                      <a16:creationId xmlns:a16="http://schemas.microsoft.com/office/drawing/2014/main" id="{4EBA4838-1BC3-4367-83E5-0C81B31D2301}"/>
                    </a:ext>
                  </a:extLst>
                </p14:cNvPr>
                <p14:cNvContentPartPr/>
                <p14:nvPr/>
              </p14:nvContentPartPr>
              <p14:xfrm>
                <a:off x="6293040" y="5825067"/>
                <a:ext cx="208800" cy="159120"/>
              </p14:xfrm>
            </p:contentPart>
          </mc:Choice>
          <mc:Fallback>
            <p:pic>
              <p:nvPicPr>
                <p:cNvPr id="211344" name="Freihand 211343">
                  <a:extLst>
                    <a:ext uri="{FF2B5EF4-FFF2-40B4-BE49-F238E27FC236}">
                      <a16:creationId xmlns:a16="http://schemas.microsoft.com/office/drawing/2014/main" id="{4EBA4838-1BC3-4367-83E5-0C81B31D2301}"/>
                    </a:ext>
                  </a:extLst>
                </p:cNvPr>
                <p:cNvPicPr/>
                <p:nvPr/>
              </p:nvPicPr>
              <p:blipFill>
                <a:blip r:embed="rId775"/>
                <a:stretch>
                  <a:fillRect/>
                </a:stretch>
              </p:blipFill>
              <p:spPr>
                <a:xfrm>
                  <a:off x="6288720" y="5820747"/>
                  <a:ext cx="2174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211345" name="Freihand 211344">
                  <a:extLst>
                    <a:ext uri="{FF2B5EF4-FFF2-40B4-BE49-F238E27FC236}">
                      <a16:creationId xmlns:a16="http://schemas.microsoft.com/office/drawing/2014/main" id="{B3A30C7B-5E5F-4990-BB7B-76EAEBD57421}"/>
                    </a:ext>
                  </a:extLst>
                </p14:cNvPr>
                <p14:cNvContentPartPr/>
                <p14:nvPr/>
              </p14:nvContentPartPr>
              <p14:xfrm>
                <a:off x="6543960" y="5885547"/>
                <a:ext cx="181080" cy="74520"/>
              </p14:xfrm>
            </p:contentPart>
          </mc:Choice>
          <mc:Fallback>
            <p:pic>
              <p:nvPicPr>
                <p:cNvPr id="211345" name="Freihand 211344">
                  <a:extLst>
                    <a:ext uri="{FF2B5EF4-FFF2-40B4-BE49-F238E27FC236}">
                      <a16:creationId xmlns:a16="http://schemas.microsoft.com/office/drawing/2014/main" id="{B3A30C7B-5E5F-4990-BB7B-76EAEBD57421}"/>
                    </a:ext>
                  </a:extLst>
                </p:cNvPr>
                <p:cNvPicPr/>
                <p:nvPr/>
              </p:nvPicPr>
              <p:blipFill>
                <a:blip r:embed="rId777"/>
                <a:stretch>
                  <a:fillRect/>
                </a:stretch>
              </p:blipFill>
              <p:spPr>
                <a:xfrm>
                  <a:off x="6539640" y="5881227"/>
                  <a:ext cx="1897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211346" name="Freihand 211345">
                  <a:extLst>
                    <a:ext uri="{FF2B5EF4-FFF2-40B4-BE49-F238E27FC236}">
                      <a16:creationId xmlns:a16="http://schemas.microsoft.com/office/drawing/2014/main" id="{4C5578B9-51A6-4378-BD15-CE54427DD891}"/>
                    </a:ext>
                  </a:extLst>
                </p14:cNvPr>
                <p14:cNvContentPartPr/>
                <p14:nvPr/>
              </p14:nvContentPartPr>
              <p14:xfrm>
                <a:off x="6699840" y="5869347"/>
                <a:ext cx="131760" cy="90000"/>
              </p14:xfrm>
            </p:contentPart>
          </mc:Choice>
          <mc:Fallback>
            <p:pic>
              <p:nvPicPr>
                <p:cNvPr id="211346" name="Freihand 211345">
                  <a:extLst>
                    <a:ext uri="{FF2B5EF4-FFF2-40B4-BE49-F238E27FC236}">
                      <a16:creationId xmlns:a16="http://schemas.microsoft.com/office/drawing/2014/main" id="{4C5578B9-51A6-4378-BD15-CE54427DD891}"/>
                    </a:ext>
                  </a:extLst>
                </p:cNvPr>
                <p:cNvPicPr/>
                <p:nvPr/>
              </p:nvPicPr>
              <p:blipFill>
                <a:blip r:embed="rId779"/>
                <a:stretch>
                  <a:fillRect/>
                </a:stretch>
              </p:blipFill>
              <p:spPr>
                <a:xfrm>
                  <a:off x="6695520" y="5865027"/>
                  <a:ext cx="1404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211347" name="Freihand 211346">
                  <a:extLst>
                    <a:ext uri="{FF2B5EF4-FFF2-40B4-BE49-F238E27FC236}">
                      <a16:creationId xmlns:a16="http://schemas.microsoft.com/office/drawing/2014/main" id="{A468D712-C028-42E0-BA3C-3065FDA26FDD}"/>
                    </a:ext>
                  </a:extLst>
                </p14:cNvPr>
                <p14:cNvContentPartPr/>
                <p14:nvPr/>
              </p14:nvContentPartPr>
              <p14:xfrm>
                <a:off x="6382320" y="5771787"/>
                <a:ext cx="51480" cy="3960"/>
              </p14:xfrm>
            </p:contentPart>
          </mc:Choice>
          <mc:Fallback>
            <p:pic>
              <p:nvPicPr>
                <p:cNvPr id="211347" name="Freihand 211346">
                  <a:extLst>
                    <a:ext uri="{FF2B5EF4-FFF2-40B4-BE49-F238E27FC236}">
                      <a16:creationId xmlns:a16="http://schemas.microsoft.com/office/drawing/2014/main" id="{A468D712-C028-42E0-BA3C-3065FDA26FDD}"/>
                    </a:ext>
                  </a:extLst>
                </p:cNvPr>
                <p:cNvPicPr/>
                <p:nvPr/>
              </p:nvPicPr>
              <p:blipFill>
                <a:blip r:embed="rId781"/>
                <a:stretch>
                  <a:fillRect/>
                </a:stretch>
              </p:blipFill>
              <p:spPr>
                <a:xfrm>
                  <a:off x="6378000" y="5767467"/>
                  <a:ext cx="601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211348" name="Freihand 211347">
                  <a:extLst>
                    <a:ext uri="{FF2B5EF4-FFF2-40B4-BE49-F238E27FC236}">
                      <a16:creationId xmlns:a16="http://schemas.microsoft.com/office/drawing/2014/main" id="{77DA2D35-36EC-41D4-965C-B89D2E1981B1}"/>
                    </a:ext>
                  </a:extLst>
                </p14:cNvPr>
                <p14:cNvContentPartPr/>
                <p14:nvPr/>
              </p14:nvContentPartPr>
              <p14:xfrm>
                <a:off x="7022760" y="5808507"/>
                <a:ext cx="397800" cy="169560"/>
              </p14:xfrm>
            </p:contentPart>
          </mc:Choice>
          <mc:Fallback>
            <p:pic>
              <p:nvPicPr>
                <p:cNvPr id="211348" name="Freihand 211347">
                  <a:extLst>
                    <a:ext uri="{FF2B5EF4-FFF2-40B4-BE49-F238E27FC236}">
                      <a16:creationId xmlns:a16="http://schemas.microsoft.com/office/drawing/2014/main" id="{77DA2D35-36EC-41D4-965C-B89D2E1981B1}"/>
                    </a:ext>
                  </a:extLst>
                </p:cNvPr>
                <p:cNvPicPr/>
                <p:nvPr/>
              </p:nvPicPr>
              <p:blipFill>
                <a:blip r:embed="rId783"/>
                <a:stretch>
                  <a:fillRect/>
                </a:stretch>
              </p:blipFill>
              <p:spPr>
                <a:xfrm>
                  <a:off x="7018440" y="5804187"/>
                  <a:ext cx="4064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211349" name="Freihand 211348">
                  <a:extLst>
                    <a:ext uri="{FF2B5EF4-FFF2-40B4-BE49-F238E27FC236}">
                      <a16:creationId xmlns:a16="http://schemas.microsoft.com/office/drawing/2014/main" id="{2CAA543D-1A1F-4A40-AD55-E67E45B2925A}"/>
                    </a:ext>
                  </a:extLst>
                </p14:cNvPr>
                <p14:cNvContentPartPr/>
                <p14:nvPr/>
              </p14:nvContentPartPr>
              <p14:xfrm>
                <a:off x="7539360" y="5804547"/>
                <a:ext cx="157680" cy="140400"/>
              </p14:xfrm>
            </p:contentPart>
          </mc:Choice>
          <mc:Fallback>
            <p:pic>
              <p:nvPicPr>
                <p:cNvPr id="211349" name="Freihand 211348">
                  <a:extLst>
                    <a:ext uri="{FF2B5EF4-FFF2-40B4-BE49-F238E27FC236}">
                      <a16:creationId xmlns:a16="http://schemas.microsoft.com/office/drawing/2014/main" id="{2CAA543D-1A1F-4A40-AD55-E67E45B2925A}"/>
                    </a:ext>
                  </a:extLst>
                </p:cNvPr>
                <p:cNvPicPr/>
                <p:nvPr/>
              </p:nvPicPr>
              <p:blipFill>
                <a:blip r:embed="rId785"/>
                <a:stretch>
                  <a:fillRect/>
                </a:stretch>
              </p:blipFill>
              <p:spPr>
                <a:xfrm>
                  <a:off x="7535040" y="5800227"/>
                  <a:ext cx="1663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211350" name="Freihand 211349">
                  <a:extLst>
                    <a:ext uri="{FF2B5EF4-FFF2-40B4-BE49-F238E27FC236}">
                      <a16:creationId xmlns:a16="http://schemas.microsoft.com/office/drawing/2014/main" id="{B5AA3C40-4C14-4084-B221-4C085097BD96}"/>
                    </a:ext>
                  </a:extLst>
                </p14:cNvPr>
                <p14:cNvContentPartPr/>
                <p14:nvPr/>
              </p14:nvContentPartPr>
              <p14:xfrm>
                <a:off x="7529280" y="5845947"/>
                <a:ext cx="184320" cy="23040"/>
              </p14:xfrm>
            </p:contentPart>
          </mc:Choice>
          <mc:Fallback>
            <p:pic>
              <p:nvPicPr>
                <p:cNvPr id="211350" name="Freihand 211349">
                  <a:extLst>
                    <a:ext uri="{FF2B5EF4-FFF2-40B4-BE49-F238E27FC236}">
                      <a16:creationId xmlns:a16="http://schemas.microsoft.com/office/drawing/2014/main" id="{B5AA3C40-4C14-4084-B221-4C085097BD96}"/>
                    </a:ext>
                  </a:extLst>
                </p:cNvPr>
                <p:cNvPicPr/>
                <p:nvPr/>
              </p:nvPicPr>
              <p:blipFill>
                <a:blip r:embed="rId787"/>
                <a:stretch>
                  <a:fillRect/>
                </a:stretch>
              </p:blipFill>
              <p:spPr>
                <a:xfrm>
                  <a:off x="7524960" y="5841627"/>
                  <a:ext cx="1929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211351" name="Freihand 211350">
                  <a:extLst>
                    <a:ext uri="{FF2B5EF4-FFF2-40B4-BE49-F238E27FC236}">
                      <a16:creationId xmlns:a16="http://schemas.microsoft.com/office/drawing/2014/main" id="{6F0EB6E1-549B-45F1-A8F1-CB9E6033A6D0}"/>
                    </a:ext>
                  </a:extLst>
                </p14:cNvPr>
                <p14:cNvContentPartPr/>
                <p14:nvPr/>
              </p14:nvContentPartPr>
              <p14:xfrm>
                <a:off x="7797840" y="5800227"/>
                <a:ext cx="50400" cy="120960"/>
              </p14:xfrm>
            </p:contentPart>
          </mc:Choice>
          <mc:Fallback>
            <p:pic>
              <p:nvPicPr>
                <p:cNvPr id="211351" name="Freihand 211350">
                  <a:extLst>
                    <a:ext uri="{FF2B5EF4-FFF2-40B4-BE49-F238E27FC236}">
                      <a16:creationId xmlns:a16="http://schemas.microsoft.com/office/drawing/2014/main" id="{6F0EB6E1-549B-45F1-A8F1-CB9E6033A6D0}"/>
                    </a:ext>
                  </a:extLst>
                </p:cNvPr>
                <p:cNvPicPr/>
                <p:nvPr/>
              </p:nvPicPr>
              <p:blipFill>
                <a:blip r:embed="rId789"/>
                <a:stretch>
                  <a:fillRect/>
                </a:stretch>
              </p:blipFill>
              <p:spPr>
                <a:xfrm>
                  <a:off x="7793520" y="5795907"/>
                  <a:ext cx="590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211352" name="Freihand 211351">
                  <a:extLst>
                    <a:ext uri="{FF2B5EF4-FFF2-40B4-BE49-F238E27FC236}">
                      <a16:creationId xmlns:a16="http://schemas.microsoft.com/office/drawing/2014/main" id="{9674467D-ED42-4F8D-B64A-A42B0A06767B}"/>
                    </a:ext>
                  </a:extLst>
                </p14:cNvPr>
                <p14:cNvContentPartPr/>
                <p14:nvPr/>
              </p14:nvContentPartPr>
              <p14:xfrm>
                <a:off x="7682640" y="5771067"/>
                <a:ext cx="250920" cy="223560"/>
              </p14:xfrm>
            </p:contentPart>
          </mc:Choice>
          <mc:Fallback>
            <p:pic>
              <p:nvPicPr>
                <p:cNvPr id="211352" name="Freihand 211351">
                  <a:extLst>
                    <a:ext uri="{FF2B5EF4-FFF2-40B4-BE49-F238E27FC236}">
                      <a16:creationId xmlns:a16="http://schemas.microsoft.com/office/drawing/2014/main" id="{9674467D-ED42-4F8D-B64A-A42B0A06767B}"/>
                    </a:ext>
                  </a:extLst>
                </p:cNvPr>
                <p:cNvPicPr/>
                <p:nvPr/>
              </p:nvPicPr>
              <p:blipFill>
                <a:blip r:embed="rId791"/>
                <a:stretch>
                  <a:fillRect/>
                </a:stretch>
              </p:blipFill>
              <p:spPr>
                <a:xfrm>
                  <a:off x="7678320" y="5766747"/>
                  <a:ext cx="25956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211354" name="Freihand 211353">
                  <a:extLst>
                    <a:ext uri="{FF2B5EF4-FFF2-40B4-BE49-F238E27FC236}">
                      <a16:creationId xmlns:a16="http://schemas.microsoft.com/office/drawing/2014/main" id="{C1A42523-191F-4301-BC91-45CCBE8FFFAD}"/>
                    </a:ext>
                  </a:extLst>
                </p14:cNvPr>
                <p14:cNvContentPartPr/>
                <p14:nvPr/>
              </p14:nvContentPartPr>
              <p14:xfrm>
                <a:off x="3924600" y="6232227"/>
                <a:ext cx="35640" cy="4680"/>
              </p14:xfrm>
            </p:contentPart>
          </mc:Choice>
          <mc:Fallback>
            <p:pic>
              <p:nvPicPr>
                <p:cNvPr id="211354" name="Freihand 211353">
                  <a:extLst>
                    <a:ext uri="{FF2B5EF4-FFF2-40B4-BE49-F238E27FC236}">
                      <a16:creationId xmlns:a16="http://schemas.microsoft.com/office/drawing/2014/main" id="{C1A42523-191F-4301-BC91-45CCBE8FFFAD}"/>
                    </a:ext>
                  </a:extLst>
                </p:cNvPr>
                <p:cNvPicPr/>
                <p:nvPr/>
              </p:nvPicPr>
              <p:blipFill>
                <a:blip r:embed="rId793"/>
                <a:stretch>
                  <a:fillRect/>
                </a:stretch>
              </p:blipFill>
              <p:spPr>
                <a:xfrm>
                  <a:off x="3920280" y="6227907"/>
                  <a:ext cx="4428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211355" name="Freihand 211354">
                  <a:extLst>
                    <a:ext uri="{FF2B5EF4-FFF2-40B4-BE49-F238E27FC236}">
                      <a16:creationId xmlns:a16="http://schemas.microsoft.com/office/drawing/2014/main" id="{2381ADAD-F630-4060-A487-6A31AC333B4B}"/>
                    </a:ext>
                  </a:extLst>
                </p14:cNvPr>
                <p14:cNvContentPartPr/>
                <p14:nvPr/>
              </p14:nvContentPartPr>
              <p14:xfrm>
                <a:off x="3919200" y="6198027"/>
                <a:ext cx="360" cy="360"/>
              </p14:xfrm>
            </p:contentPart>
          </mc:Choice>
          <mc:Fallback>
            <p:pic>
              <p:nvPicPr>
                <p:cNvPr id="211355" name="Freihand 211354">
                  <a:extLst>
                    <a:ext uri="{FF2B5EF4-FFF2-40B4-BE49-F238E27FC236}">
                      <a16:creationId xmlns:a16="http://schemas.microsoft.com/office/drawing/2014/main" id="{2381ADAD-F630-4060-A487-6A31AC333B4B}"/>
                    </a:ext>
                  </a:extLst>
                </p:cNvPr>
                <p:cNvPicPr/>
                <p:nvPr/>
              </p:nvPicPr>
              <p:blipFill>
                <a:blip r:embed="rId124"/>
                <a:stretch>
                  <a:fillRect/>
                </a:stretch>
              </p:blipFill>
              <p:spPr>
                <a:xfrm>
                  <a:off x="3914880" y="61937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211356" name="Freihand 211355">
                  <a:extLst>
                    <a:ext uri="{FF2B5EF4-FFF2-40B4-BE49-F238E27FC236}">
                      <a16:creationId xmlns:a16="http://schemas.microsoft.com/office/drawing/2014/main" id="{DB9C7C1A-6631-4BED-83D7-295F1722567F}"/>
                    </a:ext>
                  </a:extLst>
                </p14:cNvPr>
                <p14:cNvContentPartPr/>
                <p14:nvPr/>
              </p14:nvContentPartPr>
              <p14:xfrm>
                <a:off x="3970680" y="6147987"/>
                <a:ext cx="20880" cy="100440"/>
              </p14:xfrm>
            </p:contentPart>
          </mc:Choice>
          <mc:Fallback>
            <p:pic>
              <p:nvPicPr>
                <p:cNvPr id="211356" name="Freihand 211355">
                  <a:extLst>
                    <a:ext uri="{FF2B5EF4-FFF2-40B4-BE49-F238E27FC236}">
                      <a16:creationId xmlns:a16="http://schemas.microsoft.com/office/drawing/2014/main" id="{DB9C7C1A-6631-4BED-83D7-295F1722567F}"/>
                    </a:ext>
                  </a:extLst>
                </p:cNvPr>
                <p:cNvPicPr/>
                <p:nvPr/>
              </p:nvPicPr>
              <p:blipFill>
                <a:blip r:embed="rId796"/>
                <a:stretch>
                  <a:fillRect/>
                </a:stretch>
              </p:blipFill>
              <p:spPr>
                <a:xfrm>
                  <a:off x="3966360" y="6143667"/>
                  <a:ext cx="295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211357" name="Freihand 211356">
                  <a:extLst>
                    <a:ext uri="{FF2B5EF4-FFF2-40B4-BE49-F238E27FC236}">
                      <a16:creationId xmlns:a16="http://schemas.microsoft.com/office/drawing/2014/main" id="{9CE512D8-D385-4B24-89AE-927A79319E49}"/>
                    </a:ext>
                  </a:extLst>
                </p14:cNvPr>
                <p14:cNvContentPartPr/>
                <p14:nvPr/>
              </p14:nvContentPartPr>
              <p14:xfrm>
                <a:off x="3875640" y="6122787"/>
                <a:ext cx="210960" cy="125640"/>
              </p14:xfrm>
            </p:contentPart>
          </mc:Choice>
          <mc:Fallback>
            <p:pic>
              <p:nvPicPr>
                <p:cNvPr id="211357" name="Freihand 211356">
                  <a:extLst>
                    <a:ext uri="{FF2B5EF4-FFF2-40B4-BE49-F238E27FC236}">
                      <a16:creationId xmlns:a16="http://schemas.microsoft.com/office/drawing/2014/main" id="{9CE512D8-D385-4B24-89AE-927A79319E49}"/>
                    </a:ext>
                  </a:extLst>
                </p:cNvPr>
                <p:cNvPicPr/>
                <p:nvPr/>
              </p:nvPicPr>
              <p:blipFill>
                <a:blip r:embed="rId798"/>
                <a:stretch>
                  <a:fillRect/>
                </a:stretch>
              </p:blipFill>
              <p:spPr>
                <a:xfrm>
                  <a:off x="3871320" y="6118467"/>
                  <a:ext cx="2196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211358" name="Freihand 211357">
                  <a:extLst>
                    <a:ext uri="{FF2B5EF4-FFF2-40B4-BE49-F238E27FC236}">
                      <a16:creationId xmlns:a16="http://schemas.microsoft.com/office/drawing/2014/main" id="{67F88BB0-4B67-40D3-9900-51B1CC8235D6}"/>
                    </a:ext>
                  </a:extLst>
                </p14:cNvPr>
                <p14:cNvContentPartPr/>
                <p14:nvPr/>
              </p14:nvContentPartPr>
              <p14:xfrm>
                <a:off x="4115400" y="6169947"/>
                <a:ext cx="31320" cy="78840"/>
              </p14:xfrm>
            </p:contentPart>
          </mc:Choice>
          <mc:Fallback>
            <p:pic>
              <p:nvPicPr>
                <p:cNvPr id="211358" name="Freihand 211357">
                  <a:extLst>
                    <a:ext uri="{FF2B5EF4-FFF2-40B4-BE49-F238E27FC236}">
                      <a16:creationId xmlns:a16="http://schemas.microsoft.com/office/drawing/2014/main" id="{67F88BB0-4B67-40D3-9900-51B1CC8235D6}"/>
                    </a:ext>
                  </a:extLst>
                </p:cNvPr>
                <p:cNvPicPr/>
                <p:nvPr/>
              </p:nvPicPr>
              <p:blipFill>
                <a:blip r:embed="rId800"/>
                <a:stretch>
                  <a:fillRect/>
                </a:stretch>
              </p:blipFill>
              <p:spPr>
                <a:xfrm>
                  <a:off x="4111080" y="6165627"/>
                  <a:ext cx="399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211359" name="Freihand 211358">
                  <a:extLst>
                    <a:ext uri="{FF2B5EF4-FFF2-40B4-BE49-F238E27FC236}">
                      <a16:creationId xmlns:a16="http://schemas.microsoft.com/office/drawing/2014/main" id="{AD954FA2-61BD-4A28-9FFB-01BEFCDDA1AA}"/>
                    </a:ext>
                  </a:extLst>
                </p14:cNvPr>
                <p14:cNvContentPartPr/>
                <p14:nvPr/>
              </p14:nvContentPartPr>
              <p14:xfrm>
                <a:off x="4149240" y="6093267"/>
                <a:ext cx="110880" cy="153000"/>
              </p14:xfrm>
            </p:contentPart>
          </mc:Choice>
          <mc:Fallback>
            <p:pic>
              <p:nvPicPr>
                <p:cNvPr id="211359" name="Freihand 211358">
                  <a:extLst>
                    <a:ext uri="{FF2B5EF4-FFF2-40B4-BE49-F238E27FC236}">
                      <a16:creationId xmlns:a16="http://schemas.microsoft.com/office/drawing/2014/main" id="{AD954FA2-61BD-4A28-9FFB-01BEFCDDA1AA}"/>
                    </a:ext>
                  </a:extLst>
                </p:cNvPr>
                <p:cNvPicPr/>
                <p:nvPr/>
              </p:nvPicPr>
              <p:blipFill>
                <a:blip r:embed="rId802"/>
                <a:stretch>
                  <a:fillRect/>
                </a:stretch>
              </p:blipFill>
              <p:spPr>
                <a:xfrm>
                  <a:off x="4144920" y="6088947"/>
                  <a:ext cx="1195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211360" name="Freihand 211359">
                  <a:extLst>
                    <a:ext uri="{FF2B5EF4-FFF2-40B4-BE49-F238E27FC236}">
                      <a16:creationId xmlns:a16="http://schemas.microsoft.com/office/drawing/2014/main" id="{5B3C93EC-A5BC-4770-AFCB-377C0FBD29A0}"/>
                    </a:ext>
                  </a:extLst>
                </p14:cNvPr>
                <p14:cNvContentPartPr/>
                <p14:nvPr/>
              </p14:nvContentPartPr>
              <p14:xfrm>
                <a:off x="4274880" y="6143307"/>
                <a:ext cx="80640" cy="93240"/>
              </p14:xfrm>
            </p:contentPart>
          </mc:Choice>
          <mc:Fallback>
            <p:pic>
              <p:nvPicPr>
                <p:cNvPr id="211360" name="Freihand 211359">
                  <a:extLst>
                    <a:ext uri="{FF2B5EF4-FFF2-40B4-BE49-F238E27FC236}">
                      <a16:creationId xmlns:a16="http://schemas.microsoft.com/office/drawing/2014/main" id="{5B3C93EC-A5BC-4770-AFCB-377C0FBD29A0}"/>
                    </a:ext>
                  </a:extLst>
                </p:cNvPr>
                <p:cNvPicPr/>
                <p:nvPr/>
              </p:nvPicPr>
              <p:blipFill>
                <a:blip r:embed="rId804"/>
                <a:stretch>
                  <a:fillRect/>
                </a:stretch>
              </p:blipFill>
              <p:spPr>
                <a:xfrm>
                  <a:off x="4270560" y="6138987"/>
                  <a:ext cx="892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211361" name="Freihand 211360">
                  <a:extLst>
                    <a:ext uri="{FF2B5EF4-FFF2-40B4-BE49-F238E27FC236}">
                      <a16:creationId xmlns:a16="http://schemas.microsoft.com/office/drawing/2014/main" id="{94CEAD2B-F8EA-47CA-BF35-0193F28044A1}"/>
                    </a:ext>
                  </a:extLst>
                </p14:cNvPr>
                <p14:cNvContentPartPr/>
                <p14:nvPr/>
              </p14:nvContentPartPr>
              <p14:xfrm>
                <a:off x="4499520" y="6122427"/>
                <a:ext cx="340200" cy="108000"/>
              </p14:xfrm>
            </p:contentPart>
          </mc:Choice>
          <mc:Fallback>
            <p:pic>
              <p:nvPicPr>
                <p:cNvPr id="211361" name="Freihand 211360">
                  <a:extLst>
                    <a:ext uri="{FF2B5EF4-FFF2-40B4-BE49-F238E27FC236}">
                      <a16:creationId xmlns:a16="http://schemas.microsoft.com/office/drawing/2014/main" id="{94CEAD2B-F8EA-47CA-BF35-0193F28044A1}"/>
                    </a:ext>
                  </a:extLst>
                </p:cNvPr>
                <p:cNvPicPr/>
                <p:nvPr/>
              </p:nvPicPr>
              <p:blipFill>
                <a:blip r:embed="rId806"/>
                <a:stretch>
                  <a:fillRect/>
                </a:stretch>
              </p:blipFill>
              <p:spPr>
                <a:xfrm>
                  <a:off x="4495200" y="6118107"/>
                  <a:ext cx="3488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211362" name="Freihand 211361">
                  <a:extLst>
                    <a:ext uri="{FF2B5EF4-FFF2-40B4-BE49-F238E27FC236}">
                      <a16:creationId xmlns:a16="http://schemas.microsoft.com/office/drawing/2014/main" id="{476CD715-312C-4109-9017-3F301F9A4E7D}"/>
                    </a:ext>
                  </a:extLst>
                </p14:cNvPr>
                <p14:cNvContentPartPr/>
                <p14:nvPr/>
              </p14:nvContentPartPr>
              <p14:xfrm>
                <a:off x="4791480" y="6090747"/>
                <a:ext cx="360" cy="360"/>
              </p14:xfrm>
            </p:contentPart>
          </mc:Choice>
          <mc:Fallback>
            <p:pic>
              <p:nvPicPr>
                <p:cNvPr id="211362" name="Freihand 211361">
                  <a:extLst>
                    <a:ext uri="{FF2B5EF4-FFF2-40B4-BE49-F238E27FC236}">
                      <a16:creationId xmlns:a16="http://schemas.microsoft.com/office/drawing/2014/main" id="{476CD715-312C-4109-9017-3F301F9A4E7D}"/>
                    </a:ext>
                  </a:extLst>
                </p:cNvPr>
                <p:cNvPicPr/>
                <p:nvPr/>
              </p:nvPicPr>
              <p:blipFill>
                <a:blip r:embed="rId124"/>
                <a:stretch>
                  <a:fillRect/>
                </a:stretch>
              </p:blipFill>
              <p:spPr>
                <a:xfrm>
                  <a:off x="4787160" y="60864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211363" name="Freihand 211362">
                  <a:extLst>
                    <a:ext uri="{FF2B5EF4-FFF2-40B4-BE49-F238E27FC236}">
                      <a16:creationId xmlns:a16="http://schemas.microsoft.com/office/drawing/2014/main" id="{83014239-C8B1-485C-B2D9-2B66AB5443D3}"/>
                    </a:ext>
                  </a:extLst>
                </p14:cNvPr>
                <p14:cNvContentPartPr/>
                <p14:nvPr/>
              </p14:nvContentPartPr>
              <p14:xfrm>
                <a:off x="4839360" y="6086427"/>
                <a:ext cx="129600" cy="115920"/>
              </p14:xfrm>
            </p:contentPart>
          </mc:Choice>
          <mc:Fallback>
            <p:pic>
              <p:nvPicPr>
                <p:cNvPr id="211363" name="Freihand 211362">
                  <a:extLst>
                    <a:ext uri="{FF2B5EF4-FFF2-40B4-BE49-F238E27FC236}">
                      <a16:creationId xmlns:a16="http://schemas.microsoft.com/office/drawing/2014/main" id="{83014239-C8B1-485C-B2D9-2B66AB5443D3}"/>
                    </a:ext>
                  </a:extLst>
                </p:cNvPr>
                <p:cNvPicPr/>
                <p:nvPr/>
              </p:nvPicPr>
              <p:blipFill>
                <a:blip r:embed="rId809"/>
                <a:stretch>
                  <a:fillRect/>
                </a:stretch>
              </p:blipFill>
              <p:spPr>
                <a:xfrm>
                  <a:off x="4835040" y="6082107"/>
                  <a:ext cx="1382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211364" name="Freihand 211363">
                  <a:extLst>
                    <a:ext uri="{FF2B5EF4-FFF2-40B4-BE49-F238E27FC236}">
                      <a16:creationId xmlns:a16="http://schemas.microsoft.com/office/drawing/2014/main" id="{C4C32519-6771-42C5-A477-31810D1A6562}"/>
                    </a:ext>
                  </a:extLst>
                </p14:cNvPr>
                <p14:cNvContentPartPr/>
                <p14:nvPr/>
              </p14:nvContentPartPr>
              <p14:xfrm>
                <a:off x="5125560" y="6130707"/>
                <a:ext cx="120600" cy="186840"/>
              </p14:xfrm>
            </p:contentPart>
          </mc:Choice>
          <mc:Fallback>
            <p:pic>
              <p:nvPicPr>
                <p:cNvPr id="211364" name="Freihand 211363">
                  <a:extLst>
                    <a:ext uri="{FF2B5EF4-FFF2-40B4-BE49-F238E27FC236}">
                      <a16:creationId xmlns:a16="http://schemas.microsoft.com/office/drawing/2014/main" id="{C4C32519-6771-42C5-A477-31810D1A6562}"/>
                    </a:ext>
                  </a:extLst>
                </p:cNvPr>
                <p:cNvPicPr/>
                <p:nvPr/>
              </p:nvPicPr>
              <p:blipFill>
                <a:blip r:embed="rId811"/>
                <a:stretch>
                  <a:fillRect/>
                </a:stretch>
              </p:blipFill>
              <p:spPr>
                <a:xfrm>
                  <a:off x="5121240" y="6126387"/>
                  <a:ext cx="1292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211365" name="Freihand 211364">
                  <a:extLst>
                    <a:ext uri="{FF2B5EF4-FFF2-40B4-BE49-F238E27FC236}">
                      <a16:creationId xmlns:a16="http://schemas.microsoft.com/office/drawing/2014/main" id="{10DD787F-FAA3-4402-B7E4-0029D4454CD1}"/>
                    </a:ext>
                  </a:extLst>
                </p14:cNvPr>
                <p14:cNvContentPartPr/>
                <p14:nvPr/>
              </p14:nvContentPartPr>
              <p14:xfrm>
                <a:off x="5286840" y="6135747"/>
                <a:ext cx="177480" cy="56880"/>
              </p14:xfrm>
            </p:contentPart>
          </mc:Choice>
          <mc:Fallback>
            <p:pic>
              <p:nvPicPr>
                <p:cNvPr id="211365" name="Freihand 211364">
                  <a:extLst>
                    <a:ext uri="{FF2B5EF4-FFF2-40B4-BE49-F238E27FC236}">
                      <a16:creationId xmlns:a16="http://schemas.microsoft.com/office/drawing/2014/main" id="{10DD787F-FAA3-4402-B7E4-0029D4454CD1}"/>
                    </a:ext>
                  </a:extLst>
                </p:cNvPr>
                <p:cNvPicPr/>
                <p:nvPr/>
              </p:nvPicPr>
              <p:blipFill>
                <a:blip r:embed="rId813"/>
                <a:stretch>
                  <a:fillRect/>
                </a:stretch>
              </p:blipFill>
              <p:spPr>
                <a:xfrm>
                  <a:off x="5282520" y="6131427"/>
                  <a:ext cx="1861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211366" name="Freihand 211365">
                  <a:extLst>
                    <a:ext uri="{FF2B5EF4-FFF2-40B4-BE49-F238E27FC236}">
                      <a16:creationId xmlns:a16="http://schemas.microsoft.com/office/drawing/2014/main" id="{60B391E4-A5FC-4EB0-9391-848CBF55A76E}"/>
                    </a:ext>
                  </a:extLst>
                </p14:cNvPr>
                <p14:cNvContentPartPr/>
                <p14:nvPr/>
              </p14:nvContentPartPr>
              <p14:xfrm>
                <a:off x="5425440" y="6105867"/>
                <a:ext cx="58320" cy="35640"/>
              </p14:xfrm>
            </p:contentPart>
          </mc:Choice>
          <mc:Fallback>
            <p:pic>
              <p:nvPicPr>
                <p:cNvPr id="211366" name="Freihand 211365">
                  <a:extLst>
                    <a:ext uri="{FF2B5EF4-FFF2-40B4-BE49-F238E27FC236}">
                      <a16:creationId xmlns:a16="http://schemas.microsoft.com/office/drawing/2014/main" id="{60B391E4-A5FC-4EB0-9391-848CBF55A76E}"/>
                    </a:ext>
                  </a:extLst>
                </p:cNvPr>
                <p:cNvPicPr/>
                <p:nvPr/>
              </p:nvPicPr>
              <p:blipFill>
                <a:blip r:embed="rId815"/>
                <a:stretch>
                  <a:fillRect/>
                </a:stretch>
              </p:blipFill>
              <p:spPr>
                <a:xfrm>
                  <a:off x="5421120" y="6101547"/>
                  <a:ext cx="669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211367" name="Freihand 211366">
                  <a:extLst>
                    <a:ext uri="{FF2B5EF4-FFF2-40B4-BE49-F238E27FC236}">
                      <a16:creationId xmlns:a16="http://schemas.microsoft.com/office/drawing/2014/main" id="{0A3C814D-090B-4BDB-9BB8-0773AE7D70F3}"/>
                    </a:ext>
                  </a:extLst>
                </p14:cNvPr>
                <p14:cNvContentPartPr/>
                <p14:nvPr/>
              </p14:nvContentPartPr>
              <p14:xfrm>
                <a:off x="5499960" y="6129987"/>
                <a:ext cx="152640" cy="73440"/>
              </p14:xfrm>
            </p:contentPart>
          </mc:Choice>
          <mc:Fallback>
            <p:pic>
              <p:nvPicPr>
                <p:cNvPr id="211367" name="Freihand 211366">
                  <a:extLst>
                    <a:ext uri="{FF2B5EF4-FFF2-40B4-BE49-F238E27FC236}">
                      <a16:creationId xmlns:a16="http://schemas.microsoft.com/office/drawing/2014/main" id="{0A3C814D-090B-4BDB-9BB8-0773AE7D70F3}"/>
                    </a:ext>
                  </a:extLst>
                </p:cNvPr>
                <p:cNvPicPr/>
                <p:nvPr/>
              </p:nvPicPr>
              <p:blipFill>
                <a:blip r:embed="rId817"/>
                <a:stretch>
                  <a:fillRect/>
                </a:stretch>
              </p:blipFill>
              <p:spPr>
                <a:xfrm>
                  <a:off x="5495640" y="6125667"/>
                  <a:ext cx="1612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211368" name="Freihand 211367">
                  <a:extLst>
                    <a:ext uri="{FF2B5EF4-FFF2-40B4-BE49-F238E27FC236}">
                      <a16:creationId xmlns:a16="http://schemas.microsoft.com/office/drawing/2014/main" id="{88D88296-BC7A-4E18-B39F-9CCE9901D49B}"/>
                    </a:ext>
                  </a:extLst>
                </p14:cNvPr>
                <p14:cNvContentPartPr/>
                <p14:nvPr/>
              </p14:nvContentPartPr>
              <p14:xfrm>
                <a:off x="5683200" y="6111987"/>
                <a:ext cx="84600" cy="209160"/>
              </p14:xfrm>
            </p:contentPart>
          </mc:Choice>
          <mc:Fallback>
            <p:pic>
              <p:nvPicPr>
                <p:cNvPr id="211368" name="Freihand 211367">
                  <a:extLst>
                    <a:ext uri="{FF2B5EF4-FFF2-40B4-BE49-F238E27FC236}">
                      <a16:creationId xmlns:a16="http://schemas.microsoft.com/office/drawing/2014/main" id="{88D88296-BC7A-4E18-B39F-9CCE9901D49B}"/>
                    </a:ext>
                  </a:extLst>
                </p:cNvPr>
                <p:cNvPicPr/>
                <p:nvPr/>
              </p:nvPicPr>
              <p:blipFill>
                <a:blip r:embed="rId819"/>
                <a:stretch>
                  <a:fillRect/>
                </a:stretch>
              </p:blipFill>
              <p:spPr>
                <a:xfrm>
                  <a:off x="5678880" y="6107667"/>
                  <a:ext cx="9324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211369" name="Freihand 211368">
                  <a:extLst>
                    <a:ext uri="{FF2B5EF4-FFF2-40B4-BE49-F238E27FC236}">
                      <a16:creationId xmlns:a16="http://schemas.microsoft.com/office/drawing/2014/main" id="{3AA00C73-4650-4ABC-874E-1200B009BE57}"/>
                    </a:ext>
                  </a:extLst>
                </p14:cNvPr>
                <p14:cNvContentPartPr/>
                <p14:nvPr/>
              </p14:nvContentPartPr>
              <p14:xfrm>
                <a:off x="5787960" y="6114507"/>
                <a:ext cx="30960" cy="91440"/>
              </p14:xfrm>
            </p:contentPart>
          </mc:Choice>
          <mc:Fallback>
            <p:pic>
              <p:nvPicPr>
                <p:cNvPr id="211369" name="Freihand 211368">
                  <a:extLst>
                    <a:ext uri="{FF2B5EF4-FFF2-40B4-BE49-F238E27FC236}">
                      <a16:creationId xmlns:a16="http://schemas.microsoft.com/office/drawing/2014/main" id="{3AA00C73-4650-4ABC-874E-1200B009BE57}"/>
                    </a:ext>
                  </a:extLst>
                </p:cNvPr>
                <p:cNvPicPr/>
                <p:nvPr/>
              </p:nvPicPr>
              <p:blipFill>
                <a:blip r:embed="rId821"/>
                <a:stretch>
                  <a:fillRect/>
                </a:stretch>
              </p:blipFill>
              <p:spPr>
                <a:xfrm>
                  <a:off x="5783640" y="6110187"/>
                  <a:ext cx="396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211370" name="Freihand 211369">
                  <a:extLst>
                    <a:ext uri="{FF2B5EF4-FFF2-40B4-BE49-F238E27FC236}">
                      <a16:creationId xmlns:a16="http://schemas.microsoft.com/office/drawing/2014/main" id="{D11F8780-DC23-4FA4-A2E8-AA624817C2D1}"/>
                    </a:ext>
                  </a:extLst>
                </p14:cNvPr>
                <p14:cNvContentPartPr/>
                <p14:nvPr/>
              </p14:nvContentPartPr>
              <p14:xfrm>
                <a:off x="5825040" y="6057627"/>
                <a:ext cx="306000" cy="138240"/>
              </p14:xfrm>
            </p:contentPart>
          </mc:Choice>
          <mc:Fallback>
            <p:pic>
              <p:nvPicPr>
                <p:cNvPr id="211370" name="Freihand 211369">
                  <a:extLst>
                    <a:ext uri="{FF2B5EF4-FFF2-40B4-BE49-F238E27FC236}">
                      <a16:creationId xmlns:a16="http://schemas.microsoft.com/office/drawing/2014/main" id="{D11F8780-DC23-4FA4-A2E8-AA624817C2D1}"/>
                    </a:ext>
                  </a:extLst>
                </p:cNvPr>
                <p:cNvPicPr/>
                <p:nvPr/>
              </p:nvPicPr>
              <p:blipFill>
                <a:blip r:embed="rId823"/>
                <a:stretch>
                  <a:fillRect/>
                </a:stretch>
              </p:blipFill>
              <p:spPr>
                <a:xfrm>
                  <a:off x="5820720" y="6053307"/>
                  <a:ext cx="3146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211371" name="Freihand 211370">
                  <a:extLst>
                    <a:ext uri="{FF2B5EF4-FFF2-40B4-BE49-F238E27FC236}">
                      <a16:creationId xmlns:a16="http://schemas.microsoft.com/office/drawing/2014/main" id="{3EBC7DFC-30C0-455E-AC3F-69CC448B4479}"/>
                    </a:ext>
                  </a:extLst>
                </p14:cNvPr>
                <p14:cNvContentPartPr/>
                <p14:nvPr/>
              </p14:nvContentPartPr>
              <p14:xfrm>
                <a:off x="5889840" y="6027747"/>
                <a:ext cx="360" cy="360"/>
              </p14:xfrm>
            </p:contentPart>
          </mc:Choice>
          <mc:Fallback>
            <p:pic>
              <p:nvPicPr>
                <p:cNvPr id="211371" name="Freihand 211370">
                  <a:extLst>
                    <a:ext uri="{FF2B5EF4-FFF2-40B4-BE49-F238E27FC236}">
                      <a16:creationId xmlns:a16="http://schemas.microsoft.com/office/drawing/2014/main" id="{3EBC7DFC-30C0-455E-AC3F-69CC448B4479}"/>
                    </a:ext>
                  </a:extLst>
                </p:cNvPr>
                <p:cNvPicPr/>
                <p:nvPr/>
              </p:nvPicPr>
              <p:blipFill>
                <a:blip r:embed="rId124"/>
                <a:stretch>
                  <a:fillRect/>
                </a:stretch>
              </p:blipFill>
              <p:spPr>
                <a:xfrm>
                  <a:off x="5885520" y="60234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211372" name="Freihand 211371">
                  <a:extLst>
                    <a:ext uri="{FF2B5EF4-FFF2-40B4-BE49-F238E27FC236}">
                      <a16:creationId xmlns:a16="http://schemas.microsoft.com/office/drawing/2014/main" id="{BF9F45E4-D5D0-4495-B062-A005BABC588B}"/>
                    </a:ext>
                  </a:extLst>
                </p14:cNvPr>
                <p14:cNvContentPartPr/>
                <p14:nvPr/>
              </p14:nvContentPartPr>
              <p14:xfrm>
                <a:off x="6231120" y="6105867"/>
                <a:ext cx="232920" cy="75600"/>
              </p14:xfrm>
            </p:contentPart>
          </mc:Choice>
          <mc:Fallback>
            <p:pic>
              <p:nvPicPr>
                <p:cNvPr id="211372" name="Freihand 211371">
                  <a:extLst>
                    <a:ext uri="{FF2B5EF4-FFF2-40B4-BE49-F238E27FC236}">
                      <a16:creationId xmlns:a16="http://schemas.microsoft.com/office/drawing/2014/main" id="{BF9F45E4-D5D0-4495-B062-A005BABC588B}"/>
                    </a:ext>
                  </a:extLst>
                </p:cNvPr>
                <p:cNvPicPr/>
                <p:nvPr/>
              </p:nvPicPr>
              <p:blipFill>
                <a:blip r:embed="rId826"/>
                <a:stretch>
                  <a:fillRect/>
                </a:stretch>
              </p:blipFill>
              <p:spPr>
                <a:xfrm>
                  <a:off x="6226800" y="6101547"/>
                  <a:ext cx="2415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211373" name="Freihand 211372">
                  <a:extLst>
                    <a:ext uri="{FF2B5EF4-FFF2-40B4-BE49-F238E27FC236}">
                      <a16:creationId xmlns:a16="http://schemas.microsoft.com/office/drawing/2014/main" id="{7DF062E8-9B12-45B2-B001-687DD0C3FEB9}"/>
                    </a:ext>
                  </a:extLst>
                </p14:cNvPr>
                <p14:cNvContentPartPr/>
                <p14:nvPr/>
              </p14:nvContentPartPr>
              <p14:xfrm>
                <a:off x="6421560" y="6038187"/>
                <a:ext cx="360" cy="360"/>
              </p14:xfrm>
            </p:contentPart>
          </mc:Choice>
          <mc:Fallback>
            <p:pic>
              <p:nvPicPr>
                <p:cNvPr id="211373" name="Freihand 211372">
                  <a:extLst>
                    <a:ext uri="{FF2B5EF4-FFF2-40B4-BE49-F238E27FC236}">
                      <a16:creationId xmlns:a16="http://schemas.microsoft.com/office/drawing/2014/main" id="{7DF062E8-9B12-45B2-B001-687DD0C3FEB9}"/>
                    </a:ext>
                  </a:extLst>
                </p:cNvPr>
                <p:cNvPicPr/>
                <p:nvPr/>
              </p:nvPicPr>
              <p:blipFill>
                <a:blip r:embed="rId124"/>
                <a:stretch>
                  <a:fillRect/>
                </a:stretch>
              </p:blipFill>
              <p:spPr>
                <a:xfrm>
                  <a:off x="6417240" y="60338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211374" name="Freihand 211373">
                  <a:extLst>
                    <a:ext uri="{FF2B5EF4-FFF2-40B4-BE49-F238E27FC236}">
                      <a16:creationId xmlns:a16="http://schemas.microsoft.com/office/drawing/2014/main" id="{DFCD9472-6A8A-4F9F-AD92-1D0108AFA88A}"/>
                    </a:ext>
                  </a:extLst>
                </p14:cNvPr>
                <p14:cNvContentPartPr/>
                <p14:nvPr/>
              </p14:nvContentPartPr>
              <p14:xfrm>
                <a:off x="6572400" y="6074547"/>
                <a:ext cx="466560" cy="120960"/>
              </p14:xfrm>
            </p:contentPart>
          </mc:Choice>
          <mc:Fallback>
            <p:pic>
              <p:nvPicPr>
                <p:cNvPr id="211374" name="Freihand 211373">
                  <a:extLst>
                    <a:ext uri="{FF2B5EF4-FFF2-40B4-BE49-F238E27FC236}">
                      <a16:creationId xmlns:a16="http://schemas.microsoft.com/office/drawing/2014/main" id="{DFCD9472-6A8A-4F9F-AD92-1D0108AFA88A}"/>
                    </a:ext>
                  </a:extLst>
                </p:cNvPr>
                <p:cNvPicPr/>
                <p:nvPr/>
              </p:nvPicPr>
              <p:blipFill>
                <a:blip r:embed="rId829"/>
                <a:stretch>
                  <a:fillRect/>
                </a:stretch>
              </p:blipFill>
              <p:spPr>
                <a:xfrm>
                  <a:off x="6568080" y="6070227"/>
                  <a:ext cx="4752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211375" name="Freihand 211374">
                  <a:extLst>
                    <a:ext uri="{FF2B5EF4-FFF2-40B4-BE49-F238E27FC236}">
                      <a16:creationId xmlns:a16="http://schemas.microsoft.com/office/drawing/2014/main" id="{FE38DDE9-77EE-4D69-A0C2-E8CC1C7E0CF8}"/>
                    </a:ext>
                  </a:extLst>
                </p14:cNvPr>
                <p14:cNvContentPartPr/>
                <p14:nvPr/>
              </p14:nvContentPartPr>
              <p14:xfrm>
                <a:off x="6982800" y="5974467"/>
                <a:ext cx="360" cy="360"/>
              </p14:xfrm>
            </p:contentPart>
          </mc:Choice>
          <mc:Fallback>
            <p:pic>
              <p:nvPicPr>
                <p:cNvPr id="211375" name="Freihand 211374">
                  <a:extLst>
                    <a:ext uri="{FF2B5EF4-FFF2-40B4-BE49-F238E27FC236}">
                      <a16:creationId xmlns:a16="http://schemas.microsoft.com/office/drawing/2014/main" id="{FE38DDE9-77EE-4D69-A0C2-E8CC1C7E0CF8}"/>
                    </a:ext>
                  </a:extLst>
                </p:cNvPr>
                <p:cNvPicPr/>
                <p:nvPr/>
              </p:nvPicPr>
              <p:blipFill>
                <a:blip r:embed="rId124"/>
                <a:stretch>
                  <a:fillRect/>
                </a:stretch>
              </p:blipFill>
              <p:spPr>
                <a:xfrm>
                  <a:off x="6978480" y="59701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211377" name="Freihand 211376">
                  <a:extLst>
                    <a:ext uri="{FF2B5EF4-FFF2-40B4-BE49-F238E27FC236}">
                      <a16:creationId xmlns:a16="http://schemas.microsoft.com/office/drawing/2014/main" id="{FC499D78-7A66-4A29-B5FA-162D9218EA29}"/>
                    </a:ext>
                  </a:extLst>
                </p14:cNvPr>
                <p14:cNvContentPartPr/>
                <p14:nvPr/>
              </p14:nvContentPartPr>
              <p14:xfrm>
                <a:off x="7213920" y="6025947"/>
                <a:ext cx="123840" cy="174960"/>
              </p14:xfrm>
            </p:contentPart>
          </mc:Choice>
          <mc:Fallback>
            <p:pic>
              <p:nvPicPr>
                <p:cNvPr id="211377" name="Freihand 211376">
                  <a:extLst>
                    <a:ext uri="{FF2B5EF4-FFF2-40B4-BE49-F238E27FC236}">
                      <a16:creationId xmlns:a16="http://schemas.microsoft.com/office/drawing/2014/main" id="{FC499D78-7A66-4A29-B5FA-162D9218EA29}"/>
                    </a:ext>
                  </a:extLst>
                </p:cNvPr>
                <p:cNvPicPr/>
                <p:nvPr/>
              </p:nvPicPr>
              <p:blipFill>
                <a:blip r:embed="rId832"/>
                <a:stretch>
                  <a:fillRect/>
                </a:stretch>
              </p:blipFill>
              <p:spPr>
                <a:xfrm>
                  <a:off x="7209600" y="6021627"/>
                  <a:ext cx="1324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211378" name="Freihand 211377">
                  <a:extLst>
                    <a:ext uri="{FF2B5EF4-FFF2-40B4-BE49-F238E27FC236}">
                      <a16:creationId xmlns:a16="http://schemas.microsoft.com/office/drawing/2014/main" id="{497A3712-2D31-4C2A-9ADB-9B8BC663C2FB}"/>
                    </a:ext>
                  </a:extLst>
                </p14:cNvPr>
                <p14:cNvContentPartPr/>
                <p14:nvPr/>
              </p14:nvContentPartPr>
              <p14:xfrm>
                <a:off x="7264680" y="6092547"/>
                <a:ext cx="217440" cy="107640"/>
              </p14:xfrm>
            </p:contentPart>
          </mc:Choice>
          <mc:Fallback>
            <p:pic>
              <p:nvPicPr>
                <p:cNvPr id="211378" name="Freihand 211377">
                  <a:extLst>
                    <a:ext uri="{FF2B5EF4-FFF2-40B4-BE49-F238E27FC236}">
                      <a16:creationId xmlns:a16="http://schemas.microsoft.com/office/drawing/2014/main" id="{497A3712-2D31-4C2A-9ADB-9B8BC663C2FB}"/>
                    </a:ext>
                  </a:extLst>
                </p:cNvPr>
                <p:cNvPicPr/>
                <p:nvPr/>
              </p:nvPicPr>
              <p:blipFill>
                <a:blip r:embed="rId834"/>
                <a:stretch>
                  <a:fillRect/>
                </a:stretch>
              </p:blipFill>
              <p:spPr>
                <a:xfrm>
                  <a:off x="7260360" y="6088227"/>
                  <a:ext cx="2260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211379" name="Freihand 211378">
                  <a:extLst>
                    <a:ext uri="{FF2B5EF4-FFF2-40B4-BE49-F238E27FC236}">
                      <a16:creationId xmlns:a16="http://schemas.microsoft.com/office/drawing/2014/main" id="{D6AB922C-1C71-4526-B662-4F6A0FDE79DD}"/>
                    </a:ext>
                  </a:extLst>
                </p14:cNvPr>
                <p14:cNvContentPartPr/>
                <p14:nvPr/>
              </p14:nvContentPartPr>
              <p14:xfrm>
                <a:off x="7488600" y="6042147"/>
                <a:ext cx="42480" cy="127440"/>
              </p14:xfrm>
            </p:contentPart>
          </mc:Choice>
          <mc:Fallback>
            <p:pic>
              <p:nvPicPr>
                <p:cNvPr id="211379" name="Freihand 211378">
                  <a:extLst>
                    <a:ext uri="{FF2B5EF4-FFF2-40B4-BE49-F238E27FC236}">
                      <a16:creationId xmlns:a16="http://schemas.microsoft.com/office/drawing/2014/main" id="{D6AB922C-1C71-4526-B662-4F6A0FDE79DD}"/>
                    </a:ext>
                  </a:extLst>
                </p:cNvPr>
                <p:cNvPicPr/>
                <p:nvPr/>
              </p:nvPicPr>
              <p:blipFill>
                <a:blip r:embed="rId836"/>
                <a:stretch>
                  <a:fillRect/>
                </a:stretch>
              </p:blipFill>
              <p:spPr>
                <a:xfrm>
                  <a:off x="7484280" y="6037827"/>
                  <a:ext cx="511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211380" name="Freihand 211379">
                  <a:extLst>
                    <a:ext uri="{FF2B5EF4-FFF2-40B4-BE49-F238E27FC236}">
                      <a16:creationId xmlns:a16="http://schemas.microsoft.com/office/drawing/2014/main" id="{A3DF1384-4BCD-4DD5-9608-B2C250274E23}"/>
                    </a:ext>
                  </a:extLst>
                </p14:cNvPr>
                <p14:cNvContentPartPr/>
                <p14:nvPr/>
              </p14:nvContentPartPr>
              <p14:xfrm>
                <a:off x="7567080" y="6074907"/>
                <a:ext cx="178920" cy="92880"/>
              </p14:xfrm>
            </p:contentPart>
          </mc:Choice>
          <mc:Fallback>
            <p:pic>
              <p:nvPicPr>
                <p:cNvPr id="211380" name="Freihand 211379">
                  <a:extLst>
                    <a:ext uri="{FF2B5EF4-FFF2-40B4-BE49-F238E27FC236}">
                      <a16:creationId xmlns:a16="http://schemas.microsoft.com/office/drawing/2014/main" id="{A3DF1384-4BCD-4DD5-9608-B2C250274E23}"/>
                    </a:ext>
                  </a:extLst>
                </p:cNvPr>
                <p:cNvPicPr/>
                <p:nvPr/>
              </p:nvPicPr>
              <p:blipFill>
                <a:blip r:embed="rId838"/>
                <a:stretch>
                  <a:fillRect/>
                </a:stretch>
              </p:blipFill>
              <p:spPr>
                <a:xfrm>
                  <a:off x="7562760" y="6070587"/>
                  <a:ext cx="1875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211381" name="Freihand 211380">
                  <a:extLst>
                    <a:ext uri="{FF2B5EF4-FFF2-40B4-BE49-F238E27FC236}">
                      <a16:creationId xmlns:a16="http://schemas.microsoft.com/office/drawing/2014/main" id="{B5B497EE-3FA4-4B64-835D-694B9BCFF6FD}"/>
                    </a:ext>
                  </a:extLst>
                </p14:cNvPr>
                <p14:cNvContentPartPr/>
                <p14:nvPr/>
              </p14:nvContentPartPr>
              <p14:xfrm>
                <a:off x="7805040" y="6008307"/>
                <a:ext cx="129960" cy="170640"/>
              </p14:xfrm>
            </p:contentPart>
          </mc:Choice>
          <mc:Fallback>
            <p:pic>
              <p:nvPicPr>
                <p:cNvPr id="211381" name="Freihand 211380">
                  <a:extLst>
                    <a:ext uri="{FF2B5EF4-FFF2-40B4-BE49-F238E27FC236}">
                      <a16:creationId xmlns:a16="http://schemas.microsoft.com/office/drawing/2014/main" id="{B5B497EE-3FA4-4B64-835D-694B9BCFF6FD}"/>
                    </a:ext>
                  </a:extLst>
                </p:cNvPr>
                <p:cNvPicPr/>
                <p:nvPr/>
              </p:nvPicPr>
              <p:blipFill>
                <a:blip r:embed="rId840"/>
                <a:stretch>
                  <a:fillRect/>
                </a:stretch>
              </p:blipFill>
              <p:spPr>
                <a:xfrm>
                  <a:off x="7800720" y="6003987"/>
                  <a:ext cx="1386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211382" name="Freihand 211381">
                  <a:extLst>
                    <a:ext uri="{FF2B5EF4-FFF2-40B4-BE49-F238E27FC236}">
                      <a16:creationId xmlns:a16="http://schemas.microsoft.com/office/drawing/2014/main" id="{C64051FC-21C9-4372-BBE3-0D8F0FFC4605}"/>
                    </a:ext>
                  </a:extLst>
                </p14:cNvPr>
                <p14:cNvContentPartPr/>
                <p14:nvPr/>
              </p14:nvContentPartPr>
              <p14:xfrm>
                <a:off x="7927440" y="5972307"/>
                <a:ext cx="417240" cy="226800"/>
              </p14:xfrm>
            </p:contentPart>
          </mc:Choice>
          <mc:Fallback>
            <p:pic>
              <p:nvPicPr>
                <p:cNvPr id="211382" name="Freihand 211381">
                  <a:extLst>
                    <a:ext uri="{FF2B5EF4-FFF2-40B4-BE49-F238E27FC236}">
                      <a16:creationId xmlns:a16="http://schemas.microsoft.com/office/drawing/2014/main" id="{C64051FC-21C9-4372-BBE3-0D8F0FFC4605}"/>
                    </a:ext>
                  </a:extLst>
                </p:cNvPr>
                <p:cNvPicPr/>
                <p:nvPr/>
              </p:nvPicPr>
              <p:blipFill>
                <a:blip r:embed="rId842"/>
                <a:stretch>
                  <a:fillRect/>
                </a:stretch>
              </p:blipFill>
              <p:spPr>
                <a:xfrm>
                  <a:off x="7923120" y="5967987"/>
                  <a:ext cx="42588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211383" name="Freihand 211382">
                  <a:extLst>
                    <a:ext uri="{FF2B5EF4-FFF2-40B4-BE49-F238E27FC236}">
                      <a16:creationId xmlns:a16="http://schemas.microsoft.com/office/drawing/2014/main" id="{2C401040-1BCD-4004-B35B-5B29887AFEF5}"/>
                    </a:ext>
                  </a:extLst>
                </p14:cNvPr>
                <p14:cNvContentPartPr/>
                <p14:nvPr/>
              </p14:nvContentPartPr>
              <p14:xfrm>
                <a:off x="4199640" y="6332307"/>
                <a:ext cx="105120" cy="150120"/>
              </p14:xfrm>
            </p:contentPart>
          </mc:Choice>
          <mc:Fallback>
            <p:pic>
              <p:nvPicPr>
                <p:cNvPr id="211383" name="Freihand 211382">
                  <a:extLst>
                    <a:ext uri="{FF2B5EF4-FFF2-40B4-BE49-F238E27FC236}">
                      <a16:creationId xmlns:a16="http://schemas.microsoft.com/office/drawing/2014/main" id="{2C401040-1BCD-4004-B35B-5B29887AFEF5}"/>
                    </a:ext>
                  </a:extLst>
                </p:cNvPr>
                <p:cNvPicPr/>
                <p:nvPr/>
              </p:nvPicPr>
              <p:blipFill>
                <a:blip r:embed="rId844"/>
                <a:stretch>
                  <a:fillRect/>
                </a:stretch>
              </p:blipFill>
              <p:spPr>
                <a:xfrm>
                  <a:off x="4195320" y="6327987"/>
                  <a:ext cx="1137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211384" name="Freihand 211383">
                  <a:extLst>
                    <a:ext uri="{FF2B5EF4-FFF2-40B4-BE49-F238E27FC236}">
                      <a16:creationId xmlns:a16="http://schemas.microsoft.com/office/drawing/2014/main" id="{89E441E8-F83C-430A-8C99-6069BC87B12C}"/>
                    </a:ext>
                  </a:extLst>
                </p14:cNvPr>
                <p14:cNvContentPartPr/>
                <p14:nvPr/>
              </p14:nvContentPartPr>
              <p14:xfrm>
                <a:off x="4360920" y="6400707"/>
                <a:ext cx="12600" cy="74880"/>
              </p14:xfrm>
            </p:contentPart>
          </mc:Choice>
          <mc:Fallback>
            <p:pic>
              <p:nvPicPr>
                <p:cNvPr id="211384" name="Freihand 211383">
                  <a:extLst>
                    <a:ext uri="{FF2B5EF4-FFF2-40B4-BE49-F238E27FC236}">
                      <a16:creationId xmlns:a16="http://schemas.microsoft.com/office/drawing/2014/main" id="{89E441E8-F83C-430A-8C99-6069BC87B12C}"/>
                    </a:ext>
                  </a:extLst>
                </p:cNvPr>
                <p:cNvPicPr/>
                <p:nvPr/>
              </p:nvPicPr>
              <p:blipFill>
                <a:blip r:embed="rId846"/>
                <a:stretch>
                  <a:fillRect/>
                </a:stretch>
              </p:blipFill>
              <p:spPr>
                <a:xfrm>
                  <a:off x="4356600" y="6396387"/>
                  <a:ext cx="212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211385" name="Freihand 211384">
                  <a:extLst>
                    <a:ext uri="{FF2B5EF4-FFF2-40B4-BE49-F238E27FC236}">
                      <a16:creationId xmlns:a16="http://schemas.microsoft.com/office/drawing/2014/main" id="{5501A043-5454-4D96-B99E-E31A44446C06}"/>
                    </a:ext>
                  </a:extLst>
                </p14:cNvPr>
                <p14:cNvContentPartPr/>
                <p14:nvPr/>
              </p14:nvContentPartPr>
              <p14:xfrm>
                <a:off x="4434000" y="6340587"/>
                <a:ext cx="8280" cy="22320"/>
              </p14:xfrm>
            </p:contentPart>
          </mc:Choice>
          <mc:Fallback>
            <p:pic>
              <p:nvPicPr>
                <p:cNvPr id="211385" name="Freihand 211384">
                  <a:extLst>
                    <a:ext uri="{FF2B5EF4-FFF2-40B4-BE49-F238E27FC236}">
                      <a16:creationId xmlns:a16="http://schemas.microsoft.com/office/drawing/2014/main" id="{5501A043-5454-4D96-B99E-E31A44446C06}"/>
                    </a:ext>
                  </a:extLst>
                </p:cNvPr>
                <p:cNvPicPr/>
                <p:nvPr/>
              </p:nvPicPr>
              <p:blipFill>
                <a:blip r:embed="rId848"/>
                <a:stretch>
                  <a:fillRect/>
                </a:stretch>
              </p:blipFill>
              <p:spPr>
                <a:xfrm>
                  <a:off x="4429680" y="6336267"/>
                  <a:ext cx="169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211386" name="Freihand 211385">
                  <a:extLst>
                    <a:ext uri="{FF2B5EF4-FFF2-40B4-BE49-F238E27FC236}">
                      <a16:creationId xmlns:a16="http://schemas.microsoft.com/office/drawing/2014/main" id="{99FDAC2F-3E0D-42FB-B9B6-46B15A424415}"/>
                    </a:ext>
                  </a:extLst>
                </p14:cNvPr>
                <p14:cNvContentPartPr/>
                <p14:nvPr/>
              </p14:nvContentPartPr>
              <p14:xfrm>
                <a:off x="4423920" y="6279387"/>
                <a:ext cx="189720" cy="197640"/>
              </p14:xfrm>
            </p:contentPart>
          </mc:Choice>
          <mc:Fallback>
            <p:pic>
              <p:nvPicPr>
                <p:cNvPr id="211386" name="Freihand 211385">
                  <a:extLst>
                    <a:ext uri="{FF2B5EF4-FFF2-40B4-BE49-F238E27FC236}">
                      <a16:creationId xmlns:a16="http://schemas.microsoft.com/office/drawing/2014/main" id="{99FDAC2F-3E0D-42FB-B9B6-46B15A424415}"/>
                    </a:ext>
                  </a:extLst>
                </p:cNvPr>
                <p:cNvPicPr/>
                <p:nvPr/>
              </p:nvPicPr>
              <p:blipFill>
                <a:blip r:embed="rId850"/>
                <a:stretch>
                  <a:fillRect/>
                </a:stretch>
              </p:blipFill>
              <p:spPr>
                <a:xfrm>
                  <a:off x="4419600" y="6275067"/>
                  <a:ext cx="19836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211387" name="Freihand 211386">
                  <a:extLst>
                    <a:ext uri="{FF2B5EF4-FFF2-40B4-BE49-F238E27FC236}">
                      <a16:creationId xmlns:a16="http://schemas.microsoft.com/office/drawing/2014/main" id="{3C5D2E74-6F2F-4FF3-983A-CBEB8692000D}"/>
                    </a:ext>
                  </a:extLst>
                </p14:cNvPr>
                <p14:cNvContentPartPr/>
                <p14:nvPr/>
              </p14:nvContentPartPr>
              <p14:xfrm>
                <a:off x="4633440" y="6282627"/>
                <a:ext cx="280080" cy="187560"/>
              </p14:xfrm>
            </p:contentPart>
          </mc:Choice>
          <mc:Fallback>
            <p:pic>
              <p:nvPicPr>
                <p:cNvPr id="211387" name="Freihand 211386">
                  <a:extLst>
                    <a:ext uri="{FF2B5EF4-FFF2-40B4-BE49-F238E27FC236}">
                      <a16:creationId xmlns:a16="http://schemas.microsoft.com/office/drawing/2014/main" id="{3C5D2E74-6F2F-4FF3-983A-CBEB8692000D}"/>
                    </a:ext>
                  </a:extLst>
                </p:cNvPr>
                <p:cNvPicPr/>
                <p:nvPr/>
              </p:nvPicPr>
              <p:blipFill>
                <a:blip r:embed="rId852"/>
                <a:stretch>
                  <a:fillRect/>
                </a:stretch>
              </p:blipFill>
              <p:spPr>
                <a:xfrm>
                  <a:off x="4629120" y="6278307"/>
                  <a:ext cx="2887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211388" name="Freihand 211387">
                  <a:extLst>
                    <a:ext uri="{FF2B5EF4-FFF2-40B4-BE49-F238E27FC236}">
                      <a16:creationId xmlns:a16="http://schemas.microsoft.com/office/drawing/2014/main" id="{4155A78C-EF9E-4FBC-95ED-D38B6BA27424}"/>
                    </a:ext>
                  </a:extLst>
                </p14:cNvPr>
                <p14:cNvContentPartPr/>
                <p14:nvPr/>
              </p14:nvContentPartPr>
              <p14:xfrm>
                <a:off x="4900200" y="6315027"/>
                <a:ext cx="42840" cy="45360"/>
              </p14:xfrm>
            </p:contentPart>
          </mc:Choice>
          <mc:Fallback>
            <p:pic>
              <p:nvPicPr>
                <p:cNvPr id="211388" name="Freihand 211387">
                  <a:extLst>
                    <a:ext uri="{FF2B5EF4-FFF2-40B4-BE49-F238E27FC236}">
                      <a16:creationId xmlns:a16="http://schemas.microsoft.com/office/drawing/2014/main" id="{4155A78C-EF9E-4FBC-95ED-D38B6BA27424}"/>
                    </a:ext>
                  </a:extLst>
                </p:cNvPr>
                <p:cNvPicPr/>
                <p:nvPr/>
              </p:nvPicPr>
              <p:blipFill>
                <a:blip r:embed="rId854"/>
                <a:stretch>
                  <a:fillRect/>
                </a:stretch>
              </p:blipFill>
              <p:spPr>
                <a:xfrm>
                  <a:off x="4895880" y="6310707"/>
                  <a:ext cx="514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211389" name="Freihand 211388">
                  <a:extLst>
                    <a:ext uri="{FF2B5EF4-FFF2-40B4-BE49-F238E27FC236}">
                      <a16:creationId xmlns:a16="http://schemas.microsoft.com/office/drawing/2014/main" id="{DF3B608F-E28D-4664-8CA6-384EEEA81BE5}"/>
                    </a:ext>
                  </a:extLst>
                </p14:cNvPr>
                <p14:cNvContentPartPr/>
                <p14:nvPr/>
              </p14:nvContentPartPr>
              <p14:xfrm>
                <a:off x="4960320" y="6366507"/>
                <a:ext cx="138240" cy="65880"/>
              </p14:xfrm>
            </p:contentPart>
          </mc:Choice>
          <mc:Fallback>
            <p:pic>
              <p:nvPicPr>
                <p:cNvPr id="211389" name="Freihand 211388">
                  <a:extLst>
                    <a:ext uri="{FF2B5EF4-FFF2-40B4-BE49-F238E27FC236}">
                      <a16:creationId xmlns:a16="http://schemas.microsoft.com/office/drawing/2014/main" id="{DF3B608F-E28D-4664-8CA6-384EEEA81BE5}"/>
                    </a:ext>
                  </a:extLst>
                </p:cNvPr>
                <p:cNvPicPr/>
                <p:nvPr/>
              </p:nvPicPr>
              <p:blipFill>
                <a:blip r:embed="rId856"/>
                <a:stretch>
                  <a:fillRect/>
                </a:stretch>
              </p:blipFill>
              <p:spPr>
                <a:xfrm>
                  <a:off x="4956000" y="6362187"/>
                  <a:ext cx="1468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211391" name="Freihand 211390">
                  <a:extLst>
                    <a:ext uri="{FF2B5EF4-FFF2-40B4-BE49-F238E27FC236}">
                      <a16:creationId xmlns:a16="http://schemas.microsoft.com/office/drawing/2014/main" id="{58DF4DC1-2EC0-4F9C-AB7F-928F2AEA9CA9}"/>
                    </a:ext>
                  </a:extLst>
                </p14:cNvPr>
                <p14:cNvContentPartPr/>
                <p14:nvPr/>
              </p14:nvContentPartPr>
              <p14:xfrm>
                <a:off x="5322840" y="6354987"/>
                <a:ext cx="389160" cy="92160"/>
              </p14:xfrm>
            </p:contentPart>
          </mc:Choice>
          <mc:Fallback>
            <p:pic>
              <p:nvPicPr>
                <p:cNvPr id="211391" name="Freihand 211390">
                  <a:extLst>
                    <a:ext uri="{FF2B5EF4-FFF2-40B4-BE49-F238E27FC236}">
                      <a16:creationId xmlns:a16="http://schemas.microsoft.com/office/drawing/2014/main" id="{58DF4DC1-2EC0-4F9C-AB7F-928F2AEA9CA9}"/>
                    </a:ext>
                  </a:extLst>
                </p:cNvPr>
                <p:cNvPicPr/>
                <p:nvPr/>
              </p:nvPicPr>
              <p:blipFill>
                <a:blip r:embed="rId858"/>
                <a:stretch>
                  <a:fillRect/>
                </a:stretch>
              </p:blipFill>
              <p:spPr>
                <a:xfrm>
                  <a:off x="5318520" y="6350667"/>
                  <a:ext cx="3978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211392" name="Freihand 211391">
                  <a:extLst>
                    <a:ext uri="{FF2B5EF4-FFF2-40B4-BE49-F238E27FC236}">
                      <a16:creationId xmlns:a16="http://schemas.microsoft.com/office/drawing/2014/main" id="{779FB0B1-22D0-40B1-909F-F899A86A7D52}"/>
                    </a:ext>
                  </a:extLst>
                </p14:cNvPr>
                <p14:cNvContentPartPr/>
                <p14:nvPr/>
              </p14:nvContentPartPr>
              <p14:xfrm>
                <a:off x="5717760" y="6340947"/>
                <a:ext cx="137880" cy="67320"/>
              </p14:xfrm>
            </p:contentPart>
          </mc:Choice>
          <mc:Fallback>
            <p:pic>
              <p:nvPicPr>
                <p:cNvPr id="211392" name="Freihand 211391">
                  <a:extLst>
                    <a:ext uri="{FF2B5EF4-FFF2-40B4-BE49-F238E27FC236}">
                      <a16:creationId xmlns:a16="http://schemas.microsoft.com/office/drawing/2014/main" id="{779FB0B1-22D0-40B1-909F-F899A86A7D52}"/>
                    </a:ext>
                  </a:extLst>
                </p:cNvPr>
                <p:cNvPicPr/>
                <p:nvPr/>
              </p:nvPicPr>
              <p:blipFill>
                <a:blip r:embed="rId860"/>
                <a:stretch>
                  <a:fillRect/>
                </a:stretch>
              </p:blipFill>
              <p:spPr>
                <a:xfrm>
                  <a:off x="5713440" y="6336627"/>
                  <a:ext cx="1465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211393" name="Freihand 211392">
                  <a:extLst>
                    <a:ext uri="{FF2B5EF4-FFF2-40B4-BE49-F238E27FC236}">
                      <a16:creationId xmlns:a16="http://schemas.microsoft.com/office/drawing/2014/main" id="{7D347B02-9802-44B4-88CF-D9B7AF7D35A3}"/>
                    </a:ext>
                  </a:extLst>
                </p14:cNvPr>
                <p14:cNvContentPartPr/>
                <p14:nvPr/>
              </p14:nvContentPartPr>
              <p14:xfrm>
                <a:off x="5855280" y="6247347"/>
                <a:ext cx="279360" cy="161280"/>
              </p14:xfrm>
            </p:contentPart>
          </mc:Choice>
          <mc:Fallback>
            <p:pic>
              <p:nvPicPr>
                <p:cNvPr id="211393" name="Freihand 211392">
                  <a:extLst>
                    <a:ext uri="{FF2B5EF4-FFF2-40B4-BE49-F238E27FC236}">
                      <a16:creationId xmlns:a16="http://schemas.microsoft.com/office/drawing/2014/main" id="{7D347B02-9802-44B4-88CF-D9B7AF7D35A3}"/>
                    </a:ext>
                  </a:extLst>
                </p:cNvPr>
                <p:cNvPicPr/>
                <p:nvPr/>
              </p:nvPicPr>
              <p:blipFill>
                <a:blip r:embed="rId862"/>
                <a:stretch>
                  <a:fillRect/>
                </a:stretch>
              </p:blipFill>
              <p:spPr>
                <a:xfrm>
                  <a:off x="5850960" y="6243027"/>
                  <a:ext cx="2880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211394" name="Freihand 211393">
                  <a:extLst>
                    <a:ext uri="{FF2B5EF4-FFF2-40B4-BE49-F238E27FC236}">
                      <a16:creationId xmlns:a16="http://schemas.microsoft.com/office/drawing/2014/main" id="{73FD9147-0DEB-4311-8942-2D9757927C62}"/>
                    </a:ext>
                  </a:extLst>
                </p14:cNvPr>
                <p14:cNvContentPartPr/>
                <p14:nvPr/>
              </p14:nvContentPartPr>
              <p14:xfrm>
                <a:off x="6185040" y="6189387"/>
                <a:ext cx="31680" cy="193680"/>
              </p14:xfrm>
            </p:contentPart>
          </mc:Choice>
          <mc:Fallback>
            <p:pic>
              <p:nvPicPr>
                <p:cNvPr id="211394" name="Freihand 211393">
                  <a:extLst>
                    <a:ext uri="{FF2B5EF4-FFF2-40B4-BE49-F238E27FC236}">
                      <a16:creationId xmlns:a16="http://schemas.microsoft.com/office/drawing/2014/main" id="{73FD9147-0DEB-4311-8942-2D9757927C62}"/>
                    </a:ext>
                  </a:extLst>
                </p:cNvPr>
                <p:cNvPicPr/>
                <p:nvPr/>
              </p:nvPicPr>
              <p:blipFill>
                <a:blip r:embed="rId864"/>
                <a:stretch>
                  <a:fillRect/>
                </a:stretch>
              </p:blipFill>
              <p:spPr>
                <a:xfrm>
                  <a:off x="6180720" y="6185067"/>
                  <a:ext cx="4032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211396" name="Freihand 211395">
                  <a:extLst>
                    <a:ext uri="{FF2B5EF4-FFF2-40B4-BE49-F238E27FC236}">
                      <a16:creationId xmlns:a16="http://schemas.microsoft.com/office/drawing/2014/main" id="{B84860C7-FD14-4AEA-BB2F-715A04DA5005}"/>
                    </a:ext>
                  </a:extLst>
                </p14:cNvPr>
                <p14:cNvContentPartPr/>
                <p14:nvPr/>
              </p14:nvContentPartPr>
              <p14:xfrm>
                <a:off x="255120" y="4478667"/>
                <a:ext cx="1473480" cy="893880"/>
              </p14:xfrm>
            </p:contentPart>
          </mc:Choice>
          <mc:Fallback>
            <p:pic>
              <p:nvPicPr>
                <p:cNvPr id="211396" name="Freihand 211395">
                  <a:extLst>
                    <a:ext uri="{FF2B5EF4-FFF2-40B4-BE49-F238E27FC236}">
                      <a16:creationId xmlns:a16="http://schemas.microsoft.com/office/drawing/2014/main" id="{B84860C7-FD14-4AEA-BB2F-715A04DA5005}"/>
                    </a:ext>
                  </a:extLst>
                </p:cNvPr>
                <p:cNvPicPr/>
                <p:nvPr/>
              </p:nvPicPr>
              <p:blipFill>
                <a:blip r:embed="rId866"/>
                <a:stretch>
                  <a:fillRect/>
                </a:stretch>
              </p:blipFill>
              <p:spPr>
                <a:xfrm>
                  <a:off x="250800" y="4474347"/>
                  <a:ext cx="1482120" cy="902520"/>
                </a:xfrm>
                <a:prstGeom prst="rect">
                  <a:avLst/>
                </a:prstGeom>
              </p:spPr>
            </p:pic>
          </mc:Fallback>
        </mc:AlternateContent>
      </p:grpSp>
    </p:spTree>
    <p:extLst>
      <p:ext uri="{BB962C8B-B14F-4D97-AF65-F5344CB8AC3E}">
        <p14:creationId xmlns:p14="http://schemas.microsoft.com/office/powerpoint/2010/main" val="3597563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 grpId="0"/>
      <p:bldP spid="7" grpId="0"/>
      <p:bldP spid="4" grpId="0"/>
      <p:bldP spid="11" grpId="0"/>
      <p:bldP spid="12"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Marktsegmentierungstheorie</a:t>
            </a:r>
          </a:p>
        </p:txBody>
      </p:sp>
      <p:sp>
        <p:nvSpPr>
          <p:cNvPr id="6" name="Text Box 2">
            <a:extLst>
              <a:ext uri="{FF2B5EF4-FFF2-40B4-BE49-F238E27FC236}">
                <a16:creationId xmlns:a16="http://schemas.microsoft.com/office/drawing/2014/main" id="{6A416600-EBF1-4217-915B-356234073D34}"/>
              </a:ext>
            </a:extLst>
          </p:cNvPr>
          <p:cNvSpPr txBox="1">
            <a:spLocks noChangeArrowheads="1"/>
          </p:cNvSpPr>
          <p:nvPr/>
        </p:nvSpPr>
        <p:spPr bwMode="auto">
          <a:xfrm>
            <a:off x="242690" y="774112"/>
            <a:ext cx="8565407" cy="381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rPr>
              <a:t>Für einen Anleger entsteht ein Risiko, wenn sich der Anlagehorizont nicht</a:t>
            </a:r>
          </a:p>
          <a:p>
            <a:pPr eaLnBrk="1" hangingPunct="1"/>
            <a:r>
              <a:rPr lang="de-DE" sz="1600" dirty="0">
                <a:solidFill>
                  <a:schemeClr val="tx1"/>
                </a:solidFill>
              </a:rPr>
              <a:t>mit der Laufzeit des Wertpapiers deckt</a:t>
            </a:r>
          </a:p>
          <a:p>
            <a:pPr eaLnBrk="1" hangingPunct="1"/>
            <a:endParaRPr lang="de-DE" sz="1600" dirty="0">
              <a:solidFill>
                <a:schemeClr val="tx1"/>
              </a:solidFill>
            </a:endParaRPr>
          </a:p>
          <a:p>
            <a:pPr eaLnBrk="1" hangingPunct="1"/>
            <a:r>
              <a:rPr lang="de-DE" sz="1600" dirty="0">
                <a:solidFill>
                  <a:schemeClr val="tx1"/>
                </a:solidFill>
              </a:rPr>
              <a:t>Laufzeit &gt; Anlagehorizont	→	Kursrisiko</a:t>
            </a:r>
          </a:p>
          <a:p>
            <a:pPr eaLnBrk="1" hangingPunct="1"/>
            <a:endParaRPr lang="de-DE" sz="1600" dirty="0">
              <a:solidFill>
                <a:schemeClr val="tx1"/>
              </a:solidFill>
            </a:endParaRPr>
          </a:p>
          <a:p>
            <a:pPr eaLnBrk="1" hangingPunct="1"/>
            <a:r>
              <a:rPr lang="de-DE" sz="1600" dirty="0">
                <a:solidFill>
                  <a:schemeClr val="tx1"/>
                </a:solidFill>
              </a:rPr>
              <a:t>Laufzeit &lt; Anlagehorizont	→	Einnahmerisiko</a:t>
            </a:r>
          </a:p>
          <a:p>
            <a:pPr eaLnBrk="1" hangingPunct="1"/>
            <a:endParaRPr lang="de-DE" sz="1600" dirty="0">
              <a:solidFill>
                <a:schemeClr val="tx1"/>
              </a:solidFill>
            </a:endParaRPr>
          </a:p>
          <a:p>
            <a:pPr eaLnBrk="1" hangingPunct="1"/>
            <a:r>
              <a:rPr lang="de-DE" sz="1600" dirty="0">
                <a:solidFill>
                  <a:schemeClr val="tx1"/>
                </a:solidFill>
              </a:rPr>
              <a:t>Finanzakteure möchten das Risiko reduzieren</a:t>
            </a:r>
          </a:p>
          <a:p>
            <a:pPr eaLnBrk="1" hangingPunct="1"/>
            <a:endParaRPr lang="de-DE" sz="1600" dirty="0">
              <a:solidFill>
                <a:schemeClr val="tx1"/>
              </a:solidFill>
            </a:endParaRPr>
          </a:p>
          <a:p>
            <a:pPr eaLnBrk="1" hangingPunct="1"/>
            <a:r>
              <a:rPr lang="de-DE" sz="1600" dirty="0">
                <a:solidFill>
                  <a:schemeClr val="tx1"/>
                </a:solidFill>
              </a:rPr>
              <a:t>		→	Sind die Finanzakteure </a:t>
            </a:r>
            <a:r>
              <a:rPr lang="de-DE" sz="1600" b="1" dirty="0" err="1">
                <a:solidFill>
                  <a:schemeClr val="tx1"/>
                </a:solidFill>
              </a:rPr>
              <a:t>risikoavers</a:t>
            </a:r>
            <a:endParaRPr lang="de-DE" sz="1600" b="1" dirty="0">
              <a:solidFill>
                <a:schemeClr val="tx1"/>
              </a:solidFill>
            </a:endParaRPr>
          </a:p>
          <a:p>
            <a:pPr eaLnBrk="1" hangingPunct="1"/>
            <a:endParaRPr lang="de-DE" sz="1600" dirty="0">
              <a:solidFill>
                <a:schemeClr val="tx1"/>
              </a:solidFill>
            </a:endParaRPr>
          </a:p>
          <a:p>
            <a:pPr eaLnBrk="1" hangingPunct="1"/>
            <a:r>
              <a:rPr lang="de-DE" sz="1600" dirty="0">
                <a:solidFill>
                  <a:schemeClr val="tx1"/>
                </a:solidFill>
              </a:rPr>
              <a:t>			→	werden sich Segmente bilden bei denen Anlagehorizont und Laufzeit zusammenpassen</a:t>
            </a:r>
          </a:p>
          <a:p>
            <a:pPr eaLnBrk="1" hangingPunct="1"/>
            <a:r>
              <a:rPr lang="de-DE" sz="1600" dirty="0">
                <a:solidFill>
                  <a:schemeClr val="tx1"/>
                </a:solidFill>
              </a:rPr>
              <a:t>				-&gt; 	der Wertpapiermarkt zerfällt in zeitlich abgegrenzte Segmente</a:t>
            </a:r>
          </a:p>
          <a:p>
            <a:pPr eaLnBrk="1" hangingPunct="1"/>
            <a:r>
              <a:rPr lang="de-DE" sz="1600" dirty="0">
                <a:solidFill>
                  <a:schemeClr val="tx1"/>
                </a:solidFill>
              </a:rPr>
              <a:t>					und Finanztitel sind damit </a:t>
            </a:r>
            <a:r>
              <a:rPr lang="de-DE" sz="1600" b="1" dirty="0">
                <a:solidFill>
                  <a:schemeClr val="tx1"/>
                </a:solidFill>
              </a:rPr>
              <a:t>nicht mehr vollständig substituierbar</a:t>
            </a:r>
          </a:p>
          <a:p>
            <a:pPr eaLnBrk="1" hangingPunct="1"/>
            <a:r>
              <a:rPr lang="de-DE" dirty="0">
                <a:solidFill>
                  <a:schemeClr val="tx1"/>
                </a:solidFill>
              </a:rPr>
              <a:t>							</a:t>
            </a:r>
          </a:p>
          <a:p>
            <a:pPr eaLnBrk="1" hangingPunct="1"/>
            <a:endParaRPr lang="de-DE" dirty="0">
              <a:solidFill>
                <a:schemeClr val="tx1"/>
              </a:solidFill>
            </a:endParaRPr>
          </a:p>
        </p:txBody>
      </p:sp>
      <p:sp>
        <p:nvSpPr>
          <p:cNvPr id="8" name="Rechteck 7">
            <a:extLst>
              <a:ext uri="{FF2B5EF4-FFF2-40B4-BE49-F238E27FC236}">
                <a16:creationId xmlns:a16="http://schemas.microsoft.com/office/drawing/2014/main" id="{DE89CE91-F116-47A7-AF3E-55121E49FB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12450773"/>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1"/>
          <p:cNvSpPr>
            <a:spLocks noChangeArrowheads="1"/>
          </p:cNvSpPr>
          <p:nvPr/>
        </p:nvSpPr>
        <p:spPr bwMode="auto">
          <a:xfrm>
            <a:off x="1631951" y="158081"/>
            <a:ext cx="737742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im zeitlichen Vergleich (Deutschland)</a:t>
            </a:r>
          </a:p>
        </p:txBody>
      </p:sp>
      <p:sp>
        <p:nvSpPr>
          <p:cNvPr id="26" name="Rechteck 25">
            <a:extLst>
              <a:ext uri="{FF2B5EF4-FFF2-40B4-BE49-F238E27FC236}">
                <a16:creationId xmlns:a16="http://schemas.microsoft.com/office/drawing/2014/main" id="{623ADD6B-2C41-4AD7-8F73-B916773000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1" name="Text Box 6">
            <a:extLst>
              <a:ext uri="{FF2B5EF4-FFF2-40B4-BE49-F238E27FC236}">
                <a16:creationId xmlns:a16="http://schemas.microsoft.com/office/drawing/2014/main" id="{8379204A-1830-4CEE-991C-7473D94806A6}"/>
              </a:ext>
            </a:extLst>
          </p:cNvPr>
          <p:cNvSpPr txBox="1">
            <a:spLocks noChangeArrowheads="1"/>
          </p:cNvSpPr>
          <p:nvPr/>
        </p:nvSpPr>
        <p:spPr bwMode="auto">
          <a:xfrm>
            <a:off x="446785" y="1010221"/>
            <a:ext cx="4373057"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 (börsennotierte Bundeswertpapiere)</a:t>
            </a:r>
          </a:p>
        </p:txBody>
      </p:sp>
      <p:pic>
        <p:nvPicPr>
          <p:cNvPr id="3" name="Grafik 2">
            <a:extLst>
              <a:ext uri="{FF2B5EF4-FFF2-40B4-BE49-F238E27FC236}">
                <a16:creationId xmlns:a16="http://schemas.microsoft.com/office/drawing/2014/main" id="{A3DC6FD4-426B-2B37-5E56-AF2FDB319AC7}"/>
              </a:ext>
            </a:extLst>
          </p:cNvPr>
          <p:cNvPicPr>
            <a:picLocks noChangeAspect="1"/>
          </p:cNvPicPr>
          <p:nvPr/>
        </p:nvPicPr>
        <p:blipFill>
          <a:blip r:embed="rId3"/>
          <a:stretch>
            <a:fillRect/>
          </a:stretch>
        </p:blipFill>
        <p:spPr>
          <a:xfrm>
            <a:off x="341018" y="1317998"/>
            <a:ext cx="8093354" cy="4950722"/>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A4437B92-DABF-4453-B2C2-92E835E6710F}"/>
                  </a:ext>
                </a:extLst>
              </p14:cNvPr>
              <p14:cNvContentPartPr/>
              <p14:nvPr/>
            </p14:nvContentPartPr>
            <p14:xfrm>
              <a:off x="8069973" y="1620787"/>
              <a:ext cx="13680" cy="4320"/>
            </p14:xfrm>
          </p:contentPart>
        </mc:Choice>
        <mc:Fallback>
          <p:pic>
            <p:nvPicPr>
              <p:cNvPr id="2" name="Freihand 1">
                <a:extLst>
                  <a:ext uri="{FF2B5EF4-FFF2-40B4-BE49-F238E27FC236}">
                    <a16:creationId xmlns:a16="http://schemas.microsoft.com/office/drawing/2014/main" id="{A4437B92-DABF-4453-B2C2-92E835E6710F}"/>
                  </a:ext>
                </a:extLst>
              </p:cNvPr>
              <p:cNvPicPr/>
              <p:nvPr/>
            </p:nvPicPr>
            <p:blipFill>
              <a:blip r:embed="rId5"/>
              <a:stretch>
                <a:fillRect/>
              </a:stretch>
            </p:blipFill>
            <p:spPr>
              <a:xfrm>
                <a:off x="8065653" y="1616467"/>
                <a:ext cx="22320" cy="12960"/>
              </a:xfrm>
              <a:prstGeom prst="rect">
                <a:avLst/>
              </a:prstGeom>
            </p:spPr>
          </p:pic>
        </mc:Fallback>
      </mc:AlternateContent>
      <p:grpSp>
        <p:nvGrpSpPr>
          <p:cNvPr id="16" name="Gruppieren 15">
            <a:extLst>
              <a:ext uri="{FF2B5EF4-FFF2-40B4-BE49-F238E27FC236}">
                <a16:creationId xmlns:a16="http://schemas.microsoft.com/office/drawing/2014/main" id="{F2E50922-B843-4624-B195-423F43445B72}"/>
              </a:ext>
            </a:extLst>
          </p:cNvPr>
          <p:cNvGrpSpPr/>
          <p:nvPr/>
        </p:nvGrpSpPr>
        <p:grpSpPr>
          <a:xfrm>
            <a:off x="8247093" y="1939027"/>
            <a:ext cx="492480" cy="183600"/>
            <a:chOff x="8247093" y="1939027"/>
            <a:chExt cx="492480" cy="183600"/>
          </a:xfrm>
        </p:grpSpPr>
        <mc:AlternateContent xmlns:mc="http://schemas.openxmlformats.org/markup-compatibility/2006">
          <mc:Choice xmlns:p14="http://schemas.microsoft.com/office/powerpoint/2010/main" Requires="p14">
            <p:contentPart p14:bwMode="auto" r:id="rId6">
              <p14:nvContentPartPr>
                <p14:cNvPr id="7" name="Freihand 6">
                  <a:extLst>
                    <a:ext uri="{FF2B5EF4-FFF2-40B4-BE49-F238E27FC236}">
                      <a16:creationId xmlns:a16="http://schemas.microsoft.com/office/drawing/2014/main" id="{6D9C0F61-E644-459B-B7AE-CE9690BA6C62}"/>
                    </a:ext>
                  </a:extLst>
                </p14:cNvPr>
                <p14:cNvContentPartPr/>
                <p14:nvPr/>
              </p14:nvContentPartPr>
              <p14:xfrm>
                <a:off x="8247093" y="2020027"/>
                <a:ext cx="116280" cy="102600"/>
              </p14:xfrm>
            </p:contentPart>
          </mc:Choice>
          <mc:Fallback>
            <p:pic>
              <p:nvPicPr>
                <p:cNvPr id="7" name="Freihand 6">
                  <a:extLst>
                    <a:ext uri="{FF2B5EF4-FFF2-40B4-BE49-F238E27FC236}">
                      <a16:creationId xmlns:a16="http://schemas.microsoft.com/office/drawing/2014/main" id="{6D9C0F61-E644-459B-B7AE-CE9690BA6C62}"/>
                    </a:ext>
                  </a:extLst>
                </p:cNvPr>
                <p:cNvPicPr/>
                <p:nvPr/>
              </p:nvPicPr>
              <p:blipFill>
                <a:blip r:embed="rId7"/>
                <a:stretch>
                  <a:fillRect/>
                </a:stretch>
              </p:blipFill>
              <p:spPr>
                <a:xfrm>
                  <a:off x="8242773" y="2015707"/>
                  <a:ext cx="1249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2EE5ADF5-6AEC-4C6F-ABC9-274EF2A89B48}"/>
                    </a:ext>
                  </a:extLst>
                </p14:cNvPr>
                <p14:cNvContentPartPr/>
                <p14:nvPr/>
              </p14:nvContentPartPr>
              <p14:xfrm>
                <a:off x="8357973" y="2013547"/>
                <a:ext cx="113760" cy="88200"/>
              </p14:xfrm>
            </p:contentPart>
          </mc:Choice>
          <mc:Fallback>
            <p:pic>
              <p:nvPicPr>
                <p:cNvPr id="8" name="Freihand 7">
                  <a:extLst>
                    <a:ext uri="{FF2B5EF4-FFF2-40B4-BE49-F238E27FC236}">
                      <a16:creationId xmlns:a16="http://schemas.microsoft.com/office/drawing/2014/main" id="{2EE5ADF5-6AEC-4C6F-ABC9-274EF2A89B48}"/>
                    </a:ext>
                  </a:extLst>
                </p:cNvPr>
                <p:cNvPicPr/>
                <p:nvPr/>
              </p:nvPicPr>
              <p:blipFill>
                <a:blip r:embed="rId9"/>
                <a:stretch>
                  <a:fillRect/>
                </a:stretch>
              </p:blipFill>
              <p:spPr>
                <a:xfrm>
                  <a:off x="8353653" y="2009227"/>
                  <a:ext cx="1224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4EBB91FF-EABD-4A90-9CD4-25E8832B53D6}"/>
                    </a:ext>
                  </a:extLst>
                </p14:cNvPr>
                <p14:cNvContentPartPr/>
                <p14:nvPr/>
              </p14:nvContentPartPr>
              <p14:xfrm>
                <a:off x="8474613" y="2003467"/>
                <a:ext cx="97200" cy="74880"/>
              </p14:xfrm>
            </p:contentPart>
          </mc:Choice>
          <mc:Fallback>
            <p:pic>
              <p:nvPicPr>
                <p:cNvPr id="9" name="Freihand 8">
                  <a:extLst>
                    <a:ext uri="{FF2B5EF4-FFF2-40B4-BE49-F238E27FC236}">
                      <a16:creationId xmlns:a16="http://schemas.microsoft.com/office/drawing/2014/main" id="{4EBB91FF-EABD-4A90-9CD4-25E8832B53D6}"/>
                    </a:ext>
                  </a:extLst>
                </p:cNvPr>
                <p:cNvPicPr/>
                <p:nvPr/>
              </p:nvPicPr>
              <p:blipFill>
                <a:blip r:embed="rId11"/>
                <a:stretch>
                  <a:fillRect/>
                </a:stretch>
              </p:blipFill>
              <p:spPr>
                <a:xfrm>
                  <a:off x="8470293" y="1999147"/>
                  <a:ext cx="1058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8B451B5E-862A-4A05-98B5-B0332BDD5E94}"/>
                    </a:ext>
                  </a:extLst>
                </p14:cNvPr>
                <p14:cNvContentPartPr/>
                <p14:nvPr/>
              </p14:nvContentPartPr>
              <p14:xfrm>
                <a:off x="8605293" y="1939027"/>
                <a:ext cx="134280" cy="176760"/>
              </p14:xfrm>
            </p:contentPart>
          </mc:Choice>
          <mc:Fallback>
            <p:pic>
              <p:nvPicPr>
                <p:cNvPr id="10" name="Freihand 9">
                  <a:extLst>
                    <a:ext uri="{FF2B5EF4-FFF2-40B4-BE49-F238E27FC236}">
                      <a16:creationId xmlns:a16="http://schemas.microsoft.com/office/drawing/2014/main" id="{8B451B5E-862A-4A05-98B5-B0332BDD5E94}"/>
                    </a:ext>
                  </a:extLst>
                </p:cNvPr>
                <p:cNvPicPr/>
                <p:nvPr/>
              </p:nvPicPr>
              <p:blipFill>
                <a:blip r:embed="rId13"/>
                <a:stretch>
                  <a:fillRect/>
                </a:stretch>
              </p:blipFill>
              <p:spPr>
                <a:xfrm>
                  <a:off x="8600973" y="1934707"/>
                  <a:ext cx="142920" cy="185400"/>
                </a:xfrm>
                <a:prstGeom prst="rect">
                  <a:avLst/>
                </a:prstGeom>
              </p:spPr>
            </p:pic>
          </mc:Fallback>
        </mc:AlternateContent>
      </p:grpSp>
      <p:grpSp>
        <p:nvGrpSpPr>
          <p:cNvPr id="18" name="Gruppieren 17">
            <a:extLst>
              <a:ext uri="{FF2B5EF4-FFF2-40B4-BE49-F238E27FC236}">
                <a16:creationId xmlns:a16="http://schemas.microsoft.com/office/drawing/2014/main" id="{4BDEDFAC-494A-42BC-B690-9ED0BFB80A51}"/>
              </a:ext>
            </a:extLst>
          </p:cNvPr>
          <p:cNvGrpSpPr/>
          <p:nvPr/>
        </p:nvGrpSpPr>
        <p:grpSpPr>
          <a:xfrm>
            <a:off x="3121413" y="5582587"/>
            <a:ext cx="2718720" cy="614520"/>
            <a:chOff x="3121413" y="5582587"/>
            <a:chExt cx="2718720" cy="614520"/>
          </a:xfrm>
        </p:grpSpPr>
        <mc:AlternateContent xmlns:mc="http://schemas.openxmlformats.org/markup-compatibility/2006">
          <mc:Choice xmlns:p14="http://schemas.microsoft.com/office/powerpoint/2010/main" Requires="p14">
            <p:contentPart p14:bwMode="auto" r:id="rId14">
              <p14:nvContentPartPr>
                <p14:cNvPr id="4" name="Freihand 3">
                  <a:extLst>
                    <a:ext uri="{FF2B5EF4-FFF2-40B4-BE49-F238E27FC236}">
                      <a16:creationId xmlns:a16="http://schemas.microsoft.com/office/drawing/2014/main" id="{8123286B-876A-41A9-B2F5-5EE765D0E451}"/>
                    </a:ext>
                  </a:extLst>
                </p14:cNvPr>
                <p14:cNvContentPartPr/>
                <p14:nvPr/>
              </p14:nvContentPartPr>
              <p14:xfrm>
                <a:off x="3378813" y="6075067"/>
                <a:ext cx="894240" cy="49320"/>
              </p14:xfrm>
            </p:contentPart>
          </mc:Choice>
          <mc:Fallback>
            <p:pic>
              <p:nvPicPr>
                <p:cNvPr id="4" name="Freihand 3">
                  <a:extLst>
                    <a:ext uri="{FF2B5EF4-FFF2-40B4-BE49-F238E27FC236}">
                      <a16:creationId xmlns:a16="http://schemas.microsoft.com/office/drawing/2014/main" id="{8123286B-876A-41A9-B2F5-5EE765D0E451}"/>
                    </a:ext>
                  </a:extLst>
                </p:cNvPr>
                <p:cNvPicPr/>
                <p:nvPr/>
              </p:nvPicPr>
              <p:blipFill>
                <a:blip r:embed="rId15"/>
                <a:stretch>
                  <a:fillRect/>
                </a:stretch>
              </p:blipFill>
              <p:spPr>
                <a:xfrm>
                  <a:off x="3374493" y="6070747"/>
                  <a:ext cx="9028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 name="Freihand 4">
                  <a:extLst>
                    <a:ext uri="{FF2B5EF4-FFF2-40B4-BE49-F238E27FC236}">
                      <a16:creationId xmlns:a16="http://schemas.microsoft.com/office/drawing/2014/main" id="{F8720565-8ADC-42A1-BFE1-587026DF54F9}"/>
                    </a:ext>
                  </a:extLst>
                </p14:cNvPr>
                <p14:cNvContentPartPr/>
                <p14:nvPr/>
              </p14:nvContentPartPr>
              <p14:xfrm>
                <a:off x="4940133" y="6106387"/>
                <a:ext cx="900000" cy="37800"/>
              </p14:xfrm>
            </p:contentPart>
          </mc:Choice>
          <mc:Fallback>
            <p:pic>
              <p:nvPicPr>
                <p:cNvPr id="5" name="Freihand 4">
                  <a:extLst>
                    <a:ext uri="{FF2B5EF4-FFF2-40B4-BE49-F238E27FC236}">
                      <a16:creationId xmlns:a16="http://schemas.microsoft.com/office/drawing/2014/main" id="{F8720565-8ADC-42A1-BFE1-587026DF54F9}"/>
                    </a:ext>
                  </a:extLst>
                </p:cNvPr>
                <p:cNvPicPr/>
                <p:nvPr/>
              </p:nvPicPr>
              <p:blipFill>
                <a:blip r:embed="rId17"/>
                <a:stretch>
                  <a:fillRect/>
                </a:stretch>
              </p:blipFill>
              <p:spPr>
                <a:xfrm>
                  <a:off x="4935813" y="6102067"/>
                  <a:ext cx="9086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Freihand 16">
                  <a:extLst>
                    <a:ext uri="{FF2B5EF4-FFF2-40B4-BE49-F238E27FC236}">
                      <a16:creationId xmlns:a16="http://schemas.microsoft.com/office/drawing/2014/main" id="{A3091E72-B85A-494C-9124-876B39CA4530}"/>
                    </a:ext>
                  </a:extLst>
                </p14:cNvPr>
                <p14:cNvContentPartPr/>
                <p14:nvPr/>
              </p14:nvContentPartPr>
              <p14:xfrm>
                <a:off x="3121413" y="5582587"/>
                <a:ext cx="1437120" cy="614520"/>
              </p14:xfrm>
            </p:contentPart>
          </mc:Choice>
          <mc:Fallback>
            <p:pic>
              <p:nvPicPr>
                <p:cNvPr id="17" name="Freihand 16">
                  <a:extLst>
                    <a:ext uri="{FF2B5EF4-FFF2-40B4-BE49-F238E27FC236}">
                      <a16:creationId xmlns:a16="http://schemas.microsoft.com/office/drawing/2014/main" id="{A3091E72-B85A-494C-9124-876B39CA4530}"/>
                    </a:ext>
                  </a:extLst>
                </p:cNvPr>
                <p:cNvPicPr/>
                <p:nvPr/>
              </p:nvPicPr>
              <p:blipFill>
                <a:blip r:embed="rId19"/>
                <a:stretch>
                  <a:fillRect/>
                </a:stretch>
              </p:blipFill>
              <p:spPr>
                <a:xfrm>
                  <a:off x="3117093" y="5578267"/>
                  <a:ext cx="1445760" cy="623160"/>
                </a:xfrm>
                <a:prstGeom prst="rect">
                  <a:avLst/>
                </a:prstGeom>
              </p:spPr>
            </p:pic>
          </mc:Fallback>
        </mc:AlternateContent>
      </p:grpSp>
      <p:grpSp>
        <p:nvGrpSpPr>
          <p:cNvPr id="39" name="Gruppieren 38">
            <a:extLst>
              <a:ext uri="{FF2B5EF4-FFF2-40B4-BE49-F238E27FC236}">
                <a16:creationId xmlns:a16="http://schemas.microsoft.com/office/drawing/2014/main" id="{0FAA0747-4CA5-4658-A089-392AC585FFD0}"/>
              </a:ext>
            </a:extLst>
          </p:cNvPr>
          <p:cNvGrpSpPr/>
          <p:nvPr/>
        </p:nvGrpSpPr>
        <p:grpSpPr>
          <a:xfrm>
            <a:off x="3116373" y="5378107"/>
            <a:ext cx="3619440" cy="233280"/>
            <a:chOff x="3116373" y="5378107"/>
            <a:chExt cx="3619440" cy="233280"/>
          </a:xfrm>
        </p:grpSpPr>
        <mc:AlternateContent xmlns:mc="http://schemas.openxmlformats.org/markup-compatibility/2006">
          <mc:Choice xmlns:p14="http://schemas.microsoft.com/office/powerpoint/2010/main" Requires="p14">
            <p:contentPart p14:bwMode="auto" r:id="rId20">
              <p14:nvContentPartPr>
                <p14:cNvPr id="19" name="Freihand 18">
                  <a:extLst>
                    <a:ext uri="{FF2B5EF4-FFF2-40B4-BE49-F238E27FC236}">
                      <a16:creationId xmlns:a16="http://schemas.microsoft.com/office/drawing/2014/main" id="{A7105B18-FE64-43F4-ACAC-67C2F5AF2297}"/>
                    </a:ext>
                  </a:extLst>
                </p14:cNvPr>
                <p14:cNvContentPartPr/>
                <p14:nvPr/>
              </p14:nvContentPartPr>
              <p14:xfrm>
                <a:off x="3116373" y="5409067"/>
                <a:ext cx="198360" cy="149040"/>
              </p14:xfrm>
            </p:contentPart>
          </mc:Choice>
          <mc:Fallback>
            <p:pic>
              <p:nvPicPr>
                <p:cNvPr id="19" name="Freihand 18">
                  <a:extLst>
                    <a:ext uri="{FF2B5EF4-FFF2-40B4-BE49-F238E27FC236}">
                      <a16:creationId xmlns:a16="http://schemas.microsoft.com/office/drawing/2014/main" id="{A7105B18-FE64-43F4-ACAC-67C2F5AF2297}"/>
                    </a:ext>
                  </a:extLst>
                </p:cNvPr>
                <p:cNvPicPr/>
                <p:nvPr/>
              </p:nvPicPr>
              <p:blipFill>
                <a:blip r:embed="rId21"/>
                <a:stretch>
                  <a:fillRect/>
                </a:stretch>
              </p:blipFill>
              <p:spPr>
                <a:xfrm>
                  <a:off x="3112053" y="5404747"/>
                  <a:ext cx="2070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0" name="Freihand 19">
                  <a:extLst>
                    <a:ext uri="{FF2B5EF4-FFF2-40B4-BE49-F238E27FC236}">
                      <a16:creationId xmlns:a16="http://schemas.microsoft.com/office/drawing/2014/main" id="{E3FDEE5D-889F-43AA-9A76-762E6FC049BA}"/>
                    </a:ext>
                  </a:extLst>
                </p14:cNvPr>
                <p14:cNvContentPartPr/>
                <p14:nvPr/>
              </p14:nvContentPartPr>
              <p14:xfrm>
                <a:off x="3338133" y="5459827"/>
                <a:ext cx="84240" cy="108720"/>
              </p14:xfrm>
            </p:contentPart>
          </mc:Choice>
          <mc:Fallback>
            <p:pic>
              <p:nvPicPr>
                <p:cNvPr id="20" name="Freihand 19">
                  <a:extLst>
                    <a:ext uri="{FF2B5EF4-FFF2-40B4-BE49-F238E27FC236}">
                      <a16:creationId xmlns:a16="http://schemas.microsoft.com/office/drawing/2014/main" id="{E3FDEE5D-889F-43AA-9A76-762E6FC049BA}"/>
                    </a:ext>
                  </a:extLst>
                </p:cNvPr>
                <p:cNvPicPr/>
                <p:nvPr/>
              </p:nvPicPr>
              <p:blipFill>
                <a:blip r:embed="rId23"/>
                <a:stretch>
                  <a:fillRect/>
                </a:stretch>
              </p:blipFill>
              <p:spPr>
                <a:xfrm>
                  <a:off x="3333813" y="5455507"/>
                  <a:ext cx="928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1" name="Freihand 20">
                  <a:extLst>
                    <a:ext uri="{FF2B5EF4-FFF2-40B4-BE49-F238E27FC236}">
                      <a16:creationId xmlns:a16="http://schemas.microsoft.com/office/drawing/2014/main" id="{AD562480-AFA7-41FD-B758-D726B683561A}"/>
                    </a:ext>
                  </a:extLst>
                </p14:cNvPr>
                <p14:cNvContentPartPr/>
                <p14:nvPr/>
              </p14:nvContentPartPr>
              <p14:xfrm>
                <a:off x="3486813" y="5546947"/>
                <a:ext cx="38880" cy="14760"/>
              </p14:xfrm>
            </p:contentPart>
          </mc:Choice>
          <mc:Fallback>
            <p:pic>
              <p:nvPicPr>
                <p:cNvPr id="21" name="Freihand 20">
                  <a:extLst>
                    <a:ext uri="{FF2B5EF4-FFF2-40B4-BE49-F238E27FC236}">
                      <a16:creationId xmlns:a16="http://schemas.microsoft.com/office/drawing/2014/main" id="{AD562480-AFA7-41FD-B758-D726B683561A}"/>
                    </a:ext>
                  </a:extLst>
                </p:cNvPr>
                <p:cNvPicPr/>
                <p:nvPr/>
              </p:nvPicPr>
              <p:blipFill>
                <a:blip r:embed="rId25"/>
                <a:stretch>
                  <a:fillRect/>
                </a:stretch>
              </p:blipFill>
              <p:spPr>
                <a:xfrm>
                  <a:off x="3482493" y="5542627"/>
                  <a:ext cx="475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2" name="Freihand 21">
                  <a:extLst>
                    <a:ext uri="{FF2B5EF4-FFF2-40B4-BE49-F238E27FC236}">
                      <a16:creationId xmlns:a16="http://schemas.microsoft.com/office/drawing/2014/main" id="{29FADA18-9B31-456B-B3B0-DC79E10A2EC5}"/>
                    </a:ext>
                  </a:extLst>
                </p14:cNvPr>
                <p14:cNvContentPartPr/>
                <p14:nvPr/>
              </p14:nvContentPartPr>
              <p14:xfrm>
                <a:off x="3530373" y="5468107"/>
                <a:ext cx="89640" cy="108000"/>
              </p14:xfrm>
            </p:contentPart>
          </mc:Choice>
          <mc:Fallback>
            <p:pic>
              <p:nvPicPr>
                <p:cNvPr id="22" name="Freihand 21">
                  <a:extLst>
                    <a:ext uri="{FF2B5EF4-FFF2-40B4-BE49-F238E27FC236}">
                      <a16:creationId xmlns:a16="http://schemas.microsoft.com/office/drawing/2014/main" id="{29FADA18-9B31-456B-B3B0-DC79E10A2EC5}"/>
                    </a:ext>
                  </a:extLst>
                </p:cNvPr>
                <p:cNvPicPr/>
                <p:nvPr/>
              </p:nvPicPr>
              <p:blipFill>
                <a:blip r:embed="rId27"/>
                <a:stretch>
                  <a:fillRect/>
                </a:stretch>
              </p:blipFill>
              <p:spPr>
                <a:xfrm>
                  <a:off x="3526053" y="5463787"/>
                  <a:ext cx="982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4" name="Freihand 23">
                  <a:extLst>
                    <a:ext uri="{FF2B5EF4-FFF2-40B4-BE49-F238E27FC236}">
                      <a16:creationId xmlns:a16="http://schemas.microsoft.com/office/drawing/2014/main" id="{E4F503DE-81B1-4CCA-8F49-D338782A2619}"/>
                    </a:ext>
                  </a:extLst>
                </p14:cNvPr>
                <p14:cNvContentPartPr/>
                <p14:nvPr/>
              </p14:nvContentPartPr>
              <p14:xfrm>
                <a:off x="3672933" y="5452627"/>
                <a:ext cx="123840" cy="158760"/>
              </p14:xfrm>
            </p:contentPart>
          </mc:Choice>
          <mc:Fallback>
            <p:pic>
              <p:nvPicPr>
                <p:cNvPr id="24" name="Freihand 23">
                  <a:extLst>
                    <a:ext uri="{FF2B5EF4-FFF2-40B4-BE49-F238E27FC236}">
                      <a16:creationId xmlns:a16="http://schemas.microsoft.com/office/drawing/2014/main" id="{E4F503DE-81B1-4CCA-8F49-D338782A2619}"/>
                    </a:ext>
                  </a:extLst>
                </p:cNvPr>
                <p:cNvPicPr/>
                <p:nvPr/>
              </p:nvPicPr>
              <p:blipFill>
                <a:blip r:embed="rId29"/>
                <a:stretch>
                  <a:fillRect/>
                </a:stretch>
              </p:blipFill>
              <p:spPr>
                <a:xfrm>
                  <a:off x="3668613" y="5448307"/>
                  <a:ext cx="1324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5" name="Freihand 24">
                  <a:extLst>
                    <a:ext uri="{FF2B5EF4-FFF2-40B4-BE49-F238E27FC236}">
                      <a16:creationId xmlns:a16="http://schemas.microsoft.com/office/drawing/2014/main" id="{DD4E0946-77F1-48B7-8E28-456F87992E00}"/>
                    </a:ext>
                  </a:extLst>
                </p14:cNvPr>
                <p14:cNvContentPartPr/>
                <p14:nvPr/>
              </p14:nvContentPartPr>
              <p14:xfrm>
                <a:off x="3887493" y="5448667"/>
                <a:ext cx="284400" cy="151920"/>
              </p14:xfrm>
            </p:contentPart>
          </mc:Choice>
          <mc:Fallback>
            <p:pic>
              <p:nvPicPr>
                <p:cNvPr id="25" name="Freihand 24">
                  <a:extLst>
                    <a:ext uri="{FF2B5EF4-FFF2-40B4-BE49-F238E27FC236}">
                      <a16:creationId xmlns:a16="http://schemas.microsoft.com/office/drawing/2014/main" id="{DD4E0946-77F1-48B7-8E28-456F87992E00}"/>
                    </a:ext>
                  </a:extLst>
                </p:cNvPr>
                <p:cNvPicPr/>
                <p:nvPr/>
              </p:nvPicPr>
              <p:blipFill>
                <a:blip r:embed="rId31"/>
                <a:stretch>
                  <a:fillRect/>
                </a:stretch>
              </p:blipFill>
              <p:spPr>
                <a:xfrm>
                  <a:off x="3883173" y="5444347"/>
                  <a:ext cx="2930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7" name="Freihand 26">
                  <a:extLst>
                    <a:ext uri="{FF2B5EF4-FFF2-40B4-BE49-F238E27FC236}">
                      <a16:creationId xmlns:a16="http://schemas.microsoft.com/office/drawing/2014/main" id="{A40E7AB1-79D5-4B2A-AAD0-D6590204F82A}"/>
                    </a:ext>
                  </a:extLst>
                </p14:cNvPr>
                <p14:cNvContentPartPr/>
                <p14:nvPr/>
              </p14:nvContentPartPr>
              <p14:xfrm>
                <a:off x="4200693" y="5473867"/>
                <a:ext cx="102240" cy="132840"/>
              </p14:xfrm>
            </p:contentPart>
          </mc:Choice>
          <mc:Fallback>
            <p:pic>
              <p:nvPicPr>
                <p:cNvPr id="27" name="Freihand 26">
                  <a:extLst>
                    <a:ext uri="{FF2B5EF4-FFF2-40B4-BE49-F238E27FC236}">
                      <a16:creationId xmlns:a16="http://schemas.microsoft.com/office/drawing/2014/main" id="{A40E7AB1-79D5-4B2A-AAD0-D6590204F82A}"/>
                    </a:ext>
                  </a:extLst>
                </p:cNvPr>
                <p:cNvPicPr/>
                <p:nvPr/>
              </p:nvPicPr>
              <p:blipFill>
                <a:blip r:embed="rId33"/>
                <a:stretch>
                  <a:fillRect/>
                </a:stretch>
              </p:blipFill>
              <p:spPr>
                <a:xfrm>
                  <a:off x="4196373" y="5469547"/>
                  <a:ext cx="1108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8" name="Freihand 27">
                  <a:extLst>
                    <a:ext uri="{FF2B5EF4-FFF2-40B4-BE49-F238E27FC236}">
                      <a16:creationId xmlns:a16="http://schemas.microsoft.com/office/drawing/2014/main" id="{18C44F79-4154-42BD-A666-1855A262AEB3}"/>
                    </a:ext>
                  </a:extLst>
                </p14:cNvPr>
                <p14:cNvContentPartPr/>
                <p14:nvPr/>
              </p14:nvContentPartPr>
              <p14:xfrm>
                <a:off x="4291413" y="5517427"/>
                <a:ext cx="594000" cy="89280"/>
              </p14:xfrm>
            </p:contentPart>
          </mc:Choice>
          <mc:Fallback>
            <p:pic>
              <p:nvPicPr>
                <p:cNvPr id="28" name="Freihand 27">
                  <a:extLst>
                    <a:ext uri="{FF2B5EF4-FFF2-40B4-BE49-F238E27FC236}">
                      <a16:creationId xmlns:a16="http://schemas.microsoft.com/office/drawing/2014/main" id="{18C44F79-4154-42BD-A666-1855A262AEB3}"/>
                    </a:ext>
                  </a:extLst>
                </p:cNvPr>
                <p:cNvPicPr/>
                <p:nvPr/>
              </p:nvPicPr>
              <p:blipFill>
                <a:blip r:embed="rId35"/>
                <a:stretch>
                  <a:fillRect/>
                </a:stretch>
              </p:blipFill>
              <p:spPr>
                <a:xfrm>
                  <a:off x="4287093" y="5513107"/>
                  <a:ext cx="6026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9" name="Freihand 28">
                  <a:extLst>
                    <a:ext uri="{FF2B5EF4-FFF2-40B4-BE49-F238E27FC236}">
                      <a16:creationId xmlns:a16="http://schemas.microsoft.com/office/drawing/2014/main" id="{7425569E-DE8F-4FC5-BE6E-AFBD4133B79E}"/>
                    </a:ext>
                  </a:extLst>
                </p14:cNvPr>
                <p14:cNvContentPartPr/>
                <p14:nvPr/>
              </p14:nvContentPartPr>
              <p14:xfrm>
                <a:off x="4910973" y="5472427"/>
                <a:ext cx="77040" cy="113400"/>
              </p14:xfrm>
            </p:contentPart>
          </mc:Choice>
          <mc:Fallback>
            <p:pic>
              <p:nvPicPr>
                <p:cNvPr id="29" name="Freihand 28">
                  <a:extLst>
                    <a:ext uri="{FF2B5EF4-FFF2-40B4-BE49-F238E27FC236}">
                      <a16:creationId xmlns:a16="http://schemas.microsoft.com/office/drawing/2014/main" id="{7425569E-DE8F-4FC5-BE6E-AFBD4133B79E}"/>
                    </a:ext>
                  </a:extLst>
                </p:cNvPr>
                <p:cNvPicPr/>
                <p:nvPr/>
              </p:nvPicPr>
              <p:blipFill>
                <a:blip r:embed="rId37"/>
                <a:stretch>
                  <a:fillRect/>
                </a:stretch>
              </p:blipFill>
              <p:spPr>
                <a:xfrm>
                  <a:off x="4906653" y="5468107"/>
                  <a:ext cx="856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0" name="Freihand 29">
                  <a:extLst>
                    <a:ext uri="{FF2B5EF4-FFF2-40B4-BE49-F238E27FC236}">
                      <a16:creationId xmlns:a16="http://schemas.microsoft.com/office/drawing/2014/main" id="{12C4F695-AB26-4D2B-AD89-5FB6C71E8A48}"/>
                    </a:ext>
                  </a:extLst>
                </p14:cNvPr>
                <p14:cNvContentPartPr/>
                <p14:nvPr/>
              </p14:nvContentPartPr>
              <p14:xfrm>
                <a:off x="5005653" y="5505547"/>
                <a:ext cx="218160" cy="82800"/>
              </p14:xfrm>
            </p:contentPart>
          </mc:Choice>
          <mc:Fallback>
            <p:pic>
              <p:nvPicPr>
                <p:cNvPr id="30" name="Freihand 29">
                  <a:extLst>
                    <a:ext uri="{FF2B5EF4-FFF2-40B4-BE49-F238E27FC236}">
                      <a16:creationId xmlns:a16="http://schemas.microsoft.com/office/drawing/2014/main" id="{12C4F695-AB26-4D2B-AD89-5FB6C71E8A48}"/>
                    </a:ext>
                  </a:extLst>
                </p:cNvPr>
                <p:cNvPicPr/>
                <p:nvPr/>
              </p:nvPicPr>
              <p:blipFill>
                <a:blip r:embed="rId39"/>
                <a:stretch>
                  <a:fillRect/>
                </a:stretch>
              </p:blipFill>
              <p:spPr>
                <a:xfrm>
                  <a:off x="5001333" y="5501227"/>
                  <a:ext cx="2268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2" name="Freihand 31">
                  <a:extLst>
                    <a:ext uri="{FF2B5EF4-FFF2-40B4-BE49-F238E27FC236}">
                      <a16:creationId xmlns:a16="http://schemas.microsoft.com/office/drawing/2014/main" id="{B78E3A2B-33CA-4C16-B216-BD854746BA37}"/>
                    </a:ext>
                  </a:extLst>
                </p14:cNvPr>
                <p14:cNvContentPartPr/>
                <p14:nvPr/>
              </p14:nvContentPartPr>
              <p14:xfrm>
                <a:off x="5245413" y="5435707"/>
                <a:ext cx="123480" cy="140400"/>
              </p14:xfrm>
            </p:contentPart>
          </mc:Choice>
          <mc:Fallback>
            <p:pic>
              <p:nvPicPr>
                <p:cNvPr id="32" name="Freihand 31">
                  <a:extLst>
                    <a:ext uri="{FF2B5EF4-FFF2-40B4-BE49-F238E27FC236}">
                      <a16:creationId xmlns:a16="http://schemas.microsoft.com/office/drawing/2014/main" id="{B78E3A2B-33CA-4C16-B216-BD854746BA37}"/>
                    </a:ext>
                  </a:extLst>
                </p:cNvPr>
                <p:cNvPicPr/>
                <p:nvPr/>
              </p:nvPicPr>
              <p:blipFill>
                <a:blip r:embed="rId41"/>
                <a:stretch>
                  <a:fillRect/>
                </a:stretch>
              </p:blipFill>
              <p:spPr>
                <a:xfrm>
                  <a:off x="5241093" y="5431387"/>
                  <a:ext cx="1321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3" name="Freihand 32">
                  <a:extLst>
                    <a:ext uri="{FF2B5EF4-FFF2-40B4-BE49-F238E27FC236}">
                      <a16:creationId xmlns:a16="http://schemas.microsoft.com/office/drawing/2014/main" id="{8AF5B9A1-D736-4462-9675-399A660CB5E6}"/>
                    </a:ext>
                  </a:extLst>
                </p14:cNvPr>
                <p14:cNvContentPartPr/>
                <p14:nvPr/>
              </p14:nvContentPartPr>
              <p14:xfrm>
                <a:off x="5450253" y="5473507"/>
                <a:ext cx="150840" cy="98280"/>
              </p14:xfrm>
            </p:contentPart>
          </mc:Choice>
          <mc:Fallback>
            <p:pic>
              <p:nvPicPr>
                <p:cNvPr id="33" name="Freihand 32">
                  <a:extLst>
                    <a:ext uri="{FF2B5EF4-FFF2-40B4-BE49-F238E27FC236}">
                      <a16:creationId xmlns:a16="http://schemas.microsoft.com/office/drawing/2014/main" id="{8AF5B9A1-D736-4462-9675-399A660CB5E6}"/>
                    </a:ext>
                  </a:extLst>
                </p:cNvPr>
                <p:cNvPicPr/>
                <p:nvPr/>
              </p:nvPicPr>
              <p:blipFill>
                <a:blip r:embed="rId43"/>
                <a:stretch>
                  <a:fillRect/>
                </a:stretch>
              </p:blipFill>
              <p:spPr>
                <a:xfrm>
                  <a:off x="5445933" y="5469187"/>
                  <a:ext cx="1594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4" name="Freihand 33">
                  <a:extLst>
                    <a:ext uri="{FF2B5EF4-FFF2-40B4-BE49-F238E27FC236}">
                      <a16:creationId xmlns:a16="http://schemas.microsoft.com/office/drawing/2014/main" id="{DD5A7887-D9D5-49AD-8768-9FD03F448A89}"/>
                    </a:ext>
                  </a:extLst>
                </p14:cNvPr>
                <p14:cNvContentPartPr/>
                <p14:nvPr/>
              </p14:nvContentPartPr>
              <p14:xfrm>
                <a:off x="5621613" y="5481427"/>
                <a:ext cx="167040" cy="59040"/>
              </p14:xfrm>
            </p:contentPart>
          </mc:Choice>
          <mc:Fallback>
            <p:pic>
              <p:nvPicPr>
                <p:cNvPr id="34" name="Freihand 33">
                  <a:extLst>
                    <a:ext uri="{FF2B5EF4-FFF2-40B4-BE49-F238E27FC236}">
                      <a16:creationId xmlns:a16="http://schemas.microsoft.com/office/drawing/2014/main" id="{DD5A7887-D9D5-49AD-8768-9FD03F448A89}"/>
                    </a:ext>
                  </a:extLst>
                </p:cNvPr>
                <p:cNvPicPr/>
                <p:nvPr/>
              </p:nvPicPr>
              <p:blipFill>
                <a:blip r:embed="rId45"/>
                <a:stretch>
                  <a:fillRect/>
                </a:stretch>
              </p:blipFill>
              <p:spPr>
                <a:xfrm>
                  <a:off x="5617293" y="5477107"/>
                  <a:ext cx="1756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5" name="Freihand 34">
                  <a:extLst>
                    <a:ext uri="{FF2B5EF4-FFF2-40B4-BE49-F238E27FC236}">
                      <a16:creationId xmlns:a16="http://schemas.microsoft.com/office/drawing/2014/main" id="{FB1168D9-7E70-4AC9-8145-4B48CF414EA2}"/>
                    </a:ext>
                  </a:extLst>
                </p14:cNvPr>
                <p14:cNvContentPartPr/>
                <p14:nvPr/>
              </p14:nvContentPartPr>
              <p14:xfrm>
                <a:off x="5895573" y="5402227"/>
                <a:ext cx="92520" cy="151920"/>
              </p14:xfrm>
            </p:contentPart>
          </mc:Choice>
          <mc:Fallback>
            <p:pic>
              <p:nvPicPr>
                <p:cNvPr id="35" name="Freihand 34">
                  <a:extLst>
                    <a:ext uri="{FF2B5EF4-FFF2-40B4-BE49-F238E27FC236}">
                      <a16:creationId xmlns:a16="http://schemas.microsoft.com/office/drawing/2014/main" id="{FB1168D9-7E70-4AC9-8145-4B48CF414EA2}"/>
                    </a:ext>
                  </a:extLst>
                </p:cNvPr>
                <p:cNvPicPr/>
                <p:nvPr/>
              </p:nvPicPr>
              <p:blipFill>
                <a:blip r:embed="rId47"/>
                <a:stretch>
                  <a:fillRect/>
                </a:stretch>
              </p:blipFill>
              <p:spPr>
                <a:xfrm>
                  <a:off x="5891253" y="5397907"/>
                  <a:ext cx="1011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6" name="Freihand 35">
                  <a:extLst>
                    <a:ext uri="{FF2B5EF4-FFF2-40B4-BE49-F238E27FC236}">
                      <a16:creationId xmlns:a16="http://schemas.microsoft.com/office/drawing/2014/main" id="{15128983-7A5E-4AE2-9224-F413A48CD226}"/>
                    </a:ext>
                  </a:extLst>
                </p14:cNvPr>
                <p14:cNvContentPartPr/>
                <p14:nvPr/>
              </p14:nvContentPartPr>
              <p14:xfrm>
                <a:off x="5994933" y="5465227"/>
                <a:ext cx="91800" cy="75960"/>
              </p14:xfrm>
            </p:contentPart>
          </mc:Choice>
          <mc:Fallback>
            <p:pic>
              <p:nvPicPr>
                <p:cNvPr id="36" name="Freihand 35">
                  <a:extLst>
                    <a:ext uri="{FF2B5EF4-FFF2-40B4-BE49-F238E27FC236}">
                      <a16:creationId xmlns:a16="http://schemas.microsoft.com/office/drawing/2014/main" id="{15128983-7A5E-4AE2-9224-F413A48CD226}"/>
                    </a:ext>
                  </a:extLst>
                </p:cNvPr>
                <p:cNvPicPr/>
                <p:nvPr/>
              </p:nvPicPr>
              <p:blipFill>
                <a:blip r:embed="rId49"/>
                <a:stretch>
                  <a:fillRect/>
                </a:stretch>
              </p:blipFill>
              <p:spPr>
                <a:xfrm>
                  <a:off x="5990613" y="5460907"/>
                  <a:ext cx="1004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7" name="Freihand 36">
                  <a:extLst>
                    <a:ext uri="{FF2B5EF4-FFF2-40B4-BE49-F238E27FC236}">
                      <a16:creationId xmlns:a16="http://schemas.microsoft.com/office/drawing/2014/main" id="{D2505F05-036F-4ABC-BB90-D86B801898AD}"/>
                    </a:ext>
                  </a:extLst>
                </p14:cNvPr>
                <p14:cNvContentPartPr/>
                <p14:nvPr/>
              </p14:nvContentPartPr>
              <p14:xfrm>
                <a:off x="6084933" y="5378107"/>
                <a:ext cx="332280" cy="149040"/>
              </p14:xfrm>
            </p:contentPart>
          </mc:Choice>
          <mc:Fallback>
            <p:pic>
              <p:nvPicPr>
                <p:cNvPr id="37" name="Freihand 36">
                  <a:extLst>
                    <a:ext uri="{FF2B5EF4-FFF2-40B4-BE49-F238E27FC236}">
                      <a16:creationId xmlns:a16="http://schemas.microsoft.com/office/drawing/2014/main" id="{D2505F05-036F-4ABC-BB90-D86B801898AD}"/>
                    </a:ext>
                  </a:extLst>
                </p:cNvPr>
                <p:cNvPicPr/>
                <p:nvPr/>
              </p:nvPicPr>
              <p:blipFill>
                <a:blip r:embed="rId51"/>
                <a:stretch>
                  <a:fillRect/>
                </a:stretch>
              </p:blipFill>
              <p:spPr>
                <a:xfrm>
                  <a:off x="6080613" y="5373787"/>
                  <a:ext cx="3409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8" name="Freihand 37">
                  <a:extLst>
                    <a:ext uri="{FF2B5EF4-FFF2-40B4-BE49-F238E27FC236}">
                      <a16:creationId xmlns:a16="http://schemas.microsoft.com/office/drawing/2014/main" id="{CFB92FFF-CA16-4F97-A435-4D2F8F8EB821}"/>
                    </a:ext>
                  </a:extLst>
                </p14:cNvPr>
                <p14:cNvContentPartPr/>
                <p14:nvPr/>
              </p14:nvContentPartPr>
              <p14:xfrm>
                <a:off x="6428733" y="5458387"/>
                <a:ext cx="307080" cy="79200"/>
              </p14:xfrm>
            </p:contentPart>
          </mc:Choice>
          <mc:Fallback>
            <p:pic>
              <p:nvPicPr>
                <p:cNvPr id="38" name="Freihand 37">
                  <a:extLst>
                    <a:ext uri="{FF2B5EF4-FFF2-40B4-BE49-F238E27FC236}">
                      <a16:creationId xmlns:a16="http://schemas.microsoft.com/office/drawing/2014/main" id="{CFB92FFF-CA16-4F97-A435-4D2F8F8EB821}"/>
                    </a:ext>
                  </a:extLst>
                </p:cNvPr>
                <p:cNvPicPr/>
                <p:nvPr/>
              </p:nvPicPr>
              <p:blipFill>
                <a:blip r:embed="rId53"/>
                <a:stretch>
                  <a:fillRect/>
                </a:stretch>
              </p:blipFill>
              <p:spPr>
                <a:xfrm>
                  <a:off x="6424413" y="5454067"/>
                  <a:ext cx="315720" cy="87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4">
            <p14:nvContentPartPr>
              <p14:cNvPr id="40" name="Freihand 39">
                <a:extLst>
                  <a:ext uri="{FF2B5EF4-FFF2-40B4-BE49-F238E27FC236}">
                    <a16:creationId xmlns:a16="http://schemas.microsoft.com/office/drawing/2014/main" id="{F0EFBD4F-9576-41D2-85BB-B377E26DA0B1}"/>
                  </a:ext>
                </a:extLst>
              </p14:cNvPr>
              <p14:cNvContentPartPr/>
              <p14:nvPr/>
            </p14:nvContentPartPr>
            <p14:xfrm>
              <a:off x="1279293" y="2206507"/>
              <a:ext cx="987120" cy="363600"/>
            </p14:xfrm>
          </p:contentPart>
        </mc:Choice>
        <mc:Fallback>
          <p:pic>
            <p:nvPicPr>
              <p:cNvPr id="40" name="Freihand 39">
                <a:extLst>
                  <a:ext uri="{FF2B5EF4-FFF2-40B4-BE49-F238E27FC236}">
                    <a16:creationId xmlns:a16="http://schemas.microsoft.com/office/drawing/2014/main" id="{F0EFBD4F-9576-41D2-85BB-B377E26DA0B1}"/>
                  </a:ext>
                </a:extLst>
              </p:cNvPr>
              <p:cNvPicPr/>
              <p:nvPr/>
            </p:nvPicPr>
            <p:blipFill>
              <a:blip r:embed="rId55"/>
              <a:stretch>
                <a:fillRect/>
              </a:stretch>
            </p:blipFill>
            <p:spPr>
              <a:xfrm>
                <a:off x="1274973" y="2202187"/>
                <a:ext cx="995760" cy="372240"/>
              </a:xfrm>
              <a:prstGeom prst="rect">
                <a:avLst/>
              </a:prstGeom>
            </p:spPr>
          </p:pic>
        </mc:Fallback>
      </mc:AlternateContent>
      <p:grpSp>
        <p:nvGrpSpPr>
          <p:cNvPr id="50" name="Gruppieren 49">
            <a:extLst>
              <a:ext uri="{FF2B5EF4-FFF2-40B4-BE49-F238E27FC236}">
                <a16:creationId xmlns:a16="http://schemas.microsoft.com/office/drawing/2014/main" id="{575C2F5E-8A68-4D86-A28F-A0DD45E559B1}"/>
              </a:ext>
            </a:extLst>
          </p:cNvPr>
          <p:cNvGrpSpPr/>
          <p:nvPr/>
        </p:nvGrpSpPr>
        <p:grpSpPr>
          <a:xfrm>
            <a:off x="1341573" y="2057467"/>
            <a:ext cx="1521360" cy="599040"/>
            <a:chOff x="1341573" y="2057467"/>
            <a:chExt cx="1521360" cy="599040"/>
          </a:xfrm>
        </p:grpSpPr>
        <mc:AlternateContent xmlns:mc="http://schemas.openxmlformats.org/markup-compatibility/2006">
          <mc:Choice xmlns:p14="http://schemas.microsoft.com/office/powerpoint/2010/main" Requires="p14">
            <p:contentPart p14:bwMode="auto" r:id="rId56">
              <p14:nvContentPartPr>
                <p14:cNvPr id="41" name="Freihand 40">
                  <a:extLst>
                    <a:ext uri="{FF2B5EF4-FFF2-40B4-BE49-F238E27FC236}">
                      <a16:creationId xmlns:a16="http://schemas.microsoft.com/office/drawing/2014/main" id="{DAFBC24D-DB27-4B53-A84B-8239A32DD77D}"/>
                    </a:ext>
                  </a:extLst>
                </p14:cNvPr>
                <p14:cNvContentPartPr/>
                <p14:nvPr/>
              </p14:nvContentPartPr>
              <p14:xfrm>
                <a:off x="1932333" y="2126227"/>
                <a:ext cx="195480" cy="169920"/>
              </p14:xfrm>
            </p:contentPart>
          </mc:Choice>
          <mc:Fallback>
            <p:pic>
              <p:nvPicPr>
                <p:cNvPr id="41" name="Freihand 40">
                  <a:extLst>
                    <a:ext uri="{FF2B5EF4-FFF2-40B4-BE49-F238E27FC236}">
                      <a16:creationId xmlns:a16="http://schemas.microsoft.com/office/drawing/2014/main" id="{DAFBC24D-DB27-4B53-A84B-8239A32DD77D}"/>
                    </a:ext>
                  </a:extLst>
                </p:cNvPr>
                <p:cNvPicPr/>
                <p:nvPr/>
              </p:nvPicPr>
              <p:blipFill>
                <a:blip r:embed="rId57"/>
                <a:stretch>
                  <a:fillRect/>
                </a:stretch>
              </p:blipFill>
              <p:spPr>
                <a:xfrm>
                  <a:off x="1928013" y="2121907"/>
                  <a:ext cx="2041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2" name="Freihand 41">
                  <a:extLst>
                    <a:ext uri="{FF2B5EF4-FFF2-40B4-BE49-F238E27FC236}">
                      <a16:creationId xmlns:a16="http://schemas.microsoft.com/office/drawing/2014/main" id="{6C2DD747-DD8E-43D2-9C55-BBC44FD405AE}"/>
                    </a:ext>
                  </a:extLst>
                </p14:cNvPr>
                <p14:cNvContentPartPr/>
                <p14:nvPr/>
              </p14:nvContentPartPr>
              <p14:xfrm>
                <a:off x="2155173" y="2193187"/>
                <a:ext cx="204120" cy="111240"/>
              </p14:xfrm>
            </p:contentPart>
          </mc:Choice>
          <mc:Fallback>
            <p:pic>
              <p:nvPicPr>
                <p:cNvPr id="42" name="Freihand 41">
                  <a:extLst>
                    <a:ext uri="{FF2B5EF4-FFF2-40B4-BE49-F238E27FC236}">
                      <a16:creationId xmlns:a16="http://schemas.microsoft.com/office/drawing/2014/main" id="{6C2DD747-DD8E-43D2-9C55-BBC44FD405AE}"/>
                    </a:ext>
                  </a:extLst>
                </p:cNvPr>
                <p:cNvPicPr/>
                <p:nvPr/>
              </p:nvPicPr>
              <p:blipFill>
                <a:blip r:embed="rId59"/>
                <a:stretch>
                  <a:fillRect/>
                </a:stretch>
              </p:blipFill>
              <p:spPr>
                <a:xfrm>
                  <a:off x="2150853" y="2188867"/>
                  <a:ext cx="2127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3" name="Freihand 42">
                  <a:extLst>
                    <a:ext uri="{FF2B5EF4-FFF2-40B4-BE49-F238E27FC236}">
                      <a16:creationId xmlns:a16="http://schemas.microsoft.com/office/drawing/2014/main" id="{3C8DAC4D-E352-46A4-9C91-62841390F4F6}"/>
                    </a:ext>
                  </a:extLst>
                </p14:cNvPr>
                <p14:cNvContentPartPr/>
                <p14:nvPr/>
              </p14:nvContentPartPr>
              <p14:xfrm>
                <a:off x="2374053" y="2194267"/>
                <a:ext cx="93240" cy="91800"/>
              </p14:xfrm>
            </p:contentPart>
          </mc:Choice>
          <mc:Fallback>
            <p:pic>
              <p:nvPicPr>
                <p:cNvPr id="43" name="Freihand 42">
                  <a:extLst>
                    <a:ext uri="{FF2B5EF4-FFF2-40B4-BE49-F238E27FC236}">
                      <a16:creationId xmlns:a16="http://schemas.microsoft.com/office/drawing/2014/main" id="{3C8DAC4D-E352-46A4-9C91-62841390F4F6}"/>
                    </a:ext>
                  </a:extLst>
                </p:cNvPr>
                <p:cNvPicPr/>
                <p:nvPr/>
              </p:nvPicPr>
              <p:blipFill>
                <a:blip r:embed="rId61"/>
                <a:stretch>
                  <a:fillRect/>
                </a:stretch>
              </p:blipFill>
              <p:spPr>
                <a:xfrm>
                  <a:off x="2369733" y="2189947"/>
                  <a:ext cx="1018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4" name="Freihand 43">
                  <a:extLst>
                    <a:ext uri="{FF2B5EF4-FFF2-40B4-BE49-F238E27FC236}">
                      <a16:creationId xmlns:a16="http://schemas.microsoft.com/office/drawing/2014/main" id="{FC70C714-9D04-49C7-9EF0-087AB4DC2F6B}"/>
                    </a:ext>
                  </a:extLst>
                </p14:cNvPr>
                <p14:cNvContentPartPr/>
                <p14:nvPr/>
              </p14:nvContentPartPr>
              <p14:xfrm>
                <a:off x="2485293" y="2139547"/>
                <a:ext cx="22680" cy="123120"/>
              </p14:xfrm>
            </p:contentPart>
          </mc:Choice>
          <mc:Fallback>
            <p:pic>
              <p:nvPicPr>
                <p:cNvPr id="44" name="Freihand 43">
                  <a:extLst>
                    <a:ext uri="{FF2B5EF4-FFF2-40B4-BE49-F238E27FC236}">
                      <a16:creationId xmlns:a16="http://schemas.microsoft.com/office/drawing/2014/main" id="{FC70C714-9D04-49C7-9EF0-087AB4DC2F6B}"/>
                    </a:ext>
                  </a:extLst>
                </p:cNvPr>
                <p:cNvPicPr/>
                <p:nvPr/>
              </p:nvPicPr>
              <p:blipFill>
                <a:blip r:embed="rId63"/>
                <a:stretch>
                  <a:fillRect/>
                </a:stretch>
              </p:blipFill>
              <p:spPr>
                <a:xfrm>
                  <a:off x="2480973" y="2135227"/>
                  <a:ext cx="313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5" name="Freihand 44">
                  <a:extLst>
                    <a:ext uri="{FF2B5EF4-FFF2-40B4-BE49-F238E27FC236}">
                      <a16:creationId xmlns:a16="http://schemas.microsoft.com/office/drawing/2014/main" id="{781848D0-41DA-4D2D-9357-B9E656AFE269}"/>
                    </a:ext>
                  </a:extLst>
                </p14:cNvPr>
                <p14:cNvContentPartPr/>
                <p14:nvPr/>
              </p14:nvContentPartPr>
              <p14:xfrm>
                <a:off x="2529933" y="2203627"/>
                <a:ext cx="169200" cy="61560"/>
              </p14:xfrm>
            </p:contentPart>
          </mc:Choice>
          <mc:Fallback>
            <p:pic>
              <p:nvPicPr>
                <p:cNvPr id="45" name="Freihand 44">
                  <a:extLst>
                    <a:ext uri="{FF2B5EF4-FFF2-40B4-BE49-F238E27FC236}">
                      <a16:creationId xmlns:a16="http://schemas.microsoft.com/office/drawing/2014/main" id="{781848D0-41DA-4D2D-9357-B9E656AFE269}"/>
                    </a:ext>
                  </a:extLst>
                </p:cNvPr>
                <p:cNvPicPr/>
                <p:nvPr/>
              </p:nvPicPr>
              <p:blipFill>
                <a:blip r:embed="rId65"/>
                <a:stretch>
                  <a:fillRect/>
                </a:stretch>
              </p:blipFill>
              <p:spPr>
                <a:xfrm>
                  <a:off x="2525613" y="2199307"/>
                  <a:ext cx="1778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6" name="Freihand 45">
                  <a:extLst>
                    <a:ext uri="{FF2B5EF4-FFF2-40B4-BE49-F238E27FC236}">
                      <a16:creationId xmlns:a16="http://schemas.microsoft.com/office/drawing/2014/main" id="{307FFFD7-7DDB-452A-BB02-DD1B6A6377C0}"/>
                    </a:ext>
                  </a:extLst>
                </p14:cNvPr>
                <p14:cNvContentPartPr/>
                <p14:nvPr/>
              </p14:nvContentPartPr>
              <p14:xfrm>
                <a:off x="2830893" y="2057467"/>
                <a:ext cx="31680" cy="137520"/>
              </p14:xfrm>
            </p:contentPart>
          </mc:Choice>
          <mc:Fallback>
            <p:pic>
              <p:nvPicPr>
                <p:cNvPr id="46" name="Freihand 45">
                  <a:extLst>
                    <a:ext uri="{FF2B5EF4-FFF2-40B4-BE49-F238E27FC236}">
                      <a16:creationId xmlns:a16="http://schemas.microsoft.com/office/drawing/2014/main" id="{307FFFD7-7DDB-452A-BB02-DD1B6A6377C0}"/>
                    </a:ext>
                  </a:extLst>
                </p:cNvPr>
                <p:cNvPicPr/>
                <p:nvPr/>
              </p:nvPicPr>
              <p:blipFill>
                <a:blip r:embed="rId67"/>
                <a:stretch>
                  <a:fillRect/>
                </a:stretch>
              </p:blipFill>
              <p:spPr>
                <a:xfrm>
                  <a:off x="2826573" y="2053147"/>
                  <a:ext cx="403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7" name="Freihand 46">
                  <a:extLst>
                    <a:ext uri="{FF2B5EF4-FFF2-40B4-BE49-F238E27FC236}">
                      <a16:creationId xmlns:a16="http://schemas.microsoft.com/office/drawing/2014/main" id="{E90A706D-2BF8-4C15-AF3A-C0E233F36EB0}"/>
                    </a:ext>
                  </a:extLst>
                </p14:cNvPr>
                <p14:cNvContentPartPr/>
                <p14:nvPr/>
              </p14:nvContentPartPr>
              <p14:xfrm>
                <a:off x="2849973" y="2330347"/>
                <a:ext cx="12960" cy="25200"/>
              </p14:xfrm>
            </p:contentPart>
          </mc:Choice>
          <mc:Fallback>
            <p:pic>
              <p:nvPicPr>
                <p:cNvPr id="47" name="Freihand 46">
                  <a:extLst>
                    <a:ext uri="{FF2B5EF4-FFF2-40B4-BE49-F238E27FC236}">
                      <a16:creationId xmlns:a16="http://schemas.microsoft.com/office/drawing/2014/main" id="{E90A706D-2BF8-4C15-AF3A-C0E233F36EB0}"/>
                    </a:ext>
                  </a:extLst>
                </p:cNvPr>
                <p:cNvPicPr/>
                <p:nvPr/>
              </p:nvPicPr>
              <p:blipFill>
                <a:blip r:embed="rId69"/>
                <a:stretch>
                  <a:fillRect/>
                </a:stretch>
              </p:blipFill>
              <p:spPr>
                <a:xfrm>
                  <a:off x="2845653" y="2326027"/>
                  <a:ext cx="216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9" name="Freihand 48">
                  <a:extLst>
                    <a:ext uri="{FF2B5EF4-FFF2-40B4-BE49-F238E27FC236}">
                      <a16:creationId xmlns:a16="http://schemas.microsoft.com/office/drawing/2014/main" id="{214DC887-D431-4DE9-A7A8-AC06B246F86C}"/>
                    </a:ext>
                  </a:extLst>
                </p14:cNvPr>
                <p14:cNvContentPartPr/>
                <p14:nvPr/>
              </p14:nvContentPartPr>
              <p14:xfrm>
                <a:off x="1341573" y="2227027"/>
                <a:ext cx="882720" cy="429480"/>
              </p14:xfrm>
            </p:contentPart>
          </mc:Choice>
          <mc:Fallback>
            <p:pic>
              <p:nvPicPr>
                <p:cNvPr id="49" name="Freihand 48">
                  <a:extLst>
                    <a:ext uri="{FF2B5EF4-FFF2-40B4-BE49-F238E27FC236}">
                      <a16:creationId xmlns:a16="http://schemas.microsoft.com/office/drawing/2014/main" id="{214DC887-D431-4DE9-A7A8-AC06B246F86C}"/>
                    </a:ext>
                  </a:extLst>
                </p:cNvPr>
                <p:cNvPicPr/>
                <p:nvPr/>
              </p:nvPicPr>
              <p:blipFill>
                <a:blip r:embed="rId71"/>
                <a:stretch>
                  <a:fillRect/>
                </a:stretch>
              </p:blipFill>
              <p:spPr>
                <a:xfrm>
                  <a:off x="1337253" y="2222707"/>
                  <a:ext cx="891360" cy="438120"/>
                </a:xfrm>
                <a:prstGeom prst="rect">
                  <a:avLst/>
                </a:prstGeom>
              </p:spPr>
            </p:pic>
          </mc:Fallback>
        </mc:AlternateContent>
      </p:grpSp>
      <p:grpSp>
        <p:nvGrpSpPr>
          <p:cNvPr id="56" name="Gruppieren 55">
            <a:extLst>
              <a:ext uri="{FF2B5EF4-FFF2-40B4-BE49-F238E27FC236}">
                <a16:creationId xmlns:a16="http://schemas.microsoft.com/office/drawing/2014/main" id="{E37021D9-16BA-42A5-859E-F8E857B63686}"/>
              </a:ext>
            </a:extLst>
          </p:cNvPr>
          <p:cNvGrpSpPr/>
          <p:nvPr/>
        </p:nvGrpSpPr>
        <p:grpSpPr>
          <a:xfrm>
            <a:off x="8190933" y="4252387"/>
            <a:ext cx="446400" cy="193320"/>
            <a:chOff x="8190933" y="4252387"/>
            <a:chExt cx="446400" cy="193320"/>
          </a:xfrm>
        </p:grpSpPr>
        <mc:AlternateContent xmlns:mc="http://schemas.openxmlformats.org/markup-compatibility/2006">
          <mc:Choice xmlns:p14="http://schemas.microsoft.com/office/powerpoint/2010/main" Requires="p14">
            <p:contentPart p14:bwMode="auto" r:id="rId72">
              <p14:nvContentPartPr>
                <p14:cNvPr id="51" name="Freihand 50">
                  <a:extLst>
                    <a:ext uri="{FF2B5EF4-FFF2-40B4-BE49-F238E27FC236}">
                      <a16:creationId xmlns:a16="http://schemas.microsoft.com/office/drawing/2014/main" id="{63AC3BDC-F357-4B5A-B6A1-736587D9287A}"/>
                    </a:ext>
                  </a:extLst>
                </p14:cNvPr>
                <p14:cNvContentPartPr/>
                <p14:nvPr/>
              </p14:nvContentPartPr>
              <p14:xfrm>
                <a:off x="8190933" y="4253467"/>
                <a:ext cx="119880" cy="192240"/>
              </p14:xfrm>
            </p:contentPart>
          </mc:Choice>
          <mc:Fallback>
            <p:pic>
              <p:nvPicPr>
                <p:cNvPr id="51" name="Freihand 50">
                  <a:extLst>
                    <a:ext uri="{FF2B5EF4-FFF2-40B4-BE49-F238E27FC236}">
                      <a16:creationId xmlns:a16="http://schemas.microsoft.com/office/drawing/2014/main" id="{63AC3BDC-F357-4B5A-B6A1-736587D9287A}"/>
                    </a:ext>
                  </a:extLst>
                </p:cNvPr>
                <p:cNvPicPr/>
                <p:nvPr/>
              </p:nvPicPr>
              <p:blipFill>
                <a:blip r:embed="rId73"/>
                <a:stretch>
                  <a:fillRect/>
                </a:stretch>
              </p:blipFill>
              <p:spPr>
                <a:xfrm>
                  <a:off x="8186613" y="4249147"/>
                  <a:ext cx="12852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2" name="Freihand 51">
                  <a:extLst>
                    <a:ext uri="{FF2B5EF4-FFF2-40B4-BE49-F238E27FC236}">
                      <a16:creationId xmlns:a16="http://schemas.microsoft.com/office/drawing/2014/main" id="{2F7014A8-4747-4B46-9AB9-216D1CCF93BE}"/>
                    </a:ext>
                  </a:extLst>
                </p14:cNvPr>
                <p14:cNvContentPartPr/>
                <p14:nvPr/>
              </p14:nvContentPartPr>
              <p14:xfrm>
                <a:off x="8325573" y="4262827"/>
                <a:ext cx="106920" cy="153720"/>
              </p14:xfrm>
            </p:contentPart>
          </mc:Choice>
          <mc:Fallback>
            <p:pic>
              <p:nvPicPr>
                <p:cNvPr id="52" name="Freihand 51">
                  <a:extLst>
                    <a:ext uri="{FF2B5EF4-FFF2-40B4-BE49-F238E27FC236}">
                      <a16:creationId xmlns:a16="http://schemas.microsoft.com/office/drawing/2014/main" id="{2F7014A8-4747-4B46-9AB9-216D1CCF93BE}"/>
                    </a:ext>
                  </a:extLst>
                </p:cNvPr>
                <p:cNvPicPr/>
                <p:nvPr/>
              </p:nvPicPr>
              <p:blipFill>
                <a:blip r:embed="rId75"/>
                <a:stretch>
                  <a:fillRect/>
                </a:stretch>
              </p:blipFill>
              <p:spPr>
                <a:xfrm>
                  <a:off x="8321253" y="4258507"/>
                  <a:ext cx="1155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4" name="Freihand 53">
                  <a:extLst>
                    <a:ext uri="{FF2B5EF4-FFF2-40B4-BE49-F238E27FC236}">
                      <a16:creationId xmlns:a16="http://schemas.microsoft.com/office/drawing/2014/main" id="{78D7124C-01BC-4DC6-8A56-240AE5BA05E4}"/>
                    </a:ext>
                  </a:extLst>
                </p14:cNvPr>
                <p14:cNvContentPartPr/>
                <p14:nvPr/>
              </p14:nvContentPartPr>
              <p14:xfrm>
                <a:off x="8440413" y="4252387"/>
                <a:ext cx="82440" cy="142920"/>
              </p14:xfrm>
            </p:contentPart>
          </mc:Choice>
          <mc:Fallback>
            <p:pic>
              <p:nvPicPr>
                <p:cNvPr id="54" name="Freihand 53">
                  <a:extLst>
                    <a:ext uri="{FF2B5EF4-FFF2-40B4-BE49-F238E27FC236}">
                      <a16:creationId xmlns:a16="http://schemas.microsoft.com/office/drawing/2014/main" id="{78D7124C-01BC-4DC6-8A56-240AE5BA05E4}"/>
                    </a:ext>
                  </a:extLst>
                </p:cNvPr>
                <p:cNvPicPr/>
                <p:nvPr/>
              </p:nvPicPr>
              <p:blipFill>
                <a:blip r:embed="rId77"/>
                <a:stretch>
                  <a:fillRect/>
                </a:stretch>
              </p:blipFill>
              <p:spPr>
                <a:xfrm>
                  <a:off x="8436093" y="4248067"/>
                  <a:ext cx="910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5" name="Freihand 54">
                  <a:extLst>
                    <a:ext uri="{FF2B5EF4-FFF2-40B4-BE49-F238E27FC236}">
                      <a16:creationId xmlns:a16="http://schemas.microsoft.com/office/drawing/2014/main" id="{111C48D9-720E-44E5-97D8-5E48BD14AE9A}"/>
                    </a:ext>
                  </a:extLst>
                </p14:cNvPr>
                <p14:cNvContentPartPr/>
                <p14:nvPr/>
              </p14:nvContentPartPr>
              <p14:xfrm>
                <a:off x="8552733" y="4271107"/>
                <a:ext cx="84600" cy="119880"/>
              </p14:xfrm>
            </p:contentPart>
          </mc:Choice>
          <mc:Fallback>
            <p:pic>
              <p:nvPicPr>
                <p:cNvPr id="55" name="Freihand 54">
                  <a:extLst>
                    <a:ext uri="{FF2B5EF4-FFF2-40B4-BE49-F238E27FC236}">
                      <a16:creationId xmlns:a16="http://schemas.microsoft.com/office/drawing/2014/main" id="{111C48D9-720E-44E5-97D8-5E48BD14AE9A}"/>
                    </a:ext>
                  </a:extLst>
                </p:cNvPr>
                <p:cNvPicPr/>
                <p:nvPr/>
              </p:nvPicPr>
              <p:blipFill>
                <a:blip r:embed="rId79"/>
                <a:stretch>
                  <a:fillRect/>
                </a:stretch>
              </p:blipFill>
              <p:spPr>
                <a:xfrm>
                  <a:off x="8548413" y="4266787"/>
                  <a:ext cx="93240" cy="128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0">
            <p14:nvContentPartPr>
              <p14:cNvPr id="211973" name="Freihand 211972">
                <a:extLst>
                  <a:ext uri="{FF2B5EF4-FFF2-40B4-BE49-F238E27FC236}">
                    <a16:creationId xmlns:a16="http://schemas.microsoft.com/office/drawing/2014/main" id="{DC283CA5-33FE-4DF4-AFAE-F8833BDBE6FA}"/>
                  </a:ext>
                </a:extLst>
              </p14:cNvPr>
              <p14:cNvContentPartPr/>
              <p14:nvPr/>
            </p14:nvContentPartPr>
            <p14:xfrm>
              <a:off x="1363893" y="4454347"/>
              <a:ext cx="855720" cy="329760"/>
            </p14:xfrm>
          </p:contentPart>
        </mc:Choice>
        <mc:Fallback>
          <p:pic>
            <p:nvPicPr>
              <p:cNvPr id="211973" name="Freihand 211972">
                <a:extLst>
                  <a:ext uri="{FF2B5EF4-FFF2-40B4-BE49-F238E27FC236}">
                    <a16:creationId xmlns:a16="http://schemas.microsoft.com/office/drawing/2014/main" id="{DC283CA5-33FE-4DF4-AFAE-F8833BDBE6FA}"/>
                  </a:ext>
                </a:extLst>
              </p:cNvPr>
              <p:cNvPicPr/>
              <p:nvPr/>
            </p:nvPicPr>
            <p:blipFill>
              <a:blip r:embed="rId81"/>
              <a:stretch>
                <a:fillRect/>
              </a:stretch>
            </p:blipFill>
            <p:spPr>
              <a:xfrm>
                <a:off x="1359573" y="4450027"/>
                <a:ext cx="864360" cy="338400"/>
              </a:xfrm>
              <a:prstGeom prst="rect">
                <a:avLst/>
              </a:prstGeom>
            </p:spPr>
          </p:pic>
        </mc:Fallback>
      </mc:AlternateContent>
      <p:grpSp>
        <p:nvGrpSpPr>
          <p:cNvPr id="211975" name="Gruppieren 211974">
            <a:extLst>
              <a:ext uri="{FF2B5EF4-FFF2-40B4-BE49-F238E27FC236}">
                <a16:creationId xmlns:a16="http://schemas.microsoft.com/office/drawing/2014/main" id="{FE509109-F78A-4A29-95F3-77C5D7FECF4C}"/>
              </a:ext>
            </a:extLst>
          </p:cNvPr>
          <p:cNvGrpSpPr/>
          <p:nvPr/>
        </p:nvGrpSpPr>
        <p:grpSpPr>
          <a:xfrm>
            <a:off x="1332573" y="3728227"/>
            <a:ext cx="1991160" cy="1468800"/>
            <a:chOff x="1332573" y="3728227"/>
            <a:chExt cx="1991160" cy="1468800"/>
          </a:xfrm>
        </p:grpSpPr>
        <mc:AlternateContent xmlns:mc="http://schemas.openxmlformats.org/markup-compatibility/2006">
          <mc:Choice xmlns:p14="http://schemas.microsoft.com/office/powerpoint/2010/main" Requires="p14">
            <p:contentPart p14:bwMode="auto" r:id="rId82">
              <p14:nvContentPartPr>
                <p14:cNvPr id="57" name="Freihand 56">
                  <a:extLst>
                    <a:ext uri="{FF2B5EF4-FFF2-40B4-BE49-F238E27FC236}">
                      <a16:creationId xmlns:a16="http://schemas.microsoft.com/office/drawing/2014/main" id="{2D691C82-D2C0-49E0-B661-0413760D1432}"/>
                    </a:ext>
                  </a:extLst>
                </p14:cNvPr>
                <p14:cNvContentPartPr/>
                <p14:nvPr/>
              </p14:nvContentPartPr>
              <p14:xfrm>
                <a:off x="1418613" y="4521667"/>
                <a:ext cx="937800" cy="236520"/>
              </p14:xfrm>
            </p:contentPart>
          </mc:Choice>
          <mc:Fallback>
            <p:pic>
              <p:nvPicPr>
                <p:cNvPr id="57" name="Freihand 56">
                  <a:extLst>
                    <a:ext uri="{FF2B5EF4-FFF2-40B4-BE49-F238E27FC236}">
                      <a16:creationId xmlns:a16="http://schemas.microsoft.com/office/drawing/2014/main" id="{2D691C82-D2C0-49E0-B661-0413760D1432}"/>
                    </a:ext>
                  </a:extLst>
                </p:cNvPr>
                <p:cNvPicPr/>
                <p:nvPr/>
              </p:nvPicPr>
              <p:blipFill>
                <a:blip r:embed="rId83"/>
                <a:stretch>
                  <a:fillRect/>
                </a:stretch>
              </p:blipFill>
              <p:spPr>
                <a:xfrm>
                  <a:off x="1414293" y="4517347"/>
                  <a:ext cx="94644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8" name="Freihand 57">
                  <a:extLst>
                    <a:ext uri="{FF2B5EF4-FFF2-40B4-BE49-F238E27FC236}">
                      <a16:creationId xmlns:a16="http://schemas.microsoft.com/office/drawing/2014/main" id="{19751143-9619-4A18-A1CB-47789D3D75A0}"/>
                    </a:ext>
                  </a:extLst>
                </p14:cNvPr>
                <p14:cNvContentPartPr/>
                <p14:nvPr/>
              </p14:nvContentPartPr>
              <p14:xfrm>
                <a:off x="1706973" y="4090027"/>
                <a:ext cx="92160" cy="201600"/>
              </p14:xfrm>
            </p:contentPart>
          </mc:Choice>
          <mc:Fallback>
            <p:pic>
              <p:nvPicPr>
                <p:cNvPr id="58" name="Freihand 57">
                  <a:extLst>
                    <a:ext uri="{FF2B5EF4-FFF2-40B4-BE49-F238E27FC236}">
                      <a16:creationId xmlns:a16="http://schemas.microsoft.com/office/drawing/2014/main" id="{19751143-9619-4A18-A1CB-47789D3D75A0}"/>
                    </a:ext>
                  </a:extLst>
                </p:cNvPr>
                <p:cNvPicPr/>
                <p:nvPr/>
              </p:nvPicPr>
              <p:blipFill>
                <a:blip r:embed="rId85"/>
                <a:stretch>
                  <a:fillRect/>
                </a:stretch>
              </p:blipFill>
              <p:spPr>
                <a:xfrm>
                  <a:off x="1702653" y="4085707"/>
                  <a:ext cx="1008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9" name="Freihand 58">
                  <a:extLst>
                    <a:ext uri="{FF2B5EF4-FFF2-40B4-BE49-F238E27FC236}">
                      <a16:creationId xmlns:a16="http://schemas.microsoft.com/office/drawing/2014/main" id="{30FBAD6F-3A7C-4DE7-9464-50FB4F6E60A3}"/>
                    </a:ext>
                  </a:extLst>
                </p14:cNvPr>
                <p14:cNvContentPartPr/>
                <p14:nvPr/>
              </p14:nvContentPartPr>
              <p14:xfrm>
                <a:off x="1818213" y="4063747"/>
                <a:ext cx="47520" cy="221760"/>
              </p14:xfrm>
            </p:contentPart>
          </mc:Choice>
          <mc:Fallback>
            <p:pic>
              <p:nvPicPr>
                <p:cNvPr id="59" name="Freihand 58">
                  <a:extLst>
                    <a:ext uri="{FF2B5EF4-FFF2-40B4-BE49-F238E27FC236}">
                      <a16:creationId xmlns:a16="http://schemas.microsoft.com/office/drawing/2014/main" id="{30FBAD6F-3A7C-4DE7-9464-50FB4F6E60A3}"/>
                    </a:ext>
                  </a:extLst>
                </p:cNvPr>
                <p:cNvPicPr/>
                <p:nvPr/>
              </p:nvPicPr>
              <p:blipFill>
                <a:blip r:embed="rId87"/>
                <a:stretch>
                  <a:fillRect/>
                </a:stretch>
              </p:blipFill>
              <p:spPr>
                <a:xfrm>
                  <a:off x="1813893" y="4059427"/>
                  <a:ext cx="5616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0" name="Freihand 59">
                  <a:extLst>
                    <a:ext uri="{FF2B5EF4-FFF2-40B4-BE49-F238E27FC236}">
                      <a16:creationId xmlns:a16="http://schemas.microsoft.com/office/drawing/2014/main" id="{DE8B50D8-E97D-45BB-8823-0B33C33275DE}"/>
                    </a:ext>
                  </a:extLst>
                </p14:cNvPr>
                <p14:cNvContentPartPr/>
                <p14:nvPr/>
              </p14:nvContentPartPr>
              <p14:xfrm>
                <a:off x="1797333" y="4126747"/>
                <a:ext cx="282960" cy="139680"/>
              </p14:xfrm>
            </p:contentPart>
          </mc:Choice>
          <mc:Fallback>
            <p:pic>
              <p:nvPicPr>
                <p:cNvPr id="60" name="Freihand 59">
                  <a:extLst>
                    <a:ext uri="{FF2B5EF4-FFF2-40B4-BE49-F238E27FC236}">
                      <a16:creationId xmlns:a16="http://schemas.microsoft.com/office/drawing/2014/main" id="{DE8B50D8-E97D-45BB-8823-0B33C33275DE}"/>
                    </a:ext>
                  </a:extLst>
                </p:cNvPr>
                <p:cNvPicPr/>
                <p:nvPr/>
              </p:nvPicPr>
              <p:blipFill>
                <a:blip r:embed="rId89"/>
                <a:stretch>
                  <a:fillRect/>
                </a:stretch>
              </p:blipFill>
              <p:spPr>
                <a:xfrm>
                  <a:off x="1793013" y="4122427"/>
                  <a:ext cx="2916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1" name="Freihand 60">
                  <a:extLst>
                    <a:ext uri="{FF2B5EF4-FFF2-40B4-BE49-F238E27FC236}">
                      <a16:creationId xmlns:a16="http://schemas.microsoft.com/office/drawing/2014/main" id="{41C77252-228C-4B70-AE5C-8001246C52D9}"/>
                    </a:ext>
                  </a:extLst>
                </p14:cNvPr>
                <p14:cNvContentPartPr/>
                <p14:nvPr/>
              </p14:nvContentPartPr>
              <p14:xfrm>
                <a:off x="2102253" y="3996787"/>
                <a:ext cx="362160" cy="318960"/>
              </p14:xfrm>
            </p:contentPart>
          </mc:Choice>
          <mc:Fallback>
            <p:pic>
              <p:nvPicPr>
                <p:cNvPr id="61" name="Freihand 60">
                  <a:extLst>
                    <a:ext uri="{FF2B5EF4-FFF2-40B4-BE49-F238E27FC236}">
                      <a16:creationId xmlns:a16="http://schemas.microsoft.com/office/drawing/2014/main" id="{41C77252-228C-4B70-AE5C-8001246C52D9}"/>
                    </a:ext>
                  </a:extLst>
                </p:cNvPr>
                <p:cNvPicPr/>
                <p:nvPr/>
              </p:nvPicPr>
              <p:blipFill>
                <a:blip r:embed="rId91"/>
                <a:stretch>
                  <a:fillRect/>
                </a:stretch>
              </p:blipFill>
              <p:spPr>
                <a:xfrm>
                  <a:off x="2097933" y="3992467"/>
                  <a:ext cx="37080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2" name="Freihand 61">
                  <a:extLst>
                    <a:ext uri="{FF2B5EF4-FFF2-40B4-BE49-F238E27FC236}">
                      <a16:creationId xmlns:a16="http://schemas.microsoft.com/office/drawing/2014/main" id="{473ED39E-5F72-40CE-9487-1F1F3399B3C5}"/>
                    </a:ext>
                  </a:extLst>
                </p14:cNvPr>
                <p14:cNvContentPartPr/>
                <p14:nvPr/>
              </p14:nvContentPartPr>
              <p14:xfrm>
                <a:off x="2598693" y="3949267"/>
                <a:ext cx="100080" cy="197640"/>
              </p14:xfrm>
            </p:contentPart>
          </mc:Choice>
          <mc:Fallback>
            <p:pic>
              <p:nvPicPr>
                <p:cNvPr id="62" name="Freihand 61">
                  <a:extLst>
                    <a:ext uri="{FF2B5EF4-FFF2-40B4-BE49-F238E27FC236}">
                      <a16:creationId xmlns:a16="http://schemas.microsoft.com/office/drawing/2014/main" id="{473ED39E-5F72-40CE-9487-1F1F3399B3C5}"/>
                    </a:ext>
                  </a:extLst>
                </p:cNvPr>
                <p:cNvPicPr/>
                <p:nvPr/>
              </p:nvPicPr>
              <p:blipFill>
                <a:blip r:embed="rId93"/>
                <a:stretch>
                  <a:fillRect/>
                </a:stretch>
              </p:blipFill>
              <p:spPr>
                <a:xfrm>
                  <a:off x="2594373" y="3944947"/>
                  <a:ext cx="10872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3" name="Freihand 62">
                  <a:extLst>
                    <a:ext uri="{FF2B5EF4-FFF2-40B4-BE49-F238E27FC236}">
                      <a16:creationId xmlns:a16="http://schemas.microsoft.com/office/drawing/2014/main" id="{746C4883-23C7-4F24-8CA7-B69380311B0F}"/>
                    </a:ext>
                  </a:extLst>
                </p14:cNvPr>
                <p14:cNvContentPartPr/>
                <p14:nvPr/>
              </p14:nvContentPartPr>
              <p14:xfrm>
                <a:off x="2713533" y="4040347"/>
                <a:ext cx="238680" cy="108000"/>
              </p14:xfrm>
            </p:contentPart>
          </mc:Choice>
          <mc:Fallback>
            <p:pic>
              <p:nvPicPr>
                <p:cNvPr id="63" name="Freihand 62">
                  <a:extLst>
                    <a:ext uri="{FF2B5EF4-FFF2-40B4-BE49-F238E27FC236}">
                      <a16:creationId xmlns:a16="http://schemas.microsoft.com/office/drawing/2014/main" id="{746C4883-23C7-4F24-8CA7-B69380311B0F}"/>
                    </a:ext>
                  </a:extLst>
                </p:cNvPr>
                <p:cNvPicPr/>
                <p:nvPr/>
              </p:nvPicPr>
              <p:blipFill>
                <a:blip r:embed="rId95"/>
                <a:stretch>
                  <a:fillRect/>
                </a:stretch>
              </p:blipFill>
              <p:spPr>
                <a:xfrm>
                  <a:off x="2709213" y="4036027"/>
                  <a:ext cx="2473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211968" name="Freihand 211967">
                  <a:extLst>
                    <a:ext uri="{FF2B5EF4-FFF2-40B4-BE49-F238E27FC236}">
                      <a16:creationId xmlns:a16="http://schemas.microsoft.com/office/drawing/2014/main" id="{8C458F0A-B530-4985-B6A7-81E72E1EEC4A}"/>
                    </a:ext>
                  </a:extLst>
                </p14:cNvPr>
                <p14:cNvContentPartPr/>
                <p14:nvPr/>
              </p14:nvContentPartPr>
              <p14:xfrm>
                <a:off x="2950773" y="4029187"/>
                <a:ext cx="183960" cy="44280"/>
              </p14:xfrm>
            </p:contentPart>
          </mc:Choice>
          <mc:Fallback>
            <p:pic>
              <p:nvPicPr>
                <p:cNvPr id="211968" name="Freihand 211967">
                  <a:extLst>
                    <a:ext uri="{FF2B5EF4-FFF2-40B4-BE49-F238E27FC236}">
                      <a16:creationId xmlns:a16="http://schemas.microsoft.com/office/drawing/2014/main" id="{8C458F0A-B530-4985-B6A7-81E72E1EEC4A}"/>
                    </a:ext>
                  </a:extLst>
                </p:cNvPr>
                <p:cNvPicPr/>
                <p:nvPr/>
              </p:nvPicPr>
              <p:blipFill>
                <a:blip r:embed="rId97"/>
                <a:stretch>
                  <a:fillRect/>
                </a:stretch>
              </p:blipFill>
              <p:spPr>
                <a:xfrm>
                  <a:off x="2946453" y="4024867"/>
                  <a:ext cx="1926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211969" name="Freihand 211968">
                  <a:extLst>
                    <a:ext uri="{FF2B5EF4-FFF2-40B4-BE49-F238E27FC236}">
                      <a16:creationId xmlns:a16="http://schemas.microsoft.com/office/drawing/2014/main" id="{5DACC7F8-3B39-4865-AC9F-C5E4DCC24C45}"/>
                    </a:ext>
                  </a:extLst>
                </p14:cNvPr>
                <p14:cNvContentPartPr/>
                <p14:nvPr/>
              </p14:nvContentPartPr>
              <p14:xfrm>
                <a:off x="3149493" y="3959347"/>
                <a:ext cx="91080" cy="96120"/>
              </p14:xfrm>
            </p:contentPart>
          </mc:Choice>
          <mc:Fallback>
            <p:pic>
              <p:nvPicPr>
                <p:cNvPr id="211969" name="Freihand 211968">
                  <a:extLst>
                    <a:ext uri="{FF2B5EF4-FFF2-40B4-BE49-F238E27FC236}">
                      <a16:creationId xmlns:a16="http://schemas.microsoft.com/office/drawing/2014/main" id="{5DACC7F8-3B39-4865-AC9F-C5E4DCC24C45}"/>
                    </a:ext>
                  </a:extLst>
                </p:cNvPr>
                <p:cNvPicPr/>
                <p:nvPr/>
              </p:nvPicPr>
              <p:blipFill>
                <a:blip r:embed="rId99"/>
                <a:stretch>
                  <a:fillRect/>
                </a:stretch>
              </p:blipFill>
              <p:spPr>
                <a:xfrm>
                  <a:off x="3145173" y="3955027"/>
                  <a:ext cx="997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211970" name="Freihand 211969">
                  <a:extLst>
                    <a:ext uri="{FF2B5EF4-FFF2-40B4-BE49-F238E27FC236}">
                      <a16:creationId xmlns:a16="http://schemas.microsoft.com/office/drawing/2014/main" id="{1363A1EC-E542-49AC-A4F1-4A2B0A7EE32B}"/>
                    </a:ext>
                  </a:extLst>
                </p14:cNvPr>
                <p14:cNvContentPartPr/>
                <p14:nvPr/>
              </p14:nvContentPartPr>
              <p14:xfrm>
                <a:off x="3293853" y="3728227"/>
                <a:ext cx="29880" cy="279000"/>
              </p14:xfrm>
            </p:contentPart>
          </mc:Choice>
          <mc:Fallback>
            <p:pic>
              <p:nvPicPr>
                <p:cNvPr id="211970" name="Freihand 211969">
                  <a:extLst>
                    <a:ext uri="{FF2B5EF4-FFF2-40B4-BE49-F238E27FC236}">
                      <a16:creationId xmlns:a16="http://schemas.microsoft.com/office/drawing/2014/main" id="{1363A1EC-E542-49AC-A4F1-4A2B0A7EE32B}"/>
                    </a:ext>
                  </a:extLst>
                </p:cNvPr>
                <p:cNvPicPr/>
                <p:nvPr/>
              </p:nvPicPr>
              <p:blipFill>
                <a:blip r:embed="rId101"/>
                <a:stretch>
                  <a:fillRect/>
                </a:stretch>
              </p:blipFill>
              <p:spPr>
                <a:xfrm>
                  <a:off x="3289533" y="3723907"/>
                  <a:ext cx="3852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211974" name="Freihand 211973">
                  <a:extLst>
                    <a:ext uri="{FF2B5EF4-FFF2-40B4-BE49-F238E27FC236}">
                      <a16:creationId xmlns:a16="http://schemas.microsoft.com/office/drawing/2014/main" id="{4D5EA5F1-96C3-4346-BA1F-4EE854A2D67E}"/>
                    </a:ext>
                  </a:extLst>
                </p14:cNvPr>
                <p14:cNvContentPartPr/>
                <p14:nvPr/>
              </p14:nvContentPartPr>
              <p14:xfrm>
                <a:off x="1332573" y="4202707"/>
                <a:ext cx="992880" cy="994320"/>
              </p14:xfrm>
            </p:contentPart>
          </mc:Choice>
          <mc:Fallback>
            <p:pic>
              <p:nvPicPr>
                <p:cNvPr id="211974" name="Freihand 211973">
                  <a:extLst>
                    <a:ext uri="{FF2B5EF4-FFF2-40B4-BE49-F238E27FC236}">
                      <a16:creationId xmlns:a16="http://schemas.microsoft.com/office/drawing/2014/main" id="{4D5EA5F1-96C3-4346-BA1F-4EE854A2D67E}"/>
                    </a:ext>
                  </a:extLst>
                </p:cNvPr>
                <p:cNvPicPr/>
                <p:nvPr/>
              </p:nvPicPr>
              <p:blipFill>
                <a:blip r:embed="rId103"/>
                <a:stretch>
                  <a:fillRect/>
                </a:stretch>
              </p:blipFill>
              <p:spPr>
                <a:xfrm>
                  <a:off x="1328253" y="4198387"/>
                  <a:ext cx="1001520" cy="1002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4">
            <p14:nvContentPartPr>
              <p14:cNvPr id="211976" name="Freihand 211975">
                <a:extLst>
                  <a:ext uri="{FF2B5EF4-FFF2-40B4-BE49-F238E27FC236}">
                    <a16:creationId xmlns:a16="http://schemas.microsoft.com/office/drawing/2014/main" id="{70F575FA-66BB-4C57-B780-1C29AF8354AB}"/>
                  </a:ext>
                </a:extLst>
              </p14:cNvPr>
              <p14:cNvContentPartPr/>
              <p14:nvPr/>
            </p14:nvContentPartPr>
            <p14:xfrm>
              <a:off x="1354173" y="3133867"/>
              <a:ext cx="1693440" cy="327240"/>
            </p14:xfrm>
          </p:contentPart>
        </mc:Choice>
        <mc:Fallback>
          <p:pic>
            <p:nvPicPr>
              <p:cNvPr id="211976" name="Freihand 211975">
                <a:extLst>
                  <a:ext uri="{FF2B5EF4-FFF2-40B4-BE49-F238E27FC236}">
                    <a16:creationId xmlns:a16="http://schemas.microsoft.com/office/drawing/2014/main" id="{70F575FA-66BB-4C57-B780-1C29AF8354AB}"/>
                  </a:ext>
                </a:extLst>
              </p:cNvPr>
              <p:cNvPicPr/>
              <p:nvPr/>
            </p:nvPicPr>
            <p:blipFill>
              <a:blip r:embed="rId105"/>
              <a:stretch>
                <a:fillRect/>
              </a:stretch>
            </p:blipFill>
            <p:spPr>
              <a:xfrm>
                <a:off x="1349853" y="3129547"/>
                <a:ext cx="1702080" cy="335880"/>
              </a:xfrm>
              <a:prstGeom prst="rect">
                <a:avLst/>
              </a:prstGeom>
            </p:spPr>
          </p:pic>
        </mc:Fallback>
      </mc:AlternateContent>
    </p:spTree>
    <p:extLst>
      <p:ext uri="{BB962C8B-B14F-4D97-AF65-F5344CB8AC3E}">
        <p14:creationId xmlns:p14="http://schemas.microsoft.com/office/powerpoint/2010/main" val="118316175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10010531"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Finanzkrise (Auswahl)</a:t>
            </a:r>
            <a:endParaRPr lang="de-DE" sz="3266" dirty="0"/>
          </a:p>
        </p:txBody>
      </p:sp>
      <p:sp>
        <p:nvSpPr>
          <p:cNvPr id="4" name="Textfeld 3"/>
          <p:cNvSpPr txBox="1"/>
          <p:nvPr/>
        </p:nvSpPr>
        <p:spPr>
          <a:xfrm>
            <a:off x="286899" y="440897"/>
            <a:ext cx="9765282" cy="5862826"/>
          </a:xfrm>
          <a:prstGeom prst="rect">
            <a:avLst/>
          </a:prstGeom>
          <a:noFill/>
          <a:ln>
            <a:noFill/>
          </a:ln>
        </p:spPr>
        <p:txBody>
          <a:bodyPr vert="horz" wrap="square" lIns="81646" tIns="40823" rIns="81646" bIns="40823" anchorCtr="0" compatLnSpc="0">
            <a:noAutofit/>
          </a:bodyPr>
          <a:lstStyle/>
          <a:p>
            <a:pPr marL="311079" indent="-311079">
              <a:buFont typeface="Arial" panose="020B0604020202020204" pitchFamily="34" charset="0"/>
              <a:buChar char="•"/>
            </a:pPr>
            <a:r>
              <a:rPr lang="de-DE" sz="2400" dirty="0"/>
              <a:t>Absenkung des Leitzinses nahe des Nullzinsniveaus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Volle Zuteilung der Hauptrefinanzierungsgeschäfte zum Leitzins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Absenkung der Ratingstandards der Sicherheiten</a:t>
            </a:r>
          </a:p>
          <a:p>
            <a:endParaRPr lang="de-DE" sz="2400" dirty="0"/>
          </a:p>
          <a:p>
            <a:endParaRPr lang="de-DE" sz="2400" dirty="0"/>
          </a:p>
          <a:p>
            <a:pPr marL="311079" indent="-311079">
              <a:buFont typeface="Arial" panose="020B0604020202020204" pitchFamily="34" charset="0"/>
              <a:buChar char="•"/>
            </a:pPr>
            <a:r>
              <a:rPr lang="de-DE" sz="2400" dirty="0"/>
              <a:t>Ausweitung der Laufzeiten der Refinanzierungsgeschäfte auf bis zu 1 Jahr</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Liquiditätsbereitstellung in ausländischer Währung</a:t>
            </a:r>
          </a:p>
        </p:txBody>
      </p:sp>
      <p:sp>
        <p:nvSpPr>
          <p:cNvPr id="11" name="Rechteck 10">
            <a:extLst>
              <a:ext uri="{FF2B5EF4-FFF2-40B4-BE49-F238E27FC236}">
                <a16:creationId xmlns:a16="http://schemas.microsoft.com/office/drawing/2014/main" id="{9ECE9A7F-DBAF-4F32-901C-151817C821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2641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7075048"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Krise</a:t>
            </a:r>
            <a:endParaRPr lang="de-DE" sz="3266" dirty="0"/>
          </a:p>
        </p:txBody>
      </p:sp>
      <p:sp>
        <p:nvSpPr>
          <p:cNvPr id="4" name="Textfeld 3"/>
          <p:cNvSpPr txBox="1"/>
          <p:nvPr/>
        </p:nvSpPr>
        <p:spPr>
          <a:xfrm>
            <a:off x="156117" y="514296"/>
            <a:ext cx="12035883" cy="600984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1600" dirty="0"/>
              <a:t>Bereitstellung von Zentralbankliquidität mit zwei 3-Jahres-Tendern im Volumen  von jeweils rund 500 Mrd. Euro Winter 11/12 (Bazooka)</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Senkung des Mindestreservesatzes von 2% auf 1% Januar 2012</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Draghi Put</a:t>
            </a:r>
            <a:r>
              <a:rPr lang="en-US" sz="1600" dirty="0"/>
              <a:t>/“Whatever it takes“ (26.07.2012)</a:t>
            </a:r>
          </a:p>
          <a:p>
            <a:r>
              <a:rPr lang="en-US" sz="1600" dirty="0"/>
              <a:t>		“Within our mandate, the ECB is ready to do whatever it takes to preserve the euro.</a:t>
            </a:r>
          </a:p>
          <a:p>
            <a:r>
              <a:rPr lang="en-US" sz="1600" dirty="0"/>
              <a:t>		  and believe me, it will be enough.”</a:t>
            </a:r>
          </a:p>
          <a:p>
            <a:r>
              <a:rPr lang="en-US" sz="1600" dirty="0">
                <a:hlinkClick r:id="rId3"/>
              </a:rPr>
              <a:t>https://qz.com/1038954/whatever-it-takes-five-years-ago-today-mario-draghi-saved-the-euro-with-a-momentous-speech/</a:t>
            </a:r>
            <a:endParaRPr lang="de-DE" sz="1600" dirty="0"/>
          </a:p>
          <a:p>
            <a:endParaRPr lang="de-DE" sz="1600" dirty="0"/>
          </a:p>
          <a:p>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Ankauf von Staatspapieren von geringer Bonität </a:t>
            </a:r>
            <a:r>
              <a:rPr lang="en-US" sz="1600" dirty="0"/>
              <a:t>(26.09.2012)</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err="1"/>
              <a:t>Monatlicher</a:t>
            </a:r>
            <a:r>
              <a:rPr lang="en-US" sz="1600" dirty="0"/>
              <a:t> </a:t>
            </a:r>
            <a:r>
              <a:rPr lang="en-US" sz="1600" dirty="0" err="1"/>
              <a:t>Ankauf</a:t>
            </a:r>
            <a:r>
              <a:rPr lang="en-US" sz="1600" dirty="0"/>
              <a:t> von </a:t>
            </a:r>
            <a:r>
              <a:rPr lang="en-US" sz="1600" dirty="0" err="1"/>
              <a:t>Staatsanleihen</a:t>
            </a:r>
            <a:r>
              <a:rPr lang="en-US" sz="1600" dirty="0"/>
              <a:t> der </a:t>
            </a:r>
            <a:r>
              <a:rPr lang="en-US" sz="1600" dirty="0" err="1"/>
              <a:t>Euroländer</a:t>
            </a:r>
            <a:r>
              <a:rPr lang="en-US" sz="1600" dirty="0"/>
              <a:t> </a:t>
            </a:r>
            <a:r>
              <a:rPr lang="en-US" sz="1600" dirty="0" err="1"/>
              <a:t>gemäß</a:t>
            </a:r>
            <a:r>
              <a:rPr lang="en-US" sz="1600" dirty="0"/>
              <a:t> des </a:t>
            </a:r>
            <a:r>
              <a:rPr lang="en-US" sz="1600" dirty="0" err="1"/>
              <a:t>Kapitalschlüssels</a:t>
            </a:r>
            <a:r>
              <a:rPr lang="en-US" sz="1600" dirty="0"/>
              <a:t> der Eurozone</a:t>
            </a:r>
          </a:p>
          <a:p>
            <a:r>
              <a:rPr lang="en-US" sz="1600" dirty="0"/>
              <a:t>        </a:t>
            </a:r>
            <a:r>
              <a:rPr lang="en-US" sz="1600" dirty="0" err="1"/>
              <a:t>mit</a:t>
            </a:r>
            <a:r>
              <a:rPr lang="en-US" sz="1600" dirty="0"/>
              <a:t> </a:t>
            </a:r>
            <a:r>
              <a:rPr lang="en-US" sz="1600" dirty="0" err="1"/>
              <a:t>einem</a:t>
            </a:r>
            <a:r>
              <a:rPr lang="en-US" sz="1600" dirty="0"/>
              <a:t> </a:t>
            </a:r>
            <a:r>
              <a:rPr lang="en-US" sz="1600" dirty="0" err="1"/>
              <a:t>Volumen</a:t>
            </a:r>
            <a:r>
              <a:rPr lang="en-US" sz="1600" dirty="0"/>
              <a:t> von </a:t>
            </a:r>
            <a:r>
              <a:rPr lang="en-US" sz="1600" dirty="0" err="1"/>
              <a:t>rund</a:t>
            </a:r>
            <a:r>
              <a:rPr lang="en-US" sz="1600" dirty="0"/>
              <a:t> 60 </a:t>
            </a:r>
            <a:r>
              <a:rPr lang="en-US" sz="1600" dirty="0" err="1"/>
              <a:t>Mrd</a:t>
            </a:r>
            <a:r>
              <a:rPr lang="en-US" sz="1600" dirty="0"/>
              <a:t>. Euro pro Monat</a:t>
            </a:r>
          </a:p>
          <a:p>
            <a:endParaRPr lang="en-US" sz="1600" dirty="0"/>
          </a:p>
          <a:p>
            <a:endParaRPr lang="en-US" sz="1600" dirty="0"/>
          </a:p>
          <a:p>
            <a:pPr marL="342900" indent="-342900">
              <a:buFont typeface="Arial" panose="020B0604020202020204" pitchFamily="34" charset="0"/>
              <a:buChar char="•"/>
            </a:pPr>
            <a:r>
              <a:rPr lang="en-US" sz="1600" dirty="0"/>
              <a:t>750 </a:t>
            </a:r>
            <a:r>
              <a:rPr lang="en-US" sz="1600" dirty="0" err="1"/>
              <a:t>Mrd</a:t>
            </a:r>
            <a:r>
              <a:rPr lang="en-US" sz="1600" dirty="0"/>
              <a:t>. PEPP </a:t>
            </a:r>
            <a:r>
              <a:rPr lang="en-US" sz="1600" dirty="0" err="1"/>
              <a:t>im</a:t>
            </a:r>
            <a:r>
              <a:rPr lang="en-US" sz="1600" dirty="0"/>
              <a:t> </a:t>
            </a:r>
            <a:r>
              <a:rPr lang="en-US" sz="1600" dirty="0" err="1"/>
              <a:t>Zuge</a:t>
            </a:r>
            <a:r>
              <a:rPr lang="en-US" sz="1600" dirty="0"/>
              <a:t> </a:t>
            </a:r>
            <a:r>
              <a:rPr lang="en-US" sz="1600"/>
              <a:t>von Corona</a:t>
            </a:r>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r>
              <a:rPr lang="en-US" sz="1600"/>
              <a:t>Drastischer Zinsanstieg im Zuge des Ukrainekrieges und der hohen Inflation</a:t>
            </a:r>
            <a:endParaRPr lang="en-US" sz="1600" dirty="0"/>
          </a:p>
          <a:p>
            <a:endParaRPr lang="en-US" sz="1600" dirty="0"/>
          </a:p>
          <a:p>
            <a:endParaRPr lang="de-DE" sz="1996" dirty="0"/>
          </a:p>
        </p:txBody>
      </p:sp>
      <p:sp>
        <p:nvSpPr>
          <p:cNvPr id="10" name="Rechteck 9">
            <a:extLst>
              <a:ext uri="{FF2B5EF4-FFF2-40B4-BE49-F238E27FC236}">
                <a16:creationId xmlns:a16="http://schemas.microsoft.com/office/drawing/2014/main" id="{4DD70569-FD8D-422C-8EFA-67442F0DBE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10826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Zinssätze</a:t>
            </a:r>
            <a:r>
              <a:rPr lang="en-US" sz="2903" b="1" dirty="0">
                <a:solidFill>
                  <a:sysClr val="windowText" lastClr="000000"/>
                </a:solidFill>
              </a:rPr>
              <a:t> EZB</a:t>
            </a:r>
            <a:endParaRPr lang="en-US" sz="2903" dirty="0">
              <a:solidFill>
                <a:sysClr val="windowText" lastClr="000000"/>
              </a:solidFill>
            </a:endParaRPr>
          </a:p>
        </p:txBody>
      </p:sp>
      <p:sp>
        <p:nvSpPr>
          <p:cNvPr id="7" name="Textfeld 6"/>
          <p:cNvSpPr txBox="1"/>
          <p:nvPr/>
        </p:nvSpPr>
        <p:spPr>
          <a:xfrm>
            <a:off x="279178" y="6384680"/>
            <a:ext cx="8426841" cy="359655"/>
          </a:xfrm>
          <a:prstGeom prst="rect">
            <a:avLst/>
          </a:prstGeom>
          <a:noFill/>
        </p:spPr>
        <p:txBody>
          <a:bodyPr wrap="square" rtlCol="0">
            <a:noAutofit/>
          </a:bodyPr>
          <a:lstStyle/>
          <a:p>
            <a:r>
              <a:rPr lang="en-GB" altLang="de-DE" sz="1089" dirty="0">
                <a:ea typeface="ＭＳ Ｐゴシック" pitchFamily="34" charset="-128"/>
              </a:rPr>
              <a:t>Source: ECB, rote </a:t>
            </a:r>
            <a:r>
              <a:rPr lang="en-GB" altLang="de-DE" sz="1089" dirty="0" err="1">
                <a:ea typeface="ＭＳ Ｐゴシック" pitchFamily="34" charset="-128"/>
              </a:rPr>
              <a:t>Reihe</a:t>
            </a:r>
            <a:r>
              <a:rPr lang="en-GB" altLang="de-DE" sz="1089" dirty="0">
                <a:ea typeface="ＭＳ Ｐゴシック" pitchFamily="34" charset="-128"/>
              </a:rPr>
              <a:t> EONIA </a:t>
            </a:r>
            <a:r>
              <a:rPr lang="en-GB" altLang="de-DE" sz="1089" dirty="0" err="1">
                <a:ea typeface="ＭＳ Ｐゴシック" pitchFamily="34" charset="-128"/>
              </a:rPr>
              <a:t>bis</a:t>
            </a:r>
            <a:r>
              <a:rPr lang="en-GB" altLang="de-DE" sz="1089" dirty="0">
                <a:ea typeface="ＭＳ Ｐゴシック" pitchFamily="34" charset="-128"/>
              </a:rPr>
              <a:t> September 2019, ab </a:t>
            </a:r>
            <a:r>
              <a:rPr lang="en-GB" altLang="de-DE" sz="1089" dirty="0" err="1">
                <a:ea typeface="ＭＳ Ｐゴシック" pitchFamily="34" charset="-128"/>
              </a:rPr>
              <a:t>Oktober</a:t>
            </a:r>
            <a:r>
              <a:rPr lang="en-GB" altLang="de-DE" sz="1089" dirty="0">
                <a:ea typeface="ＭＳ Ｐゴシック" pitchFamily="34" charset="-128"/>
              </a:rPr>
              <a:t> 2019 ESTR</a:t>
            </a:r>
          </a:p>
        </p:txBody>
      </p:sp>
      <p:sp>
        <p:nvSpPr>
          <p:cNvPr id="11" name="Rechteck 10">
            <a:extLst>
              <a:ext uri="{FF2B5EF4-FFF2-40B4-BE49-F238E27FC236}">
                <a16:creationId xmlns:a16="http://schemas.microsoft.com/office/drawing/2014/main" id="{7D24E761-D280-47AE-AC82-072B072E96D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01DC915F-AB0C-48B3-09F7-C669B5020196}"/>
              </a:ext>
            </a:extLst>
          </p:cNvPr>
          <p:cNvPicPr>
            <a:picLocks noChangeAspect="1"/>
          </p:cNvPicPr>
          <p:nvPr/>
        </p:nvPicPr>
        <p:blipFill>
          <a:blip r:embed="rId3"/>
          <a:stretch>
            <a:fillRect/>
          </a:stretch>
        </p:blipFill>
        <p:spPr>
          <a:xfrm>
            <a:off x="279178" y="719821"/>
            <a:ext cx="7792926" cy="5664859"/>
          </a:xfrm>
          <a:prstGeom prst="rect">
            <a:avLst/>
          </a:prstGeom>
        </p:spPr>
      </p:pic>
    </p:spTree>
    <p:extLst>
      <p:ext uri="{BB962C8B-B14F-4D97-AF65-F5344CB8AC3E}">
        <p14:creationId xmlns:p14="http://schemas.microsoft.com/office/powerpoint/2010/main" val="2743596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Anleihenkaufprogramm</a:t>
            </a:r>
            <a:r>
              <a:rPr lang="en-US" sz="2903" b="1" dirty="0">
                <a:solidFill>
                  <a:sysClr val="windowText" lastClr="000000"/>
                </a:solidFill>
              </a:rPr>
              <a:t> der EZB</a:t>
            </a:r>
            <a:endParaRPr lang="en-US" sz="2903" dirty="0">
              <a:solidFill>
                <a:sysClr val="windowText" lastClr="000000"/>
              </a:solidFill>
            </a:endParaRPr>
          </a:p>
        </p:txBody>
      </p:sp>
      <p:sp>
        <p:nvSpPr>
          <p:cNvPr id="7" name="Textfeld 6"/>
          <p:cNvSpPr txBox="1"/>
          <p:nvPr/>
        </p:nvSpPr>
        <p:spPr>
          <a:xfrm>
            <a:off x="845311" y="6175744"/>
            <a:ext cx="8426841" cy="359655"/>
          </a:xfrm>
          <a:prstGeom prst="rect">
            <a:avLst/>
          </a:prstGeom>
          <a:noFill/>
        </p:spPr>
        <p:txBody>
          <a:bodyPr wrap="square" rtlCol="0">
            <a:noAutofit/>
          </a:bodyPr>
          <a:lstStyle/>
          <a:p>
            <a:r>
              <a:rPr lang="en-GB" altLang="de-DE" sz="1089" dirty="0">
                <a:ea typeface="ＭＳ Ｐゴシック" pitchFamily="34" charset="-128"/>
              </a:rPr>
              <a:t>Source: ECB, Asset Purchase Program </a:t>
            </a:r>
          </a:p>
          <a:p>
            <a:r>
              <a:rPr lang="de-DE" sz="1100" dirty="0">
                <a:hlinkClick r:id="rId3"/>
              </a:rPr>
              <a:t>https://www.ecb.europa.eu/mopo/implement/omt/html/index.en.html</a:t>
            </a:r>
            <a:endParaRPr lang="en-GB" altLang="de-DE" sz="1089" dirty="0">
              <a:ea typeface="ＭＳ Ｐゴシック" pitchFamily="34" charset="-128"/>
            </a:endParaRPr>
          </a:p>
        </p:txBody>
      </p:sp>
      <p:sp>
        <p:nvSpPr>
          <p:cNvPr id="15" name="Rechteck 14">
            <a:extLst>
              <a:ext uri="{FF2B5EF4-FFF2-40B4-BE49-F238E27FC236}">
                <a16:creationId xmlns:a16="http://schemas.microsoft.com/office/drawing/2014/main" id="{AE1B2C3C-8D1B-4423-819D-C97BC6D085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1026" name="Picture 2" descr="Eurosystem cumulative net asset purchases from 2015-2018, broken down by purchase programme type. Reinvestments from 2019.">
            <a:extLst>
              <a:ext uri="{FF2B5EF4-FFF2-40B4-BE49-F238E27FC236}">
                <a16:creationId xmlns:a16="http://schemas.microsoft.com/office/drawing/2014/main" id="{1D8DE39E-3A18-A9BC-ADC2-97A3B7E6F4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981421"/>
            <a:ext cx="8659442" cy="4895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348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414307"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Zentralbankbilanz der EZB</a:t>
            </a:r>
            <a:endParaRPr lang="en-US" sz="2903" dirty="0">
              <a:solidFill>
                <a:sysClr val="windowText" lastClr="000000"/>
              </a:solidFill>
            </a:endParaRPr>
          </a:p>
        </p:txBody>
      </p:sp>
      <p:sp>
        <p:nvSpPr>
          <p:cNvPr id="7" name="Textfeld 6"/>
          <p:cNvSpPr txBox="1"/>
          <p:nvPr/>
        </p:nvSpPr>
        <p:spPr>
          <a:xfrm>
            <a:off x="1784593" y="6237948"/>
            <a:ext cx="8426841" cy="359655"/>
          </a:xfrm>
          <a:prstGeom prst="rect">
            <a:avLst/>
          </a:prstGeom>
          <a:noFill/>
        </p:spPr>
        <p:txBody>
          <a:bodyPr wrap="square" rtlCol="0">
            <a:noAutofit/>
          </a:bodyPr>
          <a:lstStyle/>
          <a:p>
            <a:r>
              <a:rPr lang="en-GB" altLang="de-DE" sz="1089" dirty="0">
                <a:ea typeface="ＭＳ Ｐゴシック" pitchFamily="34" charset="-128"/>
              </a:rPr>
              <a:t>Source: boerse.de</a:t>
            </a:r>
          </a:p>
        </p:txBody>
      </p:sp>
      <p:sp>
        <p:nvSpPr>
          <p:cNvPr id="17" name="Rechteck 16">
            <a:extLst>
              <a:ext uri="{FF2B5EF4-FFF2-40B4-BE49-F238E27FC236}">
                <a16:creationId xmlns:a16="http://schemas.microsoft.com/office/drawing/2014/main" id="{278795BD-CC52-431C-AE80-3AAC753C7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descr="Ein Bild, das Text, Screenshot, Diagramm, Reihe enthält.&#10;&#10;KI-generierte Inhalte können fehlerhaft sein.">
            <a:extLst>
              <a:ext uri="{FF2B5EF4-FFF2-40B4-BE49-F238E27FC236}">
                <a16:creationId xmlns:a16="http://schemas.microsoft.com/office/drawing/2014/main" id="{4DA37641-D2D9-EB4F-E014-95FFB9ABD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0320" y="797753"/>
            <a:ext cx="7255342" cy="5440195"/>
          </a:xfrm>
          <a:prstGeom prst="rect">
            <a:avLst/>
          </a:prstGeom>
        </p:spPr>
      </p:pic>
    </p:spTree>
    <p:extLst>
      <p:ext uri="{BB962C8B-B14F-4D97-AF65-F5344CB8AC3E}">
        <p14:creationId xmlns:p14="http://schemas.microsoft.com/office/powerpoint/2010/main" val="41097990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Verzinsung</a:t>
            </a:r>
            <a:r>
              <a:rPr lang="en-US" sz="2903" b="1" dirty="0">
                <a:solidFill>
                  <a:sysClr val="windowText" lastClr="000000"/>
                </a:solidFill>
              </a:rPr>
              <a:t> 10j </a:t>
            </a:r>
            <a:r>
              <a:rPr lang="en-US" sz="2903" b="1" dirty="0" err="1">
                <a:solidFill>
                  <a:sysClr val="windowText" lastClr="000000"/>
                </a:solidFill>
              </a:rPr>
              <a:t>Staatsanleihen</a:t>
            </a:r>
            <a:r>
              <a:rPr lang="en-US" sz="2903" b="1" dirty="0">
                <a:solidFill>
                  <a:sysClr val="windowText" lastClr="000000"/>
                </a:solidFill>
              </a:rPr>
              <a:t> </a:t>
            </a:r>
            <a:r>
              <a:rPr lang="en-US" sz="2903" b="1" dirty="0" err="1">
                <a:solidFill>
                  <a:sysClr val="windowText" lastClr="000000"/>
                </a:solidFill>
              </a:rPr>
              <a:t>Euroraum</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D12BF3F-7ED2-0DC3-39B6-5F6D6AB31AEB}"/>
              </a:ext>
            </a:extLst>
          </p:cNvPr>
          <p:cNvPicPr>
            <a:picLocks noChangeAspect="1"/>
          </p:cNvPicPr>
          <p:nvPr/>
        </p:nvPicPr>
        <p:blipFill>
          <a:blip r:embed="rId3"/>
          <a:stretch>
            <a:fillRect/>
          </a:stretch>
        </p:blipFill>
        <p:spPr>
          <a:xfrm>
            <a:off x="289667" y="671263"/>
            <a:ext cx="8252168" cy="4812665"/>
          </a:xfrm>
          <a:prstGeom prst="rect">
            <a:avLst/>
          </a:prstGeom>
        </p:spPr>
      </p:pic>
    </p:spTree>
    <p:extLst>
      <p:ext uri="{BB962C8B-B14F-4D97-AF65-F5344CB8AC3E}">
        <p14:creationId xmlns:p14="http://schemas.microsoft.com/office/powerpoint/2010/main" val="3886726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4781535" cy="593674"/>
          </a:xfrm>
          <a:prstGeom prst="rect">
            <a:avLst/>
          </a:prstGeom>
          <a:noFill/>
          <a:ln>
            <a:noFill/>
          </a:ln>
        </p:spPr>
        <p:txBody>
          <a:bodyPr vert="horz" wrap="none" lIns="81646" tIns="40823" rIns="81646" bIns="40823" anchorCtr="0" compatLnSpc="0">
            <a:spAutoFit/>
          </a:bodyPr>
          <a:lstStyle/>
          <a:p>
            <a:r>
              <a:rPr lang="de-DE" sz="3266" dirty="0"/>
              <a:t>Wertaufbewahrungsmittel	</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Bei zeitlicher Differenz zwischen Ein- und Ausgaben</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Verschiebung von Konsumplänen in die Zukunft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Geld konkurriert dabei mit anderen Vermögensarten                (z. B. Aktien, Immobilien). Geld weist im Allgemeinen           aber einen höheren Liquiditätsgrad auf</a:t>
            </a:r>
          </a:p>
          <a:p>
            <a:endParaRPr lang="de-DE" sz="2540" dirty="0"/>
          </a:p>
        </p:txBody>
      </p:sp>
      <p:sp>
        <p:nvSpPr>
          <p:cNvPr id="5" name="Rechteck 4">
            <a:extLst>
              <a:ext uri="{FF2B5EF4-FFF2-40B4-BE49-F238E27FC236}">
                <a16:creationId xmlns:a16="http://schemas.microsoft.com/office/drawing/2014/main" id="{EA4D01A2-3977-4289-B32F-E072AA9A22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0CC4E8F5-BC0F-483C-930A-95DBEA56777A}"/>
                  </a:ext>
                </a:extLst>
              </p14:cNvPr>
              <p14:cNvContentPartPr/>
              <p14:nvPr/>
            </p14:nvContentPartPr>
            <p14:xfrm>
              <a:off x="2690213" y="1549507"/>
              <a:ext cx="6731640" cy="140760"/>
            </p14:xfrm>
          </p:contentPart>
        </mc:Choice>
        <mc:Fallback xmlns="">
          <p:pic>
            <p:nvPicPr>
              <p:cNvPr id="2" name="Freihand 1">
                <a:extLst>
                  <a:ext uri="{FF2B5EF4-FFF2-40B4-BE49-F238E27FC236}">
                    <a16:creationId xmlns:a16="http://schemas.microsoft.com/office/drawing/2014/main" id="{0CC4E8F5-BC0F-483C-930A-95DBEA56777A}"/>
                  </a:ext>
                </a:extLst>
              </p:cNvPr>
              <p:cNvPicPr/>
              <p:nvPr/>
            </p:nvPicPr>
            <p:blipFill>
              <a:blip r:embed="rId4"/>
              <a:stretch>
                <a:fillRect/>
              </a:stretch>
            </p:blipFill>
            <p:spPr>
              <a:xfrm>
                <a:off x="2685893" y="1545187"/>
                <a:ext cx="6740280" cy="149400"/>
              </a:xfrm>
              <a:prstGeom prst="rect">
                <a:avLst/>
              </a:prstGeom>
            </p:spPr>
          </p:pic>
        </mc:Fallback>
      </mc:AlternateContent>
      <p:grpSp>
        <p:nvGrpSpPr>
          <p:cNvPr id="25" name="Gruppieren 24">
            <a:extLst>
              <a:ext uri="{FF2B5EF4-FFF2-40B4-BE49-F238E27FC236}">
                <a16:creationId xmlns:a16="http://schemas.microsoft.com/office/drawing/2014/main" id="{38B74AB6-8B7A-4855-8988-EF6B251D3F9A}"/>
              </a:ext>
            </a:extLst>
          </p:cNvPr>
          <p:cNvGrpSpPr/>
          <p:nvPr/>
        </p:nvGrpSpPr>
        <p:grpSpPr>
          <a:xfrm>
            <a:off x="8872133" y="2359147"/>
            <a:ext cx="414000" cy="363960"/>
            <a:chOff x="8872133" y="2359147"/>
            <a:chExt cx="414000" cy="363960"/>
          </a:xfrm>
        </p:grpSpPr>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83D5B710-5CEB-4513-9366-6DB3BE5599F8}"/>
                    </a:ext>
                  </a:extLst>
                </p14:cNvPr>
                <p14:cNvContentPartPr/>
                <p14:nvPr/>
              </p14:nvContentPartPr>
              <p14:xfrm>
                <a:off x="8872133" y="2443027"/>
                <a:ext cx="94680" cy="108360"/>
              </p14:xfrm>
            </p:contentPart>
          </mc:Choice>
          <mc:Fallback xmlns="">
            <p:pic>
              <p:nvPicPr>
                <p:cNvPr id="6" name="Freihand 5">
                  <a:extLst>
                    <a:ext uri="{FF2B5EF4-FFF2-40B4-BE49-F238E27FC236}">
                      <a16:creationId xmlns:a16="http://schemas.microsoft.com/office/drawing/2014/main" id="{83D5B710-5CEB-4513-9366-6DB3BE5599F8}"/>
                    </a:ext>
                  </a:extLst>
                </p:cNvPr>
                <p:cNvPicPr/>
                <p:nvPr/>
              </p:nvPicPr>
              <p:blipFill>
                <a:blip r:embed="rId6"/>
                <a:stretch>
                  <a:fillRect/>
                </a:stretch>
              </p:blipFill>
              <p:spPr>
                <a:xfrm>
                  <a:off x="8867813" y="2438707"/>
                  <a:ext cx="1033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53BC487E-60E0-451C-A0CC-FFAFA5A44B28}"/>
                    </a:ext>
                  </a:extLst>
                </p14:cNvPr>
                <p14:cNvContentPartPr/>
                <p14:nvPr/>
              </p14:nvContentPartPr>
              <p14:xfrm>
                <a:off x="9017933" y="2359147"/>
                <a:ext cx="208440" cy="363960"/>
              </p14:xfrm>
            </p:contentPart>
          </mc:Choice>
          <mc:Fallback xmlns="">
            <p:pic>
              <p:nvPicPr>
                <p:cNvPr id="7" name="Freihand 6">
                  <a:extLst>
                    <a:ext uri="{FF2B5EF4-FFF2-40B4-BE49-F238E27FC236}">
                      <a16:creationId xmlns:a16="http://schemas.microsoft.com/office/drawing/2014/main" id="{53BC487E-60E0-451C-A0CC-FFAFA5A44B28}"/>
                    </a:ext>
                  </a:extLst>
                </p:cNvPr>
                <p:cNvPicPr/>
                <p:nvPr/>
              </p:nvPicPr>
              <p:blipFill>
                <a:blip r:embed="rId8"/>
                <a:stretch>
                  <a:fillRect/>
                </a:stretch>
              </p:blipFill>
              <p:spPr>
                <a:xfrm>
                  <a:off x="9013613" y="2354827"/>
                  <a:ext cx="21708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9D8A5E00-2AA2-4E54-B731-460CB2977452}"/>
                    </a:ext>
                  </a:extLst>
                </p14:cNvPr>
                <p14:cNvContentPartPr/>
                <p14:nvPr/>
              </p14:nvContentPartPr>
              <p14:xfrm>
                <a:off x="9283973" y="2526187"/>
                <a:ext cx="2160" cy="10080"/>
              </p14:xfrm>
            </p:contentPart>
          </mc:Choice>
          <mc:Fallback xmlns="">
            <p:pic>
              <p:nvPicPr>
                <p:cNvPr id="8" name="Freihand 7">
                  <a:extLst>
                    <a:ext uri="{FF2B5EF4-FFF2-40B4-BE49-F238E27FC236}">
                      <a16:creationId xmlns:a16="http://schemas.microsoft.com/office/drawing/2014/main" id="{9D8A5E00-2AA2-4E54-B731-460CB2977452}"/>
                    </a:ext>
                  </a:extLst>
                </p:cNvPr>
                <p:cNvPicPr/>
                <p:nvPr/>
              </p:nvPicPr>
              <p:blipFill>
                <a:blip r:embed="rId10"/>
                <a:stretch>
                  <a:fillRect/>
                </a:stretch>
              </p:blipFill>
              <p:spPr>
                <a:xfrm>
                  <a:off x="9279653" y="2521867"/>
                  <a:ext cx="10800" cy="18720"/>
                </a:xfrm>
                <a:prstGeom prst="rect">
                  <a:avLst/>
                </a:prstGeom>
              </p:spPr>
            </p:pic>
          </mc:Fallback>
        </mc:AlternateContent>
      </p:grpSp>
      <p:grpSp>
        <p:nvGrpSpPr>
          <p:cNvPr id="24" name="Gruppieren 23">
            <a:extLst>
              <a:ext uri="{FF2B5EF4-FFF2-40B4-BE49-F238E27FC236}">
                <a16:creationId xmlns:a16="http://schemas.microsoft.com/office/drawing/2014/main" id="{610EFFAE-7FCB-4768-BDDA-DDFCFEE5A9EE}"/>
              </a:ext>
            </a:extLst>
          </p:cNvPr>
          <p:cNvGrpSpPr/>
          <p:nvPr/>
        </p:nvGrpSpPr>
        <p:grpSpPr>
          <a:xfrm>
            <a:off x="9607973" y="2151427"/>
            <a:ext cx="2374560" cy="408240"/>
            <a:chOff x="9607973" y="2151427"/>
            <a:chExt cx="2374560" cy="40824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86B44CD6-4874-46B6-B0B1-5AF97860712A}"/>
                    </a:ext>
                  </a:extLst>
                </p14:cNvPr>
                <p14:cNvContentPartPr/>
                <p14:nvPr/>
              </p14:nvContentPartPr>
              <p14:xfrm>
                <a:off x="9607973" y="2282107"/>
                <a:ext cx="133200" cy="268920"/>
              </p14:xfrm>
            </p:contentPart>
          </mc:Choice>
          <mc:Fallback xmlns="">
            <p:pic>
              <p:nvPicPr>
                <p:cNvPr id="9" name="Freihand 8">
                  <a:extLst>
                    <a:ext uri="{FF2B5EF4-FFF2-40B4-BE49-F238E27FC236}">
                      <a16:creationId xmlns:a16="http://schemas.microsoft.com/office/drawing/2014/main" id="{86B44CD6-4874-46B6-B0B1-5AF97860712A}"/>
                    </a:ext>
                  </a:extLst>
                </p:cNvPr>
                <p:cNvPicPr/>
                <p:nvPr/>
              </p:nvPicPr>
              <p:blipFill>
                <a:blip r:embed="rId12"/>
                <a:stretch>
                  <a:fillRect/>
                </a:stretch>
              </p:blipFill>
              <p:spPr>
                <a:xfrm>
                  <a:off x="9603653" y="2277787"/>
                  <a:ext cx="14184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B0C0E6A4-9BA1-4C8F-AA1E-DA02745CBFBC}"/>
                    </a:ext>
                  </a:extLst>
                </p14:cNvPr>
                <p14:cNvContentPartPr/>
                <p14:nvPr/>
              </p14:nvContentPartPr>
              <p14:xfrm>
                <a:off x="9686813" y="2477947"/>
                <a:ext cx="111240" cy="30240"/>
              </p14:xfrm>
            </p:contentPart>
          </mc:Choice>
          <mc:Fallback xmlns="">
            <p:pic>
              <p:nvPicPr>
                <p:cNvPr id="10" name="Freihand 9">
                  <a:extLst>
                    <a:ext uri="{FF2B5EF4-FFF2-40B4-BE49-F238E27FC236}">
                      <a16:creationId xmlns:a16="http://schemas.microsoft.com/office/drawing/2014/main" id="{B0C0E6A4-9BA1-4C8F-AA1E-DA02745CBFBC}"/>
                    </a:ext>
                  </a:extLst>
                </p:cNvPr>
                <p:cNvPicPr/>
                <p:nvPr/>
              </p:nvPicPr>
              <p:blipFill>
                <a:blip r:embed="rId14"/>
                <a:stretch>
                  <a:fillRect/>
                </a:stretch>
              </p:blipFill>
              <p:spPr>
                <a:xfrm>
                  <a:off x="9682493" y="2473627"/>
                  <a:ext cx="1198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71DBE957-14F6-44FA-AE8C-AC05ACE130CA}"/>
                    </a:ext>
                  </a:extLst>
                </p14:cNvPr>
                <p14:cNvContentPartPr/>
                <p14:nvPr/>
              </p14:nvContentPartPr>
              <p14:xfrm>
                <a:off x="9787613" y="2447707"/>
                <a:ext cx="168840" cy="70920"/>
              </p14:xfrm>
            </p:contentPart>
          </mc:Choice>
          <mc:Fallback xmlns="">
            <p:pic>
              <p:nvPicPr>
                <p:cNvPr id="11" name="Freihand 10">
                  <a:extLst>
                    <a:ext uri="{FF2B5EF4-FFF2-40B4-BE49-F238E27FC236}">
                      <a16:creationId xmlns:a16="http://schemas.microsoft.com/office/drawing/2014/main" id="{71DBE957-14F6-44FA-AE8C-AC05ACE130CA}"/>
                    </a:ext>
                  </a:extLst>
                </p:cNvPr>
                <p:cNvPicPr/>
                <p:nvPr/>
              </p:nvPicPr>
              <p:blipFill>
                <a:blip r:embed="rId16"/>
                <a:stretch>
                  <a:fillRect/>
                </a:stretch>
              </p:blipFill>
              <p:spPr>
                <a:xfrm>
                  <a:off x="9783293" y="2443387"/>
                  <a:ext cx="1774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6E079D8C-2046-4F0A-890F-F1165D775874}"/>
                    </a:ext>
                  </a:extLst>
                </p14:cNvPr>
                <p14:cNvContentPartPr/>
                <p14:nvPr/>
              </p14:nvContentPartPr>
              <p14:xfrm>
                <a:off x="9958253" y="2436187"/>
                <a:ext cx="79560" cy="75600"/>
              </p14:xfrm>
            </p:contentPart>
          </mc:Choice>
          <mc:Fallback xmlns="">
            <p:pic>
              <p:nvPicPr>
                <p:cNvPr id="12" name="Freihand 11">
                  <a:extLst>
                    <a:ext uri="{FF2B5EF4-FFF2-40B4-BE49-F238E27FC236}">
                      <a16:creationId xmlns:a16="http://schemas.microsoft.com/office/drawing/2014/main" id="{6E079D8C-2046-4F0A-890F-F1165D775874}"/>
                    </a:ext>
                  </a:extLst>
                </p:cNvPr>
                <p:cNvPicPr/>
                <p:nvPr/>
              </p:nvPicPr>
              <p:blipFill>
                <a:blip r:embed="rId18"/>
                <a:stretch>
                  <a:fillRect/>
                </a:stretch>
              </p:blipFill>
              <p:spPr>
                <a:xfrm>
                  <a:off x="9953933" y="2431867"/>
                  <a:ext cx="882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377DB5A7-F243-4D6E-9E90-BEC3CB71E45C}"/>
                    </a:ext>
                  </a:extLst>
                </p14:cNvPr>
                <p14:cNvContentPartPr/>
                <p14:nvPr/>
              </p14:nvContentPartPr>
              <p14:xfrm>
                <a:off x="10043933" y="2421427"/>
                <a:ext cx="357840" cy="71640"/>
              </p14:xfrm>
            </p:contentPart>
          </mc:Choice>
          <mc:Fallback xmlns="">
            <p:pic>
              <p:nvPicPr>
                <p:cNvPr id="13" name="Freihand 12">
                  <a:extLst>
                    <a:ext uri="{FF2B5EF4-FFF2-40B4-BE49-F238E27FC236}">
                      <a16:creationId xmlns:a16="http://schemas.microsoft.com/office/drawing/2014/main" id="{377DB5A7-F243-4D6E-9E90-BEC3CB71E45C}"/>
                    </a:ext>
                  </a:extLst>
                </p:cNvPr>
                <p:cNvPicPr/>
                <p:nvPr/>
              </p:nvPicPr>
              <p:blipFill>
                <a:blip r:embed="rId20"/>
                <a:stretch>
                  <a:fillRect/>
                </a:stretch>
              </p:blipFill>
              <p:spPr>
                <a:xfrm>
                  <a:off x="10039613" y="2417107"/>
                  <a:ext cx="3664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2EC9F7AC-48AF-4D51-9B30-E51CEF886135}"/>
                    </a:ext>
                  </a:extLst>
                </p14:cNvPr>
                <p14:cNvContentPartPr/>
                <p14:nvPr/>
              </p14:nvContentPartPr>
              <p14:xfrm>
                <a:off x="10527053" y="2430787"/>
                <a:ext cx="52560" cy="20880"/>
              </p14:xfrm>
            </p:contentPart>
          </mc:Choice>
          <mc:Fallback xmlns="">
            <p:pic>
              <p:nvPicPr>
                <p:cNvPr id="14" name="Freihand 13">
                  <a:extLst>
                    <a:ext uri="{FF2B5EF4-FFF2-40B4-BE49-F238E27FC236}">
                      <a16:creationId xmlns:a16="http://schemas.microsoft.com/office/drawing/2014/main" id="{2EC9F7AC-48AF-4D51-9B30-E51CEF886135}"/>
                    </a:ext>
                  </a:extLst>
                </p:cNvPr>
                <p:cNvPicPr/>
                <p:nvPr/>
              </p:nvPicPr>
              <p:blipFill>
                <a:blip r:embed="rId22"/>
                <a:stretch>
                  <a:fillRect/>
                </a:stretch>
              </p:blipFill>
              <p:spPr>
                <a:xfrm>
                  <a:off x="10522733" y="2426467"/>
                  <a:ext cx="612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3C76A257-D7CC-4718-83BA-D3E70EAB29E0}"/>
                    </a:ext>
                  </a:extLst>
                </p14:cNvPr>
                <p14:cNvContentPartPr/>
                <p14:nvPr/>
              </p14:nvContentPartPr>
              <p14:xfrm>
                <a:off x="10681493" y="2286067"/>
                <a:ext cx="100440" cy="167040"/>
              </p14:xfrm>
            </p:contentPart>
          </mc:Choice>
          <mc:Fallback xmlns="">
            <p:pic>
              <p:nvPicPr>
                <p:cNvPr id="15" name="Freihand 14">
                  <a:extLst>
                    <a:ext uri="{FF2B5EF4-FFF2-40B4-BE49-F238E27FC236}">
                      <a16:creationId xmlns:a16="http://schemas.microsoft.com/office/drawing/2014/main" id="{3C76A257-D7CC-4718-83BA-D3E70EAB29E0}"/>
                    </a:ext>
                  </a:extLst>
                </p:cNvPr>
                <p:cNvPicPr/>
                <p:nvPr/>
              </p:nvPicPr>
              <p:blipFill>
                <a:blip r:embed="rId24"/>
                <a:stretch>
                  <a:fillRect/>
                </a:stretch>
              </p:blipFill>
              <p:spPr>
                <a:xfrm>
                  <a:off x="10677173" y="2281747"/>
                  <a:ext cx="1090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FBB70D7E-780B-418D-8FCB-726D7EEF4370}"/>
                    </a:ext>
                  </a:extLst>
                </p14:cNvPr>
                <p14:cNvContentPartPr/>
                <p14:nvPr/>
              </p14:nvContentPartPr>
              <p14:xfrm>
                <a:off x="10782293" y="2366707"/>
                <a:ext cx="87480" cy="192960"/>
              </p14:xfrm>
            </p:contentPart>
          </mc:Choice>
          <mc:Fallback xmlns="">
            <p:pic>
              <p:nvPicPr>
                <p:cNvPr id="16" name="Freihand 15">
                  <a:extLst>
                    <a:ext uri="{FF2B5EF4-FFF2-40B4-BE49-F238E27FC236}">
                      <a16:creationId xmlns:a16="http://schemas.microsoft.com/office/drawing/2014/main" id="{FBB70D7E-780B-418D-8FCB-726D7EEF4370}"/>
                    </a:ext>
                  </a:extLst>
                </p:cNvPr>
                <p:cNvPicPr/>
                <p:nvPr/>
              </p:nvPicPr>
              <p:blipFill>
                <a:blip r:embed="rId26"/>
                <a:stretch>
                  <a:fillRect/>
                </a:stretch>
              </p:blipFill>
              <p:spPr>
                <a:xfrm>
                  <a:off x="10777973" y="2362387"/>
                  <a:ext cx="961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F97CBFE7-F0B5-49B6-B581-A73A9EF78746}"/>
                    </a:ext>
                  </a:extLst>
                </p14:cNvPr>
                <p14:cNvContentPartPr/>
                <p14:nvPr/>
              </p14:nvContentPartPr>
              <p14:xfrm>
                <a:off x="10902533" y="2360947"/>
                <a:ext cx="125640" cy="57600"/>
              </p14:xfrm>
            </p:contentPart>
          </mc:Choice>
          <mc:Fallback xmlns="">
            <p:pic>
              <p:nvPicPr>
                <p:cNvPr id="17" name="Freihand 16">
                  <a:extLst>
                    <a:ext uri="{FF2B5EF4-FFF2-40B4-BE49-F238E27FC236}">
                      <a16:creationId xmlns:a16="http://schemas.microsoft.com/office/drawing/2014/main" id="{F97CBFE7-F0B5-49B6-B581-A73A9EF78746}"/>
                    </a:ext>
                  </a:extLst>
                </p:cNvPr>
                <p:cNvPicPr/>
                <p:nvPr/>
              </p:nvPicPr>
              <p:blipFill>
                <a:blip r:embed="rId28"/>
                <a:stretch>
                  <a:fillRect/>
                </a:stretch>
              </p:blipFill>
              <p:spPr>
                <a:xfrm>
                  <a:off x="10898213" y="2356627"/>
                  <a:ext cx="1342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4AEA9874-E15B-4024-981C-1C1C31C1039E}"/>
                    </a:ext>
                  </a:extLst>
                </p14:cNvPr>
                <p14:cNvContentPartPr/>
                <p14:nvPr/>
              </p14:nvContentPartPr>
              <p14:xfrm>
                <a:off x="11047613" y="2230987"/>
                <a:ext cx="302400" cy="181440"/>
              </p14:xfrm>
            </p:contentPart>
          </mc:Choice>
          <mc:Fallback xmlns="">
            <p:pic>
              <p:nvPicPr>
                <p:cNvPr id="18" name="Freihand 17">
                  <a:extLst>
                    <a:ext uri="{FF2B5EF4-FFF2-40B4-BE49-F238E27FC236}">
                      <a16:creationId xmlns:a16="http://schemas.microsoft.com/office/drawing/2014/main" id="{4AEA9874-E15B-4024-981C-1C1C31C1039E}"/>
                    </a:ext>
                  </a:extLst>
                </p:cNvPr>
                <p:cNvPicPr/>
                <p:nvPr/>
              </p:nvPicPr>
              <p:blipFill>
                <a:blip r:embed="rId30"/>
                <a:stretch>
                  <a:fillRect/>
                </a:stretch>
              </p:blipFill>
              <p:spPr>
                <a:xfrm>
                  <a:off x="11043293" y="2226667"/>
                  <a:ext cx="3110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CDA505A9-D31E-4B77-9063-A00CDFBC017C}"/>
                    </a:ext>
                  </a:extLst>
                </p14:cNvPr>
                <p14:cNvContentPartPr/>
                <p14:nvPr/>
              </p14:nvContentPartPr>
              <p14:xfrm>
                <a:off x="11358293" y="2197507"/>
                <a:ext cx="112320" cy="187920"/>
              </p14:xfrm>
            </p:contentPart>
          </mc:Choice>
          <mc:Fallback xmlns="">
            <p:pic>
              <p:nvPicPr>
                <p:cNvPr id="19" name="Freihand 18">
                  <a:extLst>
                    <a:ext uri="{FF2B5EF4-FFF2-40B4-BE49-F238E27FC236}">
                      <a16:creationId xmlns:a16="http://schemas.microsoft.com/office/drawing/2014/main" id="{CDA505A9-D31E-4B77-9063-A00CDFBC017C}"/>
                    </a:ext>
                  </a:extLst>
                </p:cNvPr>
                <p:cNvPicPr/>
                <p:nvPr/>
              </p:nvPicPr>
              <p:blipFill>
                <a:blip r:embed="rId32"/>
                <a:stretch>
                  <a:fillRect/>
                </a:stretch>
              </p:blipFill>
              <p:spPr>
                <a:xfrm>
                  <a:off x="11353973" y="2193187"/>
                  <a:ext cx="1209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622148A3-CEEC-45EF-A809-96A64A9349FD}"/>
                    </a:ext>
                  </a:extLst>
                </p14:cNvPr>
                <p14:cNvContentPartPr/>
                <p14:nvPr/>
              </p14:nvContentPartPr>
              <p14:xfrm>
                <a:off x="11478533" y="2289667"/>
                <a:ext cx="104760" cy="83160"/>
              </p14:xfrm>
            </p:contentPart>
          </mc:Choice>
          <mc:Fallback xmlns="">
            <p:pic>
              <p:nvPicPr>
                <p:cNvPr id="20" name="Freihand 19">
                  <a:extLst>
                    <a:ext uri="{FF2B5EF4-FFF2-40B4-BE49-F238E27FC236}">
                      <a16:creationId xmlns:a16="http://schemas.microsoft.com/office/drawing/2014/main" id="{622148A3-CEEC-45EF-A809-96A64A9349FD}"/>
                    </a:ext>
                  </a:extLst>
                </p:cNvPr>
                <p:cNvPicPr/>
                <p:nvPr/>
              </p:nvPicPr>
              <p:blipFill>
                <a:blip r:embed="rId34"/>
                <a:stretch>
                  <a:fillRect/>
                </a:stretch>
              </p:blipFill>
              <p:spPr>
                <a:xfrm>
                  <a:off x="11474213" y="2285347"/>
                  <a:ext cx="1134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1AD22166-0392-46FD-846B-B12FF09F96B5}"/>
                    </a:ext>
                  </a:extLst>
                </p14:cNvPr>
                <p14:cNvContentPartPr/>
                <p14:nvPr/>
              </p14:nvContentPartPr>
              <p14:xfrm>
                <a:off x="11579693" y="2247187"/>
                <a:ext cx="17280" cy="42480"/>
              </p14:xfrm>
            </p:contentPart>
          </mc:Choice>
          <mc:Fallback xmlns="">
            <p:pic>
              <p:nvPicPr>
                <p:cNvPr id="21" name="Freihand 20">
                  <a:extLst>
                    <a:ext uri="{FF2B5EF4-FFF2-40B4-BE49-F238E27FC236}">
                      <a16:creationId xmlns:a16="http://schemas.microsoft.com/office/drawing/2014/main" id="{1AD22166-0392-46FD-846B-B12FF09F96B5}"/>
                    </a:ext>
                  </a:extLst>
                </p:cNvPr>
                <p:cNvPicPr/>
                <p:nvPr/>
              </p:nvPicPr>
              <p:blipFill>
                <a:blip r:embed="rId36"/>
                <a:stretch>
                  <a:fillRect/>
                </a:stretch>
              </p:blipFill>
              <p:spPr>
                <a:xfrm>
                  <a:off x="11575373" y="2242867"/>
                  <a:ext cx="259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C5F7524C-BB83-43B0-83E3-B597AF50647E}"/>
                    </a:ext>
                  </a:extLst>
                </p14:cNvPr>
                <p14:cNvContentPartPr/>
                <p14:nvPr/>
              </p14:nvContentPartPr>
              <p14:xfrm>
                <a:off x="11618213" y="2222347"/>
                <a:ext cx="278280" cy="297360"/>
              </p14:xfrm>
            </p:contentPart>
          </mc:Choice>
          <mc:Fallback xmlns="">
            <p:pic>
              <p:nvPicPr>
                <p:cNvPr id="22" name="Freihand 21">
                  <a:extLst>
                    <a:ext uri="{FF2B5EF4-FFF2-40B4-BE49-F238E27FC236}">
                      <a16:creationId xmlns:a16="http://schemas.microsoft.com/office/drawing/2014/main" id="{C5F7524C-BB83-43B0-83E3-B597AF50647E}"/>
                    </a:ext>
                  </a:extLst>
                </p:cNvPr>
                <p:cNvPicPr/>
                <p:nvPr/>
              </p:nvPicPr>
              <p:blipFill>
                <a:blip r:embed="rId38"/>
                <a:stretch>
                  <a:fillRect/>
                </a:stretch>
              </p:blipFill>
              <p:spPr>
                <a:xfrm>
                  <a:off x="11613893" y="2218027"/>
                  <a:ext cx="28692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F299CFB3-06CC-4298-9D65-13CC607F4A23}"/>
                    </a:ext>
                  </a:extLst>
                </p14:cNvPr>
                <p14:cNvContentPartPr/>
                <p14:nvPr/>
              </p14:nvContentPartPr>
              <p14:xfrm>
                <a:off x="11959133" y="2151427"/>
                <a:ext cx="23400" cy="241200"/>
              </p14:xfrm>
            </p:contentPart>
          </mc:Choice>
          <mc:Fallback xmlns="">
            <p:pic>
              <p:nvPicPr>
                <p:cNvPr id="23" name="Freihand 22">
                  <a:extLst>
                    <a:ext uri="{FF2B5EF4-FFF2-40B4-BE49-F238E27FC236}">
                      <a16:creationId xmlns:a16="http://schemas.microsoft.com/office/drawing/2014/main" id="{F299CFB3-06CC-4298-9D65-13CC607F4A23}"/>
                    </a:ext>
                  </a:extLst>
                </p:cNvPr>
                <p:cNvPicPr/>
                <p:nvPr/>
              </p:nvPicPr>
              <p:blipFill>
                <a:blip r:embed="rId40"/>
                <a:stretch>
                  <a:fillRect/>
                </a:stretch>
              </p:blipFill>
              <p:spPr>
                <a:xfrm>
                  <a:off x="11954813" y="2147107"/>
                  <a:ext cx="32040" cy="249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5B3FCBB5-99F8-40CD-9D8A-379793DB22F0}"/>
                  </a:ext>
                </a:extLst>
              </p14:cNvPr>
              <p14:cNvContentPartPr/>
              <p14:nvPr/>
            </p14:nvContentPartPr>
            <p14:xfrm>
              <a:off x="3814133" y="3859267"/>
              <a:ext cx="1584000" cy="483840"/>
            </p14:xfrm>
          </p:contentPart>
        </mc:Choice>
        <mc:Fallback xmlns="">
          <p:pic>
            <p:nvPicPr>
              <p:cNvPr id="29" name="Freihand 28">
                <a:extLst>
                  <a:ext uri="{FF2B5EF4-FFF2-40B4-BE49-F238E27FC236}">
                    <a16:creationId xmlns:a16="http://schemas.microsoft.com/office/drawing/2014/main" id="{5B3FCBB5-99F8-40CD-9D8A-379793DB22F0}"/>
                  </a:ext>
                </a:extLst>
              </p:cNvPr>
              <p:cNvPicPr/>
              <p:nvPr/>
            </p:nvPicPr>
            <p:blipFill>
              <a:blip r:embed="rId42"/>
              <a:stretch>
                <a:fillRect/>
              </a:stretch>
            </p:blipFill>
            <p:spPr>
              <a:xfrm>
                <a:off x="3809813" y="3854947"/>
                <a:ext cx="1592640" cy="492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Freihand 30">
                <a:extLst>
                  <a:ext uri="{FF2B5EF4-FFF2-40B4-BE49-F238E27FC236}">
                    <a16:creationId xmlns:a16="http://schemas.microsoft.com/office/drawing/2014/main" id="{F163F230-6C9F-4161-B4F4-55694FCC2DA3}"/>
                  </a:ext>
                </a:extLst>
              </p14:cNvPr>
              <p14:cNvContentPartPr/>
              <p14:nvPr/>
            </p14:nvContentPartPr>
            <p14:xfrm>
              <a:off x="4770293" y="4623547"/>
              <a:ext cx="2105280" cy="78480"/>
            </p14:xfrm>
          </p:contentPart>
        </mc:Choice>
        <mc:Fallback xmlns="">
          <p:pic>
            <p:nvPicPr>
              <p:cNvPr id="31" name="Freihand 30">
                <a:extLst>
                  <a:ext uri="{FF2B5EF4-FFF2-40B4-BE49-F238E27FC236}">
                    <a16:creationId xmlns:a16="http://schemas.microsoft.com/office/drawing/2014/main" id="{F163F230-6C9F-4161-B4F4-55694FCC2DA3}"/>
                  </a:ext>
                </a:extLst>
              </p:cNvPr>
              <p:cNvPicPr/>
              <p:nvPr/>
            </p:nvPicPr>
            <p:blipFill>
              <a:blip r:embed="rId44"/>
              <a:stretch>
                <a:fillRect/>
              </a:stretch>
            </p:blipFill>
            <p:spPr>
              <a:xfrm>
                <a:off x="4765973" y="4619227"/>
                <a:ext cx="2113920" cy="87120"/>
              </a:xfrm>
              <a:prstGeom prst="rect">
                <a:avLst/>
              </a:prstGeom>
            </p:spPr>
          </p:pic>
        </mc:Fallback>
      </mc:AlternateContent>
      <p:grpSp>
        <p:nvGrpSpPr>
          <p:cNvPr id="33" name="Gruppieren 32">
            <a:extLst>
              <a:ext uri="{FF2B5EF4-FFF2-40B4-BE49-F238E27FC236}">
                <a16:creationId xmlns:a16="http://schemas.microsoft.com/office/drawing/2014/main" id="{DCA94FAE-7D7A-4611-97FB-56B55A6175C2}"/>
              </a:ext>
            </a:extLst>
          </p:cNvPr>
          <p:cNvGrpSpPr/>
          <p:nvPr/>
        </p:nvGrpSpPr>
        <p:grpSpPr>
          <a:xfrm>
            <a:off x="2859773" y="4179307"/>
            <a:ext cx="4266000" cy="605520"/>
            <a:chOff x="2859773" y="4179307"/>
            <a:chExt cx="4266000" cy="605520"/>
          </a:xfrm>
        </p:grpSpPr>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D52CC9D3-50A4-4439-B78C-DF3B0213AEE7}"/>
                    </a:ext>
                  </a:extLst>
                </p14:cNvPr>
                <p14:cNvContentPartPr/>
                <p14:nvPr/>
              </p14:nvContentPartPr>
              <p14:xfrm>
                <a:off x="2859773" y="4179307"/>
                <a:ext cx="663120" cy="65160"/>
              </p14:xfrm>
            </p:contentPart>
          </mc:Choice>
          <mc:Fallback xmlns="">
            <p:pic>
              <p:nvPicPr>
                <p:cNvPr id="26" name="Freihand 25">
                  <a:extLst>
                    <a:ext uri="{FF2B5EF4-FFF2-40B4-BE49-F238E27FC236}">
                      <a16:creationId xmlns:a16="http://schemas.microsoft.com/office/drawing/2014/main" id="{D52CC9D3-50A4-4439-B78C-DF3B0213AEE7}"/>
                    </a:ext>
                  </a:extLst>
                </p:cNvPr>
                <p:cNvPicPr/>
                <p:nvPr/>
              </p:nvPicPr>
              <p:blipFill>
                <a:blip r:embed="rId46"/>
                <a:stretch>
                  <a:fillRect/>
                </a:stretch>
              </p:blipFill>
              <p:spPr>
                <a:xfrm>
                  <a:off x="2855453" y="4174987"/>
                  <a:ext cx="6717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3D5A6762-278E-4403-9C1C-239CC2F4E305}"/>
                    </a:ext>
                  </a:extLst>
                </p14:cNvPr>
                <p14:cNvContentPartPr/>
                <p14:nvPr/>
              </p14:nvContentPartPr>
              <p14:xfrm>
                <a:off x="3915653" y="4211347"/>
                <a:ext cx="1125360" cy="88200"/>
              </p14:xfrm>
            </p:contentPart>
          </mc:Choice>
          <mc:Fallback xmlns="">
            <p:pic>
              <p:nvPicPr>
                <p:cNvPr id="27" name="Freihand 26">
                  <a:extLst>
                    <a:ext uri="{FF2B5EF4-FFF2-40B4-BE49-F238E27FC236}">
                      <a16:creationId xmlns:a16="http://schemas.microsoft.com/office/drawing/2014/main" id="{3D5A6762-278E-4403-9C1C-239CC2F4E305}"/>
                    </a:ext>
                  </a:extLst>
                </p:cNvPr>
                <p:cNvPicPr/>
                <p:nvPr/>
              </p:nvPicPr>
              <p:blipFill>
                <a:blip r:embed="rId48"/>
                <a:stretch>
                  <a:fillRect/>
                </a:stretch>
              </p:blipFill>
              <p:spPr>
                <a:xfrm>
                  <a:off x="3911333" y="4207027"/>
                  <a:ext cx="11340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0D38F466-F9AA-4563-8BEE-FB61CAA4A1BD}"/>
                    </a:ext>
                  </a:extLst>
                </p14:cNvPr>
                <p14:cNvContentPartPr/>
                <p14:nvPr/>
              </p14:nvContentPartPr>
              <p14:xfrm>
                <a:off x="3567533" y="4284067"/>
                <a:ext cx="3558240" cy="500760"/>
              </p14:xfrm>
            </p:contentPart>
          </mc:Choice>
          <mc:Fallback xmlns="">
            <p:pic>
              <p:nvPicPr>
                <p:cNvPr id="32" name="Freihand 31">
                  <a:extLst>
                    <a:ext uri="{FF2B5EF4-FFF2-40B4-BE49-F238E27FC236}">
                      <a16:creationId xmlns:a16="http://schemas.microsoft.com/office/drawing/2014/main" id="{0D38F466-F9AA-4563-8BEE-FB61CAA4A1BD}"/>
                    </a:ext>
                  </a:extLst>
                </p:cNvPr>
                <p:cNvPicPr/>
                <p:nvPr/>
              </p:nvPicPr>
              <p:blipFill>
                <a:blip r:embed="rId50"/>
                <a:stretch>
                  <a:fillRect/>
                </a:stretch>
              </p:blipFill>
              <p:spPr>
                <a:xfrm>
                  <a:off x="3563213" y="4279747"/>
                  <a:ext cx="3566880" cy="509400"/>
                </a:xfrm>
                <a:prstGeom prst="rect">
                  <a:avLst/>
                </a:prstGeom>
              </p:spPr>
            </p:pic>
          </mc:Fallback>
        </mc:AlternateContent>
      </p:grpSp>
    </p:spTree>
    <p:extLst>
      <p:ext uri="{BB962C8B-B14F-4D97-AF65-F5344CB8AC3E}">
        <p14:creationId xmlns:p14="http://schemas.microsoft.com/office/powerpoint/2010/main" val="1191581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954759" cy="593674"/>
          </a:xfrm>
          <a:prstGeom prst="rect">
            <a:avLst/>
          </a:prstGeom>
          <a:noFill/>
          <a:ln>
            <a:noFill/>
          </a:ln>
        </p:spPr>
        <p:txBody>
          <a:bodyPr vert="horz" wrap="none" lIns="81646" tIns="40823" rIns="81646" bIns="40823" anchorCtr="0" compatLnSpc="0">
            <a:spAutoFit/>
          </a:bodyPr>
          <a:lstStyle/>
          <a:p>
            <a:r>
              <a:rPr lang="de-DE" sz="3266" dirty="0"/>
              <a:t>Bewertungsmaßstab und Recheneinheit</a:t>
            </a:r>
          </a:p>
        </p:txBody>
      </p:sp>
      <p:sp>
        <p:nvSpPr>
          <p:cNvPr id="4" name="Textfeld 3"/>
          <p:cNvSpPr txBox="1"/>
          <p:nvPr/>
        </p:nvSpPr>
        <p:spPr>
          <a:xfrm>
            <a:off x="1654154" y="1077732"/>
            <a:ext cx="8883125" cy="3769397"/>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Standardisierung der Bewertung</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Die relativen Preisverhältnisse drücken das Tauschverhältnis zwischen realen Gütern aus</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Bildet die Grundlage der Wirtschaftsrechnung (z. B. VGR und Berechnung des Bruttoinlandsprodukts</a:t>
            </a:r>
          </a:p>
        </p:txBody>
      </p:sp>
      <p:sp>
        <p:nvSpPr>
          <p:cNvPr id="5" name="Rechteck 4">
            <a:extLst>
              <a:ext uri="{FF2B5EF4-FFF2-40B4-BE49-F238E27FC236}">
                <a16:creationId xmlns:a16="http://schemas.microsoft.com/office/drawing/2014/main" id="{7B258D37-25FC-441C-A4F5-D4BC55D119F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1C39D4F-3FCA-455A-A3BB-50F8D2F79285}"/>
                  </a:ext>
                </a:extLst>
              </p14:cNvPr>
              <p14:cNvContentPartPr/>
              <p14:nvPr/>
            </p14:nvContentPartPr>
            <p14:xfrm>
              <a:off x="2021693" y="730147"/>
              <a:ext cx="6757200" cy="171000"/>
            </p14:xfrm>
          </p:contentPart>
        </mc:Choice>
        <mc:Fallback xmlns="">
          <p:pic>
            <p:nvPicPr>
              <p:cNvPr id="2" name="Freihand 1">
                <a:extLst>
                  <a:ext uri="{FF2B5EF4-FFF2-40B4-BE49-F238E27FC236}">
                    <a16:creationId xmlns:a16="http://schemas.microsoft.com/office/drawing/2014/main" id="{11C39D4F-3FCA-455A-A3BB-50F8D2F79285}"/>
                  </a:ext>
                </a:extLst>
              </p:cNvPr>
              <p:cNvPicPr/>
              <p:nvPr/>
            </p:nvPicPr>
            <p:blipFill>
              <a:blip r:embed="rId4"/>
              <a:stretch>
                <a:fillRect/>
              </a:stretch>
            </p:blipFill>
            <p:spPr>
              <a:xfrm>
                <a:off x="2017373" y="725827"/>
                <a:ext cx="67658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8E50B9CC-5A5E-4775-BAD1-0E16D2D45E5F}"/>
                  </a:ext>
                </a:extLst>
              </p14:cNvPr>
              <p14:cNvContentPartPr/>
              <p14:nvPr/>
            </p14:nvContentPartPr>
            <p14:xfrm>
              <a:off x="2281253" y="1492627"/>
              <a:ext cx="3953160" cy="43200"/>
            </p14:xfrm>
          </p:contentPart>
        </mc:Choice>
        <mc:Fallback xmlns="">
          <p:pic>
            <p:nvPicPr>
              <p:cNvPr id="6" name="Freihand 5">
                <a:extLst>
                  <a:ext uri="{FF2B5EF4-FFF2-40B4-BE49-F238E27FC236}">
                    <a16:creationId xmlns:a16="http://schemas.microsoft.com/office/drawing/2014/main" id="{8E50B9CC-5A5E-4775-BAD1-0E16D2D45E5F}"/>
                  </a:ext>
                </a:extLst>
              </p:cNvPr>
              <p:cNvPicPr/>
              <p:nvPr/>
            </p:nvPicPr>
            <p:blipFill>
              <a:blip r:embed="rId6"/>
              <a:stretch>
                <a:fillRect/>
              </a:stretch>
            </p:blipFill>
            <p:spPr>
              <a:xfrm>
                <a:off x="2276933" y="1488307"/>
                <a:ext cx="39618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2FD719E5-A59D-462B-8DBA-C4AA2DC23078}"/>
                  </a:ext>
                </a:extLst>
              </p14:cNvPr>
              <p14:cNvContentPartPr/>
              <p14:nvPr/>
            </p14:nvContentPartPr>
            <p14:xfrm>
              <a:off x="2308973" y="1523227"/>
              <a:ext cx="1885320" cy="74160"/>
            </p14:xfrm>
          </p:contentPart>
        </mc:Choice>
        <mc:Fallback xmlns="">
          <p:pic>
            <p:nvPicPr>
              <p:cNvPr id="7" name="Freihand 6">
                <a:extLst>
                  <a:ext uri="{FF2B5EF4-FFF2-40B4-BE49-F238E27FC236}">
                    <a16:creationId xmlns:a16="http://schemas.microsoft.com/office/drawing/2014/main" id="{2FD719E5-A59D-462B-8DBA-C4AA2DC23078}"/>
                  </a:ext>
                </a:extLst>
              </p:cNvPr>
              <p:cNvPicPr/>
              <p:nvPr/>
            </p:nvPicPr>
            <p:blipFill>
              <a:blip r:embed="rId8"/>
              <a:stretch>
                <a:fillRect/>
              </a:stretch>
            </p:blipFill>
            <p:spPr>
              <a:xfrm>
                <a:off x="2304653" y="1518907"/>
                <a:ext cx="18939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C4456F80-3148-4832-A90C-1637039F4D39}"/>
                  </a:ext>
                </a:extLst>
              </p14:cNvPr>
              <p14:cNvContentPartPr/>
              <p14:nvPr/>
            </p14:nvContentPartPr>
            <p14:xfrm>
              <a:off x="3253613" y="2637427"/>
              <a:ext cx="2840760" cy="56160"/>
            </p14:xfrm>
          </p:contentPart>
        </mc:Choice>
        <mc:Fallback xmlns="">
          <p:pic>
            <p:nvPicPr>
              <p:cNvPr id="8" name="Freihand 7">
                <a:extLst>
                  <a:ext uri="{FF2B5EF4-FFF2-40B4-BE49-F238E27FC236}">
                    <a16:creationId xmlns:a16="http://schemas.microsoft.com/office/drawing/2014/main" id="{C4456F80-3148-4832-A90C-1637039F4D39}"/>
                  </a:ext>
                </a:extLst>
              </p:cNvPr>
              <p:cNvPicPr/>
              <p:nvPr/>
            </p:nvPicPr>
            <p:blipFill>
              <a:blip r:embed="rId10"/>
              <a:stretch>
                <a:fillRect/>
              </a:stretch>
            </p:blipFill>
            <p:spPr>
              <a:xfrm>
                <a:off x="3249293" y="2633107"/>
                <a:ext cx="28494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75524F4A-0814-461C-AB4B-B81533F33C74}"/>
                  </a:ext>
                </a:extLst>
              </p14:cNvPr>
              <p14:cNvContentPartPr/>
              <p14:nvPr/>
            </p14:nvContentPartPr>
            <p14:xfrm>
              <a:off x="7916693" y="2655427"/>
              <a:ext cx="2075040" cy="73080"/>
            </p14:xfrm>
          </p:contentPart>
        </mc:Choice>
        <mc:Fallback xmlns="">
          <p:pic>
            <p:nvPicPr>
              <p:cNvPr id="9" name="Freihand 8">
                <a:extLst>
                  <a:ext uri="{FF2B5EF4-FFF2-40B4-BE49-F238E27FC236}">
                    <a16:creationId xmlns:a16="http://schemas.microsoft.com/office/drawing/2014/main" id="{75524F4A-0814-461C-AB4B-B81533F33C74}"/>
                  </a:ext>
                </a:extLst>
              </p:cNvPr>
              <p:cNvPicPr/>
              <p:nvPr/>
            </p:nvPicPr>
            <p:blipFill>
              <a:blip r:embed="rId12"/>
              <a:stretch>
                <a:fillRect/>
              </a:stretch>
            </p:blipFill>
            <p:spPr>
              <a:xfrm>
                <a:off x="7912373" y="2651107"/>
                <a:ext cx="20836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5C4DCEA3-E224-469B-BFE8-75CC90569B8A}"/>
                  </a:ext>
                </a:extLst>
              </p14:cNvPr>
              <p14:cNvContentPartPr/>
              <p14:nvPr/>
            </p14:nvContentPartPr>
            <p14:xfrm>
              <a:off x="2606693" y="3106867"/>
              <a:ext cx="2350440" cy="104040"/>
            </p14:xfrm>
          </p:contentPart>
        </mc:Choice>
        <mc:Fallback xmlns="">
          <p:pic>
            <p:nvPicPr>
              <p:cNvPr id="10" name="Freihand 9">
                <a:extLst>
                  <a:ext uri="{FF2B5EF4-FFF2-40B4-BE49-F238E27FC236}">
                    <a16:creationId xmlns:a16="http://schemas.microsoft.com/office/drawing/2014/main" id="{5C4DCEA3-E224-469B-BFE8-75CC90569B8A}"/>
                  </a:ext>
                </a:extLst>
              </p:cNvPr>
              <p:cNvPicPr/>
              <p:nvPr/>
            </p:nvPicPr>
            <p:blipFill>
              <a:blip r:embed="rId14"/>
              <a:stretch>
                <a:fillRect/>
              </a:stretch>
            </p:blipFill>
            <p:spPr>
              <a:xfrm>
                <a:off x="2602373" y="3102547"/>
                <a:ext cx="23590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CBA8C5FB-B871-4347-8220-DEEB2D629E52}"/>
                  </a:ext>
                </a:extLst>
              </p14:cNvPr>
              <p14:cNvContentPartPr/>
              <p14:nvPr/>
            </p14:nvContentPartPr>
            <p14:xfrm>
              <a:off x="3469973" y="4222507"/>
              <a:ext cx="4891680" cy="105840"/>
            </p14:xfrm>
          </p:contentPart>
        </mc:Choice>
        <mc:Fallback xmlns="">
          <p:pic>
            <p:nvPicPr>
              <p:cNvPr id="11" name="Freihand 10">
                <a:extLst>
                  <a:ext uri="{FF2B5EF4-FFF2-40B4-BE49-F238E27FC236}">
                    <a16:creationId xmlns:a16="http://schemas.microsoft.com/office/drawing/2014/main" id="{CBA8C5FB-B871-4347-8220-DEEB2D629E52}"/>
                  </a:ext>
                </a:extLst>
              </p:cNvPr>
              <p:cNvPicPr/>
              <p:nvPr/>
            </p:nvPicPr>
            <p:blipFill>
              <a:blip r:embed="rId16"/>
              <a:stretch>
                <a:fillRect/>
              </a:stretch>
            </p:blipFill>
            <p:spPr>
              <a:xfrm>
                <a:off x="3465653" y="4218187"/>
                <a:ext cx="49003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Freihand 17">
                <a:extLst>
                  <a:ext uri="{FF2B5EF4-FFF2-40B4-BE49-F238E27FC236}">
                    <a16:creationId xmlns:a16="http://schemas.microsoft.com/office/drawing/2014/main" id="{0543E6A4-2472-477B-9DC8-6B6E2F1A12FC}"/>
                  </a:ext>
                </a:extLst>
              </p14:cNvPr>
              <p14:cNvContentPartPr/>
              <p14:nvPr/>
            </p14:nvContentPartPr>
            <p14:xfrm>
              <a:off x="739013" y="4974187"/>
              <a:ext cx="133920" cy="133560"/>
            </p14:xfrm>
          </p:contentPart>
        </mc:Choice>
        <mc:Fallback xmlns="">
          <p:pic>
            <p:nvPicPr>
              <p:cNvPr id="18" name="Freihand 17">
                <a:extLst>
                  <a:ext uri="{FF2B5EF4-FFF2-40B4-BE49-F238E27FC236}">
                    <a16:creationId xmlns:a16="http://schemas.microsoft.com/office/drawing/2014/main" id="{0543E6A4-2472-477B-9DC8-6B6E2F1A12FC}"/>
                  </a:ext>
                </a:extLst>
              </p:cNvPr>
              <p:cNvPicPr/>
              <p:nvPr/>
            </p:nvPicPr>
            <p:blipFill>
              <a:blip r:embed="rId18"/>
              <a:stretch>
                <a:fillRect/>
              </a:stretch>
            </p:blipFill>
            <p:spPr>
              <a:xfrm>
                <a:off x="734693" y="4969867"/>
                <a:ext cx="1425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F383BDFC-F8DB-4A68-8CDD-75FA52F6D2BF}"/>
                  </a:ext>
                </a:extLst>
              </p14:cNvPr>
              <p14:cNvContentPartPr/>
              <p14:nvPr/>
            </p14:nvContentPartPr>
            <p14:xfrm>
              <a:off x="885893" y="5024947"/>
              <a:ext cx="306720" cy="79920"/>
            </p14:xfrm>
          </p:contentPart>
        </mc:Choice>
        <mc:Fallback xmlns="">
          <p:pic>
            <p:nvPicPr>
              <p:cNvPr id="19" name="Freihand 18">
                <a:extLst>
                  <a:ext uri="{FF2B5EF4-FFF2-40B4-BE49-F238E27FC236}">
                    <a16:creationId xmlns:a16="http://schemas.microsoft.com/office/drawing/2014/main" id="{F383BDFC-F8DB-4A68-8CDD-75FA52F6D2BF}"/>
                  </a:ext>
                </a:extLst>
              </p:cNvPr>
              <p:cNvPicPr/>
              <p:nvPr/>
            </p:nvPicPr>
            <p:blipFill>
              <a:blip r:embed="rId20"/>
              <a:stretch>
                <a:fillRect/>
              </a:stretch>
            </p:blipFill>
            <p:spPr>
              <a:xfrm>
                <a:off x="881573" y="5020627"/>
                <a:ext cx="3153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15288885-D63A-4832-9B89-EAE1760717E7}"/>
                  </a:ext>
                </a:extLst>
              </p14:cNvPr>
              <p14:cNvContentPartPr/>
              <p14:nvPr/>
            </p14:nvContentPartPr>
            <p14:xfrm>
              <a:off x="1221773" y="5051587"/>
              <a:ext cx="30960" cy="64440"/>
            </p14:xfrm>
          </p:contentPart>
        </mc:Choice>
        <mc:Fallback xmlns="">
          <p:pic>
            <p:nvPicPr>
              <p:cNvPr id="20" name="Freihand 19">
                <a:extLst>
                  <a:ext uri="{FF2B5EF4-FFF2-40B4-BE49-F238E27FC236}">
                    <a16:creationId xmlns:a16="http://schemas.microsoft.com/office/drawing/2014/main" id="{15288885-D63A-4832-9B89-EAE1760717E7}"/>
                  </a:ext>
                </a:extLst>
              </p:cNvPr>
              <p:cNvPicPr/>
              <p:nvPr/>
            </p:nvPicPr>
            <p:blipFill>
              <a:blip r:embed="rId22"/>
              <a:stretch>
                <a:fillRect/>
              </a:stretch>
            </p:blipFill>
            <p:spPr>
              <a:xfrm>
                <a:off x="1217453" y="5047267"/>
                <a:ext cx="396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Freihand 20">
                <a:extLst>
                  <a:ext uri="{FF2B5EF4-FFF2-40B4-BE49-F238E27FC236}">
                    <a16:creationId xmlns:a16="http://schemas.microsoft.com/office/drawing/2014/main" id="{B836B962-C382-44DF-A6C8-C6D6D60FCE73}"/>
                  </a:ext>
                </a:extLst>
              </p14:cNvPr>
              <p14:cNvContentPartPr/>
              <p14:nvPr/>
            </p14:nvContentPartPr>
            <p14:xfrm>
              <a:off x="1294853" y="5051587"/>
              <a:ext cx="102960" cy="68760"/>
            </p14:xfrm>
          </p:contentPart>
        </mc:Choice>
        <mc:Fallback xmlns="">
          <p:pic>
            <p:nvPicPr>
              <p:cNvPr id="21" name="Freihand 20">
                <a:extLst>
                  <a:ext uri="{FF2B5EF4-FFF2-40B4-BE49-F238E27FC236}">
                    <a16:creationId xmlns:a16="http://schemas.microsoft.com/office/drawing/2014/main" id="{B836B962-C382-44DF-A6C8-C6D6D60FCE73}"/>
                  </a:ext>
                </a:extLst>
              </p:cNvPr>
              <p:cNvPicPr/>
              <p:nvPr/>
            </p:nvPicPr>
            <p:blipFill>
              <a:blip r:embed="rId24"/>
              <a:stretch>
                <a:fillRect/>
              </a:stretch>
            </p:blipFill>
            <p:spPr>
              <a:xfrm>
                <a:off x="1290533" y="5047267"/>
                <a:ext cx="1116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Freihand 21">
                <a:extLst>
                  <a:ext uri="{FF2B5EF4-FFF2-40B4-BE49-F238E27FC236}">
                    <a16:creationId xmlns:a16="http://schemas.microsoft.com/office/drawing/2014/main" id="{319F8FEE-6EB5-47FA-BDE0-2E11E5395A68}"/>
                  </a:ext>
                </a:extLst>
              </p14:cNvPr>
              <p14:cNvContentPartPr/>
              <p14:nvPr/>
            </p14:nvContentPartPr>
            <p14:xfrm>
              <a:off x="1409693" y="4970227"/>
              <a:ext cx="240840" cy="148680"/>
            </p14:xfrm>
          </p:contentPart>
        </mc:Choice>
        <mc:Fallback xmlns="">
          <p:pic>
            <p:nvPicPr>
              <p:cNvPr id="22" name="Freihand 21">
                <a:extLst>
                  <a:ext uri="{FF2B5EF4-FFF2-40B4-BE49-F238E27FC236}">
                    <a16:creationId xmlns:a16="http://schemas.microsoft.com/office/drawing/2014/main" id="{319F8FEE-6EB5-47FA-BDE0-2E11E5395A68}"/>
                  </a:ext>
                </a:extLst>
              </p:cNvPr>
              <p:cNvPicPr/>
              <p:nvPr/>
            </p:nvPicPr>
            <p:blipFill>
              <a:blip r:embed="rId26"/>
              <a:stretch>
                <a:fillRect/>
              </a:stretch>
            </p:blipFill>
            <p:spPr>
              <a:xfrm>
                <a:off x="1405373" y="4965907"/>
                <a:ext cx="2494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3" name="Freihand 22">
                <a:extLst>
                  <a:ext uri="{FF2B5EF4-FFF2-40B4-BE49-F238E27FC236}">
                    <a16:creationId xmlns:a16="http://schemas.microsoft.com/office/drawing/2014/main" id="{33C71FBD-180C-4757-8EBA-2B4C38D5C273}"/>
                  </a:ext>
                </a:extLst>
              </p14:cNvPr>
              <p14:cNvContentPartPr/>
              <p14:nvPr/>
            </p14:nvContentPartPr>
            <p14:xfrm>
              <a:off x="1657733" y="5025667"/>
              <a:ext cx="104400" cy="106560"/>
            </p14:xfrm>
          </p:contentPart>
        </mc:Choice>
        <mc:Fallback xmlns="">
          <p:pic>
            <p:nvPicPr>
              <p:cNvPr id="23" name="Freihand 22">
                <a:extLst>
                  <a:ext uri="{FF2B5EF4-FFF2-40B4-BE49-F238E27FC236}">
                    <a16:creationId xmlns:a16="http://schemas.microsoft.com/office/drawing/2014/main" id="{33C71FBD-180C-4757-8EBA-2B4C38D5C273}"/>
                  </a:ext>
                </a:extLst>
              </p:cNvPr>
              <p:cNvPicPr/>
              <p:nvPr/>
            </p:nvPicPr>
            <p:blipFill>
              <a:blip r:embed="rId28"/>
              <a:stretch>
                <a:fillRect/>
              </a:stretch>
            </p:blipFill>
            <p:spPr>
              <a:xfrm>
                <a:off x="1653413" y="5021347"/>
                <a:ext cx="1130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Freihand 23">
                <a:extLst>
                  <a:ext uri="{FF2B5EF4-FFF2-40B4-BE49-F238E27FC236}">
                    <a16:creationId xmlns:a16="http://schemas.microsoft.com/office/drawing/2014/main" id="{D97DFEB2-58DE-4F88-808B-EF8201891DC2}"/>
                  </a:ext>
                </a:extLst>
              </p14:cNvPr>
              <p14:cNvContentPartPr/>
              <p14:nvPr/>
            </p14:nvContentPartPr>
            <p14:xfrm>
              <a:off x="1583573" y="5045107"/>
              <a:ext cx="64080" cy="80640"/>
            </p14:xfrm>
          </p:contentPart>
        </mc:Choice>
        <mc:Fallback xmlns="">
          <p:pic>
            <p:nvPicPr>
              <p:cNvPr id="24" name="Freihand 23">
                <a:extLst>
                  <a:ext uri="{FF2B5EF4-FFF2-40B4-BE49-F238E27FC236}">
                    <a16:creationId xmlns:a16="http://schemas.microsoft.com/office/drawing/2014/main" id="{D97DFEB2-58DE-4F88-808B-EF8201891DC2}"/>
                  </a:ext>
                </a:extLst>
              </p:cNvPr>
              <p:cNvPicPr/>
              <p:nvPr/>
            </p:nvPicPr>
            <p:blipFill>
              <a:blip r:embed="rId30"/>
              <a:stretch>
                <a:fillRect/>
              </a:stretch>
            </p:blipFill>
            <p:spPr>
              <a:xfrm>
                <a:off x="1579253" y="5040787"/>
                <a:ext cx="727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 name="Freihand 24">
                <a:extLst>
                  <a:ext uri="{FF2B5EF4-FFF2-40B4-BE49-F238E27FC236}">
                    <a16:creationId xmlns:a16="http://schemas.microsoft.com/office/drawing/2014/main" id="{A1E931DF-86EC-4B95-A947-F1CE874CA3D1}"/>
                  </a:ext>
                </a:extLst>
              </p14:cNvPr>
              <p14:cNvContentPartPr/>
              <p14:nvPr/>
            </p14:nvContentPartPr>
            <p14:xfrm>
              <a:off x="1212773" y="4881667"/>
              <a:ext cx="20520" cy="47520"/>
            </p14:xfrm>
          </p:contentPart>
        </mc:Choice>
        <mc:Fallback xmlns="">
          <p:pic>
            <p:nvPicPr>
              <p:cNvPr id="25" name="Freihand 24">
                <a:extLst>
                  <a:ext uri="{FF2B5EF4-FFF2-40B4-BE49-F238E27FC236}">
                    <a16:creationId xmlns:a16="http://schemas.microsoft.com/office/drawing/2014/main" id="{A1E931DF-86EC-4B95-A947-F1CE874CA3D1}"/>
                  </a:ext>
                </a:extLst>
              </p:cNvPr>
              <p:cNvPicPr/>
              <p:nvPr/>
            </p:nvPicPr>
            <p:blipFill>
              <a:blip r:embed="rId32"/>
              <a:stretch>
                <a:fillRect/>
              </a:stretch>
            </p:blipFill>
            <p:spPr>
              <a:xfrm>
                <a:off x="1208453" y="4877347"/>
                <a:ext cx="29160" cy="56160"/>
              </a:xfrm>
              <a:prstGeom prst="rect">
                <a:avLst/>
              </a:prstGeom>
            </p:spPr>
          </p:pic>
        </mc:Fallback>
      </mc:AlternateContent>
      <p:grpSp>
        <p:nvGrpSpPr>
          <p:cNvPr id="259" name="Gruppieren 258">
            <a:extLst>
              <a:ext uri="{FF2B5EF4-FFF2-40B4-BE49-F238E27FC236}">
                <a16:creationId xmlns:a16="http://schemas.microsoft.com/office/drawing/2014/main" id="{A48F9622-0652-4495-884D-8ACB32A788A7}"/>
              </a:ext>
            </a:extLst>
          </p:cNvPr>
          <p:cNvGrpSpPr/>
          <p:nvPr/>
        </p:nvGrpSpPr>
        <p:grpSpPr>
          <a:xfrm>
            <a:off x="1961933" y="4621387"/>
            <a:ext cx="6570720" cy="2197080"/>
            <a:chOff x="1961933" y="4621387"/>
            <a:chExt cx="6570720" cy="2197080"/>
          </a:xfrm>
        </p:grpSpPr>
        <mc:AlternateContent xmlns:mc="http://schemas.openxmlformats.org/markup-compatibility/2006" xmlns:p14="http://schemas.microsoft.com/office/powerpoint/2010/main">
          <mc:Choice Requires="p14">
            <p:contentPart p14:bwMode="auto" r:id="rId33">
              <p14:nvContentPartPr>
                <p14:cNvPr id="30" name="Freihand 29">
                  <a:extLst>
                    <a:ext uri="{FF2B5EF4-FFF2-40B4-BE49-F238E27FC236}">
                      <a16:creationId xmlns:a16="http://schemas.microsoft.com/office/drawing/2014/main" id="{1D41500F-7A58-4856-A7F7-0A9782786779}"/>
                    </a:ext>
                  </a:extLst>
                </p14:cNvPr>
                <p14:cNvContentPartPr/>
                <p14:nvPr/>
              </p14:nvContentPartPr>
              <p14:xfrm>
                <a:off x="2425253" y="4637587"/>
                <a:ext cx="143280" cy="148680"/>
              </p14:xfrm>
            </p:contentPart>
          </mc:Choice>
          <mc:Fallback xmlns="">
            <p:pic>
              <p:nvPicPr>
                <p:cNvPr id="30" name="Freihand 29">
                  <a:extLst>
                    <a:ext uri="{FF2B5EF4-FFF2-40B4-BE49-F238E27FC236}">
                      <a16:creationId xmlns:a16="http://schemas.microsoft.com/office/drawing/2014/main" id="{1D41500F-7A58-4856-A7F7-0A9782786779}"/>
                    </a:ext>
                  </a:extLst>
                </p:cNvPr>
                <p:cNvPicPr/>
                <p:nvPr/>
              </p:nvPicPr>
              <p:blipFill>
                <a:blip r:embed="rId34"/>
                <a:stretch>
                  <a:fillRect/>
                </a:stretch>
              </p:blipFill>
              <p:spPr>
                <a:xfrm>
                  <a:off x="2420933" y="4633267"/>
                  <a:ext cx="1519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1" name="Freihand 30">
                  <a:extLst>
                    <a:ext uri="{FF2B5EF4-FFF2-40B4-BE49-F238E27FC236}">
                      <a16:creationId xmlns:a16="http://schemas.microsoft.com/office/drawing/2014/main" id="{30886937-42B5-4BF1-8069-079B24004218}"/>
                    </a:ext>
                  </a:extLst>
                </p14:cNvPr>
                <p14:cNvContentPartPr/>
                <p14:nvPr/>
              </p14:nvContentPartPr>
              <p14:xfrm>
                <a:off x="2517413" y="4706347"/>
                <a:ext cx="438120" cy="84600"/>
              </p14:xfrm>
            </p:contentPart>
          </mc:Choice>
          <mc:Fallback xmlns="">
            <p:pic>
              <p:nvPicPr>
                <p:cNvPr id="31" name="Freihand 30">
                  <a:extLst>
                    <a:ext uri="{FF2B5EF4-FFF2-40B4-BE49-F238E27FC236}">
                      <a16:creationId xmlns:a16="http://schemas.microsoft.com/office/drawing/2014/main" id="{30886937-42B5-4BF1-8069-079B24004218}"/>
                    </a:ext>
                  </a:extLst>
                </p:cNvPr>
                <p:cNvPicPr/>
                <p:nvPr/>
              </p:nvPicPr>
              <p:blipFill>
                <a:blip r:embed="rId36"/>
                <a:stretch>
                  <a:fillRect/>
                </a:stretch>
              </p:blipFill>
              <p:spPr>
                <a:xfrm>
                  <a:off x="2513093" y="4702027"/>
                  <a:ext cx="4467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2" name="Freihand 31">
                  <a:extLst>
                    <a:ext uri="{FF2B5EF4-FFF2-40B4-BE49-F238E27FC236}">
                      <a16:creationId xmlns:a16="http://schemas.microsoft.com/office/drawing/2014/main" id="{C27766E0-20E8-4015-BCA8-23FFEB4AFDC1}"/>
                    </a:ext>
                  </a:extLst>
                </p14:cNvPr>
                <p14:cNvContentPartPr/>
                <p14:nvPr/>
              </p14:nvContentPartPr>
              <p14:xfrm>
                <a:off x="2974253" y="4669627"/>
                <a:ext cx="211680" cy="127800"/>
              </p14:xfrm>
            </p:contentPart>
          </mc:Choice>
          <mc:Fallback xmlns="">
            <p:pic>
              <p:nvPicPr>
                <p:cNvPr id="32" name="Freihand 31">
                  <a:extLst>
                    <a:ext uri="{FF2B5EF4-FFF2-40B4-BE49-F238E27FC236}">
                      <a16:creationId xmlns:a16="http://schemas.microsoft.com/office/drawing/2014/main" id="{C27766E0-20E8-4015-BCA8-23FFEB4AFDC1}"/>
                    </a:ext>
                  </a:extLst>
                </p:cNvPr>
                <p:cNvPicPr/>
                <p:nvPr/>
              </p:nvPicPr>
              <p:blipFill>
                <a:blip r:embed="rId38"/>
                <a:stretch>
                  <a:fillRect/>
                </a:stretch>
              </p:blipFill>
              <p:spPr>
                <a:xfrm>
                  <a:off x="2969933" y="4665307"/>
                  <a:ext cx="2203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3" name="Freihand 32">
                  <a:extLst>
                    <a:ext uri="{FF2B5EF4-FFF2-40B4-BE49-F238E27FC236}">
                      <a16:creationId xmlns:a16="http://schemas.microsoft.com/office/drawing/2014/main" id="{269F8ECC-BEE9-424D-962E-387207C81472}"/>
                    </a:ext>
                  </a:extLst>
                </p14:cNvPr>
                <p14:cNvContentPartPr/>
                <p14:nvPr/>
              </p14:nvContentPartPr>
              <p14:xfrm>
                <a:off x="3215813" y="4684747"/>
                <a:ext cx="69840" cy="68400"/>
              </p14:xfrm>
            </p:contentPart>
          </mc:Choice>
          <mc:Fallback xmlns="">
            <p:pic>
              <p:nvPicPr>
                <p:cNvPr id="33" name="Freihand 32">
                  <a:extLst>
                    <a:ext uri="{FF2B5EF4-FFF2-40B4-BE49-F238E27FC236}">
                      <a16:creationId xmlns:a16="http://schemas.microsoft.com/office/drawing/2014/main" id="{269F8ECC-BEE9-424D-962E-387207C81472}"/>
                    </a:ext>
                  </a:extLst>
                </p:cNvPr>
                <p:cNvPicPr/>
                <p:nvPr/>
              </p:nvPicPr>
              <p:blipFill>
                <a:blip r:embed="rId40"/>
                <a:stretch>
                  <a:fillRect/>
                </a:stretch>
              </p:blipFill>
              <p:spPr>
                <a:xfrm>
                  <a:off x="3211493" y="4680427"/>
                  <a:ext cx="784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4" name="Freihand 33">
                  <a:extLst>
                    <a:ext uri="{FF2B5EF4-FFF2-40B4-BE49-F238E27FC236}">
                      <a16:creationId xmlns:a16="http://schemas.microsoft.com/office/drawing/2014/main" id="{39282E6A-0AC9-4B98-9E91-6FA7D8594656}"/>
                    </a:ext>
                  </a:extLst>
                </p14:cNvPr>
                <p14:cNvContentPartPr/>
                <p14:nvPr/>
              </p14:nvContentPartPr>
              <p14:xfrm>
                <a:off x="3274853" y="4679707"/>
                <a:ext cx="51480" cy="69840"/>
              </p14:xfrm>
            </p:contentPart>
          </mc:Choice>
          <mc:Fallback xmlns="">
            <p:pic>
              <p:nvPicPr>
                <p:cNvPr id="34" name="Freihand 33">
                  <a:extLst>
                    <a:ext uri="{FF2B5EF4-FFF2-40B4-BE49-F238E27FC236}">
                      <a16:creationId xmlns:a16="http://schemas.microsoft.com/office/drawing/2014/main" id="{39282E6A-0AC9-4B98-9E91-6FA7D8594656}"/>
                    </a:ext>
                  </a:extLst>
                </p:cNvPr>
                <p:cNvPicPr/>
                <p:nvPr/>
              </p:nvPicPr>
              <p:blipFill>
                <a:blip r:embed="rId42"/>
                <a:stretch>
                  <a:fillRect/>
                </a:stretch>
              </p:blipFill>
              <p:spPr>
                <a:xfrm>
                  <a:off x="3270533" y="4675387"/>
                  <a:ext cx="601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5" name="Freihand 34">
                  <a:extLst>
                    <a:ext uri="{FF2B5EF4-FFF2-40B4-BE49-F238E27FC236}">
                      <a16:creationId xmlns:a16="http://schemas.microsoft.com/office/drawing/2014/main" id="{924F04EF-9C8C-4071-AF18-25633BA1D37D}"/>
                    </a:ext>
                  </a:extLst>
                </p14:cNvPr>
                <p14:cNvContentPartPr/>
                <p14:nvPr/>
              </p14:nvContentPartPr>
              <p14:xfrm>
                <a:off x="3349733" y="4637587"/>
                <a:ext cx="289440" cy="123120"/>
              </p14:xfrm>
            </p:contentPart>
          </mc:Choice>
          <mc:Fallback xmlns="">
            <p:pic>
              <p:nvPicPr>
                <p:cNvPr id="35" name="Freihand 34">
                  <a:extLst>
                    <a:ext uri="{FF2B5EF4-FFF2-40B4-BE49-F238E27FC236}">
                      <a16:creationId xmlns:a16="http://schemas.microsoft.com/office/drawing/2014/main" id="{924F04EF-9C8C-4071-AF18-25633BA1D37D}"/>
                    </a:ext>
                  </a:extLst>
                </p:cNvPr>
                <p:cNvPicPr/>
                <p:nvPr/>
              </p:nvPicPr>
              <p:blipFill>
                <a:blip r:embed="rId44"/>
                <a:stretch>
                  <a:fillRect/>
                </a:stretch>
              </p:blipFill>
              <p:spPr>
                <a:xfrm>
                  <a:off x="3345413" y="4633267"/>
                  <a:ext cx="2980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6" name="Freihand 35">
                  <a:extLst>
                    <a:ext uri="{FF2B5EF4-FFF2-40B4-BE49-F238E27FC236}">
                      <a16:creationId xmlns:a16="http://schemas.microsoft.com/office/drawing/2014/main" id="{8BC37E2D-EDBE-43F7-8BDC-13F7DD06019D}"/>
                    </a:ext>
                  </a:extLst>
                </p14:cNvPr>
                <p14:cNvContentPartPr/>
                <p14:nvPr/>
              </p14:nvContentPartPr>
              <p14:xfrm>
                <a:off x="3493013" y="4621387"/>
                <a:ext cx="360" cy="360"/>
              </p14:xfrm>
            </p:contentPart>
          </mc:Choice>
          <mc:Fallback xmlns="">
            <p:pic>
              <p:nvPicPr>
                <p:cNvPr id="36" name="Freihand 35">
                  <a:extLst>
                    <a:ext uri="{FF2B5EF4-FFF2-40B4-BE49-F238E27FC236}">
                      <a16:creationId xmlns:a16="http://schemas.microsoft.com/office/drawing/2014/main" id="{8BC37E2D-EDBE-43F7-8BDC-13F7DD06019D}"/>
                    </a:ext>
                  </a:extLst>
                </p:cNvPr>
                <p:cNvPicPr/>
                <p:nvPr/>
              </p:nvPicPr>
              <p:blipFill>
                <a:blip r:embed="rId46"/>
                <a:stretch>
                  <a:fillRect/>
                </a:stretch>
              </p:blipFill>
              <p:spPr>
                <a:xfrm>
                  <a:off x="3488693" y="4617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2" name="Freihand 11">
                  <a:extLst>
                    <a:ext uri="{FF2B5EF4-FFF2-40B4-BE49-F238E27FC236}">
                      <a16:creationId xmlns:a16="http://schemas.microsoft.com/office/drawing/2014/main" id="{ECF13545-28D8-489A-A58F-CA54E452D251}"/>
                    </a:ext>
                  </a:extLst>
                </p14:cNvPr>
                <p14:cNvContentPartPr/>
                <p14:nvPr/>
              </p14:nvContentPartPr>
              <p14:xfrm>
                <a:off x="2084333" y="4942507"/>
                <a:ext cx="24120" cy="204840"/>
              </p14:xfrm>
            </p:contentPart>
          </mc:Choice>
          <mc:Fallback xmlns="">
            <p:pic>
              <p:nvPicPr>
                <p:cNvPr id="12" name="Freihand 11">
                  <a:extLst>
                    <a:ext uri="{FF2B5EF4-FFF2-40B4-BE49-F238E27FC236}">
                      <a16:creationId xmlns:a16="http://schemas.microsoft.com/office/drawing/2014/main" id="{ECF13545-28D8-489A-A58F-CA54E452D251}"/>
                    </a:ext>
                  </a:extLst>
                </p:cNvPr>
                <p:cNvPicPr/>
                <p:nvPr/>
              </p:nvPicPr>
              <p:blipFill>
                <a:blip r:embed="rId48"/>
                <a:stretch>
                  <a:fillRect/>
                </a:stretch>
              </p:blipFill>
              <p:spPr>
                <a:xfrm>
                  <a:off x="2080013" y="4938187"/>
                  <a:ext cx="327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3" name="Freihand 12">
                  <a:extLst>
                    <a:ext uri="{FF2B5EF4-FFF2-40B4-BE49-F238E27FC236}">
                      <a16:creationId xmlns:a16="http://schemas.microsoft.com/office/drawing/2014/main" id="{3E6B4EE0-5BF9-4C58-A425-FE35EE8C0465}"/>
                    </a:ext>
                  </a:extLst>
                </p14:cNvPr>
                <p14:cNvContentPartPr/>
                <p14:nvPr/>
              </p14:nvContentPartPr>
              <p14:xfrm>
                <a:off x="1961933" y="4896427"/>
                <a:ext cx="225720" cy="256680"/>
              </p14:xfrm>
            </p:contentPart>
          </mc:Choice>
          <mc:Fallback xmlns="">
            <p:pic>
              <p:nvPicPr>
                <p:cNvPr id="13" name="Freihand 12">
                  <a:extLst>
                    <a:ext uri="{FF2B5EF4-FFF2-40B4-BE49-F238E27FC236}">
                      <a16:creationId xmlns:a16="http://schemas.microsoft.com/office/drawing/2014/main" id="{3E6B4EE0-5BF9-4C58-A425-FE35EE8C0465}"/>
                    </a:ext>
                  </a:extLst>
                </p:cNvPr>
                <p:cNvPicPr/>
                <p:nvPr/>
              </p:nvPicPr>
              <p:blipFill>
                <a:blip r:embed="rId50"/>
                <a:stretch>
                  <a:fillRect/>
                </a:stretch>
              </p:blipFill>
              <p:spPr>
                <a:xfrm>
                  <a:off x="1957613" y="4892107"/>
                  <a:ext cx="23436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4" name="Freihand 13">
                  <a:extLst>
                    <a:ext uri="{FF2B5EF4-FFF2-40B4-BE49-F238E27FC236}">
                      <a16:creationId xmlns:a16="http://schemas.microsoft.com/office/drawing/2014/main" id="{06FBBBCB-EE30-4C58-97A3-B3BE6331C758}"/>
                    </a:ext>
                  </a:extLst>
                </p14:cNvPr>
                <p14:cNvContentPartPr/>
                <p14:nvPr/>
              </p14:nvContentPartPr>
              <p14:xfrm>
                <a:off x="2304293" y="4934947"/>
                <a:ext cx="20880" cy="150840"/>
              </p14:xfrm>
            </p:contentPart>
          </mc:Choice>
          <mc:Fallback xmlns="">
            <p:pic>
              <p:nvPicPr>
                <p:cNvPr id="14" name="Freihand 13">
                  <a:extLst>
                    <a:ext uri="{FF2B5EF4-FFF2-40B4-BE49-F238E27FC236}">
                      <a16:creationId xmlns:a16="http://schemas.microsoft.com/office/drawing/2014/main" id="{06FBBBCB-EE30-4C58-97A3-B3BE6331C758}"/>
                    </a:ext>
                  </a:extLst>
                </p:cNvPr>
                <p:cNvPicPr/>
                <p:nvPr/>
              </p:nvPicPr>
              <p:blipFill>
                <a:blip r:embed="rId52"/>
                <a:stretch>
                  <a:fillRect/>
                </a:stretch>
              </p:blipFill>
              <p:spPr>
                <a:xfrm>
                  <a:off x="2299973" y="4930627"/>
                  <a:ext cx="295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5" name="Freihand 14">
                  <a:extLst>
                    <a:ext uri="{FF2B5EF4-FFF2-40B4-BE49-F238E27FC236}">
                      <a16:creationId xmlns:a16="http://schemas.microsoft.com/office/drawing/2014/main" id="{DAD087BA-BF96-4FF0-BE96-037E310817FD}"/>
                    </a:ext>
                  </a:extLst>
                </p14:cNvPr>
                <p14:cNvContentPartPr/>
                <p14:nvPr/>
              </p14:nvContentPartPr>
              <p14:xfrm>
                <a:off x="2437853" y="4978147"/>
                <a:ext cx="11880" cy="153720"/>
              </p14:xfrm>
            </p:contentPart>
          </mc:Choice>
          <mc:Fallback xmlns="">
            <p:pic>
              <p:nvPicPr>
                <p:cNvPr id="15" name="Freihand 14">
                  <a:extLst>
                    <a:ext uri="{FF2B5EF4-FFF2-40B4-BE49-F238E27FC236}">
                      <a16:creationId xmlns:a16="http://schemas.microsoft.com/office/drawing/2014/main" id="{DAD087BA-BF96-4FF0-BE96-037E310817FD}"/>
                    </a:ext>
                  </a:extLst>
                </p:cNvPr>
                <p:cNvPicPr/>
                <p:nvPr/>
              </p:nvPicPr>
              <p:blipFill>
                <a:blip r:embed="rId54"/>
                <a:stretch>
                  <a:fillRect/>
                </a:stretch>
              </p:blipFill>
              <p:spPr>
                <a:xfrm>
                  <a:off x="2433533" y="4973827"/>
                  <a:ext cx="205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6" name="Freihand 15">
                  <a:extLst>
                    <a:ext uri="{FF2B5EF4-FFF2-40B4-BE49-F238E27FC236}">
                      <a16:creationId xmlns:a16="http://schemas.microsoft.com/office/drawing/2014/main" id="{3CFBDE50-E3CB-432A-B8E3-97AAF80B0E02}"/>
                    </a:ext>
                  </a:extLst>
                </p14:cNvPr>
                <p14:cNvContentPartPr/>
                <p14:nvPr/>
              </p14:nvContentPartPr>
              <p14:xfrm>
                <a:off x="2381693" y="4921627"/>
                <a:ext cx="216360" cy="92520"/>
              </p14:xfrm>
            </p:contentPart>
          </mc:Choice>
          <mc:Fallback xmlns="">
            <p:pic>
              <p:nvPicPr>
                <p:cNvPr id="16" name="Freihand 15">
                  <a:extLst>
                    <a:ext uri="{FF2B5EF4-FFF2-40B4-BE49-F238E27FC236}">
                      <a16:creationId xmlns:a16="http://schemas.microsoft.com/office/drawing/2014/main" id="{3CFBDE50-E3CB-432A-B8E3-97AAF80B0E02}"/>
                    </a:ext>
                  </a:extLst>
                </p:cNvPr>
                <p:cNvPicPr/>
                <p:nvPr/>
              </p:nvPicPr>
              <p:blipFill>
                <a:blip r:embed="rId56"/>
                <a:stretch>
                  <a:fillRect/>
                </a:stretch>
              </p:blipFill>
              <p:spPr>
                <a:xfrm>
                  <a:off x="2377373" y="4917307"/>
                  <a:ext cx="2250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7" name="Freihand 26">
                  <a:extLst>
                    <a:ext uri="{FF2B5EF4-FFF2-40B4-BE49-F238E27FC236}">
                      <a16:creationId xmlns:a16="http://schemas.microsoft.com/office/drawing/2014/main" id="{E4AD5083-D4FF-4BE3-B8EA-6E501285CAFB}"/>
                    </a:ext>
                  </a:extLst>
                </p14:cNvPr>
                <p14:cNvContentPartPr/>
                <p14:nvPr/>
              </p14:nvContentPartPr>
              <p14:xfrm>
                <a:off x="2816573" y="5001187"/>
                <a:ext cx="199440" cy="18720"/>
              </p14:xfrm>
            </p:contentPart>
          </mc:Choice>
          <mc:Fallback xmlns="">
            <p:pic>
              <p:nvPicPr>
                <p:cNvPr id="27" name="Freihand 26">
                  <a:extLst>
                    <a:ext uri="{FF2B5EF4-FFF2-40B4-BE49-F238E27FC236}">
                      <a16:creationId xmlns:a16="http://schemas.microsoft.com/office/drawing/2014/main" id="{E4AD5083-D4FF-4BE3-B8EA-6E501285CAFB}"/>
                    </a:ext>
                  </a:extLst>
                </p:cNvPr>
                <p:cNvPicPr/>
                <p:nvPr/>
              </p:nvPicPr>
              <p:blipFill>
                <a:blip r:embed="rId58"/>
                <a:stretch>
                  <a:fillRect/>
                </a:stretch>
              </p:blipFill>
              <p:spPr>
                <a:xfrm>
                  <a:off x="2812253" y="4996867"/>
                  <a:ext cx="2080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8" name="Freihand 27">
                  <a:extLst>
                    <a:ext uri="{FF2B5EF4-FFF2-40B4-BE49-F238E27FC236}">
                      <a16:creationId xmlns:a16="http://schemas.microsoft.com/office/drawing/2014/main" id="{F4EC820E-9B5F-4A09-9E9C-2EFC017C8114}"/>
                    </a:ext>
                  </a:extLst>
                </p14:cNvPr>
                <p14:cNvContentPartPr/>
                <p14:nvPr/>
              </p14:nvContentPartPr>
              <p14:xfrm>
                <a:off x="2808293" y="5048707"/>
                <a:ext cx="219960" cy="34200"/>
              </p14:xfrm>
            </p:contentPart>
          </mc:Choice>
          <mc:Fallback xmlns="">
            <p:pic>
              <p:nvPicPr>
                <p:cNvPr id="28" name="Freihand 27">
                  <a:extLst>
                    <a:ext uri="{FF2B5EF4-FFF2-40B4-BE49-F238E27FC236}">
                      <a16:creationId xmlns:a16="http://schemas.microsoft.com/office/drawing/2014/main" id="{F4EC820E-9B5F-4A09-9E9C-2EFC017C8114}"/>
                    </a:ext>
                  </a:extLst>
                </p:cNvPr>
                <p:cNvPicPr/>
                <p:nvPr/>
              </p:nvPicPr>
              <p:blipFill>
                <a:blip r:embed="rId60"/>
                <a:stretch>
                  <a:fillRect/>
                </a:stretch>
              </p:blipFill>
              <p:spPr>
                <a:xfrm>
                  <a:off x="2803973" y="5044387"/>
                  <a:ext cx="2286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4466BCD1-B3A2-42D9-A3D5-A2F9556B9C49}"/>
                    </a:ext>
                  </a:extLst>
                </p14:cNvPr>
                <p14:cNvContentPartPr/>
                <p14:nvPr/>
              </p14:nvContentPartPr>
              <p14:xfrm>
                <a:off x="3098813" y="4983547"/>
                <a:ext cx="360" cy="360"/>
              </p14:xfrm>
            </p:contentPart>
          </mc:Choice>
          <mc:Fallback xmlns="">
            <p:pic>
              <p:nvPicPr>
                <p:cNvPr id="38" name="Freihand 37">
                  <a:extLst>
                    <a:ext uri="{FF2B5EF4-FFF2-40B4-BE49-F238E27FC236}">
                      <a16:creationId xmlns:a16="http://schemas.microsoft.com/office/drawing/2014/main" id="{4466BCD1-B3A2-42D9-A3D5-A2F9556B9C49}"/>
                    </a:ext>
                  </a:extLst>
                </p:cNvPr>
                <p:cNvPicPr/>
                <p:nvPr/>
              </p:nvPicPr>
              <p:blipFill>
                <a:blip r:embed="rId46"/>
                <a:stretch>
                  <a:fillRect/>
                </a:stretch>
              </p:blipFill>
              <p:spPr>
                <a:xfrm>
                  <a:off x="3094493" y="49792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Freihand 38">
                  <a:extLst>
                    <a:ext uri="{FF2B5EF4-FFF2-40B4-BE49-F238E27FC236}">
                      <a16:creationId xmlns:a16="http://schemas.microsoft.com/office/drawing/2014/main" id="{452BEA8C-AD59-4CDD-BB03-5AE757B18257}"/>
                    </a:ext>
                  </a:extLst>
                </p14:cNvPr>
                <p14:cNvContentPartPr/>
                <p14:nvPr/>
              </p14:nvContentPartPr>
              <p14:xfrm>
                <a:off x="3123293" y="4947907"/>
                <a:ext cx="120960" cy="214560"/>
              </p14:xfrm>
            </p:contentPart>
          </mc:Choice>
          <mc:Fallback xmlns="">
            <p:pic>
              <p:nvPicPr>
                <p:cNvPr id="39" name="Freihand 38">
                  <a:extLst>
                    <a:ext uri="{FF2B5EF4-FFF2-40B4-BE49-F238E27FC236}">
                      <a16:creationId xmlns:a16="http://schemas.microsoft.com/office/drawing/2014/main" id="{452BEA8C-AD59-4CDD-BB03-5AE757B18257}"/>
                    </a:ext>
                  </a:extLst>
                </p:cNvPr>
                <p:cNvPicPr/>
                <p:nvPr/>
              </p:nvPicPr>
              <p:blipFill>
                <a:blip r:embed="rId63"/>
                <a:stretch>
                  <a:fillRect/>
                </a:stretch>
              </p:blipFill>
              <p:spPr>
                <a:xfrm>
                  <a:off x="3118973" y="4943587"/>
                  <a:ext cx="1296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FCB1BAD9-96DB-4783-82B6-BD96B5359673}"/>
                    </a:ext>
                  </a:extLst>
                </p14:cNvPr>
                <p14:cNvContentPartPr/>
                <p14:nvPr/>
              </p14:nvContentPartPr>
              <p14:xfrm>
                <a:off x="3250013" y="5074627"/>
                <a:ext cx="20880" cy="87480"/>
              </p14:xfrm>
            </p:contentPart>
          </mc:Choice>
          <mc:Fallback xmlns="">
            <p:pic>
              <p:nvPicPr>
                <p:cNvPr id="41" name="Freihand 40">
                  <a:extLst>
                    <a:ext uri="{FF2B5EF4-FFF2-40B4-BE49-F238E27FC236}">
                      <a16:creationId xmlns:a16="http://schemas.microsoft.com/office/drawing/2014/main" id="{FCB1BAD9-96DB-4783-82B6-BD96B5359673}"/>
                    </a:ext>
                  </a:extLst>
                </p:cNvPr>
                <p:cNvPicPr/>
                <p:nvPr/>
              </p:nvPicPr>
              <p:blipFill>
                <a:blip r:embed="rId65"/>
                <a:stretch>
                  <a:fillRect/>
                </a:stretch>
              </p:blipFill>
              <p:spPr>
                <a:xfrm>
                  <a:off x="3245693" y="5070307"/>
                  <a:ext cx="295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C4367365-FFDC-4CB5-943A-E193BD6329FC}"/>
                    </a:ext>
                  </a:extLst>
                </p14:cNvPr>
                <p14:cNvContentPartPr/>
                <p14:nvPr/>
              </p14:nvContentPartPr>
              <p14:xfrm>
                <a:off x="3222293" y="5058427"/>
                <a:ext cx="59400" cy="61200"/>
              </p14:xfrm>
            </p:contentPart>
          </mc:Choice>
          <mc:Fallback xmlns="">
            <p:pic>
              <p:nvPicPr>
                <p:cNvPr id="42" name="Freihand 41">
                  <a:extLst>
                    <a:ext uri="{FF2B5EF4-FFF2-40B4-BE49-F238E27FC236}">
                      <a16:creationId xmlns:a16="http://schemas.microsoft.com/office/drawing/2014/main" id="{C4367365-FFDC-4CB5-943A-E193BD6329FC}"/>
                    </a:ext>
                  </a:extLst>
                </p:cNvPr>
                <p:cNvPicPr/>
                <p:nvPr/>
              </p:nvPicPr>
              <p:blipFill>
                <a:blip r:embed="rId67"/>
                <a:stretch>
                  <a:fillRect/>
                </a:stretch>
              </p:blipFill>
              <p:spPr>
                <a:xfrm>
                  <a:off x="3217973" y="5054107"/>
                  <a:ext cx="680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Freihand 42">
                  <a:extLst>
                    <a:ext uri="{FF2B5EF4-FFF2-40B4-BE49-F238E27FC236}">
                      <a16:creationId xmlns:a16="http://schemas.microsoft.com/office/drawing/2014/main" id="{CC3067E7-F4C4-402A-807D-C08C403D56FC}"/>
                    </a:ext>
                  </a:extLst>
                </p14:cNvPr>
                <p14:cNvContentPartPr/>
                <p14:nvPr/>
              </p14:nvContentPartPr>
              <p14:xfrm>
                <a:off x="3307253" y="5063827"/>
                <a:ext cx="69840" cy="114480"/>
              </p14:xfrm>
            </p:contentPart>
          </mc:Choice>
          <mc:Fallback xmlns="">
            <p:pic>
              <p:nvPicPr>
                <p:cNvPr id="43" name="Freihand 42">
                  <a:extLst>
                    <a:ext uri="{FF2B5EF4-FFF2-40B4-BE49-F238E27FC236}">
                      <a16:creationId xmlns:a16="http://schemas.microsoft.com/office/drawing/2014/main" id="{CC3067E7-F4C4-402A-807D-C08C403D56FC}"/>
                    </a:ext>
                  </a:extLst>
                </p:cNvPr>
                <p:cNvPicPr/>
                <p:nvPr/>
              </p:nvPicPr>
              <p:blipFill>
                <a:blip r:embed="rId69"/>
                <a:stretch>
                  <a:fillRect/>
                </a:stretch>
              </p:blipFill>
              <p:spPr>
                <a:xfrm>
                  <a:off x="3302933" y="5059507"/>
                  <a:ext cx="784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Freihand 43">
                  <a:extLst>
                    <a:ext uri="{FF2B5EF4-FFF2-40B4-BE49-F238E27FC236}">
                      <a16:creationId xmlns:a16="http://schemas.microsoft.com/office/drawing/2014/main" id="{A9599B31-5162-4FD9-9AC6-6DC69E6C2E29}"/>
                    </a:ext>
                  </a:extLst>
                </p14:cNvPr>
                <p14:cNvContentPartPr/>
                <p14:nvPr/>
              </p14:nvContentPartPr>
              <p14:xfrm>
                <a:off x="3344693" y="5135827"/>
                <a:ext cx="45360" cy="33120"/>
              </p14:xfrm>
            </p:contentPart>
          </mc:Choice>
          <mc:Fallback xmlns="">
            <p:pic>
              <p:nvPicPr>
                <p:cNvPr id="44" name="Freihand 43">
                  <a:extLst>
                    <a:ext uri="{FF2B5EF4-FFF2-40B4-BE49-F238E27FC236}">
                      <a16:creationId xmlns:a16="http://schemas.microsoft.com/office/drawing/2014/main" id="{A9599B31-5162-4FD9-9AC6-6DC69E6C2E29}"/>
                    </a:ext>
                  </a:extLst>
                </p:cNvPr>
                <p:cNvPicPr/>
                <p:nvPr/>
              </p:nvPicPr>
              <p:blipFill>
                <a:blip r:embed="rId71"/>
                <a:stretch>
                  <a:fillRect/>
                </a:stretch>
              </p:blipFill>
              <p:spPr>
                <a:xfrm>
                  <a:off x="3340373" y="5131507"/>
                  <a:ext cx="540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6" name="Freihand 45">
                  <a:extLst>
                    <a:ext uri="{FF2B5EF4-FFF2-40B4-BE49-F238E27FC236}">
                      <a16:creationId xmlns:a16="http://schemas.microsoft.com/office/drawing/2014/main" id="{369A2805-9E00-4162-9CAA-1BE3D575DE6B}"/>
                    </a:ext>
                  </a:extLst>
                </p14:cNvPr>
                <p14:cNvContentPartPr/>
                <p14:nvPr/>
              </p14:nvContentPartPr>
              <p14:xfrm>
                <a:off x="3448733" y="5008027"/>
                <a:ext cx="29520" cy="30240"/>
              </p14:xfrm>
            </p:contentPart>
          </mc:Choice>
          <mc:Fallback xmlns="">
            <p:pic>
              <p:nvPicPr>
                <p:cNvPr id="46" name="Freihand 45">
                  <a:extLst>
                    <a:ext uri="{FF2B5EF4-FFF2-40B4-BE49-F238E27FC236}">
                      <a16:creationId xmlns:a16="http://schemas.microsoft.com/office/drawing/2014/main" id="{369A2805-9E00-4162-9CAA-1BE3D575DE6B}"/>
                    </a:ext>
                  </a:extLst>
                </p:cNvPr>
                <p:cNvPicPr/>
                <p:nvPr/>
              </p:nvPicPr>
              <p:blipFill>
                <a:blip r:embed="rId73"/>
                <a:stretch>
                  <a:fillRect/>
                </a:stretch>
              </p:blipFill>
              <p:spPr>
                <a:xfrm>
                  <a:off x="3444413" y="5003707"/>
                  <a:ext cx="381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7" name="Freihand 46">
                  <a:extLst>
                    <a:ext uri="{FF2B5EF4-FFF2-40B4-BE49-F238E27FC236}">
                      <a16:creationId xmlns:a16="http://schemas.microsoft.com/office/drawing/2014/main" id="{C9B6ACF0-E757-43D4-8AD4-9C3D03D4C68B}"/>
                    </a:ext>
                  </a:extLst>
                </p14:cNvPr>
                <p14:cNvContentPartPr/>
                <p14:nvPr/>
              </p14:nvContentPartPr>
              <p14:xfrm>
                <a:off x="3573293" y="4894627"/>
                <a:ext cx="77040" cy="206280"/>
              </p14:xfrm>
            </p:contentPart>
          </mc:Choice>
          <mc:Fallback xmlns="">
            <p:pic>
              <p:nvPicPr>
                <p:cNvPr id="47" name="Freihand 46">
                  <a:extLst>
                    <a:ext uri="{FF2B5EF4-FFF2-40B4-BE49-F238E27FC236}">
                      <a16:creationId xmlns:a16="http://schemas.microsoft.com/office/drawing/2014/main" id="{C9B6ACF0-E757-43D4-8AD4-9C3D03D4C68B}"/>
                    </a:ext>
                  </a:extLst>
                </p:cNvPr>
                <p:cNvPicPr/>
                <p:nvPr/>
              </p:nvPicPr>
              <p:blipFill>
                <a:blip r:embed="rId75"/>
                <a:stretch>
                  <a:fillRect/>
                </a:stretch>
              </p:blipFill>
              <p:spPr>
                <a:xfrm>
                  <a:off x="3568973" y="4890307"/>
                  <a:ext cx="856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8" name="Freihand 47">
                  <a:extLst>
                    <a:ext uri="{FF2B5EF4-FFF2-40B4-BE49-F238E27FC236}">
                      <a16:creationId xmlns:a16="http://schemas.microsoft.com/office/drawing/2014/main" id="{D26918A8-B8DC-4C70-8226-D0B820AA0D90}"/>
                    </a:ext>
                  </a:extLst>
                </p14:cNvPr>
                <p14:cNvContentPartPr/>
                <p14:nvPr/>
              </p14:nvContentPartPr>
              <p14:xfrm>
                <a:off x="3533693" y="4884187"/>
                <a:ext cx="141480" cy="146160"/>
              </p14:xfrm>
            </p:contentPart>
          </mc:Choice>
          <mc:Fallback xmlns="">
            <p:pic>
              <p:nvPicPr>
                <p:cNvPr id="48" name="Freihand 47">
                  <a:extLst>
                    <a:ext uri="{FF2B5EF4-FFF2-40B4-BE49-F238E27FC236}">
                      <a16:creationId xmlns:a16="http://schemas.microsoft.com/office/drawing/2014/main" id="{D26918A8-B8DC-4C70-8226-D0B820AA0D90}"/>
                    </a:ext>
                  </a:extLst>
                </p:cNvPr>
                <p:cNvPicPr/>
                <p:nvPr/>
              </p:nvPicPr>
              <p:blipFill>
                <a:blip r:embed="rId77"/>
                <a:stretch>
                  <a:fillRect/>
                </a:stretch>
              </p:blipFill>
              <p:spPr>
                <a:xfrm>
                  <a:off x="3529373" y="4879867"/>
                  <a:ext cx="1501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Freihand 49">
                  <a:extLst>
                    <a:ext uri="{FF2B5EF4-FFF2-40B4-BE49-F238E27FC236}">
                      <a16:creationId xmlns:a16="http://schemas.microsoft.com/office/drawing/2014/main" id="{DA08BABE-4E54-47FA-BAA4-4568F79E8625}"/>
                    </a:ext>
                  </a:extLst>
                </p14:cNvPr>
                <p14:cNvContentPartPr/>
                <p14:nvPr/>
              </p14:nvContentPartPr>
              <p14:xfrm>
                <a:off x="3659333" y="5038267"/>
                <a:ext cx="48960" cy="94680"/>
              </p14:xfrm>
            </p:contentPart>
          </mc:Choice>
          <mc:Fallback xmlns="">
            <p:pic>
              <p:nvPicPr>
                <p:cNvPr id="50" name="Freihand 49">
                  <a:extLst>
                    <a:ext uri="{FF2B5EF4-FFF2-40B4-BE49-F238E27FC236}">
                      <a16:creationId xmlns:a16="http://schemas.microsoft.com/office/drawing/2014/main" id="{DA08BABE-4E54-47FA-BAA4-4568F79E8625}"/>
                    </a:ext>
                  </a:extLst>
                </p:cNvPr>
                <p:cNvPicPr/>
                <p:nvPr/>
              </p:nvPicPr>
              <p:blipFill>
                <a:blip r:embed="rId79"/>
                <a:stretch>
                  <a:fillRect/>
                </a:stretch>
              </p:blipFill>
              <p:spPr>
                <a:xfrm>
                  <a:off x="3655013" y="5033947"/>
                  <a:ext cx="576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Freihand 50">
                  <a:extLst>
                    <a:ext uri="{FF2B5EF4-FFF2-40B4-BE49-F238E27FC236}">
                      <a16:creationId xmlns:a16="http://schemas.microsoft.com/office/drawing/2014/main" id="{CB6D6314-D639-4996-AD03-0859723D2952}"/>
                    </a:ext>
                  </a:extLst>
                </p14:cNvPr>
                <p14:cNvContentPartPr/>
                <p14:nvPr/>
              </p14:nvContentPartPr>
              <p14:xfrm>
                <a:off x="3729533" y="5028907"/>
                <a:ext cx="72360" cy="118080"/>
              </p14:xfrm>
            </p:contentPart>
          </mc:Choice>
          <mc:Fallback xmlns="">
            <p:pic>
              <p:nvPicPr>
                <p:cNvPr id="51" name="Freihand 50">
                  <a:extLst>
                    <a:ext uri="{FF2B5EF4-FFF2-40B4-BE49-F238E27FC236}">
                      <a16:creationId xmlns:a16="http://schemas.microsoft.com/office/drawing/2014/main" id="{CB6D6314-D639-4996-AD03-0859723D2952}"/>
                    </a:ext>
                  </a:extLst>
                </p:cNvPr>
                <p:cNvPicPr/>
                <p:nvPr/>
              </p:nvPicPr>
              <p:blipFill>
                <a:blip r:embed="rId81"/>
                <a:stretch>
                  <a:fillRect/>
                </a:stretch>
              </p:blipFill>
              <p:spPr>
                <a:xfrm>
                  <a:off x="3725213" y="5024587"/>
                  <a:ext cx="810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 name="Freihand 51">
                  <a:extLst>
                    <a:ext uri="{FF2B5EF4-FFF2-40B4-BE49-F238E27FC236}">
                      <a16:creationId xmlns:a16="http://schemas.microsoft.com/office/drawing/2014/main" id="{9B833229-FC5E-460C-A9C7-4E57E235B5E5}"/>
                    </a:ext>
                  </a:extLst>
                </p14:cNvPr>
                <p14:cNvContentPartPr/>
                <p14:nvPr/>
              </p14:nvContentPartPr>
              <p14:xfrm>
                <a:off x="3761573" y="5087947"/>
                <a:ext cx="39960" cy="53280"/>
              </p14:xfrm>
            </p:contentPart>
          </mc:Choice>
          <mc:Fallback xmlns="">
            <p:pic>
              <p:nvPicPr>
                <p:cNvPr id="52" name="Freihand 51">
                  <a:extLst>
                    <a:ext uri="{FF2B5EF4-FFF2-40B4-BE49-F238E27FC236}">
                      <a16:creationId xmlns:a16="http://schemas.microsoft.com/office/drawing/2014/main" id="{9B833229-FC5E-460C-A9C7-4E57E235B5E5}"/>
                    </a:ext>
                  </a:extLst>
                </p:cNvPr>
                <p:cNvPicPr/>
                <p:nvPr/>
              </p:nvPicPr>
              <p:blipFill>
                <a:blip r:embed="rId83"/>
                <a:stretch>
                  <a:fillRect/>
                </a:stretch>
              </p:blipFill>
              <p:spPr>
                <a:xfrm>
                  <a:off x="3757253" y="5083627"/>
                  <a:ext cx="486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Freihand 53">
                  <a:extLst>
                    <a:ext uri="{FF2B5EF4-FFF2-40B4-BE49-F238E27FC236}">
                      <a16:creationId xmlns:a16="http://schemas.microsoft.com/office/drawing/2014/main" id="{D0B76B03-4B87-409A-9B87-5684F489300A}"/>
                    </a:ext>
                  </a:extLst>
                </p14:cNvPr>
                <p14:cNvContentPartPr/>
                <p14:nvPr/>
              </p14:nvContentPartPr>
              <p14:xfrm>
                <a:off x="4030853" y="4910827"/>
                <a:ext cx="7920" cy="118440"/>
              </p14:xfrm>
            </p:contentPart>
          </mc:Choice>
          <mc:Fallback xmlns="">
            <p:pic>
              <p:nvPicPr>
                <p:cNvPr id="54" name="Freihand 53">
                  <a:extLst>
                    <a:ext uri="{FF2B5EF4-FFF2-40B4-BE49-F238E27FC236}">
                      <a16:creationId xmlns:a16="http://schemas.microsoft.com/office/drawing/2014/main" id="{D0B76B03-4B87-409A-9B87-5684F489300A}"/>
                    </a:ext>
                  </a:extLst>
                </p:cNvPr>
                <p:cNvPicPr/>
                <p:nvPr/>
              </p:nvPicPr>
              <p:blipFill>
                <a:blip r:embed="rId85"/>
                <a:stretch>
                  <a:fillRect/>
                </a:stretch>
              </p:blipFill>
              <p:spPr>
                <a:xfrm>
                  <a:off x="4026533" y="4906507"/>
                  <a:ext cx="165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Freihand 54">
                  <a:extLst>
                    <a:ext uri="{FF2B5EF4-FFF2-40B4-BE49-F238E27FC236}">
                      <a16:creationId xmlns:a16="http://schemas.microsoft.com/office/drawing/2014/main" id="{42D5D865-B5CA-412C-AA57-45BD93883503}"/>
                    </a:ext>
                  </a:extLst>
                </p14:cNvPr>
                <p14:cNvContentPartPr/>
                <p14:nvPr/>
              </p14:nvContentPartPr>
              <p14:xfrm>
                <a:off x="3983333" y="4959427"/>
                <a:ext cx="104040" cy="6840"/>
              </p14:xfrm>
            </p:contentPart>
          </mc:Choice>
          <mc:Fallback xmlns="">
            <p:pic>
              <p:nvPicPr>
                <p:cNvPr id="55" name="Freihand 54">
                  <a:extLst>
                    <a:ext uri="{FF2B5EF4-FFF2-40B4-BE49-F238E27FC236}">
                      <a16:creationId xmlns:a16="http://schemas.microsoft.com/office/drawing/2014/main" id="{42D5D865-B5CA-412C-AA57-45BD93883503}"/>
                    </a:ext>
                  </a:extLst>
                </p:cNvPr>
                <p:cNvPicPr/>
                <p:nvPr/>
              </p:nvPicPr>
              <p:blipFill>
                <a:blip r:embed="rId87"/>
                <a:stretch>
                  <a:fillRect/>
                </a:stretch>
              </p:blipFill>
              <p:spPr>
                <a:xfrm>
                  <a:off x="3979013" y="4955107"/>
                  <a:ext cx="1126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Freihand 55">
                  <a:extLst>
                    <a:ext uri="{FF2B5EF4-FFF2-40B4-BE49-F238E27FC236}">
                      <a16:creationId xmlns:a16="http://schemas.microsoft.com/office/drawing/2014/main" id="{C085A97A-0712-40A6-AC91-681B1F0CEA38}"/>
                    </a:ext>
                  </a:extLst>
                </p14:cNvPr>
                <p14:cNvContentPartPr/>
                <p14:nvPr/>
              </p14:nvContentPartPr>
              <p14:xfrm>
                <a:off x="4165853" y="4899307"/>
                <a:ext cx="77400" cy="246600"/>
              </p14:xfrm>
            </p:contentPart>
          </mc:Choice>
          <mc:Fallback xmlns="">
            <p:pic>
              <p:nvPicPr>
                <p:cNvPr id="56" name="Freihand 55">
                  <a:extLst>
                    <a:ext uri="{FF2B5EF4-FFF2-40B4-BE49-F238E27FC236}">
                      <a16:creationId xmlns:a16="http://schemas.microsoft.com/office/drawing/2014/main" id="{C085A97A-0712-40A6-AC91-681B1F0CEA38}"/>
                    </a:ext>
                  </a:extLst>
                </p:cNvPr>
                <p:cNvPicPr/>
                <p:nvPr/>
              </p:nvPicPr>
              <p:blipFill>
                <a:blip r:embed="rId89"/>
                <a:stretch>
                  <a:fillRect/>
                </a:stretch>
              </p:blipFill>
              <p:spPr>
                <a:xfrm>
                  <a:off x="4161533" y="4894987"/>
                  <a:ext cx="8604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Freihand 56">
                  <a:extLst>
                    <a:ext uri="{FF2B5EF4-FFF2-40B4-BE49-F238E27FC236}">
                      <a16:creationId xmlns:a16="http://schemas.microsoft.com/office/drawing/2014/main" id="{E1A79764-8215-413D-BEB3-A42BD004CBCF}"/>
                    </a:ext>
                  </a:extLst>
                </p14:cNvPr>
                <p14:cNvContentPartPr/>
                <p14:nvPr/>
              </p14:nvContentPartPr>
              <p14:xfrm>
                <a:off x="4241453" y="5000107"/>
                <a:ext cx="60480" cy="82440"/>
              </p14:xfrm>
            </p:contentPart>
          </mc:Choice>
          <mc:Fallback xmlns="">
            <p:pic>
              <p:nvPicPr>
                <p:cNvPr id="57" name="Freihand 56">
                  <a:extLst>
                    <a:ext uri="{FF2B5EF4-FFF2-40B4-BE49-F238E27FC236}">
                      <a16:creationId xmlns:a16="http://schemas.microsoft.com/office/drawing/2014/main" id="{E1A79764-8215-413D-BEB3-A42BD004CBCF}"/>
                    </a:ext>
                  </a:extLst>
                </p:cNvPr>
                <p:cNvPicPr/>
                <p:nvPr/>
              </p:nvPicPr>
              <p:blipFill>
                <a:blip r:embed="rId91"/>
                <a:stretch>
                  <a:fillRect/>
                </a:stretch>
              </p:blipFill>
              <p:spPr>
                <a:xfrm>
                  <a:off x="4237133" y="4995787"/>
                  <a:ext cx="691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Freihand 57">
                  <a:extLst>
                    <a:ext uri="{FF2B5EF4-FFF2-40B4-BE49-F238E27FC236}">
                      <a16:creationId xmlns:a16="http://schemas.microsoft.com/office/drawing/2014/main" id="{37272BD6-5879-4FE0-B5B0-2014F6609C97}"/>
                    </a:ext>
                  </a:extLst>
                </p14:cNvPr>
                <p14:cNvContentPartPr/>
                <p14:nvPr/>
              </p14:nvContentPartPr>
              <p14:xfrm>
                <a:off x="4315613" y="5004787"/>
                <a:ext cx="68040" cy="80640"/>
              </p14:xfrm>
            </p:contentPart>
          </mc:Choice>
          <mc:Fallback xmlns="">
            <p:pic>
              <p:nvPicPr>
                <p:cNvPr id="58" name="Freihand 57">
                  <a:extLst>
                    <a:ext uri="{FF2B5EF4-FFF2-40B4-BE49-F238E27FC236}">
                      <a16:creationId xmlns:a16="http://schemas.microsoft.com/office/drawing/2014/main" id="{37272BD6-5879-4FE0-B5B0-2014F6609C97}"/>
                    </a:ext>
                  </a:extLst>
                </p:cNvPr>
                <p:cNvPicPr/>
                <p:nvPr/>
              </p:nvPicPr>
              <p:blipFill>
                <a:blip r:embed="rId93"/>
                <a:stretch>
                  <a:fillRect/>
                </a:stretch>
              </p:blipFill>
              <p:spPr>
                <a:xfrm>
                  <a:off x="4311293" y="5000467"/>
                  <a:ext cx="766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Freihand 58">
                  <a:extLst>
                    <a:ext uri="{FF2B5EF4-FFF2-40B4-BE49-F238E27FC236}">
                      <a16:creationId xmlns:a16="http://schemas.microsoft.com/office/drawing/2014/main" id="{6C478AB0-9D41-449C-8B41-951BA7286700}"/>
                    </a:ext>
                  </a:extLst>
                </p14:cNvPr>
                <p14:cNvContentPartPr/>
                <p14:nvPr/>
              </p14:nvContentPartPr>
              <p14:xfrm>
                <a:off x="4342253" y="5054107"/>
                <a:ext cx="44640" cy="29880"/>
              </p14:xfrm>
            </p:contentPart>
          </mc:Choice>
          <mc:Fallback xmlns="">
            <p:pic>
              <p:nvPicPr>
                <p:cNvPr id="59" name="Freihand 58">
                  <a:extLst>
                    <a:ext uri="{FF2B5EF4-FFF2-40B4-BE49-F238E27FC236}">
                      <a16:creationId xmlns:a16="http://schemas.microsoft.com/office/drawing/2014/main" id="{6C478AB0-9D41-449C-8B41-951BA7286700}"/>
                    </a:ext>
                  </a:extLst>
                </p:cNvPr>
                <p:cNvPicPr/>
                <p:nvPr/>
              </p:nvPicPr>
              <p:blipFill>
                <a:blip r:embed="rId95"/>
                <a:stretch>
                  <a:fillRect/>
                </a:stretch>
              </p:blipFill>
              <p:spPr>
                <a:xfrm>
                  <a:off x="4337933" y="5049787"/>
                  <a:ext cx="532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Freihand 59">
                  <a:extLst>
                    <a:ext uri="{FF2B5EF4-FFF2-40B4-BE49-F238E27FC236}">
                      <a16:creationId xmlns:a16="http://schemas.microsoft.com/office/drawing/2014/main" id="{D95B39E0-C8F3-429F-88D5-A9D145245A85}"/>
                    </a:ext>
                  </a:extLst>
                </p14:cNvPr>
                <p14:cNvContentPartPr/>
                <p14:nvPr/>
              </p14:nvContentPartPr>
              <p14:xfrm>
                <a:off x="4471133" y="4842787"/>
                <a:ext cx="128160" cy="165600"/>
              </p14:xfrm>
            </p:contentPart>
          </mc:Choice>
          <mc:Fallback xmlns="">
            <p:pic>
              <p:nvPicPr>
                <p:cNvPr id="60" name="Freihand 59">
                  <a:extLst>
                    <a:ext uri="{FF2B5EF4-FFF2-40B4-BE49-F238E27FC236}">
                      <a16:creationId xmlns:a16="http://schemas.microsoft.com/office/drawing/2014/main" id="{D95B39E0-C8F3-429F-88D5-A9D145245A85}"/>
                    </a:ext>
                  </a:extLst>
                </p:cNvPr>
                <p:cNvPicPr/>
                <p:nvPr/>
              </p:nvPicPr>
              <p:blipFill>
                <a:blip r:embed="rId97"/>
                <a:stretch>
                  <a:fillRect/>
                </a:stretch>
              </p:blipFill>
              <p:spPr>
                <a:xfrm>
                  <a:off x="4466813" y="4838467"/>
                  <a:ext cx="1368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2" name="Freihand 61">
                  <a:extLst>
                    <a:ext uri="{FF2B5EF4-FFF2-40B4-BE49-F238E27FC236}">
                      <a16:creationId xmlns:a16="http://schemas.microsoft.com/office/drawing/2014/main" id="{B973D291-B2F4-4303-9912-1D5EA311D248}"/>
                    </a:ext>
                  </a:extLst>
                </p14:cNvPr>
                <p14:cNvContentPartPr/>
                <p14:nvPr/>
              </p14:nvContentPartPr>
              <p14:xfrm>
                <a:off x="4637093" y="4974187"/>
                <a:ext cx="73440" cy="79560"/>
              </p14:xfrm>
            </p:contentPart>
          </mc:Choice>
          <mc:Fallback xmlns="">
            <p:pic>
              <p:nvPicPr>
                <p:cNvPr id="62" name="Freihand 61">
                  <a:extLst>
                    <a:ext uri="{FF2B5EF4-FFF2-40B4-BE49-F238E27FC236}">
                      <a16:creationId xmlns:a16="http://schemas.microsoft.com/office/drawing/2014/main" id="{B973D291-B2F4-4303-9912-1D5EA311D248}"/>
                    </a:ext>
                  </a:extLst>
                </p:cNvPr>
                <p:cNvPicPr/>
                <p:nvPr/>
              </p:nvPicPr>
              <p:blipFill>
                <a:blip r:embed="rId99"/>
                <a:stretch>
                  <a:fillRect/>
                </a:stretch>
              </p:blipFill>
              <p:spPr>
                <a:xfrm>
                  <a:off x="4632773" y="4969867"/>
                  <a:ext cx="820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3" name="Freihand 62">
                  <a:extLst>
                    <a:ext uri="{FF2B5EF4-FFF2-40B4-BE49-F238E27FC236}">
                      <a16:creationId xmlns:a16="http://schemas.microsoft.com/office/drawing/2014/main" id="{46B94A87-8801-4C8A-84C3-59E7B2912FC7}"/>
                    </a:ext>
                  </a:extLst>
                </p14:cNvPr>
                <p14:cNvContentPartPr/>
                <p14:nvPr/>
              </p14:nvContentPartPr>
              <p14:xfrm>
                <a:off x="4712333" y="4966267"/>
                <a:ext cx="69480" cy="99360"/>
              </p14:xfrm>
            </p:contentPart>
          </mc:Choice>
          <mc:Fallback xmlns="">
            <p:pic>
              <p:nvPicPr>
                <p:cNvPr id="63" name="Freihand 62">
                  <a:extLst>
                    <a:ext uri="{FF2B5EF4-FFF2-40B4-BE49-F238E27FC236}">
                      <a16:creationId xmlns:a16="http://schemas.microsoft.com/office/drawing/2014/main" id="{46B94A87-8801-4C8A-84C3-59E7B2912FC7}"/>
                    </a:ext>
                  </a:extLst>
                </p:cNvPr>
                <p:cNvPicPr/>
                <p:nvPr/>
              </p:nvPicPr>
              <p:blipFill>
                <a:blip r:embed="rId101"/>
                <a:stretch>
                  <a:fillRect/>
                </a:stretch>
              </p:blipFill>
              <p:spPr>
                <a:xfrm>
                  <a:off x="4708013" y="4961947"/>
                  <a:ext cx="781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4" name="Freihand 63">
                  <a:extLst>
                    <a:ext uri="{FF2B5EF4-FFF2-40B4-BE49-F238E27FC236}">
                      <a16:creationId xmlns:a16="http://schemas.microsoft.com/office/drawing/2014/main" id="{DFF5B5E8-8E47-443C-B75F-B1EABA491A66}"/>
                    </a:ext>
                  </a:extLst>
                </p14:cNvPr>
                <p14:cNvContentPartPr/>
                <p14:nvPr/>
              </p14:nvContentPartPr>
              <p14:xfrm>
                <a:off x="4751213" y="5035027"/>
                <a:ext cx="45000" cy="21600"/>
              </p14:xfrm>
            </p:contentPart>
          </mc:Choice>
          <mc:Fallback xmlns="">
            <p:pic>
              <p:nvPicPr>
                <p:cNvPr id="64" name="Freihand 63">
                  <a:extLst>
                    <a:ext uri="{FF2B5EF4-FFF2-40B4-BE49-F238E27FC236}">
                      <a16:creationId xmlns:a16="http://schemas.microsoft.com/office/drawing/2014/main" id="{DFF5B5E8-8E47-443C-B75F-B1EABA491A66}"/>
                    </a:ext>
                  </a:extLst>
                </p:cNvPr>
                <p:cNvPicPr/>
                <p:nvPr/>
              </p:nvPicPr>
              <p:blipFill>
                <a:blip r:embed="rId103"/>
                <a:stretch>
                  <a:fillRect/>
                </a:stretch>
              </p:blipFill>
              <p:spPr>
                <a:xfrm>
                  <a:off x="4746893" y="5030707"/>
                  <a:ext cx="536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5" name="Freihand 64">
                  <a:extLst>
                    <a:ext uri="{FF2B5EF4-FFF2-40B4-BE49-F238E27FC236}">
                      <a16:creationId xmlns:a16="http://schemas.microsoft.com/office/drawing/2014/main" id="{2EB92E00-3FEB-4997-9C00-CFA9C5C2E89C}"/>
                    </a:ext>
                  </a:extLst>
                </p14:cNvPr>
                <p14:cNvContentPartPr/>
                <p14:nvPr/>
              </p14:nvContentPartPr>
              <p14:xfrm>
                <a:off x="4890893" y="4913347"/>
                <a:ext cx="103680" cy="103320"/>
              </p14:xfrm>
            </p:contentPart>
          </mc:Choice>
          <mc:Fallback xmlns="">
            <p:pic>
              <p:nvPicPr>
                <p:cNvPr id="65" name="Freihand 64">
                  <a:extLst>
                    <a:ext uri="{FF2B5EF4-FFF2-40B4-BE49-F238E27FC236}">
                      <a16:creationId xmlns:a16="http://schemas.microsoft.com/office/drawing/2014/main" id="{2EB92E00-3FEB-4997-9C00-CFA9C5C2E89C}"/>
                    </a:ext>
                  </a:extLst>
                </p:cNvPr>
                <p:cNvPicPr/>
                <p:nvPr/>
              </p:nvPicPr>
              <p:blipFill>
                <a:blip r:embed="rId105"/>
                <a:stretch>
                  <a:fillRect/>
                </a:stretch>
              </p:blipFill>
              <p:spPr>
                <a:xfrm>
                  <a:off x="4886573" y="4909027"/>
                  <a:ext cx="1123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7" name="Freihand 66">
                  <a:extLst>
                    <a:ext uri="{FF2B5EF4-FFF2-40B4-BE49-F238E27FC236}">
                      <a16:creationId xmlns:a16="http://schemas.microsoft.com/office/drawing/2014/main" id="{16DC15CC-C4D8-440B-A8A6-8DE0C8ECB1C0}"/>
                    </a:ext>
                  </a:extLst>
                </p14:cNvPr>
                <p14:cNvContentPartPr/>
                <p14:nvPr/>
              </p14:nvContentPartPr>
              <p14:xfrm>
                <a:off x="5098613" y="4872307"/>
                <a:ext cx="94680" cy="222480"/>
              </p14:xfrm>
            </p:contentPart>
          </mc:Choice>
          <mc:Fallback xmlns="">
            <p:pic>
              <p:nvPicPr>
                <p:cNvPr id="67" name="Freihand 66">
                  <a:extLst>
                    <a:ext uri="{FF2B5EF4-FFF2-40B4-BE49-F238E27FC236}">
                      <a16:creationId xmlns:a16="http://schemas.microsoft.com/office/drawing/2014/main" id="{16DC15CC-C4D8-440B-A8A6-8DE0C8ECB1C0}"/>
                    </a:ext>
                  </a:extLst>
                </p:cNvPr>
                <p:cNvPicPr/>
                <p:nvPr/>
              </p:nvPicPr>
              <p:blipFill>
                <a:blip r:embed="rId107"/>
                <a:stretch>
                  <a:fillRect/>
                </a:stretch>
              </p:blipFill>
              <p:spPr>
                <a:xfrm>
                  <a:off x="5094293" y="4867987"/>
                  <a:ext cx="1033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8" name="Freihand 67">
                  <a:extLst>
                    <a:ext uri="{FF2B5EF4-FFF2-40B4-BE49-F238E27FC236}">
                      <a16:creationId xmlns:a16="http://schemas.microsoft.com/office/drawing/2014/main" id="{6BEA1E79-DD91-4D51-BFF8-697EA4A8187E}"/>
                    </a:ext>
                  </a:extLst>
                </p14:cNvPr>
                <p14:cNvContentPartPr/>
                <p14:nvPr/>
              </p14:nvContentPartPr>
              <p14:xfrm>
                <a:off x="5236133" y="4959067"/>
                <a:ext cx="2520" cy="89280"/>
              </p14:xfrm>
            </p:contentPart>
          </mc:Choice>
          <mc:Fallback xmlns="">
            <p:pic>
              <p:nvPicPr>
                <p:cNvPr id="68" name="Freihand 67">
                  <a:extLst>
                    <a:ext uri="{FF2B5EF4-FFF2-40B4-BE49-F238E27FC236}">
                      <a16:creationId xmlns:a16="http://schemas.microsoft.com/office/drawing/2014/main" id="{6BEA1E79-DD91-4D51-BFF8-697EA4A8187E}"/>
                    </a:ext>
                  </a:extLst>
                </p:cNvPr>
                <p:cNvPicPr/>
                <p:nvPr/>
              </p:nvPicPr>
              <p:blipFill>
                <a:blip r:embed="rId109"/>
                <a:stretch>
                  <a:fillRect/>
                </a:stretch>
              </p:blipFill>
              <p:spPr>
                <a:xfrm>
                  <a:off x="5231813" y="4954747"/>
                  <a:ext cx="111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9" name="Freihand 68">
                  <a:extLst>
                    <a:ext uri="{FF2B5EF4-FFF2-40B4-BE49-F238E27FC236}">
                      <a16:creationId xmlns:a16="http://schemas.microsoft.com/office/drawing/2014/main" id="{02D20484-B289-4732-8865-D1DBE8AA2E10}"/>
                    </a:ext>
                  </a:extLst>
                </p14:cNvPr>
                <p14:cNvContentPartPr/>
                <p14:nvPr/>
              </p14:nvContentPartPr>
              <p14:xfrm>
                <a:off x="5186813" y="4920547"/>
                <a:ext cx="99000" cy="123840"/>
              </p14:xfrm>
            </p:contentPart>
          </mc:Choice>
          <mc:Fallback xmlns="">
            <p:pic>
              <p:nvPicPr>
                <p:cNvPr id="69" name="Freihand 68">
                  <a:extLst>
                    <a:ext uri="{FF2B5EF4-FFF2-40B4-BE49-F238E27FC236}">
                      <a16:creationId xmlns:a16="http://schemas.microsoft.com/office/drawing/2014/main" id="{02D20484-B289-4732-8865-D1DBE8AA2E10}"/>
                    </a:ext>
                  </a:extLst>
                </p:cNvPr>
                <p:cNvPicPr/>
                <p:nvPr/>
              </p:nvPicPr>
              <p:blipFill>
                <a:blip r:embed="rId111"/>
                <a:stretch>
                  <a:fillRect/>
                </a:stretch>
              </p:blipFill>
              <p:spPr>
                <a:xfrm>
                  <a:off x="5182493" y="4916227"/>
                  <a:ext cx="1076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0" name="Freihand 69">
                  <a:extLst>
                    <a:ext uri="{FF2B5EF4-FFF2-40B4-BE49-F238E27FC236}">
                      <a16:creationId xmlns:a16="http://schemas.microsoft.com/office/drawing/2014/main" id="{DE73A1CA-CCDD-41EC-A27B-ABB5F4C216BE}"/>
                    </a:ext>
                  </a:extLst>
                </p14:cNvPr>
                <p14:cNvContentPartPr/>
                <p14:nvPr/>
              </p14:nvContentPartPr>
              <p14:xfrm>
                <a:off x="5370053" y="4903267"/>
                <a:ext cx="9720" cy="10800"/>
              </p14:xfrm>
            </p:contentPart>
          </mc:Choice>
          <mc:Fallback xmlns="">
            <p:pic>
              <p:nvPicPr>
                <p:cNvPr id="70" name="Freihand 69">
                  <a:extLst>
                    <a:ext uri="{FF2B5EF4-FFF2-40B4-BE49-F238E27FC236}">
                      <a16:creationId xmlns:a16="http://schemas.microsoft.com/office/drawing/2014/main" id="{DE73A1CA-CCDD-41EC-A27B-ABB5F4C216BE}"/>
                    </a:ext>
                  </a:extLst>
                </p:cNvPr>
                <p:cNvPicPr/>
                <p:nvPr/>
              </p:nvPicPr>
              <p:blipFill>
                <a:blip r:embed="rId113"/>
                <a:stretch>
                  <a:fillRect/>
                </a:stretch>
              </p:blipFill>
              <p:spPr>
                <a:xfrm>
                  <a:off x="5365733" y="4898947"/>
                  <a:ext cx="183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1" name="Freihand 70">
                  <a:extLst>
                    <a:ext uri="{FF2B5EF4-FFF2-40B4-BE49-F238E27FC236}">
                      <a16:creationId xmlns:a16="http://schemas.microsoft.com/office/drawing/2014/main" id="{B2974D0A-5463-418D-90C0-55E31C9AB5B3}"/>
                    </a:ext>
                  </a:extLst>
                </p14:cNvPr>
                <p14:cNvContentPartPr/>
                <p14:nvPr/>
              </p14:nvContentPartPr>
              <p14:xfrm>
                <a:off x="5438813" y="4804627"/>
                <a:ext cx="103320" cy="152640"/>
              </p14:xfrm>
            </p:contentPart>
          </mc:Choice>
          <mc:Fallback xmlns="">
            <p:pic>
              <p:nvPicPr>
                <p:cNvPr id="71" name="Freihand 70">
                  <a:extLst>
                    <a:ext uri="{FF2B5EF4-FFF2-40B4-BE49-F238E27FC236}">
                      <a16:creationId xmlns:a16="http://schemas.microsoft.com/office/drawing/2014/main" id="{B2974D0A-5463-418D-90C0-55E31C9AB5B3}"/>
                    </a:ext>
                  </a:extLst>
                </p:cNvPr>
                <p:cNvPicPr/>
                <p:nvPr/>
              </p:nvPicPr>
              <p:blipFill>
                <a:blip r:embed="rId115"/>
                <a:stretch>
                  <a:fillRect/>
                </a:stretch>
              </p:blipFill>
              <p:spPr>
                <a:xfrm>
                  <a:off x="5434493" y="4800307"/>
                  <a:ext cx="1119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2" name="Freihand 71">
                  <a:extLst>
                    <a:ext uri="{FF2B5EF4-FFF2-40B4-BE49-F238E27FC236}">
                      <a16:creationId xmlns:a16="http://schemas.microsoft.com/office/drawing/2014/main" id="{48474158-5B82-404B-A77D-AEC7C17270E1}"/>
                    </a:ext>
                  </a:extLst>
                </p14:cNvPr>
                <p14:cNvContentPartPr/>
                <p14:nvPr/>
              </p14:nvContentPartPr>
              <p14:xfrm>
                <a:off x="5442773" y="4840267"/>
                <a:ext cx="109080" cy="102960"/>
              </p14:xfrm>
            </p:contentPart>
          </mc:Choice>
          <mc:Fallback xmlns="">
            <p:pic>
              <p:nvPicPr>
                <p:cNvPr id="72" name="Freihand 71">
                  <a:extLst>
                    <a:ext uri="{FF2B5EF4-FFF2-40B4-BE49-F238E27FC236}">
                      <a16:creationId xmlns:a16="http://schemas.microsoft.com/office/drawing/2014/main" id="{48474158-5B82-404B-A77D-AEC7C17270E1}"/>
                    </a:ext>
                  </a:extLst>
                </p:cNvPr>
                <p:cNvPicPr/>
                <p:nvPr/>
              </p:nvPicPr>
              <p:blipFill>
                <a:blip r:embed="rId117"/>
                <a:stretch>
                  <a:fillRect/>
                </a:stretch>
              </p:blipFill>
              <p:spPr>
                <a:xfrm>
                  <a:off x="5438453" y="4835947"/>
                  <a:ext cx="1177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3" name="Freihand 72">
                  <a:extLst>
                    <a:ext uri="{FF2B5EF4-FFF2-40B4-BE49-F238E27FC236}">
                      <a16:creationId xmlns:a16="http://schemas.microsoft.com/office/drawing/2014/main" id="{5B882190-19E0-41A3-9F4E-34A3FC835C7C}"/>
                    </a:ext>
                  </a:extLst>
                </p14:cNvPr>
                <p14:cNvContentPartPr/>
                <p14:nvPr/>
              </p14:nvContentPartPr>
              <p14:xfrm>
                <a:off x="5606213" y="4923067"/>
                <a:ext cx="15120" cy="133560"/>
              </p14:xfrm>
            </p:contentPart>
          </mc:Choice>
          <mc:Fallback xmlns="">
            <p:pic>
              <p:nvPicPr>
                <p:cNvPr id="73" name="Freihand 72">
                  <a:extLst>
                    <a:ext uri="{FF2B5EF4-FFF2-40B4-BE49-F238E27FC236}">
                      <a16:creationId xmlns:a16="http://schemas.microsoft.com/office/drawing/2014/main" id="{5B882190-19E0-41A3-9F4E-34A3FC835C7C}"/>
                    </a:ext>
                  </a:extLst>
                </p:cNvPr>
                <p:cNvPicPr/>
                <p:nvPr/>
              </p:nvPicPr>
              <p:blipFill>
                <a:blip r:embed="rId119"/>
                <a:stretch>
                  <a:fillRect/>
                </a:stretch>
              </p:blipFill>
              <p:spPr>
                <a:xfrm>
                  <a:off x="5601893" y="4918747"/>
                  <a:ext cx="237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4" name="Freihand 73">
                  <a:extLst>
                    <a:ext uri="{FF2B5EF4-FFF2-40B4-BE49-F238E27FC236}">
                      <a16:creationId xmlns:a16="http://schemas.microsoft.com/office/drawing/2014/main" id="{2E550FEC-115C-4B63-A14E-0452A9A669F1}"/>
                    </a:ext>
                  </a:extLst>
                </p14:cNvPr>
                <p14:cNvContentPartPr/>
                <p14:nvPr/>
              </p14:nvContentPartPr>
              <p14:xfrm>
                <a:off x="5543573" y="4898947"/>
                <a:ext cx="128160" cy="150840"/>
              </p14:xfrm>
            </p:contentPart>
          </mc:Choice>
          <mc:Fallback xmlns="">
            <p:pic>
              <p:nvPicPr>
                <p:cNvPr id="74" name="Freihand 73">
                  <a:extLst>
                    <a:ext uri="{FF2B5EF4-FFF2-40B4-BE49-F238E27FC236}">
                      <a16:creationId xmlns:a16="http://schemas.microsoft.com/office/drawing/2014/main" id="{2E550FEC-115C-4B63-A14E-0452A9A669F1}"/>
                    </a:ext>
                  </a:extLst>
                </p:cNvPr>
                <p:cNvPicPr/>
                <p:nvPr/>
              </p:nvPicPr>
              <p:blipFill>
                <a:blip r:embed="rId121"/>
                <a:stretch>
                  <a:fillRect/>
                </a:stretch>
              </p:blipFill>
              <p:spPr>
                <a:xfrm>
                  <a:off x="5539253" y="4894627"/>
                  <a:ext cx="1368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6" name="Freihand 75">
                  <a:extLst>
                    <a:ext uri="{FF2B5EF4-FFF2-40B4-BE49-F238E27FC236}">
                      <a16:creationId xmlns:a16="http://schemas.microsoft.com/office/drawing/2014/main" id="{45BE1516-0ED2-470A-AEE1-E2A09792DAC4}"/>
                    </a:ext>
                  </a:extLst>
                </p14:cNvPr>
                <p14:cNvContentPartPr/>
                <p14:nvPr/>
              </p14:nvContentPartPr>
              <p14:xfrm>
                <a:off x="5855693" y="4852507"/>
                <a:ext cx="7200" cy="114120"/>
              </p14:xfrm>
            </p:contentPart>
          </mc:Choice>
          <mc:Fallback xmlns="">
            <p:pic>
              <p:nvPicPr>
                <p:cNvPr id="76" name="Freihand 75">
                  <a:extLst>
                    <a:ext uri="{FF2B5EF4-FFF2-40B4-BE49-F238E27FC236}">
                      <a16:creationId xmlns:a16="http://schemas.microsoft.com/office/drawing/2014/main" id="{45BE1516-0ED2-470A-AEE1-E2A09792DAC4}"/>
                    </a:ext>
                  </a:extLst>
                </p:cNvPr>
                <p:cNvPicPr/>
                <p:nvPr/>
              </p:nvPicPr>
              <p:blipFill>
                <a:blip r:embed="rId123"/>
                <a:stretch>
                  <a:fillRect/>
                </a:stretch>
              </p:blipFill>
              <p:spPr>
                <a:xfrm>
                  <a:off x="5851373" y="4848187"/>
                  <a:ext cx="158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7" name="Freihand 76">
                  <a:extLst>
                    <a:ext uri="{FF2B5EF4-FFF2-40B4-BE49-F238E27FC236}">
                      <a16:creationId xmlns:a16="http://schemas.microsoft.com/office/drawing/2014/main" id="{4CBEE27A-C324-46A2-901C-3AE4B10B96B6}"/>
                    </a:ext>
                  </a:extLst>
                </p14:cNvPr>
                <p14:cNvContentPartPr/>
                <p14:nvPr/>
              </p14:nvContentPartPr>
              <p14:xfrm>
                <a:off x="5803493" y="4885627"/>
                <a:ext cx="144360" cy="11160"/>
              </p14:xfrm>
            </p:contentPart>
          </mc:Choice>
          <mc:Fallback xmlns="">
            <p:pic>
              <p:nvPicPr>
                <p:cNvPr id="77" name="Freihand 76">
                  <a:extLst>
                    <a:ext uri="{FF2B5EF4-FFF2-40B4-BE49-F238E27FC236}">
                      <a16:creationId xmlns:a16="http://schemas.microsoft.com/office/drawing/2014/main" id="{4CBEE27A-C324-46A2-901C-3AE4B10B96B6}"/>
                    </a:ext>
                  </a:extLst>
                </p:cNvPr>
                <p:cNvPicPr/>
                <p:nvPr/>
              </p:nvPicPr>
              <p:blipFill>
                <a:blip r:embed="rId125"/>
                <a:stretch>
                  <a:fillRect/>
                </a:stretch>
              </p:blipFill>
              <p:spPr>
                <a:xfrm>
                  <a:off x="5799173" y="4881307"/>
                  <a:ext cx="153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9" name="Freihand 78">
                  <a:extLst>
                    <a:ext uri="{FF2B5EF4-FFF2-40B4-BE49-F238E27FC236}">
                      <a16:creationId xmlns:a16="http://schemas.microsoft.com/office/drawing/2014/main" id="{A1857FB8-0286-4AC2-AFA2-B6A746F8FAEB}"/>
                    </a:ext>
                  </a:extLst>
                </p14:cNvPr>
                <p14:cNvContentPartPr/>
                <p14:nvPr/>
              </p14:nvContentPartPr>
              <p14:xfrm>
                <a:off x="6034973" y="4867987"/>
                <a:ext cx="360" cy="360"/>
              </p14:xfrm>
            </p:contentPart>
          </mc:Choice>
          <mc:Fallback xmlns="">
            <p:pic>
              <p:nvPicPr>
                <p:cNvPr id="79" name="Freihand 78">
                  <a:extLst>
                    <a:ext uri="{FF2B5EF4-FFF2-40B4-BE49-F238E27FC236}">
                      <a16:creationId xmlns:a16="http://schemas.microsoft.com/office/drawing/2014/main" id="{A1857FB8-0286-4AC2-AFA2-B6A746F8FAEB}"/>
                    </a:ext>
                  </a:extLst>
                </p:cNvPr>
                <p:cNvPicPr/>
                <p:nvPr/>
              </p:nvPicPr>
              <p:blipFill>
                <a:blip r:embed="rId46"/>
                <a:stretch>
                  <a:fillRect/>
                </a:stretch>
              </p:blipFill>
              <p:spPr>
                <a:xfrm>
                  <a:off x="6030653" y="4863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0" name="Freihand 79">
                  <a:extLst>
                    <a:ext uri="{FF2B5EF4-FFF2-40B4-BE49-F238E27FC236}">
                      <a16:creationId xmlns:a16="http://schemas.microsoft.com/office/drawing/2014/main" id="{042E9B80-E88B-4F59-8B15-ADEE56D83A54}"/>
                    </a:ext>
                  </a:extLst>
                </p14:cNvPr>
                <p14:cNvContentPartPr/>
                <p14:nvPr/>
              </p14:nvContentPartPr>
              <p14:xfrm>
                <a:off x="6034973" y="4799947"/>
                <a:ext cx="30600" cy="162720"/>
              </p14:xfrm>
            </p:contentPart>
          </mc:Choice>
          <mc:Fallback xmlns="">
            <p:pic>
              <p:nvPicPr>
                <p:cNvPr id="80" name="Freihand 79">
                  <a:extLst>
                    <a:ext uri="{FF2B5EF4-FFF2-40B4-BE49-F238E27FC236}">
                      <a16:creationId xmlns:a16="http://schemas.microsoft.com/office/drawing/2014/main" id="{042E9B80-E88B-4F59-8B15-ADEE56D83A54}"/>
                    </a:ext>
                  </a:extLst>
                </p:cNvPr>
                <p:cNvPicPr/>
                <p:nvPr/>
              </p:nvPicPr>
              <p:blipFill>
                <a:blip r:embed="rId128"/>
                <a:stretch>
                  <a:fillRect/>
                </a:stretch>
              </p:blipFill>
              <p:spPr>
                <a:xfrm>
                  <a:off x="6030653" y="4795627"/>
                  <a:ext cx="392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1" name="Freihand 80">
                  <a:extLst>
                    <a:ext uri="{FF2B5EF4-FFF2-40B4-BE49-F238E27FC236}">
                      <a16:creationId xmlns:a16="http://schemas.microsoft.com/office/drawing/2014/main" id="{3979CDD9-8C39-4003-BF4F-7764A42B8AA2}"/>
                    </a:ext>
                  </a:extLst>
                </p14:cNvPr>
                <p14:cNvContentPartPr/>
                <p14:nvPr/>
              </p14:nvContentPartPr>
              <p14:xfrm>
                <a:off x="5988173" y="4789867"/>
                <a:ext cx="128520" cy="99360"/>
              </p14:xfrm>
            </p:contentPart>
          </mc:Choice>
          <mc:Fallback xmlns="">
            <p:pic>
              <p:nvPicPr>
                <p:cNvPr id="81" name="Freihand 80">
                  <a:extLst>
                    <a:ext uri="{FF2B5EF4-FFF2-40B4-BE49-F238E27FC236}">
                      <a16:creationId xmlns:a16="http://schemas.microsoft.com/office/drawing/2014/main" id="{3979CDD9-8C39-4003-BF4F-7764A42B8AA2}"/>
                    </a:ext>
                  </a:extLst>
                </p:cNvPr>
                <p:cNvPicPr/>
                <p:nvPr/>
              </p:nvPicPr>
              <p:blipFill>
                <a:blip r:embed="rId130"/>
                <a:stretch>
                  <a:fillRect/>
                </a:stretch>
              </p:blipFill>
              <p:spPr>
                <a:xfrm>
                  <a:off x="5983853" y="4785547"/>
                  <a:ext cx="1371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3" name="Freihand 82">
                  <a:extLst>
                    <a:ext uri="{FF2B5EF4-FFF2-40B4-BE49-F238E27FC236}">
                      <a16:creationId xmlns:a16="http://schemas.microsoft.com/office/drawing/2014/main" id="{218D2A62-D803-44C2-A4F8-51DD9678E70D}"/>
                    </a:ext>
                  </a:extLst>
                </p14:cNvPr>
                <p14:cNvContentPartPr/>
                <p14:nvPr/>
              </p14:nvContentPartPr>
              <p14:xfrm>
                <a:off x="6079253" y="4957267"/>
                <a:ext cx="15480" cy="75240"/>
              </p14:xfrm>
            </p:contentPart>
          </mc:Choice>
          <mc:Fallback xmlns="">
            <p:pic>
              <p:nvPicPr>
                <p:cNvPr id="83" name="Freihand 82">
                  <a:extLst>
                    <a:ext uri="{FF2B5EF4-FFF2-40B4-BE49-F238E27FC236}">
                      <a16:creationId xmlns:a16="http://schemas.microsoft.com/office/drawing/2014/main" id="{218D2A62-D803-44C2-A4F8-51DD9678E70D}"/>
                    </a:ext>
                  </a:extLst>
                </p:cNvPr>
                <p:cNvPicPr/>
                <p:nvPr/>
              </p:nvPicPr>
              <p:blipFill>
                <a:blip r:embed="rId132"/>
                <a:stretch>
                  <a:fillRect/>
                </a:stretch>
              </p:blipFill>
              <p:spPr>
                <a:xfrm>
                  <a:off x="6074933" y="4952947"/>
                  <a:ext cx="241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4" name="Freihand 83">
                  <a:extLst>
                    <a:ext uri="{FF2B5EF4-FFF2-40B4-BE49-F238E27FC236}">
                      <a16:creationId xmlns:a16="http://schemas.microsoft.com/office/drawing/2014/main" id="{BFD9AF44-6363-452B-8244-62DA04A2E480}"/>
                    </a:ext>
                  </a:extLst>
                </p14:cNvPr>
                <p14:cNvContentPartPr/>
                <p14:nvPr/>
              </p14:nvContentPartPr>
              <p14:xfrm>
                <a:off x="6085373" y="4952587"/>
                <a:ext cx="70560" cy="2160"/>
              </p14:xfrm>
            </p:contentPart>
          </mc:Choice>
          <mc:Fallback xmlns="">
            <p:pic>
              <p:nvPicPr>
                <p:cNvPr id="84" name="Freihand 83">
                  <a:extLst>
                    <a:ext uri="{FF2B5EF4-FFF2-40B4-BE49-F238E27FC236}">
                      <a16:creationId xmlns:a16="http://schemas.microsoft.com/office/drawing/2014/main" id="{BFD9AF44-6363-452B-8244-62DA04A2E480}"/>
                    </a:ext>
                  </a:extLst>
                </p:cNvPr>
                <p:cNvPicPr/>
                <p:nvPr/>
              </p:nvPicPr>
              <p:blipFill>
                <a:blip r:embed="rId134"/>
                <a:stretch>
                  <a:fillRect/>
                </a:stretch>
              </p:blipFill>
              <p:spPr>
                <a:xfrm>
                  <a:off x="6081053" y="4948267"/>
                  <a:ext cx="792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5" name="Freihand 84">
                  <a:extLst>
                    <a:ext uri="{FF2B5EF4-FFF2-40B4-BE49-F238E27FC236}">
                      <a16:creationId xmlns:a16="http://schemas.microsoft.com/office/drawing/2014/main" id="{8FC97AB4-39A0-423E-B7BB-246E743553C5}"/>
                    </a:ext>
                  </a:extLst>
                </p14:cNvPr>
                <p14:cNvContentPartPr/>
                <p14:nvPr/>
              </p14:nvContentPartPr>
              <p14:xfrm>
                <a:off x="6069893" y="4978867"/>
                <a:ext cx="96120" cy="68400"/>
              </p14:xfrm>
            </p:contentPart>
          </mc:Choice>
          <mc:Fallback xmlns="">
            <p:pic>
              <p:nvPicPr>
                <p:cNvPr id="85" name="Freihand 84">
                  <a:extLst>
                    <a:ext uri="{FF2B5EF4-FFF2-40B4-BE49-F238E27FC236}">
                      <a16:creationId xmlns:a16="http://schemas.microsoft.com/office/drawing/2014/main" id="{8FC97AB4-39A0-423E-B7BB-246E743553C5}"/>
                    </a:ext>
                  </a:extLst>
                </p:cNvPr>
                <p:cNvPicPr/>
                <p:nvPr/>
              </p:nvPicPr>
              <p:blipFill>
                <a:blip r:embed="rId136"/>
                <a:stretch>
                  <a:fillRect/>
                </a:stretch>
              </p:blipFill>
              <p:spPr>
                <a:xfrm>
                  <a:off x="6065573" y="4974547"/>
                  <a:ext cx="1047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6" name="Freihand 85">
                  <a:extLst>
                    <a:ext uri="{FF2B5EF4-FFF2-40B4-BE49-F238E27FC236}">
                      <a16:creationId xmlns:a16="http://schemas.microsoft.com/office/drawing/2014/main" id="{D22FC2F3-9509-44A5-A432-9E86701EDB6C}"/>
                    </a:ext>
                  </a:extLst>
                </p14:cNvPr>
                <p14:cNvContentPartPr/>
                <p14:nvPr/>
              </p14:nvContentPartPr>
              <p14:xfrm>
                <a:off x="6187613" y="4995067"/>
                <a:ext cx="55080" cy="52920"/>
              </p14:xfrm>
            </p:contentPart>
          </mc:Choice>
          <mc:Fallback xmlns="">
            <p:pic>
              <p:nvPicPr>
                <p:cNvPr id="86" name="Freihand 85">
                  <a:extLst>
                    <a:ext uri="{FF2B5EF4-FFF2-40B4-BE49-F238E27FC236}">
                      <a16:creationId xmlns:a16="http://schemas.microsoft.com/office/drawing/2014/main" id="{D22FC2F3-9509-44A5-A432-9E86701EDB6C}"/>
                    </a:ext>
                  </a:extLst>
                </p:cNvPr>
                <p:cNvPicPr/>
                <p:nvPr/>
              </p:nvPicPr>
              <p:blipFill>
                <a:blip r:embed="rId138"/>
                <a:stretch>
                  <a:fillRect/>
                </a:stretch>
              </p:blipFill>
              <p:spPr>
                <a:xfrm>
                  <a:off x="6183293" y="4990747"/>
                  <a:ext cx="637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8" name="Freihand 87">
                  <a:extLst>
                    <a:ext uri="{FF2B5EF4-FFF2-40B4-BE49-F238E27FC236}">
                      <a16:creationId xmlns:a16="http://schemas.microsoft.com/office/drawing/2014/main" id="{9FF265A9-A207-4C62-A9A1-B3A38539E4E3}"/>
                    </a:ext>
                  </a:extLst>
                </p14:cNvPr>
                <p14:cNvContentPartPr/>
                <p14:nvPr/>
              </p14:nvContentPartPr>
              <p14:xfrm>
                <a:off x="6345293" y="4795267"/>
                <a:ext cx="31320" cy="112320"/>
              </p14:xfrm>
            </p:contentPart>
          </mc:Choice>
          <mc:Fallback xmlns="">
            <p:pic>
              <p:nvPicPr>
                <p:cNvPr id="88" name="Freihand 87">
                  <a:extLst>
                    <a:ext uri="{FF2B5EF4-FFF2-40B4-BE49-F238E27FC236}">
                      <a16:creationId xmlns:a16="http://schemas.microsoft.com/office/drawing/2014/main" id="{9FF265A9-A207-4C62-A9A1-B3A38539E4E3}"/>
                    </a:ext>
                  </a:extLst>
                </p:cNvPr>
                <p:cNvPicPr/>
                <p:nvPr/>
              </p:nvPicPr>
              <p:blipFill>
                <a:blip r:embed="rId140"/>
                <a:stretch>
                  <a:fillRect/>
                </a:stretch>
              </p:blipFill>
              <p:spPr>
                <a:xfrm>
                  <a:off x="6340973" y="4790947"/>
                  <a:ext cx="399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9" name="Freihand 88">
                  <a:extLst>
                    <a:ext uri="{FF2B5EF4-FFF2-40B4-BE49-F238E27FC236}">
                      <a16:creationId xmlns:a16="http://schemas.microsoft.com/office/drawing/2014/main" id="{DF681AB9-249B-4C57-86AC-3798DF9B4CB7}"/>
                    </a:ext>
                  </a:extLst>
                </p14:cNvPr>
                <p14:cNvContentPartPr/>
                <p14:nvPr/>
              </p14:nvContentPartPr>
              <p14:xfrm>
                <a:off x="6344573" y="4804267"/>
                <a:ext cx="103680" cy="64080"/>
              </p14:xfrm>
            </p:contentPart>
          </mc:Choice>
          <mc:Fallback xmlns="">
            <p:pic>
              <p:nvPicPr>
                <p:cNvPr id="89" name="Freihand 88">
                  <a:extLst>
                    <a:ext uri="{FF2B5EF4-FFF2-40B4-BE49-F238E27FC236}">
                      <a16:creationId xmlns:a16="http://schemas.microsoft.com/office/drawing/2014/main" id="{DF681AB9-249B-4C57-86AC-3798DF9B4CB7}"/>
                    </a:ext>
                  </a:extLst>
                </p:cNvPr>
                <p:cNvPicPr/>
                <p:nvPr/>
              </p:nvPicPr>
              <p:blipFill>
                <a:blip r:embed="rId142"/>
                <a:stretch>
                  <a:fillRect/>
                </a:stretch>
              </p:blipFill>
              <p:spPr>
                <a:xfrm>
                  <a:off x="6340253" y="4799947"/>
                  <a:ext cx="1123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0" name="Freihand 89">
                  <a:extLst>
                    <a:ext uri="{FF2B5EF4-FFF2-40B4-BE49-F238E27FC236}">
                      <a16:creationId xmlns:a16="http://schemas.microsoft.com/office/drawing/2014/main" id="{BD09265D-3B09-4E58-B82B-9DEE3C4756FC}"/>
                    </a:ext>
                  </a:extLst>
                </p14:cNvPr>
                <p14:cNvContentPartPr/>
                <p14:nvPr/>
              </p14:nvContentPartPr>
              <p14:xfrm>
                <a:off x="6364373" y="4909027"/>
                <a:ext cx="79560" cy="11160"/>
              </p14:xfrm>
            </p:contentPart>
          </mc:Choice>
          <mc:Fallback xmlns="">
            <p:pic>
              <p:nvPicPr>
                <p:cNvPr id="90" name="Freihand 89">
                  <a:extLst>
                    <a:ext uri="{FF2B5EF4-FFF2-40B4-BE49-F238E27FC236}">
                      <a16:creationId xmlns:a16="http://schemas.microsoft.com/office/drawing/2014/main" id="{BD09265D-3B09-4E58-B82B-9DEE3C4756FC}"/>
                    </a:ext>
                  </a:extLst>
                </p:cNvPr>
                <p:cNvPicPr/>
                <p:nvPr/>
              </p:nvPicPr>
              <p:blipFill>
                <a:blip r:embed="rId144"/>
                <a:stretch>
                  <a:fillRect/>
                </a:stretch>
              </p:blipFill>
              <p:spPr>
                <a:xfrm>
                  <a:off x="6360053" y="4904707"/>
                  <a:ext cx="882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1" name="Freihand 90">
                  <a:extLst>
                    <a:ext uri="{FF2B5EF4-FFF2-40B4-BE49-F238E27FC236}">
                      <a16:creationId xmlns:a16="http://schemas.microsoft.com/office/drawing/2014/main" id="{F95AC0DB-06AE-41CC-9758-D953F2F5393E}"/>
                    </a:ext>
                  </a:extLst>
                </p14:cNvPr>
                <p14:cNvContentPartPr/>
                <p14:nvPr/>
              </p14:nvContentPartPr>
              <p14:xfrm>
                <a:off x="6463373" y="4870147"/>
                <a:ext cx="66240" cy="63000"/>
              </p14:xfrm>
            </p:contentPart>
          </mc:Choice>
          <mc:Fallback xmlns="">
            <p:pic>
              <p:nvPicPr>
                <p:cNvPr id="91" name="Freihand 90">
                  <a:extLst>
                    <a:ext uri="{FF2B5EF4-FFF2-40B4-BE49-F238E27FC236}">
                      <a16:creationId xmlns:a16="http://schemas.microsoft.com/office/drawing/2014/main" id="{F95AC0DB-06AE-41CC-9758-D953F2F5393E}"/>
                    </a:ext>
                  </a:extLst>
                </p:cNvPr>
                <p:cNvPicPr/>
                <p:nvPr/>
              </p:nvPicPr>
              <p:blipFill>
                <a:blip r:embed="rId146"/>
                <a:stretch>
                  <a:fillRect/>
                </a:stretch>
              </p:blipFill>
              <p:spPr>
                <a:xfrm>
                  <a:off x="6459053" y="4865827"/>
                  <a:ext cx="748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2" name="Freihand 91">
                  <a:extLst>
                    <a:ext uri="{FF2B5EF4-FFF2-40B4-BE49-F238E27FC236}">
                      <a16:creationId xmlns:a16="http://schemas.microsoft.com/office/drawing/2014/main" id="{DAE16262-3567-4A6A-AA7E-A38A3429F6A7}"/>
                    </a:ext>
                  </a:extLst>
                </p14:cNvPr>
                <p14:cNvContentPartPr/>
                <p14:nvPr/>
              </p14:nvContentPartPr>
              <p14:xfrm>
                <a:off x="6489293" y="4866187"/>
                <a:ext cx="79560" cy="48240"/>
              </p14:xfrm>
            </p:contentPart>
          </mc:Choice>
          <mc:Fallback xmlns="">
            <p:pic>
              <p:nvPicPr>
                <p:cNvPr id="92" name="Freihand 91">
                  <a:extLst>
                    <a:ext uri="{FF2B5EF4-FFF2-40B4-BE49-F238E27FC236}">
                      <a16:creationId xmlns:a16="http://schemas.microsoft.com/office/drawing/2014/main" id="{DAE16262-3567-4A6A-AA7E-A38A3429F6A7}"/>
                    </a:ext>
                  </a:extLst>
                </p:cNvPr>
                <p:cNvPicPr/>
                <p:nvPr/>
              </p:nvPicPr>
              <p:blipFill>
                <a:blip r:embed="rId148"/>
                <a:stretch>
                  <a:fillRect/>
                </a:stretch>
              </p:blipFill>
              <p:spPr>
                <a:xfrm>
                  <a:off x="6484973" y="4861867"/>
                  <a:ext cx="882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3" name="Freihand 92">
                  <a:extLst>
                    <a:ext uri="{FF2B5EF4-FFF2-40B4-BE49-F238E27FC236}">
                      <a16:creationId xmlns:a16="http://schemas.microsoft.com/office/drawing/2014/main" id="{329C81D6-55D3-40BC-91C8-1C4493151662}"/>
                    </a:ext>
                  </a:extLst>
                </p14:cNvPr>
                <p14:cNvContentPartPr/>
                <p14:nvPr/>
              </p14:nvContentPartPr>
              <p14:xfrm>
                <a:off x="6714293" y="4852507"/>
                <a:ext cx="126360" cy="12600"/>
              </p14:xfrm>
            </p:contentPart>
          </mc:Choice>
          <mc:Fallback xmlns="">
            <p:pic>
              <p:nvPicPr>
                <p:cNvPr id="93" name="Freihand 92">
                  <a:extLst>
                    <a:ext uri="{FF2B5EF4-FFF2-40B4-BE49-F238E27FC236}">
                      <a16:creationId xmlns:a16="http://schemas.microsoft.com/office/drawing/2014/main" id="{329C81D6-55D3-40BC-91C8-1C4493151662}"/>
                    </a:ext>
                  </a:extLst>
                </p:cNvPr>
                <p:cNvPicPr/>
                <p:nvPr/>
              </p:nvPicPr>
              <p:blipFill>
                <a:blip r:embed="rId150"/>
                <a:stretch>
                  <a:fillRect/>
                </a:stretch>
              </p:blipFill>
              <p:spPr>
                <a:xfrm>
                  <a:off x="6709973" y="4848187"/>
                  <a:ext cx="1350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4" name="Freihand 93">
                  <a:extLst>
                    <a:ext uri="{FF2B5EF4-FFF2-40B4-BE49-F238E27FC236}">
                      <a16:creationId xmlns:a16="http://schemas.microsoft.com/office/drawing/2014/main" id="{2004403D-E413-4547-902F-88D94CF91E97}"/>
                    </a:ext>
                  </a:extLst>
                </p14:cNvPr>
                <p14:cNvContentPartPr/>
                <p14:nvPr/>
              </p14:nvContentPartPr>
              <p14:xfrm>
                <a:off x="6917693" y="4781947"/>
                <a:ext cx="21240" cy="141120"/>
              </p14:xfrm>
            </p:contentPart>
          </mc:Choice>
          <mc:Fallback xmlns="">
            <p:pic>
              <p:nvPicPr>
                <p:cNvPr id="94" name="Freihand 93">
                  <a:extLst>
                    <a:ext uri="{FF2B5EF4-FFF2-40B4-BE49-F238E27FC236}">
                      <a16:creationId xmlns:a16="http://schemas.microsoft.com/office/drawing/2014/main" id="{2004403D-E413-4547-902F-88D94CF91E97}"/>
                    </a:ext>
                  </a:extLst>
                </p:cNvPr>
                <p:cNvPicPr/>
                <p:nvPr/>
              </p:nvPicPr>
              <p:blipFill>
                <a:blip r:embed="rId152"/>
                <a:stretch>
                  <a:fillRect/>
                </a:stretch>
              </p:blipFill>
              <p:spPr>
                <a:xfrm>
                  <a:off x="6913373" y="4777627"/>
                  <a:ext cx="298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5" name="Freihand 94">
                  <a:extLst>
                    <a:ext uri="{FF2B5EF4-FFF2-40B4-BE49-F238E27FC236}">
                      <a16:creationId xmlns:a16="http://schemas.microsoft.com/office/drawing/2014/main" id="{36F61134-9F70-45DE-9278-84B935345C5E}"/>
                    </a:ext>
                  </a:extLst>
                </p14:cNvPr>
                <p14:cNvContentPartPr/>
                <p14:nvPr/>
              </p14:nvContentPartPr>
              <p14:xfrm>
                <a:off x="6826253" y="4729747"/>
                <a:ext cx="199080" cy="77040"/>
              </p14:xfrm>
            </p:contentPart>
          </mc:Choice>
          <mc:Fallback xmlns="">
            <p:pic>
              <p:nvPicPr>
                <p:cNvPr id="95" name="Freihand 94">
                  <a:extLst>
                    <a:ext uri="{FF2B5EF4-FFF2-40B4-BE49-F238E27FC236}">
                      <a16:creationId xmlns:a16="http://schemas.microsoft.com/office/drawing/2014/main" id="{36F61134-9F70-45DE-9278-84B935345C5E}"/>
                    </a:ext>
                  </a:extLst>
                </p:cNvPr>
                <p:cNvPicPr/>
                <p:nvPr/>
              </p:nvPicPr>
              <p:blipFill>
                <a:blip r:embed="rId154"/>
                <a:stretch>
                  <a:fillRect/>
                </a:stretch>
              </p:blipFill>
              <p:spPr>
                <a:xfrm>
                  <a:off x="6821933" y="4725427"/>
                  <a:ext cx="2077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7" name="Freihand 96">
                  <a:extLst>
                    <a:ext uri="{FF2B5EF4-FFF2-40B4-BE49-F238E27FC236}">
                      <a16:creationId xmlns:a16="http://schemas.microsoft.com/office/drawing/2014/main" id="{381C305F-0F28-4834-800C-4BB6C403AAFE}"/>
                    </a:ext>
                  </a:extLst>
                </p14:cNvPr>
                <p14:cNvContentPartPr/>
                <p14:nvPr/>
              </p14:nvContentPartPr>
              <p14:xfrm>
                <a:off x="7003733" y="4900747"/>
                <a:ext cx="11160" cy="82800"/>
              </p14:xfrm>
            </p:contentPart>
          </mc:Choice>
          <mc:Fallback xmlns="">
            <p:pic>
              <p:nvPicPr>
                <p:cNvPr id="97" name="Freihand 96">
                  <a:extLst>
                    <a:ext uri="{FF2B5EF4-FFF2-40B4-BE49-F238E27FC236}">
                      <a16:creationId xmlns:a16="http://schemas.microsoft.com/office/drawing/2014/main" id="{381C305F-0F28-4834-800C-4BB6C403AAFE}"/>
                    </a:ext>
                  </a:extLst>
                </p:cNvPr>
                <p:cNvPicPr/>
                <p:nvPr/>
              </p:nvPicPr>
              <p:blipFill>
                <a:blip r:embed="rId156"/>
                <a:stretch>
                  <a:fillRect/>
                </a:stretch>
              </p:blipFill>
              <p:spPr>
                <a:xfrm>
                  <a:off x="6999413" y="4896427"/>
                  <a:ext cx="198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8" name="Freihand 97">
                  <a:extLst>
                    <a:ext uri="{FF2B5EF4-FFF2-40B4-BE49-F238E27FC236}">
                      <a16:creationId xmlns:a16="http://schemas.microsoft.com/office/drawing/2014/main" id="{D15C6429-D599-4C4D-972E-A1B156D75E13}"/>
                    </a:ext>
                  </a:extLst>
                </p14:cNvPr>
                <p14:cNvContentPartPr/>
                <p14:nvPr/>
              </p14:nvContentPartPr>
              <p14:xfrm>
                <a:off x="6961973" y="4946107"/>
                <a:ext cx="91080" cy="37440"/>
              </p14:xfrm>
            </p:contentPart>
          </mc:Choice>
          <mc:Fallback xmlns="">
            <p:pic>
              <p:nvPicPr>
                <p:cNvPr id="98" name="Freihand 97">
                  <a:extLst>
                    <a:ext uri="{FF2B5EF4-FFF2-40B4-BE49-F238E27FC236}">
                      <a16:creationId xmlns:a16="http://schemas.microsoft.com/office/drawing/2014/main" id="{D15C6429-D599-4C4D-972E-A1B156D75E13}"/>
                    </a:ext>
                  </a:extLst>
                </p:cNvPr>
                <p:cNvPicPr/>
                <p:nvPr/>
              </p:nvPicPr>
              <p:blipFill>
                <a:blip r:embed="rId158"/>
                <a:stretch>
                  <a:fillRect/>
                </a:stretch>
              </p:blipFill>
              <p:spPr>
                <a:xfrm>
                  <a:off x="6957653" y="4941787"/>
                  <a:ext cx="997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9" name="Freihand 98">
                  <a:extLst>
                    <a:ext uri="{FF2B5EF4-FFF2-40B4-BE49-F238E27FC236}">
                      <a16:creationId xmlns:a16="http://schemas.microsoft.com/office/drawing/2014/main" id="{1667494F-331D-4645-AC12-E1771FCFD04A}"/>
                    </a:ext>
                  </a:extLst>
                </p14:cNvPr>
                <p14:cNvContentPartPr/>
                <p14:nvPr/>
              </p14:nvContentPartPr>
              <p14:xfrm>
                <a:off x="6977093" y="4885987"/>
                <a:ext cx="83880" cy="1800"/>
              </p14:xfrm>
            </p:contentPart>
          </mc:Choice>
          <mc:Fallback xmlns="">
            <p:pic>
              <p:nvPicPr>
                <p:cNvPr id="99" name="Freihand 98">
                  <a:extLst>
                    <a:ext uri="{FF2B5EF4-FFF2-40B4-BE49-F238E27FC236}">
                      <a16:creationId xmlns:a16="http://schemas.microsoft.com/office/drawing/2014/main" id="{1667494F-331D-4645-AC12-E1771FCFD04A}"/>
                    </a:ext>
                  </a:extLst>
                </p:cNvPr>
                <p:cNvPicPr/>
                <p:nvPr/>
              </p:nvPicPr>
              <p:blipFill>
                <a:blip r:embed="rId160"/>
                <a:stretch>
                  <a:fillRect/>
                </a:stretch>
              </p:blipFill>
              <p:spPr>
                <a:xfrm>
                  <a:off x="6972773" y="4881667"/>
                  <a:ext cx="925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0" name="Freihand 99">
                  <a:extLst>
                    <a:ext uri="{FF2B5EF4-FFF2-40B4-BE49-F238E27FC236}">
                      <a16:creationId xmlns:a16="http://schemas.microsoft.com/office/drawing/2014/main" id="{E798708F-37BD-4885-B8ED-ED645D70D329}"/>
                    </a:ext>
                  </a:extLst>
                </p14:cNvPr>
                <p14:cNvContentPartPr/>
                <p14:nvPr/>
              </p14:nvContentPartPr>
              <p14:xfrm>
                <a:off x="7068173" y="4922347"/>
                <a:ext cx="68400" cy="55440"/>
              </p14:xfrm>
            </p:contentPart>
          </mc:Choice>
          <mc:Fallback xmlns="">
            <p:pic>
              <p:nvPicPr>
                <p:cNvPr id="100" name="Freihand 99">
                  <a:extLst>
                    <a:ext uri="{FF2B5EF4-FFF2-40B4-BE49-F238E27FC236}">
                      <a16:creationId xmlns:a16="http://schemas.microsoft.com/office/drawing/2014/main" id="{E798708F-37BD-4885-B8ED-ED645D70D329}"/>
                    </a:ext>
                  </a:extLst>
                </p:cNvPr>
                <p:cNvPicPr/>
                <p:nvPr/>
              </p:nvPicPr>
              <p:blipFill>
                <a:blip r:embed="rId162"/>
                <a:stretch>
                  <a:fillRect/>
                </a:stretch>
              </p:blipFill>
              <p:spPr>
                <a:xfrm>
                  <a:off x="7063853" y="4918027"/>
                  <a:ext cx="770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2" name="Freihand 101">
                  <a:extLst>
                    <a:ext uri="{FF2B5EF4-FFF2-40B4-BE49-F238E27FC236}">
                      <a16:creationId xmlns:a16="http://schemas.microsoft.com/office/drawing/2014/main" id="{5D4A3976-3DB4-4F15-B065-E4A08404FD80}"/>
                    </a:ext>
                  </a:extLst>
                </p14:cNvPr>
                <p14:cNvContentPartPr/>
                <p14:nvPr/>
              </p14:nvContentPartPr>
              <p14:xfrm>
                <a:off x="7208213" y="4842787"/>
                <a:ext cx="7560" cy="5760"/>
              </p14:xfrm>
            </p:contentPart>
          </mc:Choice>
          <mc:Fallback xmlns="">
            <p:pic>
              <p:nvPicPr>
                <p:cNvPr id="102" name="Freihand 101">
                  <a:extLst>
                    <a:ext uri="{FF2B5EF4-FFF2-40B4-BE49-F238E27FC236}">
                      <a16:creationId xmlns:a16="http://schemas.microsoft.com/office/drawing/2014/main" id="{5D4A3976-3DB4-4F15-B065-E4A08404FD80}"/>
                    </a:ext>
                  </a:extLst>
                </p:cNvPr>
                <p:cNvPicPr/>
                <p:nvPr/>
              </p:nvPicPr>
              <p:blipFill>
                <a:blip r:embed="rId164"/>
                <a:stretch>
                  <a:fillRect/>
                </a:stretch>
              </p:blipFill>
              <p:spPr>
                <a:xfrm>
                  <a:off x="7203893" y="4838467"/>
                  <a:ext cx="162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8" name="Freihand 107">
                  <a:extLst>
                    <a:ext uri="{FF2B5EF4-FFF2-40B4-BE49-F238E27FC236}">
                      <a16:creationId xmlns:a16="http://schemas.microsoft.com/office/drawing/2014/main" id="{28B2ECF2-79A6-4358-9B84-A1BA4CC279B9}"/>
                    </a:ext>
                  </a:extLst>
                </p14:cNvPr>
                <p14:cNvContentPartPr/>
                <p14:nvPr/>
              </p14:nvContentPartPr>
              <p14:xfrm>
                <a:off x="6186893" y="4697347"/>
                <a:ext cx="128520" cy="189720"/>
              </p14:xfrm>
            </p:contentPart>
          </mc:Choice>
          <mc:Fallback xmlns="">
            <p:pic>
              <p:nvPicPr>
                <p:cNvPr id="108" name="Freihand 107">
                  <a:extLst>
                    <a:ext uri="{FF2B5EF4-FFF2-40B4-BE49-F238E27FC236}">
                      <a16:creationId xmlns:a16="http://schemas.microsoft.com/office/drawing/2014/main" id="{28B2ECF2-79A6-4358-9B84-A1BA4CC279B9}"/>
                    </a:ext>
                  </a:extLst>
                </p:cNvPr>
                <p:cNvPicPr/>
                <p:nvPr/>
              </p:nvPicPr>
              <p:blipFill>
                <a:blip r:embed="rId166"/>
                <a:stretch>
                  <a:fillRect/>
                </a:stretch>
              </p:blipFill>
              <p:spPr>
                <a:xfrm>
                  <a:off x="6182573" y="4693027"/>
                  <a:ext cx="1371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9" name="Freihand 108">
                  <a:extLst>
                    <a:ext uri="{FF2B5EF4-FFF2-40B4-BE49-F238E27FC236}">
                      <a16:creationId xmlns:a16="http://schemas.microsoft.com/office/drawing/2014/main" id="{3441C91D-DA36-4283-8761-03E0F47EECCA}"/>
                    </a:ext>
                  </a:extLst>
                </p14:cNvPr>
                <p14:cNvContentPartPr/>
                <p14:nvPr/>
              </p14:nvContentPartPr>
              <p14:xfrm>
                <a:off x="6184013" y="4689787"/>
                <a:ext cx="142200" cy="152280"/>
              </p14:xfrm>
            </p:contentPart>
          </mc:Choice>
          <mc:Fallback xmlns="">
            <p:pic>
              <p:nvPicPr>
                <p:cNvPr id="109" name="Freihand 108">
                  <a:extLst>
                    <a:ext uri="{FF2B5EF4-FFF2-40B4-BE49-F238E27FC236}">
                      <a16:creationId xmlns:a16="http://schemas.microsoft.com/office/drawing/2014/main" id="{3441C91D-DA36-4283-8761-03E0F47EECCA}"/>
                    </a:ext>
                  </a:extLst>
                </p:cNvPr>
                <p:cNvPicPr/>
                <p:nvPr/>
              </p:nvPicPr>
              <p:blipFill>
                <a:blip r:embed="rId168"/>
                <a:stretch>
                  <a:fillRect/>
                </a:stretch>
              </p:blipFill>
              <p:spPr>
                <a:xfrm>
                  <a:off x="6179693" y="4685467"/>
                  <a:ext cx="1508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1" name="Freihand 110">
                  <a:extLst>
                    <a:ext uri="{FF2B5EF4-FFF2-40B4-BE49-F238E27FC236}">
                      <a16:creationId xmlns:a16="http://schemas.microsoft.com/office/drawing/2014/main" id="{8DBCB374-D789-4438-B9B2-723C581A4C86}"/>
                    </a:ext>
                  </a:extLst>
                </p14:cNvPr>
                <p14:cNvContentPartPr/>
                <p14:nvPr/>
              </p14:nvContentPartPr>
              <p14:xfrm>
                <a:off x="7221533" y="4721467"/>
                <a:ext cx="93240" cy="171720"/>
              </p14:xfrm>
            </p:contentPart>
          </mc:Choice>
          <mc:Fallback xmlns="">
            <p:pic>
              <p:nvPicPr>
                <p:cNvPr id="111" name="Freihand 110">
                  <a:extLst>
                    <a:ext uri="{FF2B5EF4-FFF2-40B4-BE49-F238E27FC236}">
                      <a16:creationId xmlns:a16="http://schemas.microsoft.com/office/drawing/2014/main" id="{8DBCB374-D789-4438-B9B2-723C581A4C86}"/>
                    </a:ext>
                  </a:extLst>
                </p:cNvPr>
                <p:cNvPicPr/>
                <p:nvPr/>
              </p:nvPicPr>
              <p:blipFill>
                <a:blip r:embed="rId170"/>
                <a:stretch>
                  <a:fillRect/>
                </a:stretch>
              </p:blipFill>
              <p:spPr>
                <a:xfrm>
                  <a:off x="7217213" y="4717147"/>
                  <a:ext cx="1018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2" name="Freihand 111">
                  <a:extLst>
                    <a:ext uri="{FF2B5EF4-FFF2-40B4-BE49-F238E27FC236}">
                      <a16:creationId xmlns:a16="http://schemas.microsoft.com/office/drawing/2014/main" id="{4FE27F93-1BCE-4AF6-BFFF-B674CB7B90DB}"/>
                    </a:ext>
                  </a:extLst>
                </p14:cNvPr>
                <p14:cNvContentPartPr/>
                <p14:nvPr/>
              </p14:nvContentPartPr>
              <p14:xfrm>
                <a:off x="7203533" y="4712467"/>
                <a:ext cx="136440" cy="126360"/>
              </p14:xfrm>
            </p:contentPart>
          </mc:Choice>
          <mc:Fallback xmlns="">
            <p:pic>
              <p:nvPicPr>
                <p:cNvPr id="112" name="Freihand 111">
                  <a:extLst>
                    <a:ext uri="{FF2B5EF4-FFF2-40B4-BE49-F238E27FC236}">
                      <a16:creationId xmlns:a16="http://schemas.microsoft.com/office/drawing/2014/main" id="{4FE27F93-1BCE-4AF6-BFFF-B674CB7B90DB}"/>
                    </a:ext>
                  </a:extLst>
                </p:cNvPr>
                <p:cNvPicPr/>
                <p:nvPr/>
              </p:nvPicPr>
              <p:blipFill>
                <a:blip r:embed="rId172"/>
                <a:stretch>
                  <a:fillRect/>
                </a:stretch>
              </p:blipFill>
              <p:spPr>
                <a:xfrm>
                  <a:off x="7199213" y="4708147"/>
                  <a:ext cx="1450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3" name="Freihand 112">
                  <a:extLst>
                    <a:ext uri="{FF2B5EF4-FFF2-40B4-BE49-F238E27FC236}">
                      <a16:creationId xmlns:a16="http://schemas.microsoft.com/office/drawing/2014/main" id="{56B592FE-64EA-4AB6-887A-C87DA058665E}"/>
                    </a:ext>
                  </a:extLst>
                </p14:cNvPr>
                <p14:cNvContentPartPr/>
                <p14:nvPr/>
              </p14:nvContentPartPr>
              <p14:xfrm>
                <a:off x="7350413" y="4831987"/>
                <a:ext cx="15480" cy="111960"/>
              </p14:xfrm>
            </p:contentPart>
          </mc:Choice>
          <mc:Fallback xmlns="">
            <p:pic>
              <p:nvPicPr>
                <p:cNvPr id="113" name="Freihand 112">
                  <a:extLst>
                    <a:ext uri="{FF2B5EF4-FFF2-40B4-BE49-F238E27FC236}">
                      <a16:creationId xmlns:a16="http://schemas.microsoft.com/office/drawing/2014/main" id="{56B592FE-64EA-4AB6-887A-C87DA058665E}"/>
                    </a:ext>
                  </a:extLst>
                </p:cNvPr>
                <p:cNvPicPr/>
                <p:nvPr/>
              </p:nvPicPr>
              <p:blipFill>
                <a:blip r:embed="rId174"/>
                <a:stretch>
                  <a:fillRect/>
                </a:stretch>
              </p:blipFill>
              <p:spPr>
                <a:xfrm>
                  <a:off x="7346093" y="4827667"/>
                  <a:ext cx="241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4" name="Freihand 113">
                  <a:extLst>
                    <a:ext uri="{FF2B5EF4-FFF2-40B4-BE49-F238E27FC236}">
                      <a16:creationId xmlns:a16="http://schemas.microsoft.com/office/drawing/2014/main" id="{549318C8-9F20-4125-83E3-5F365AF60BD3}"/>
                    </a:ext>
                  </a:extLst>
                </p14:cNvPr>
                <p14:cNvContentPartPr/>
                <p14:nvPr/>
              </p14:nvContentPartPr>
              <p14:xfrm>
                <a:off x="7405133" y="4867987"/>
                <a:ext cx="360" cy="360"/>
              </p14:xfrm>
            </p:contentPart>
          </mc:Choice>
          <mc:Fallback xmlns="">
            <p:pic>
              <p:nvPicPr>
                <p:cNvPr id="114" name="Freihand 113">
                  <a:extLst>
                    <a:ext uri="{FF2B5EF4-FFF2-40B4-BE49-F238E27FC236}">
                      <a16:creationId xmlns:a16="http://schemas.microsoft.com/office/drawing/2014/main" id="{549318C8-9F20-4125-83E3-5F365AF60BD3}"/>
                    </a:ext>
                  </a:extLst>
                </p:cNvPr>
                <p:cNvPicPr/>
                <p:nvPr/>
              </p:nvPicPr>
              <p:blipFill>
                <a:blip r:embed="rId46"/>
                <a:stretch>
                  <a:fillRect/>
                </a:stretch>
              </p:blipFill>
              <p:spPr>
                <a:xfrm>
                  <a:off x="7400813" y="4863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6" name="Freihand 115">
                  <a:extLst>
                    <a:ext uri="{FF2B5EF4-FFF2-40B4-BE49-F238E27FC236}">
                      <a16:creationId xmlns:a16="http://schemas.microsoft.com/office/drawing/2014/main" id="{6786EB10-8EC0-43B8-8E8E-975A770AB753}"/>
                    </a:ext>
                  </a:extLst>
                </p14:cNvPr>
                <p14:cNvContentPartPr/>
                <p14:nvPr/>
              </p14:nvContentPartPr>
              <p14:xfrm>
                <a:off x="7328453" y="4925947"/>
                <a:ext cx="75240" cy="14400"/>
              </p14:xfrm>
            </p:contentPart>
          </mc:Choice>
          <mc:Fallback xmlns="">
            <p:pic>
              <p:nvPicPr>
                <p:cNvPr id="116" name="Freihand 115">
                  <a:extLst>
                    <a:ext uri="{FF2B5EF4-FFF2-40B4-BE49-F238E27FC236}">
                      <a16:creationId xmlns:a16="http://schemas.microsoft.com/office/drawing/2014/main" id="{6786EB10-8EC0-43B8-8E8E-975A770AB753}"/>
                    </a:ext>
                  </a:extLst>
                </p:cNvPr>
                <p:cNvPicPr/>
                <p:nvPr/>
              </p:nvPicPr>
              <p:blipFill>
                <a:blip r:embed="rId177"/>
                <a:stretch>
                  <a:fillRect/>
                </a:stretch>
              </p:blipFill>
              <p:spPr>
                <a:xfrm>
                  <a:off x="7324133" y="4921627"/>
                  <a:ext cx="838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7" name="Freihand 116">
                  <a:extLst>
                    <a:ext uri="{FF2B5EF4-FFF2-40B4-BE49-F238E27FC236}">
                      <a16:creationId xmlns:a16="http://schemas.microsoft.com/office/drawing/2014/main" id="{5E95D75A-9CB0-4F4B-ADD5-60A3490F6A08}"/>
                    </a:ext>
                  </a:extLst>
                </p14:cNvPr>
                <p14:cNvContentPartPr/>
                <p14:nvPr/>
              </p14:nvContentPartPr>
              <p14:xfrm>
                <a:off x="7320893" y="4823347"/>
                <a:ext cx="74160" cy="30240"/>
              </p14:xfrm>
            </p:contentPart>
          </mc:Choice>
          <mc:Fallback xmlns="">
            <p:pic>
              <p:nvPicPr>
                <p:cNvPr id="117" name="Freihand 116">
                  <a:extLst>
                    <a:ext uri="{FF2B5EF4-FFF2-40B4-BE49-F238E27FC236}">
                      <a16:creationId xmlns:a16="http://schemas.microsoft.com/office/drawing/2014/main" id="{5E95D75A-9CB0-4F4B-ADD5-60A3490F6A08}"/>
                    </a:ext>
                  </a:extLst>
                </p:cNvPr>
                <p:cNvPicPr/>
                <p:nvPr/>
              </p:nvPicPr>
              <p:blipFill>
                <a:blip r:embed="rId179"/>
                <a:stretch>
                  <a:fillRect/>
                </a:stretch>
              </p:blipFill>
              <p:spPr>
                <a:xfrm>
                  <a:off x="7316573" y="4819027"/>
                  <a:ext cx="828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8" name="Freihand 117">
                  <a:extLst>
                    <a:ext uri="{FF2B5EF4-FFF2-40B4-BE49-F238E27FC236}">
                      <a16:creationId xmlns:a16="http://schemas.microsoft.com/office/drawing/2014/main" id="{55D020C2-D40B-4597-870E-AF80FAC6E54F}"/>
                    </a:ext>
                  </a:extLst>
                </p14:cNvPr>
                <p14:cNvContentPartPr/>
                <p14:nvPr/>
              </p14:nvContentPartPr>
              <p14:xfrm>
                <a:off x="7412333" y="4860427"/>
                <a:ext cx="109080" cy="70560"/>
              </p14:xfrm>
            </p:contentPart>
          </mc:Choice>
          <mc:Fallback xmlns="">
            <p:pic>
              <p:nvPicPr>
                <p:cNvPr id="118" name="Freihand 117">
                  <a:extLst>
                    <a:ext uri="{FF2B5EF4-FFF2-40B4-BE49-F238E27FC236}">
                      <a16:creationId xmlns:a16="http://schemas.microsoft.com/office/drawing/2014/main" id="{55D020C2-D40B-4597-870E-AF80FAC6E54F}"/>
                    </a:ext>
                  </a:extLst>
                </p:cNvPr>
                <p:cNvPicPr/>
                <p:nvPr/>
              </p:nvPicPr>
              <p:blipFill>
                <a:blip r:embed="rId181"/>
                <a:stretch>
                  <a:fillRect/>
                </a:stretch>
              </p:blipFill>
              <p:spPr>
                <a:xfrm>
                  <a:off x="7408013" y="4856107"/>
                  <a:ext cx="1177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0" name="Freihand 119">
                  <a:extLst>
                    <a:ext uri="{FF2B5EF4-FFF2-40B4-BE49-F238E27FC236}">
                      <a16:creationId xmlns:a16="http://schemas.microsoft.com/office/drawing/2014/main" id="{CF194F4B-C5A3-4B73-9D9D-9E4E392E0007}"/>
                    </a:ext>
                  </a:extLst>
                </p14:cNvPr>
                <p14:cNvContentPartPr/>
                <p14:nvPr/>
              </p14:nvContentPartPr>
              <p14:xfrm>
                <a:off x="3185573" y="5225467"/>
                <a:ext cx="1131480" cy="241560"/>
              </p14:xfrm>
            </p:contentPart>
          </mc:Choice>
          <mc:Fallback xmlns="">
            <p:pic>
              <p:nvPicPr>
                <p:cNvPr id="120" name="Freihand 119">
                  <a:extLst>
                    <a:ext uri="{FF2B5EF4-FFF2-40B4-BE49-F238E27FC236}">
                      <a16:creationId xmlns:a16="http://schemas.microsoft.com/office/drawing/2014/main" id="{CF194F4B-C5A3-4B73-9D9D-9E4E392E0007}"/>
                    </a:ext>
                  </a:extLst>
                </p:cNvPr>
                <p:cNvPicPr/>
                <p:nvPr/>
              </p:nvPicPr>
              <p:blipFill>
                <a:blip r:embed="rId183"/>
                <a:stretch>
                  <a:fillRect/>
                </a:stretch>
              </p:blipFill>
              <p:spPr>
                <a:xfrm>
                  <a:off x="3181253" y="5221147"/>
                  <a:ext cx="114012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1" name="Freihand 120">
                  <a:extLst>
                    <a:ext uri="{FF2B5EF4-FFF2-40B4-BE49-F238E27FC236}">
                      <a16:creationId xmlns:a16="http://schemas.microsoft.com/office/drawing/2014/main" id="{653083CE-EBD1-44D1-A88F-318B60BFD7D0}"/>
                    </a:ext>
                  </a:extLst>
                </p14:cNvPr>
                <p14:cNvContentPartPr/>
                <p14:nvPr/>
              </p14:nvContentPartPr>
              <p14:xfrm>
                <a:off x="4365293" y="5170027"/>
                <a:ext cx="839520" cy="227520"/>
              </p14:xfrm>
            </p:contentPart>
          </mc:Choice>
          <mc:Fallback xmlns="">
            <p:pic>
              <p:nvPicPr>
                <p:cNvPr id="121" name="Freihand 120">
                  <a:extLst>
                    <a:ext uri="{FF2B5EF4-FFF2-40B4-BE49-F238E27FC236}">
                      <a16:creationId xmlns:a16="http://schemas.microsoft.com/office/drawing/2014/main" id="{653083CE-EBD1-44D1-A88F-318B60BFD7D0}"/>
                    </a:ext>
                  </a:extLst>
                </p:cNvPr>
                <p:cNvPicPr/>
                <p:nvPr/>
              </p:nvPicPr>
              <p:blipFill>
                <a:blip r:embed="rId185"/>
                <a:stretch>
                  <a:fillRect/>
                </a:stretch>
              </p:blipFill>
              <p:spPr>
                <a:xfrm>
                  <a:off x="4360973" y="5165707"/>
                  <a:ext cx="8481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2" name="Freihand 121">
                  <a:extLst>
                    <a:ext uri="{FF2B5EF4-FFF2-40B4-BE49-F238E27FC236}">
                      <a16:creationId xmlns:a16="http://schemas.microsoft.com/office/drawing/2014/main" id="{CD4341AC-B957-4DC8-8546-C3CD56C062DD}"/>
                    </a:ext>
                  </a:extLst>
                </p14:cNvPr>
                <p14:cNvContentPartPr/>
                <p14:nvPr/>
              </p14:nvContentPartPr>
              <p14:xfrm>
                <a:off x="5284013" y="5128267"/>
                <a:ext cx="776160" cy="236160"/>
              </p14:xfrm>
            </p:contentPart>
          </mc:Choice>
          <mc:Fallback xmlns="">
            <p:pic>
              <p:nvPicPr>
                <p:cNvPr id="122" name="Freihand 121">
                  <a:extLst>
                    <a:ext uri="{FF2B5EF4-FFF2-40B4-BE49-F238E27FC236}">
                      <a16:creationId xmlns:a16="http://schemas.microsoft.com/office/drawing/2014/main" id="{CD4341AC-B957-4DC8-8546-C3CD56C062DD}"/>
                    </a:ext>
                  </a:extLst>
                </p:cNvPr>
                <p:cNvPicPr/>
                <p:nvPr/>
              </p:nvPicPr>
              <p:blipFill>
                <a:blip r:embed="rId187"/>
                <a:stretch>
                  <a:fillRect/>
                </a:stretch>
              </p:blipFill>
              <p:spPr>
                <a:xfrm>
                  <a:off x="5279693" y="5123947"/>
                  <a:ext cx="78480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3" name="Freihand 122">
                  <a:extLst>
                    <a:ext uri="{FF2B5EF4-FFF2-40B4-BE49-F238E27FC236}">
                      <a16:creationId xmlns:a16="http://schemas.microsoft.com/office/drawing/2014/main" id="{9512D580-C6A1-4E7C-84B5-9CBFF66934DB}"/>
                    </a:ext>
                  </a:extLst>
                </p14:cNvPr>
                <p14:cNvContentPartPr/>
                <p14:nvPr/>
              </p14:nvContentPartPr>
              <p14:xfrm>
                <a:off x="6131813" y="5093347"/>
                <a:ext cx="907560" cy="214560"/>
              </p14:xfrm>
            </p:contentPart>
          </mc:Choice>
          <mc:Fallback xmlns="">
            <p:pic>
              <p:nvPicPr>
                <p:cNvPr id="123" name="Freihand 122">
                  <a:extLst>
                    <a:ext uri="{FF2B5EF4-FFF2-40B4-BE49-F238E27FC236}">
                      <a16:creationId xmlns:a16="http://schemas.microsoft.com/office/drawing/2014/main" id="{9512D580-C6A1-4E7C-84B5-9CBFF66934DB}"/>
                    </a:ext>
                  </a:extLst>
                </p:cNvPr>
                <p:cNvPicPr/>
                <p:nvPr/>
              </p:nvPicPr>
              <p:blipFill>
                <a:blip r:embed="rId189"/>
                <a:stretch>
                  <a:fillRect/>
                </a:stretch>
              </p:blipFill>
              <p:spPr>
                <a:xfrm>
                  <a:off x="6127493" y="5089027"/>
                  <a:ext cx="9162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5" name="Freihand 124">
                  <a:extLst>
                    <a:ext uri="{FF2B5EF4-FFF2-40B4-BE49-F238E27FC236}">
                      <a16:creationId xmlns:a16="http://schemas.microsoft.com/office/drawing/2014/main" id="{1479726A-FF2C-4B4A-BF58-5685CC57B202}"/>
                    </a:ext>
                  </a:extLst>
                </p14:cNvPr>
                <p14:cNvContentPartPr/>
                <p14:nvPr/>
              </p14:nvContentPartPr>
              <p14:xfrm>
                <a:off x="4452773" y="5599867"/>
                <a:ext cx="210240" cy="78120"/>
              </p14:xfrm>
            </p:contentPart>
          </mc:Choice>
          <mc:Fallback xmlns="">
            <p:pic>
              <p:nvPicPr>
                <p:cNvPr id="125" name="Freihand 124">
                  <a:extLst>
                    <a:ext uri="{FF2B5EF4-FFF2-40B4-BE49-F238E27FC236}">
                      <a16:creationId xmlns:a16="http://schemas.microsoft.com/office/drawing/2014/main" id="{1479726A-FF2C-4B4A-BF58-5685CC57B202}"/>
                    </a:ext>
                  </a:extLst>
                </p:cNvPr>
                <p:cNvPicPr/>
                <p:nvPr/>
              </p:nvPicPr>
              <p:blipFill>
                <a:blip r:embed="rId191"/>
                <a:stretch>
                  <a:fillRect/>
                </a:stretch>
              </p:blipFill>
              <p:spPr>
                <a:xfrm>
                  <a:off x="4448453" y="5595547"/>
                  <a:ext cx="2188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6" name="Freihand 125">
                  <a:extLst>
                    <a:ext uri="{FF2B5EF4-FFF2-40B4-BE49-F238E27FC236}">
                      <a16:creationId xmlns:a16="http://schemas.microsoft.com/office/drawing/2014/main" id="{DDED8EC2-3847-4E8A-8685-E7B536906109}"/>
                    </a:ext>
                  </a:extLst>
                </p14:cNvPr>
                <p14:cNvContentPartPr/>
                <p14:nvPr/>
              </p14:nvContentPartPr>
              <p14:xfrm>
                <a:off x="4651133" y="5528587"/>
                <a:ext cx="360" cy="360"/>
              </p14:xfrm>
            </p:contentPart>
          </mc:Choice>
          <mc:Fallback xmlns="">
            <p:pic>
              <p:nvPicPr>
                <p:cNvPr id="126" name="Freihand 125">
                  <a:extLst>
                    <a:ext uri="{FF2B5EF4-FFF2-40B4-BE49-F238E27FC236}">
                      <a16:creationId xmlns:a16="http://schemas.microsoft.com/office/drawing/2014/main" id="{DDED8EC2-3847-4E8A-8685-E7B536906109}"/>
                    </a:ext>
                  </a:extLst>
                </p:cNvPr>
                <p:cNvPicPr/>
                <p:nvPr/>
              </p:nvPicPr>
              <p:blipFill>
                <a:blip r:embed="rId46"/>
                <a:stretch>
                  <a:fillRect/>
                </a:stretch>
              </p:blipFill>
              <p:spPr>
                <a:xfrm>
                  <a:off x="4646813" y="55242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7" name="Freihand 126">
                  <a:extLst>
                    <a:ext uri="{FF2B5EF4-FFF2-40B4-BE49-F238E27FC236}">
                      <a16:creationId xmlns:a16="http://schemas.microsoft.com/office/drawing/2014/main" id="{0C803543-3168-4267-90B7-9EC8A1634B70}"/>
                    </a:ext>
                  </a:extLst>
                </p14:cNvPr>
                <p14:cNvContentPartPr/>
                <p14:nvPr/>
              </p14:nvContentPartPr>
              <p14:xfrm>
                <a:off x="4883333" y="5503387"/>
                <a:ext cx="153360" cy="189720"/>
              </p14:xfrm>
            </p:contentPart>
          </mc:Choice>
          <mc:Fallback xmlns="">
            <p:pic>
              <p:nvPicPr>
                <p:cNvPr id="127" name="Freihand 126">
                  <a:extLst>
                    <a:ext uri="{FF2B5EF4-FFF2-40B4-BE49-F238E27FC236}">
                      <a16:creationId xmlns:a16="http://schemas.microsoft.com/office/drawing/2014/main" id="{0C803543-3168-4267-90B7-9EC8A1634B70}"/>
                    </a:ext>
                  </a:extLst>
                </p:cNvPr>
                <p:cNvPicPr/>
                <p:nvPr/>
              </p:nvPicPr>
              <p:blipFill>
                <a:blip r:embed="rId194"/>
                <a:stretch>
                  <a:fillRect/>
                </a:stretch>
              </p:blipFill>
              <p:spPr>
                <a:xfrm>
                  <a:off x="4879013" y="5499067"/>
                  <a:ext cx="1620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8" name="Freihand 127">
                  <a:extLst>
                    <a:ext uri="{FF2B5EF4-FFF2-40B4-BE49-F238E27FC236}">
                      <a16:creationId xmlns:a16="http://schemas.microsoft.com/office/drawing/2014/main" id="{24866D73-1E0B-4234-A9D9-4471EF9E0F3A}"/>
                    </a:ext>
                  </a:extLst>
                </p14:cNvPr>
                <p14:cNvContentPartPr/>
                <p14:nvPr/>
              </p14:nvContentPartPr>
              <p14:xfrm>
                <a:off x="5075573" y="5489347"/>
                <a:ext cx="213840" cy="169560"/>
              </p14:xfrm>
            </p:contentPart>
          </mc:Choice>
          <mc:Fallback xmlns="">
            <p:pic>
              <p:nvPicPr>
                <p:cNvPr id="128" name="Freihand 127">
                  <a:extLst>
                    <a:ext uri="{FF2B5EF4-FFF2-40B4-BE49-F238E27FC236}">
                      <a16:creationId xmlns:a16="http://schemas.microsoft.com/office/drawing/2014/main" id="{24866D73-1E0B-4234-A9D9-4471EF9E0F3A}"/>
                    </a:ext>
                  </a:extLst>
                </p:cNvPr>
                <p:cNvPicPr/>
                <p:nvPr/>
              </p:nvPicPr>
              <p:blipFill>
                <a:blip r:embed="rId196"/>
                <a:stretch>
                  <a:fillRect/>
                </a:stretch>
              </p:blipFill>
              <p:spPr>
                <a:xfrm>
                  <a:off x="5071253" y="5485027"/>
                  <a:ext cx="2224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9" name="Freihand 128">
                  <a:extLst>
                    <a:ext uri="{FF2B5EF4-FFF2-40B4-BE49-F238E27FC236}">
                      <a16:creationId xmlns:a16="http://schemas.microsoft.com/office/drawing/2014/main" id="{07763D1B-15FE-4D41-81ED-B768A96BE084}"/>
                    </a:ext>
                  </a:extLst>
                </p14:cNvPr>
                <p14:cNvContentPartPr/>
                <p14:nvPr/>
              </p14:nvContentPartPr>
              <p14:xfrm>
                <a:off x="5302013" y="5507707"/>
                <a:ext cx="164880" cy="150480"/>
              </p14:xfrm>
            </p:contentPart>
          </mc:Choice>
          <mc:Fallback xmlns="">
            <p:pic>
              <p:nvPicPr>
                <p:cNvPr id="129" name="Freihand 128">
                  <a:extLst>
                    <a:ext uri="{FF2B5EF4-FFF2-40B4-BE49-F238E27FC236}">
                      <a16:creationId xmlns:a16="http://schemas.microsoft.com/office/drawing/2014/main" id="{07763D1B-15FE-4D41-81ED-B768A96BE084}"/>
                    </a:ext>
                  </a:extLst>
                </p:cNvPr>
                <p:cNvPicPr/>
                <p:nvPr/>
              </p:nvPicPr>
              <p:blipFill>
                <a:blip r:embed="rId198"/>
                <a:stretch>
                  <a:fillRect/>
                </a:stretch>
              </p:blipFill>
              <p:spPr>
                <a:xfrm>
                  <a:off x="5297693" y="5503387"/>
                  <a:ext cx="1735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0" name="Freihand 129">
                  <a:extLst>
                    <a:ext uri="{FF2B5EF4-FFF2-40B4-BE49-F238E27FC236}">
                      <a16:creationId xmlns:a16="http://schemas.microsoft.com/office/drawing/2014/main" id="{C0443D8C-DBF2-47D0-8B61-8FB31AD54E88}"/>
                    </a:ext>
                  </a:extLst>
                </p14:cNvPr>
                <p14:cNvContentPartPr/>
                <p14:nvPr/>
              </p14:nvContentPartPr>
              <p14:xfrm>
                <a:off x="5610533" y="5524627"/>
                <a:ext cx="435960" cy="241920"/>
              </p14:xfrm>
            </p:contentPart>
          </mc:Choice>
          <mc:Fallback xmlns="">
            <p:pic>
              <p:nvPicPr>
                <p:cNvPr id="130" name="Freihand 129">
                  <a:extLst>
                    <a:ext uri="{FF2B5EF4-FFF2-40B4-BE49-F238E27FC236}">
                      <a16:creationId xmlns:a16="http://schemas.microsoft.com/office/drawing/2014/main" id="{C0443D8C-DBF2-47D0-8B61-8FB31AD54E88}"/>
                    </a:ext>
                  </a:extLst>
                </p:cNvPr>
                <p:cNvPicPr/>
                <p:nvPr/>
              </p:nvPicPr>
              <p:blipFill>
                <a:blip r:embed="rId200"/>
                <a:stretch>
                  <a:fillRect/>
                </a:stretch>
              </p:blipFill>
              <p:spPr>
                <a:xfrm>
                  <a:off x="5606213" y="5520307"/>
                  <a:ext cx="44460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1" name="Freihand 130">
                  <a:extLst>
                    <a:ext uri="{FF2B5EF4-FFF2-40B4-BE49-F238E27FC236}">
                      <a16:creationId xmlns:a16="http://schemas.microsoft.com/office/drawing/2014/main" id="{4771817E-1A05-4225-A421-525E0F2845FE}"/>
                    </a:ext>
                  </a:extLst>
                </p14:cNvPr>
                <p14:cNvContentPartPr/>
                <p14:nvPr/>
              </p14:nvContentPartPr>
              <p14:xfrm>
                <a:off x="6077093" y="5560627"/>
                <a:ext cx="70200" cy="56520"/>
              </p14:xfrm>
            </p:contentPart>
          </mc:Choice>
          <mc:Fallback xmlns="">
            <p:pic>
              <p:nvPicPr>
                <p:cNvPr id="131" name="Freihand 130">
                  <a:extLst>
                    <a:ext uri="{FF2B5EF4-FFF2-40B4-BE49-F238E27FC236}">
                      <a16:creationId xmlns:a16="http://schemas.microsoft.com/office/drawing/2014/main" id="{4771817E-1A05-4225-A421-525E0F2845FE}"/>
                    </a:ext>
                  </a:extLst>
                </p:cNvPr>
                <p:cNvPicPr/>
                <p:nvPr/>
              </p:nvPicPr>
              <p:blipFill>
                <a:blip r:embed="rId202"/>
                <a:stretch>
                  <a:fillRect/>
                </a:stretch>
              </p:blipFill>
              <p:spPr>
                <a:xfrm>
                  <a:off x="6072773" y="5556307"/>
                  <a:ext cx="788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2" name="Freihand 131">
                  <a:extLst>
                    <a:ext uri="{FF2B5EF4-FFF2-40B4-BE49-F238E27FC236}">
                      <a16:creationId xmlns:a16="http://schemas.microsoft.com/office/drawing/2014/main" id="{D225B614-E9FB-43ED-A3A3-629A9A126C17}"/>
                    </a:ext>
                  </a:extLst>
                </p14:cNvPr>
                <p14:cNvContentPartPr/>
                <p14:nvPr/>
              </p14:nvContentPartPr>
              <p14:xfrm>
                <a:off x="6186893" y="5537587"/>
                <a:ext cx="94320" cy="77040"/>
              </p14:xfrm>
            </p:contentPart>
          </mc:Choice>
          <mc:Fallback xmlns="">
            <p:pic>
              <p:nvPicPr>
                <p:cNvPr id="132" name="Freihand 131">
                  <a:extLst>
                    <a:ext uri="{FF2B5EF4-FFF2-40B4-BE49-F238E27FC236}">
                      <a16:creationId xmlns:a16="http://schemas.microsoft.com/office/drawing/2014/main" id="{D225B614-E9FB-43ED-A3A3-629A9A126C17}"/>
                    </a:ext>
                  </a:extLst>
                </p:cNvPr>
                <p:cNvPicPr/>
                <p:nvPr/>
              </p:nvPicPr>
              <p:blipFill>
                <a:blip r:embed="rId204"/>
                <a:stretch>
                  <a:fillRect/>
                </a:stretch>
              </p:blipFill>
              <p:spPr>
                <a:xfrm>
                  <a:off x="6182573" y="5533267"/>
                  <a:ext cx="1029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3" name="Freihand 132">
                  <a:extLst>
                    <a:ext uri="{FF2B5EF4-FFF2-40B4-BE49-F238E27FC236}">
                      <a16:creationId xmlns:a16="http://schemas.microsoft.com/office/drawing/2014/main" id="{A69259A4-A7C8-4B2E-A37F-347CD4A89D1E}"/>
                    </a:ext>
                  </a:extLst>
                </p14:cNvPr>
                <p14:cNvContentPartPr/>
                <p14:nvPr/>
              </p14:nvContentPartPr>
              <p14:xfrm>
                <a:off x="6299573" y="5497987"/>
                <a:ext cx="61560" cy="101160"/>
              </p14:xfrm>
            </p:contentPart>
          </mc:Choice>
          <mc:Fallback xmlns="">
            <p:pic>
              <p:nvPicPr>
                <p:cNvPr id="133" name="Freihand 132">
                  <a:extLst>
                    <a:ext uri="{FF2B5EF4-FFF2-40B4-BE49-F238E27FC236}">
                      <a16:creationId xmlns:a16="http://schemas.microsoft.com/office/drawing/2014/main" id="{A69259A4-A7C8-4B2E-A37F-347CD4A89D1E}"/>
                    </a:ext>
                  </a:extLst>
                </p:cNvPr>
                <p:cNvPicPr/>
                <p:nvPr/>
              </p:nvPicPr>
              <p:blipFill>
                <a:blip r:embed="rId206"/>
                <a:stretch>
                  <a:fillRect/>
                </a:stretch>
              </p:blipFill>
              <p:spPr>
                <a:xfrm>
                  <a:off x="6295253" y="5493667"/>
                  <a:ext cx="702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4" name="Freihand 133">
                  <a:extLst>
                    <a:ext uri="{FF2B5EF4-FFF2-40B4-BE49-F238E27FC236}">
                      <a16:creationId xmlns:a16="http://schemas.microsoft.com/office/drawing/2014/main" id="{8EA1B329-17C0-4069-89D3-EF21EC4F14D7}"/>
                    </a:ext>
                  </a:extLst>
                </p14:cNvPr>
                <p14:cNvContentPartPr/>
                <p14:nvPr/>
              </p14:nvContentPartPr>
              <p14:xfrm>
                <a:off x="6400733" y="5515987"/>
                <a:ext cx="244440" cy="56520"/>
              </p14:xfrm>
            </p:contentPart>
          </mc:Choice>
          <mc:Fallback xmlns="">
            <p:pic>
              <p:nvPicPr>
                <p:cNvPr id="134" name="Freihand 133">
                  <a:extLst>
                    <a:ext uri="{FF2B5EF4-FFF2-40B4-BE49-F238E27FC236}">
                      <a16:creationId xmlns:a16="http://schemas.microsoft.com/office/drawing/2014/main" id="{8EA1B329-17C0-4069-89D3-EF21EC4F14D7}"/>
                    </a:ext>
                  </a:extLst>
                </p:cNvPr>
                <p:cNvPicPr/>
                <p:nvPr/>
              </p:nvPicPr>
              <p:blipFill>
                <a:blip r:embed="rId208"/>
                <a:stretch>
                  <a:fillRect/>
                </a:stretch>
              </p:blipFill>
              <p:spPr>
                <a:xfrm>
                  <a:off x="6396413" y="5511667"/>
                  <a:ext cx="2530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5" name="Freihand 134">
                  <a:extLst>
                    <a:ext uri="{FF2B5EF4-FFF2-40B4-BE49-F238E27FC236}">
                      <a16:creationId xmlns:a16="http://schemas.microsoft.com/office/drawing/2014/main" id="{E3358E21-9F04-48CD-AD16-B325499A0CFE}"/>
                    </a:ext>
                  </a:extLst>
                </p14:cNvPr>
                <p14:cNvContentPartPr/>
                <p14:nvPr/>
              </p14:nvContentPartPr>
              <p14:xfrm>
                <a:off x="6699893" y="5384227"/>
                <a:ext cx="18720" cy="215280"/>
              </p14:xfrm>
            </p:contentPart>
          </mc:Choice>
          <mc:Fallback xmlns="">
            <p:pic>
              <p:nvPicPr>
                <p:cNvPr id="135" name="Freihand 134">
                  <a:extLst>
                    <a:ext uri="{FF2B5EF4-FFF2-40B4-BE49-F238E27FC236}">
                      <a16:creationId xmlns:a16="http://schemas.microsoft.com/office/drawing/2014/main" id="{E3358E21-9F04-48CD-AD16-B325499A0CFE}"/>
                    </a:ext>
                  </a:extLst>
                </p:cNvPr>
                <p:cNvPicPr/>
                <p:nvPr/>
              </p:nvPicPr>
              <p:blipFill>
                <a:blip r:embed="rId210"/>
                <a:stretch>
                  <a:fillRect/>
                </a:stretch>
              </p:blipFill>
              <p:spPr>
                <a:xfrm>
                  <a:off x="6695573" y="5379907"/>
                  <a:ext cx="273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7" name="Freihand 136">
                  <a:extLst>
                    <a:ext uri="{FF2B5EF4-FFF2-40B4-BE49-F238E27FC236}">
                      <a16:creationId xmlns:a16="http://schemas.microsoft.com/office/drawing/2014/main" id="{B2F4BBC0-2CA6-48B2-AEA9-3906E15B3FFF}"/>
                    </a:ext>
                  </a:extLst>
                </p14:cNvPr>
                <p14:cNvContentPartPr/>
                <p14:nvPr/>
              </p14:nvContentPartPr>
              <p14:xfrm>
                <a:off x="3305813" y="5919187"/>
                <a:ext cx="12960" cy="161640"/>
              </p14:xfrm>
            </p:contentPart>
          </mc:Choice>
          <mc:Fallback xmlns="">
            <p:pic>
              <p:nvPicPr>
                <p:cNvPr id="137" name="Freihand 136">
                  <a:extLst>
                    <a:ext uri="{FF2B5EF4-FFF2-40B4-BE49-F238E27FC236}">
                      <a16:creationId xmlns:a16="http://schemas.microsoft.com/office/drawing/2014/main" id="{B2F4BBC0-2CA6-48B2-AEA9-3906E15B3FFF}"/>
                    </a:ext>
                  </a:extLst>
                </p:cNvPr>
                <p:cNvPicPr/>
                <p:nvPr/>
              </p:nvPicPr>
              <p:blipFill>
                <a:blip r:embed="rId212"/>
                <a:stretch>
                  <a:fillRect/>
                </a:stretch>
              </p:blipFill>
              <p:spPr>
                <a:xfrm>
                  <a:off x="3301493" y="5914867"/>
                  <a:ext cx="216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8" name="Freihand 137">
                  <a:extLst>
                    <a:ext uri="{FF2B5EF4-FFF2-40B4-BE49-F238E27FC236}">
                      <a16:creationId xmlns:a16="http://schemas.microsoft.com/office/drawing/2014/main" id="{D5DC7B9F-59B0-4567-A21A-E6CB3D6E1811}"/>
                    </a:ext>
                  </a:extLst>
                </p14:cNvPr>
                <p14:cNvContentPartPr/>
                <p14:nvPr/>
              </p14:nvContentPartPr>
              <p14:xfrm>
                <a:off x="3201053" y="5877787"/>
                <a:ext cx="162720" cy="126720"/>
              </p14:xfrm>
            </p:contentPart>
          </mc:Choice>
          <mc:Fallback xmlns="">
            <p:pic>
              <p:nvPicPr>
                <p:cNvPr id="138" name="Freihand 137">
                  <a:extLst>
                    <a:ext uri="{FF2B5EF4-FFF2-40B4-BE49-F238E27FC236}">
                      <a16:creationId xmlns:a16="http://schemas.microsoft.com/office/drawing/2014/main" id="{D5DC7B9F-59B0-4567-A21A-E6CB3D6E1811}"/>
                    </a:ext>
                  </a:extLst>
                </p:cNvPr>
                <p:cNvPicPr/>
                <p:nvPr/>
              </p:nvPicPr>
              <p:blipFill>
                <a:blip r:embed="rId214"/>
                <a:stretch>
                  <a:fillRect/>
                </a:stretch>
              </p:blipFill>
              <p:spPr>
                <a:xfrm>
                  <a:off x="3196733" y="5873467"/>
                  <a:ext cx="1713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9" name="Freihand 138">
                  <a:extLst>
                    <a:ext uri="{FF2B5EF4-FFF2-40B4-BE49-F238E27FC236}">
                      <a16:creationId xmlns:a16="http://schemas.microsoft.com/office/drawing/2014/main" id="{A186D7FA-E4A0-4508-AB2B-E0699D64FC5F}"/>
                    </a:ext>
                  </a:extLst>
                </p14:cNvPr>
                <p14:cNvContentPartPr/>
                <p14:nvPr/>
              </p14:nvContentPartPr>
              <p14:xfrm>
                <a:off x="3364133" y="5974987"/>
                <a:ext cx="240480" cy="115560"/>
              </p14:xfrm>
            </p:contentPart>
          </mc:Choice>
          <mc:Fallback xmlns="">
            <p:pic>
              <p:nvPicPr>
                <p:cNvPr id="139" name="Freihand 138">
                  <a:extLst>
                    <a:ext uri="{FF2B5EF4-FFF2-40B4-BE49-F238E27FC236}">
                      <a16:creationId xmlns:a16="http://schemas.microsoft.com/office/drawing/2014/main" id="{A186D7FA-E4A0-4508-AB2B-E0699D64FC5F}"/>
                    </a:ext>
                  </a:extLst>
                </p:cNvPr>
                <p:cNvPicPr/>
                <p:nvPr/>
              </p:nvPicPr>
              <p:blipFill>
                <a:blip r:embed="rId216"/>
                <a:stretch>
                  <a:fillRect/>
                </a:stretch>
              </p:blipFill>
              <p:spPr>
                <a:xfrm>
                  <a:off x="3359813" y="5970667"/>
                  <a:ext cx="2491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0" name="Freihand 139">
                  <a:extLst>
                    <a:ext uri="{FF2B5EF4-FFF2-40B4-BE49-F238E27FC236}">
                      <a16:creationId xmlns:a16="http://schemas.microsoft.com/office/drawing/2014/main" id="{C7304736-FB0E-48AF-A6C6-0C82AC0E86CA}"/>
                    </a:ext>
                  </a:extLst>
                </p14:cNvPr>
                <p14:cNvContentPartPr/>
                <p14:nvPr/>
              </p14:nvContentPartPr>
              <p14:xfrm>
                <a:off x="3589133" y="5922787"/>
                <a:ext cx="27000" cy="20160"/>
              </p14:xfrm>
            </p:contentPart>
          </mc:Choice>
          <mc:Fallback xmlns="">
            <p:pic>
              <p:nvPicPr>
                <p:cNvPr id="140" name="Freihand 139">
                  <a:extLst>
                    <a:ext uri="{FF2B5EF4-FFF2-40B4-BE49-F238E27FC236}">
                      <a16:creationId xmlns:a16="http://schemas.microsoft.com/office/drawing/2014/main" id="{C7304736-FB0E-48AF-A6C6-0C82AC0E86CA}"/>
                    </a:ext>
                  </a:extLst>
                </p:cNvPr>
                <p:cNvPicPr/>
                <p:nvPr/>
              </p:nvPicPr>
              <p:blipFill>
                <a:blip r:embed="rId218"/>
                <a:stretch>
                  <a:fillRect/>
                </a:stretch>
              </p:blipFill>
              <p:spPr>
                <a:xfrm>
                  <a:off x="3584813" y="5918467"/>
                  <a:ext cx="356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1" name="Freihand 140">
                  <a:extLst>
                    <a:ext uri="{FF2B5EF4-FFF2-40B4-BE49-F238E27FC236}">
                      <a16:creationId xmlns:a16="http://schemas.microsoft.com/office/drawing/2014/main" id="{C473771E-5751-44E1-A2DD-5B90F6B3153B}"/>
                    </a:ext>
                  </a:extLst>
                </p14:cNvPr>
                <p14:cNvContentPartPr/>
                <p14:nvPr/>
              </p14:nvContentPartPr>
              <p14:xfrm>
                <a:off x="3635213" y="5964547"/>
                <a:ext cx="90720" cy="101520"/>
              </p14:xfrm>
            </p:contentPart>
          </mc:Choice>
          <mc:Fallback xmlns="">
            <p:pic>
              <p:nvPicPr>
                <p:cNvPr id="141" name="Freihand 140">
                  <a:extLst>
                    <a:ext uri="{FF2B5EF4-FFF2-40B4-BE49-F238E27FC236}">
                      <a16:creationId xmlns:a16="http://schemas.microsoft.com/office/drawing/2014/main" id="{C473771E-5751-44E1-A2DD-5B90F6B3153B}"/>
                    </a:ext>
                  </a:extLst>
                </p:cNvPr>
                <p:cNvPicPr/>
                <p:nvPr/>
              </p:nvPicPr>
              <p:blipFill>
                <a:blip r:embed="rId220"/>
                <a:stretch>
                  <a:fillRect/>
                </a:stretch>
              </p:blipFill>
              <p:spPr>
                <a:xfrm>
                  <a:off x="3630893" y="5960227"/>
                  <a:ext cx="993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2" name="Freihand 141">
                  <a:extLst>
                    <a:ext uri="{FF2B5EF4-FFF2-40B4-BE49-F238E27FC236}">
                      <a16:creationId xmlns:a16="http://schemas.microsoft.com/office/drawing/2014/main" id="{5FB77392-A6D5-4D2F-A533-E1C5BDB046F9}"/>
                    </a:ext>
                  </a:extLst>
                </p14:cNvPr>
                <p14:cNvContentPartPr/>
                <p14:nvPr/>
              </p14:nvContentPartPr>
              <p14:xfrm>
                <a:off x="3753653" y="5955187"/>
                <a:ext cx="126000" cy="128880"/>
              </p14:xfrm>
            </p:contentPart>
          </mc:Choice>
          <mc:Fallback xmlns="">
            <p:pic>
              <p:nvPicPr>
                <p:cNvPr id="142" name="Freihand 141">
                  <a:extLst>
                    <a:ext uri="{FF2B5EF4-FFF2-40B4-BE49-F238E27FC236}">
                      <a16:creationId xmlns:a16="http://schemas.microsoft.com/office/drawing/2014/main" id="{5FB77392-A6D5-4D2F-A533-E1C5BDB046F9}"/>
                    </a:ext>
                  </a:extLst>
                </p:cNvPr>
                <p:cNvPicPr/>
                <p:nvPr/>
              </p:nvPicPr>
              <p:blipFill>
                <a:blip r:embed="rId222"/>
                <a:stretch>
                  <a:fillRect/>
                </a:stretch>
              </p:blipFill>
              <p:spPr>
                <a:xfrm>
                  <a:off x="3749333" y="5950867"/>
                  <a:ext cx="1346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4" name="Freihand 143">
                  <a:extLst>
                    <a:ext uri="{FF2B5EF4-FFF2-40B4-BE49-F238E27FC236}">
                      <a16:creationId xmlns:a16="http://schemas.microsoft.com/office/drawing/2014/main" id="{D87DD358-54B1-42C8-828B-6DD42903D467}"/>
                    </a:ext>
                  </a:extLst>
                </p14:cNvPr>
                <p14:cNvContentPartPr/>
                <p14:nvPr/>
              </p14:nvContentPartPr>
              <p14:xfrm>
                <a:off x="4098533" y="5865187"/>
                <a:ext cx="135720" cy="138960"/>
              </p14:xfrm>
            </p:contentPart>
          </mc:Choice>
          <mc:Fallback xmlns="">
            <p:pic>
              <p:nvPicPr>
                <p:cNvPr id="144" name="Freihand 143">
                  <a:extLst>
                    <a:ext uri="{FF2B5EF4-FFF2-40B4-BE49-F238E27FC236}">
                      <a16:creationId xmlns:a16="http://schemas.microsoft.com/office/drawing/2014/main" id="{D87DD358-54B1-42C8-828B-6DD42903D467}"/>
                    </a:ext>
                  </a:extLst>
                </p:cNvPr>
                <p:cNvPicPr/>
                <p:nvPr/>
              </p:nvPicPr>
              <p:blipFill>
                <a:blip r:embed="rId224"/>
                <a:stretch>
                  <a:fillRect/>
                </a:stretch>
              </p:blipFill>
              <p:spPr>
                <a:xfrm>
                  <a:off x="4094213" y="5860867"/>
                  <a:ext cx="1443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5" name="Freihand 144">
                  <a:extLst>
                    <a:ext uri="{FF2B5EF4-FFF2-40B4-BE49-F238E27FC236}">
                      <a16:creationId xmlns:a16="http://schemas.microsoft.com/office/drawing/2014/main" id="{E65822F0-1670-4088-8497-9791D481FB9A}"/>
                    </a:ext>
                  </a:extLst>
                </p14:cNvPr>
                <p14:cNvContentPartPr/>
                <p14:nvPr/>
              </p14:nvContentPartPr>
              <p14:xfrm>
                <a:off x="4174853" y="5941507"/>
                <a:ext cx="82440" cy="59760"/>
              </p14:xfrm>
            </p:contentPart>
          </mc:Choice>
          <mc:Fallback xmlns="">
            <p:pic>
              <p:nvPicPr>
                <p:cNvPr id="145" name="Freihand 144">
                  <a:extLst>
                    <a:ext uri="{FF2B5EF4-FFF2-40B4-BE49-F238E27FC236}">
                      <a16:creationId xmlns:a16="http://schemas.microsoft.com/office/drawing/2014/main" id="{E65822F0-1670-4088-8497-9791D481FB9A}"/>
                    </a:ext>
                  </a:extLst>
                </p:cNvPr>
                <p:cNvPicPr/>
                <p:nvPr/>
              </p:nvPicPr>
              <p:blipFill>
                <a:blip r:embed="rId226"/>
                <a:stretch>
                  <a:fillRect/>
                </a:stretch>
              </p:blipFill>
              <p:spPr>
                <a:xfrm>
                  <a:off x="4170533" y="5937187"/>
                  <a:ext cx="910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6" name="Freihand 145">
                  <a:extLst>
                    <a:ext uri="{FF2B5EF4-FFF2-40B4-BE49-F238E27FC236}">
                      <a16:creationId xmlns:a16="http://schemas.microsoft.com/office/drawing/2014/main" id="{36EEE527-91EC-4E34-B07A-7A0B034C8DE0}"/>
                    </a:ext>
                  </a:extLst>
                </p14:cNvPr>
                <p14:cNvContentPartPr/>
                <p14:nvPr/>
              </p14:nvContentPartPr>
              <p14:xfrm>
                <a:off x="4268453" y="5951587"/>
                <a:ext cx="203040" cy="49320"/>
              </p14:xfrm>
            </p:contentPart>
          </mc:Choice>
          <mc:Fallback xmlns="">
            <p:pic>
              <p:nvPicPr>
                <p:cNvPr id="146" name="Freihand 145">
                  <a:extLst>
                    <a:ext uri="{FF2B5EF4-FFF2-40B4-BE49-F238E27FC236}">
                      <a16:creationId xmlns:a16="http://schemas.microsoft.com/office/drawing/2014/main" id="{36EEE527-91EC-4E34-B07A-7A0B034C8DE0}"/>
                    </a:ext>
                  </a:extLst>
                </p:cNvPr>
                <p:cNvPicPr/>
                <p:nvPr/>
              </p:nvPicPr>
              <p:blipFill>
                <a:blip r:embed="rId228"/>
                <a:stretch>
                  <a:fillRect/>
                </a:stretch>
              </p:blipFill>
              <p:spPr>
                <a:xfrm>
                  <a:off x="4264133" y="5947267"/>
                  <a:ext cx="2116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7" name="Freihand 146">
                  <a:extLst>
                    <a:ext uri="{FF2B5EF4-FFF2-40B4-BE49-F238E27FC236}">
                      <a16:creationId xmlns:a16="http://schemas.microsoft.com/office/drawing/2014/main" id="{217C8DC8-FDCB-44F4-8562-260AB944A39C}"/>
                    </a:ext>
                  </a:extLst>
                </p14:cNvPr>
                <p14:cNvContentPartPr/>
                <p14:nvPr/>
              </p14:nvContentPartPr>
              <p14:xfrm>
                <a:off x="4484093" y="5956987"/>
                <a:ext cx="116280" cy="57960"/>
              </p14:xfrm>
            </p:contentPart>
          </mc:Choice>
          <mc:Fallback xmlns="">
            <p:pic>
              <p:nvPicPr>
                <p:cNvPr id="147" name="Freihand 146">
                  <a:extLst>
                    <a:ext uri="{FF2B5EF4-FFF2-40B4-BE49-F238E27FC236}">
                      <a16:creationId xmlns:a16="http://schemas.microsoft.com/office/drawing/2014/main" id="{217C8DC8-FDCB-44F4-8562-260AB944A39C}"/>
                    </a:ext>
                  </a:extLst>
                </p:cNvPr>
                <p:cNvPicPr/>
                <p:nvPr/>
              </p:nvPicPr>
              <p:blipFill>
                <a:blip r:embed="rId230"/>
                <a:stretch>
                  <a:fillRect/>
                </a:stretch>
              </p:blipFill>
              <p:spPr>
                <a:xfrm>
                  <a:off x="4479773" y="5952667"/>
                  <a:ext cx="1249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8" name="Freihand 147">
                  <a:extLst>
                    <a:ext uri="{FF2B5EF4-FFF2-40B4-BE49-F238E27FC236}">
                      <a16:creationId xmlns:a16="http://schemas.microsoft.com/office/drawing/2014/main" id="{E33BCEAF-9773-4E95-B987-882207593365}"/>
                    </a:ext>
                  </a:extLst>
                </p14:cNvPr>
                <p14:cNvContentPartPr/>
                <p14:nvPr/>
              </p14:nvContentPartPr>
              <p14:xfrm>
                <a:off x="4646453" y="5949067"/>
                <a:ext cx="177120" cy="49320"/>
              </p14:xfrm>
            </p:contentPart>
          </mc:Choice>
          <mc:Fallback xmlns="">
            <p:pic>
              <p:nvPicPr>
                <p:cNvPr id="148" name="Freihand 147">
                  <a:extLst>
                    <a:ext uri="{FF2B5EF4-FFF2-40B4-BE49-F238E27FC236}">
                      <a16:creationId xmlns:a16="http://schemas.microsoft.com/office/drawing/2014/main" id="{E33BCEAF-9773-4E95-B987-882207593365}"/>
                    </a:ext>
                  </a:extLst>
                </p:cNvPr>
                <p:cNvPicPr/>
                <p:nvPr/>
              </p:nvPicPr>
              <p:blipFill>
                <a:blip r:embed="rId232"/>
                <a:stretch>
                  <a:fillRect/>
                </a:stretch>
              </p:blipFill>
              <p:spPr>
                <a:xfrm>
                  <a:off x="4642133" y="5944747"/>
                  <a:ext cx="1857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9" name="Freihand 148">
                  <a:extLst>
                    <a:ext uri="{FF2B5EF4-FFF2-40B4-BE49-F238E27FC236}">
                      <a16:creationId xmlns:a16="http://schemas.microsoft.com/office/drawing/2014/main" id="{810CCB6E-B4EF-4433-9724-80F6E892C49F}"/>
                    </a:ext>
                  </a:extLst>
                </p14:cNvPr>
                <p14:cNvContentPartPr/>
                <p14:nvPr/>
              </p14:nvContentPartPr>
              <p14:xfrm>
                <a:off x="4408493" y="5807227"/>
                <a:ext cx="84240" cy="16200"/>
              </p14:xfrm>
            </p:contentPart>
          </mc:Choice>
          <mc:Fallback xmlns="">
            <p:pic>
              <p:nvPicPr>
                <p:cNvPr id="149" name="Freihand 148">
                  <a:extLst>
                    <a:ext uri="{FF2B5EF4-FFF2-40B4-BE49-F238E27FC236}">
                      <a16:creationId xmlns:a16="http://schemas.microsoft.com/office/drawing/2014/main" id="{810CCB6E-B4EF-4433-9724-80F6E892C49F}"/>
                    </a:ext>
                  </a:extLst>
                </p:cNvPr>
                <p:cNvPicPr/>
                <p:nvPr/>
              </p:nvPicPr>
              <p:blipFill>
                <a:blip r:embed="rId234"/>
                <a:stretch>
                  <a:fillRect/>
                </a:stretch>
              </p:blipFill>
              <p:spPr>
                <a:xfrm>
                  <a:off x="4404173" y="5802907"/>
                  <a:ext cx="928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0" name="Freihand 149">
                  <a:extLst>
                    <a:ext uri="{FF2B5EF4-FFF2-40B4-BE49-F238E27FC236}">
                      <a16:creationId xmlns:a16="http://schemas.microsoft.com/office/drawing/2014/main" id="{1808EB8D-5672-4FD6-92A0-D54DECDD3B5B}"/>
                    </a:ext>
                  </a:extLst>
                </p14:cNvPr>
                <p14:cNvContentPartPr/>
                <p14:nvPr/>
              </p14:nvContentPartPr>
              <p14:xfrm>
                <a:off x="5063333" y="5874907"/>
                <a:ext cx="208080" cy="127800"/>
              </p14:xfrm>
            </p:contentPart>
          </mc:Choice>
          <mc:Fallback xmlns="">
            <p:pic>
              <p:nvPicPr>
                <p:cNvPr id="150" name="Freihand 149">
                  <a:extLst>
                    <a:ext uri="{FF2B5EF4-FFF2-40B4-BE49-F238E27FC236}">
                      <a16:creationId xmlns:a16="http://schemas.microsoft.com/office/drawing/2014/main" id="{1808EB8D-5672-4FD6-92A0-D54DECDD3B5B}"/>
                    </a:ext>
                  </a:extLst>
                </p:cNvPr>
                <p:cNvPicPr/>
                <p:nvPr/>
              </p:nvPicPr>
              <p:blipFill>
                <a:blip r:embed="rId236"/>
                <a:stretch>
                  <a:fillRect/>
                </a:stretch>
              </p:blipFill>
              <p:spPr>
                <a:xfrm>
                  <a:off x="5059013" y="5870587"/>
                  <a:ext cx="2167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1" name="Freihand 150">
                  <a:extLst>
                    <a:ext uri="{FF2B5EF4-FFF2-40B4-BE49-F238E27FC236}">
                      <a16:creationId xmlns:a16="http://schemas.microsoft.com/office/drawing/2014/main" id="{D08F195F-C11E-4364-809B-426E33B77264}"/>
                    </a:ext>
                  </a:extLst>
                </p14:cNvPr>
                <p14:cNvContentPartPr/>
                <p14:nvPr/>
              </p14:nvContentPartPr>
              <p14:xfrm>
                <a:off x="5280413" y="5932867"/>
                <a:ext cx="99000" cy="69840"/>
              </p14:xfrm>
            </p:contentPart>
          </mc:Choice>
          <mc:Fallback xmlns="">
            <p:pic>
              <p:nvPicPr>
                <p:cNvPr id="151" name="Freihand 150">
                  <a:extLst>
                    <a:ext uri="{FF2B5EF4-FFF2-40B4-BE49-F238E27FC236}">
                      <a16:creationId xmlns:a16="http://schemas.microsoft.com/office/drawing/2014/main" id="{D08F195F-C11E-4364-809B-426E33B77264}"/>
                    </a:ext>
                  </a:extLst>
                </p:cNvPr>
                <p:cNvPicPr/>
                <p:nvPr/>
              </p:nvPicPr>
              <p:blipFill>
                <a:blip r:embed="rId238"/>
                <a:stretch>
                  <a:fillRect/>
                </a:stretch>
              </p:blipFill>
              <p:spPr>
                <a:xfrm>
                  <a:off x="5276093" y="5928547"/>
                  <a:ext cx="1076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3" name="Freihand 152">
                  <a:extLst>
                    <a:ext uri="{FF2B5EF4-FFF2-40B4-BE49-F238E27FC236}">
                      <a16:creationId xmlns:a16="http://schemas.microsoft.com/office/drawing/2014/main" id="{562EF3CA-11E6-457C-AD2F-88E1FD032847}"/>
                    </a:ext>
                  </a:extLst>
                </p14:cNvPr>
                <p14:cNvContentPartPr/>
                <p14:nvPr/>
              </p14:nvContentPartPr>
              <p14:xfrm>
                <a:off x="5546093" y="5830267"/>
                <a:ext cx="149400" cy="194400"/>
              </p14:xfrm>
            </p:contentPart>
          </mc:Choice>
          <mc:Fallback xmlns="">
            <p:pic>
              <p:nvPicPr>
                <p:cNvPr id="153" name="Freihand 152">
                  <a:extLst>
                    <a:ext uri="{FF2B5EF4-FFF2-40B4-BE49-F238E27FC236}">
                      <a16:creationId xmlns:a16="http://schemas.microsoft.com/office/drawing/2014/main" id="{562EF3CA-11E6-457C-AD2F-88E1FD032847}"/>
                    </a:ext>
                  </a:extLst>
                </p:cNvPr>
                <p:cNvPicPr/>
                <p:nvPr/>
              </p:nvPicPr>
              <p:blipFill>
                <a:blip r:embed="rId240"/>
                <a:stretch>
                  <a:fillRect/>
                </a:stretch>
              </p:blipFill>
              <p:spPr>
                <a:xfrm>
                  <a:off x="5541773" y="5825947"/>
                  <a:ext cx="1580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4" name="Freihand 153">
                  <a:extLst>
                    <a:ext uri="{FF2B5EF4-FFF2-40B4-BE49-F238E27FC236}">
                      <a16:creationId xmlns:a16="http://schemas.microsoft.com/office/drawing/2014/main" id="{54C84FE4-8026-417E-BCFB-9D6178BC7FE4}"/>
                    </a:ext>
                  </a:extLst>
                </p14:cNvPr>
                <p14:cNvContentPartPr/>
                <p14:nvPr/>
              </p14:nvContentPartPr>
              <p14:xfrm>
                <a:off x="5741213" y="5889307"/>
                <a:ext cx="321120" cy="111240"/>
              </p14:xfrm>
            </p:contentPart>
          </mc:Choice>
          <mc:Fallback xmlns="">
            <p:pic>
              <p:nvPicPr>
                <p:cNvPr id="154" name="Freihand 153">
                  <a:extLst>
                    <a:ext uri="{FF2B5EF4-FFF2-40B4-BE49-F238E27FC236}">
                      <a16:creationId xmlns:a16="http://schemas.microsoft.com/office/drawing/2014/main" id="{54C84FE4-8026-417E-BCFB-9D6178BC7FE4}"/>
                    </a:ext>
                  </a:extLst>
                </p:cNvPr>
                <p:cNvPicPr/>
                <p:nvPr/>
              </p:nvPicPr>
              <p:blipFill>
                <a:blip r:embed="rId242"/>
                <a:stretch>
                  <a:fillRect/>
                </a:stretch>
              </p:blipFill>
              <p:spPr>
                <a:xfrm>
                  <a:off x="5736893" y="5884987"/>
                  <a:ext cx="3297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5" name="Freihand 154">
                  <a:extLst>
                    <a:ext uri="{FF2B5EF4-FFF2-40B4-BE49-F238E27FC236}">
                      <a16:creationId xmlns:a16="http://schemas.microsoft.com/office/drawing/2014/main" id="{CE1A0D94-C255-40DE-B346-8FB0BA38EB65}"/>
                    </a:ext>
                  </a:extLst>
                </p14:cNvPr>
                <p14:cNvContentPartPr/>
                <p14:nvPr/>
              </p14:nvContentPartPr>
              <p14:xfrm>
                <a:off x="6055853" y="5810107"/>
                <a:ext cx="22680" cy="17640"/>
              </p14:xfrm>
            </p:contentPart>
          </mc:Choice>
          <mc:Fallback xmlns="">
            <p:pic>
              <p:nvPicPr>
                <p:cNvPr id="155" name="Freihand 154">
                  <a:extLst>
                    <a:ext uri="{FF2B5EF4-FFF2-40B4-BE49-F238E27FC236}">
                      <a16:creationId xmlns:a16="http://schemas.microsoft.com/office/drawing/2014/main" id="{CE1A0D94-C255-40DE-B346-8FB0BA38EB65}"/>
                    </a:ext>
                  </a:extLst>
                </p:cNvPr>
                <p:cNvPicPr/>
                <p:nvPr/>
              </p:nvPicPr>
              <p:blipFill>
                <a:blip r:embed="rId244"/>
                <a:stretch>
                  <a:fillRect/>
                </a:stretch>
              </p:blipFill>
              <p:spPr>
                <a:xfrm>
                  <a:off x="6051533" y="5805787"/>
                  <a:ext cx="313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6" name="Freihand 155">
                  <a:extLst>
                    <a:ext uri="{FF2B5EF4-FFF2-40B4-BE49-F238E27FC236}">
                      <a16:creationId xmlns:a16="http://schemas.microsoft.com/office/drawing/2014/main" id="{4F659324-09FC-4D7F-A17A-4F18865A1399}"/>
                    </a:ext>
                  </a:extLst>
                </p14:cNvPr>
                <p14:cNvContentPartPr/>
                <p14:nvPr/>
              </p14:nvContentPartPr>
              <p14:xfrm>
                <a:off x="6083933" y="5784547"/>
                <a:ext cx="142200" cy="180720"/>
              </p14:xfrm>
            </p:contentPart>
          </mc:Choice>
          <mc:Fallback xmlns="">
            <p:pic>
              <p:nvPicPr>
                <p:cNvPr id="156" name="Freihand 155">
                  <a:extLst>
                    <a:ext uri="{FF2B5EF4-FFF2-40B4-BE49-F238E27FC236}">
                      <a16:creationId xmlns:a16="http://schemas.microsoft.com/office/drawing/2014/main" id="{4F659324-09FC-4D7F-A17A-4F18865A1399}"/>
                    </a:ext>
                  </a:extLst>
                </p:cNvPr>
                <p:cNvPicPr/>
                <p:nvPr/>
              </p:nvPicPr>
              <p:blipFill>
                <a:blip r:embed="rId246"/>
                <a:stretch>
                  <a:fillRect/>
                </a:stretch>
              </p:blipFill>
              <p:spPr>
                <a:xfrm>
                  <a:off x="6079613" y="5780227"/>
                  <a:ext cx="1508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7" name="Freihand 156">
                  <a:extLst>
                    <a:ext uri="{FF2B5EF4-FFF2-40B4-BE49-F238E27FC236}">
                      <a16:creationId xmlns:a16="http://schemas.microsoft.com/office/drawing/2014/main" id="{B7D300BC-3432-48E0-8428-590C00D43336}"/>
                    </a:ext>
                  </a:extLst>
                </p14:cNvPr>
                <p14:cNvContentPartPr/>
                <p14:nvPr/>
              </p14:nvContentPartPr>
              <p14:xfrm>
                <a:off x="6249533" y="5764387"/>
                <a:ext cx="100800" cy="202320"/>
              </p14:xfrm>
            </p:contentPart>
          </mc:Choice>
          <mc:Fallback xmlns="">
            <p:pic>
              <p:nvPicPr>
                <p:cNvPr id="157" name="Freihand 156">
                  <a:extLst>
                    <a:ext uri="{FF2B5EF4-FFF2-40B4-BE49-F238E27FC236}">
                      <a16:creationId xmlns:a16="http://schemas.microsoft.com/office/drawing/2014/main" id="{B7D300BC-3432-48E0-8428-590C00D43336}"/>
                    </a:ext>
                  </a:extLst>
                </p:cNvPr>
                <p:cNvPicPr/>
                <p:nvPr/>
              </p:nvPicPr>
              <p:blipFill>
                <a:blip r:embed="rId248"/>
                <a:stretch>
                  <a:fillRect/>
                </a:stretch>
              </p:blipFill>
              <p:spPr>
                <a:xfrm>
                  <a:off x="6245213" y="5760067"/>
                  <a:ext cx="1094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9" name="Freihand 158">
                  <a:extLst>
                    <a:ext uri="{FF2B5EF4-FFF2-40B4-BE49-F238E27FC236}">
                      <a16:creationId xmlns:a16="http://schemas.microsoft.com/office/drawing/2014/main" id="{943DC72A-DD5D-4620-BFC0-133CFE485C78}"/>
                    </a:ext>
                  </a:extLst>
                </p14:cNvPr>
                <p14:cNvContentPartPr/>
                <p14:nvPr/>
              </p14:nvContentPartPr>
              <p14:xfrm>
                <a:off x="3717653" y="5705347"/>
                <a:ext cx="142560" cy="66960"/>
              </p14:xfrm>
            </p:contentPart>
          </mc:Choice>
          <mc:Fallback xmlns="">
            <p:pic>
              <p:nvPicPr>
                <p:cNvPr id="159" name="Freihand 158">
                  <a:extLst>
                    <a:ext uri="{FF2B5EF4-FFF2-40B4-BE49-F238E27FC236}">
                      <a16:creationId xmlns:a16="http://schemas.microsoft.com/office/drawing/2014/main" id="{943DC72A-DD5D-4620-BFC0-133CFE485C78}"/>
                    </a:ext>
                  </a:extLst>
                </p:cNvPr>
                <p:cNvPicPr/>
                <p:nvPr/>
              </p:nvPicPr>
              <p:blipFill>
                <a:blip r:embed="rId250"/>
                <a:stretch>
                  <a:fillRect/>
                </a:stretch>
              </p:blipFill>
              <p:spPr>
                <a:xfrm>
                  <a:off x="3713333" y="5701027"/>
                  <a:ext cx="1512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0" name="Freihand 159">
                  <a:extLst>
                    <a:ext uri="{FF2B5EF4-FFF2-40B4-BE49-F238E27FC236}">
                      <a16:creationId xmlns:a16="http://schemas.microsoft.com/office/drawing/2014/main" id="{916CEF62-D513-44F6-BA38-DB486EBEAD38}"/>
                    </a:ext>
                  </a:extLst>
                </p14:cNvPr>
                <p14:cNvContentPartPr/>
                <p14:nvPr/>
              </p14:nvContentPartPr>
              <p14:xfrm>
                <a:off x="3844733" y="5644507"/>
                <a:ext cx="360" cy="360"/>
              </p14:xfrm>
            </p:contentPart>
          </mc:Choice>
          <mc:Fallback xmlns="">
            <p:pic>
              <p:nvPicPr>
                <p:cNvPr id="160" name="Freihand 159">
                  <a:extLst>
                    <a:ext uri="{FF2B5EF4-FFF2-40B4-BE49-F238E27FC236}">
                      <a16:creationId xmlns:a16="http://schemas.microsoft.com/office/drawing/2014/main" id="{916CEF62-D513-44F6-BA38-DB486EBEAD38}"/>
                    </a:ext>
                  </a:extLst>
                </p:cNvPr>
                <p:cNvPicPr/>
                <p:nvPr/>
              </p:nvPicPr>
              <p:blipFill>
                <a:blip r:embed="rId46"/>
                <a:stretch>
                  <a:fillRect/>
                </a:stretch>
              </p:blipFill>
              <p:spPr>
                <a:xfrm>
                  <a:off x="3840413" y="5640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1" name="Freihand 160">
                  <a:extLst>
                    <a:ext uri="{FF2B5EF4-FFF2-40B4-BE49-F238E27FC236}">
                      <a16:creationId xmlns:a16="http://schemas.microsoft.com/office/drawing/2014/main" id="{325B6CC5-45AF-4A6F-94A1-C24DA848909B}"/>
                    </a:ext>
                  </a:extLst>
                </p14:cNvPr>
                <p14:cNvContentPartPr/>
                <p14:nvPr/>
              </p14:nvContentPartPr>
              <p14:xfrm>
                <a:off x="4001333" y="5655307"/>
                <a:ext cx="82800" cy="107280"/>
              </p14:xfrm>
            </p:contentPart>
          </mc:Choice>
          <mc:Fallback xmlns="">
            <p:pic>
              <p:nvPicPr>
                <p:cNvPr id="161" name="Freihand 160">
                  <a:extLst>
                    <a:ext uri="{FF2B5EF4-FFF2-40B4-BE49-F238E27FC236}">
                      <a16:creationId xmlns:a16="http://schemas.microsoft.com/office/drawing/2014/main" id="{325B6CC5-45AF-4A6F-94A1-C24DA848909B}"/>
                    </a:ext>
                  </a:extLst>
                </p:cNvPr>
                <p:cNvPicPr/>
                <p:nvPr/>
              </p:nvPicPr>
              <p:blipFill>
                <a:blip r:embed="rId253"/>
                <a:stretch>
                  <a:fillRect/>
                </a:stretch>
              </p:blipFill>
              <p:spPr>
                <a:xfrm>
                  <a:off x="3997013" y="5650987"/>
                  <a:ext cx="914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2" name="Freihand 161">
                  <a:extLst>
                    <a:ext uri="{FF2B5EF4-FFF2-40B4-BE49-F238E27FC236}">
                      <a16:creationId xmlns:a16="http://schemas.microsoft.com/office/drawing/2014/main" id="{56EEC6B4-4B09-442E-888B-A5CD74FEFDB2}"/>
                    </a:ext>
                  </a:extLst>
                </p14:cNvPr>
                <p14:cNvContentPartPr/>
                <p14:nvPr/>
              </p14:nvContentPartPr>
              <p14:xfrm>
                <a:off x="3970373" y="5679427"/>
                <a:ext cx="121680" cy="37800"/>
              </p14:xfrm>
            </p:contentPart>
          </mc:Choice>
          <mc:Fallback xmlns="">
            <p:pic>
              <p:nvPicPr>
                <p:cNvPr id="162" name="Freihand 161">
                  <a:extLst>
                    <a:ext uri="{FF2B5EF4-FFF2-40B4-BE49-F238E27FC236}">
                      <a16:creationId xmlns:a16="http://schemas.microsoft.com/office/drawing/2014/main" id="{56EEC6B4-4B09-442E-888B-A5CD74FEFDB2}"/>
                    </a:ext>
                  </a:extLst>
                </p:cNvPr>
                <p:cNvPicPr/>
                <p:nvPr/>
              </p:nvPicPr>
              <p:blipFill>
                <a:blip r:embed="rId255"/>
                <a:stretch>
                  <a:fillRect/>
                </a:stretch>
              </p:blipFill>
              <p:spPr>
                <a:xfrm>
                  <a:off x="3966053" y="5675107"/>
                  <a:ext cx="1303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4" name="Freihand 163">
                  <a:extLst>
                    <a:ext uri="{FF2B5EF4-FFF2-40B4-BE49-F238E27FC236}">
                      <a16:creationId xmlns:a16="http://schemas.microsoft.com/office/drawing/2014/main" id="{73DD5188-A883-4E7E-85D8-73BD03B466B0}"/>
                    </a:ext>
                  </a:extLst>
                </p14:cNvPr>
                <p14:cNvContentPartPr/>
                <p14:nvPr/>
              </p14:nvContentPartPr>
              <p14:xfrm>
                <a:off x="6385253" y="5858347"/>
                <a:ext cx="182880" cy="78840"/>
              </p14:xfrm>
            </p:contentPart>
          </mc:Choice>
          <mc:Fallback xmlns="">
            <p:pic>
              <p:nvPicPr>
                <p:cNvPr id="164" name="Freihand 163">
                  <a:extLst>
                    <a:ext uri="{FF2B5EF4-FFF2-40B4-BE49-F238E27FC236}">
                      <a16:creationId xmlns:a16="http://schemas.microsoft.com/office/drawing/2014/main" id="{73DD5188-A883-4E7E-85D8-73BD03B466B0}"/>
                    </a:ext>
                  </a:extLst>
                </p:cNvPr>
                <p:cNvPicPr/>
                <p:nvPr/>
              </p:nvPicPr>
              <p:blipFill>
                <a:blip r:embed="rId257"/>
                <a:stretch>
                  <a:fillRect/>
                </a:stretch>
              </p:blipFill>
              <p:spPr>
                <a:xfrm>
                  <a:off x="6380933" y="5854027"/>
                  <a:ext cx="1915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5" name="Freihand 164">
                  <a:extLst>
                    <a:ext uri="{FF2B5EF4-FFF2-40B4-BE49-F238E27FC236}">
                      <a16:creationId xmlns:a16="http://schemas.microsoft.com/office/drawing/2014/main" id="{7233D08D-6B01-4218-A8C1-962FECE966AA}"/>
                    </a:ext>
                  </a:extLst>
                </p14:cNvPr>
                <p14:cNvContentPartPr/>
                <p14:nvPr/>
              </p14:nvContentPartPr>
              <p14:xfrm>
                <a:off x="6522773" y="5884267"/>
                <a:ext cx="58320" cy="217800"/>
              </p14:xfrm>
            </p:contentPart>
          </mc:Choice>
          <mc:Fallback xmlns="">
            <p:pic>
              <p:nvPicPr>
                <p:cNvPr id="165" name="Freihand 164">
                  <a:extLst>
                    <a:ext uri="{FF2B5EF4-FFF2-40B4-BE49-F238E27FC236}">
                      <a16:creationId xmlns:a16="http://schemas.microsoft.com/office/drawing/2014/main" id="{7233D08D-6B01-4218-A8C1-962FECE966AA}"/>
                    </a:ext>
                  </a:extLst>
                </p:cNvPr>
                <p:cNvPicPr/>
                <p:nvPr/>
              </p:nvPicPr>
              <p:blipFill>
                <a:blip r:embed="rId259"/>
                <a:stretch>
                  <a:fillRect/>
                </a:stretch>
              </p:blipFill>
              <p:spPr>
                <a:xfrm>
                  <a:off x="6518453" y="5879947"/>
                  <a:ext cx="669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6" name="Freihand 165">
                  <a:extLst>
                    <a:ext uri="{FF2B5EF4-FFF2-40B4-BE49-F238E27FC236}">
                      <a16:creationId xmlns:a16="http://schemas.microsoft.com/office/drawing/2014/main" id="{E7CF01CC-9FF8-4689-9999-B15587024028}"/>
                    </a:ext>
                  </a:extLst>
                </p14:cNvPr>
                <p14:cNvContentPartPr/>
                <p14:nvPr/>
              </p14:nvContentPartPr>
              <p14:xfrm>
                <a:off x="6621413" y="5859427"/>
                <a:ext cx="92160" cy="87120"/>
              </p14:xfrm>
            </p:contentPart>
          </mc:Choice>
          <mc:Fallback xmlns="">
            <p:pic>
              <p:nvPicPr>
                <p:cNvPr id="166" name="Freihand 165">
                  <a:extLst>
                    <a:ext uri="{FF2B5EF4-FFF2-40B4-BE49-F238E27FC236}">
                      <a16:creationId xmlns:a16="http://schemas.microsoft.com/office/drawing/2014/main" id="{E7CF01CC-9FF8-4689-9999-B15587024028}"/>
                    </a:ext>
                  </a:extLst>
                </p:cNvPr>
                <p:cNvPicPr/>
                <p:nvPr/>
              </p:nvPicPr>
              <p:blipFill>
                <a:blip r:embed="rId261"/>
                <a:stretch>
                  <a:fillRect/>
                </a:stretch>
              </p:blipFill>
              <p:spPr>
                <a:xfrm>
                  <a:off x="6617093" y="5855107"/>
                  <a:ext cx="1008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7" name="Freihand 166">
                  <a:extLst>
                    <a:ext uri="{FF2B5EF4-FFF2-40B4-BE49-F238E27FC236}">
                      <a16:creationId xmlns:a16="http://schemas.microsoft.com/office/drawing/2014/main" id="{6FD21051-79B2-4707-8B39-C9734210AE4C}"/>
                    </a:ext>
                  </a:extLst>
                </p14:cNvPr>
                <p14:cNvContentPartPr/>
                <p14:nvPr/>
              </p14:nvContentPartPr>
              <p14:xfrm>
                <a:off x="6763973" y="5703187"/>
                <a:ext cx="341280" cy="292320"/>
              </p14:xfrm>
            </p:contentPart>
          </mc:Choice>
          <mc:Fallback xmlns="">
            <p:pic>
              <p:nvPicPr>
                <p:cNvPr id="167" name="Freihand 166">
                  <a:extLst>
                    <a:ext uri="{FF2B5EF4-FFF2-40B4-BE49-F238E27FC236}">
                      <a16:creationId xmlns:a16="http://schemas.microsoft.com/office/drawing/2014/main" id="{6FD21051-79B2-4707-8B39-C9734210AE4C}"/>
                    </a:ext>
                  </a:extLst>
                </p:cNvPr>
                <p:cNvPicPr/>
                <p:nvPr/>
              </p:nvPicPr>
              <p:blipFill>
                <a:blip r:embed="rId263"/>
                <a:stretch>
                  <a:fillRect/>
                </a:stretch>
              </p:blipFill>
              <p:spPr>
                <a:xfrm>
                  <a:off x="6759653" y="5698867"/>
                  <a:ext cx="34992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8" name="Freihand 167">
                  <a:extLst>
                    <a:ext uri="{FF2B5EF4-FFF2-40B4-BE49-F238E27FC236}">
                      <a16:creationId xmlns:a16="http://schemas.microsoft.com/office/drawing/2014/main" id="{AC84BF06-72FE-4D2B-A8B0-411BFF12F038}"/>
                    </a:ext>
                  </a:extLst>
                </p14:cNvPr>
                <p14:cNvContentPartPr/>
                <p14:nvPr/>
              </p14:nvContentPartPr>
              <p14:xfrm>
                <a:off x="7055573" y="5848987"/>
                <a:ext cx="85680" cy="33120"/>
              </p14:xfrm>
            </p:contentPart>
          </mc:Choice>
          <mc:Fallback xmlns="">
            <p:pic>
              <p:nvPicPr>
                <p:cNvPr id="168" name="Freihand 167">
                  <a:extLst>
                    <a:ext uri="{FF2B5EF4-FFF2-40B4-BE49-F238E27FC236}">
                      <a16:creationId xmlns:a16="http://schemas.microsoft.com/office/drawing/2014/main" id="{AC84BF06-72FE-4D2B-A8B0-411BFF12F038}"/>
                    </a:ext>
                  </a:extLst>
                </p:cNvPr>
                <p:cNvPicPr/>
                <p:nvPr/>
              </p:nvPicPr>
              <p:blipFill>
                <a:blip r:embed="rId265"/>
                <a:stretch>
                  <a:fillRect/>
                </a:stretch>
              </p:blipFill>
              <p:spPr>
                <a:xfrm>
                  <a:off x="7051253" y="5844667"/>
                  <a:ext cx="943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9" name="Freihand 168">
                  <a:extLst>
                    <a:ext uri="{FF2B5EF4-FFF2-40B4-BE49-F238E27FC236}">
                      <a16:creationId xmlns:a16="http://schemas.microsoft.com/office/drawing/2014/main" id="{E7B8FF79-0201-44D2-BFC4-4ED567310AF2}"/>
                    </a:ext>
                  </a:extLst>
                </p14:cNvPr>
                <p14:cNvContentPartPr/>
                <p14:nvPr/>
              </p14:nvContentPartPr>
              <p14:xfrm>
                <a:off x="7152413" y="5728387"/>
                <a:ext cx="446400" cy="171720"/>
              </p14:xfrm>
            </p:contentPart>
          </mc:Choice>
          <mc:Fallback xmlns="">
            <p:pic>
              <p:nvPicPr>
                <p:cNvPr id="169" name="Freihand 168">
                  <a:extLst>
                    <a:ext uri="{FF2B5EF4-FFF2-40B4-BE49-F238E27FC236}">
                      <a16:creationId xmlns:a16="http://schemas.microsoft.com/office/drawing/2014/main" id="{E7B8FF79-0201-44D2-BFC4-4ED567310AF2}"/>
                    </a:ext>
                  </a:extLst>
                </p:cNvPr>
                <p:cNvPicPr/>
                <p:nvPr/>
              </p:nvPicPr>
              <p:blipFill>
                <a:blip r:embed="rId267"/>
                <a:stretch>
                  <a:fillRect/>
                </a:stretch>
              </p:blipFill>
              <p:spPr>
                <a:xfrm>
                  <a:off x="7148093" y="5724067"/>
                  <a:ext cx="4550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1" name="Freihand 170">
                  <a:extLst>
                    <a:ext uri="{FF2B5EF4-FFF2-40B4-BE49-F238E27FC236}">
                      <a16:creationId xmlns:a16="http://schemas.microsoft.com/office/drawing/2014/main" id="{5C0F11EF-B1C1-4844-8B2D-DFBB79C5E1CC}"/>
                    </a:ext>
                  </a:extLst>
                </p14:cNvPr>
                <p14:cNvContentPartPr/>
                <p14:nvPr/>
              </p14:nvContentPartPr>
              <p14:xfrm>
                <a:off x="3265133" y="6278467"/>
                <a:ext cx="259200" cy="96120"/>
              </p14:xfrm>
            </p:contentPart>
          </mc:Choice>
          <mc:Fallback xmlns="">
            <p:pic>
              <p:nvPicPr>
                <p:cNvPr id="171" name="Freihand 170">
                  <a:extLst>
                    <a:ext uri="{FF2B5EF4-FFF2-40B4-BE49-F238E27FC236}">
                      <a16:creationId xmlns:a16="http://schemas.microsoft.com/office/drawing/2014/main" id="{5C0F11EF-B1C1-4844-8B2D-DFBB79C5E1CC}"/>
                    </a:ext>
                  </a:extLst>
                </p:cNvPr>
                <p:cNvPicPr/>
                <p:nvPr/>
              </p:nvPicPr>
              <p:blipFill>
                <a:blip r:embed="rId269"/>
                <a:stretch>
                  <a:fillRect/>
                </a:stretch>
              </p:blipFill>
              <p:spPr>
                <a:xfrm>
                  <a:off x="3260813" y="6274147"/>
                  <a:ext cx="2678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2" name="Freihand 171">
                  <a:extLst>
                    <a:ext uri="{FF2B5EF4-FFF2-40B4-BE49-F238E27FC236}">
                      <a16:creationId xmlns:a16="http://schemas.microsoft.com/office/drawing/2014/main" id="{670F7261-69AC-4739-B0BA-1B1F0B760956}"/>
                    </a:ext>
                  </a:extLst>
                </p14:cNvPr>
                <p14:cNvContentPartPr/>
                <p14:nvPr/>
              </p14:nvContentPartPr>
              <p14:xfrm>
                <a:off x="3522173" y="6188107"/>
                <a:ext cx="114480" cy="196560"/>
              </p14:xfrm>
            </p:contentPart>
          </mc:Choice>
          <mc:Fallback xmlns="">
            <p:pic>
              <p:nvPicPr>
                <p:cNvPr id="172" name="Freihand 171">
                  <a:extLst>
                    <a:ext uri="{FF2B5EF4-FFF2-40B4-BE49-F238E27FC236}">
                      <a16:creationId xmlns:a16="http://schemas.microsoft.com/office/drawing/2014/main" id="{670F7261-69AC-4739-B0BA-1B1F0B760956}"/>
                    </a:ext>
                  </a:extLst>
                </p:cNvPr>
                <p:cNvPicPr/>
                <p:nvPr/>
              </p:nvPicPr>
              <p:blipFill>
                <a:blip r:embed="rId271"/>
                <a:stretch>
                  <a:fillRect/>
                </a:stretch>
              </p:blipFill>
              <p:spPr>
                <a:xfrm>
                  <a:off x="3517853" y="6183787"/>
                  <a:ext cx="1231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3" name="Freihand 172">
                  <a:extLst>
                    <a:ext uri="{FF2B5EF4-FFF2-40B4-BE49-F238E27FC236}">
                      <a16:creationId xmlns:a16="http://schemas.microsoft.com/office/drawing/2014/main" id="{DF3C720C-7407-4981-8C92-E17E1EF2D9D8}"/>
                    </a:ext>
                  </a:extLst>
                </p14:cNvPr>
                <p14:cNvContentPartPr/>
                <p14:nvPr/>
              </p14:nvContentPartPr>
              <p14:xfrm>
                <a:off x="3633413" y="6257947"/>
                <a:ext cx="119520" cy="189360"/>
              </p14:xfrm>
            </p:contentPart>
          </mc:Choice>
          <mc:Fallback xmlns="">
            <p:pic>
              <p:nvPicPr>
                <p:cNvPr id="173" name="Freihand 172">
                  <a:extLst>
                    <a:ext uri="{FF2B5EF4-FFF2-40B4-BE49-F238E27FC236}">
                      <a16:creationId xmlns:a16="http://schemas.microsoft.com/office/drawing/2014/main" id="{DF3C720C-7407-4981-8C92-E17E1EF2D9D8}"/>
                    </a:ext>
                  </a:extLst>
                </p:cNvPr>
                <p:cNvPicPr/>
                <p:nvPr/>
              </p:nvPicPr>
              <p:blipFill>
                <a:blip r:embed="rId273"/>
                <a:stretch>
                  <a:fillRect/>
                </a:stretch>
              </p:blipFill>
              <p:spPr>
                <a:xfrm>
                  <a:off x="3629093" y="6253627"/>
                  <a:ext cx="1281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5" name="Freihand 174">
                  <a:extLst>
                    <a:ext uri="{FF2B5EF4-FFF2-40B4-BE49-F238E27FC236}">
                      <a16:creationId xmlns:a16="http://schemas.microsoft.com/office/drawing/2014/main" id="{0760B263-595E-41E7-9E90-5E3CEAD47DC4}"/>
                    </a:ext>
                  </a:extLst>
                </p14:cNvPr>
                <p14:cNvContentPartPr/>
                <p14:nvPr/>
              </p14:nvContentPartPr>
              <p14:xfrm>
                <a:off x="3797213" y="6194947"/>
                <a:ext cx="165960" cy="207000"/>
              </p14:xfrm>
            </p:contentPart>
          </mc:Choice>
          <mc:Fallback xmlns="">
            <p:pic>
              <p:nvPicPr>
                <p:cNvPr id="175" name="Freihand 174">
                  <a:extLst>
                    <a:ext uri="{FF2B5EF4-FFF2-40B4-BE49-F238E27FC236}">
                      <a16:creationId xmlns:a16="http://schemas.microsoft.com/office/drawing/2014/main" id="{0760B263-595E-41E7-9E90-5E3CEAD47DC4}"/>
                    </a:ext>
                  </a:extLst>
                </p:cNvPr>
                <p:cNvPicPr/>
                <p:nvPr/>
              </p:nvPicPr>
              <p:blipFill>
                <a:blip r:embed="rId275"/>
                <a:stretch>
                  <a:fillRect/>
                </a:stretch>
              </p:blipFill>
              <p:spPr>
                <a:xfrm>
                  <a:off x="3792893" y="6190627"/>
                  <a:ext cx="1746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6" name="Freihand 175">
                  <a:extLst>
                    <a:ext uri="{FF2B5EF4-FFF2-40B4-BE49-F238E27FC236}">
                      <a16:creationId xmlns:a16="http://schemas.microsoft.com/office/drawing/2014/main" id="{FF04F533-3E12-455C-A2F3-A75979C9D7C0}"/>
                    </a:ext>
                  </a:extLst>
                </p14:cNvPr>
                <p14:cNvContentPartPr/>
                <p14:nvPr/>
              </p14:nvContentPartPr>
              <p14:xfrm>
                <a:off x="3997733" y="6237787"/>
                <a:ext cx="79560" cy="90720"/>
              </p14:xfrm>
            </p:contentPart>
          </mc:Choice>
          <mc:Fallback xmlns="">
            <p:pic>
              <p:nvPicPr>
                <p:cNvPr id="176" name="Freihand 175">
                  <a:extLst>
                    <a:ext uri="{FF2B5EF4-FFF2-40B4-BE49-F238E27FC236}">
                      <a16:creationId xmlns:a16="http://schemas.microsoft.com/office/drawing/2014/main" id="{FF04F533-3E12-455C-A2F3-A75979C9D7C0}"/>
                    </a:ext>
                  </a:extLst>
                </p:cNvPr>
                <p:cNvPicPr/>
                <p:nvPr/>
              </p:nvPicPr>
              <p:blipFill>
                <a:blip r:embed="rId277"/>
                <a:stretch>
                  <a:fillRect/>
                </a:stretch>
              </p:blipFill>
              <p:spPr>
                <a:xfrm>
                  <a:off x="3993413" y="6233467"/>
                  <a:ext cx="882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7" name="Freihand 176">
                  <a:extLst>
                    <a:ext uri="{FF2B5EF4-FFF2-40B4-BE49-F238E27FC236}">
                      <a16:creationId xmlns:a16="http://schemas.microsoft.com/office/drawing/2014/main" id="{3DDF5686-5410-4A35-ADAE-D27F54DBE3FC}"/>
                    </a:ext>
                  </a:extLst>
                </p14:cNvPr>
                <p14:cNvContentPartPr/>
                <p14:nvPr/>
              </p14:nvContentPartPr>
              <p14:xfrm>
                <a:off x="4105733" y="6230947"/>
                <a:ext cx="78840" cy="100080"/>
              </p14:xfrm>
            </p:contentPart>
          </mc:Choice>
          <mc:Fallback xmlns="">
            <p:pic>
              <p:nvPicPr>
                <p:cNvPr id="177" name="Freihand 176">
                  <a:extLst>
                    <a:ext uri="{FF2B5EF4-FFF2-40B4-BE49-F238E27FC236}">
                      <a16:creationId xmlns:a16="http://schemas.microsoft.com/office/drawing/2014/main" id="{3DDF5686-5410-4A35-ADAE-D27F54DBE3FC}"/>
                    </a:ext>
                  </a:extLst>
                </p:cNvPr>
                <p:cNvPicPr/>
                <p:nvPr/>
              </p:nvPicPr>
              <p:blipFill>
                <a:blip r:embed="rId279"/>
                <a:stretch>
                  <a:fillRect/>
                </a:stretch>
              </p:blipFill>
              <p:spPr>
                <a:xfrm>
                  <a:off x="4101413" y="6226627"/>
                  <a:ext cx="874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8" name="Freihand 177">
                  <a:extLst>
                    <a:ext uri="{FF2B5EF4-FFF2-40B4-BE49-F238E27FC236}">
                      <a16:creationId xmlns:a16="http://schemas.microsoft.com/office/drawing/2014/main" id="{A9D3F83F-27C1-4472-8AAB-4DE4A01FA885}"/>
                    </a:ext>
                  </a:extLst>
                </p14:cNvPr>
                <p14:cNvContentPartPr/>
                <p14:nvPr/>
              </p14:nvContentPartPr>
              <p14:xfrm>
                <a:off x="4193573" y="6134827"/>
                <a:ext cx="87840" cy="191880"/>
              </p14:xfrm>
            </p:contentPart>
          </mc:Choice>
          <mc:Fallback xmlns="">
            <p:pic>
              <p:nvPicPr>
                <p:cNvPr id="178" name="Freihand 177">
                  <a:extLst>
                    <a:ext uri="{FF2B5EF4-FFF2-40B4-BE49-F238E27FC236}">
                      <a16:creationId xmlns:a16="http://schemas.microsoft.com/office/drawing/2014/main" id="{A9D3F83F-27C1-4472-8AAB-4DE4A01FA885}"/>
                    </a:ext>
                  </a:extLst>
                </p:cNvPr>
                <p:cNvPicPr/>
                <p:nvPr/>
              </p:nvPicPr>
              <p:blipFill>
                <a:blip r:embed="rId281"/>
                <a:stretch>
                  <a:fillRect/>
                </a:stretch>
              </p:blipFill>
              <p:spPr>
                <a:xfrm>
                  <a:off x="4189253" y="6130507"/>
                  <a:ext cx="964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9" name="Freihand 178">
                  <a:extLst>
                    <a:ext uri="{FF2B5EF4-FFF2-40B4-BE49-F238E27FC236}">
                      <a16:creationId xmlns:a16="http://schemas.microsoft.com/office/drawing/2014/main" id="{45825371-F7F3-4AD9-BAAA-B2AE9036AC7A}"/>
                    </a:ext>
                  </a:extLst>
                </p14:cNvPr>
                <p14:cNvContentPartPr/>
                <p14:nvPr/>
              </p14:nvContentPartPr>
              <p14:xfrm>
                <a:off x="4400933" y="6219067"/>
                <a:ext cx="424800" cy="105480"/>
              </p14:xfrm>
            </p:contentPart>
          </mc:Choice>
          <mc:Fallback xmlns="">
            <p:pic>
              <p:nvPicPr>
                <p:cNvPr id="179" name="Freihand 178">
                  <a:extLst>
                    <a:ext uri="{FF2B5EF4-FFF2-40B4-BE49-F238E27FC236}">
                      <a16:creationId xmlns:a16="http://schemas.microsoft.com/office/drawing/2014/main" id="{45825371-F7F3-4AD9-BAAA-B2AE9036AC7A}"/>
                    </a:ext>
                  </a:extLst>
                </p:cNvPr>
                <p:cNvPicPr/>
                <p:nvPr/>
              </p:nvPicPr>
              <p:blipFill>
                <a:blip r:embed="rId283"/>
                <a:stretch>
                  <a:fillRect/>
                </a:stretch>
              </p:blipFill>
              <p:spPr>
                <a:xfrm>
                  <a:off x="4396613" y="6214747"/>
                  <a:ext cx="4334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80" name="Freihand 179">
                  <a:extLst>
                    <a:ext uri="{FF2B5EF4-FFF2-40B4-BE49-F238E27FC236}">
                      <a16:creationId xmlns:a16="http://schemas.microsoft.com/office/drawing/2014/main" id="{5B6B5C4C-998D-4680-B654-6BBD107760A7}"/>
                    </a:ext>
                  </a:extLst>
                </p14:cNvPr>
                <p14:cNvContentPartPr/>
                <p14:nvPr/>
              </p14:nvContentPartPr>
              <p14:xfrm>
                <a:off x="4858133" y="6149947"/>
                <a:ext cx="144360" cy="140760"/>
              </p14:xfrm>
            </p:contentPart>
          </mc:Choice>
          <mc:Fallback xmlns="">
            <p:pic>
              <p:nvPicPr>
                <p:cNvPr id="180" name="Freihand 179">
                  <a:extLst>
                    <a:ext uri="{FF2B5EF4-FFF2-40B4-BE49-F238E27FC236}">
                      <a16:creationId xmlns:a16="http://schemas.microsoft.com/office/drawing/2014/main" id="{5B6B5C4C-998D-4680-B654-6BBD107760A7}"/>
                    </a:ext>
                  </a:extLst>
                </p:cNvPr>
                <p:cNvPicPr/>
                <p:nvPr/>
              </p:nvPicPr>
              <p:blipFill>
                <a:blip r:embed="rId285"/>
                <a:stretch>
                  <a:fillRect/>
                </a:stretch>
              </p:blipFill>
              <p:spPr>
                <a:xfrm>
                  <a:off x="4853813" y="6145627"/>
                  <a:ext cx="1530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2" name="Freihand 181">
                  <a:extLst>
                    <a:ext uri="{FF2B5EF4-FFF2-40B4-BE49-F238E27FC236}">
                      <a16:creationId xmlns:a16="http://schemas.microsoft.com/office/drawing/2014/main" id="{B2FDE333-AA8A-4C4C-A4CF-019DB098BA92}"/>
                    </a:ext>
                  </a:extLst>
                </p14:cNvPr>
                <p14:cNvContentPartPr/>
                <p14:nvPr/>
              </p14:nvContentPartPr>
              <p14:xfrm>
                <a:off x="5029133" y="6187387"/>
                <a:ext cx="273240" cy="110160"/>
              </p14:xfrm>
            </p:contentPart>
          </mc:Choice>
          <mc:Fallback xmlns="">
            <p:pic>
              <p:nvPicPr>
                <p:cNvPr id="182" name="Freihand 181">
                  <a:extLst>
                    <a:ext uri="{FF2B5EF4-FFF2-40B4-BE49-F238E27FC236}">
                      <a16:creationId xmlns:a16="http://schemas.microsoft.com/office/drawing/2014/main" id="{B2FDE333-AA8A-4C4C-A4CF-019DB098BA92}"/>
                    </a:ext>
                  </a:extLst>
                </p:cNvPr>
                <p:cNvPicPr/>
                <p:nvPr/>
              </p:nvPicPr>
              <p:blipFill>
                <a:blip r:embed="rId287"/>
                <a:stretch>
                  <a:fillRect/>
                </a:stretch>
              </p:blipFill>
              <p:spPr>
                <a:xfrm>
                  <a:off x="5024813" y="6183067"/>
                  <a:ext cx="2818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3" name="Freihand 182">
                  <a:extLst>
                    <a:ext uri="{FF2B5EF4-FFF2-40B4-BE49-F238E27FC236}">
                      <a16:creationId xmlns:a16="http://schemas.microsoft.com/office/drawing/2014/main" id="{1461EFAC-8383-4DC3-BE2F-5793E0E349AF}"/>
                    </a:ext>
                  </a:extLst>
                </p14:cNvPr>
                <p14:cNvContentPartPr/>
                <p14:nvPr/>
              </p14:nvContentPartPr>
              <p14:xfrm>
                <a:off x="5491733" y="6081187"/>
                <a:ext cx="19440" cy="144720"/>
              </p14:xfrm>
            </p:contentPart>
          </mc:Choice>
          <mc:Fallback xmlns="">
            <p:pic>
              <p:nvPicPr>
                <p:cNvPr id="183" name="Freihand 182">
                  <a:extLst>
                    <a:ext uri="{FF2B5EF4-FFF2-40B4-BE49-F238E27FC236}">
                      <a16:creationId xmlns:a16="http://schemas.microsoft.com/office/drawing/2014/main" id="{1461EFAC-8383-4DC3-BE2F-5793E0E349AF}"/>
                    </a:ext>
                  </a:extLst>
                </p:cNvPr>
                <p:cNvPicPr/>
                <p:nvPr/>
              </p:nvPicPr>
              <p:blipFill>
                <a:blip r:embed="rId289"/>
                <a:stretch>
                  <a:fillRect/>
                </a:stretch>
              </p:blipFill>
              <p:spPr>
                <a:xfrm>
                  <a:off x="5487413" y="6076867"/>
                  <a:ext cx="280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4" name="Freihand 183">
                  <a:extLst>
                    <a:ext uri="{FF2B5EF4-FFF2-40B4-BE49-F238E27FC236}">
                      <a16:creationId xmlns:a16="http://schemas.microsoft.com/office/drawing/2014/main" id="{17557666-9C0B-4936-B03E-27AE271D102E}"/>
                    </a:ext>
                  </a:extLst>
                </p14:cNvPr>
                <p14:cNvContentPartPr/>
                <p14:nvPr/>
              </p14:nvContentPartPr>
              <p14:xfrm>
                <a:off x="5507573" y="6308347"/>
                <a:ext cx="25200" cy="12240"/>
              </p14:xfrm>
            </p:contentPart>
          </mc:Choice>
          <mc:Fallback xmlns="">
            <p:pic>
              <p:nvPicPr>
                <p:cNvPr id="184" name="Freihand 183">
                  <a:extLst>
                    <a:ext uri="{FF2B5EF4-FFF2-40B4-BE49-F238E27FC236}">
                      <a16:creationId xmlns:a16="http://schemas.microsoft.com/office/drawing/2014/main" id="{17557666-9C0B-4936-B03E-27AE271D102E}"/>
                    </a:ext>
                  </a:extLst>
                </p:cNvPr>
                <p:cNvPicPr/>
                <p:nvPr/>
              </p:nvPicPr>
              <p:blipFill>
                <a:blip r:embed="rId291"/>
                <a:stretch>
                  <a:fillRect/>
                </a:stretch>
              </p:blipFill>
              <p:spPr>
                <a:xfrm>
                  <a:off x="5503253" y="6304027"/>
                  <a:ext cx="338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6" name="Freihand 185">
                  <a:extLst>
                    <a:ext uri="{FF2B5EF4-FFF2-40B4-BE49-F238E27FC236}">
                      <a16:creationId xmlns:a16="http://schemas.microsoft.com/office/drawing/2014/main" id="{41A37581-1D60-4F9B-A507-BCC04FFA554C}"/>
                    </a:ext>
                  </a:extLst>
                </p14:cNvPr>
                <p14:cNvContentPartPr/>
                <p14:nvPr/>
              </p14:nvContentPartPr>
              <p14:xfrm>
                <a:off x="3266573" y="6513907"/>
                <a:ext cx="122760" cy="123120"/>
              </p14:xfrm>
            </p:contentPart>
          </mc:Choice>
          <mc:Fallback xmlns="">
            <p:pic>
              <p:nvPicPr>
                <p:cNvPr id="186" name="Freihand 185">
                  <a:extLst>
                    <a:ext uri="{FF2B5EF4-FFF2-40B4-BE49-F238E27FC236}">
                      <a16:creationId xmlns:a16="http://schemas.microsoft.com/office/drawing/2014/main" id="{41A37581-1D60-4F9B-A507-BCC04FFA554C}"/>
                    </a:ext>
                  </a:extLst>
                </p:cNvPr>
                <p:cNvPicPr/>
                <p:nvPr/>
              </p:nvPicPr>
              <p:blipFill>
                <a:blip r:embed="rId293"/>
                <a:stretch>
                  <a:fillRect/>
                </a:stretch>
              </p:blipFill>
              <p:spPr>
                <a:xfrm>
                  <a:off x="3262253" y="6509587"/>
                  <a:ext cx="1314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7" name="Freihand 186">
                  <a:extLst>
                    <a:ext uri="{FF2B5EF4-FFF2-40B4-BE49-F238E27FC236}">
                      <a16:creationId xmlns:a16="http://schemas.microsoft.com/office/drawing/2014/main" id="{784A1EC6-B5F6-4B81-BA18-7F8A09D3D4F0}"/>
                    </a:ext>
                  </a:extLst>
                </p14:cNvPr>
                <p14:cNvContentPartPr/>
                <p14:nvPr/>
              </p14:nvContentPartPr>
              <p14:xfrm>
                <a:off x="3352613" y="6585907"/>
                <a:ext cx="61920" cy="34920"/>
              </p14:xfrm>
            </p:contentPart>
          </mc:Choice>
          <mc:Fallback xmlns="">
            <p:pic>
              <p:nvPicPr>
                <p:cNvPr id="187" name="Freihand 186">
                  <a:extLst>
                    <a:ext uri="{FF2B5EF4-FFF2-40B4-BE49-F238E27FC236}">
                      <a16:creationId xmlns:a16="http://schemas.microsoft.com/office/drawing/2014/main" id="{784A1EC6-B5F6-4B81-BA18-7F8A09D3D4F0}"/>
                    </a:ext>
                  </a:extLst>
                </p:cNvPr>
                <p:cNvPicPr/>
                <p:nvPr/>
              </p:nvPicPr>
              <p:blipFill>
                <a:blip r:embed="rId295"/>
                <a:stretch>
                  <a:fillRect/>
                </a:stretch>
              </p:blipFill>
              <p:spPr>
                <a:xfrm>
                  <a:off x="3348293" y="6581587"/>
                  <a:ext cx="705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8" name="Freihand 187">
                  <a:extLst>
                    <a:ext uri="{FF2B5EF4-FFF2-40B4-BE49-F238E27FC236}">
                      <a16:creationId xmlns:a16="http://schemas.microsoft.com/office/drawing/2014/main" id="{33F08553-D220-446F-9655-BD3B86C6D3E1}"/>
                    </a:ext>
                  </a:extLst>
                </p14:cNvPr>
                <p14:cNvContentPartPr/>
                <p14:nvPr/>
              </p14:nvContentPartPr>
              <p14:xfrm>
                <a:off x="3448733" y="6570067"/>
                <a:ext cx="449280" cy="77040"/>
              </p14:xfrm>
            </p:contentPart>
          </mc:Choice>
          <mc:Fallback xmlns="">
            <p:pic>
              <p:nvPicPr>
                <p:cNvPr id="188" name="Freihand 187">
                  <a:extLst>
                    <a:ext uri="{FF2B5EF4-FFF2-40B4-BE49-F238E27FC236}">
                      <a16:creationId xmlns:a16="http://schemas.microsoft.com/office/drawing/2014/main" id="{33F08553-D220-446F-9655-BD3B86C6D3E1}"/>
                    </a:ext>
                  </a:extLst>
                </p:cNvPr>
                <p:cNvPicPr/>
                <p:nvPr/>
              </p:nvPicPr>
              <p:blipFill>
                <a:blip r:embed="rId297"/>
                <a:stretch>
                  <a:fillRect/>
                </a:stretch>
              </p:blipFill>
              <p:spPr>
                <a:xfrm>
                  <a:off x="3444413" y="6565747"/>
                  <a:ext cx="4579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9" name="Freihand 188">
                  <a:extLst>
                    <a:ext uri="{FF2B5EF4-FFF2-40B4-BE49-F238E27FC236}">
                      <a16:creationId xmlns:a16="http://schemas.microsoft.com/office/drawing/2014/main" id="{1B8C5D96-15F3-454E-B9C1-5CC626D9655C}"/>
                    </a:ext>
                  </a:extLst>
                </p14:cNvPr>
                <p14:cNvContentPartPr/>
                <p14:nvPr/>
              </p14:nvContentPartPr>
              <p14:xfrm>
                <a:off x="3944453" y="6580507"/>
                <a:ext cx="210600" cy="59040"/>
              </p14:xfrm>
            </p:contentPart>
          </mc:Choice>
          <mc:Fallback xmlns="">
            <p:pic>
              <p:nvPicPr>
                <p:cNvPr id="189" name="Freihand 188">
                  <a:extLst>
                    <a:ext uri="{FF2B5EF4-FFF2-40B4-BE49-F238E27FC236}">
                      <a16:creationId xmlns:a16="http://schemas.microsoft.com/office/drawing/2014/main" id="{1B8C5D96-15F3-454E-B9C1-5CC626D9655C}"/>
                    </a:ext>
                  </a:extLst>
                </p:cNvPr>
                <p:cNvPicPr/>
                <p:nvPr/>
              </p:nvPicPr>
              <p:blipFill>
                <a:blip r:embed="rId299"/>
                <a:stretch>
                  <a:fillRect/>
                </a:stretch>
              </p:blipFill>
              <p:spPr>
                <a:xfrm>
                  <a:off x="3940133" y="6576187"/>
                  <a:ext cx="2192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92" name="Freihand 191">
                  <a:extLst>
                    <a:ext uri="{FF2B5EF4-FFF2-40B4-BE49-F238E27FC236}">
                      <a16:creationId xmlns:a16="http://schemas.microsoft.com/office/drawing/2014/main" id="{F8AA1B61-F033-4976-9C28-F162624E9958}"/>
                    </a:ext>
                  </a:extLst>
                </p14:cNvPr>
                <p14:cNvContentPartPr/>
                <p14:nvPr/>
              </p14:nvContentPartPr>
              <p14:xfrm>
                <a:off x="4292933" y="6509587"/>
                <a:ext cx="206280" cy="112320"/>
              </p14:xfrm>
            </p:contentPart>
          </mc:Choice>
          <mc:Fallback xmlns="">
            <p:pic>
              <p:nvPicPr>
                <p:cNvPr id="192" name="Freihand 191">
                  <a:extLst>
                    <a:ext uri="{FF2B5EF4-FFF2-40B4-BE49-F238E27FC236}">
                      <a16:creationId xmlns:a16="http://schemas.microsoft.com/office/drawing/2014/main" id="{F8AA1B61-F033-4976-9C28-F162624E9958}"/>
                    </a:ext>
                  </a:extLst>
                </p:cNvPr>
                <p:cNvPicPr/>
                <p:nvPr/>
              </p:nvPicPr>
              <p:blipFill>
                <a:blip r:embed="rId301"/>
                <a:stretch>
                  <a:fillRect/>
                </a:stretch>
              </p:blipFill>
              <p:spPr>
                <a:xfrm>
                  <a:off x="4288613" y="6505267"/>
                  <a:ext cx="2149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93" name="Freihand 192">
                  <a:extLst>
                    <a:ext uri="{FF2B5EF4-FFF2-40B4-BE49-F238E27FC236}">
                      <a16:creationId xmlns:a16="http://schemas.microsoft.com/office/drawing/2014/main" id="{2CA1DBDD-51D3-4FF0-A8AF-D087B6C536A9}"/>
                    </a:ext>
                  </a:extLst>
                </p14:cNvPr>
                <p14:cNvContentPartPr/>
                <p14:nvPr/>
              </p14:nvContentPartPr>
              <p14:xfrm>
                <a:off x="4549613" y="6499507"/>
                <a:ext cx="69480" cy="93240"/>
              </p14:xfrm>
            </p:contentPart>
          </mc:Choice>
          <mc:Fallback xmlns="">
            <p:pic>
              <p:nvPicPr>
                <p:cNvPr id="193" name="Freihand 192">
                  <a:extLst>
                    <a:ext uri="{FF2B5EF4-FFF2-40B4-BE49-F238E27FC236}">
                      <a16:creationId xmlns:a16="http://schemas.microsoft.com/office/drawing/2014/main" id="{2CA1DBDD-51D3-4FF0-A8AF-D087B6C536A9}"/>
                    </a:ext>
                  </a:extLst>
                </p:cNvPr>
                <p:cNvPicPr/>
                <p:nvPr/>
              </p:nvPicPr>
              <p:blipFill>
                <a:blip r:embed="rId303"/>
                <a:stretch>
                  <a:fillRect/>
                </a:stretch>
              </p:blipFill>
              <p:spPr>
                <a:xfrm>
                  <a:off x="4545293" y="6495187"/>
                  <a:ext cx="781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94" name="Freihand 193">
                  <a:extLst>
                    <a:ext uri="{FF2B5EF4-FFF2-40B4-BE49-F238E27FC236}">
                      <a16:creationId xmlns:a16="http://schemas.microsoft.com/office/drawing/2014/main" id="{B8D71E10-183B-4A32-884C-31C7E42007FF}"/>
                    </a:ext>
                  </a:extLst>
                </p14:cNvPr>
                <p14:cNvContentPartPr/>
                <p14:nvPr/>
              </p14:nvContentPartPr>
              <p14:xfrm>
                <a:off x="4757693" y="6447667"/>
                <a:ext cx="114120" cy="148320"/>
              </p14:xfrm>
            </p:contentPart>
          </mc:Choice>
          <mc:Fallback xmlns="">
            <p:pic>
              <p:nvPicPr>
                <p:cNvPr id="194" name="Freihand 193">
                  <a:extLst>
                    <a:ext uri="{FF2B5EF4-FFF2-40B4-BE49-F238E27FC236}">
                      <a16:creationId xmlns:a16="http://schemas.microsoft.com/office/drawing/2014/main" id="{B8D71E10-183B-4A32-884C-31C7E42007FF}"/>
                    </a:ext>
                  </a:extLst>
                </p:cNvPr>
                <p:cNvPicPr/>
                <p:nvPr/>
              </p:nvPicPr>
              <p:blipFill>
                <a:blip r:embed="rId305"/>
                <a:stretch>
                  <a:fillRect/>
                </a:stretch>
              </p:blipFill>
              <p:spPr>
                <a:xfrm>
                  <a:off x="4753373" y="6443347"/>
                  <a:ext cx="1227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5" name="Freihand 194">
                  <a:extLst>
                    <a:ext uri="{FF2B5EF4-FFF2-40B4-BE49-F238E27FC236}">
                      <a16:creationId xmlns:a16="http://schemas.microsoft.com/office/drawing/2014/main" id="{59B5BEB2-99D4-47F9-B0E6-21BC0D32A863}"/>
                    </a:ext>
                  </a:extLst>
                </p14:cNvPr>
                <p14:cNvContentPartPr/>
                <p14:nvPr/>
              </p14:nvContentPartPr>
              <p14:xfrm>
                <a:off x="4903133" y="6498427"/>
                <a:ext cx="266040" cy="69840"/>
              </p14:xfrm>
            </p:contentPart>
          </mc:Choice>
          <mc:Fallback xmlns="">
            <p:pic>
              <p:nvPicPr>
                <p:cNvPr id="195" name="Freihand 194">
                  <a:extLst>
                    <a:ext uri="{FF2B5EF4-FFF2-40B4-BE49-F238E27FC236}">
                      <a16:creationId xmlns:a16="http://schemas.microsoft.com/office/drawing/2014/main" id="{59B5BEB2-99D4-47F9-B0E6-21BC0D32A863}"/>
                    </a:ext>
                  </a:extLst>
                </p:cNvPr>
                <p:cNvPicPr/>
                <p:nvPr/>
              </p:nvPicPr>
              <p:blipFill>
                <a:blip r:embed="rId307"/>
                <a:stretch>
                  <a:fillRect/>
                </a:stretch>
              </p:blipFill>
              <p:spPr>
                <a:xfrm>
                  <a:off x="4898813" y="6494107"/>
                  <a:ext cx="2746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6" name="Freihand 195">
                  <a:extLst>
                    <a:ext uri="{FF2B5EF4-FFF2-40B4-BE49-F238E27FC236}">
                      <a16:creationId xmlns:a16="http://schemas.microsoft.com/office/drawing/2014/main" id="{17670A22-0FCF-4617-966F-0EDA1E2F774F}"/>
                    </a:ext>
                  </a:extLst>
                </p14:cNvPr>
                <p14:cNvContentPartPr/>
                <p14:nvPr/>
              </p14:nvContentPartPr>
              <p14:xfrm>
                <a:off x="5299853" y="6413827"/>
                <a:ext cx="126360" cy="147960"/>
              </p14:xfrm>
            </p:contentPart>
          </mc:Choice>
          <mc:Fallback xmlns="">
            <p:pic>
              <p:nvPicPr>
                <p:cNvPr id="196" name="Freihand 195">
                  <a:extLst>
                    <a:ext uri="{FF2B5EF4-FFF2-40B4-BE49-F238E27FC236}">
                      <a16:creationId xmlns:a16="http://schemas.microsoft.com/office/drawing/2014/main" id="{17670A22-0FCF-4617-966F-0EDA1E2F774F}"/>
                    </a:ext>
                  </a:extLst>
                </p:cNvPr>
                <p:cNvPicPr/>
                <p:nvPr/>
              </p:nvPicPr>
              <p:blipFill>
                <a:blip r:embed="rId309"/>
                <a:stretch>
                  <a:fillRect/>
                </a:stretch>
              </p:blipFill>
              <p:spPr>
                <a:xfrm>
                  <a:off x="5295533" y="6409507"/>
                  <a:ext cx="1350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7" name="Freihand 196">
                  <a:extLst>
                    <a:ext uri="{FF2B5EF4-FFF2-40B4-BE49-F238E27FC236}">
                      <a16:creationId xmlns:a16="http://schemas.microsoft.com/office/drawing/2014/main" id="{83C7379D-EE79-4366-AFCE-433A09D832C3}"/>
                    </a:ext>
                  </a:extLst>
                </p14:cNvPr>
                <p14:cNvContentPartPr/>
                <p14:nvPr/>
              </p14:nvContentPartPr>
              <p14:xfrm>
                <a:off x="5411813" y="6430747"/>
                <a:ext cx="147960" cy="103680"/>
              </p14:xfrm>
            </p:contentPart>
          </mc:Choice>
          <mc:Fallback xmlns="">
            <p:pic>
              <p:nvPicPr>
                <p:cNvPr id="197" name="Freihand 196">
                  <a:extLst>
                    <a:ext uri="{FF2B5EF4-FFF2-40B4-BE49-F238E27FC236}">
                      <a16:creationId xmlns:a16="http://schemas.microsoft.com/office/drawing/2014/main" id="{83C7379D-EE79-4366-AFCE-433A09D832C3}"/>
                    </a:ext>
                  </a:extLst>
                </p:cNvPr>
                <p:cNvPicPr/>
                <p:nvPr/>
              </p:nvPicPr>
              <p:blipFill>
                <a:blip r:embed="rId311"/>
                <a:stretch>
                  <a:fillRect/>
                </a:stretch>
              </p:blipFill>
              <p:spPr>
                <a:xfrm>
                  <a:off x="5407493" y="6426427"/>
                  <a:ext cx="1566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98" name="Freihand 197">
                  <a:extLst>
                    <a:ext uri="{FF2B5EF4-FFF2-40B4-BE49-F238E27FC236}">
                      <a16:creationId xmlns:a16="http://schemas.microsoft.com/office/drawing/2014/main" id="{37053937-7140-4249-8A64-7BFBD0915EEF}"/>
                    </a:ext>
                  </a:extLst>
                </p14:cNvPr>
                <p14:cNvContentPartPr/>
                <p14:nvPr/>
              </p14:nvContentPartPr>
              <p14:xfrm>
                <a:off x="5555093" y="6373507"/>
                <a:ext cx="62280" cy="138960"/>
              </p14:xfrm>
            </p:contentPart>
          </mc:Choice>
          <mc:Fallback xmlns="">
            <p:pic>
              <p:nvPicPr>
                <p:cNvPr id="198" name="Freihand 197">
                  <a:extLst>
                    <a:ext uri="{FF2B5EF4-FFF2-40B4-BE49-F238E27FC236}">
                      <a16:creationId xmlns:a16="http://schemas.microsoft.com/office/drawing/2014/main" id="{37053937-7140-4249-8A64-7BFBD0915EEF}"/>
                    </a:ext>
                  </a:extLst>
                </p:cNvPr>
                <p:cNvPicPr/>
                <p:nvPr/>
              </p:nvPicPr>
              <p:blipFill>
                <a:blip r:embed="rId313"/>
                <a:stretch>
                  <a:fillRect/>
                </a:stretch>
              </p:blipFill>
              <p:spPr>
                <a:xfrm>
                  <a:off x="5550773" y="6369187"/>
                  <a:ext cx="709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99" name="Freihand 198">
                  <a:extLst>
                    <a:ext uri="{FF2B5EF4-FFF2-40B4-BE49-F238E27FC236}">
                      <a16:creationId xmlns:a16="http://schemas.microsoft.com/office/drawing/2014/main" id="{88C6CF42-1B5F-4057-874C-A3DA28D329AF}"/>
                    </a:ext>
                  </a:extLst>
                </p14:cNvPr>
                <p14:cNvContentPartPr/>
                <p14:nvPr/>
              </p14:nvContentPartPr>
              <p14:xfrm>
                <a:off x="5588213" y="6481147"/>
                <a:ext cx="40680" cy="29520"/>
              </p14:xfrm>
            </p:contentPart>
          </mc:Choice>
          <mc:Fallback xmlns="">
            <p:pic>
              <p:nvPicPr>
                <p:cNvPr id="199" name="Freihand 198">
                  <a:extLst>
                    <a:ext uri="{FF2B5EF4-FFF2-40B4-BE49-F238E27FC236}">
                      <a16:creationId xmlns:a16="http://schemas.microsoft.com/office/drawing/2014/main" id="{88C6CF42-1B5F-4057-874C-A3DA28D329AF}"/>
                    </a:ext>
                  </a:extLst>
                </p:cNvPr>
                <p:cNvPicPr/>
                <p:nvPr/>
              </p:nvPicPr>
              <p:blipFill>
                <a:blip r:embed="rId315"/>
                <a:stretch>
                  <a:fillRect/>
                </a:stretch>
              </p:blipFill>
              <p:spPr>
                <a:xfrm>
                  <a:off x="5583893" y="6476827"/>
                  <a:ext cx="493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00" name="Freihand 199">
                  <a:extLst>
                    <a:ext uri="{FF2B5EF4-FFF2-40B4-BE49-F238E27FC236}">
                      <a16:creationId xmlns:a16="http://schemas.microsoft.com/office/drawing/2014/main" id="{D807554E-7CAD-4AF3-9178-C5D12BB34A6C}"/>
                    </a:ext>
                  </a:extLst>
                </p14:cNvPr>
                <p14:cNvContentPartPr/>
                <p14:nvPr/>
              </p14:nvContentPartPr>
              <p14:xfrm>
                <a:off x="5631413" y="6351187"/>
                <a:ext cx="101520" cy="150480"/>
              </p14:xfrm>
            </p:contentPart>
          </mc:Choice>
          <mc:Fallback xmlns="">
            <p:pic>
              <p:nvPicPr>
                <p:cNvPr id="200" name="Freihand 199">
                  <a:extLst>
                    <a:ext uri="{FF2B5EF4-FFF2-40B4-BE49-F238E27FC236}">
                      <a16:creationId xmlns:a16="http://schemas.microsoft.com/office/drawing/2014/main" id="{D807554E-7CAD-4AF3-9178-C5D12BB34A6C}"/>
                    </a:ext>
                  </a:extLst>
                </p:cNvPr>
                <p:cNvPicPr/>
                <p:nvPr/>
              </p:nvPicPr>
              <p:blipFill>
                <a:blip r:embed="rId317"/>
                <a:stretch>
                  <a:fillRect/>
                </a:stretch>
              </p:blipFill>
              <p:spPr>
                <a:xfrm>
                  <a:off x="5627093" y="6346867"/>
                  <a:ext cx="1101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01" name="Freihand 200">
                  <a:extLst>
                    <a:ext uri="{FF2B5EF4-FFF2-40B4-BE49-F238E27FC236}">
                      <a16:creationId xmlns:a16="http://schemas.microsoft.com/office/drawing/2014/main" id="{DA08EA4D-4B25-4202-B5ED-BA922C70F439}"/>
                    </a:ext>
                  </a:extLst>
                </p14:cNvPr>
                <p14:cNvContentPartPr/>
                <p14:nvPr/>
              </p14:nvContentPartPr>
              <p14:xfrm>
                <a:off x="5748413" y="6408067"/>
                <a:ext cx="78840" cy="146880"/>
              </p14:xfrm>
            </p:contentPart>
          </mc:Choice>
          <mc:Fallback xmlns="">
            <p:pic>
              <p:nvPicPr>
                <p:cNvPr id="201" name="Freihand 200">
                  <a:extLst>
                    <a:ext uri="{FF2B5EF4-FFF2-40B4-BE49-F238E27FC236}">
                      <a16:creationId xmlns:a16="http://schemas.microsoft.com/office/drawing/2014/main" id="{DA08EA4D-4B25-4202-B5ED-BA922C70F439}"/>
                    </a:ext>
                  </a:extLst>
                </p:cNvPr>
                <p:cNvPicPr/>
                <p:nvPr/>
              </p:nvPicPr>
              <p:blipFill>
                <a:blip r:embed="rId319"/>
                <a:stretch>
                  <a:fillRect/>
                </a:stretch>
              </p:blipFill>
              <p:spPr>
                <a:xfrm>
                  <a:off x="5744093" y="6403747"/>
                  <a:ext cx="874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02" name="Freihand 201">
                  <a:extLst>
                    <a:ext uri="{FF2B5EF4-FFF2-40B4-BE49-F238E27FC236}">
                      <a16:creationId xmlns:a16="http://schemas.microsoft.com/office/drawing/2014/main" id="{04B766C2-52C8-49F8-BDF3-EF8C135785FD}"/>
                    </a:ext>
                  </a:extLst>
                </p14:cNvPr>
                <p14:cNvContentPartPr/>
                <p14:nvPr/>
              </p14:nvContentPartPr>
              <p14:xfrm>
                <a:off x="5833373" y="6384667"/>
                <a:ext cx="27000" cy="93960"/>
              </p14:xfrm>
            </p:contentPart>
          </mc:Choice>
          <mc:Fallback xmlns="">
            <p:pic>
              <p:nvPicPr>
                <p:cNvPr id="202" name="Freihand 201">
                  <a:extLst>
                    <a:ext uri="{FF2B5EF4-FFF2-40B4-BE49-F238E27FC236}">
                      <a16:creationId xmlns:a16="http://schemas.microsoft.com/office/drawing/2014/main" id="{04B766C2-52C8-49F8-BDF3-EF8C135785FD}"/>
                    </a:ext>
                  </a:extLst>
                </p:cNvPr>
                <p:cNvPicPr/>
                <p:nvPr/>
              </p:nvPicPr>
              <p:blipFill>
                <a:blip r:embed="rId321"/>
                <a:stretch>
                  <a:fillRect/>
                </a:stretch>
              </p:blipFill>
              <p:spPr>
                <a:xfrm>
                  <a:off x="5829053" y="6380347"/>
                  <a:ext cx="356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04" name="Freihand 203">
                  <a:extLst>
                    <a:ext uri="{FF2B5EF4-FFF2-40B4-BE49-F238E27FC236}">
                      <a16:creationId xmlns:a16="http://schemas.microsoft.com/office/drawing/2014/main" id="{A75735A1-D200-49E0-9A85-AB0D72DEDB84}"/>
                    </a:ext>
                  </a:extLst>
                </p14:cNvPr>
                <p14:cNvContentPartPr/>
                <p14:nvPr/>
              </p14:nvContentPartPr>
              <p14:xfrm>
                <a:off x="5863973" y="6392947"/>
                <a:ext cx="40680" cy="44640"/>
              </p14:xfrm>
            </p:contentPart>
          </mc:Choice>
          <mc:Fallback xmlns="">
            <p:pic>
              <p:nvPicPr>
                <p:cNvPr id="204" name="Freihand 203">
                  <a:extLst>
                    <a:ext uri="{FF2B5EF4-FFF2-40B4-BE49-F238E27FC236}">
                      <a16:creationId xmlns:a16="http://schemas.microsoft.com/office/drawing/2014/main" id="{A75735A1-D200-49E0-9A85-AB0D72DEDB84}"/>
                    </a:ext>
                  </a:extLst>
                </p:cNvPr>
                <p:cNvPicPr/>
                <p:nvPr/>
              </p:nvPicPr>
              <p:blipFill>
                <a:blip r:embed="rId323"/>
                <a:stretch>
                  <a:fillRect/>
                </a:stretch>
              </p:blipFill>
              <p:spPr>
                <a:xfrm>
                  <a:off x="5859653" y="6388627"/>
                  <a:ext cx="493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05" name="Freihand 204">
                  <a:extLst>
                    <a:ext uri="{FF2B5EF4-FFF2-40B4-BE49-F238E27FC236}">
                      <a16:creationId xmlns:a16="http://schemas.microsoft.com/office/drawing/2014/main" id="{D37E23DA-A3F9-476A-8CB1-7B30A10F32D8}"/>
                    </a:ext>
                  </a:extLst>
                </p14:cNvPr>
                <p14:cNvContentPartPr/>
                <p14:nvPr/>
              </p14:nvContentPartPr>
              <p14:xfrm>
                <a:off x="5905733" y="6375667"/>
                <a:ext cx="155520" cy="92160"/>
              </p14:xfrm>
            </p:contentPart>
          </mc:Choice>
          <mc:Fallback xmlns="">
            <p:pic>
              <p:nvPicPr>
                <p:cNvPr id="205" name="Freihand 204">
                  <a:extLst>
                    <a:ext uri="{FF2B5EF4-FFF2-40B4-BE49-F238E27FC236}">
                      <a16:creationId xmlns:a16="http://schemas.microsoft.com/office/drawing/2014/main" id="{D37E23DA-A3F9-476A-8CB1-7B30A10F32D8}"/>
                    </a:ext>
                  </a:extLst>
                </p:cNvPr>
                <p:cNvPicPr/>
                <p:nvPr/>
              </p:nvPicPr>
              <p:blipFill>
                <a:blip r:embed="rId325"/>
                <a:stretch>
                  <a:fillRect/>
                </a:stretch>
              </p:blipFill>
              <p:spPr>
                <a:xfrm>
                  <a:off x="5901413" y="6371347"/>
                  <a:ext cx="1641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06" name="Freihand 205">
                  <a:extLst>
                    <a:ext uri="{FF2B5EF4-FFF2-40B4-BE49-F238E27FC236}">
                      <a16:creationId xmlns:a16="http://schemas.microsoft.com/office/drawing/2014/main" id="{D960E447-C7FA-489E-A469-B69BFEF0493A}"/>
                    </a:ext>
                  </a:extLst>
                </p14:cNvPr>
                <p14:cNvContentPartPr/>
                <p14:nvPr/>
              </p14:nvContentPartPr>
              <p14:xfrm>
                <a:off x="6009773" y="6405907"/>
                <a:ext cx="97920" cy="20160"/>
              </p14:xfrm>
            </p:contentPart>
          </mc:Choice>
          <mc:Fallback xmlns="">
            <p:pic>
              <p:nvPicPr>
                <p:cNvPr id="206" name="Freihand 205">
                  <a:extLst>
                    <a:ext uri="{FF2B5EF4-FFF2-40B4-BE49-F238E27FC236}">
                      <a16:creationId xmlns:a16="http://schemas.microsoft.com/office/drawing/2014/main" id="{D960E447-C7FA-489E-A469-B69BFEF0493A}"/>
                    </a:ext>
                  </a:extLst>
                </p:cNvPr>
                <p:cNvPicPr/>
                <p:nvPr/>
              </p:nvPicPr>
              <p:blipFill>
                <a:blip r:embed="rId327"/>
                <a:stretch>
                  <a:fillRect/>
                </a:stretch>
              </p:blipFill>
              <p:spPr>
                <a:xfrm>
                  <a:off x="6005453" y="6401587"/>
                  <a:ext cx="1065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07" name="Freihand 206">
                  <a:extLst>
                    <a:ext uri="{FF2B5EF4-FFF2-40B4-BE49-F238E27FC236}">
                      <a16:creationId xmlns:a16="http://schemas.microsoft.com/office/drawing/2014/main" id="{FACCD1E7-F5E2-4A7E-A250-09D9F40D277E}"/>
                    </a:ext>
                  </a:extLst>
                </p14:cNvPr>
                <p14:cNvContentPartPr/>
                <p14:nvPr/>
              </p14:nvContentPartPr>
              <p14:xfrm>
                <a:off x="6124253" y="6359107"/>
                <a:ext cx="70200" cy="77040"/>
              </p14:xfrm>
            </p:contentPart>
          </mc:Choice>
          <mc:Fallback xmlns="">
            <p:pic>
              <p:nvPicPr>
                <p:cNvPr id="207" name="Freihand 206">
                  <a:extLst>
                    <a:ext uri="{FF2B5EF4-FFF2-40B4-BE49-F238E27FC236}">
                      <a16:creationId xmlns:a16="http://schemas.microsoft.com/office/drawing/2014/main" id="{FACCD1E7-F5E2-4A7E-A250-09D9F40D277E}"/>
                    </a:ext>
                  </a:extLst>
                </p:cNvPr>
                <p:cNvPicPr/>
                <p:nvPr/>
              </p:nvPicPr>
              <p:blipFill>
                <a:blip r:embed="rId329"/>
                <a:stretch>
                  <a:fillRect/>
                </a:stretch>
              </p:blipFill>
              <p:spPr>
                <a:xfrm>
                  <a:off x="6119933" y="6354787"/>
                  <a:ext cx="788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08" name="Freihand 207">
                  <a:extLst>
                    <a:ext uri="{FF2B5EF4-FFF2-40B4-BE49-F238E27FC236}">
                      <a16:creationId xmlns:a16="http://schemas.microsoft.com/office/drawing/2014/main" id="{95E1141E-F2CF-4E24-B39C-B4F19813AC28}"/>
                    </a:ext>
                  </a:extLst>
                </p14:cNvPr>
                <p14:cNvContentPartPr/>
                <p14:nvPr/>
              </p14:nvContentPartPr>
              <p14:xfrm>
                <a:off x="6214613" y="6345427"/>
                <a:ext cx="84240" cy="89280"/>
              </p14:xfrm>
            </p:contentPart>
          </mc:Choice>
          <mc:Fallback xmlns="">
            <p:pic>
              <p:nvPicPr>
                <p:cNvPr id="208" name="Freihand 207">
                  <a:extLst>
                    <a:ext uri="{FF2B5EF4-FFF2-40B4-BE49-F238E27FC236}">
                      <a16:creationId xmlns:a16="http://schemas.microsoft.com/office/drawing/2014/main" id="{95E1141E-F2CF-4E24-B39C-B4F19813AC28}"/>
                    </a:ext>
                  </a:extLst>
                </p:cNvPr>
                <p:cNvPicPr/>
                <p:nvPr/>
              </p:nvPicPr>
              <p:blipFill>
                <a:blip r:embed="rId331"/>
                <a:stretch>
                  <a:fillRect/>
                </a:stretch>
              </p:blipFill>
              <p:spPr>
                <a:xfrm>
                  <a:off x="6210293" y="6341107"/>
                  <a:ext cx="928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09" name="Freihand 208">
                  <a:extLst>
                    <a:ext uri="{FF2B5EF4-FFF2-40B4-BE49-F238E27FC236}">
                      <a16:creationId xmlns:a16="http://schemas.microsoft.com/office/drawing/2014/main" id="{0D6FF141-F171-4CC0-B32E-0DC5AE340E3E}"/>
                    </a:ext>
                  </a:extLst>
                </p14:cNvPr>
                <p14:cNvContentPartPr/>
                <p14:nvPr/>
              </p14:nvContentPartPr>
              <p14:xfrm>
                <a:off x="6244853" y="6342907"/>
                <a:ext cx="113760" cy="119520"/>
              </p14:xfrm>
            </p:contentPart>
          </mc:Choice>
          <mc:Fallback xmlns="">
            <p:pic>
              <p:nvPicPr>
                <p:cNvPr id="209" name="Freihand 208">
                  <a:extLst>
                    <a:ext uri="{FF2B5EF4-FFF2-40B4-BE49-F238E27FC236}">
                      <a16:creationId xmlns:a16="http://schemas.microsoft.com/office/drawing/2014/main" id="{0D6FF141-F171-4CC0-B32E-0DC5AE340E3E}"/>
                    </a:ext>
                  </a:extLst>
                </p:cNvPr>
                <p:cNvPicPr/>
                <p:nvPr/>
              </p:nvPicPr>
              <p:blipFill>
                <a:blip r:embed="rId333"/>
                <a:stretch>
                  <a:fillRect/>
                </a:stretch>
              </p:blipFill>
              <p:spPr>
                <a:xfrm>
                  <a:off x="6240533" y="6338587"/>
                  <a:ext cx="1224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10" name="Freihand 209">
                  <a:extLst>
                    <a:ext uri="{FF2B5EF4-FFF2-40B4-BE49-F238E27FC236}">
                      <a16:creationId xmlns:a16="http://schemas.microsoft.com/office/drawing/2014/main" id="{2D95D19B-D5CF-4AD7-A32E-942CB26B767B}"/>
                    </a:ext>
                  </a:extLst>
                </p14:cNvPr>
                <p14:cNvContentPartPr/>
                <p14:nvPr/>
              </p14:nvContentPartPr>
              <p14:xfrm>
                <a:off x="6356813" y="6341107"/>
                <a:ext cx="185040" cy="72360"/>
              </p14:xfrm>
            </p:contentPart>
          </mc:Choice>
          <mc:Fallback xmlns="">
            <p:pic>
              <p:nvPicPr>
                <p:cNvPr id="210" name="Freihand 209">
                  <a:extLst>
                    <a:ext uri="{FF2B5EF4-FFF2-40B4-BE49-F238E27FC236}">
                      <a16:creationId xmlns:a16="http://schemas.microsoft.com/office/drawing/2014/main" id="{2D95D19B-D5CF-4AD7-A32E-942CB26B767B}"/>
                    </a:ext>
                  </a:extLst>
                </p:cNvPr>
                <p:cNvPicPr/>
                <p:nvPr/>
              </p:nvPicPr>
              <p:blipFill>
                <a:blip r:embed="rId335"/>
                <a:stretch>
                  <a:fillRect/>
                </a:stretch>
              </p:blipFill>
              <p:spPr>
                <a:xfrm>
                  <a:off x="6352493" y="6336787"/>
                  <a:ext cx="1936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11" name="Freihand 210">
                  <a:extLst>
                    <a:ext uri="{FF2B5EF4-FFF2-40B4-BE49-F238E27FC236}">
                      <a16:creationId xmlns:a16="http://schemas.microsoft.com/office/drawing/2014/main" id="{1CF4E621-B935-4CC3-A138-A0D56C7BE592}"/>
                    </a:ext>
                  </a:extLst>
                </p14:cNvPr>
                <p14:cNvContentPartPr/>
                <p14:nvPr/>
              </p14:nvContentPartPr>
              <p14:xfrm>
                <a:off x="6704933" y="6341107"/>
                <a:ext cx="201240" cy="61560"/>
              </p14:xfrm>
            </p:contentPart>
          </mc:Choice>
          <mc:Fallback xmlns="">
            <p:pic>
              <p:nvPicPr>
                <p:cNvPr id="211" name="Freihand 210">
                  <a:extLst>
                    <a:ext uri="{FF2B5EF4-FFF2-40B4-BE49-F238E27FC236}">
                      <a16:creationId xmlns:a16="http://schemas.microsoft.com/office/drawing/2014/main" id="{1CF4E621-B935-4CC3-A138-A0D56C7BE592}"/>
                    </a:ext>
                  </a:extLst>
                </p:cNvPr>
                <p:cNvPicPr/>
                <p:nvPr/>
              </p:nvPicPr>
              <p:blipFill>
                <a:blip r:embed="rId337"/>
                <a:stretch>
                  <a:fillRect/>
                </a:stretch>
              </p:blipFill>
              <p:spPr>
                <a:xfrm>
                  <a:off x="6700613" y="6336787"/>
                  <a:ext cx="2098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12" name="Freihand 211">
                  <a:extLst>
                    <a:ext uri="{FF2B5EF4-FFF2-40B4-BE49-F238E27FC236}">
                      <a16:creationId xmlns:a16="http://schemas.microsoft.com/office/drawing/2014/main" id="{C90E7697-1FBC-461F-B6D2-25DA498059C7}"/>
                    </a:ext>
                  </a:extLst>
                </p14:cNvPr>
                <p14:cNvContentPartPr/>
                <p14:nvPr/>
              </p14:nvContentPartPr>
              <p14:xfrm>
                <a:off x="6946493" y="6289267"/>
                <a:ext cx="128520" cy="106200"/>
              </p14:xfrm>
            </p:contentPart>
          </mc:Choice>
          <mc:Fallback xmlns="">
            <p:pic>
              <p:nvPicPr>
                <p:cNvPr id="212" name="Freihand 211">
                  <a:extLst>
                    <a:ext uri="{FF2B5EF4-FFF2-40B4-BE49-F238E27FC236}">
                      <a16:creationId xmlns:a16="http://schemas.microsoft.com/office/drawing/2014/main" id="{C90E7697-1FBC-461F-B6D2-25DA498059C7}"/>
                    </a:ext>
                  </a:extLst>
                </p:cNvPr>
                <p:cNvPicPr/>
                <p:nvPr/>
              </p:nvPicPr>
              <p:blipFill>
                <a:blip r:embed="rId339"/>
                <a:stretch>
                  <a:fillRect/>
                </a:stretch>
              </p:blipFill>
              <p:spPr>
                <a:xfrm>
                  <a:off x="6942173" y="6284947"/>
                  <a:ext cx="1371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13" name="Freihand 212">
                  <a:extLst>
                    <a:ext uri="{FF2B5EF4-FFF2-40B4-BE49-F238E27FC236}">
                      <a16:creationId xmlns:a16="http://schemas.microsoft.com/office/drawing/2014/main" id="{8C9FB375-E1F0-4631-9325-D7BB48F2C5C8}"/>
                    </a:ext>
                  </a:extLst>
                </p14:cNvPr>
                <p14:cNvContentPartPr/>
                <p14:nvPr/>
              </p14:nvContentPartPr>
              <p14:xfrm>
                <a:off x="7256093" y="6291787"/>
                <a:ext cx="108360" cy="88920"/>
              </p14:xfrm>
            </p:contentPart>
          </mc:Choice>
          <mc:Fallback xmlns="">
            <p:pic>
              <p:nvPicPr>
                <p:cNvPr id="213" name="Freihand 212">
                  <a:extLst>
                    <a:ext uri="{FF2B5EF4-FFF2-40B4-BE49-F238E27FC236}">
                      <a16:creationId xmlns:a16="http://schemas.microsoft.com/office/drawing/2014/main" id="{8C9FB375-E1F0-4631-9325-D7BB48F2C5C8}"/>
                    </a:ext>
                  </a:extLst>
                </p:cNvPr>
                <p:cNvPicPr/>
                <p:nvPr/>
              </p:nvPicPr>
              <p:blipFill>
                <a:blip r:embed="rId341"/>
                <a:stretch>
                  <a:fillRect/>
                </a:stretch>
              </p:blipFill>
              <p:spPr>
                <a:xfrm>
                  <a:off x="7251773" y="6287467"/>
                  <a:ext cx="1170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14" name="Freihand 213">
                  <a:extLst>
                    <a:ext uri="{FF2B5EF4-FFF2-40B4-BE49-F238E27FC236}">
                      <a16:creationId xmlns:a16="http://schemas.microsoft.com/office/drawing/2014/main" id="{F8EA76A5-786A-4403-835E-EC15314B048A}"/>
                    </a:ext>
                  </a:extLst>
                </p14:cNvPr>
                <p14:cNvContentPartPr/>
                <p14:nvPr/>
              </p14:nvContentPartPr>
              <p14:xfrm>
                <a:off x="7383893" y="6290707"/>
                <a:ext cx="106560" cy="198360"/>
              </p14:xfrm>
            </p:contentPart>
          </mc:Choice>
          <mc:Fallback xmlns="">
            <p:pic>
              <p:nvPicPr>
                <p:cNvPr id="214" name="Freihand 213">
                  <a:extLst>
                    <a:ext uri="{FF2B5EF4-FFF2-40B4-BE49-F238E27FC236}">
                      <a16:creationId xmlns:a16="http://schemas.microsoft.com/office/drawing/2014/main" id="{F8EA76A5-786A-4403-835E-EC15314B048A}"/>
                    </a:ext>
                  </a:extLst>
                </p:cNvPr>
                <p:cNvPicPr/>
                <p:nvPr/>
              </p:nvPicPr>
              <p:blipFill>
                <a:blip r:embed="rId343"/>
                <a:stretch>
                  <a:fillRect/>
                </a:stretch>
              </p:blipFill>
              <p:spPr>
                <a:xfrm>
                  <a:off x="7379573" y="6286387"/>
                  <a:ext cx="1152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15" name="Freihand 214">
                  <a:extLst>
                    <a:ext uri="{FF2B5EF4-FFF2-40B4-BE49-F238E27FC236}">
                      <a16:creationId xmlns:a16="http://schemas.microsoft.com/office/drawing/2014/main" id="{A293A657-DD18-45C6-B4BF-C44950AA47A0}"/>
                    </a:ext>
                  </a:extLst>
                </p14:cNvPr>
                <p14:cNvContentPartPr/>
                <p14:nvPr/>
              </p14:nvContentPartPr>
              <p14:xfrm>
                <a:off x="7498733" y="6263347"/>
                <a:ext cx="180720" cy="87120"/>
              </p14:xfrm>
            </p:contentPart>
          </mc:Choice>
          <mc:Fallback xmlns="">
            <p:pic>
              <p:nvPicPr>
                <p:cNvPr id="215" name="Freihand 214">
                  <a:extLst>
                    <a:ext uri="{FF2B5EF4-FFF2-40B4-BE49-F238E27FC236}">
                      <a16:creationId xmlns:a16="http://schemas.microsoft.com/office/drawing/2014/main" id="{A293A657-DD18-45C6-B4BF-C44950AA47A0}"/>
                    </a:ext>
                  </a:extLst>
                </p:cNvPr>
                <p:cNvPicPr/>
                <p:nvPr/>
              </p:nvPicPr>
              <p:blipFill>
                <a:blip r:embed="rId345"/>
                <a:stretch>
                  <a:fillRect/>
                </a:stretch>
              </p:blipFill>
              <p:spPr>
                <a:xfrm>
                  <a:off x="7494413" y="6259027"/>
                  <a:ext cx="1893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16" name="Freihand 215">
                  <a:extLst>
                    <a:ext uri="{FF2B5EF4-FFF2-40B4-BE49-F238E27FC236}">
                      <a16:creationId xmlns:a16="http://schemas.microsoft.com/office/drawing/2014/main" id="{02B31EDC-A4E6-4143-9FF4-E2053185A64E}"/>
                    </a:ext>
                  </a:extLst>
                </p14:cNvPr>
                <p14:cNvContentPartPr/>
                <p14:nvPr/>
              </p14:nvContentPartPr>
              <p14:xfrm>
                <a:off x="7697813" y="6241747"/>
                <a:ext cx="86760" cy="86400"/>
              </p14:xfrm>
            </p:contentPart>
          </mc:Choice>
          <mc:Fallback xmlns="">
            <p:pic>
              <p:nvPicPr>
                <p:cNvPr id="216" name="Freihand 215">
                  <a:extLst>
                    <a:ext uri="{FF2B5EF4-FFF2-40B4-BE49-F238E27FC236}">
                      <a16:creationId xmlns:a16="http://schemas.microsoft.com/office/drawing/2014/main" id="{02B31EDC-A4E6-4143-9FF4-E2053185A64E}"/>
                    </a:ext>
                  </a:extLst>
                </p:cNvPr>
                <p:cNvPicPr/>
                <p:nvPr/>
              </p:nvPicPr>
              <p:blipFill>
                <a:blip r:embed="rId347"/>
                <a:stretch>
                  <a:fillRect/>
                </a:stretch>
              </p:blipFill>
              <p:spPr>
                <a:xfrm>
                  <a:off x="7693493" y="6237427"/>
                  <a:ext cx="954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17" name="Freihand 216">
                  <a:extLst>
                    <a:ext uri="{FF2B5EF4-FFF2-40B4-BE49-F238E27FC236}">
                      <a16:creationId xmlns:a16="http://schemas.microsoft.com/office/drawing/2014/main" id="{8C8A1D30-5710-4B88-B672-6D439CCF21BD}"/>
                    </a:ext>
                  </a:extLst>
                </p14:cNvPr>
                <p14:cNvContentPartPr/>
                <p14:nvPr/>
              </p14:nvContentPartPr>
              <p14:xfrm>
                <a:off x="7809413" y="6239947"/>
                <a:ext cx="231840" cy="61920"/>
              </p14:xfrm>
            </p:contentPart>
          </mc:Choice>
          <mc:Fallback xmlns="">
            <p:pic>
              <p:nvPicPr>
                <p:cNvPr id="217" name="Freihand 216">
                  <a:extLst>
                    <a:ext uri="{FF2B5EF4-FFF2-40B4-BE49-F238E27FC236}">
                      <a16:creationId xmlns:a16="http://schemas.microsoft.com/office/drawing/2014/main" id="{8C8A1D30-5710-4B88-B672-6D439CCF21BD}"/>
                    </a:ext>
                  </a:extLst>
                </p:cNvPr>
                <p:cNvPicPr/>
                <p:nvPr/>
              </p:nvPicPr>
              <p:blipFill>
                <a:blip r:embed="rId349"/>
                <a:stretch>
                  <a:fillRect/>
                </a:stretch>
              </p:blipFill>
              <p:spPr>
                <a:xfrm>
                  <a:off x="7805093" y="6235627"/>
                  <a:ext cx="2404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18" name="Freihand 217">
                  <a:extLst>
                    <a:ext uri="{FF2B5EF4-FFF2-40B4-BE49-F238E27FC236}">
                      <a16:creationId xmlns:a16="http://schemas.microsoft.com/office/drawing/2014/main" id="{07DE3646-EFEF-4410-9616-B0B3D0B72DB0}"/>
                    </a:ext>
                  </a:extLst>
                </p14:cNvPr>
                <p14:cNvContentPartPr/>
                <p14:nvPr/>
              </p14:nvContentPartPr>
              <p14:xfrm>
                <a:off x="8062853" y="6134827"/>
                <a:ext cx="378720" cy="157680"/>
              </p14:xfrm>
            </p:contentPart>
          </mc:Choice>
          <mc:Fallback xmlns="">
            <p:pic>
              <p:nvPicPr>
                <p:cNvPr id="218" name="Freihand 217">
                  <a:extLst>
                    <a:ext uri="{FF2B5EF4-FFF2-40B4-BE49-F238E27FC236}">
                      <a16:creationId xmlns:a16="http://schemas.microsoft.com/office/drawing/2014/main" id="{07DE3646-EFEF-4410-9616-B0B3D0B72DB0}"/>
                    </a:ext>
                  </a:extLst>
                </p:cNvPr>
                <p:cNvPicPr/>
                <p:nvPr/>
              </p:nvPicPr>
              <p:blipFill>
                <a:blip r:embed="rId351"/>
                <a:stretch>
                  <a:fillRect/>
                </a:stretch>
              </p:blipFill>
              <p:spPr>
                <a:xfrm>
                  <a:off x="8058533" y="6130507"/>
                  <a:ext cx="3873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19" name="Freihand 218">
                  <a:extLst>
                    <a:ext uri="{FF2B5EF4-FFF2-40B4-BE49-F238E27FC236}">
                      <a16:creationId xmlns:a16="http://schemas.microsoft.com/office/drawing/2014/main" id="{36490078-D4F7-49AA-9F8D-5FABBA0FA9EF}"/>
                    </a:ext>
                  </a:extLst>
                </p14:cNvPr>
                <p14:cNvContentPartPr/>
                <p14:nvPr/>
              </p14:nvContentPartPr>
              <p14:xfrm>
                <a:off x="8361293" y="6072907"/>
                <a:ext cx="12240" cy="2880"/>
              </p14:xfrm>
            </p:contentPart>
          </mc:Choice>
          <mc:Fallback xmlns="">
            <p:pic>
              <p:nvPicPr>
                <p:cNvPr id="219" name="Freihand 218">
                  <a:extLst>
                    <a:ext uri="{FF2B5EF4-FFF2-40B4-BE49-F238E27FC236}">
                      <a16:creationId xmlns:a16="http://schemas.microsoft.com/office/drawing/2014/main" id="{36490078-D4F7-49AA-9F8D-5FABBA0FA9EF}"/>
                    </a:ext>
                  </a:extLst>
                </p:cNvPr>
                <p:cNvPicPr/>
                <p:nvPr/>
              </p:nvPicPr>
              <p:blipFill>
                <a:blip r:embed="rId353"/>
                <a:stretch>
                  <a:fillRect/>
                </a:stretch>
              </p:blipFill>
              <p:spPr>
                <a:xfrm>
                  <a:off x="8356973" y="6068587"/>
                  <a:ext cx="208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20" name="Freihand 219">
                  <a:extLst>
                    <a:ext uri="{FF2B5EF4-FFF2-40B4-BE49-F238E27FC236}">
                      <a16:creationId xmlns:a16="http://schemas.microsoft.com/office/drawing/2014/main" id="{08BCB66C-8BA4-473A-A05A-A69656D9F24F}"/>
                    </a:ext>
                  </a:extLst>
                </p14:cNvPr>
                <p14:cNvContentPartPr/>
                <p14:nvPr/>
              </p14:nvContentPartPr>
              <p14:xfrm>
                <a:off x="4189613" y="6677347"/>
                <a:ext cx="127080" cy="115920"/>
              </p14:xfrm>
            </p:contentPart>
          </mc:Choice>
          <mc:Fallback xmlns="">
            <p:pic>
              <p:nvPicPr>
                <p:cNvPr id="220" name="Freihand 219">
                  <a:extLst>
                    <a:ext uri="{FF2B5EF4-FFF2-40B4-BE49-F238E27FC236}">
                      <a16:creationId xmlns:a16="http://schemas.microsoft.com/office/drawing/2014/main" id="{08BCB66C-8BA4-473A-A05A-A69656D9F24F}"/>
                    </a:ext>
                  </a:extLst>
                </p:cNvPr>
                <p:cNvPicPr/>
                <p:nvPr/>
              </p:nvPicPr>
              <p:blipFill>
                <a:blip r:embed="rId355"/>
                <a:stretch>
                  <a:fillRect/>
                </a:stretch>
              </p:blipFill>
              <p:spPr>
                <a:xfrm>
                  <a:off x="4185293" y="6673027"/>
                  <a:ext cx="1357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21" name="Freihand 220">
                  <a:extLst>
                    <a:ext uri="{FF2B5EF4-FFF2-40B4-BE49-F238E27FC236}">
                      <a16:creationId xmlns:a16="http://schemas.microsoft.com/office/drawing/2014/main" id="{4094AF0D-4823-4F9C-A3A0-A9C221AA1774}"/>
                    </a:ext>
                  </a:extLst>
                </p14:cNvPr>
                <p14:cNvContentPartPr/>
                <p14:nvPr/>
              </p14:nvContentPartPr>
              <p14:xfrm>
                <a:off x="4347653" y="6694987"/>
                <a:ext cx="252720" cy="90000"/>
              </p14:xfrm>
            </p:contentPart>
          </mc:Choice>
          <mc:Fallback xmlns="">
            <p:pic>
              <p:nvPicPr>
                <p:cNvPr id="221" name="Freihand 220">
                  <a:extLst>
                    <a:ext uri="{FF2B5EF4-FFF2-40B4-BE49-F238E27FC236}">
                      <a16:creationId xmlns:a16="http://schemas.microsoft.com/office/drawing/2014/main" id="{4094AF0D-4823-4F9C-A3A0-A9C221AA1774}"/>
                    </a:ext>
                  </a:extLst>
                </p:cNvPr>
                <p:cNvPicPr/>
                <p:nvPr/>
              </p:nvPicPr>
              <p:blipFill>
                <a:blip r:embed="rId357"/>
                <a:stretch>
                  <a:fillRect/>
                </a:stretch>
              </p:blipFill>
              <p:spPr>
                <a:xfrm>
                  <a:off x="4343333" y="6690667"/>
                  <a:ext cx="2613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22" name="Freihand 221">
                  <a:extLst>
                    <a:ext uri="{FF2B5EF4-FFF2-40B4-BE49-F238E27FC236}">
                      <a16:creationId xmlns:a16="http://schemas.microsoft.com/office/drawing/2014/main" id="{D075F1C5-384C-4329-A36E-6CDD6ACAE954}"/>
                    </a:ext>
                  </a:extLst>
                </p14:cNvPr>
                <p14:cNvContentPartPr/>
                <p14:nvPr/>
              </p14:nvContentPartPr>
              <p14:xfrm>
                <a:off x="4644293" y="6707947"/>
                <a:ext cx="28800" cy="76680"/>
              </p14:xfrm>
            </p:contentPart>
          </mc:Choice>
          <mc:Fallback xmlns="">
            <p:pic>
              <p:nvPicPr>
                <p:cNvPr id="222" name="Freihand 221">
                  <a:extLst>
                    <a:ext uri="{FF2B5EF4-FFF2-40B4-BE49-F238E27FC236}">
                      <a16:creationId xmlns:a16="http://schemas.microsoft.com/office/drawing/2014/main" id="{D075F1C5-384C-4329-A36E-6CDD6ACAE954}"/>
                    </a:ext>
                  </a:extLst>
                </p:cNvPr>
                <p:cNvPicPr/>
                <p:nvPr/>
              </p:nvPicPr>
              <p:blipFill>
                <a:blip r:embed="rId359"/>
                <a:stretch>
                  <a:fillRect/>
                </a:stretch>
              </p:blipFill>
              <p:spPr>
                <a:xfrm>
                  <a:off x="4639973" y="6703627"/>
                  <a:ext cx="374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23" name="Freihand 222">
                  <a:extLst>
                    <a:ext uri="{FF2B5EF4-FFF2-40B4-BE49-F238E27FC236}">
                      <a16:creationId xmlns:a16="http://schemas.microsoft.com/office/drawing/2014/main" id="{1FEE3A6D-7CF3-43DD-B1C1-CCDC59A0915D}"/>
                    </a:ext>
                  </a:extLst>
                </p14:cNvPr>
                <p14:cNvContentPartPr/>
                <p14:nvPr/>
              </p14:nvContentPartPr>
              <p14:xfrm>
                <a:off x="4690733" y="6637747"/>
                <a:ext cx="47520" cy="164880"/>
              </p14:xfrm>
            </p:contentPart>
          </mc:Choice>
          <mc:Fallback xmlns="">
            <p:pic>
              <p:nvPicPr>
                <p:cNvPr id="223" name="Freihand 222">
                  <a:extLst>
                    <a:ext uri="{FF2B5EF4-FFF2-40B4-BE49-F238E27FC236}">
                      <a16:creationId xmlns:a16="http://schemas.microsoft.com/office/drawing/2014/main" id="{1FEE3A6D-7CF3-43DD-B1C1-CCDC59A0915D}"/>
                    </a:ext>
                  </a:extLst>
                </p:cNvPr>
                <p:cNvPicPr/>
                <p:nvPr/>
              </p:nvPicPr>
              <p:blipFill>
                <a:blip r:embed="rId361"/>
                <a:stretch>
                  <a:fillRect/>
                </a:stretch>
              </p:blipFill>
              <p:spPr>
                <a:xfrm>
                  <a:off x="4686413" y="6633427"/>
                  <a:ext cx="561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24" name="Freihand 223">
                  <a:extLst>
                    <a:ext uri="{FF2B5EF4-FFF2-40B4-BE49-F238E27FC236}">
                      <a16:creationId xmlns:a16="http://schemas.microsoft.com/office/drawing/2014/main" id="{FFBDC2BE-FFEB-414D-A97E-97F5CD1DE6C5}"/>
                    </a:ext>
                  </a:extLst>
                </p14:cNvPr>
                <p14:cNvContentPartPr/>
                <p14:nvPr/>
              </p14:nvContentPartPr>
              <p14:xfrm>
                <a:off x="4630973" y="6613987"/>
                <a:ext cx="37080" cy="14760"/>
              </p14:xfrm>
            </p:contentPart>
          </mc:Choice>
          <mc:Fallback xmlns="">
            <p:pic>
              <p:nvPicPr>
                <p:cNvPr id="224" name="Freihand 223">
                  <a:extLst>
                    <a:ext uri="{FF2B5EF4-FFF2-40B4-BE49-F238E27FC236}">
                      <a16:creationId xmlns:a16="http://schemas.microsoft.com/office/drawing/2014/main" id="{FFBDC2BE-FFEB-414D-A97E-97F5CD1DE6C5}"/>
                    </a:ext>
                  </a:extLst>
                </p:cNvPr>
                <p:cNvPicPr/>
                <p:nvPr/>
              </p:nvPicPr>
              <p:blipFill>
                <a:blip r:embed="rId363"/>
                <a:stretch>
                  <a:fillRect/>
                </a:stretch>
              </p:blipFill>
              <p:spPr>
                <a:xfrm>
                  <a:off x="4626653" y="6609667"/>
                  <a:ext cx="457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25" name="Freihand 224">
                  <a:extLst>
                    <a:ext uri="{FF2B5EF4-FFF2-40B4-BE49-F238E27FC236}">
                      <a16:creationId xmlns:a16="http://schemas.microsoft.com/office/drawing/2014/main" id="{195BB21C-FCDF-488C-A1C5-9B59D386A0C5}"/>
                    </a:ext>
                  </a:extLst>
                </p14:cNvPr>
                <p14:cNvContentPartPr/>
                <p14:nvPr/>
              </p14:nvContentPartPr>
              <p14:xfrm>
                <a:off x="4855973" y="6667627"/>
                <a:ext cx="235800" cy="123120"/>
              </p14:xfrm>
            </p:contentPart>
          </mc:Choice>
          <mc:Fallback xmlns="">
            <p:pic>
              <p:nvPicPr>
                <p:cNvPr id="225" name="Freihand 224">
                  <a:extLst>
                    <a:ext uri="{FF2B5EF4-FFF2-40B4-BE49-F238E27FC236}">
                      <a16:creationId xmlns:a16="http://schemas.microsoft.com/office/drawing/2014/main" id="{195BB21C-FCDF-488C-A1C5-9B59D386A0C5}"/>
                    </a:ext>
                  </a:extLst>
                </p:cNvPr>
                <p:cNvPicPr/>
                <p:nvPr/>
              </p:nvPicPr>
              <p:blipFill>
                <a:blip r:embed="rId365"/>
                <a:stretch>
                  <a:fillRect/>
                </a:stretch>
              </p:blipFill>
              <p:spPr>
                <a:xfrm>
                  <a:off x="4851653" y="6663307"/>
                  <a:ext cx="2444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26" name="Freihand 225">
                  <a:extLst>
                    <a:ext uri="{FF2B5EF4-FFF2-40B4-BE49-F238E27FC236}">
                      <a16:creationId xmlns:a16="http://schemas.microsoft.com/office/drawing/2014/main" id="{B687DE58-412A-4331-BDDB-54E0308D3F8C}"/>
                    </a:ext>
                  </a:extLst>
                </p14:cNvPr>
                <p14:cNvContentPartPr/>
                <p14:nvPr/>
              </p14:nvContentPartPr>
              <p14:xfrm>
                <a:off x="5047493" y="6631627"/>
                <a:ext cx="360" cy="360"/>
              </p14:xfrm>
            </p:contentPart>
          </mc:Choice>
          <mc:Fallback xmlns="">
            <p:pic>
              <p:nvPicPr>
                <p:cNvPr id="226" name="Freihand 225">
                  <a:extLst>
                    <a:ext uri="{FF2B5EF4-FFF2-40B4-BE49-F238E27FC236}">
                      <a16:creationId xmlns:a16="http://schemas.microsoft.com/office/drawing/2014/main" id="{B687DE58-412A-4331-BDDB-54E0308D3F8C}"/>
                    </a:ext>
                  </a:extLst>
                </p:cNvPr>
                <p:cNvPicPr/>
                <p:nvPr/>
              </p:nvPicPr>
              <p:blipFill>
                <a:blip r:embed="rId46"/>
                <a:stretch>
                  <a:fillRect/>
                </a:stretch>
              </p:blipFill>
              <p:spPr>
                <a:xfrm>
                  <a:off x="5043173" y="66273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28" name="Freihand 227">
                  <a:extLst>
                    <a:ext uri="{FF2B5EF4-FFF2-40B4-BE49-F238E27FC236}">
                      <a16:creationId xmlns:a16="http://schemas.microsoft.com/office/drawing/2014/main" id="{E5CB0478-E93F-40BA-B826-12D1ADC2B922}"/>
                    </a:ext>
                  </a:extLst>
                </p14:cNvPr>
                <p14:cNvContentPartPr/>
                <p14:nvPr/>
              </p14:nvContentPartPr>
              <p14:xfrm>
                <a:off x="5209133" y="6648187"/>
                <a:ext cx="13680" cy="127440"/>
              </p14:xfrm>
            </p:contentPart>
          </mc:Choice>
          <mc:Fallback xmlns="">
            <p:pic>
              <p:nvPicPr>
                <p:cNvPr id="228" name="Freihand 227">
                  <a:extLst>
                    <a:ext uri="{FF2B5EF4-FFF2-40B4-BE49-F238E27FC236}">
                      <a16:creationId xmlns:a16="http://schemas.microsoft.com/office/drawing/2014/main" id="{E5CB0478-E93F-40BA-B826-12D1ADC2B922}"/>
                    </a:ext>
                  </a:extLst>
                </p:cNvPr>
                <p:cNvPicPr/>
                <p:nvPr/>
              </p:nvPicPr>
              <p:blipFill>
                <a:blip r:embed="rId368"/>
                <a:stretch>
                  <a:fillRect/>
                </a:stretch>
              </p:blipFill>
              <p:spPr>
                <a:xfrm>
                  <a:off x="5204813" y="6643867"/>
                  <a:ext cx="223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29" name="Freihand 228">
                  <a:extLst>
                    <a:ext uri="{FF2B5EF4-FFF2-40B4-BE49-F238E27FC236}">
                      <a16:creationId xmlns:a16="http://schemas.microsoft.com/office/drawing/2014/main" id="{FE594A77-C55E-405C-A027-3E7B29A11BFC}"/>
                    </a:ext>
                  </a:extLst>
                </p14:cNvPr>
                <p14:cNvContentPartPr/>
                <p14:nvPr/>
              </p14:nvContentPartPr>
              <p14:xfrm>
                <a:off x="5147573" y="6618667"/>
                <a:ext cx="194040" cy="160560"/>
              </p14:xfrm>
            </p:contentPart>
          </mc:Choice>
          <mc:Fallback xmlns="">
            <p:pic>
              <p:nvPicPr>
                <p:cNvPr id="229" name="Freihand 228">
                  <a:extLst>
                    <a:ext uri="{FF2B5EF4-FFF2-40B4-BE49-F238E27FC236}">
                      <a16:creationId xmlns:a16="http://schemas.microsoft.com/office/drawing/2014/main" id="{FE594A77-C55E-405C-A027-3E7B29A11BFC}"/>
                    </a:ext>
                  </a:extLst>
                </p:cNvPr>
                <p:cNvPicPr/>
                <p:nvPr/>
              </p:nvPicPr>
              <p:blipFill>
                <a:blip r:embed="rId370"/>
                <a:stretch>
                  <a:fillRect/>
                </a:stretch>
              </p:blipFill>
              <p:spPr>
                <a:xfrm>
                  <a:off x="5143253" y="6614347"/>
                  <a:ext cx="2026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30" name="Freihand 229">
                  <a:extLst>
                    <a:ext uri="{FF2B5EF4-FFF2-40B4-BE49-F238E27FC236}">
                      <a16:creationId xmlns:a16="http://schemas.microsoft.com/office/drawing/2014/main" id="{389CD037-6560-48F7-936F-917EBD506FF8}"/>
                    </a:ext>
                  </a:extLst>
                </p14:cNvPr>
                <p14:cNvContentPartPr/>
                <p14:nvPr/>
              </p14:nvContentPartPr>
              <p14:xfrm>
                <a:off x="5358533" y="6703267"/>
                <a:ext cx="77760" cy="83880"/>
              </p14:xfrm>
            </p:contentPart>
          </mc:Choice>
          <mc:Fallback xmlns="">
            <p:pic>
              <p:nvPicPr>
                <p:cNvPr id="230" name="Freihand 229">
                  <a:extLst>
                    <a:ext uri="{FF2B5EF4-FFF2-40B4-BE49-F238E27FC236}">
                      <a16:creationId xmlns:a16="http://schemas.microsoft.com/office/drawing/2014/main" id="{389CD037-6560-48F7-936F-917EBD506FF8}"/>
                    </a:ext>
                  </a:extLst>
                </p:cNvPr>
                <p:cNvPicPr/>
                <p:nvPr/>
              </p:nvPicPr>
              <p:blipFill>
                <a:blip r:embed="rId372"/>
                <a:stretch>
                  <a:fillRect/>
                </a:stretch>
              </p:blipFill>
              <p:spPr>
                <a:xfrm>
                  <a:off x="5354213" y="6698947"/>
                  <a:ext cx="864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31" name="Freihand 230">
                  <a:extLst>
                    <a:ext uri="{FF2B5EF4-FFF2-40B4-BE49-F238E27FC236}">
                      <a16:creationId xmlns:a16="http://schemas.microsoft.com/office/drawing/2014/main" id="{84B6CB32-210E-4E9C-AAB0-238E48FB856C}"/>
                    </a:ext>
                  </a:extLst>
                </p14:cNvPr>
                <p14:cNvContentPartPr/>
                <p14:nvPr/>
              </p14:nvContentPartPr>
              <p14:xfrm>
                <a:off x="5452133" y="6610747"/>
                <a:ext cx="470160" cy="175680"/>
              </p14:xfrm>
            </p:contentPart>
          </mc:Choice>
          <mc:Fallback xmlns="">
            <p:pic>
              <p:nvPicPr>
                <p:cNvPr id="231" name="Freihand 230">
                  <a:extLst>
                    <a:ext uri="{FF2B5EF4-FFF2-40B4-BE49-F238E27FC236}">
                      <a16:creationId xmlns:a16="http://schemas.microsoft.com/office/drawing/2014/main" id="{84B6CB32-210E-4E9C-AAB0-238E48FB856C}"/>
                    </a:ext>
                  </a:extLst>
                </p:cNvPr>
                <p:cNvPicPr/>
                <p:nvPr/>
              </p:nvPicPr>
              <p:blipFill>
                <a:blip r:embed="rId374"/>
                <a:stretch>
                  <a:fillRect/>
                </a:stretch>
              </p:blipFill>
              <p:spPr>
                <a:xfrm>
                  <a:off x="5447813" y="6606427"/>
                  <a:ext cx="4788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32" name="Freihand 231">
                  <a:extLst>
                    <a:ext uri="{FF2B5EF4-FFF2-40B4-BE49-F238E27FC236}">
                      <a16:creationId xmlns:a16="http://schemas.microsoft.com/office/drawing/2014/main" id="{816C9E10-C0B0-4757-8873-46598E7A4A27}"/>
                    </a:ext>
                  </a:extLst>
                </p14:cNvPr>
                <p14:cNvContentPartPr/>
                <p14:nvPr/>
              </p14:nvContentPartPr>
              <p14:xfrm>
                <a:off x="5865773" y="6658627"/>
                <a:ext cx="81720" cy="5760"/>
              </p14:xfrm>
            </p:contentPart>
          </mc:Choice>
          <mc:Fallback xmlns="">
            <p:pic>
              <p:nvPicPr>
                <p:cNvPr id="232" name="Freihand 231">
                  <a:extLst>
                    <a:ext uri="{FF2B5EF4-FFF2-40B4-BE49-F238E27FC236}">
                      <a16:creationId xmlns:a16="http://schemas.microsoft.com/office/drawing/2014/main" id="{816C9E10-C0B0-4757-8873-46598E7A4A27}"/>
                    </a:ext>
                  </a:extLst>
                </p:cNvPr>
                <p:cNvPicPr/>
                <p:nvPr/>
              </p:nvPicPr>
              <p:blipFill>
                <a:blip r:embed="rId376"/>
                <a:stretch>
                  <a:fillRect/>
                </a:stretch>
              </p:blipFill>
              <p:spPr>
                <a:xfrm>
                  <a:off x="5861453" y="6654307"/>
                  <a:ext cx="903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33" name="Freihand 232">
                  <a:extLst>
                    <a:ext uri="{FF2B5EF4-FFF2-40B4-BE49-F238E27FC236}">
                      <a16:creationId xmlns:a16="http://schemas.microsoft.com/office/drawing/2014/main" id="{E7DBEC65-EF02-4AC4-990D-2EBB9A19EBA2}"/>
                    </a:ext>
                  </a:extLst>
                </p14:cNvPr>
                <p14:cNvContentPartPr/>
                <p14:nvPr/>
              </p14:nvContentPartPr>
              <p14:xfrm>
                <a:off x="5956853" y="6608947"/>
                <a:ext cx="181080" cy="74880"/>
              </p14:xfrm>
            </p:contentPart>
          </mc:Choice>
          <mc:Fallback xmlns="">
            <p:pic>
              <p:nvPicPr>
                <p:cNvPr id="233" name="Freihand 232">
                  <a:extLst>
                    <a:ext uri="{FF2B5EF4-FFF2-40B4-BE49-F238E27FC236}">
                      <a16:creationId xmlns:a16="http://schemas.microsoft.com/office/drawing/2014/main" id="{E7DBEC65-EF02-4AC4-990D-2EBB9A19EBA2}"/>
                    </a:ext>
                  </a:extLst>
                </p:cNvPr>
                <p:cNvPicPr/>
                <p:nvPr/>
              </p:nvPicPr>
              <p:blipFill>
                <a:blip r:embed="rId378"/>
                <a:stretch>
                  <a:fillRect/>
                </a:stretch>
              </p:blipFill>
              <p:spPr>
                <a:xfrm>
                  <a:off x="5952533" y="6604627"/>
                  <a:ext cx="1897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35" name="Freihand 234">
                  <a:extLst>
                    <a:ext uri="{FF2B5EF4-FFF2-40B4-BE49-F238E27FC236}">
                      <a16:creationId xmlns:a16="http://schemas.microsoft.com/office/drawing/2014/main" id="{ACF0F5C7-4C42-4AAF-AD68-AAD3A58E1796}"/>
                    </a:ext>
                  </a:extLst>
                </p14:cNvPr>
                <p14:cNvContentPartPr/>
                <p14:nvPr/>
              </p14:nvContentPartPr>
              <p14:xfrm>
                <a:off x="6245933" y="6615067"/>
                <a:ext cx="178560" cy="68400"/>
              </p14:xfrm>
            </p:contentPart>
          </mc:Choice>
          <mc:Fallback xmlns="">
            <p:pic>
              <p:nvPicPr>
                <p:cNvPr id="235" name="Freihand 234">
                  <a:extLst>
                    <a:ext uri="{FF2B5EF4-FFF2-40B4-BE49-F238E27FC236}">
                      <a16:creationId xmlns:a16="http://schemas.microsoft.com/office/drawing/2014/main" id="{ACF0F5C7-4C42-4AAF-AD68-AAD3A58E1796}"/>
                    </a:ext>
                  </a:extLst>
                </p:cNvPr>
                <p:cNvPicPr/>
                <p:nvPr/>
              </p:nvPicPr>
              <p:blipFill>
                <a:blip r:embed="rId380"/>
                <a:stretch>
                  <a:fillRect/>
                </a:stretch>
              </p:blipFill>
              <p:spPr>
                <a:xfrm>
                  <a:off x="6241613" y="6610747"/>
                  <a:ext cx="1872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36" name="Freihand 235">
                  <a:extLst>
                    <a:ext uri="{FF2B5EF4-FFF2-40B4-BE49-F238E27FC236}">
                      <a16:creationId xmlns:a16="http://schemas.microsoft.com/office/drawing/2014/main" id="{DD3B0D81-6DA7-41F6-861F-B173C897D40D}"/>
                    </a:ext>
                  </a:extLst>
                </p14:cNvPr>
                <p14:cNvContentPartPr/>
                <p14:nvPr/>
              </p14:nvContentPartPr>
              <p14:xfrm>
                <a:off x="6438893" y="6588427"/>
                <a:ext cx="119160" cy="88920"/>
              </p14:xfrm>
            </p:contentPart>
          </mc:Choice>
          <mc:Fallback xmlns="">
            <p:pic>
              <p:nvPicPr>
                <p:cNvPr id="236" name="Freihand 235">
                  <a:extLst>
                    <a:ext uri="{FF2B5EF4-FFF2-40B4-BE49-F238E27FC236}">
                      <a16:creationId xmlns:a16="http://schemas.microsoft.com/office/drawing/2014/main" id="{DD3B0D81-6DA7-41F6-861F-B173C897D40D}"/>
                    </a:ext>
                  </a:extLst>
                </p:cNvPr>
                <p:cNvPicPr/>
                <p:nvPr/>
              </p:nvPicPr>
              <p:blipFill>
                <a:blip r:embed="rId382"/>
                <a:stretch>
                  <a:fillRect/>
                </a:stretch>
              </p:blipFill>
              <p:spPr>
                <a:xfrm>
                  <a:off x="6434573" y="6584107"/>
                  <a:ext cx="1278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37" name="Freihand 236">
                  <a:extLst>
                    <a:ext uri="{FF2B5EF4-FFF2-40B4-BE49-F238E27FC236}">
                      <a16:creationId xmlns:a16="http://schemas.microsoft.com/office/drawing/2014/main" id="{84A4457B-B7F9-4631-9B49-1B1A41A9952A}"/>
                    </a:ext>
                  </a:extLst>
                </p14:cNvPr>
                <p14:cNvContentPartPr/>
                <p14:nvPr/>
              </p14:nvContentPartPr>
              <p14:xfrm>
                <a:off x="6682973" y="6559627"/>
                <a:ext cx="267480" cy="112320"/>
              </p14:xfrm>
            </p:contentPart>
          </mc:Choice>
          <mc:Fallback xmlns="">
            <p:pic>
              <p:nvPicPr>
                <p:cNvPr id="237" name="Freihand 236">
                  <a:extLst>
                    <a:ext uri="{FF2B5EF4-FFF2-40B4-BE49-F238E27FC236}">
                      <a16:creationId xmlns:a16="http://schemas.microsoft.com/office/drawing/2014/main" id="{84A4457B-B7F9-4631-9B49-1B1A41A9952A}"/>
                    </a:ext>
                  </a:extLst>
                </p:cNvPr>
                <p:cNvPicPr/>
                <p:nvPr/>
              </p:nvPicPr>
              <p:blipFill>
                <a:blip r:embed="rId384"/>
                <a:stretch>
                  <a:fillRect/>
                </a:stretch>
              </p:blipFill>
              <p:spPr>
                <a:xfrm>
                  <a:off x="6678653" y="6555307"/>
                  <a:ext cx="2761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39" name="Freihand 238">
                  <a:extLst>
                    <a:ext uri="{FF2B5EF4-FFF2-40B4-BE49-F238E27FC236}">
                      <a16:creationId xmlns:a16="http://schemas.microsoft.com/office/drawing/2014/main" id="{815A431D-4C6C-4D7C-8181-7737782C9ECD}"/>
                    </a:ext>
                  </a:extLst>
                </p14:cNvPr>
                <p14:cNvContentPartPr/>
                <p14:nvPr/>
              </p14:nvContentPartPr>
              <p14:xfrm>
                <a:off x="7057733" y="6523987"/>
                <a:ext cx="25200" cy="124200"/>
              </p14:xfrm>
            </p:contentPart>
          </mc:Choice>
          <mc:Fallback xmlns="">
            <p:pic>
              <p:nvPicPr>
                <p:cNvPr id="239" name="Freihand 238">
                  <a:extLst>
                    <a:ext uri="{FF2B5EF4-FFF2-40B4-BE49-F238E27FC236}">
                      <a16:creationId xmlns:a16="http://schemas.microsoft.com/office/drawing/2014/main" id="{815A431D-4C6C-4D7C-8181-7737782C9ECD}"/>
                    </a:ext>
                  </a:extLst>
                </p:cNvPr>
                <p:cNvPicPr/>
                <p:nvPr/>
              </p:nvPicPr>
              <p:blipFill>
                <a:blip r:embed="rId386"/>
                <a:stretch>
                  <a:fillRect/>
                </a:stretch>
              </p:blipFill>
              <p:spPr>
                <a:xfrm>
                  <a:off x="7053413" y="6519667"/>
                  <a:ext cx="338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40" name="Freihand 239">
                  <a:extLst>
                    <a:ext uri="{FF2B5EF4-FFF2-40B4-BE49-F238E27FC236}">
                      <a16:creationId xmlns:a16="http://schemas.microsoft.com/office/drawing/2014/main" id="{E33ECBB8-E7BD-4D5E-9B73-D115A1840D12}"/>
                    </a:ext>
                  </a:extLst>
                </p14:cNvPr>
                <p14:cNvContentPartPr/>
                <p14:nvPr/>
              </p14:nvContentPartPr>
              <p14:xfrm>
                <a:off x="6993293" y="6480067"/>
                <a:ext cx="117360" cy="29160"/>
              </p14:xfrm>
            </p:contentPart>
          </mc:Choice>
          <mc:Fallback xmlns="">
            <p:pic>
              <p:nvPicPr>
                <p:cNvPr id="240" name="Freihand 239">
                  <a:extLst>
                    <a:ext uri="{FF2B5EF4-FFF2-40B4-BE49-F238E27FC236}">
                      <a16:creationId xmlns:a16="http://schemas.microsoft.com/office/drawing/2014/main" id="{E33ECBB8-E7BD-4D5E-9B73-D115A1840D12}"/>
                    </a:ext>
                  </a:extLst>
                </p:cNvPr>
                <p:cNvPicPr/>
                <p:nvPr/>
              </p:nvPicPr>
              <p:blipFill>
                <a:blip r:embed="rId388"/>
                <a:stretch>
                  <a:fillRect/>
                </a:stretch>
              </p:blipFill>
              <p:spPr>
                <a:xfrm>
                  <a:off x="6988973" y="6475747"/>
                  <a:ext cx="1260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41" name="Freihand 240">
                  <a:extLst>
                    <a:ext uri="{FF2B5EF4-FFF2-40B4-BE49-F238E27FC236}">
                      <a16:creationId xmlns:a16="http://schemas.microsoft.com/office/drawing/2014/main" id="{1646FDB0-E16C-4C5C-8D84-487F6028432C}"/>
                    </a:ext>
                  </a:extLst>
                </p14:cNvPr>
                <p14:cNvContentPartPr/>
                <p14:nvPr/>
              </p14:nvContentPartPr>
              <p14:xfrm>
                <a:off x="7100213" y="6521467"/>
                <a:ext cx="105480" cy="87480"/>
              </p14:xfrm>
            </p:contentPart>
          </mc:Choice>
          <mc:Fallback xmlns="">
            <p:pic>
              <p:nvPicPr>
                <p:cNvPr id="241" name="Freihand 240">
                  <a:extLst>
                    <a:ext uri="{FF2B5EF4-FFF2-40B4-BE49-F238E27FC236}">
                      <a16:creationId xmlns:a16="http://schemas.microsoft.com/office/drawing/2014/main" id="{1646FDB0-E16C-4C5C-8D84-487F6028432C}"/>
                    </a:ext>
                  </a:extLst>
                </p:cNvPr>
                <p:cNvPicPr/>
                <p:nvPr/>
              </p:nvPicPr>
              <p:blipFill>
                <a:blip r:embed="rId390"/>
                <a:stretch>
                  <a:fillRect/>
                </a:stretch>
              </p:blipFill>
              <p:spPr>
                <a:xfrm>
                  <a:off x="7095893" y="6517147"/>
                  <a:ext cx="1141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42" name="Freihand 241">
                  <a:extLst>
                    <a:ext uri="{FF2B5EF4-FFF2-40B4-BE49-F238E27FC236}">
                      <a16:creationId xmlns:a16="http://schemas.microsoft.com/office/drawing/2014/main" id="{E0974B56-8505-4DFF-AEF2-CF05E4D772FF}"/>
                    </a:ext>
                  </a:extLst>
                </p14:cNvPr>
                <p14:cNvContentPartPr/>
                <p14:nvPr/>
              </p14:nvContentPartPr>
              <p14:xfrm>
                <a:off x="7217573" y="6511387"/>
                <a:ext cx="109440" cy="101520"/>
              </p14:xfrm>
            </p:contentPart>
          </mc:Choice>
          <mc:Fallback xmlns="">
            <p:pic>
              <p:nvPicPr>
                <p:cNvPr id="242" name="Freihand 241">
                  <a:extLst>
                    <a:ext uri="{FF2B5EF4-FFF2-40B4-BE49-F238E27FC236}">
                      <a16:creationId xmlns:a16="http://schemas.microsoft.com/office/drawing/2014/main" id="{E0974B56-8505-4DFF-AEF2-CF05E4D772FF}"/>
                    </a:ext>
                  </a:extLst>
                </p:cNvPr>
                <p:cNvPicPr/>
                <p:nvPr/>
              </p:nvPicPr>
              <p:blipFill>
                <a:blip r:embed="rId392"/>
                <a:stretch>
                  <a:fillRect/>
                </a:stretch>
              </p:blipFill>
              <p:spPr>
                <a:xfrm>
                  <a:off x="7213253" y="6507067"/>
                  <a:ext cx="1180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43" name="Freihand 242">
                  <a:extLst>
                    <a:ext uri="{FF2B5EF4-FFF2-40B4-BE49-F238E27FC236}">
                      <a16:creationId xmlns:a16="http://schemas.microsoft.com/office/drawing/2014/main" id="{C52D35DF-3BFA-4C70-B0C8-648EB5EC9416}"/>
                    </a:ext>
                  </a:extLst>
                </p14:cNvPr>
                <p14:cNvContentPartPr/>
                <p14:nvPr/>
              </p14:nvContentPartPr>
              <p14:xfrm>
                <a:off x="7304693" y="6440467"/>
                <a:ext cx="91080" cy="142560"/>
              </p14:xfrm>
            </p:contentPart>
          </mc:Choice>
          <mc:Fallback xmlns="">
            <p:pic>
              <p:nvPicPr>
                <p:cNvPr id="243" name="Freihand 242">
                  <a:extLst>
                    <a:ext uri="{FF2B5EF4-FFF2-40B4-BE49-F238E27FC236}">
                      <a16:creationId xmlns:a16="http://schemas.microsoft.com/office/drawing/2014/main" id="{C52D35DF-3BFA-4C70-B0C8-648EB5EC9416}"/>
                    </a:ext>
                  </a:extLst>
                </p:cNvPr>
                <p:cNvPicPr/>
                <p:nvPr/>
              </p:nvPicPr>
              <p:blipFill>
                <a:blip r:embed="rId394"/>
                <a:stretch>
                  <a:fillRect/>
                </a:stretch>
              </p:blipFill>
              <p:spPr>
                <a:xfrm>
                  <a:off x="7300373" y="6436147"/>
                  <a:ext cx="997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44" name="Freihand 243">
                  <a:extLst>
                    <a:ext uri="{FF2B5EF4-FFF2-40B4-BE49-F238E27FC236}">
                      <a16:creationId xmlns:a16="http://schemas.microsoft.com/office/drawing/2014/main" id="{8446A459-D912-4638-A8DC-444873E60559}"/>
                    </a:ext>
                  </a:extLst>
                </p14:cNvPr>
                <p14:cNvContentPartPr/>
                <p14:nvPr/>
              </p14:nvContentPartPr>
              <p14:xfrm>
                <a:off x="7404413" y="6511027"/>
                <a:ext cx="77400" cy="72720"/>
              </p14:xfrm>
            </p:contentPart>
          </mc:Choice>
          <mc:Fallback xmlns="">
            <p:pic>
              <p:nvPicPr>
                <p:cNvPr id="244" name="Freihand 243">
                  <a:extLst>
                    <a:ext uri="{FF2B5EF4-FFF2-40B4-BE49-F238E27FC236}">
                      <a16:creationId xmlns:a16="http://schemas.microsoft.com/office/drawing/2014/main" id="{8446A459-D912-4638-A8DC-444873E60559}"/>
                    </a:ext>
                  </a:extLst>
                </p:cNvPr>
                <p:cNvPicPr/>
                <p:nvPr/>
              </p:nvPicPr>
              <p:blipFill>
                <a:blip r:embed="rId396"/>
                <a:stretch>
                  <a:fillRect/>
                </a:stretch>
              </p:blipFill>
              <p:spPr>
                <a:xfrm>
                  <a:off x="7400093" y="6506707"/>
                  <a:ext cx="860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45" name="Freihand 244">
                  <a:extLst>
                    <a:ext uri="{FF2B5EF4-FFF2-40B4-BE49-F238E27FC236}">
                      <a16:creationId xmlns:a16="http://schemas.microsoft.com/office/drawing/2014/main" id="{0A1B650E-80CB-4809-BF26-51A890844863}"/>
                    </a:ext>
                  </a:extLst>
                </p14:cNvPr>
                <p14:cNvContentPartPr/>
                <p14:nvPr/>
              </p14:nvContentPartPr>
              <p14:xfrm>
                <a:off x="7486853" y="6436507"/>
                <a:ext cx="356760" cy="198360"/>
              </p14:xfrm>
            </p:contentPart>
          </mc:Choice>
          <mc:Fallback xmlns="">
            <p:pic>
              <p:nvPicPr>
                <p:cNvPr id="245" name="Freihand 244">
                  <a:extLst>
                    <a:ext uri="{FF2B5EF4-FFF2-40B4-BE49-F238E27FC236}">
                      <a16:creationId xmlns:a16="http://schemas.microsoft.com/office/drawing/2014/main" id="{0A1B650E-80CB-4809-BF26-51A890844863}"/>
                    </a:ext>
                  </a:extLst>
                </p:cNvPr>
                <p:cNvPicPr/>
                <p:nvPr/>
              </p:nvPicPr>
              <p:blipFill>
                <a:blip r:embed="rId398"/>
                <a:stretch>
                  <a:fillRect/>
                </a:stretch>
              </p:blipFill>
              <p:spPr>
                <a:xfrm>
                  <a:off x="7482533" y="6432187"/>
                  <a:ext cx="3654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46" name="Freihand 245">
                  <a:extLst>
                    <a:ext uri="{FF2B5EF4-FFF2-40B4-BE49-F238E27FC236}">
                      <a16:creationId xmlns:a16="http://schemas.microsoft.com/office/drawing/2014/main" id="{A5928D5B-FC59-46E2-9E5F-D8CD75E78AAF}"/>
                    </a:ext>
                  </a:extLst>
                </p14:cNvPr>
                <p14:cNvContentPartPr/>
                <p14:nvPr/>
              </p14:nvContentPartPr>
              <p14:xfrm>
                <a:off x="7853693" y="6448027"/>
                <a:ext cx="99720" cy="69480"/>
              </p14:xfrm>
            </p:contentPart>
          </mc:Choice>
          <mc:Fallback xmlns="">
            <p:pic>
              <p:nvPicPr>
                <p:cNvPr id="246" name="Freihand 245">
                  <a:extLst>
                    <a:ext uri="{FF2B5EF4-FFF2-40B4-BE49-F238E27FC236}">
                      <a16:creationId xmlns:a16="http://schemas.microsoft.com/office/drawing/2014/main" id="{A5928D5B-FC59-46E2-9E5F-D8CD75E78AAF}"/>
                    </a:ext>
                  </a:extLst>
                </p:cNvPr>
                <p:cNvPicPr/>
                <p:nvPr/>
              </p:nvPicPr>
              <p:blipFill>
                <a:blip r:embed="rId400"/>
                <a:stretch>
                  <a:fillRect/>
                </a:stretch>
              </p:blipFill>
              <p:spPr>
                <a:xfrm>
                  <a:off x="7849373" y="6443707"/>
                  <a:ext cx="1083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47" name="Freihand 246">
                  <a:extLst>
                    <a:ext uri="{FF2B5EF4-FFF2-40B4-BE49-F238E27FC236}">
                      <a16:creationId xmlns:a16="http://schemas.microsoft.com/office/drawing/2014/main" id="{4E14348D-70F9-4A1C-98E7-EBBF29E9670B}"/>
                    </a:ext>
                  </a:extLst>
                </p14:cNvPr>
                <p14:cNvContentPartPr/>
                <p14:nvPr/>
              </p14:nvContentPartPr>
              <p14:xfrm>
                <a:off x="7881773" y="6394387"/>
                <a:ext cx="360" cy="360"/>
              </p14:xfrm>
            </p:contentPart>
          </mc:Choice>
          <mc:Fallback xmlns="">
            <p:pic>
              <p:nvPicPr>
                <p:cNvPr id="247" name="Freihand 246">
                  <a:extLst>
                    <a:ext uri="{FF2B5EF4-FFF2-40B4-BE49-F238E27FC236}">
                      <a16:creationId xmlns:a16="http://schemas.microsoft.com/office/drawing/2014/main" id="{4E14348D-70F9-4A1C-98E7-EBBF29E9670B}"/>
                    </a:ext>
                  </a:extLst>
                </p:cNvPr>
                <p:cNvPicPr/>
                <p:nvPr/>
              </p:nvPicPr>
              <p:blipFill>
                <a:blip r:embed="rId46"/>
                <a:stretch>
                  <a:fillRect/>
                </a:stretch>
              </p:blipFill>
              <p:spPr>
                <a:xfrm>
                  <a:off x="7877453" y="6390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49" name="Freihand 248">
                  <a:extLst>
                    <a:ext uri="{FF2B5EF4-FFF2-40B4-BE49-F238E27FC236}">
                      <a16:creationId xmlns:a16="http://schemas.microsoft.com/office/drawing/2014/main" id="{A08CFDAC-A626-46C4-8B84-0122C2EF270D}"/>
                    </a:ext>
                  </a:extLst>
                </p14:cNvPr>
                <p14:cNvContentPartPr/>
                <p14:nvPr/>
              </p14:nvContentPartPr>
              <p14:xfrm>
                <a:off x="8046293" y="6395467"/>
                <a:ext cx="286920" cy="100800"/>
              </p14:xfrm>
            </p:contentPart>
          </mc:Choice>
          <mc:Fallback xmlns="">
            <p:pic>
              <p:nvPicPr>
                <p:cNvPr id="249" name="Freihand 248">
                  <a:extLst>
                    <a:ext uri="{FF2B5EF4-FFF2-40B4-BE49-F238E27FC236}">
                      <a16:creationId xmlns:a16="http://schemas.microsoft.com/office/drawing/2014/main" id="{A08CFDAC-A626-46C4-8B84-0122C2EF270D}"/>
                    </a:ext>
                  </a:extLst>
                </p:cNvPr>
                <p:cNvPicPr/>
                <p:nvPr/>
              </p:nvPicPr>
              <p:blipFill>
                <a:blip r:embed="rId403"/>
                <a:stretch>
                  <a:fillRect/>
                </a:stretch>
              </p:blipFill>
              <p:spPr>
                <a:xfrm>
                  <a:off x="8041973" y="6391147"/>
                  <a:ext cx="2955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50" name="Freihand 249">
                  <a:extLst>
                    <a:ext uri="{FF2B5EF4-FFF2-40B4-BE49-F238E27FC236}">
                      <a16:creationId xmlns:a16="http://schemas.microsoft.com/office/drawing/2014/main" id="{584DB525-6919-4BF4-8F4E-F523478DE720}"/>
                    </a:ext>
                  </a:extLst>
                </p14:cNvPr>
                <p14:cNvContentPartPr/>
                <p14:nvPr/>
              </p14:nvContentPartPr>
              <p14:xfrm>
                <a:off x="8306573" y="6387547"/>
                <a:ext cx="27000" cy="6120"/>
              </p14:xfrm>
            </p:contentPart>
          </mc:Choice>
          <mc:Fallback xmlns="">
            <p:pic>
              <p:nvPicPr>
                <p:cNvPr id="250" name="Freihand 249">
                  <a:extLst>
                    <a:ext uri="{FF2B5EF4-FFF2-40B4-BE49-F238E27FC236}">
                      <a16:creationId xmlns:a16="http://schemas.microsoft.com/office/drawing/2014/main" id="{584DB525-6919-4BF4-8F4E-F523478DE720}"/>
                    </a:ext>
                  </a:extLst>
                </p:cNvPr>
                <p:cNvPicPr/>
                <p:nvPr/>
              </p:nvPicPr>
              <p:blipFill>
                <a:blip r:embed="rId405"/>
                <a:stretch>
                  <a:fillRect/>
                </a:stretch>
              </p:blipFill>
              <p:spPr>
                <a:xfrm>
                  <a:off x="8302253" y="6383227"/>
                  <a:ext cx="356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51" name="Freihand 250">
                  <a:extLst>
                    <a:ext uri="{FF2B5EF4-FFF2-40B4-BE49-F238E27FC236}">
                      <a16:creationId xmlns:a16="http://schemas.microsoft.com/office/drawing/2014/main" id="{C2B3A97D-5FDE-45B4-92AB-EFBAB8F2A124}"/>
                    </a:ext>
                  </a:extLst>
                </p14:cNvPr>
                <p14:cNvContentPartPr/>
                <p14:nvPr/>
              </p14:nvContentPartPr>
              <p14:xfrm>
                <a:off x="8373173" y="6392947"/>
                <a:ext cx="69120" cy="86760"/>
              </p14:xfrm>
            </p:contentPart>
          </mc:Choice>
          <mc:Fallback xmlns="">
            <p:pic>
              <p:nvPicPr>
                <p:cNvPr id="251" name="Freihand 250">
                  <a:extLst>
                    <a:ext uri="{FF2B5EF4-FFF2-40B4-BE49-F238E27FC236}">
                      <a16:creationId xmlns:a16="http://schemas.microsoft.com/office/drawing/2014/main" id="{C2B3A97D-5FDE-45B4-92AB-EFBAB8F2A124}"/>
                    </a:ext>
                  </a:extLst>
                </p:cNvPr>
                <p:cNvPicPr/>
                <p:nvPr/>
              </p:nvPicPr>
              <p:blipFill>
                <a:blip r:embed="rId407"/>
                <a:stretch>
                  <a:fillRect/>
                </a:stretch>
              </p:blipFill>
              <p:spPr>
                <a:xfrm>
                  <a:off x="8368853" y="6388627"/>
                  <a:ext cx="777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52" name="Freihand 251">
                  <a:extLst>
                    <a:ext uri="{FF2B5EF4-FFF2-40B4-BE49-F238E27FC236}">
                      <a16:creationId xmlns:a16="http://schemas.microsoft.com/office/drawing/2014/main" id="{A16905A2-2EE7-423F-97D9-633F10DCE15F}"/>
                    </a:ext>
                  </a:extLst>
                </p14:cNvPr>
                <p14:cNvContentPartPr/>
                <p14:nvPr/>
              </p14:nvContentPartPr>
              <p14:xfrm>
                <a:off x="8430053" y="6365947"/>
                <a:ext cx="102600" cy="115200"/>
              </p14:xfrm>
            </p:contentPart>
          </mc:Choice>
          <mc:Fallback xmlns="">
            <p:pic>
              <p:nvPicPr>
                <p:cNvPr id="252" name="Freihand 251">
                  <a:extLst>
                    <a:ext uri="{FF2B5EF4-FFF2-40B4-BE49-F238E27FC236}">
                      <a16:creationId xmlns:a16="http://schemas.microsoft.com/office/drawing/2014/main" id="{A16905A2-2EE7-423F-97D9-633F10DCE15F}"/>
                    </a:ext>
                  </a:extLst>
                </p:cNvPr>
                <p:cNvPicPr/>
                <p:nvPr/>
              </p:nvPicPr>
              <p:blipFill>
                <a:blip r:embed="rId409"/>
                <a:stretch>
                  <a:fillRect/>
                </a:stretch>
              </p:blipFill>
              <p:spPr>
                <a:xfrm>
                  <a:off x="8425733" y="6361627"/>
                  <a:ext cx="1112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53" name="Freihand 252">
                  <a:extLst>
                    <a:ext uri="{FF2B5EF4-FFF2-40B4-BE49-F238E27FC236}">
                      <a16:creationId xmlns:a16="http://schemas.microsoft.com/office/drawing/2014/main" id="{A183919B-C677-4F00-95D9-A05B5B62DE8C}"/>
                    </a:ext>
                  </a:extLst>
                </p14:cNvPr>
                <p14:cNvContentPartPr/>
                <p14:nvPr/>
              </p14:nvContentPartPr>
              <p14:xfrm>
                <a:off x="7630133" y="6657907"/>
                <a:ext cx="139680" cy="160560"/>
              </p14:xfrm>
            </p:contentPart>
          </mc:Choice>
          <mc:Fallback xmlns="">
            <p:pic>
              <p:nvPicPr>
                <p:cNvPr id="253" name="Freihand 252">
                  <a:extLst>
                    <a:ext uri="{FF2B5EF4-FFF2-40B4-BE49-F238E27FC236}">
                      <a16:creationId xmlns:a16="http://schemas.microsoft.com/office/drawing/2014/main" id="{A183919B-C677-4F00-95D9-A05B5B62DE8C}"/>
                    </a:ext>
                  </a:extLst>
                </p:cNvPr>
                <p:cNvPicPr/>
                <p:nvPr/>
              </p:nvPicPr>
              <p:blipFill>
                <a:blip r:embed="rId411"/>
                <a:stretch>
                  <a:fillRect/>
                </a:stretch>
              </p:blipFill>
              <p:spPr>
                <a:xfrm>
                  <a:off x="7625813" y="6653587"/>
                  <a:ext cx="1483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54" name="Freihand 253">
                  <a:extLst>
                    <a:ext uri="{FF2B5EF4-FFF2-40B4-BE49-F238E27FC236}">
                      <a16:creationId xmlns:a16="http://schemas.microsoft.com/office/drawing/2014/main" id="{457401AF-F2CF-4686-A00A-F93E3F178FB8}"/>
                    </a:ext>
                  </a:extLst>
                </p14:cNvPr>
                <p14:cNvContentPartPr/>
                <p14:nvPr/>
              </p14:nvContentPartPr>
              <p14:xfrm>
                <a:off x="7776293" y="6711547"/>
                <a:ext cx="215280" cy="71280"/>
              </p14:xfrm>
            </p:contentPart>
          </mc:Choice>
          <mc:Fallback xmlns="">
            <p:pic>
              <p:nvPicPr>
                <p:cNvPr id="254" name="Freihand 253">
                  <a:extLst>
                    <a:ext uri="{FF2B5EF4-FFF2-40B4-BE49-F238E27FC236}">
                      <a16:creationId xmlns:a16="http://schemas.microsoft.com/office/drawing/2014/main" id="{457401AF-F2CF-4686-A00A-F93E3F178FB8}"/>
                    </a:ext>
                  </a:extLst>
                </p:cNvPr>
                <p:cNvPicPr/>
                <p:nvPr/>
              </p:nvPicPr>
              <p:blipFill>
                <a:blip r:embed="rId413"/>
                <a:stretch>
                  <a:fillRect/>
                </a:stretch>
              </p:blipFill>
              <p:spPr>
                <a:xfrm>
                  <a:off x="7771973" y="6707227"/>
                  <a:ext cx="2239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55" name="Freihand 254">
                  <a:extLst>
                    <a:ext uri="{FF2B5EF4-FFF2-40B4-BE49-F238E27FC236}">
                      <a16:creationId xmlns:a16="http://schemas.microsoft.com/office/drawing/2014/main" id="{D2E79A02-97E6-42DB-9F11-571EE9B21160}"/>
                    </a:ext>
                  </a:extLst>
                </p14:cNvPr>
                <p14:cNvContentPartPr/>
                <p14:nvPr/>
              </p14:nvContentPartPr>
              <p14:xfrm>
                <a:off x="7981493" y="6623707"/>
                <a:ext cx="133560" cy="135000"/>
              </p14:xfrm>
            </p:contentPart>
          </mc:Choice>
          <mc:Fallback xmlns="">
            <p:pic>
              <p:nvPicPr>
                <p:cNvPr id="255" name="Freihand 254">
                  <a:extLst>
                    <a:ext uri="{FF2B5EF4-FFF2-40B4-BE49-F238E27FC236}">
                      <a16:creationId xmlns:a16="http://schemas.microsoft.com/office/drawing/2014/main" id="{D2E79A02-97E6-42DB-9F11-571EE9B21160}"/>
                    </a:ext>
                  </a:extLst>
                </p:cNvPr>
                <p:cNvPicPr/>
                <p:nvPr/>
              </p:nvPicPr>
              <p:blipFill>
                <a:blip r:embed="rId415"/>
                <a:stretch>
                  <a:fillRect/>
                </a:stretch>
              </p:blipFill>
              <p:spPr>
                <a:xfrm>
                  <a:off x="7977173" y="6619387"/>
                  <a:ext cx="1422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56" name="Freihand 255">
                  <a:extLst>
                    <a:ext uri="{FF2B5EF4-FFF2-40B4-BE49-F238E27FC236}">
                      <a16:creationId xmlns:a16="http://schemas.microsoft.com/office/drawing/2014/main" id="{278EE6FA-18F9-464C-B5ED-640D5F6011F7}"/>
                    </a:ext>
                  </a:extLst>
                </p14:cNvPr>
                <p14:cNvContentPartPr/>
                <p14:nvPr/>
              </p14:nvContentPartPr>
              <p14:xfrm>
                <a:off x="8120093" y="6655027"/>
                <a:ext cx="133200" cy="98640"/>
              </p14:xfrm>
            </p:contentPart>
          </mc:Choice>
          <mc:Fallback xmlns="">
            <p:pic>
              <p:nvPicPr>
                <p:cNvPr id="256" name="Freihand 255">
                  <a:extLst>
                    <a:ext uri="{FF2B5EF4-FFF2-40B4-BE49-F238E27FC236}">
                      <a16:creationId xmlns:a16="http://schemas.microsoft.com/office/drawing/2014/main" id="{278EE6FA-18F9-464C-B5ED-640D5F6011F7}"/>
                    </a:ext>
                  </a:extLst>
                </p:cNvPr>
                <p:cNvPicPr/>
                <p:nvPr/>
              </p:nvPicPr>
              <p:blipFill>
                <a:blip r:embed="rId417"/>
                <a:stretch>
                  <a:fillRect/>
                </a:stretch>
              </p:blipFill>
              <p:spPr>
                <a:xfrm>
                  <a:off x="8115773" y="6650707"/>
                  <a:ext cx="1418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57" name="Freihand 256">
                  <a:extLst>
                    <a:ext uri="{FF2B5EF4-FFF2-40B4-BE49-F238E27FC236}">
                      <a16:creationId xmlns:a16="http://schemas.microsoft.com/office/drawing/2014/main" id="{8FCC3B77-A64A-4878-9212-EF5E605E7326}"/>
                    </a:ext>
                  </a:extLst>
                </p14:cNvPr>
                <p14:cNvContentPartPr/>
                <p14:nvPr/>
              </p14:nvContentPartPr>
              <p14:xfrm>
                <a:off x="8240693" y="6660067"/>
                <a:ext cx="93240" cy="77760"/>
              </p14:xfrm>
            </p:contentPart>
          </mc:Choice>
          <mc:Fallback xmlns="">
            <p:pic>
              <p:nvPicPr>
                <p:cNvPr id="257" name="Freihand 256">
                  <a:extLst>
                    <a:ext uri="{FF2B5EF4-FFF2-40B4-BE49-F238E27FC236}">
                      <a16:creationId xmlns:a16="http://schemas.microsoft.com/office/drawing/2014/main" id="{8FCC3B77-A64A-4878-9212-EF5E605E7326}"/>
                    </a:ext>
                  </a:extLst>
                </p:cNvPr>
                <p:cNvPicPr/>
                <p:nvPr/>
              </p:nvPicPr>
              <p:blipFill>
                <a:blip r:embed="rId419"/>
                <a:stretch>
                  <a:fillRect/>
                </a:stretch>
              </p:blipFill>
              <p:spPr>
                <a:xfrm>
                  <a:off x="8236373" y="6655747"/>
                  <a:ext cx="1018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58" name="Freihand 257">
                  <a:extLst>
                    <a:ext uri="{FF2B5EF4-FFF2-40B4-BE49-F238E27FC236}">
                      <a16:creationId xmlns:a16="http://schemas.microsoft.com/office/drawing/2014/main" id="{89BAF4DF-AF76-4558-9510-9098CE2FF78F}"/>
                    </a:ext>
                  </a:extLst>
                </p14:cNvPr>
                <p14:cNvContentPartPr/>
                <p14:nvPr/>
              </p14:nvContentPartPr>
              <p14:xfrm>
                <a:off x="8405213" y="6544867"/>
                <a:ext cx="23760" cy="184320"/>
              </p14:xfrm>
            </p:contentPart>
          </mc:Choice>
          <mc:Fallback xmlns="">
            <p:pic>
              <p:nvPicPr>
                <p:cNvPr id="258" name="Freihand 257">
                  <a:extLst>
                    <a:ext uri="{FF2B5EF4-FFF2-40B4-BE49-F238E27FC236}">
                      <a16:creationId xmlns:a16="http://schemas.microsoft.com/office/drawing/2014/main" id="{89BAF4DF-AF76-4558-9510-9098CE2FF78F}"/>
                    </a:ext>
                  </a:extLst>
                </p:cNvPr>
                <p:cNvPicPr/>
                <p:nvPr/>
              </p:nvPicPr>
              <p:blipFill>
                <a:blip r:embed="rId421"/>
                <a:stretch>
                  <a:fillRect/>
                </a:stretch>
              </p:blipFill>
              <p:spPr>
                <a:xfrm>
                  <a:off x="8400893" y="6540547"/>
                  <a:ext cx="32400" cy="192960"/>
                </a:xfrm>
                <a:prstGeom prst="rect">
                  <a:avLst/>
                </a:prstGeom>
              </p:spPr>
            </p:pic>
          </mc:Fallback>
        </mc:AlternateContent>
      </p:grpSp>
    </p:spTree>
    <p:extLst>
      <p:ext uri="{BB962C8B-B14F-4D97-AF65-F5344CB8AC3E}">
        <p14:creationId xmlns:p14="http://schemas.microsoft.com/office/powerpoint/2010/main" val="2468054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8025" y="380235"/>
            <a:ext cx="12013975" cy="3491737"/>
          </a:xfrm>
          <a:prstGeom prst="rect">
            <a:avLst/>
          </a:prstGeom>
          <a:noFill/>
          <a:ln>
            <a:noFill/>
          </a:ln>
        </p:spPr>
        <p:txBody>
          <a:bodyPr vert="horz" wrap="square" lIns="81646" tIns="40823" rIns="81646" bIns="40823" anchorCtr="0" compatLnSpc="0">
            <a:noAutofit/>
          </a:bodyPr>
          <a:lstStyle/>
          <a:p>
            <a:r>
              <a:rPr lang="de-DE" sz="1996" b="1" u="sng" dirty="0"/>
              <a:t>Tauschmotiv</a:t>
            </a:r>
            <a:endParaRPr lang="de-DE" sz="1996" dirty="0"/>
          </a:p>
          <a:p>
            <a:r>
              <a:rPr lang="de-DE" sz="1996" dirty="0"/>
              <a:t>Das Tauschmotiv ist auf das häufige zeitliche und örtliche Auseinanderfallen von Einnahmen und Ausgaben in einer arbeitsteiligen Wirtschaft zurückzuführen 		</a:t>
            </a:r>
          </a:p>
          <a:p>
            <a:endParaRPr lang="de-DE" sz="1996" dirty="0"/>
          </a:p>
          <a:p>
            <a:endParaRPr lang="de-DE" sz="1996" b="1" u="sng" dirty="0"/>
          </a:p>
          <a:p>
            <a:r>
              <a:rPr lang="de-DE" sz="1996" b="1" u="sng" dirty="0"/>
              <a:t>Vorsichtsmotiv</a:t>
            </a:r>
            <a:endParaRPr lang="de-DE" sz="1996" dirty="0"/>
          </a:p>
          <a:p>
            <a:r>
              <a:rPr lang="de-DE" sz="1996" dirty="0"/>
              <a:t>Das Vorsichtsmotiv ergibt sich aus der großen Unsicherheit, die üblicherweise über die zukünftige Wirtschaftsentwicklung herrscht</a:t>
            </a:r>
          </a:p>
          <a:p>
            <a:endParaRPr lang="de-DE" sz="1996" dirty="0"/>
          </a:p>
          <a:p>
            <a:endParaRPr lang="de-DE" sz="1996" dirty="0"/>
          </a:p>
        </p:txBody>
      </p:sp>
      <p:sp>
        <p:nvSpPr>
          <p:cNvPr id="8" name="Rechteck 7">
            <a:extLst>
              <a:ext uri="{FF2B5EF4-FFF2-40B4-BE49-F238E27FC236}">
                <a16:creationId xmlns:a16="http://schemas.microsoft.com/office/drawing/2014/main" id="{E3C709BC-0364-4F04-8915-CC70142EA2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CA7AC7F-DC63-4285-96DD-AE1D18DE9EFD}"/>
              </a:ext>
            </a:extLst>
          </p:cNvPr>
          <p:cNvSpPr txBox="1"/>
          <p:nvPr/>
        </p:nvSpPr>
        <p:spPr>
          <a:xfrm>
            <a:off x="3367" y="3565421"/>
            <a:ext cx="8686238" cy="2308324"/>
          </a:xfrm>
          <a:prstGeom prst="rect">
            <a:avLst/>
          </a:prstGeom>
          <a:noFill/>
        </p:spPr>
        <p:txBody>
          <a:bodyPr wrap="square">
            <a:spAutoFit/>
          </a:bodyPr>
          <a:lstStyle/>
          <a:p>
            <a:r>
              <a:rPr lang="de-DE" sz="1800" b="1" u="sng" dirty="0"/>
              <a:t>Spekulationsmotiv</a:t>
            </a:r>
            <a:endParaRPr lang="de-DE" sz="1800" dirty="0"/>
          </a:p>
          <a:p>
            <a:r>
              <a:rPr lang="de-DE" sz="1800" dirty="0"/>
              <a:t>Das Spekulationsmotiv folgt aus der Überlegung, dass die handelnden Akteure in der Wirtschaft umso mehr Geld halten werden, je geringer die Zinsen für festverzinsliche Wertpapiere ausfallen. Da bei niedrigen Zinsen die Kurse der entsprechenden Wertpapiere hoch sind, wird auf einen Kursverfall spekuliert. Geld zu halten, bietet die Möglichkeit, Verluste zu vermeiden und bei besseren Preisen einzusteigen. Die sogenannten Opportunitätskosten der Geldhaltung, also die entgangene Rendite einer Wertpapieranlage, sind sehr niedrig oder sogar negativ.</a:t>
            </a:r>
          </a:p>
        </p:txBody>
      </p:sp>
      <p:sp>
        <p:nvSpPr>
          <p:cNvPr id="2" name="Textfeld 1">
            <a:extLst>
              <a:ext uri="{FF2B5EF4-FFF2-40B4-BE49-F238E27FC236}">
                <a16:creationId xmlns:a16="http://schemas.microsoft.com/office/drawing/2014/main" id="{D1E4CD09-30B9-20F1-6A65-7B02C01A81E1}"/>
              </a:ext>
            </a:extLst>
          </p:cNvPr>
          <p:cNvSpPr txBox="1"/>
          <p:nvPr/>
        </p:nvSpPr>
        <p:spPr>
          <a:xfrm>
            <a:off x="3647440" y="25278"/>
            <a:ext cx="2844800" cy="369332"/>
          </a:xfrm>
          <a:prstGeom prst="rect">
            <a:avLst/>
          </a:prstGeom>
          <a:noFill/>
        </p:spPr>
        <p:txBody>
          <a:bodyPr wrap="square" rtlCol="0">
            <a:spAutoFit/>
          </a:bodyPr>
          <a:lstStyle/>
          <a:p>
            <a:r>
              <a:rPr lang="de-DE" dirty="0"/>
              <a:t>Motive der Geldhaltung</a:t>
            </a:r>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97EA7940-7469-44BA-83EE-BBDD2A383AC1}"/>
                  </a:ext>
                </a:extLst>
              </p14:cNvPr>
              <p14:cNvContentPartPr/>
              <p14:nvPr/>
            </p14:nvContentPartPr>
            <p14:xfrm>
              <a:off x="97493" y="216067"/>
              <a:ext cx="1999800" cy="773640"/>
            </p14:xfrm>
          </p:contentPart>
        </mc:Choice>
        <mc:Fallback xmlns="">
          <p:pic>
            <p:nvPicPr>
              <p:cNvPr id="3" name="Freihand 2">
                <a:extLst>
                  <a:ext uri="{FF2B5EF4-FFF2-40B4-BE49-F238E27FC236}">
                    <a16:creationId xmlns:a16="http://schemas.microsoft.com/office/drawing/2014/main" id="{97EA7940-7469-44BA-83EE-BBDD2A383AC1}"/>
                  </a:ext>
                </a:extLst>
              </p:cNvPr>
              <p:cNvPicPr/>
              <p:nvPr/>
            </p:nvPicPr>
            <p:blipFill>
              <a:blip r:embed="rId4"/>
              <a:stretch>
                <a:fillRect/>
              </a:stretch>
            </p:blipFill>
            <p:spPr>
              <a:xfrm>
                <a:off x="93173" y="211747"/>
                <a:ext cx="2008440" cy="782280"/>
              </a:xfrm>
              <a:prstGeom prst="rect">
                <a:avLst/>
              </a:prstGeom>
            </p:spPr>
          </p:pic>
        </mc:Fallback>
      </mc:AlternateContent>
      <p:grpSp>
        <p:nvGrpSpPr>
          <p:cNvPr id="7" name="Gruppieren 6">
            <a:extLst>
              <a:ext uri="{FF2B5EF4-FFF2-40B4-BE49-F238E27FC236}">
                <a16:creationId xmlns:a16="http://schemas.microsoft.com/office/drawing/2014/main" id="{857BCB55-D8C6-4592-A03C-B16D224E2527}"/>
              </a:ext>
            </a:extLst>
          </p:cNvPr>
          <p:cNvGrpSpPr/>
          <p:nvPr/>
        </p:nvGrpSpPr>
        <p:grpSpPr>
          <a:xfrm>
            <a:off x="5242253" y="1028227"/>
            <a:ext cx="6022440" cy="107640"/>
            <a:chOff x="5242253" y="1028227"/>
            <a:chExt cx="6022440" cy="107640"/>
          </a:xfrm>
        </p:grpSpPr>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5BD6BB31-E69D-4175-897F-994709CDC53E}"/>
                    </a:ext>
                  </a:extLst>
                </p14:cNvPr>
                <p14:cNvContentPartPr/>
                <p14:nvPr/>
              </p14:nvContentPartPr>
              <p14:xfrm>
                <a:off x="6220733" y="1066387"/>
                <a:ext cx="4208760" cy="45720"/>
              </p14:xfrm>
            </p:contentPart>
          </mc:Choice>
          <mc:Fallback xmlns="">
            <p:pic>
              <p:nvPicPr>
                <p:cNvPr id="5" name="Freihand 4">
                  <a:extLst>
                    <a:ext uri="{FF2B5EF4-FFF2-40B4-BE49-F238E27FC236}">
                      <a16:creationId xmlns:a16="http://schemas.microsoft.com/office/drawing/2014/main" id="{5BD6BB31-E69D-4175-897F-994709CDC53E}"/>
                    </a:ext>
                  </a:extLst>
                </p:cNvPr>
                <p:cNvPicPr/>
                <p:nvPr/>
              </p:nvPicPr>
              <p:blipFill>
                <a:blip r:embed="rId6"/>
                <a:stretch>
                  <a:fillRect/>
                </a:stretch>
              </p:blipFill>
              <p:spPr>
                <a:xfrm>
                  <a:off x="6216413" y="1062067"/>
                  <a:ext cx="42174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91FC43DB-E341-4F16-8B58-D99A74461124}"/>
                    </a:ext>
                  </a:extLst>
                </p14:cNvPr>
                <p14:cNvContentPartPr/>
                <p14:nvPr/>
              </p14:nvContentPartPr>
              <p14:xfrm>
                <a:off x="5242253" y="1028227"/>
                <a:ext cx="6022440" cy="107640"/>
              </p14:xfrm>
            </p:contentPart>
          </mc:Choice>
          <mc:Fallback xmlns="">
            <p:pic>
              <p:nvPicPr>
                <p:cNvPr id="6" name="Freihand 5">
                  <a:extLst>
                    <a:ext uri="{FF2B5EF4-FFF2-40B4-BE49-F238E27FC236}">
                      <a16:creationId xmlns:a16="http://schemas.microsoft.com/office/drawing/2014/main" id="{91FC43DB-E341-4F16-8B58-D99A74461124}"/>
                    </a:ext>
                  </a:extLst>
                </p:cNvPr>
                <p:cNvPicPr/>
                <p:nvPr/>
              </p:nvPicPr>
              <p:blipFill>
                <a:blip r:embed="rId8"/>
                <a:stretch>
                  <a:fillRect/>
                </a:stretch>
              </p:blipFill>
              <p:spPr>
                <a:xfrm>
                  <a:off x="5237933" y="1023907"/>
                  <a:ext cx="6031080" cy="116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804256C7-1F01-4360-B853-D7C187FB5812}"/>
                  </a:ext>
                </a:extLst>
              </p14:cNvPr>
              <p14:cNvContentPartPr/>
              <p14:nvPr/>
            </p14:nvContentPartPr>
            <p14:xfrm>
              <a:off x="83093" y="1786387"/>
              <a:ext cx="1928880" cy="578880"/>
            </p14:xfrm>
          </p:contentPart>
        </mc:Choice>
        <mc:Fallback xmlns="">
          <p:pic>
            <p:nvPicPr>
              <p:cNvPr id="10" name="Freihand 9">
                <a:extLst>
                  <a:ext uri="{FF2B5EF4-FFF2-40B4-BE49-F238E27FC236}">
                    <a16:creationId xmlns:a16="http://schemas.microsoft.com/office/drawing/2014/main" id="{804256C7-1F01-4360-B853-D7C187FB5812}"/>
                  </a:ext>
                </a:extLst>
              </p:cNvPr>
              <p:cNvPicPr/>
              <p:nvPr/>
            </p:nvPicPr>
            <p:blipFill>
              <a:blip r:embed="rId10"/>
              <a:stretch>
                <a:fillRect/>
              </a:stretch>
            </p:blipFill>
            <p:spPr>
              <a:xfrm>
                <a:off x="78773" y="1782067"/>
                <a:ext cx="1937520" cy="587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7FB5A5B1-938B-4B47-A635-F379096F1F30}"/>
                  </a:ext>
                </a:extLst>
              </p14:cNvPr>
              <p14:cNvContentPartPr/>
              <p14:nvPr/>
            </p14:nvContentPartPr>
            <p14:xfrm>
              <a:off x="4095293" y="2584147"/>
              <a:ext cx="2273040" cy="37440"/>
            </p14:xfrm>
          </p:contentPart>
        </mc:Choice>
        <mc:Fallback xmlns="">
          <p:pic>
            <p:nvPicPr>
              <p:cNvPr id="11" name="Freihand 10">
                <a:extLst>
                  <a:ext uri="{FF2B5EF4-FFF2-40B4-BE49-F238E27FC236}">
                    <a16:creationId xmlns:a16="http://schemas.microsoft.com/office/drawing/2014/main" id="{7FB5A5B1-938B-4B47-A635-F379096F1F30}"/>
                  </a:ext>
                </a:extLst>
              </p:cNvPr>
              <p:cNvPicPr/>
              <p:nvPr/>
            </p:nvPicPr>
            <p:blipFill>
              <a:blip r:embed="rId12"/>
              <a:stretch>
                <a:fillRect/>
              </a:stretch>
            </p:blipFill>
            <p:spPr>
              <a:xfrm>
                <a:off x="4090973" y="2579827"/>
                <a:ext cx="22816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0C2982FE-EC91-4C39-8D41-23E8856DF35E}"/>
                  </a:ext>
                </a:extLst>
              </p14:cNvPr>
              <p14:cNvContentPartPr/>
              <p14:nvPr/>
            </p14:nvContentPartPr>
            <p14:xfrm>
              <a:off x="92093" y="1765507"/>
              <a:ext cx="2026440" cy="630720"/>
            </p14:xfrm>
          </p:contentPart>
        </mc:Choice>
        <mc:Fallback xmlns="">
          <p:pic>
            <p:nvPicPr>
              <p:cNvPr id="12" name="Freihand 11">
                <a:extLst>
                  <a:ext uri="{FF2B5EF4-FFF2-40B4-BE49-F238E27FC236}">
                    <a16:creationId xmlns:a16="http://schemas.microsoft.com/office/drawing/2014/main" id="{0C2982FE-EC91-4C39-8D41-23E8856DF35E}"/>
                  </a:ext>
                </a:extLst>
              </p:cNvPr>
              <p:cNvPicPr/>
              <p:nvPr/>
            </p:nvPicPr>
            <p:blipFill>
              <a:blip r:embed="rId14"/>
              <a:stretch>
                <a:fillRect/>
              </a:stretch>
            </p:blipFill>
            <p:spPr>
              <a:xfrm>
                <a:off x="87773" y="1761187"/>
                <a:ext cx="2035080" cy="639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68BC499E-D23E-40BB-B2C8-62242FD4D0E2}"/>
                  </a:ext>
                </a:extLst>
              </p14:cNvPr>
              <p14:cNvContentPartPr/>
              <p14:nvPr/>
            </p14:nvContentPartPr>
            <p14:xfrm>
              <a:off x="-40027" y="3431947"/>
              <a:ext cx="2056320" cy="550440"/>
            </p14:xfrm>
          </p:contentPart>
        </mc:Choice>
        <mc:Fallback xmlns="">
          <p:pic>
            <p:nvPicPr>
              <p:cNvPr id="13" name="Freihand 12">
                <a:extLst>
                  <a:ext uri="{FF2B5EF4-FFF2-40B4-BE49-F238E27FC236}">
                    <a16:creationId xmlns:a16="http://schemas.microsoft.com/office/drawing/2014/main" id="{68BC499E-D23E-40BB-B2C8-62242FD4D0E2}"/>
                  </a:ext>
                </a:extLst>
              </p:cNvPr>
              <p:cNvPicPr/>
              <p:nvPr/>
            </p:nvPicPr>
            <p:blipFill>
              <a:blip r:embed="rId16"/>
              <a:stretch>
                <a:fillRect/>
              </a:stretch>
            </p:blipFill>
            <p:spPr>
              <a:xfrm>
                <a:off x="-44347" y="3427627"/>
                <a:ext cx="2064960" cy="559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AF8032C2-4D7C-450D-8C62-58AC3B6DDF32}"/>
                  </a:ext>
                </a:extLst>
              </p14:cNvPr>
              <p14:cNvContentPartPr/>
              <p14:nvPr/>
            </p14:nvContentPartPr>
            <p14:xfrm>
              <a:off x="4358453" y="4439587"/>
              <a:ext cx="1758240" cy="28440"/>
            </p14:xfrm>
          </p:contentPart>
        </mc:Choice>
        <mc:Fallback xmlns="">
          <p:pic>
            <p:nvPicPr>
              <p:cNvPr id="14" name="Freihand 13">
                <a:extLst>
                  <a:ext uri="{FF2B5EF4-FFF2-40B4-BE49-F238E27FC236}">
                    <a16:creationId xmlns:a16="http://schemas.microsoft.com/office/drawing/2014/main" id="{AF8032C2-4D7C-450D-8C62-58AC3B6DDF32}"/>
                  </a:ext>
                </a:extLst>
              </p:cNvPr>
              <p:cNvPicPr/>
              <p:nvPr/>
            </p:nvPicPr>
            <p:blipFill>
              <a:blip r:embed="rId18"/>
              <a:stretch>
                <a:fillRect/>
              </a:stretch>
            </p:blipFill>
            <p:spPr>
              <a:xfrm>
                <a:off x="4354133" y="4435267"/>
                <a:ext cx="17668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C9DA2A26-D2DE-4912-AE38-71C4F625A17D}"/>
                  </a:ext>
                </a:extLst>
              </p14:cNvPr>
              <p14:cNvContentPartPr/>
              <p14:nvPr/>
            </p14:nvContentPartPr>
            <p14:xfrm>
              <a:off x="4592813" y="4911907"/>
              <a:ext cx="3096720" cy="110880"/>
            </p14:xfrm>
          </p:contentPart>
        </mc:Choice>
        <mc:Fallback xmlns="">
          <p:pic>
            <p:nvPicPr>
              <p:cNvPr id="15" name="Freihand 14">
                <a:extLst>
                  <a:ext uri="{FF2B5EF4-FFF2-40B4-BE49-F238E27FC236}">
                    <a16:creationId xmlns:a16="http://schemas.microsoft.com/office/drawing/2014/main" id="{C9DA2A26-D2DE-4912-AE38-71C4F625A17D}"/>
                  </a:ext>
                </a:extLst>
              </p:cNvPr>
              <p:cNvPicPr/>
              <p:nvPr/>
            </p:nvPicPr>
            <p:blipFill>
              <a:blip r:embed="rId20"/>
              <a:stretch>
                <a:fillRect/>
              </a:stretch>
            </p:blipFill>
            <p:spPr>
              <a:xfrm>
                <a:off x="4588493" y="4907587"/>
                <a:ext cx="31053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74E4215B-5834-49A2-873E-7366057829EC}"/>
                  </a:ext>
                </a:extLst>
              </p14:cNvPr>
              <p14:cNvContentPartPr/>
              <p14:nvPr/>
            </p14:nvContentPartPr>
            <p14:xfrm>
              <a:off x="369653" y="5234827"/>
              <a:ext cx="5375160" cy="63360"/>
            </p14:xfrm>
          </p:contentPart>
        </mc:Choice>
        <mc:Fallback xmlns="">
          <p:pic>
            <p:nvPicPr>
              <p:cNvPr id="16" name="Freihand 15">
                <a:extLst>
                  <a:ext uri="{FF2B5EF4-FFF2-40B4-BE49-F238E27FC236}">
                    <a16:creationId xmlns:a16="http://schemas.microsoft.com/office/drawing/2014/main" id="{74E4215B-5834-49A2-873E-7366057829EC}"/>
                  </a:ext>
                </a:extLst>
              </p:cNvPr>
              <p:cNvPicPr/>
              <p:nvPr/>
            </p:nvPicPr>
            <p:blipFill>
              <a:blip r:embed="rId22"/>
              <a:stretch>
                <a:fillRect/>
              </a:stretch>
            </p:blipFill>
            <p:spPr>
              <a:xfrm>
                <a:off x="365333" y="5230507"/>
                <a:ext cx="53838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3AC1C024-1E95-4A8B-9FB5-4D42C2948C2A}"/>
                  </a:ext>
                </a:extLst>
              </p14:cNvPr>
              <p14:cNvContentPartPr/>
              <p14:nvPr/>
            </p14:nvContentPartPr>
            <p14:xfrm>
              <a:off x="75893" y="3496747"/>
              <a:ext cx="2241720" cy="537480"/>
            </p14:xfrm>
          </p:contentPart>
        </mc:Choice>
        <mc:Fallback xmlns="">
          <p:pic>
            <p:nvPicPr>
              <p:cNvPr id="17" name="Freihand 16">
                <a:extLst>
                  <a:ext uri="{FF2B5EF4-FFF2-40B4-BE49-F238E27FC236}">
                    <a16:creationId xmlns:a16="http://schemas.microsoft.com/office/drawing/2014/main" id="{3AC1C024-1E95-4A8B-9FB5-4D42C2948C2A}"/>
                  </a:ext>
                </a:extLst>
              </p:cNvPr>
              <p:cNvPicPr/>
              <p:nvPr/>
            </p:nvPicPr>
            <p:blipFill>
              <a:blip r:embed="rId24"/>
              <a:stretch>
                <a:fillRect/>
              </a:stretch>
            </p:blipFill>
            <p:spPr>
              <a:xfrm>
                <a:off x="71573" y="3492427"/>
                <a:ext cx="2250360" cy="546120"/>
              </a:xfrm>
              <a:prstGeom prst="rect">
                <a:avLst/>
              </a:prstGeom>
            </p:spPr>
          </p:pic>
        </mc:Fallback>
      </mc:AlternateContent>
    </p:spTree>
    <p:extLst>
      <p:ext uri="{BB962C8B-B14F-4D97-AF65-F5344CB8AC3E}">
        <p14:creationId xmlns:p14="http://schemas.microsoft.com/office/powerpoint/2010/main" val="962811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243901" y="129219"/>
            <a:ext cx="7879636"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Geldnachfragefunktion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82198" y="848739"/>
                <a:ext cx="9980567" cy="4493310"/>
              </a:xfrm>
              <a:prstGeom prst="rect">
                <a:avLst/>
              </a:prstGeom>
              <a:noFill/>
            </p:spPr>
            <p:txBody>
              <a:bodyPr wrap="square" rtlCol="0">
                <a:noAutofit/>
              </a:bodyPr>
              <a:lstStyle/>
              <a:p>
                <a:pPr marL="342900" indent="-342900">
                  <a:buFont typeface="Arial" panose="020B0604020202020204" pitchFamily="34" charset="0"/>
                  <a:buChar char="•"/>
                </a:pPr>
                <a:r>
                  <a:rPr lang="de-DE" sz="2400" dirty="0"/>
                  <a:t>Im Allgemeinen wird das Niveau der Transaktionen proportional zum Gesamteinkommen sein. Damit ergibt aus dem Transaktionsmotiv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Vorsichtskasse wird prinzipiell abhängig von den erwarteten Transaktionen in der Zukunft sein. Damit ergibt auch aus dem Vorsichtsmotiv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 die Opportunitätskosten bei niedrigen Zinsen niedrig sind, ergibt sich aus dem Spekulationsmotiv eine negative Abhängigkeit vom Zinssatz.</a:t>
                </a:r>
              </a:p>
              <a:p>
                <a:endParaRPr lang="de-DE" sz="2400" dirty="0"/>
              </a:p>
              <a:p>
                <a:pPr algn="ctr"/>
                <a:r>
                  <a:rPr lang="de-DE" sz="2400" dirty="0"/>
                  <a:t>G</a:t>
                </a:r>
                <a14:m>
                  <m:oMath xmlns:m="http://schemas.openxmlformats.org/officeDocument/2006/math">
                    <m:r>
                      <m:rPr>
                        <m:sty m:val="p"/>
                      </m:rPr>
                      <a:rPr lang="de-DE" sz="2400" b="0" i="0" smtClean="0">
                        <a:latin typeface="Cambria Math" panose="02040503050406030204" pitchFamily="18" charset="0"/>
                      </a:rPr>
                      <m:t>eldnachfrage</m:t>
                    </m:r>
                    <m:r>
                      <a:rPr lang="de-DE" sz="2400">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r>
                      <a:rPr lang="de-DE" sz="2400" i="1">
                        <a:latin typeface="Cambria Math" panose="02040503050406030204" pitchFamily="18" charset="0"/>
                      </a:rPr>
                      <m:t>(</m:t>
                    </m:r>
                    <m:r>
                      <a:rPr lang="de-DE" sz="2400" i="1">
                        <a:latin typeface="Cambria Math" panose="02040503050406030204" pitchFamily="18" charset="0"/>
                      </a:rPr>
                      <m:t>𝑌</m:t>
                    </m:r>
                    <m:r>
                      <a:rPr lang="de-DE" sz="2400" i="1">
                        <a:latin typeface="Cambria Math" panose="02040503050406030204" pitchFamily="18" charset="0"/>
                      </a:rPr>
                      <m:t>,</m:t>
                    </m:r>
                    <m:r>
                      <a:rPr lang="de-DE" sz="2400" i="1">
                        <a:latin typeface="Cambria Math" panose="02040503050406030204" pitchFamily="18" charset="0"/>
                      </a:rPr>
                      <m:t>𝑖</m:t>
                    </m:r>
                    <m:r>
                      <a:rPr lang="de-DE" sz="2400" i="1">
                        <a:latin typeface="Cambria Math" panose="02040503050406030204" pitchFamily="18" charset="0"/>
                      </a:rPr>
                      <m:t>)</m:t>
                    </m:r>
                  </m:oMath>
                </a14:m>
                <a:endParaRPr lang="de-DE" sz="2400" dirty="0"/>
              </a:p>
              <a:p>
                <a:pPr algn="ctr"/>
                <a:endParaRPr lang="de-DE" sz="2400" dirty="0"/>
              </a:p>
              <a:p>
                <a:endParaRPr lang="de-DE" sz="2400" dirty="0"/>
              </a:p>
              <a:p>
                <a:endParaRPr lang="de-DE" sz="2400" b="1"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82198" y="848739"/>
                <a:ext cx="9980567" cy="4493310"/>
              </a:xfrm>
              <a:prstGeom prst="rect">
                <a:avLst/>
              </a:prstGeom>
              <a:blipFill>
                <a:blip r:embed="rId3"/>
                <a:stretch>
                  <a:fillRect l="-794" t="-1085" r="-977" b="-2849"/>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B57B2530-8644-4D44-82CC-2E1579D09983}"/>
              </a:ext>
            </a:extLst>
          </p:cNvPr>
          <p:cNvSpPr txBox="1"/>
          <p:nvPr/>
        </p:nvSpPr>
        <p:spPr>
          <a:xfrm>
            <a:off x="6105068" y="4739307"/>
            <a:ext cx="300082" cy="369332"/>
          </a:xfrm>
          <a:prstGeom prst="rect">
            <a:avLst/>
          </a:prstGeom>
          <a:noFill/>
        </p:spPr>
        <p:txBody>
          <a:bodyPr wrap="none" rtlCol="0">
            <a:spAutoFit/>
          </a:bodyPr>
          <a:lstStyle/>
          <a:p>
            <a:r>
              <a:rPr lang="de-DE" dirty="0"/>
              <a:t>+</a:t>
            </a:r>
          </a:p>
        </p:txBody>
      </p:sp>
      <p:sp>
        <p:nvSpPr>
          <p:cNvPr id="8" name="Textfeld 7">
            <a:extLst>
              <a:ext uri="{FF2B5EF4-FFF2-40B4-BE49-F238E27FC236}">
                <a16:creationId xmlns:a16="http://schemas.microsoft.com/office/drawing/2014/main" id="{7558E943-6F68-4701-A5C0-E070B128BCDD}"/>
              </a:ext>
            </a:extLst>
          </p:cNvPr>
          <p:cNvSpPr txBox="1"/>
          <p:nvPr/>
        </p:nvSpPr>
        <p:spPr>
          <a:xfrm>
            <a:off x="6405150" y="4739307"/>
            <a:ext cx="255198" cy="369332"/>
          </a:xfrm>
          <a:prstGeom prst="rect">
            <a:avLst/>
          </a:prstGeom>
          <a:noFill/>
        </p:spPr>
        <p:txBody>
          <a:bodyPr wrap="none" rtlCol="0">
            <a:spAutoFit/>
          </a:bodyPr>
          <a:lstStyle/>
          <a:p>
            <a:r>
              <a:rPr lang="de-DE" dirty="0"/>
              <a:t>-</a:t>
            </a:r>
          </a:p>
        </p:txBody>
      </p:sp>
      <p:sp>
        <p:nvSpPr>
          <p:cNvPr id="14" name="Rechteck 13">
            <a:extLst>
              <a:ext uri="{FF2B5EF4-FFF2-40B4-BE49-F238E27FC236}">
                <a16:creationId xmlns:a16="http://schemas.microsoft.com/office/drawing/2014/main" id="{EAC83140-F7C9-4BFE-B550-E1C9F30B224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9BA469CC-5E69-4FF2-ADCD-DC51A70823B9}"/>
                  </a:ext>
                </a:extLst>
              </p14:cNvPr>
              <p14:cNvContentPartPr/>
              <p14:nvPr/>
            </p14:nvContentPartPr>
            <p14:xfrm>
              <a:off x="3710453" y="1222627"/>
              <a:ext cx="3269520" cy="86040"/>
            </p14:xfrm>
          </p:contentPart>
        </mc:Choice>
        <mc:Fallback xmlns="">
          <p:pic>
            <p:nvPicPr>
              <p:cNvPr id="3" name="Freihand 2">
                <a:extLst>
                  <a:ext uri="{FF2B5EF4-FFF2-40B4-BE49-F238E27FC236}">
                    <a16:creationId xmlns:a16="http://schemas.microsoft.com/office/drawing/2014/main" id="{9BA469CC-5E69-4FF2-ADCD-DC51A70823B9}"/>
                  </a:ext>
                </a:extLst>
              </p:cNvPr>
              <p:cNvPicPr/>
              <p:nvPr/>
            </p:nvPicPr>
            <p:blipFill>
              <a:blip r:embed="rId5"/>
              <a:stretch>
                <a:fillRect/>
              </a:stretch>
            </p:blipFill>
            <p:spPr>
              <a:xfrm>
                <a:off x="3706133" y="1218307"/>
                <a:ext cx="32781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88999E8E-EF0A-4921-AA0B-A75177F09130}"/>
                  </a:ext>
                </a:extLst>
              </p14:cNvPr>
              <p14:cNvContentPartPr/>
              <p14:nvPr/>
            </p14:nvContentPartPr>
            <p14:xfrm>
              <a:off x="7011653" y="1292467"/>
              <a:ext cx="1303920" cy="13680"/>
            </p14:xfrm>
          </p:contentPart>
        </mc:Choice>
        <mc:Fallback xmlns="">
          <p:pic>
            <p:nvPicPr>
              <p:cNvPr id="4" name="Freihand 3">
                <a:extLst>
                  <a:ext uri="{FF2B5EF4-FFF2-40B4-BE49-F238E27FC236}">
                    <a16:creationId xmlns:a16="http://schemas.microsoft.com/office/drawing/2014/main" id="{88999E8E-EF0A-4921-AA0B-A75177F09130}"/>
                  </a:ext>
                </a:extLst>
              </p:cNvPr>
              <p:cNvPicPr/>
              <p:nvPr/>
            </p:nvPicPr>
            <p:blipFill>
              <a:blip r:embed="rId7"/>
              <a:stretch>
                <a:fillRect/>
              </a:stretch>
            </p:blipFill>
            <p:spPr>
              <a:xfrm>
                <a:off x="7007333" y="1288147"/>
                <a:ext cx="13125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84707E40-236C-4D93-99CE-D12838444191}"/>
                  </a:ext>
                </a:extLst>
              </p14:cNvPr>
              <p14:cNvContentPartPr/>
              <p14:nvPr/>
            </p14:nvContentPartPr>
            <p14:xfrm>
              <a:off x="554333" y="1625827"/>
              <a:ext cx="2459160" cy="41040"/>
            </p14:xfrm>
          </p:contentPart>
        </mc:Choice>
        <mc:Fallback xmlns="">
          <p:pic>
            <p:nvPicPr>
              <p:cNvPr id="5" name="Freihand 4">
                <a:extLst>
                  <a:ext uri="{FF2B5EF4-FFF2-40B4-BE49-F238E27FC236}">
                    <a16:creationId xmlns:a16="http://schemas.microsoft.com/office/drawing/2014/main" id="{84707E40-236C-4D93-99CE-D12838444191}"/>
                  </a:ext>
                </a:extLst>
              </p:cNvPr>
              <p:cNvPicPr/>
              <p:nvPr/>
            </p:nvPicPr>
            <p:blipFill>
              <a:blip r:embed="rId9"/>
              <a:stretch>
                <a:fillRect/>
              </a:stretch>
            </p:blipFill>
            <p:spPr>
              <a:xfrm>
                <a:off x="550013" y="1621507"/>
                <a:ext cx="24678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564F9B66-21F7-4B1C-9B3D-F6FE53FC81E9}"/>
                  </a:ext>
                </a:extLst>
              </p14:cNvPr>
              <p14:cNvContentPartPr/>
              <p14:nvPr/>
            </p14:nvContentPartPr>
            <p14:xfrm>
              <a:off x="437693" y="1961707"/>
              <a:ext cx="4831920" cy="70920"/>
            </p14:xfrm>
          </p:contentPart>
        </mc:Choice>
        <mc:Fallback xmlns="">
          <p:pic>
            <p:nvPicPr>
              <p:cNvPr id="9" name="Freihand 8">
                <a:extLst>
                  <a:ext uri="{FF2B5EF4-FFF2-40B4-BE49-F238E27FC236}">
                    <a16:creationId xmlns:a16="http://schemas.microsoft.com/office/drawing/2014/main" id="{564F9B66-21F7-4B1C-9B3D-F6FE53FC81E9}"/>
                  </a:ext>
                </a:extLst>
              </p:cNvPr>
              <p:cNvPicPr/>
              <p:nvPr/>
            </p:nvPicPr>
            <p:blipFill>
              <a:blip r:embed="rId11"/>
              <a:stretch>
                <a:fillRect/>
              </a:stretch>
            </p:blipFill>
            <p:spPr>
              <a:xfrm>
                <a:off x="433373" y="1957387"/>
                <a:ext cx="48405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A50BE03B-3DA4-476C-9E85-C5919CF91415}"/>
                  </a:ext>
                </a:extLst>
              </p14:cNvPr>
              <p14:cNvContentPartPr/>
              <p14:nvPr/>
            </p14:nvContentPartPr>
            <p14:xfrm>
              <a:off x="2678693" y="3390187"/>
              <a:ext cx="5560920" cy="162000"/>
            </p14:xfrm>
          </p:contentPart>
        </mc:Choice>
        <mc:Fallback xmlns="">
          <p:pic>
            <p:nvPicPr>
              <p:cNvPr id="10" name="Freihand 9">
                <a:extLst>
                  <a:ext uri="{FF2B5EF4-FFF2-40B4-BE49-F238E27FC236}">
                    <a16:creationId xmlns:a16="http://schemas.microsoft.com/office/drawing/2014/main" id="{A50BE03B-3DA4-476C-9E85-C5919CF91415}"/>
                  </a:ext>
                </a:extLst>
              </p:cNvPr>
              <p:cNvPicPr/>
              <p:nvPr/>
            </p:nvPicPr>
            <p:blipFill>
              <a:blip r:embed="rId13"/>
              <a:stretch>
                <a:fillRect/>
              </a:stretch>
            </p:blipFill>
            <p:spPr>
              <a:xfrm>
                <a:off x="2674373" y="3385867"/>
                <a:ext cx="55695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A5CFA314-8A40-48C4-85FC-847A1A981560}"/>
                  </a:ext>
                </a:extLst>
              </p14:cNvPr>
              <p14:cNvContentPartPr/>
              <p14:nvPr/>
            </p14:nvContentPartPr>
            <p14:xfrm>
              <a:off x="1424813" y="4137187"/>
              <a:ext cx="5010120" cy="115560"/>
            </p14:xfrm>
          </p:contentPart>
        </mc:Choice>
        <mc:Fallback xmlns="">
          <p:pic>
            <p:nvPicPr>
              <p:cNvPr id="11" name="Freihand 10">
                <a:extLst>
                  <a:ext uri="{FF2B5EF4-FFF2-40B4-BE49-F238E27FC236}">
                    <a16:creationId xmlns:a16="http://schemas.microsoft.com/office/drawing/2014/main" id="{A5CFA314-8A40-48C4-85FC-847A1A981560}"/>
                  </a:ext>
                </a:extLst>
              </p:cNvPr>
              <p:cNvPicPr/>
              <p:nvPr/>
            </p:nvPicPr>
            <p:blipFill>
              <a:blip r:embed="rId15"/>
              <a:stretch>
                <a:fillRect/>
              </a:stretch>
            </p:blipFill>
            <p:spPr>
              <a:xfrm>
                <a:off x="1420493" y="4132867"/>
                <a:ext cx="50187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D3218AF8-7A80-4DBE-AC94-9976AA06ED09}"/>
                  </a:ext>
                </a:extLst>
              </p14:cNvPr>
              <p14:cNvContentPartPr/>
              <p14:nvPr/>
            </p14:nvContentPartPr>
            <p14:xfrm>
              <a:off x="4206533" y="4596907"/>
              <a:ext cx="4267800" cy="34200"/>
            </p14:xfrm>
          </p:contentPart>
        </mc:Choice>
        <mc:Fallback xmlns="">
          <p:pic>
            <p:nvPicPr>
              <p:cNvPr id="12" name="Freihand 11">
                <a:extLst>
                  <a:ext uri="{FF2B5EF4-FFF2-40B4-BE49-F238E27FC236}">
                    <a16:creationId xmlns:a16="http://schemas.microsoft.com/office/drawing/2014/main" id="{D3218AF8-7A80-4DBE-AC94-9976AA06ED09}"/>
                  </a:ext>
                </a:extLst>
              </p:cNvPr>
              <p:cNvPicPr/>
              <p:nvPr/>
            </p:nvPicPr>
            <p:blipFill>
              <a:blip r:embed="rId17"/>
              <a:stretch>
                <a:fillRect/>
              </a:stretch>
            </p:blipFill>
            <p:spPr>
              <a:xfrm>
                <a:off x="4202213" y="4592587"/>
                <a:ext cx="42764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5C420616-9A25-4723-9BAA-0EDFABAD6261}"/>
                  </a:ext>
                </a:extLst>
              </p14:cNvPr>
              <p14:cNvContentPartPr/>
              <p14:nvPr/>
            </p14:nvContentPartPr>
            <p14:xfrm>
              <a:off x="3040493" y="4767187"/>
              <a:ext cx="4162680" cy="774360"/>
            </p14:xfrm>
          </p:contentPart>
        </mc:Choice>
        <mc:Fallback xmlns="">
          <p:pic>
            <p:nvPicPr>
              <p:cNvPr id="13" name="Freihand 12">
                <a:extLst>
                  <a:ext uri="{FF2B5EF4-FFF2-40B4-BE49-F238E27FC236}">
                    <a16:creationId xmlns:a16="http://schemas.microsoft.com/office/drawing/2014/main" id="{5C420616-9A25-4723-9BAA-0EDFABAD6261}"/>
                  </a:ext>
                </a:extLst>
              </p:cNvPr>
              <p:cNvPicPr/>
              <p:nvPr/>
            </p:nvPicPr>
            <p:blipFill>
              <a:blip r:embed="rId19"/>
              <a:stretch>
                <a:fillRect/>
              </a:stretch>
            </p:blipFill>
            <p:spPr>
              <a:xfrm>
                <a:off x="3036173" y="4762867"/>
                <a:ext cx="4171320" cy="783000"/>
              </a:xfrm>
              <a:prstGeom prst="rect">
                <a:avLst/>
              </a:prstGeom>
            </p:spPr>
          </p:pic>
        </mc:Fallback>
      </mc:AlternateContent>
      <p:grpSp>
        <p:nvGrpSpPr>
          <p:cNvPr id="33" name="Gruppieren 32">
            <a:extLst>
              <a:ext uri="{FF2B5EF4-FFF2-40B4-BE49-F238E27FC236}">
                <a16:creationId xmlns:a16="http://schemas.microsoft.com/office/drawing/2014/main" id="{448089FD-1AD1-4789-8A88-CB4F48BA10B2}"/>
              </a:ext>
            </a:extLst>
          </p:cNvPr>
          <p:cNvGrpSpPr/>
          <p:nvPr/>
        </p:nvGrpSpPr>
        <p:grpSpPr>
          <a:xfrm>
            <a:off x="5964773" y="4610587"/>
            <a:ext cx="1511280" cy="300240"/>
            <a:chOff x="5964773" y="4610587"/>
            <a:chExt cx="1511280" cy="300240"/>
          </a:xfrm>
        </p:grpSpPr>
        <mc:AlternateContent xmlns:mc="http://schemas.openxmlformats.org/markup-compatibility/2006" xmlns:p14="http://schemas.microsoft.com/office/powerpoint/2010/main">
          <mc:Choice Requires="p14">
            <p:contentPart p14:bwMode="auto" r:id="rId20">
              <p14:nvContentPartPr>
                <p14:cNvPr id="26" name="Freihand 25">
                  <a:extLst>
                    <a:ext uri="{FF2B5EF4-FFF2-40B4-BE49-F238E27FC236}">
                      <a16:creationId xmlns:a16="http://schemas.microsoft.com/office/drawing/2014/main" id="{85145EE1-241B-4685-9307-E498154670C2}"/>
                    </a:ext>
                  </a:extLst>
                </p14:cNvPr>
                <p14:cNvContentPartPr/>
                <p14:nvPr/>
              </p14:nvContentPartPr>
              <p14:xfrm>
                <a:off x="6058013" y="4671067"/>
                <a:ext cx="444240" cy="202680"/>
              </p14:xfrm>
            </p:contentPart>
          </mc:Choice>
          <mc:Fallback xmlns="">
            <p:pic>
              <p:nvPicPr>
                <p:cNvPr id="26" name="Freihand 25">
                  <a:extLst>
                    <a:ext uri="{FF2B5EF4-FFF2-40B4-BE49-F238E27FC236}">
                      <a16:creationId xmlns:a16="http://schemas.microsoft.com/office/drawing/2014/main" id="{85145EE1-241B-4685-9307-E498154670C2}"/>
                    </a:ext>
                  </a:extLst>
                </p:cNvPr>
                <p:cNvPicPr/>
                <p:nvPr/>
              </p:nvPicPr>
              <p:blipFill>
                <a:blip r:embed="rId21"/>
                <a:stretch>
                  <a:fillRect/>
                </a:stretch>
              </p:blipFill>
              <p:spPr>
                <a:xfrm>
                  <a:off x="6053693" y="4666747"/>
                  <a:ext cx="4528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7" name="Freihand 26">
                  <a:extLst>
                    <a:ext uri="{FF2B5EF4-FFF2-40B4-BE49-F238E27FC236}">
                      <a16:creationId xmlns:a16="http://schemas.microsoft.com/office/drawing/2014/main" id="{FC0741D5-DBE2-482E-B346-9C1575E2C382}"/>
                    </a:ext>
                  </a:extLst>
                </p14:cNvPr>
                <p14:cNvContentPartPr/>
                <p14:nvPr/>
              </p14:nvContentPartPr>
              <p14:xfrm>
                <a:off x="5964773" y="4728307"/>
                <a:ext cx="248760" cy="182520"/>
              </p14:xfrm>
            </p:contentPart>
          </mc:Choice>
          <mc:Fallback xmlns="">
            <p:pic>
              <p:nvPicPr>
                <p:cNvPr id="27" name="Freihand 26">
                  <a:extLst>
                    <a:ext uri="{FF2B5EF4-FFF2-40B4-BE49-F238E27FC236}">
                      <a16:creationId xmlns:a16="http://schemas.microsoft.com/office/drawing/2014/main" id="{FC0741D5-DBE2-482E-B346-9C1575E2C382}"/>
                    </a:ext>
                  </a:extLst>
                </p:cNvPr>
                <p:cNvPicPr/>
                <p:nvPr/>
              </p:nvPicPr>
              <p:blipFill>
                <a:blip r:embed="rId23"/>
                <a:stretch>
                  <a:fillRect/>
                </a:stretch>
              </p:blipFill>
              <p:spPr>
                <a:xfrm>
                  <a:off x="5960453" y="4723987"/>
                  <a:ext cx="2574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8" name="Freihand 27">
                  <a:extLst>
                    <a:ext uri="{FF2B5EF4-FFF2-40B4-BE49-F238E27FC236}">
                      <a16:creationId xmlns:a16="http://schemas.microsoft.com/office/drawing/2014/main" id="{ED695042-2D7F-4A36-ABE2-FCE9F62EB610}"/>
                    </a:ext>
                  </a:extLst>
                </p14:cNvPr>
                <p14:cNvContentPartPr/>
                <p14:nvPr/>
              </p14:nvContentPartPr>
              <p14:xfrm>
                <a:off x="6693773" y="4639027"/>
                <a:ext cx="17280" cy="102240"/>
              </p14:xfrm>
            </p:contentPart>
          </mc:Choice>
          <mc:Fallback xmlns="">
            <p:pic>
              <p:nvPicPr>
                <p:cNvPr id="28" name="Freihand 27">
                  <a:extLst>
                    <a:ext uri="{FF2B5EF4-FFF2-40B4-BE49-F238E27FC236}">
                      <a16:creationId xmlns:a16="http://schemas.microsoft.com/office/drawing/2014/main" id="{ED695042-2D7F-4A36-ABE2-FCE9F62EB610}"/>
                    </a:ext>
                  </a:extLst>
                </p:cNvPr>
                <p:cNvPicPr/>
                <p:nvPr/>
              </p:nvPicPr>
              <p:blipFill>
                <a:blip r:embed="rId25"/>
                <a:stretch>
                  <a:fillRect/>
                </a:stretch>
              </p:blipFill>
              <p:spPr>
                <a:xfrm>
                  <a:off x="6689453" y="4634707"/>
                  <a:ext cx="259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9" name="Freihand 28">
                  <a:extLst>
                    <a:ext uri="{FF2B5EF4-FFF2-40B4-BE49-F238E27FC236}">
                      <a16:creationId xmlns:a16="http://schemas.microsoft.com/office/drawing/2014/main" id="{003C1A6B-AC5B-4298-AE12-3CEA2B3875F5}"/>
                    </a:ext>
                  </a:extLst>
                </p14:cNvPr>
                <p14:cNvContentPartPr/>
                <p14:nvPr/>
              </p14:nvContentPartPr>
              <p14:xfrm>
                <a:off x="6574613" y="4610587"/>
                <a:ext cx="189360" cy="128880"/>
              </p14:xfrm>
            </p:contentPart>
          </mc:Choice>
          <mc:Fallback xmlns="">
            <p:pic>
              <p:nvPicPr>
                <p:cNvPr id="29" name="Freihand 28">
                  <a:extLst>
                    <a:ext uri="{FF2B5EF4-FFF2-40B4-BE49-F238E27FC236}">
                      <a16:creationId xmlns:a16="http://schemas.microsoft.com/office/drawing/2014/main" id="{003C1A6B-AC5B-4298-AE12-3CEA2B3875F5}"/>
                    </a:ext>
                  </a:extLst>
                </p:cNvPr>
                <p:cNvPicPr/>
                <p:nvPr/>
              </p:nvPicPr>
              <p:blipFill>
                <a:blip r:embed="rId27"/>
                <a:stretch>
                  <a:fillRect/>
                </a:stretch>
              </p:blipFill>
              <p:spPr>
                <a:xfrm>
                  <a:off x="6570293" y="4606267"/>
                  <a:ext cx="1980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0" name="Freihand 29">
                  <a:extLst>
                    <a:ext uri="{FF2B5EF4-FFF2-40B4-BE49-F238E27FC236}">
                      <a16:creationId xmlns:a16="http://schemas.microsoft.com/office/drawing/2014/main" id="{D16A0201-F464-4853-A6AF-2D85D1E98B42}"/>
                    </a:ext>
                  </a:extLst>
                </p14:cNvPr>
                <p14:cNvContentPartPr/>
                <p14:nvPr/>
              </p14:nvContentPartPr>
              <p14:xfrm>
                <a:off x="6776573" y="4654147"/>
                <a:ext cx="291960" cy="81000"/>
              </p14:xfrm>
            </p:contentPart>
          </mc:Choice>
          <mc:Fallback xmlns="">
            <p:pic>
              <p:nvPicPr>
                <p:cNvPr id="30" name="Freihand 29">
                  <a:extLst>
                    <a:ext uri="{FF2B5EF4-FFF2-40B4-BE49-F238E27FC236}">
                      <a16:creationId xmlns:a16="http://schemas.microsoft.com/office/drawing/2014/main" id="{D16A0201-F464-4853-A6AF-2D85D1E98B42}"/>
                    </a:ext>
                  </a:extLst>
                </p:cNvPr>
                <p:cNvPicPr/>
                <p:nvPr/>
              </p:nvPicPr>
              <p:blipFill>
                <a:blip r:embed="rId29"/>
                <a:stretch>
                  <a:fillRect/>
                </a:stretch>
              </p:blipFill>
              <p:spPr>
                <a:xfrm>
                  <a:off x="6772253" y="4649827"/>
                  <a:ext cx="3006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1" name="Freihand 30">
                  <a:extLst>
                    <a:ext uri="{FF2B5EF4-FFF2-40B4-BE49-F238E27FC236}">
                      <a16:creationId xmlns:a16="http://schemas.microsoft.com/office/drawing/2014/main" id="{025A96DF-3064-485F-BFD5-6FA884E41002}"/>
                    </a:ext>
                  </a:extLst>
                </p14:cNvPr>
                <p14:cNvContentPartPr/>
                <p14:nvPr/>
              </p14:nvContentPartPr>
              <p14:xfrm>
                <a:off x="7073933" y="4694467"/>
                <a:ext cx="178920" cy="35640"/>
              </p14:xfrm>
            </p:contentPart>
          </mc:Choice>
          <mc:Fallback xmlns="">
            <p:pic>
              <p:nvPicPr>
                <p:cNvPr id="31" name="Freihand 30">
                  <a:extLst>
                    <a:ext uri="{FF2B5EF4-FFF2-40B4-BE49-F238E27FC236}">
                      <a16:creationId xmlns:a16="http://schemas.microsoft.com/office/drawing/2014/main" id="{025A96DF-3064-485F-BFD5-6FA884E41002}"/>
                    </a:ext>
                  </a:extLst>
                </p:cNvPr>
                <p:cNvPicPr/>
                <p:nvPr/>
              </p:nvPicPr>
              <p:blipFill>
                <a:blip r:embed="rId31"/>
                <a:stretch>
                  <a:fillRect/>
                </a:stretch>
              </p:blipFill>
              <p:spPr>
                <a:xfrm>
                  <a:off x="7069613" y="4690147"/>
                  <a:ext cx="1875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2" name="Freihand 31">
                  <a:extLst>
                    <a:ext uri="{FF2B5EF4-FFF2-40B4-BE49-F238E27FC236}">
                      <a16:creationId xmlns:a16="http://schemas.microsoft.com/office/drawing/2014/main" id="{91D2F5B7-C838-4C0F-864B-216897E8C222}"/>
                    </a:ext>
                  </a:extLst>
                </p14:cNvPr>
                <p14:cNvContentPartPr/>
                <p14:nvPr/>
              </p14:nvContentPartPr>
              <p14:xfrm>
                <a:off x="7292453" y="4614547"/>
                <a:ext cx="183600" cy="115200"/>
              </p14:xfrm>
            </p:contentPart>
          </mc:Choice>
          <mc:Fallback xmlns="">
            <p:pic>
              <p:nvPicPr>
                <p:cNvPr id="32" name="Freihand 31">
                  <a:extLst>
                    <a:ext uri="{FF2B5EF4-FFF2-40B4-BE49-F238E27FC236}">
                      <a16:creationId xmlns:a16="http://schemas.microsoft.com/office/drawing/2014/main" id="{91D2F5B7-C838-4C0F-864B-216897E8C222}"/>
                    </a:ext>
                  </a:extLst>
                </p:cNvPr>
                <p:cNvPicPr/>
                <p:nvPr/>
              </p:nvPicPr>
              <p:blipFill>
                <a:blip r:embed="rId33"/>
                <a:stretch>
                  <a:fillRect/>
                </a:stretch>
              </p:blipFill>
              <p:spPr>
                <a:xfrm>
                  <a:off x="7288133" y="4610227"/>
                  <a:ext cx="192240" cy="123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65" name="Freihand 64">
                <a:extLst>
                  <a:ext uri="{FF2B5EF4-FFF2-40B4-BE49-F238E27FC236}">
                    <a16:creationId xmlns:a16="http://schemas.microsoft.com/office/drawing/2014/main" id="{9B9E2DE5-C440-43A9-9779-6F91D18C3D8A}"/>
                  </a:ext>
                </a:extLst>
              </p14:cNvPr>
              <p14:cNvContentPartPr/>
              <p14:nvPr/>
            </p14:nvContentPartPr>
            <p14:xfrm>
              <a:off x="3107813" y="6179107"/>
              <a:ext cx="144720" cy="404280"/>
            </p14:xfrm>
          </p:contentPart>
        </mc:Choice>
        <mc:Fallback xmlns="">
          <p:pic>
            <p:nvPicPr>
              <p:cNvPr id="65" name="Freihand 64">
                <a:extLst>
                  <a:ext uri="{FF2B5EF4-FFF2-40B4-BE49-F238E27FC236}">
                    <a16:creationId xmlns:a16="http://schemas.microsoft.com/office/drawing/2014/main" id="{9B9E2DE5-C440-43A9-9779-6F91D18C3D8A}"/>
                  </a:ext>
                </a:extLst>
              </p:cNvPr>
              <p:cNvPicPr/>
              <p:nvPr/>
            </p:nvPicPr>
            <p:blipFill>
              <a:blip r:embed="rId35"/>
              <a:stretch>
                <a:fillRect/>
              </a:stretch>
            </p:blipFill>
            <p:spPr>
              <a:xfrm>
                <a:off x="3103493" y="6174787"/>
                <a:ext cx="153360" cy="412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6" name="Freihand 65">
                <a:extLst>
                  <a:ext uri="{FF2B5EF4-FFF2-40B4-BE49-F238E27FC236}">
                    <a16:creationId xmlns:a16="http://schemas.microsoft.com/office/drawing/2014/main" id="{4DFDBCB3-EE7E-42C6-83AA-17DA31C2B6F5}"/>
                  </a:ext>
                </a:extLst>
              </p14:cNvPr>
              <p14:cNvContentPartPr/>
              <p14:nvPr/>
            </p14:nvContentPartPr>
            <p14:xfrm>
              <a:off x="995693" y="4004707"/>
              <a:ext cx="2732040" cy="931680"/>
            </p14:xfrm>
          </p:contentPart>
        </mc:Choice>
        <mc:Fallback xmlns="">
          <p:pic>
            <p:nvPicPr>
              <p:cNvPr id="66" name="Freihand 65">
                <a:extLst>
                  <a:ext uri="{FF2B5EF4-FFF2-40B4-BE49-F238E27FC236}">
                    <a16:creationId xmlns:a16="http://schemas.microsoft.com/office/drawing/2014/main" id="{4DFDBCB3-EE7E-42C6-83AA-17DA31C2B6F5}"/>
                  </a:ext>
                </a:extLst>
              </p:cNvPr>
              <p:cNvPicPr/>
              <p:nvPr/>
            </p:nvPicPr>
            <p:blipFill>
              <a:blip r:embed="rId37"/>
              <a:stretch>
                <a:fillRect/>
              </a:stretch>
            </p:blipFill>
            <p:spPr>
              <a:xfrm>
                <a:off x="991373" y="4000387"/>
                <a:ext cx="2740680" cy="9403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5" name="Freihand 14">
                <a:extLst>
                  <a:ext uri="{FF2B5EF4-FFF2-40B4-BE49-F238E27FC236}">
                    <a16:creationId xmlns:a16="http://schemas.microsoft.com/office/drawing/2014/main" id="{F49675EB-B0DB-47E6-BC4C-24EE9196FCB9}"/>
                  </a:ext>
                </a:extLst>
              </p14:cNvPr>
              <p14:cNvContentPartPr/>
              <p14:nvPr/>
            </p14:nvContentPartPr>
            <p14:xfrm>
              <a:off x="5379413" y="5352187"/>
              <a:ext cx="294480" cy="373680"/>
            </p14:xfrm>
          </p:contentPart>
        </mc:Choice>
        <mc:Fallback xmlns="">
          <p:pic>
            <p:nvPicPr>
              <p:cNvPr id="15" name="Freihand 14">
                <a:extLst>
                  <a:ext uri="{FF2B5EF4-FFF2-40B4-BE49-F238E27FC236}">
                    <a16:creationId xmlns:a16="http://schemas.microsoft.com/office/drawing/2014/main" id="{F49675EB-B0DB-47E6-BC4C-24EE9196FCB9}"/>
                  </a:ext>
                </a:extLst>
              </p:cNvPr>
              <p:cNvPicPr/>
              <p:nvPr/>
            </p:nvPicPr>
            <p:blipFill>
              <a:blip r:embed="rId39"/>
              <a:stretch>
                <a:fillRect/>
              </a:stretch>
            </p:blipFill>
            <p:spPr>
              <a:xfrm>
                <a:off x="5375093" y="5347867"/>
                <a:ext cx="30312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6" name="Freihand 15">
                <a:extLst>
                  <a:ext uri="{FF2B5EF4-FFF2-40B4-BE49-F238E27FC236}">
                    <a16:creationId xmlns:a16="http://schemas.microsoft.com/office/drawing/2014/main" id="{E3014295-0F23-4EA2-8F7B-D0478288D55A}"/>
                  </a:ext>
                </a:extLst>
              </p14:cNvPr>
              <p14:cNvContentPartPr/>
              <p14:nvPr/>
            </p14:nvContentPartPr>
            <p14:xfrm>
              <a:off x="5440253" y="5289187"/>
              <a:ext cx="245880" cy="174240"/>
            </p14:xfrm>
          </p:contentPart>
        </mc:Choice>
        <mc:Fallback xmlns="">
          <p:pic>
            <p:nvPicPr>
              <p:cNvPr id="16" name="Freihand 15">
                <a:extLst>
                  <a:ext uri="{FF2B5EF4-FFF2-40B4-BE49-F238E27FC236}">
                    <a16:creationId xmlns:a16="http://schemas.microsoft.com/office/drawing/2014/main" id="{E3014295-0F23-4EA2-8F7B-D0478288D55A}"/>
                  </a:ext>
                </a:extLst>
              </p:cNvPr>
              <p:cNvPicPr/>
              <p:nvPr/>
            </p:nvPicPr>
            <p:blipFill>
              <a:blip r:embed="rId41"/>
              <a:stretch>
                <a:fillRect/>
              </a:stretch>
            </p:blipFill>
            <p:spPr>
              <a:xfrm>
                <a:off x="5435933" y="5284867"/>
                <a:ext cx="2545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8" name="Freihand 17">
                <a:extLst>
                  <a:ext uri="{FF2B5EF4-FFF2-40B4-BE49-F238E27FC236}">
                    <a16:creationId xmlns:a16="http://schemas.microsoft.com/office/drawing/2014/main" id="{F9F5CE34-2F99-4C5A-81B1-9AC81CBB0EE2}"/>
                  </a:ext>
                </a:extLst>
              </p14:cNvPr>
              <p14:cNvContentPartPr/>
              <p14:nvPr/>
            </p14:nvContentPartPr>
            <p14:xfrm>
              <a:off x="4676333" y="5801107"/>
              <a:ext cx="112680" cy="214920"/>
            </p14:xfrm>
          </p:contentPart>
        </mc:Choice>
        <mc:Fallback xmlns="">
          <p:pic>
            <p:nvPicPr>
              <p:cNvPr id="18" name="Freihand 17">
                <a:extLst>
                  <a:ext uri="{FF2B5EF4-FFF2-40B4-BE49-F238E27FC236}">
                    <a16:creationId xmlns:a16="http://schemas.microsoft.com/office/drawing/2014/main" id="{F9F5CE34-2F99-4C5A-81B1-9AC81CBB0EE2}"/>
                  </a:ext>
                </a:extLst>
              </p:cNvPr>
              <p:cNvPicPr/>
              <p:nvPr/>
            </p:nvPicPr>
            <p:blipFill>
              <a:blip r:embed="rId43"/>
              <a:stretch>
                <a:fillRect/>
              </a:stretch>
            </p:blipFill>
            <p:spPr>
              <a:xfrm>
                <a:off x="4672013" y="5796787"/>
                <a:ext cx="1213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9" name="Freihand 18">
                <a:extLst>
                  <a:ext uri="{FF2B5EF4-FFF2-40B4-BE49-F238E27FC236}">
                    <a16:creationId xmlns:a16="http://schemas.microsoft.com/office/drawing/2014/main" id="{EE091D34-1FEC-41BC-80F4-18B3C609252C}"/>
                  </a:ext>
                </a:extLst>
              </p14:cNvPr>
              <p14:cNvContentPartPr/>
              <p14:nvPr/>
            </p14:nvContentPartPr>
            <p14:xfrm>
              <a:off x="4837973" y="5853307"/>
              <a:ext cx="46800" cy="181440"/>
            </p14:xfrm>
          </p:contentPart>
        </mc:Choice>
        <mc:Fallback xmlns="">
          <p:pic>
            <p:nvPicPr>
              <p:cNvPr id="19" name="Freihand 18">
                <a:extLst>
                  <a:ext uri="{FF2B5EF4-FFF2-40B4-BE49-F238E27FC236}">
                    <a16:creationId xmlns:a16="http://schemas.microsoft.com/office/drawing/2014/main" id="{EE091D34-1FEC-41BC-80F4-18B3C609252C}"/>
                  </a:ext>
                </a:extLst>
              </p:cNvPr>
              <p:cNvPicPr/>
              <p:nvPr/>
            </p:nvPicPr>
            <p:blipFill>
              <a:blip r:embed="rId45"/>
              <a:stretch>
                <a:fillRect/>
              </a:stretch>
            </p:blipFill>
            <p:spPr>
              <a:xfrm>
                <a:off x="4833653" y="5848987"/>
                <a:ext cx="554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0" name="Freihand 19">
                <a:extLst>
                  <a:ext uri="{FF2B5EF4-FFF2-40B4-BE49-F238E27FC236}">
                    <a16:creationId xmlns:a16="http://schemas.microsoft.com/office/drawing/2014/main" id="{CF3BD28F-B880-4E79-B7F9-4E5C0EA05D45}"/>
                  </a:ext>
                </a:extLst>
              </p14:cNvPr>
              <p14:cNvContentPartPr/>
              <p14:nvPr/>
            </p14:nvContentPartPr>
            <p14:xfrm>
              <a:off x="4909613" y="5946187"/>
              <a:ext cx="96840" cy="182520"/>
            </p14:xfrm>
          </p:contentPart>
        </mc:Choice>
        <mc:Fallback xmlns="">
          <p:pic>
            <p:nvPicPr>
              <p:cNvPr id="20" name="Freihand 19">
                <a:extLst>
                  <a:ext uri="{FF2B5EF4-FFF2-40B4-BE49-F238E27FC236}">
                    <a16:creationId xmlns:a16="http://schemas.microsoft.com/office/drawing/2014/main" id="{CF3BD28F-B880-4E79-B7F9-4E5C0EA05D45}"/>
                  </a:ext>
                </a:extLst>
              </p:cNvPr>
              <p:cNvPicPr/>
              <p:nvPr/>
            </p:nvPicPr>
            <p:blipFill>
              <a:blip r:embed="rId47"/>
              <a:stretch>
                <a:fillRect/>
              </a:stretch>
            </p:blipFill>
            <p:spPr>
              <a:xfrm>
                <a:off x="4905293" y="5941867"/>
                <a:ext cx="1054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1" name="Freihand 20">
                <a:extLst>
                  <a:ext uri="{FF2B5EF4-FFF2-40B4-BE49-F238E27FC236}">
                    <a16:creationId xmlns:a16="http://schemas.microsoft.com/office/drawing/2014/main" id="{82FCABF8-1748-4C57-8C38-26B89A66543D}"/>
                  </a:ext>
                </a:extLst>
              </p14:cNvPr>
              <p14:cNvContentPartPr/>
              <p14:nvPr/>
            </p14:nvContentPartPr>
            <p14:xfrm>
              <a:off x="5032013" y="5956987"/>
              <a:ext cx="129600" cy="88200"/>
            </p14:xfrm>
          </p:contentPart>
        </mc:Choice>
        <mc:Fallback xmlns="">
          <p:pic>
            <p:nvPicPr>
              <p:cNvPr id="21" name="Freihand 20">
                <a:extLst>
                  <a:ext uri="{FF2B5EF4-FFF2-40B4-BE49-F238E27FC236}">
                    <a16:creationId xmlns:a16="http://schemas.microsoft.com/office/drawing/2014/main" id="{82FCABF8-1748-4C57-8C38-26B89A66543D}"/>
                  </a:ext>
                </a:extLst>
              </p:cNvPr>
              <p:cNvPicPr/>
              <p:nvPr/>
            </p:nvPicPr>
            <p:blipFill>
              <a:blip r:embed="rId49"/>
              <a:stretch>
                <a:fillRect/>
              </a:stretch>
            </p:blipFill>
            <p:spPr>
              <a:xfrm>
                <a:off x="5027693" y="5952667"/>
                <a:ext cx="1382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2" name="Freihand 21">
                <a:extLst>
                  <a:ext uri="{FF2B5EF4-FFF2-40B4-BE49-F238E27FC236}">
                    <a16:creationId xmlns:a16="http://schemas.microsoft.com/office/drawing/2014/main" id="{B560B9AD-BDBF-4ED5-964E-3924D31B2DE1}"/>
                  </a:ext>
                </a:extLst>
              </p14:cNvPr>
              <p14:cNvContentPartPr/>
              <p14:nvPr/>
            </p14:nvContentPartPr>
            <p14:xfrm>
              <a:off x="5169893" y="5899387"/>
              <a:ext cx="9360" cy="17640"/>
            </p14:xfrm>
          </p:contentPart>
        </mc:Choice>
        <mc:Fallback xmlns="">
          <p:pic>
            <p:nvPicPr>
              <p:cNvPr id="22" name="Freihand 21">
                <a:extLst>
                  <a:ext uri="{FF2B5EF4-FFF2-40B4-BE49-F238E27FC236}">
                    <a16:creationId xmlns:a16="http://schemas.microsoft.com/office/drawing/2014/main" id="{B560B9AD-BDBF-4ED5-964E-3924D31B2DE1}"/>
                  </a:ext>
                </a:extLst>
              </p:cNvPr>
              <p:cNvPicPr/>
              <p:nvPr/>
            </p:nvPicPr>
            <p:blipFill>
              <a:blip r:embed="rId51"/>
              <a:stretch>
                <a:fillRect/>
              </a:stretch>
            </p:blipFill>
            <p:spPr>
              <a:xfrm>
                <a:off x="5165573" y="5895067"/>
                <a:ext cx="180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3" name="Freihand 22">
                <a:extLst>
                  <a:ext uri="{FF2B5EF4-FFF2-40B4-BE49-F238E27FC236}">
                    <a16:creationId xmlns:a16="http://schemas.microsoft.com/office/drawing/2014/main" id="{CFD16808-25C5-4FBE-97AC-6AE97F816596}"/>
                  </a:ext>
                </a:extLst>
              </p14:cNvPr>
              <p14:cNvContentPartPr/>
              <p14:nvPr/>
            </p14:nvContentPartPr>
            <p14:xfrm>
              <a:off x="5219933" y="5929627"/>
              <a:ext cx="199440" cy="120960"/>
            </p14:xfrm>
          </p:contentPart>
        </mc:Choice>
        <mc:Fallback xmlns="">
          <p:pic>
            <p:nvPicPr>
              <p:cNvPr id="23" name="Freihand 22">
                <a:extLst>
                  <a:ext uri="{FF2B5EF4-FFF2-40B4-BE49-F238E27FC236}">
                    <a16:creationId xmlns:a16="http://schemas.microsoft.com/office/drawing/2014/main" id="{CFD16808-25C5-4FBE-97AC-6AE97F816596}"/>
                  </a:ext>
                </a:extLst>
              </p:cNvPr>
              <p:cNvPicPr/>
              <p:nvPr/>
            </p:nvPicPr>
            <p:blipFill>
              <a:blip r:embed="rId53"/>
              <a:stretch>
                <a:fillRect/>
              </a:stretch>
            </p:blipFill>
            <p:spPr>
              <a:xfrm>
                <a:off x="5215613" y="5925307"/>
                <a:ext cx="2080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4" name="Freihand 23">
                <a:extLst>
                  <a:ext uri="{FF2B5EF4-FFF2-40B4-BE49-F238E27FC236}">
                    <a16:creationId xmlns:a16="http://schemas.microsoft.com/office/drawing/2014/main" id="{04A34F5B-43E3-4D16-A285-0D55FEA33E76}"/>
                  </a:ext>
                </a:extLst>
              </p14:cNvPr>
              <p14:cNvContentPartPr/>
              <p14:nvPr/>
            </p14:nvContentPartPr>
            <p14:xfrm>
              <a:off x="5413253" y="5879227"/>
              <a:ext cx="83520" cy="155880"/>
            </p14:xfrm>
          </p:contentPart>
        </mc:Choice>
        <mc:Fallback xmlns="">
          <p:pic>
            <p:nvPicPr>
              <p:cNvPr id="24" name="Freihand 23">
                <a:extLst>
                  <a:ext uri="{FF2B5EF4-FFF2-40B4-BE49-F238E27FC236}">
                    <a16:creationId xmlns:a16="http://schemas.microsoft.com/office/drawing/2014/main" id="{04A34F5B-43E3-4D16-A285-0D55FEA33E76}"/>
                  </a:ext>
                </a:extLst>
              </p:cNvPr>
              <p:cNvPicPr/>
              <p:nvPr/>
            </p:nvPicPr>
            <p:blipFill>
              <a:blip r:embed="rId55"/>
              <a:stretch>
                <a:fillRect/>
              </a:stretch>
            </p:blipFill>
            <p:spPr>
              <a:xfrm>
                <a:off x="5408933" y="5874907"/>
                <a:ext cx="921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5" name="Freihand 24">
                <a:extLst>
                  <a:ext uri="{FF2B5EF4-FFF2-40B4-BE49-F238E27FC236}">
                    <a16:creationId xmlns:a16="http://schemas.microsoft.com/office/drawing/2014/main" id="{823FCA40-958A-47EC-ADCE-5D52D5116524}"/>
                  </a:ext>
                </a:extLst>
              </p14:cNvPr>
              <p14:cNvContentPartPr/>
              <p14:nvPr/>
            </p14:nvContentPartPr>
            <p14:xfrm>
              <a:off x="5516933" y="5947267"/>
              <a:ext cx="87120" cy="233280"/>
            </p14:xfrm>
          </p:contentPart>
        </mc:Choice>
        <mc:Fallback xmlns="">
          <p:pic>
            <p:nvPicPr>
              <p:cNvPr id="25" name="Freihand 24">
                <a:extLst>
                  <a:ext uri="{FF2B5EF4-FFF2-40B4-BE49-F238E27FC236}">
                    <a16:creationId xmlns:a16="http://schemas.microsoft.com/office/drawing/2014/main" id="{823FCA40-958A-47EC-ADCE-5D52D5116524}"/>
                  </a:ext>
                </a:extLst>
              </p:cNvPr>
              <p:cNvPicPr/>
              <p:nvPr/>
            </p:nvPicPr>
            <p:blipFill>
              <a:blip r:embed="rId57"/>
              <a:stretch>
                <a:fillRect/>
              </a:stretch>
            </p:blipFill>
            <p:spPr>
              <a:xfrm>
                <a:off x="5512613" y="5942947"/>
                <a:ext cx="9576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7" name="Freihand 66">
                <a:extLst>
                  <a:ext uri="{FF2B5EF4-FFF2-40B4-BE49-F238E27FC236}">
                    <a16:creationId xmlns:a16="http://schemas.microsoft.com/office/drawing/2014/main" id="{A5542A08-B246-4E3E-8499-34F395183862}"/>
                  </a:ext>
                </a:extLst>
              </p14:cNvPr>
              <p14:cNvContentPartPr/>
              <p14:nvPr/>
            </p14:nvContentPartPr>
            <p14:xfrm>
              <a:off x="3278453" y="6226267"/>
              <a:ext cx="144000" cy="239760"/>
            </p14:xfrm>
          </p:contentPart>
        </mc:Choice>
        <mc:Fallback xmlns="">
          <p:pic>
            <p:nvPicPr>
              <p:cNvPr id="67" name="Freihand 66">
                <a:extLst>
                  <a:ext uri="{FF2B5EF4-FFF2-40B4-BE49-F238E27FC236}">
                    <a16:creationId xmlns:a16="http://schemas.microsoft.com/office/drawing/2014/main" id="{A5542A08-B246-4E3E-8499-34F395183862}"/>
                  </a:ext>
                </a:extLst>
              </p:cNvPr>
              <p:cNvPicPr/>
              <p:nvPr/>
            </p:nvPicPr>
            <p:blipFill>
              <a:blip r:embed="rId59"/>
              <a:stretch>
                <a:fillRect/>
              </a:stretch>
            </p:blipFill>
            <p:spPr>
              <a:xfrm>
                <a:off x="3274133" y="6221947"/>
                <a:ext cx="15264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8" name="Freihand 67">
                <a:extLst>
                  <a:ext uri="{FF2B5EF4-FFF2-40B4-BE49-F238E27FC236}">
                    <a16:creationId xmlns:a16="http://schemas.microsoft.com/office/drawing/2014/main" id="{8EAEF2DE-E7FA-410B-9A78-7518734783B3}"/>
                  </a:ext>
                </a:extLst>
              </p14:cNvPr>
              <p14:cNvContentPartPr/>
              <p14:nvPr/>
            </p14:nvContentPartPr>
            <p14:xfrm>
              <a:off x="3357293" y="6363427"/>
              <a:ext cx="42840" cy="112320"/>
            </p14:xfrm>
          </p:contentPart>
        </mc:Choice>
        <mc:Fallback xmlns="">
          <p:pic>
            <p:nvPicPr>
              <p:cNvPr id="68" name="Freihand 67">
                <a:extLst>
                  <a:ext uri="{FF2B5EF4-FFF2-40B4-BE49-F238E27FC236}">
                    <a16:creationId xmlns:a16="http://schemas.microsoft.com/office/drawing/2014/main" id="{8EAEF2DE-E7FA-410B-9A78-7518734783B3}"/>
                  </a:ext>
                </a:extLst>
              </p:cNvPr>
              <p:cNvPicPr/>
              <p:nvPr/>
            </p:nvPicPr>
            <p:blipFill>
              <a:blip r:embed="rId61"/>
              <a:stretch>
                <a:fillRect/>
              </a:stretch>
            </p:blipFill>
            <p:spPr>
              <a:xfrm>
                <a:off x="3352973" y="6359107"/>
                <a:ext cx="514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9" name="Freihand 68">
                <a:extLst>
                  <a:ext uri="{FF2B5EF4-FFF2-40B4-BE49-F238E27FC236}">
                    <a16:creationId xmlns:a16="http://schemas.microsoft.com/office/drawing/2014/main" id="{71F2BF8B-1A44-4032-B59F-C5DA31C513E2}"/>
                  </a:ext>
                </a:extLst>
              </p14:cNvPr>
              <p14:cNvContentPartPr/>
              <p14:nvPr/>
            </p14:nvContentPartPr>
            <p14:xfrm>
              <a:off x="3435413" y="6344707"/>
              <a:ext cx="151200" cy="111600"/>
            </p14:xfrm>
          </p:contentPart>
        </mc:Choice>
        <mc:Fallback xmlns="">
          <p:pic>
            <p:nvPicPr>
              <p:cNvPr id="69" name="Freihand 68">
                <a:extLst>
                  <a:ext uri="{FF2B5EF4-FFF2-40B4-BE49-F238E27FC236}">
                    <a16:creationId xmlns:a16="http://schemas.microsoft.com/office/drawing/2014/main" id="{71F2BF8B-1A44-4032-B59F-C5DA31C513E2}"/>
                  </a:ext>
                </a:extLst>
              </p:cNvPr>
              <p:cNvPicPr/>
              <p:nvPr/>
            </p:nvPicPr>
            <p:blipFill>
              <a:blip r:embed="rId63"/>
              <a:stretch>
                <a:fillRect/>
              </a:stretch>
            </p:blipFill>
            <p:spPr>
              <a:xfrm>
                <a:off x="3431093" y="6340387"/>
                <a:ext cx="1598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70" name="Freihand 69">
                <a:extLst>
                  <a:ext uri="{FF2B5EF4-FFF2-40B4-BE49-F238E27FC236}">
                    <a16:creationId xmlns:a16="http://schemas.microsoft.com/office/drawing/2014/main" id="{A4F695E4-E5F5-40CD-917B-4533B81A50B0}"/>
                  </a:ext>
                </a:extLst>
              </p14:cNvPr>
              <p14:cNvContentPartPr/>
              <p14:nvPr/>
            </p14:nvContentPartPr>
            <p14:xfrm>
              <a:off x="3581933" y="6349387"/>
              <a:ext cx="240120" cy="251640"/>
            </p14:xfrm>
          </p:contentPart>
        </mc:Choice>
        <mc:Fallback xmlns="">
          <p:pic>
            <p:nvPicPr>
              <p:cNvPr id="70" name="Freihand 69">
                <a:extLst>
                  <a:ext uri="{FF2B5EF4-FFF2-40B4-BE49-F238E27FC236}">
                    <a16:creationId xmlns:a16="http://schemas.microsoft.com/office/drawing/2014/main" id="{A4F695E4-E5F5-40CD-917B-4533B81A50B0}"/>
                  </a:ext>
                </a:extLst>
              </p:cNvPr>
              <p:cNvPicPr/>
              <p:nvPr/>
            </p:nvPicPr>
            <p:blipFill>
              <a:blip r:embed="rId65"/>
              <a:stretch>
                <a:fillRect/>
              </a:stretch>
            </p:blipFill>
            <p:spPr>
              <a:xfrm>
                <a:off x="3577613" y="6345067"/>
                <a:ext cx="24876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71" name="Freihand 70">
                <a:extLst>
                  <a:ext uri="{FF2B5EF4-FFF2-40B4-BE49-F238E27FC236}">
                    <a16:creationId xmlns:a16="http://schemas.microsoft.com/office/drawing/2014/main" id="{9729C74A-CBE4-416B-962F-31D61DD63D49}"/>
                  </a:ext>
                </a:extLst>
              </p14:cNvPr>
              <p14:cNvContentPartPr/>
              <p14:nvPr/>
            </p14:nvContentPartPr>
            <p14:xfrm>
              <a:off x="3862733" y="6369907"/>
              <a:ext cx="65880" cy="79560"/>
            </p14:xfrm>
          </p:contentPart>
        </mc:Choice>
        <mc:Fallback xmlns="">
          <p:pic>
            <p:nvPicPr>
              <p:cNvPr id="71" name="Freihand 70">
                <a:extLst>
                  <a:ext uri="{FF2B5EF4-FFF2-40B4-BE49-F238E27FC236}">
                    <a16:creationId xmlns:a16="http://schemas.microsoft.com/office/drawing/2014/main" id="{9729C74A-CBE4-416B-962F-31D61DD63D49}"/>
                  </a:ext>
                </a:extLst>
              </p:cNvPr>
              <p:cNvPicPr/>
              <p:nvPr/>
            </p:nvPicPr>
            <p:blipFill>
              <a:blip r:embed="rId67"/>
              <a:stretch>
                <a:fillRect/>
              </a:stretch>
            </p:blipFill>
            <p:spPr>
              <a:xfrm>
                <a:off x="3858413" y="6365587"/>
                <a:ext cx="745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2" name="Freihand 71">
                <a:extLst>
                  <a:ext uri="{FF2B5EF4-FFF2-40B4-BE49-F238E27FC236}">
                    <a16:creationId xmlns:a16="http://schemas.microsoft.com/office/drawing/2014/main" id="{7B252461-AA63-461F-86EC-FBEAFBB0F2BC}"/>
                  </a:ext>
                </a:extLst>
              </p14:cNvPr>
              <p14:cNvContentPartPr/>
              <p14:nvPr/>
            </p14:nvContentPartPr>
            <p14:xfrm>
              <a:off x="3967853" y="6336427"/>
              <a:ext cx="72360" cy="107640"/>
            </p14:xfrm>
          </p:contentPart>
        </mc:Choice>
        <mc:Fallback xmlns="">
          <p:pic>
            <p:nvPicPr>
              <p:cNvPr id="72" name="Freihand 71">
                <a:extLst>
                  <a:ext uri="{FF2B5EF4-FFF2-40B4-BE49-F238E27FC236}">
                    <a16:creationId xmlns:a16="http://schemas.microsoft.com/office/drawing/2014/main" id="{7B252461-AA63-461F-86EC-FBEAFBB0F2BC}"/>
                  </a:ext>
                </a:extLst>
              </p:cNvPr>
              <p:cNvPicPr/>
              <p:nvPr/>
            </p:nvPicPr>
            <p:blipFill>
              <a:blip r:embed="rId69"/>
              <a:stretch>
                <a:fillRect/>
              </a:stretch>
            </p:blipFill>
            <p:spPr>
              <a:xfrm>
                <a:off x="3963533" y="6332107"/>
                <a:ext cx="810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3" name="Freihand 72">
                <a:extLst>
                  <a:ext uri="{FF2B5EF4-FFF2-40B4-BE49-F238E27FC236}">
                    <a16:creationId xmlns:a16="http://schemas.microsoft.com/office/drawing/2014/main" id="{8E4671B4-76BC-4F70-9AED-8DA36531ADC2}"/>
                  </a:ext>
                </a:extLst>
              </p14:cNvPr>
              <p14:cNvContentPartPr/>
              <p14:nvPr/>
            </p14:nvContentPartPr>
            <p14:xfrm>
              <a:off x="4102133" y="6347947"/>
              <a:ext cx="25920" cy="80280"/>
            </p14:xfrm>
          </p:contentPart>
        </mc:Choice>
        <mc:Fallback xmlns="">
          <p:pic>
            <p:nvPicPr>
              <p:cNvPr id="73" name="Freihand 72">
                <a:extLst>
                  <a:ext uri="{FF2B5EF4-FFF2-40B4-BE49-F238E27FC236}">
                    <a16:creationId xmlns:a16="http://schemas.microsoft.com/office/drawing/2014/main" id="{8E4671B4-76BC-4F70-9AED-8DA36531ADC2}"/>
                  </a:ext>
                </a:extLst>
              </p:cNvPr>
              <p:cNvPicPr/>
              <p:nvPr/>
            </p:nvPicPr>
            <p:blipFill>
              <a:blip r:embed="rId71"/>
              <a:stretch>
                <a:fillRect/>
              </a:stretch>
            </p:blipFill>
            <p:spPr>
              <a:xfrm>
                <a:off x="4097813" y="6343627"/>
                <a:ext cx="345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4" name="Freihand 73">
                <a:extLst>
                  <a:ext uri="{FF2B5EF4-FFF2-40B4-BE49-F238E27FC236}">
                    <a16:creationId xmlns:a16="http://schemas.microsoft.com/office/drawing/2014/main" id="{EF00F0A9-4ED1-4544-82AD-41D8C6A8DDB8}"/>
                  </a:ext>
                </a:extLst>
              </p14:cNvPr>
              <p14:cNvContentPartPr/>
              <p14:nvPr/>
            </p14:nvContentPartPr>
            <p14:xfrm>
              <a:off x="4122293" y="6290347"/>
              <a:ext cx="25200" cy="60840"/>
            </p14:xfrm>
          </p:contentPart>
        </mc:Choice>
        <mc:Fallback xmlns="">
          <p:pic>
            <p:nvPicPr>
              <p:cNvPr id="74" name="Freihand 73">
                <a:extLst>
                  <a:ext uri="{FF2B5EF4-FFF2-40B4-BE49-F238E27FC236}">
                    <a16:creationId xmlns:a16="http://schemas.microsoft.com/office/drawing/2014/main" id="{EF00F0A9-4ED1-4544-82AD-41D8C6A8DDB8}"/>
                  </a:ext>
                </a:extLst>
              </p:cNvPr>
              <p:cNvPicPr/>
              <p:nvPr/>
            </p:nvPicPr>
            <p:blipFill>
              <a:blip r:embed="rId73"/>
              <a:stretch>
                <a:fillRect/>
              </a:stretch>
            </p:blipFill>
            <p:spPr>
              <a:xfrm>
                <a:off x="4117973" y="6286027"/>
                <a:ext cx="338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5" name="Freihand 74">
                <a:extLst>
                  <a:ext uri="{FF2B5EF4-FFF2-40B4-BE49-F238E27FC236}">
                    <a16:creationId xmlns:a16="http://schemas.microsoft.com/office/drawing/2014/main" id="{40781FF6-3781-4D79-9A43-C1176724B8BA}"/>
                  </a:ext>
                </a:extLst>
              </p14:cNvPr>
              <p14:cNvContentPartPr/>
              <p14:nvPr/>
            </p14:nvContentPartPr>
            <p14:xfrm>
              <a:off x="4159013" y="6365947"/>
              <a:ext cx="267120" cy="79920"/>
            </p14:xfrm>
          </p:contentPart>
        </mc:Choice>
        <mc:Fallback xmlns="">
          <p:pic>
            <p:nvPicPr>
              <p:cNvPr id="75" name="Freihand 74">
                <a:extLst>
                  <a:ext uri="{FF2B5EF4-FFF2-40B4-BE49-F238E27FC236}">
                    <a16:creationId xmlns:a16="http://schemas.microsoft.com/office/drawing/2014/main" id="{40781FF6-3781-4D79-9A43-C1176724B8BA}"/>
                  </a:ext>
                </a:extLst>
              </p:cNvPr>
              <p:cNvPicPr/>
              <p:nvPr/>
            </p:nvPicPr>
            <p:blipFill>
              <a:blip r:embed="rId75"/>
              <a:stretch>
                <a:fillRect/>
              </a:stretch>
            </p:blipFill>
            <p:spPr>
              <a:xfrm>
                <a:off x="4154693" y="6361627"/>
                <a:ext cx="2757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6" name="Freihand 75">
                <a:extLst>
                  <a:ext uri="{FF2B5EF4-FFF2-40B4-BE49-F238E27FC236}">
                    <a16:creationId xmlns:a16="http://schemas.microsoft.com/office/drawing/2014/main" id="{FFA940F1-1867-4BBE-B7C4-F39798C23D2F}"/>
                  </a:ext>
                </a:extLst>
              </p14:cNvPr>
              <p14:cNvContentPartPr/>
              <p14:nvPr/>
            </p14:nvContentPartPr>
            <p14:xfrm>
              <a:off x="4438733" y="6297907"/>
              <a:ext cx="17640" cy="29520"/>
            </p14:xfrm>
          </p:contentPart>
        </mc:Choice>
        <mc:Fallback xmlns="">
          <p:pic>
            <p:nvPicPr>
              <p:cNvPr id="76" name="Freihand 75">
                <a:extLst>
                  <a:ext uri="{FF2B5EF4-FFF2-40B4-BE49-F238E27FC236}">
                    <a16:creationId xmlns:a16="http://schemas.microsoft.com/office/drawing/2014/main" id="{FFA940F1-1867-4BBE-B7C4-F39798C23D2F}"/>
                  </a:ext>
                </a:extLst>
              </p:cNvPr>
              <p:cNvPicPr/>
              <p:nvPr/>
            </p:nvPicPr>
            <p:blipFill>
              <a:blip r:embed="rId77"/>
              <a:stretch>
                <a:fillRect/>
              </a:stretch>
            </p:blipFill>
            <p:spPr>
              <a:xfrm>
                <a:off x="4434413" y="6293587"/>
                <a:ext cx="262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7" name="Freihand 76">
                <a:extLst>
                  <a:ext uri="{FF2B5EF4-FFF2-40B4-BE49-F238E27FC236}">
                    <a16:creationId xmlns:a16="http://schemas.microsoft.com/office/drawing/2014/main" id="{9B036761-03C8-4CFD-AA25-C49482981D13}"/>
                  </a:ext>
                </a:extLst>
              </p14:cNvPr>
              <p14:cNvContentPartPr/>
              <p14:nvPr/>
            </p14:nvContentPartPr>
            <p14:xfrm>
              <a:off x="4467893" y="6354067"/>
              <a:ext cx="89640" cy="88920"/>
            </p14:xfrm>
          </p:contentPart>
        </mc:Choice>
        <mc:Fallback xmlns="">
          <p:pic>
            <p:nvPicPr>
              <p:cNvPr id="77" name="Freihand 76">
                <a:extLst>
                  <a:ext uri="{FF2B5EF4-FFF2-40B4-BE49-F238E27FC236}">
                    <a16:creationId xmlns:a16="http://schemas.microsoft.com/office/drawing/2014/main" id="{9B036761-03C8-4CFD-AA25-C49482981D13}"/>
                  </a:ext>
                </a:extLst>
              </p:cNvPr>
              <p:cNvPicPr/>
              <p:nvPr/>
            </p:nvPicPr>
            <p:blipFill>
              <a:blip r:embed="rId79"/>
              <a:stretch>
                <a:fillRect/>
              </a:stretch>
            </p:blipFill>
            <p:spPr>
              <a:xfrm>
                <a:off x="4463573" y="6349747"/>
                <a:ext cx="982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8" name="Freihand 77">
                <a:extLst>
                  <a:ext uri="{FF2B5EF4-FFF2-40B4-BE49-F238E27FC236}">
                    <a16:creationId xmlns:a16="http://schemas.microsoft.com/office/drawing/2014/main" id="{F2D6F4BB-13A5-4402-9076-46E719F49D72}"/>
                  </a:ext>
                </a:extLst>
              </p14:cNvPr>
              <p14:cNvContentPartPr/>
              <p14:nvPr/>
            </p14:nvContentPartPr>
            <p14:xfrm>
              <a:off x="4585613" y="6285667"/>
              <a:ext cx="177840" cy="153000"/>
            </p14:xfrm>
          </p:contentPart>
        </mc:Choice>
        <mc:Fallback xmlns="">
          <p:pic>
            <p:nvPicPr>
              <p:cNvPr id="78" name="Freihand 77">
                <a:extLst>
                  <a:ext uri="{FF2B5EF4-FFF2-40B4-BE49-F238E27FC236}">
                    <a16:creationId xmlns:a16="http://schemas.microsoft.com/office/drawing/2014/main" id="{F2D6F4BB-13A5-4402-9076-46E719F49D72}"/>
                  </a:ext>
                </a:extLst>
              </p:cNvPr>
              <p:cNvPicPr/>
              <p:nvPr/>
            </p:nvPicPr>
            <p:blipFill>
              <a:blip r:embed="rId81"/>
              <a:stretch>
                <a:fillRect/>
              </a:stretch>
            </p:blipFill>
            <p:spPr>
              <a:xfrm>
                <a:off x="4581293" y="6281347"/>
                <a:ext cx="1864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9" name="Freihand 78">
                <a:extLst>
                  <a:ext uri="{FF2B5EF4-FFF2-40B4-BE49-F238E27FC236}">
                    <a16:creationId xmlns:a16="http://schemas.microsoft.com/office/drawing/2014/main" id="{D2AFD414-CE51-44DA-8E7A-E38C8A1C0DC3}"/>
                  </a:ext>
                </a:extLst>
              </p14:cNvPr>
              <p14:cNvContentPartPr/>
              <p14:nvPr/>
            </p14:nvContentPartPr>
            <p14:xfrm>
              <a:off x="4798013" y="6353707"/>
              <a:ext cx="114840" cy="75600"/>
            </p14:xfrm>
          </p:contentPart>
        </mc:Choice>
        <mc:Fallback xmlns="">
          <p:pic>
            <p:nvPicPr>
              <p:cNvPr id="79" name="Freihand 78">
                <a:extLst>
                  <a:ext uri="{FF2B5EF4-FFF2-40B4-BE49-F238E27FC236}">
                    <a16:creationId xmlns:a16="http://schemas.microsoft.com/office/drawing/2014/main" id="{D2AFD414-CE51-44DA-8E7A-E38C8A1C0DC3}"/>
                  </a:ext>
                </a:extLst>
              </p:cNvPr>
              <p:cNvPicPr/>
              <p:nvPr/>
            </p:nvPicPr>
            <p:blipFill>
              <a:blip r:embed="rId83"/>
              <a:stretch>
                <a:fillRect/>
              </a:stretch>
            </p:blipFill>
            <p:spPr>
              <a:xfrm>
                <a:off x="4793693" y="6349387"/>
                <a:ext cx="1234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81" name="Freihand 80">
                <a:extLst>
                  <a:ext uri="{FF2B5EF4-FFF2-40B4-BE49-F238E27FC236}">
                    <a16:creationId xmlns:a16="http://schemas.microsoft.com/office/drawing/2014/main" id="{E342D7EF-0CBF-407D-850E-DEC8EFB84EA3}"/>
                  </a:ext>
                </a:extLst>
              </p14:cNvPr>
              <p14:cNvContentPartPr/>
              <p14:nvPr/>
            </p14:nvContentPartPr>
            <p14:xfrm>
              <a:off x="5180693" y="6266947"/>
              <a:ext cx="205920" cy="186120"/>
            </p14:xfrm>
          </p:contentPart>
        </mc:Choice>
        <mc:Fallback xmlns="">
          <p:pic>
            <p:nvPicPr>
              <p:cNvPr id="81" name="Freihand 80">
                <a:extLst>
                  <a:ext uri="{FF2B5EF4-FFF2-40B4-BE49-F238E27FC236}">
                    <a16:creationId xmlns:a16="http://schemas.microsoft.com/office/drawing/2014/main" id="{E342D7EF-0CBF-407D-850E-DEC8EFB84EA3}"/>
                  </a:ext>
                </a:extLst>
              </p:cNvPr>
              <p:cNvPicPr/>
              <p:nvPr/>
            </p:nvPicPr>
            <p:blipFill>
              <a:blip r:embed="rId85"/>
              <a:stretch>
                <a:fillRect/>
              </a:stretch>
            </p:blipFill>
            <p:spPr>
              <a:xfrm>
                <a:off x="5176373" y="6262627"/>
                <a:ext cx="2145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82" name="Freihand 81">
                <a:extLst>
                  <a:ext uri="{FF2B5EF4-FFF2-40B4-BE49-F238E27FC236}">
                    <a16:creationId xmlns:a16="http://schemas.microsoft.com/office/drawing/2014/main" id="{9A00E697-9BE2-427F-B4C2-E241498D0A4C}"/>
                  </a:ext>
                </a:extLst>
              </p14:cNvPr>
              <p14:cNvContentPartPr/>
              <p14:nvPr/>
            </p14:nvContentPartPr>
            <p14:xfrm>
              <a:off x="5469773" y="6272347"/>
              <a:ext cx="222840" cy="171000"/>
            </p14:xfrm>
          </p:contentPart>
        </mc:Choice>
        <mc:Fallback xmlns="">
          <p:pic>
            <p:nvPicPr>
              <p:cNvPr id="82" name="Freihand 81">
                <a:extLst>
                  <a:ext uri="{FF2B5EF4-FFF2-40B4-BE49-F238E27FC236}">
                    <a16:creationId xmlns:a16="http://schemas.microsoft.com/office/drawing/2014/main" id="{9A00E697-9BE2-427F-B4C2-E241498D0A4C}"/>
                  </a:ext>
                </a:extLst>
              </p:cNvPr>
              <p:cNvPicPr/>
              <p:nvPr/>
            </p:nvPicPr>
            <p:blipFill>
              <a:blip r:embed="rId87"/>
              <a:stretch>
                <a:fillRect/>
              </a:stretch>
            </p:blipFill>
            <p:spPr>
              <a:xfrm>
                <a:off x="5465453" y="6268027"/>
                <a:ext cx="2314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83" name="Freihand 82">
                <a:extLst>
                  <a:ext uri="{FF2B5EF4-FFF2-40B4-BE49-F238E27FC236}">
                    <a16:creationId xmlns:a16="http://schemas.microsoft.com/office/drawing/2014/main" id="{D95BF467-608A-4AE7-9F94-403C7A2C988F}"/>
                  </a:ext>
                </a:extLst>
              </p14:cNvPr>
              <p14:cNvContentPartPr/>
              <p14:nvPr/>
            </p14:nvContentPartPr>
            <p14:xfrm>
              <a:off x="5679293" y="6282067"/>
              <a:ext cx="166680" cy="136080"/>
            </p14:xfrm>
          </p:contentPart>
        </mc:Choice>
        <mc:Fallback xmlns="">
          <p:pic>
            <p:nvPicPr>
              <p:cNvPr id="83" name="Freihand 82">
                <a:extLst>
                  <a:ext uri="{FF2B5EF4-FFF2-40B4-BE49-F238E27FC236}">
                    <a16:creationId xmlns:a16="http://schemas.microsoft.com/office/drawing/2014/main" id="{D95BF467-608A-4AE7-9F94-403C7A2C988F}"/>
                  </a:ext>
                </a:extLst>
              </p:cNvPr>
              <p:cNvPicPr/>
              <p:nvPr/>
            </p:nvPicPr>
            <p:blipFill>
              <a:blip r:embed="rId89"/>
              <a:stretch>
                <a:fillRect/>
              </a:stretch>
            </p:blipFill>
            <p:spPr>
              <a:xfrm>
                <a:off x="5674973" y="6277747"/>
                <a:ext cx="1753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85" name="Freihand 84">
                <a:extLst>
                  <a:ext uri="{FF2B5EF4-FFF2-40B4-BE49-F238E27FC236}">
                    <a16:creationId xmlns:a16="http://schemas.microsoft.com/office/drawing/2014/main" id="{6AEFA7F3-6818-4500-AFAC-3A5E65A3E6F8}"/>
                  </a:ext>
                </a:extLst>
              </p14:cNvPr>
              <p14:cNvContentPartPr/>
              <p14:nvPr/>
            </p14:nvContentPartPr>
            <p14:xfrm>
              <a:off x="5890613" y="6347227"/>
              <a:ext cx="123480" cy="90360"/>
            </p14:xfrm>
          </p:contentPart>
        </mc:Choice>
        <mc:Fallback xmlns="">
          <p:pic>
            <p:nvPicPr>
              <p:cNvPr id="85" name="Freihand 84">
                <a:extLst>
                  <a:ext uri="{FF2B5EF4-FFF2-40B4-BE49-F238E27FC236}">
                    <a16:creationId xmlns:a16="http://schemas.microsoft.com/office/drawing/2014/main" id="{6AEFA7F3-6818-4500-AFAC-3A5E65A3E6F8}"/>
                  </a:ext>
                </a:extLst>
              </p:cNvPr>
              <p:cNvPicPr/>
              <p:nvPr/>
            </p:nvPicPr>
            <p:blipFill>
              <a:blip r:embed="rId91"/>
              <a:stretch>
                <a:fillRect/>
              </a:stretch>
            </p:blipFill>
            <p:spPr>
              <a:xfrm>
                <a:off x="5886293" y="6342547"/>
                <a:ext cx="1321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6" name="Freihand 85">
                <a:extLst>
                  <a:ext uri="{FF2B5EF4-FFF2-40B4-BE49-F238E27FC236}">
                    <a16:creationId xmlns:a16="http://schemas.microsoft.com/office/drawing/2014/main" id="{06B72B13-FF87-4FDD-B8DF-4666D9C38EBF}"/>
                  </a:ext>
                </a:extLst>
              </p14:cNvPr>
              <p14:cNvContentPartPr/>
              <p14:nvPr/>
            </p14:nvContentPartPr>
            <p14:xfrm>
              <a:off x="6021653" y="6360907"/>
              <a:ext cx="99000" cy="76320"/>
            </p14:xfrm>
          </p:contentPart>
        </mc:Choice>
        <mc:Fallback xmlns="">
          <p:pic>
            <p:nvPicPr>
              <p:cNvPr id="86" name="Freihand 85">
                <a:extLst>
                  <a:ext uri="{FF2B5EF4-FFF2-40B4-BE49-F238E27FC236}">
                    <a16:creationId xmlns:a16="http://schemas.microsoft.com/office/drawing/2014/main" id="{06B72B13-FF87-4FDD-B8DF-4666D9C38EBF}"/>
                  </a:ext>
                </a:extLst>
              </p:cNvPr>
              <p:cNvPicPr/>
              <p:nvPr/>
            </p:nvPicPr>
            <p:blipFill>
              <a:blip r:embed="rId93"/>
              <a:stretch>
                <a:fillRect/>
              </a:stretch>
            </p:blipFill>
            <p:spPr>
              <a:xfrm>
                <a:off x="6017333" y="6356587"/>
                <a:ext cx="1076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7" name="Freihand 86">
                <a:extLst>
                  <a:ext uri="{FF2B5EF4-FFF2-40B4-BE49-F238E27FC236}">
                    <a16:creationId xmlns:a16="http://schemas.microsoft.com/office/drawing/2014/main" id="{5D4FF1D2-7613-45A2-B7D2-116FEAC1E992}"/>
                  </a:ext>
                </a:extLst>
              </p14:cNvPr>
              <p14:cNvContentPartPr/>
              <p14:nvPr/>
            </p14:nvContentPartPr>
            <p14:xfrm>
              <a:off x="6178253" y="6270547"/>
              <a:ext cx="159120" cy="155520"/>
            </p14:xfrm>
          </p:contentPart>
        </mc:Choice>
        <mc:Fallback xmlns="">
          <p:pic>
            <p:nvPicPr>
              <p:cNvPr id="87" name="Freihand 86">
                <a:extLst>
                  <a:ext uri="{FF2B5EF4-FFF2-40B4-BE49-F238E27FC236}">
                    <a16:creationId xmlns:a16="http://schemas.microsoft.com/office/drawing/2014/main" id="{5D4FF1D2-7613-45A2-B7D2-116FEAC1E992}"/>
                  </a:ext>
                </a:extLst>
              </p:cNvPr>
              <p:cNvPicPr/>
              <p:nvPr/>
            </p:nvPicPr>
            <p:blipFill>
              <a:blip r:embed="rId95"/>
              <a:stretch>
                <a:fillRect/>
              </a:stretch>
            </p:blipFill>
            <p:spPr>
              <a:xfrm>
                <a:off x="6173933" y="6266227"/>
                <a:ext cx="1677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8" name="Freihand 87">
                <a:extLst>
                  <a:ext uri="{FF2B5EF4-FFF2-40B4-BE49-F238E27FC236}">
                    <a16:creationId xmlns:a16="http://schemas.microsoft.com/office/drawing/2014/main" id="{22A2BFB1-3F61-4FC0-9A33-DF5F632C52DB}"/>
                  </a:ext>
                </a:extLst>
              </p14:cNvPr>
              <p14:cNvContentPartPr/>
              <p14:nvPr/>
            </p14:nvContentPartPr>
            <p14:xfrm>
              <a:off x="6374453" y="6235267"/>
              <a:ext cx="183960" cy="277200"/>
            </p14:xfrm>
          </p:contentPart>
        </mc:Choice>
        <mc:Fallback xmlns="">
          <p:pic>
            <p:nvPicPr>
              <p:cNvPr id="88" name="Freihand 87">
                <a:extLst>
                  <a:ext uri="{FF2B5EF4-FFF2-40B4-BE49-F238E27FC236}">
                    <a16:creationId xmlns:a16="http://schemas.microsoft.com/office/drawing/2014/main" id="{22A2BFB1-3F61-4FC0-9A33-DF5F632C52DB}"/>
                  </a:ext>
                </a:extLst>
              </p:cNvPr>
              <p:cNvPicPr/>
              <p:nvPr/>
            </p:nvPicPr>
            <p:blipFill>
              <a:blip r:embed="rId97"/>
              <a:stretch>
                <a:fillRect/>
              </a:stretch>
            </p:blipFill>
            <p:spPr>
              <a:xfrm>
                <a:off x="6370133" y="6230947"/>
                <a:ext cx="19260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9" name="Freihand 88">
                <a:extLst>
                  <a:ext uri="{FF2B5EF4-FFF2-40B4-BE49-F238E27FC236}">
                    <a16:creationId xmlns:a16="http://schemas.microsoft.com/office/drawing/2014/main" id="{38DE06B8-C2EF-43D7-B35E-ED4BEBE9355D}"/>
                  </a:ext>
                </a:extLst>
              </p14:cNvPr>
              <p14:cNvContentPartPr/>
              <p14:nvPr/>
            </p14:nvContentPartPr>
            <p14:xfrm>
              <a:off x="6535013" y="6343987"/>
              <a:ext cx="139320" cy="78120"/>
            </p14:xfrm>
          </p:contentPart>
        </mc:Choice>
        <mc:Fallback xmlns="">
          <p:pic>
            <p:nvPicPr>
              <p:cNvPr id="89" name="Freihand 88">
                <a:extLst>
                  <a:ext uri="{FF2B5EF4-FFF2-40B4-BE49-F238E27FC236}">
                    <a16:creationId xmlns:a16="http://schemas.microsoft.com/office/drawing/2014/main" id="{38DE06B8-C2EF-43D7-B35E-ED4BEBE9355D}"/>
                  </a:ext>
                </a:extLst>
              </p:cNvPr>
              <p:cNvPicPr/>
              <p:nvPr/>
            </p:nvPicPr>
            <p:blipFill>
              <a:blip r:embed="rId99"/>
              <a:stretch>
                <a:fillRect/>
              </a:stretch>
            </p:blipFill>
            <p:spPr>
              <a:xfrm>
                <a:off x="6530693" y="6339667"/>
                <a:ext cx="1479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91" name="Freihand 90">
                <a:extLst>
                  <a:ext uri="{FF2B5EF4-FFF2-40B4-BE49-F238E27FC236}">
                    <a16:creationId xmlns:a16="http://schemas.microsoft.com/office/drawing/2014/main" id="{15114D7E-3DD2-4678-BC7E-A68B02BC4B8A}"/>
                  </a:ext>
                </a:extLst>
              </p14:cNvPr>
              <p14:cNvContentPartPr/>
              <p14:nvPr/>
            </p14:nvContentPartPr>
            <p14:xfrm>
              <a:off x="6678653" y="6325987"/>
              <a:ext cx="255240" cy="229320"/>
            </p14:xfrm>
          </p:contentPart>
        </mc:Choice>
        <mc:Fallback xmlns="">
          <p:pic>
            <p:nvPicPr>
              <p:cNvPr id="91" name="Freihand 90">
                <a:extLst>
                  <a:ext uri="{FF2B5EF4-FFF2-40B4-BE49-F238E27FC236}">
                    <a16:creationId xmlns:a16="http://schemas.microsoft.com/office/drawing/2014/main" id="{15114D7E-3DD2-4678-BC7E-A68B02BC4B8A}"/>
                  </a:ext>
                </a:extLst>
              </p:cNvPr>
              <p:cNvPicPr/>
              <p:nvPr/>
            </p:nvPicPr>
            <p:blipFill>
              <a:blip r:embed="rId101"/>
              <a:stretch>
                <a:fillRect/>
              </a:stretch>
            </p:blipFill>
            <p:spPr>
              <a:xfrm>
                <a:off x="6674333" y="6321667"/>
                <a:ext cx="26388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92" name="Freihand 91">
                <a:extLst>
                  <a:ext uri="{FF2B5EF4-FFF2-40B4-BE49-F238E27FC236}">
                    <a16:creationId xmlns:a16="http://schemas.microsoft.com/office/drawing/2014/main" id="{A7FBBE29-96D4-45E4-9917-D1CD704EDB61}"/>
                  </a:ext>
                </a:extLst>
              </p14:cNvPr>
              <p14:cNvContentPartPr/>
              <p14:nvPr/>
            </p14:nvContentPartPr>
            <p14:xfrm>
              <a:off x="6913013" y="6176227"/>
              <a:ext cx="203040" cy="346680"/>
            </p14:xfrm>
          </p:contentPart>
        </mc:Choice>
        <mc:Fallback xmlns="">
          <p:pic>
            <p:nvPicPr>
              <p:cNvPr id="92" name="Freihand 91">
                <a:extLst>
                  <a:ext uri="{FF2B5EF4-FFF2-40B4-BE49-F238E27FC236}">
                    <a16:creationId xmlns:a16="http://schemas.microsoft.com/office/drawing/2014/main" id="{A7FBBE29-96D4-45E4-9917-D1CD704EDB61}"/>
                  </a:ext>
                </a:extLst>
              </p:cNvPr>
              <p:cNvPicPr/>
              <p:nvPr/>
            </p:nvPicPr>
            <p:blipFill>
              <a:blip r:embed="rId103"/>
              <a:stretch>
                <a:fillRect/>
              </a:stretch>
            </p:blipFill>
            <p:spPr>
              <a:xfrm>
                <a:off x="6908693" y="6171907"/>
                <a:ext cx="211680" cy="355320"/>
              </a:xfrm>
              <a:prstGeom prst="rect">
                <a:avLst/>
              </a:prstGeom>
            </p:spPr>
          </p:pic>
        </mc:Fallback>
      </mc:AlternateContent>
      <p:grpSp>
        <p:nvGrpSpPr>
          <p:cNvPr id="95" name="Gruppieren 94">
            <a:extLst>
              <a:ext uri="{FF2B5EF4-FFF2-40B4-BE49-F238E27FC236}">
                <a16:creationId xmlns:a16="http://schemas.microsoft.com/office/drawing/2014/main" id="{486BE149-7AFD-4872-A19D-2F4FC2C82D09}"/>
              </a:ext>
            </a:extLst>
          </p:cNvPr>
          <p:cNvGrpSpPr/>
          <p:nvPr/>
        </p:nvGrpSpPr>
        <p:grpSpPr>
          <a:xfrm>
            <a:off x="6103373" y="5210347"/>
            <a:ext cx="2424240" cy="866520"/>
            <a:chOff x="6103373" y="5210347"/>
            <a:chExt cx="2424240" cy="866520"/>
          </a:xfrm>
        </p:grpSpPr>
        <mc:AlternateContent xmlns:mc="http://schemas.openxmlformats.org/markup-compatibility/2006" xmlns:p14="http://schemas.microsoft.com/office/powerpoint/2010/main">
          <mc:Choice Requires="p14">
            <p:contentPart p14:bwMode="auto" r:id="rId104">
              <p14:nvContentPartPr>
                <p14:cNvPr id="35" name="Freihand 34">
                  <a:extLst>
                    <a:ext uri="{FF2B5EF4-FFF2-40B4-BE49-F238E27FC236}">
                      <a16:creationId xmlns:a16="http://schemas.microsoft.com/office/drawing/2014/main" id="{349436DE-9958-4DCA-93C6-6C496B88351D}"/>
                    </a:ext>
                  </a:extLst>
                </p14:cNvPr>
                <p14:cNvContentPartPr/>
                <p14:nvPr/>
              </p14:nvContentPartPr>
              <p14:xfrm>
                <a:off x="6252773" y="5330227"/>
                <a:ext cx="77040" cy="444240"/>
              </p14:xfrm>
            </p:contentPart>
          </mc:Choice>
          <mc:Fallback xmlns="">
            <p:pic>
              <p:nvPicPr>
                <p:cNvPr id="35" name="Freihand 34">
                  <a:extLst>
                    <a:ext uri="{FF2B5EF4-FFF2-40B4-BE49-F238E27FC236}">
                      <a16:creationId xmlns:a16="http://schemas.microsoft.com/office/drawing/2014/main" id="{349436DE-9958-4DCA-93C6-6C496B88351D}"/>
                    </a:ext>
                  </a:extLst>
                </p:cNvPr>
                <p:cNvPicPr/>
                <p:nvPr/>
              </p:nvPicPr>
              <p:blipFill>
                <a:blip r:embed="rId105"/>
                <a:stretch>
                  <a:fillRect/>
                </a:stretch>
              </p:blipFill>
              <p:spPr>
                <a:xfrm>
                  <a:off x="6248453" y="5325907"/>
                  <a:ext cx="85680" cy="4528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36" name="Freihand 35">
                  <a:extLst>
                    <a:ext uri="{FF2B5EF4-FFF2-40B4-BE49-F238E27FC236}">
                      <a16:creationId xmlns:a16="http://schemas.microsoft.com/office/drawing/2014/main" id="{1E29FB06-11D7-46D4-A137-7A044042BF4E}"/>
                    </a:ext>
                  </a:extLst>
                </p14:cNvPr>
                <p14:cNvContentPartPr/>
                <p14:nvPr/>
              </p14:nvContentPartPr>
              <p14:xfrm>
                <a:off x="6143333" y="5293507"/>
                <a:ext cx="179640" cy="152280"/>
              </p14:xfrm>
            </p:contentPart>
          </mc:Choice>
          <mc:Fallback xmlns="">
            <p:pic>
              <p:nvPicPr>
                <p:cNvPr id="36" name="Freihand 35">
                  <a:extLst>
                    <a:ext uri="{FF2B5EF4-FFF2-40B4-BE49-F238E27FC236}">
                      <a16:creationId xmlns:a16="http://schemas.microsoft.com/office/drawing/2014/main" id="{1E29FB06-11D7-46D4-A137-7A044042BF4E}"/>
                    </a:ext>
                  </a:extLst>
                </p:cNvPr>
                <p:cNvPicPr/>
                <p:nvPr/>
              </p:nvPicPr>
              <p:blipFill>
                <a:blip r:embed="rId107"/>
                <a:stretch>
                  <a:fillRect/>
                </a:stretch>
              </p:blipFill>
              <p:spPr>
                <a:xfrm>
                  <a:off x="6139013" y="5289187"/>
                  <a:ext cx="1882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38" name="Freihand 37">
                  <a:extLst>
                    <a:ext uri="{FF2B5EF4-FFF2-40B4-BE49-F238E27FC236}">
                      <a16:creationId xmlns:a16="http://schemas.microsoft.com/office/drawing/2014/main" id="{F482FDF0-A0ED-412B-86B8-8CCB98C5EBA0}"/>
                    </a:ext>
                  </a:extLst>
                </p14:cNvPr>
                <p14:cNvContentPartPr/>
                <p14:nvPr/>
              </p14:nvContentPartPr>
              <p14:xfrm>
                <a:off x="6103373" y="5932507"/>
                <a:ext cx="22680" cy="141120"/>
              </p14:xfrm>
            </p:contentPart>
          </mc:Choice>
          <mc:Fallback xmlns="">
            <p:pic>
              <p:nvPicPr>
                <p:cNvPr id="38" name="Freihand 37">
                  <a:extLst>
                    <a:ext uri="{FF2B5EF4-FFF2-40B4-BE49-F238E27FC236}">
                      <a16:creationId xmlns:a16="http://schemas.microsoft.com/office/drawing/2014/main" id="{F482FDF0-A0ED-412B-86B8-8CCB98C5EBA0}"/>
                    </a:ext>
                  </a:extLst>
                </p:cNvPr>
                <p:cNvPicPr/>
                <p:nvPr/>
              </p:nvPicPr>
              <p:blipFill>
                <a:blip r:embed="rId109"/>
                <a:stretch>
                  <a:fillRect/>
                </a:stretch>
              </p:blipFill>
              <p:spPr>
                <a:xfrm>
                  <a:off x="6099053" y="5928187"/>
                  <a:ext cx="313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39" name="Freihand 38">
                  <a:extLst>
                    <a:ext uri="{FF2B5EF4-FFF2-40B4-BE49-F238E27FC236}">
                      <a16:creationId xmlns:a16="http://schemas.microsoft.com/office/drawing/2014/main" id="{4FDA68A7-B9BA-4681-B28F-A2C4FB566430}"/>
                    </a:ext>
                  </a:extLst>
                </p14:cNvPr>
                <p14:cNvContentPartPr/>
                <p14:nvPr/>
              </p14:nvContentPartPr>
              <p14:xfrm>
                <a:off x="6103733" y="5901547"/>
                <a:ext cx="97920" cy="13320"/>
              </p14:xfrm>
            </p:contentPart>
          </mc:Choice>
          <mc:Fallback xmlns="">
            <p:pic>
              <p:nvPicPr>
                <p:cNvPr id="39" name="Freihand 38">
                  <a:extLst>
                    <a:ext uri="{FF2B5EF4-FFF2-40B4-BE49-F238E27FC236}">
                      <a16:creationId xmlns:a16="http://schemas.microsoft.com/office/drawing/2014/main" id="{4FDA68A7-B9BA-4681-B28F-A2C4FB566430}"/>
                    </a:ext>
                  </a:extLst>
                </p:cNvPr>
                <p:cNvPicPr/>
                <p:nvPr/>
              </p:nvPicPr>
              <p:blipFill>
                <a:blip r:embed="rId111"/>
                <a:stretch>
                  <a:fillRect/>
                </a:stretch>
              </p:blipFill>
              <p:spPr>
                <a:xfrm>
                  <a:off x="6099413" y="5897227"/>
                  <a:ext cx="1065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40" name="Freihand 39">
                  <a:extLst>
                    <a:ext uri="{FF2B5EF4-FFF2-40B4-BE49-F238E27FC236}">
                      <a16:creationId xmlns:a16="http://schemas.microsoft.com/office/drawing/2014/main" id="{172D65B5-E110-4826-9309-0B2BF387B9EA}"/>
                    </a:ext>
                  </a:extLst>
                </p14:cNvPr>
                <p14:cNvContentPartPr/>
                <p14:nvPr/>
              </p14:nvContentPartPr>
              <p14:xfrm>
                <a:off x="6108053" y="5970667"/>
                <a:ext cx="106920" cy="106200"/>
              </p14:xfrm>
            </p:contentPart>
          </mc:Choice>
          <mc:Fallback xmlns="">
            <p:pic>
              <p:nvPicPr>
                <p:cNvPr id="40" name="Freihand 39">
                  <a:extLst>
                    <a:ext uri="{FF2B5EF4-FFF2-40B4-BE49-F238E27FC236}">
                      <a16:creationId xmlns:a16="http://schemas.microsoft.com/office/drawing/2014/main" id="{172D65B5-E110-4826-9309-0B2BF387B9EA}"/>
                    </a:ext>
                  </a:extLst>
                </p:cNvPr>
                <p:cNvPicPr/>
                <p:nvPr/>
              </p:nvPicPr>
              <p:blipFill>
                <a:blip r:embed="rId113"/>
                <a:stretch>
                  <a:fillRect/>
                </a:stretch>
              </p:blipFill>
              <p:spPr>
                <a:xfrm>
                  <a:off x="6103733" y="5966347"/>
                  <a:ext cx="1155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41" name="Freihand 40">
                  <a:extLst>
                    <a:ext uri="{FF2B5EF4-FFF2-40B4-BE49-F238E27FC236}">
                      <a16:creationId xmlns:a16="http://schemas.microsoft.com/office/drawing/2014/main" id="{76D9A53D-61BC-491D-A998-265DA197411F}"/>
                    </a:ext>
                  </a:extLst>
                </p14:cNvPr>
                <p14:cNvContentPartPr/>
                <p14:nvPr/>
              </p14:nvContentPartPr>
              <p14:xfrm>
                <a:off x="6228653" y="5986147"/>
                <a:ext cx="180720" cy="70560"/>
              </p14:xfrm>
            </p:contentPart>
          </mc:Choice>
          <mc:Fallback xmlns="">
            <p:pic>
              <p:nvPicPr>
                <p:cNvPr id="41" name="Freihand 40">
                  <a:extLst>
                    <a:ext uri="{FF2B5EF4-FFF2-40B4-BE49-F238E27FC236}">
                      <a16:creationId xmlns:a16="http://schemas.microsoft.com/office/drawing/2014/main" id="{76D9A53D-61BC-491D-A998-265DA197411F}"/>
                    </a:ext>
                  </a:extLst>
                </p:cNvPr>
                <p:cNvPicPr/>
                <p:nvPr/>
              </p:nvPicPr>
              <p:blipFill>
                <a:blip r:embed="rId115"/>
                <a:stretch>
                  <a:fillRect/>
                </a:stretch>
              </p:blipFill>
              <p:spPr>
                <a:xfrm>
                  <a:off x="6224333" y="5981827"/>
                  <a:ext cx="1893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42" name="Freihand 41">
                  <a:extLst>
                    <a:ext uri="{FF2B5EF4-FFF2-40B4-BE49-F238E27FC236}">
                      <a16:creationId xmlns:a16="http://schemas.microsoft.com/office/drawing/2014/main" id="{EDE62C87-DED6-45CA-9DE9-A3FBD5C935E7}"/>
                    </a:ext>
                  </a:extLst>
                </p14:cNvPr>
                <p14:cNvContentPartPr/>
                <p14:nvPr/>
              </p14:nvContentPartPr>
              <p14:xfrm>
                <a:off x="6370853" y="5882467"/>
                <a:ext cx="14400" cy="34920"/>
              </p14:xfrm>
            </p:contentPart>
          </mc:Choice>
          <mc:Fallback xmlns="">
            <p:pic>
              <p:nvPicPr>
                <p:cNvPr id="42" name="Freihand 41">
                  <a:extLst>
                    <a:ext uri="{FF2B5EF4-FFF2-40B4-BE49-F238E27FC236}">
                      <a16:creationId xmlns:a16="http://schemas.microsoft.com/office/drawing/2014/main" id="{EDE62C87-DED6-45CA-9DE9-A3FBD5C935E7}"/>
                    </a:ext>
                  </a:extLst>
                </p:cNvPr>
                <p:cNvPicPr/>
                <p:nvPr/>
              </p:nvPicPr>
              <p:blipFill>
                <a:blip r:embed="rId117"/>
                <a:stretch>
                  <a:fillRect/>
                </a:stretch>
              </p:blipFill>
              <p:spPr>
                <a:xfrm>
                  <a:off x="6366533" y="5878147"/>
                  <a:ext cx="230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43" name="Freihand 42">
                  <a:extLst>
                    <a:ext uri="{FF2B5EF4-FFF2-40B4-BE49-F238E27FC236}">
                      <a16:creationId xmlns:a16="http://schemas.microsoft.com/office/drawing/2014/main" id="{13CC2B60-DD29-4B07-B649-D91A6A3D4F26}"/>
                    </a:ext>
                  </a:extLst>
                </p14:cNvPr>
                <p14:cNvContentPartPr/>
                <p14:nvPr/>
              </p14:nvContentPartPr>
              <p14:xfrm>
                <a:off x="6463373" y="5836387"/>
                <a:ext cx="102960" cy="204480"/>
              </p14:xfrm>
            </p:contentPart>
          </mc:Choice>
          <mc:Fallback xmlns="">
            <p:pic>
              <p:nvPicPr>
                <p:cNvPr id="43" name="Freihand 42">
                  <a:extLst>
                    <a:ext uri="{FF2B5EF4-FFF2-40B4-BE49-F238E27FC236}">
                      <a16:creationId xmlns:a16="http://schemas.microsoft.com/office/drawing/2014/main" id="{13CC2B60-DD29-4B07-B649-D91A6A3D4F26}"/>
                    </a:ext>
                  </a:extLst>
                </p:cNvPr>
                <p:cNvPicPr/>
                <p:nvPr/>
              </p:nvPicPr>
              <p:blipFill>
                <a:blip r:embed="rId119"/>
                <a:stretch>
                  <a:fillRect/>
                </a:stretch>
              </p:blipFill>
              <p:spPr>
                <a:xfrm>
                  <a:off x="6459053" y="5832067"/>
                  <a:ext cx="1116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44" name="Freihand 43">
                  <a:extLst>
                    <a:ext uri="{FF2B5EF4-FFF2-40B4-BE49-F238E27FC236}">
                      <a16:creationId xmlns:a16="http://schemas.microsoft.com/office/drawing/2014/main" id="{322999F2-49A5-48D3-A937-B9A0A52AC4EE}"/>
                    </a:ext>
                  </a:extLst>
                </p14:cNvPr>
                <p14:cNvContentPartPr/>
                <p14:nvPr/>
              </p14:nvContentPartPr>
              <p14:xfrm>
                <a:off x="6538253" y="5971747"/>
                <a:ext cx="43200" cy="26280"/>
              </p14:xfrm>
            </p:contentPart>
          </mc:Choice>
          <mc:Fallback xmlns="">
            <p:pic>
              <p:nvPicPr>
                <p:cNvPr id="44" name="Freihand 43">
                  <a:extLst>
                    <a:ext uri="{FF2B5EF4-FFF2-40B4-BE49-F238E27FC236}">
                      <a16:creationId xmlns:a16="http://schemas.microsoft.com/office/drawing/2014/main" id="{322999F2-49A5-48D3-A937-B9A0A52AC4EE}"/>
                    </a:ext>
                  </a:extLst>
                </p:cNvPr>
                <p:cNvPicPr/>
                <p:nvPr/>
              </p:nvPicPr>
              <p:blipFill>
                <a:blip r:embed="rId121"/>
                <a:stretch>
                  <a:fillRect/>
                </a:stretch>
              </p:blipFill>
              <p:spPr>
                <a:xfrm>
                  <a:off x="6533933" y="5967427"/>
                  <a:ext cx="518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45" name="Freihand 44">
                  <a:extLst>
                    <a:ext uri="{FF2B5EF4-FFF2-40B4-BE49-F238E27FC236}">
                      <a16:creationId xmlns:a16="http://schemas.microsoft.com/office/drawing/2014/main" id="{0166D0CA-FD6B-4CCB-9C89-1CFA2C124CE2}"/>
                    </a:ext>
                  </a:extLst>
                </p14:cNvPr>
                <p14:cNvContentPartPr/>
                <p14:nvPr/>
              </p14:nvContentPartPr>
              <p14:xfrm>
                <a:off x="6581813" y="5941507"/>
                <a:ext cx="210600" cy="58680"/>
              </p14:xfrm>
            </p:contentPart>
          </mc:Choice>
          <mc:Fallback xmlns="">
            <p:pic>
              <p:nvPicPr>
                <p:cNvPr id="45" name="Freihand 44">
                  <a:extLst>
                    <a:ext uri="{FF2B5EF4-FFF2-40B4-BE49-F238E27FC236}">
                      <a16:creationId xmlns:a16="http://schemas.microsoft.com/office/drawing/2014/main" id="{0166D0CA-FD6B-4CCB-9C89-1CFA2C124CE2}"/>
                    </a:ext>
                  </a:extLst>
                </p:cNvPr>
                <p:cNvPicPr/>
                <p:nvPr/>
              </p:nvPicPr>
              <p:blipFill>
                <a:blip r:embed="rId123"/>
                <a:stretch>
                  <a:fillRect/>
                </a:stretch>
              </p:blipFill>
              <p:spPr>
                <a:xfrm>
                  <a:off x="6577493" y="5937187"/>
                  <a:ext cx="2192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46" name="Freihand 45">
                  <a:extLst>
                    <a:ext uri="{FF2B5EF4-FFF2-40B4-BE49-F238E27FC236}">
                      <a16:creationId xmlns:a16="http://schemas.microsoft.com/office/drawing/2014/main" id="{0A4ECDCC-DD82-42D0-AFD1-63DA88319997}"/>
                    </a:ext>
                  </a:extLst>
                </p14:cNvPr>
                <p14:cNvContentPartPr/>
                <p14:nvPr/>
              </p14:nvContentPartPr>
              <p14:xfrm>
                <a:off x="6825893" y="5946547"/>
                <a:ext cx="143640" cy="38160"/>
              </p14:xfrm>
            </p:contentPart>
          </mc:Choice>
          <mc:Fallback xmlns="">
            <p:pic>
              <p:nvPicPr>
                <p:cNvPr id="46" name="Freihand 45">
                  <a:extLst>
                    <a:ext uri="{FF2B5EF4-FFF2-40B4-BE49-F238E27FC236}">
                      <a16:creationId xmlns:a16="http://schemas.microsoft.com/office/drawing/2014/main" id="{0A4ECDCC-DD82-42D0-AFD1-63DA88319997}"/>
                    </a:ext>
                  </a:extLst>
                </p:cNvPr>
                <p:cNvPicPr/>
                <p:nvPr/>
              </p:nvPicPr>
              <p:blipFill>
                <a:blip r:embed="rId125"/>
                <a:stretch>
                  <a:fillRect/>
                </a:stretch>
              </p:blipFill>
              <p:spPr>
                <a:xfrm>
                  <a:off x="6821573" y="5942227"/>
                  <a:ext cx="1522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7" name="Freihand 46">
                  <a:extLst>
                    <a:ext uri="{FF2B5EF4-FFF2-40B4-BE49-F238E27FC236}">
                      <a16:creationId xmlns:a16="http://schemas.microsoft.com/office/drawing/2014/main" id="{2259E71E-9CA2-41C0-9948-A730AAD30EC0}"/>
                    </a:ext>
                  </a:extLst>
                </p14:cNvPr>
                <p14:cNvContentPartPr/>
                <p14:nvPr/>
              </p14:nvContentPartPr>
              <p14:xfrm>
                <a:off x="7015613" y="5911627"/>
                <a:ext cx="214920" cy="54720"/>
              </p14:xfrm>
            </p:contentPart>
          </mc:Choice>
          <mc:Fallback xmlns="">
            <p:pic>
              <p:nvPicPr>
                <p:cNvPr id="47" name="Freihand 46">
                  <a:extLst>
                    <a:ext uri="{FF2B5EF4-FFF2-40B4-BE49-F238E27FC236}">
                      <a16:creationId xmlns:a16="http://schemas.microsoft.com/office/drawing/2014/main" id="{2259E71E-9CA2-41C0-9948-A730AAD30EC0}"/>
                    </a:ext>
                  </a:extLst>
                </p:cNvPr>
                <p:cNvPicPr/>
                <p:nvPr/>
              </p:nvPicPr>
              <p:blipFill>
                <a:blip r:embed="rId127"/>
                <a:stretch>
                  <a:fillRect/>
                </a:stretch>
              </p:blipFill>
              <p:spPr>
                <a:xfrm>
                  <a:off x="7011293" y="5907307"/>
                  <a:ext cx="2235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48" name="Freihand 47">
                  <a:extLst>
                    <a:ext uri="{FF2B5EF4-FFF2-40B4-BE49-F238E27FC236}">
                      <a16:creationId xmlns:a16="http://schemas.microsoft.com/office/drawing/2014/main" id="{9AB30135-6468-4E11-8A9E-745D1296A66F}"/>
                    </a:ext>
                  </a:extLst>
                </p14:cNvPr>
                <p14:cNvContentPartPr/>
                <p14:nvPr/>
              </p14:nvContentPartPr>
              <p14:xfrm>
                <a:off x="6529973" y="5234467"/>
                <a:ext cx="644400" cy="369360"/>
              </p14:xfrm>
            </p:contentPart>
          </mc:Choice>
          <mc:Fallback xmlns="">
            <p:pic>
              <p:nvPicPr>
                <p:cNvPr id="48" name="Freihand 47">
                  <a:extLst>
                    <a:ext uri="{FF2B5EF4-FFF2-40B4-BE49-F238E27FC236}">
                      <a16:creationId xmlns:a16="http://schemas.microsoft.com/office/drawing/2014/main" id="{9AB30135-6468-4E11-8A9E-745D1296A66F}"/>
                    </a:ext>
                  </a:extLst>
                </p:cNvPr>
                <p:cNvPicPr/>
                <p:nvPr/>
              </p:nvPicPr>
              <p:blipFill>
                <a:blip r:embed="rId129"/>
                <a:stretch>
                  <a:fillRect/>
                </a:stretch>
              </p:blipFill>
              <p:spPr>
                <a:xfrm>
                  <a:off x="6525653" y="5230147"/>
                  <a:ext cx="65304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49" name="Freihand 48">
                  <a:extLst>
                    <a:ext uri="{FF2B5EF4-FFF2-40B4-BE49-F238E27FC236}">
                      <a16:creationId xmlns:a16="http://schemas.microsoft.com/office/drawing/2014/main" id="{572AB5CB-28E3-4162-83DE-8B0B135E9824}"/>
                    </a:ext>
                  </a:extLst>
                </p14:cNvPr>
                <p14:cNvContentPartPr/>
                <p14:nvPr/>
              </p14:nvContentPartPr>
              <p14:xfrm>
                <a:off x="6475613" y="5210347"/>
                <a:ext cx="211320" cy="141480"/>
              </p14:xfrm>
            </p:contentPart>
          </mc:Choice>
          <mc:Fallback xmlns="">
            <p:pic>
              <p:nvPicPr>
                <p:cNvPr id="49" name="Freihand 48">
                  <a:extLst>
                    <a:ext uri="{FF2B5EF4-FFF2-40B4-BE49-F238E27FC236}">
                      <a16:creationId xmlns:a16="http://schemas.microsoft.com/office/drawing/2014/main" id="{572AB5CB-28E3-4162-83DE-8B0B135E9824}"/>
                    </a:ext>
                  </a:extLst>
                </p:cNvPr>
                <p:cNvPicPr/>
                <p:nvPr/>
              </p:nvPicPr>
              <p:blipFill>
                <a:blip r:embed="rId131"/>
                <a:stretch>
                  <a:fillRect/>
                </a:stretch>
              </p:blipFill>
              <p:spPr>
                <a:xfrm>
                  <a:off x="6471293" y="5206027"/>
                  <a:ext cx="2199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51" name="Freihand 50">
                  <a:extLst>
                    <a:ext uri="{FF2B5EF4-FFF2-40B4-BE49-F238E27FC236}">
                      <a16:creationId xmlns:a16="http://schemas.microsoft.com/office/drawing/2014/main" id="{8A8BF878-1DA5-4F3A-AEDC-9FE929833B92}"/>
                    </a:ext>
                  </a:extLst>
                </p14:cNvPr>
                <p14:cNvContentPartPr/>
                <p14:nvPr/>
              </p14:nvContentPartPr>
              <p14:xfrm>
                <a:off x="7275893" y="5554507"/>
                <a:ext cx="105120" cy="93960"/>
              </p14:xfrm>
            </p:contentPart>
          </mc:Choice>
          <mc:Fallback xmlns="">
            <p:pic>
              <p:nvPicPr>
                <p:cNvPr id="51" name="Freihand 50">
                  <a:extLst>
                    <a:ext uri="{FF2B5EF4-FFF2-40B4-BE49-F238E27FC236}">
                      <a16:creationId xmlns:a16="http://schemas.microsoft.com/office/drawing/2014/main" id="{8A8BF878-1DA5-4F3A-AEDC-9FE929833B92}"/>
                    </a:ext>
                  </a:extLst>
                </p:cNvPr>
                <p:cNvPicPr/>
                <p:nvPr/>
              </p:nvPicPr>
              <p:blipFill>
                <a:blip r:embed="rId133"/>
                <a:stretch>
                  <a:fillRect/>
                </a:stretch>
              </p:blipFill>
              <p:spPr>
                <a:xfrm>
                  <a:off x="7271573" y="5550187"/>
                  <a:ext cx="1137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53" name="Freihand 52">
                  <a:extLst>
                    <a:ext uri="{FF2B5EF4-FFF2-40B4-BE49-F238E27FC236}">
                      <a16:creationId xmlns:a16="http://schemas.microsoft.com/office/drawing/2014/main" id="{06B60C2F-73A6-498F-AD94-98C915330124}"/>
                    </a:ext>
                  </a:extLst>
                </p14:cNvPr>
                <p14:cNvContentPartPr/>
                <p14:nvPr/>
              </p14:nvContentPartPr>
              <p14:xfrm>
                <a:off x="7413773" y="5566027"/>
                <a:ext cx="231120" cy="68400"/>
              </p14:xfrm>
            </p:contentPart>
          </mc:Choice>
          <mc:Fallback xmlns="">
            <p:pic>
              <p:nvPicPr>
                <p:cNvPr id="53" name="Freihand 52">
                  <a:extLst>
                    <a:ext uri="{FF2B5EF4-FFF2-40B4-BE49-F238E27FC236}">
                      <a16:creationId xmlns:a16="http://schemas.microsoft.com/office/drawing/2014/main" id="{06B60C2F-73A6-498F-AD94-98C915330124}"/>
                    </a:ext>
                  </a:extLst>
                </p:cNvPr>
                <p:cNvPicPr/>
                <p:nvPr/>
              </p:nvPicPr>
              <p:blipFill>
                <a:blip r:embed="rId135"/>
                <a:stretch>
                  <a:fillRect/>
                </a:stretch>
              </p:blipFill>
              <p:spPr>
                <a:xfrm>
                  <a:off x="7409453" y="5561707"/>
                  <a:ext cx="2397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55" name="Freihand 54">
                  <a:extLst>
                    <a:ext uri="{FF2B5EF4-FFF2-40B4-BE49-F238E27FC236}">
                      <a16:creationId xmlns:a16="http://schemas.microsoft.com/office/drawing/2014/main" id="{09F343DE-4618-4565-B9F5-3B3B262EA8D4}"/>
                    </a:ext>
                  </a:extLst>
                </p14:cNvPr>
                <p14:cNvContentPartPr/>
                <p14:nvPr/>
              </p14:nvContentPartPr>
              <p14:xfrm>
                <a:off x="7692053" y="5546227"/>
                <a:ext cx="47160" cy="88560"/>
              </p14:xfrm>
            </p:contentPart>
          </mc:Choice>
          <mc:Fallback xmlns="">
            <p:pic>
              <p:nvPicPr>
                <p:cNvPr id="55" name="Freihand 54">
                  <a:extLst>
                    <a:ext uri="{FF2B5EF4-FFF2-40B4-BE49-F238E27FC236}">
                      <a16:creationId xmlns:a16="http://schemas.microsoft.com/office/drawing/2014/main" id="{09F343DE-4618-4565-B9F5-3B3B262EA8D4}"/>
                    </a:ext>
                  </a:extLst>
                </p:cNvPr>
                <p:cNvPicPr/>
                <p:nvPr/>
              </p:nvPicPr>
              <p:blipFill>
                <a:blip r:embed="rId137"/>
                <a:stretch>
                  <a:fillRect/>
                </a:stretch>
              </p:blipFill>
              <p:spPr>
                <a:xfrm>
                  <a:off x="7687733" y="5541907"/>
                  <a:ext cx="558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56" name="Freihand 55">
                  <a:extLst>
                    <a:ext uri="{FF2B5EF4-FFF2-40B4-BE49-F238E27FC236}">
                      <a16:creationId xmlns:a16="http://schemas.microsoft.com/office/drawing/2014/main" id="{6CB55BCB-D770-449F-A70B-580FBB8251CF}"/>
                    </a:ext>
                  </a:extLst>
                </p14:cNvPr>
                <p14:cNvContentPartPr/>
                <p14:nvPr/>
              </p14:nvContentPartPr>
              <p14:xfrm>
                <a:off x="7743173" y="5564227"/>
                <a:ext cx="72720" cy="67680"/>
              </p14:xfrm>
            </p:contentPart>
          </mc:Choice>
          <mc:Fallback xmlns="">
            <p:pic>
              <p:nvPicPr>
                <p:cNvPr id="56" name="Freihand 55">
                  <a:extLst>
                    <a:ext uri="{FF2B5EF4-FFF2-40B4-BE49-F238E27FC236}">
                      <a16:creationId xmlns:a16="http://schemas.microsoft.com/office/drawing/2014/main" id="{6CB55BCB-D770-449F-A70B-580FBB8251CF}"/>
                    </a:ext>
                  </a:extLst>
                </p:cNvPr>
                <p:cNvPicPr/>
                <p:nvPr/>
              </p:nvPicPr>
              <p:blipFill>
                <a:blip r:embed="rId139"/>
                <a:stretch>
                  <a:fillRect/>
                </a:stretch>
              </p:blipFill>
              <p:spPr>
                <a:xfrm>
                  <a:off x="7738853" y="5559907"/>
                  <a:ext cx="813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57" name="Freihand 56">
                  <a:extLst>
                    <a:ext uri="{FF2B5EF4-FFF2-40B4-BE49-F238E27FC236}">
                      <a16:creationId xmlns:a16="http://schemas.microsoft.com/office/drawing/2014/main" id="{E8BAF6E7-E936-46D9-ABBB-856C8F8F15DA}"/>
                    </a:ext>
                  </a:extLst>
                </p14:cNvPr>
                <p14:cNvContentPartPr/>
                <p14:nvPr/>
              </p14:nvContentPartPr>
              <p14:xfrm>
                <a:off x="7808333" y="5498707"/>
                <a:ext cx="12600" cy="9000"/>
              </p14:xfrm>
            </p:contentPart>
          </mc:Choice>
          <mc:Fallback xmlns="">
            <p:pic>
              <p:nvPicPr>
                <p:cNvPr id="57" name="Freihand 56">
                  <a:extLst>
                    <a:ext uri="{FF2B5EF4-FFF2-40B4-BE49-F238E27FC236}">
                      <a16:creationId xmlns:a16="http://schemas.microsoft.com/office/drawing/2014/main" id="{E8BAF6E7-E936-46D9-ABBB-856C8F8F15DA}"/>
                    </a:ext>
                  </a:extLst>
                </p:cNvPr>
                <p:cNvPicPr/>
                <p:nvPr/>
              </p:nvPicPr>
              <p:blipFill>
                <a:blip r:embed="rId141"/>
                <a:stretch>
                  <a:fillRect/>
                </a:stretch>
              </p:blipFill>
              <p:spPr>
                <a:xfrm>
                  <a:off x="7804013" y="5494387"/>
                  <a:ext cx="212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58" name="Freihand 57">
                  <a:extLst>
                    <a:ext uri="{FF2B5EF4-FFF2-40B4-BE49-F238E27FC236}">
                      <a16:creationId xmlns:a16="http://schemas.microsoft.com/office/drawing/2014/main" id="{EFE97382-527B-458B-9151-72FF78F031CF}"/>
                    </a:ext>
                  </a:extLst>
                </p14:cNvPr>
                <p14:cNvContentPartPr/>
                <p14:nvPr/>
              </p14:nvContentPartPr>
              <p14:xfrm>
                <a:off x="7845053" y="5444707"/>
                <a:ext cx="177480" cy="159480"/>
              </p14:xfrm>
            </p:contentPart>
          </mc:Choice>
          <mc:Fallback xmlns="">
            <p:pic>
              <p:nvPicPr>
                <p:cNvPr id="58" name="Freihand 57">
                  <a:extLst>
                    <a:ext uri="{FF2B5EF4-FFF2-40B4-BE49-F238E27FC236}">
                      <a16:creationId xmlns:a16="http://schemas.microsoft.com/office/drawing/2014/main" id="{EFE97382-527B-458B-9151-72FF78F031CF}"/>
                    </a:ext>
                  </a:extLst>
                </p:cNvPr>
                <p:cNvPicPr/>
                <p:nvPr/>
              </p:nvPicPr>
              <p:blipFill>
                <a:blip r:embed="rId143"/>
                <a:stretch>
                  <a:fillRect/>
                </a:stretch>
              </p:blipFill>
              <p:spPr>
                <a:xfrm>
                  <a:off x="7840733" y="5440387"/>
                  <a:ext cx="1861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59" name="Freihand 58">
                  <a:extLst>
                    <a:ext uri="{FF2B5EF4-FFF2-40B4-BE49-F238E27FC236}">
                      <a16:creationId xmlns:a16="http://schemas.microsoft.com/office/drawing/2014/main" id="{EB871646-4582-4EF8-A4EF-6E8998620FF4}"/>
                    </a:ext>
                  </a:extLst>
                </p14:cNvPr>
                <p14:cNvContentPartPr/>
                <p14:nvPr/>
              </p14:nvContentPartPr>
              <p14:xfrm>
                <a:off x="8059253" y="5495467"/>
                <a:ext cx="82440" cy="117360"/>
              </p14:xfrm>
            </p:contentPart>
          </mc:Choice>
          <mc:Fallback xmlns="">
            <p:pic>
              <p:nvPicPr>
                <p:cNvPr id="59" name="Freihand 58">
                  <a:extLst>
                    <a:ext uri="{FF2B5EF4-FFF2-40B4-BE49-F238E27FC236}">
                      <a16:creationId xmlns:a16="http://schemas.microsoft.com/office/drawing/2014/main" id="{EB871646-4582-4EF8-A4EF-6E8998620FF4}"/>
                    </a:ext>
                  </a:extLst>
                </p:cNvPr>
                <p:cNvPicPr/>
                <p:nvPr/>
              </p:nvPicPr>
              <p:blipFill>
                <a:blip r:embed="rId145"/>
                <a:stretch>
                  <a:fillRect/>
                </a:stretch>
              </p:blipFill>
              <p:spPr>
                <a:xfrm>
                  <a:off x="8054933" y="5491147"/>
                  <a:ext cx="91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60" name="Freihand 59">
                  <a:extLst>
                    <a:ext uri="{FF2B5EF4-FFF2-40B4-BE49-F238E27FC236}">
                      <a16:creationId xmlns:a16="http://schemas.microsoft.com/office/drawing/2014/main" id="{F56A5BB2-DD8C-4023-97BF-3993B1DAD45F}"/>
                    </a:ext>
                  </a:extLst>
                </p14:cNvPr>
                <p14:cNvContentPartPr/>
                <p14:nvPr/>
              </p14:nvContentPartPr>
              <p14:xfrm>
                <a:off x="8057453" y="5534707"/>
                <a:ext cx="87840" cy="15120"/>
              </p14:xfrm>
            </p:contentPart>
          </mc:Choice>
          <mc:Fallback xmlns="">
            <p:pic>
              <p:nvPicPr>
                <p:cNvPr id="60" name="Freihand 59">
                  <a:extLst>
                    <a:ext uri="{FF2B5EF4-FFF2-40B4-BE49-F238E27FC236}">
                      <a16:creationId xmlns:a16="http://schemas.microsoft.com/office/drawing/2014/main" id="{F56A5BB2-DD8C-4023-97BF-3993B1DAD45F}"/>
                    </a:ext>
                  </a:extLst>
                </p:cNvPr>
                <p:cNvPicPr/>
                <p:nvPr/>
              </p:nvPicPr>
              <p:blipFill>
                <a:blip r:embed="rId147"/>
                <a:stretch>
                  <a:fillRect/>
                </a:stretch>
              </p:blipFill>
              <p:spPr>
                <a:xfrm>
                  <a:off x="8053133" y="5530387"/>
                  <a:ext cx="964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61" name="Freihand 60">
                  <a:extLst>
                    <a:ext uri="{FF2B5EF4-FFF2-40B4-BE49-F238E27FC236}">
                      <a16:creationId xmlns:a16="http://schemas.microsoft.com/office/drawing/2014/main" id="{B6487BFA-CCD8-4F95-88D5-B139852B9641}"/>
                    </a:ext>
                  </a:extLst>
                </p14:cNvPr>
                <p14:cNvContentPartPr/>
                <p14:nvPr/>
              </p14:nvContentPartPr>
              <p14:xfrm>
                <a:off x="8153933" y="5514187"/>
                <a:ext cx="127440" cy="62640"/>
              </p14:xfrm>
            </p:contentPart>
          </mc:Choice>
          <mc:Fallback xmlns="">
            <p:pic>
              <p:nvPicPr>
                <p:cNvPr id="61" name="Freihand 60">
                  <a:extLst>
                    <a:ext uri="{FF2B5EF4-FFF2-40B4-BE49-F238E27FC236}">
                      <a16:creationId xmlns:a16="http://schemas.microsoft.com/office/drawing/2014/main" id="{B6487BFA-CCD8-4F95-88D5-B139852B9641}"/>
                    </a:ext>
                  </a:extLst>
                </p:cNvPr>
                <p:cNvPicPr/>
                <p:nvPr/>
              </p:nvPicPr>
              <p:blipFill>
                <a:blip r:embed="rId149"/>
                <a:stretch>
                  <a:fillRect/>
                </a:stretch>
              </p:blipFill>
              <p:spPr>
                <a:xfrm>
                  <a:off x="8149613" y="5509867"/>
                  <a:ext cx="1360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62" name="Freihand 61">
                  <a:extLst>
                    <a:ext uri="{FF2B5EF4-FFF2-40B4-BE49-F238E27FC236}">
                      <a16:creationId xmlns:a16="http://schemas.microsoft.com/office/drawing/2014/main" id="{6663A53C-DD03-4A4E-A9DC-BC29932FC6A6}"/>
                    </a:ext>
                  </a:extLst>
                </p14:cNvPr>
                <p14:cNvContentPartPr/>
                <p14:nvPr/>
              </p14:nvContentPartPr>
              <p14:xfrm>
                <a:off x="8283533" y="5465587"/>
                <a:ext cx="69840" cy="108000"/>
              </p14:xfrm>
            </p:contentPart>
          </mc:Choice>
          <mc:Fallback xmlns="">
            <p:pic>
              <p:nvPicPr>
                <p:cNvPr id="62" name="Freihand 61">
                  <a:extLst>
                    <a:ext uri="{FF2B5EF4-FFF2-40B4-BE49-F238E27FC236}">
                      <a16:creationId xmlns:a16="http://schemas.microsoft.com/office/drawing/2014/main" id="{6663A53C-DD03-4A4E-A9DC-BC29932FC6A6}"/>
                    </a:ext>
                  </a:extLst>
                </p:cNvPr>
                <p:cNvPicPr/>
                <p:nvPr/>
              </p:nvPicPr>
              <p:blipFill>
                <a:blip r:embed="rId151"/>
                <a:stretch>
                  <a:fillRect/>
                </a:stretch>
              </p:blipFill>
              <p:spPr>
                <a:xfrm>
                  <a:off x="8279213" y="5461267"/>
                  <a:ext cx="784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63" name="Freihand 62">
                  <a:extLst>
                    <a:ext uri="{FF2B5EF4-FFF2-40B4-BE49-F238E27FC236}">
                      <a16:creationId xmlns:a16="http://schemas.microsoft.com/office/drawing/2014/main" id="{FC20C235-2B28-43D0-9A9A-CE1B865568F3}"/>
                    </a:ext>
                  </a:extLst>
                </p14:cNvPr>
                <p14:cNvContentPartPr/>
                <p14:nvPr/>
              </p14:nvContentPartPr>
              <p14:xfrm>
                <a:off x="8362013" y="5469547"/>
                <a:ext cx="157320" cy="104760"/>
              </p14:xfrm>
            </p:contentPart>
          </mc:Choice>
          <mc:Fallback xmlns="">
            <p:pic>
              <p:nvPicPr>
                <p:cNvPr id="63" name="Freihand 62">
                  <a:extLst>
                    <a:ext uri="{FF2B5EF4-FFF2-40B4-BE49-F238E27FC236}">
                      <a16:creationId xmlns:a16="http://schemas.microsoft.com/office/drawing/2014/main" id="{FC20C235-2B28-43D0-9A9A-CE1B865568F3}"/>
                    </a:ext>
                  </a:extLst>
                </p:cNvPr>
                <p:cNvPicPr/>
                <p:nvPr/>
              </p:nvPicPr>
              <p:blipFill>
                <a:blip r:embed="rId153"/>
                <a:stretch>
                  <a:fillRect/>
                </a:stretch>
              </p:blipFill>
              <p:spPr>
                <a:xfrm>
                  <a:off x="8357693" y="5465227"/>
                  <a:ext cx="1659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4" name="Freihand 93">
                  <a:extLst>
                    <a:ext uri="{FF2B5EF4-FFF2-40B4-BE49-F238E27FC236}">
                      <a16:creationId xmlns:a16="http://schemas.microsoft.com/office/drawing/2014/main" id="{CE5A811F-2500-46E0-90F5-92800EC04215}"/>
                    </a:ext>
                  </a:extLst>
                </p14:cNvPr>
                <p14:cNvContentPartPr/>
                <p14:nvPr/>
              </p14:nvContentPartPr>
              <p14:xfrm>
                <a:off x="7298933" y="5626147"/>
                <a:ext cx="1228680" cy="141120"/>
              </p14:xfrm>
            </p:contentPart>
          </mc:Choice>
          <mc:Fallback xmlns="">
            <p:pic>
              <p:nvPicPr>
                <p:cNvPr id="94" name="Freihand 93">
                  <a:extLst>
                    <a:ext uri="{FF2B5EF4-FFF2-40B4-BE49-F238E27FC236}">
                      <a16:creationId xmlns:a16="http://schemas.microsoft.com/office/drawing/2014/main" id="{CE5A811F-2500-46E0-90F5-92800EC04215}"/>
                    </a:ext>
                  </a:extLst>
                </p:cNvPr>
                <p:cNvPicPr/>
                <p:nvPr/>
              </p:nvPicPr>
              <p:blipFill>
                <a:blip r:embed="rId155"/>
                <a:stretch>
                  <a:fillRect/>
                </a:stretch>
              </p:blipFill>
              <p:spPr>
                <a:xfrm>
                  <a:off x="7294613" y="5621827"/>
                  <a:ext cx="1237320" cy="149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6">
            <p14:nvContentPartPr>
              <p14:cNvPr id="17" name="Freihand 16">
                <a:extLst>
                  <a:ext uri="{FF2B5EF4-FFF2-40B4-BE49-F238E27FC236}">
                    <a16:creationId xmlns:a16="http://schemas.microsoft.com/office/drawing/2014/main" id="{4560394D-56A3-408D-BFD8-5D1D2957D9B1}"/>
                  </a:ext>
                </a:extLst>
              </p14:cNvPr>
              <p14:cNvContentPartPr/>
              <p14:nvPr/>
            </p14:nvContentPartPr>
            <p14:xfrm>
              <a:off x="3170373" y="4723987"/>
              <a:ext cx="3937680" cy="760320"/>
            </p14:xfrm>
          </p:contentPart>
        </mc:Choice>
        <mc:Fallback xmlns="">
          <p:pic>
            <p:nvPicPr>
              <p:cNvPr id="17" name="Freihand 16">
                <a:extLst>
                  <a:ext uri="{FF2B5EF4-FFF2-40B4-BE49-F238E27FC236}">
                    <a16:creationId xmlns:a16="http://schemas.microsoft.com/office/drawing/2014/main" id="{4560394D-56A3-408D-BFD8-5D1D2957D9B1}"/>
                  </a:ext>
                </a:extLst>
              </p:cNvPr>
              <p:cNvPicPr/>
              <p:nvPr/>
            </p:nvPicPr>
            <p:blipFill>
              <a:blip r:embed="rId157"/>
              <a:stretch>
                <a:fillRect/>
              </a:stretch>
            </p:blipFill>
            <p:spPr>
              <a:xfrm>
                <a:off x="3166053" y="4719667"/>
                <a:ext cx="3946320" cy="7689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34" name="Freihand 33">
                <a:extLst>
                  <a:ext uri="{FF2B5EF4-FFF2-40B4-BE49-F238E27FC236}">
                    <a16:creationId xmlns:a16="http://schemas.microsoft.com/office/drawing/2014/main" id="{F497E5B2-F0EE-4B61-A86B-64D82C5C26D7}"/>
                  </a:ext>
                </a:extLst>
              </p14:cNvPr>
              <p14:cNvContentPartPr/>
              <p14:nvPr/>
            </p14:nvContentPartPr>
            <p14:xfrm>
              <a:off x="6117693" y="5292427"/>
              <a:ext cx="520200" cy="28440"/>
            </p14:xfrm>
          </p:contentPart>
        </mc:Choice>
        <mc:Fallback xmlns="">
          <p:pic>
            <p:nvPicPr>
              <p:cNvPr id="34" name="Freihand 33">
                <a:extLst>
                  <a:ext uri="{FF2B5EF4-FFF2-40B4-BE49-F238E27FC236}">
                    <a16:creationId xmlns:a16="http://schemas.microsoft.com/office/drawing/2014/main" id="{F497E5B2-F0EE-4B61-A86B-64D82C5C26D7}"/>
                  </a:ext>
                </a:extLst>
              </p:cNvPr>
              <p:cNvPicPr/>
              <p:nvPr/>
            </p:nvPicPr>
            <p:blipFill>
              <a:blip r:embed="rId159"/>
              <a:stretch>
                <a:fillRect/>
              </a:stretch>
            </p:blipFill>
            <p:spPr>
              <a:xfrm>
                <a:off x="6113373" y="5288107"/>
                <a:ext cx="5288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37" name="Freihand 36">
                <a:extLst>
                  <a:ext uri="{FF2B5EF4-FFF2-40B4-BE49-F238E27FC236}">
                    <a16:creationId xmlns:a16="http://schemas.microsoft.com/office/drawing/2014/main" id="{86926617-AAF9-48DF-A235-DCFDCFA5C8F0}"/>
                  </a:ext>
                </a:extLst>
              </p14:cNvPr>
              <p14:cNvContentPartPr/>
              <p14:nvPr/>
            </p14:nvContentPartPr>
            <p14:xfrm>
              <a:off x="6145773" y="4815067"/>
              <a:ext cx="212040" cy="232560"/>
            </p14:xfrm>
          </p:contentPart>
        </mc:Choice>
        <mc:Fallback xmlns="">
          <p:pic>
            <p:nvPicPr>
              <p:cNvPr id="37" name="Freihand 36">
                <a:extLst>
                  <a:ext uri="{FF2B5EF4-FFF2-40B4-BE49-F238E27FC236}">
                    <a16:creationId xmlns:a16="http://schemas.microsoft.com/office/drawing/2014/main" id="{86926617-AAF9-48DF-A235-DCFDCFA5C8F0}"/>
                  </a:ext>
                </a:extLst>
              </p:cNvPr>
              <p:cNvPicPr/>
              <p:nvPr/>
            </p:nvPicPr>
            <p:blipFill>
              <a:blip r:embed="rId161"/>
              <a:stretch>
                <a:fillRect/>
              </a:stretch>
            </p:blipFill>
            <p:spPr>
              <a:xfrm>
                <a:off x="6141453" y="4810747"/>
                <a:ext cx="22068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50" name="Freihand 49">
                <a:extLst>
                  <a:ext uri="{FF2B5EF4-FFF2-40B4-BE49-F238E27FC236}">
                    <a16:creationId xmlns:a16="http://schemas.microsoft.com/office/drawing/2014/main" id="{DDE8B6D3-ACEA-4FEA-A960-982ABDD78684}"/>
                  </a:ext>
                </a:extLst>
              </p14:cNvPr>
              <p14:cNvContentPartPr/>
              <p14:nvPr/>
            </p14:nvContentPartPr>
            <p14:xfrm>
              <a:off x="6426933" y="4840267"/>
              <a:ext cx="198720" cy="184680"/>
            </p14:xfrm>
          </p:contentPart>
        </mc:Choice>
        <mc:Fallback xmlns="">
          <p:pic>
            <p:nvPicPr>
              <p:cNvPr id="50" name="Freihand 49">
                <a:extLst>
                  <a:ext uri="{FF2B5EF4-FFF2-40B4-BE49-F238E27FC236}">
                    <a16:creationId xmlns:a16="http://schemas.microsoft.com/office/drawing/2014/main" id="{DDE8B6D3-ACEA-4FEA-A960-982ABDD78684}"/>
                  </a:ext>
                </a:extLst>
              </p:cNvPr>
              <p:cNvPicPr/>
              <p:nvPr/>
            </p:nvPicPr>
            <p:blipFill>
              <a:blip r:embed="rId163"/>
              <a:stretch>
                <a:fillRect/>
              </a:stretch>
            </p:blipFill>
            <p:spPr>
              <a:xfrm>
                <a:off x="6422613" y="4835947"/>
                <a:ext cx="2073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52" name="Freihand 51">
                <a:extLst>
                  <a:ext uri="{FF2B5EF4-FFF2-40B4-BE49-F238E27FC236}">
                    <a16:creationId xmlns:a16="http://schemas.microsoft.com/office/drawing/2014/main" id="{E905110D-DFE8-47FF-A09D-B7B4E8837CE9}"/>
                  </a:ext>
                </a:extLst>
              </p14:cNvPr>
              <p14:cNvContentPartPr/>
              <p14:nvPr/>
            </p14:nvContentPartPr>
            <p14:xfrm>
              <a:off x="6397413" y="4846027"/>
              <a:ext cx="227880" cy="175320"/>
            </p14:xfrm>
          </p:contentPart>
        </mc:Choice>
        <mc:Fallback xmlns="">
          <p:pic>
            <p:nvPicPr>
              <p:cNvPr id="52" name="Freihand 51">
                <a:extLst>
                  <a:ext uri="{FF2B5EF4-FFF2-40B4-BE49-F238E27FC236}">
                    <a16:creationId xmlns:a16="http://schemas.microsoft.com/office/drawing/2014/main" id="{E905110D-DFE8-47FF-A09D-B7B4E8837CE9}"/>
                  </a:ext>
                </a:extLst>
              </p:cNvPr>
              <p:cNvPicPr/>
              <p:nvPr/>
            </p:nvPicPr>
            <p:blipFill>
              <a:blip r:embed="rId165"/>
              <a:stretch>
                <a:fillRect/>
              </a:stretch>
            </p:blipFill>
            <p:spPr>
              <a:xfrm>
                <a:off x="6393093" y="4841707"/>
                <a:ext cx="2365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54" name="Freihand 53">
                <a:extLst>
                  <a:ext uri="{FF2B5EF4-FFF2-40B4-BE49-F238E27FC236}">
                    <a16:creationId xmlns:a16="http://schemas.microsoft.com/office/drawing/2014/main" id="{B6945A74-D56C-440B-A4C5-1C4ECACE62A6}"/>
                  </a:ext>
                </a:extLst>
              </p14:cNvPr>
              <p14:cNvContentPartPr/>
              <p14:nvPr/>
            </p14:nvContentPartPr>
            <p14:xfrm>
              <a:off x="3161733" y="4698787"/>
              <a:ext cx="3956040" cy="900000"/>
            </p14:xfrm>
          </p:contentPart>
        </mc:Choice>
        <mc:Fallback xmlns="">
          <p:pic>
            <p:nvPicPr>
              <p:cNvPr id="54" name="Freihand 53">
                <a:extLst>
                  <a:ext uri="{FF2B5EF4-FFF2-40B4-BE49-F238E27FC236}">
                    <a16:creationId xmlns:a16="http://schemas.microsoft.com/office/drawing/2014/main" id="{B6945A74-D56C-440B-A4C5-1C4ECACE62A6}"/>
                  </a:ext>
                </a:extLst>
              </p:cNvPr>
              <p:cNvPicPr/>
              <p:nvPr/>
            </p:nvPicPr>
            <p:blipFill>
              <a:blip r:embed="rId167"/>
              <a:stretch>
                <a:fillRect/>
              </a:stretch>
            </p:blipFill>
            <p:spPr>
              <a:xfrm>
                <a:off x="3157413" y="4694467"/>
                <a:ext cx="3964680" cy="9086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64" name="Freihand 63">
                <a:extLst>
                  <a:ext uri="{FF2B5EF4-FFF2-40B4-BE49-F238E27FC236}">
                    <a16:creationId xmlns:a16="http://schemas.microsoft.com/office/drawing/2014/main" id="{68CF0680-4BBA-45D6-8509-8351B17E8C16}"/>
                  </a:ext>
                </a:extLst>
              </p14:cNvPr>
              <p14:cNvContentPartPr/>
              <p14:nvPr/>
            </p14:nvContentPartPr>
            <p14:xfrm>
              <a:off x="6340533" y="4762867"/>
              <a:ext cx="312840" cy="623880"/>
            </p14:xfrm>
          </p:contentPart>
        </mc:Choice>
        <mc:Fallback xmlns="">
          <p:pic>
            <p:nvPicPr>
              <p:cNvPr id="64" name="Freihand 63">
                <a:extLst>
                  <a:ext uri="{FF2B5EF4-FFF2-40B4-BE49-F238E27FC236}">
                    <a16:creationId xmlns:a16="http://schemas.microsoft.com/office/drawing/2014/main" id="{68CF0680-4BBA-45D6-8509-8351B17E8C16}"/>
                  </a:ext>
                </a:extLst>
              </p:cNvPr>
              <p:cNvPicPr/>
              <p:nvPr/>
            </p:nvPicPr>
            <p:blipFill>
              <a:blip r:embed="rId169"/>
              <a:stretch>
                <a:fillRect/>
              </a:stretch>
            </p:blipFill>
            <p:spPr>
              <a:xfrm>
                <a:off x="6336213" y="4758547"/>
                <a:ext cx="321480" cy="632520"/>
              </a:xfrm>
              <a:prstGeom prst="rect">
                <a:avLst/>
              </a:prstGeom>
            </p:spPr>
          </p:pic>
        </mc:Fallback>
      </mc:AlternateContent>
    </p:spTree>
    <p:extLst>
      <p:ext uri="{BB962C8B-B14F-4D97-AF65-F5344CB8AC3E}">
        <p14:creationId xmlns:p14="http://schemas.microsoft.com/office/powerpoint/2010/main" val="282233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8</a:t>
            </a:fld>
            <a:endParaRPr lang="de-DE" dirty="0"/>
          </a:p>
        </p:txBody>
      </p:sp>
      <p:sp>
        <p:nvSpPr>
          <p:cNvPr id="7" name="TextShape 2"/>
          <p:cNvSpPr txBox="1"/>
          <p:nvPr/>
        </p:nvSpPr>
        <p:spPr>
          <a:xfrm>
            <a:off x="1600740" y="29522"/>
            <a:ext cx="8610060"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Zinsen und Inflation – Fisher Relation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77238" y="595593"/>
                <a:ext cx="6719477" cy="5472607"/>
              </a:xfrm>
              <a:prstGeom prst="rect">
                <a:avLst/>
              </a:prstGeom>
              <a:noFill/>
            </p:spPr>
            <p:txBody>
              <a:bodyPr wrap="square" rtlCol="0">
                <a:noAutofit/>
              </a:bodyPr>
              <a:lstStyle/>
              <a:p>
                <a:r>
                  <a:rPr lang="en-US" sz="2400" b="1" dirty="0" err="1"/>
                  <a:t>Angenommen</a:t>
                </a:r>
                <a:r>
                  <a:rPr lang="en-US" sz="2400" b="1" dirty="0"/>
                  <a:t> man </a:t>
                </a:r>
                <a:r>
                  <a:rPr lang="en-US" sz="2400" b="1" dirty="0" err="1"/>
                  <a:t>investiert</a:t>
                </a:r>
                <a:r>
                  <a:rPr lang="en-US" sz="2400" b="1" dirty="0"/>
                  <a:t> </a:t>
                </a:r>
                <a:r>
                  <a:rPr lang="en-US" sz="2400" b="1" dirty="0" err="1"/>
                  <a:t>einen</a:t>
                </a:r>
                <a:r>
                  <a:rPr lang="en-US" sz="2400" b="1" dirty="0"/>
                  <a:t> </a:t>
                </a:r>
                <a:r>
                  <a:rPr lang="en-US" sz="2400" b="1" dirty="0" err="1"/>
                  <a:t>Betrag</a:t>
                </a:r>
                <a:r>
                  <a:rPr lang="en-US" sz="2400" b="1" dirty="0"/>
                  <a:t> </a:t>
                </a:r>
                <a:r>
                  <a:rPr lang="en-US" sz="2400" b="1" dirty="0" err="1"/>
                  <a:t>vpmK</a:t>
                </a:r>
                <a:r>
                  <a:rPr lang="en-US" sz="2400" b="1" dirty="0"/>
                  <a:t> </a:t>
                </a:r>
                <a:r>
                  <a:rPr lang="en-US" sz="2400" b="1" dirty="0" err="1"/>
                  <a:t>zum</a:t>
                </a:r>
                <a:r>
                  <a:rPr lang="en-US" sz="2400" b="1" dirty="0"/>
                  <a:t> </a:t>
                </a:r>
                <a:r>
                  <a:rPr lang="en-US" sz="2400" b="1" dirty="0" err="1"/>
                  <a:t>nominalen</a:t>
                </a:r>
                <a:r>
                  <a:rPr lang="en-US" sz="2400" b="1" dirty="0"/>
                  <a:t> </a:t>
                </a:r>
                <a:r>
                  <a:rPr lang="en-US" sz="2400" b="1" dirty="0" err="1"/>
                  <a:t>Zinssatz</a:t>
                </a:r>
                <a:r>
                  <a:rPr lang="en-US" sz="2400" b="1" dirty="0"/>
                  <a:t> i:</a:t>
                </a:r>
              </a:p>
              <a:p>
                <a:endParaRPr lang="en-US" sz="2000" dirty="0"/>
              </a:p>
              <a:p>
                <a:pPr marL="342900" indent="-342900">
                  <a:buFont typeface="Arial" panose="020B0604020202020204" pitchFamily="34" charset="0"/>
                  <a:buChar char="•"/>
                </a:pPr>
                <a:r>
                  <a:rPr lang="en-US" sz="2000" dirty="0" err="1"/>
                  <a:t>Nach</a:t>
                </a:r>
                <a:r>
                  <a:rPr lang="en-US" sz="2000" dirty="0"/>
                  <a:t> </a:t>
                </a:r>
                <a:r>
                  <a:rPr lang="en-US" sz="2000" dirty="0" err="1"/>
                  <a:t>einem</a:t>
                </a:r>
                <a:r>
                  <a:rPr lang="en-US" sz="2000" dirty="0"/>
                  <a:t> </a:t>
                </a:r>
                <a:r>
                  <a:rPr lang="en-US" sz="2000" dirty="0" err="1"/>
                  <a:t>Jahr</a:t>
                </a:r>
                <a:r>
                  <a:rPr lang="en-US" sz="2000" dirty="0"/>
                  <a:t> </a:t>
                </a:r>
                <a:r>
                  <a:rPr lang="en-US" sz="2000" dirty="0" err="1"/>
                  <a:t>erhält</a:t>
                </a:r>
                <a:r>
                  <a:rPr lang="en-US" sz="2000" dirty="0"/>
                  <a:t> man K(1+i) Euro</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Aber bei einer Inflation von </a:t>
                </a:r>
                <a14:m>
                  <m:oMath xmlns:m="http://schemas.openxmlformats.org/officeDocument/2006/math">
                    <m:r>
                      <a:rPr lang="el-GR" sz="2000" i="1">
                        <a:latin typeface="Cambria Math" panose="02040503050406030204" pitchFamily="18" charset="0"/>
                      </a:rPr>
                      <m:t>𝜋</m:t>
                    </m:r>
                  </m:oMath>
                </a14:m>
                <a:r>
                  <a:rPr lang="de-DE" sz="2000" dirty="0"/>
                  <a:t> benötigt man  K(1+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Euro um einen gleichwertigen Warenkorb wie in der Vorperiode erwerben zu können</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In realen Einheiten müssen die  </a:t>
                </a:r>
                <a:r>
                  <a:rPr lang="en-US" sz="2000" dirty="0"/>
                  <a:t>K(1+i) Euro </a:t>
                </a:r>
                <a:r>
                  <a:rPr lang="en-US" sz="2000" dirty="0" err="1"/>
                  <a:t>mit</a:t>
                </a:r>
                <a:r>
                  <a:rPr lang="en-US" sz="2000" dirty="0"/>
                  <a:t> 1/</a:t>
                </a:r>
                <a:r>
                  <a:rPr lang="de-DE" sz="2000" dirty="0"/>
                  <a:t>(1+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diskontiert werden</a:t>
                </a:r>
                <a:endParaRPr lang="de-DE" sz="2400" dirty="0"/>
              </a:p>
              <a:p>
                <a:pPr algn="ctr"/>
                <a:r>
                  <a:rPr lang="de-DE" sz="2000" dirty="0"/>
                  <a:t>→	</a:t>
                </a:r>
                <a14:m>
                  <m:oMath xmlns:m="http://schemas.openxmlformats.org/officeDocument/2006/math">
                    <m:r>
                      <a:rPr lang="de-DE" sz="2000" i="1">
                        <a:latin typeface="Cambria Math" panose="02040503050406030204" pitchFamily="18" charset="0"/>
                      </a:rPr>
                      <m:t>1+</m:t>
                    </m:r>
                    <m:r>
                      <a:rPr lang="de-DE" sz="2000" i="1">
                        <a:latin typeface="Cambria Math" panose="02040503050406030204" pitchFamily="18" charset="0"/>
                      </a:rPr>
                      <m:t>𝑟</m:t>
                    </m:r>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i="1">
                            <a:latin typeface="Cambria Math" panose="02040503050406030204" pitchFamily="18" charset="0"/>
                          </a:rPr>
                          <m:t>1+</m:t>
                        </m:r>
                        <m:r>
                          <a:rPr lang="de-DE" sz="2000" i="1">
                            <a:latin typeface="Cambria Math" panose="02040503050406030204" pitchFamily="18" charset="0"/>
                          </a:rPr>
                          <m:t>𝑖</m:t>
                        </m:r>
                      </m:num>
                      <m:den>
                        <m:r>
                          <a:rPr lang="de-DE" sz="2000" i="1">
                            <a:latin typeface="Cambria Math" panose="02040503050406030204" pitchFamily="18" charset="0"/>
                          </a:rPr>
                          <m:t>1+</m:t>
                        </m:r>
                        <m:r>
                          <a:rPr lang="el-GR" sz="2000" i="1">
                            <a:latin typeface="Cambria Math" panose="02040503050406030204" pitchFamily="18" charset="0"/>
                          </a:rPr>
                          <m:t>𝜋</m:t>
                        </m:r>
                      </m:den>
                    </m:f>
                  </m:oMath>
                </a14:m>
                <a:r>
                  <a:rPr lang="de-DE" sz="2000" dirty="0"/>
                  <a:t>	(r: Realzins i: Nominalzins)</a:t>
                </a:r>
              </a:p>
              <a:p>
                <a:pPr algn="ctr"/>
                <a:r>
                  <a:rPr lang="de-DE" sz="2000" dirty="0"/>
                  <a:t>Für „kleine“ i,</a:t>
                </a:r>
                <a14:m>
                  <m:oMath xmlns:m="http://schemas.openxmlformats.org/officeDocument/2006/math">
                    <m:r>
                      <a:rPr lang="el-GR" sz="2000" i="1">
                        <a:latin typeface="Cambria Math" panose="02040503050406030204" pitchFamily="18" charset="0"/>
                      </a:rPr>
                      <m:t>𝜋</m:t>
                    </m:r>
                  </m:oMath>
                </a14:m>
                <a:r>
                  <a:rPr lang="de-DE" sz="2000" dirty="0"/>
                  <a:t> (&lt;10%) erhält man </a:t>
                </a:r>
              </a:p>
              <a:p>
                <a:pPr algn="ctr"/>
                <a:r>
                  <a:rPr lang="de-DE" sz="2000" dirty="0"/>
                  <a:t>		</a:t>
                </a:r>
                <a14:m>
                  <m:oMath xmlns:m="http://schemas.openxmlformats.org/officeDocument/2006/math">
                    <m:r>
                      <a:rPr lang="de-DE" sz="2000" i="1">
                        <a:latin typeface="Cambria Math" panose="02040503050406030204" pitchFamily="18" charset="0"/>
                      </a:rPr>
                      <m:t>𝑟</m:t>
                    </m:r>
                    <m:r>
                      <a:rPr lang="de-DE" sz="2000" i="1">
                        <a:latin typeface="Cambria Math" panose="02040503050406030204" pitchFamily="18" charset="0"/>
                      </a:rPr>
                      <m:t>=</m:t>
                    </m:r>
                    <m:r>
                      <a:rPr lang="de-DE" sz="2000" i="1">
                        <a:latin typeface="Cambria Math" panose="02040503050406030204" pitchFamily="18" charset="0"/>
                      </a:rPr>
                      <m:t>𝑖</m:t>
                    </m:r>
                    <m:r>
                      <a:rPr lang="de-DE" sz="2000" i="1">
                        <a:latin typeface="Cambria Math" panose="02040503050406030204" pitchFamily="18" charset="0"/>
                      </a:rPr>
                      <m:t>−</m:t>
                    </m:r>
                    <m:r>
                      <a:rPr lang="el-GR" sz="2000" i="1">
                        <a:latin typeface="Cambria Math" panose="02040503050406030204" pitchFamily="18" charset="0"/>
                      </a:rPr>
                      <m:t>𝜋</m:t>
                    </m:r>
                  </m:oMath>
                </a14:m>
                <a:r>
                  <a:rPr lang="de-DE" sz="2000" dirty="0"/>
                  <a:t>	(Fisher Relation)</a:t>
                </a:r>
              </a:p>
              <a:p>
                <a:pPr algn="ctr"/>
                <a:endParaRPr lang="de-DE" sz="2000" dirty="0"/>
              </a:p>
              <a:p>
                <a:pPr algn="ctr"/>
                <a:r>
                  <a:rPr lang="de-DE" sz="2000" dirty="0"/>
                  <a:t>Da Investitionen oft in der Zukunft liegen verwendet man auch</a:t>
                </a:r>
              </a:p>
              <a:p>
                <a:pPr algn="ctr"/>
                <a:r>
                  <a:rPr lang="de-DE" sz="2000" dirty="0"/>
                  <a:t>		</a:t>
                </a:r>
                <a14:m>
                  <m:oMath xmlns:m="http://schemas.openxmlformats.org/officeDocument/2006/math">
                    <m:r>
                      <a:rPr lang="de-DE" sz="2000" i="1" dirty="0">
                        <a:latin typeface="Cambria Math" panose="02040503050406030204" pitchFamily="18" charset="0"/>
                      </a:rPr>
                      <m:t>𝑟</m:t>
                    </m:r>
                    <m:r>
                      <a:rPr lang="de-DE" sz="2000" i="1" dirty="0">
                        <a:latin typeface="Cambria Math" panose="02040503050406030204" pitchFamily="18" charset="0"/>
                      </a:rPr>
                      <m:t>=</m:t>
                    </m:r>
                    <m:r>
                      <a:rPr lang="de-DE" sz="2000" i="1" dirty="0">
                        <a:latin typeface="Cambria Math" panose="02040503050406030204" pitchFamily="18" charset="0"/>
                      </a:rPr>
                      <m:t>𝑖</m:t>
                    </m:r>
                    <m:r>
                      <a:rPr lang="de-DE" sz="2000" i="1" dirty="0">
                        <a:latin typeface="Cambria Math" panose="02040503050406030204" pitchFamily="18" charset="0"/>
                      </a:rPr>
                      <m:t>−</m:t>
                    </m:r>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a:t>
                </a:r>
                <a14:m>
                  <m:oMath xmlns:m="http://schemas.openxmlformats.org/officeDocument/2006/math">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Erwartete Inflation)</a:t>
                </a:r>
              </a:p>
              <a:p>
                <a:pPr algn="ctr"/>
                <a:endParaRPr lang="de-DE"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77238" y="595593"/>
                <a:ext cx="6719477" cy="5472607"/>
              </a:xfrm>
              <a:prstGeom prst="rect">
                <a:avLst/>
              </a:prstGeom>
              <a:blipFill>
                <a:blip r:embed="rId3"/>
                <a:stretch>
                  <a:fillRect l="-1452" t="-892" r="-363" b="-3233"/>
                </a:stretch>
              </a:blipFill>
            </p:spPr>
            <p:txBody>
              <a:bodyPr/>
              <a:lstStyle/>
              <a:p>
                <a:r>
                  <a:rPr lang="de-DE">
                    <a:noFill/>
                  </a:rPr>
                  <a:t> </a:t>
                </a:r>
              </a:p>
            </p:txBody>
          </p:sp>
        </mc:Fallback>
      </mc:AlternateContent>
      <p:sp>
        <p:nvSpPr>
          <p:cNvPr id="17" name="Rechteck 16">
            <a:extLst>
              <a:ext uri="{FF2B5EF4-FFF2-40B4-BE49-F238E27FC236}">
                <a16:creationId xmlns:a16="http://schemas.microsoft.com/office/drawing/2014/main" id="{41A452C5-6701-459F-8300-A841A73C1C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AF21574C-C9A2-4802-8178-91DA950A520F}"/>
                  </a:ext>
                </a:extLst>
              </p14:cNvPr>
              <p14:cNvContentPartPr/>
              <p14:nvPr/>
            </p14:nvContentPartPr>
            <p14:xfrm>
              <a:off x="2424893" y="637627"/>
              <a:ext cx="3951720" cy="73800"/>
            </p14:xfrm>
          </p:contentPart>
        </mc:Choice>
        <mc:Fallback xmlns="">
          <p:pic>
            <p:nvPicPr>
              <p:cNvPr id="2" name="Freihand 1">
                <a:extLst>
                  <a:ext uri="{FF2B5EF4-FFF2-40B4-BE49-F238E27FC236}">
                    <a16:creationId xmlns:a16="http://schemas.microsoft.com/office/drawing/2014/main" id="{AF21574C-C9A2-4802-8178-91DA950A520F}"/>
                  </a:ext>
                </a:extLst>
              </p:cNvPr>
              <p:cNvPicPr/>
              <p:nvPr/>
            </p:nvPicPr>
            <p:blipFill>
              <a:blip r:embed="rId5"/>
              <a:stretch>
                <a:fillRect/>
              </a:stretch>
            </p:blipFill>
            <p:spPr>
              <a:xfrm>
                <a:off x="2420573" y="633307"/>
                <a:ext cx="39603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7F2F94D7-B7FA-4457-9C6D-86D46800B177}"/>
                  </a:ext>
                </a:extLst>
              </p14:cNvPr>
              <p14:cNvContentPartPr/>
              <p14:nvPr/>
            </p14:nvContentPartPr>
            <p14:xfrm>
              <a:off x="6939653" y="838507"/>
              <a:ext cx="79920" cy="3450600"/>
            </p14:xfrm>
          </p:contentPart>
        </mc:Choice>
        <mc:Fallback xmlns="">
          <p:pic>
            <p:nvPicPr>
              <p:cNvPr id="3" name="Freihand 2">
                <a:extLst>
                  <a:ext uri="{FF2B5EF4-FFF2-40B4-BE49-F238E27FC236}">
                    <a16:creationId xmlns:a16="http://schemas.microsoft.com/office/drawing/2014/main" id="{7F2F94D7-B7FA-4457-9C6D-86D46800B177}"/>
                  </a:ext>
                </a:extLst>
              </p:cNvPr>
              <p:cNvPicPr/>
              <p:nvPr/>
            </p:nvPicPr>
            <p:blipFill>
              <a:blip r:embed="rId7"/>
              <a:stretch>
                <a:fillRect/>
              </a:stretch>
            </p:blipFill>
            <p:spPr>
              <a:xfrm>
                <a:off x="6935333" y="834187"/>
                <a:ext cx="88560" cy="3459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0A6FEB12-69FA-4DBD-8E81-6C890021EBA9}"/>
                  </a:ext>
                </a:extLst>
              </p14:cNvPr>
              <p14:cNvContentPartPr/>
              <p14:nvPr/>
            </p14:nvContentPartPr>
            <p14:xfrm>
              <a:off x="9972653" y="339187"/>
              <a:ext cx="7560" cy="102600"/>
            </p14:xfrm>
          </p:contentPart>
        </mc:Choice>
        <mc:Fallback xmlns="">
          <p:pic>
            <p:nvPicPr>
              <p:cNvPr id="4" name="Freihand 3">
                <a:extLst>
                  <a:ext uri="{FF2B5EF4-FFF2-40B4-BE49-F238E27FC236}">
                    <a16:creationId xmlns:a16="http://schemas.microsoft.com/office/drawing/2014/main" id="{0A6FEB12-69FA-4DBD-8E81-6C890021EBA9}"/>
                  </a:ext>
                </a:extLst>
              </p:cNvPr>
              <p:cNvPicPr/>
              <p:nvPr/>
            </p:nvPicPr>
            <p:blipFill>
              <a:blip r:embed="rId9"/>
              <a:stretch>
                <a:fillRect/>
              </a:stretch>
            </p:blipFill>
            <p:spPr>
              <a:xfrm>
                <a:off x="9968333" y="334867"/>
                <a:ext cx="162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4B9416FB-BFCC-4541-820C-50314ECD29C8}"/>
                  </a:ext>
                </a:extLst>
              </p14:cNvPr>
              <p14:cNvContentPartPr/>
              <p14:nvPr/>
            </p14:nvContentPartPr>
            <p14:xfrm>
              <a:off x="9901373" y="282307"/>
              <a:ext cx="160560" cy="185400"/>
            </p14:xfrm>
          </p:contentPart>
        </mc:Choice>
        <mc:Fallback xmlns="">
          <p:pic>
            <p:nvPicPr>
              <p:cNvPr id="8" name="Freihand 7">
                <a:extLst>
                  <a:ext uri="{FF2B5EF4-FFF2-40B4-BE49-F238E27FC236}">
                    <a16:creationId xmlns:a16="http://schemas.microsoft.com/office/drawing/2014/main" id="{4B9416FB-BFCC-4541-820C-50314ECD29C8}"/>
                  </a:ext>
                </a:extLst>
              </p:cNvPr>
              <p:cNvPicPr/>
              <p:nvPr/>
            </p:nvPicPr>
            <p:blipFill>
              <a:blip r:embed="rId11"/>
              <a:stretch>
                <a:fillRect/>
              </a:stretch>
            </p:blipFill>
            <p:spPr>
              <a:xfrm>
                <a:off x="9897053" y="277987"/>
                <a:ext cx="1692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4B2641AF-FF13-456B-9763-02D42FE2954E}"/>
                  </a:ext>
                </a:extLst>
              </p14:cNvPr>
              <p14:cNvContentPartPr/>
              <p14:nvPr/>
            </p14:nvContentPartPr>
            <p14:xfrm>
              <a:off x="10093253" y="366547"/>
              <a:ext cx="81720" cy="76680"/>
            </p14:xfrm>
          </p:contentPart>
        </mc:Choice>
        <mc:Fallback xmlns="">
          <p:pic>
            <p:nvPicPr>
              <p:cNvPr id="9" name="Freihand 8">
                <a:extLst>
                  <a:ext uri="{FF2B5EF4-FFF2-40B4-BE49-F238E27FC236}">
                    <a16:creationId xmlns:a16="http://schemas.microsoft.com/office/drawing/2014/main" id="{4B2641AF-FF13-456B-9763-02D42FE2954E}"/>
                  </a:ext>
                </a:extLst>
              </p:cNvPr>
              <p:cNvPicPr/>
              <p:nvPr/>
            </p:nvPicPr>
            <p:blipFill>
              <a:blip r:embed="rId13"/>
              <a:stretch>
                <a:fillRect/>
              </a:stretch>
            </p:blipFill>
            <p:spPr>
              <a:xfrm>
                <a:off x="10088933" y="362227"/>
                <a:ext cx="903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4B401027-F982-4932-BF1F-3599EA8B2BDA}"/>
                  </a:ext>
                </a:extLst>
              </p14:cNvPr>
              <p14:cNvContentPartPr/>
              <p14:nvPr/>
            </p14:nvContentPartPr>
            <p14:xfrm>
              <a:off x="10199453" y="352147"/>
              <a:ext cx="112680" cy="204120"/>
            </p14:xfrm>
          </p:contentPart>
        </mc:Choice>
        <mc:Fallback xmlns="">
          <p:pic>
            <p:nvPicPr>
              <p:cNvPr id="10" name="Freihand 9">
                <a:extLst>
                  <a:ext uri="{FF2B5EF4-FFF2-40B4-BE49-F238E27FC236}">
                    <a16:creationId xmlns:a16="http://schemas.microsoft.com/office/drawing/2014/main" id="{4B401027-F982-4932-BF1F-3599EA8B2BDA}"/>
                  </a:ext>
                </a:extLst>
              </p:cNvPr>
              <p:cNvPicPr/>
              <p:nvPr/>
            </p:nvPicPr>
            <p:blipFill>
              <a:blip r:embed="rId15"/>
              <a:stretch>
                <a:fillRect/>
              </a:stretch>
            </p:blipFill>
            <p:spPr>
              <a:xfrm>
                <a:off x="10195133" y="347827"/>
                <a:ext cx="1213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A278210C-5515-4526-A2F5-1802EE781787}"/>
                  </a:ext>
                </a:extLst>
              </p14:cNvPr>
              <p14:cNvContentPartPr/>
              <p14:nvPr/>
            </p14:nvContentPartPr>
            <p14:xfrm>
              <a:off x="10384853" y="421987"/>
              <a:ext cx="12600" cy="11520"/>
            </p14:xfrm>
          </p:contentPart>
        </mc:Choice>
        <mc:Fallback xmlns="">
          <p:pic>
            <p:nvPicPr>
              <p:cNvPr id="11" name="Freihand 10">
                <a:extLst>
                  <a:ext uri="{FF2B5EF4-FFF2-40B4-BE49-F238E27FC236}">
                    <a16:creationId xmlns:a16="http://schemas.microsoft.com/office/drawing/2014/main" id="{A278210C-5515-4526-A2F5-1802EE781787}"/>
                  </a:ext>
                </a:extLst>
              </p:cNvPr>
              <p:cNvPicPr/>
              <p:nvPr/>
            </p:nvPicPr>
            <p:blipFill>
              <a:blip r:embed="rId17"/>
              <a:stretch>
                <a:fillRect/>
              </a:stretch>
            </p:blipFill>
            <p:spPr>
              <a:xfrm>
                <a:off x="10380533" y="417667"/>
                <a:ext cx="212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F3FBABCE-DA3E-413B-B61B-586A08DD1C9A}"/>
                  </a:ext>
                </a:extLst>
              </p14:cNvPr>
              <p14:cNvContentPartPr/>
              <p14:nvPr/>
            </p14:nvContentPartPr>
            <p14:xfrm>
              <a:off x="7167893" y="721867"/>
              <a:ext cx="109800" cy="177480"/>
            </p14:xfrm>
          </p:contentPart>
        </mc:Choice>
        <mc:Fallback xmlns="">
          <p:pic>
            <p:nvPicPr>
              <p:cNvPr id="13" name="Freihand 12">
                <a:extLst>
                  <a:ext uri="{FF2B5EF4-FFF2-40B4-BE49-F238E27FC236}">
                    <a16:creationId xmlns:a16="http://schemas.microsoft.com/office/drawing/2014/main" id="{F3FBABCE-DA3E-413B-B61B-586A08DD1C9A}"/>
                  </a:ext>
                </a:extLst>
              </p:cNvPr>
              <p:cNvPicPr/>
              <p:nvPr/>
            </p:nvPicPr>
            <p:blipFill>
              <a:blip r:embed="rId19"/>
              <a:stretch>
                <a:fillRect/>
              </a:stretch>
            </p:blipFill>
            <p:spPr>
              <a:xfrm>
                <a:off x="7163573" y="717547"/>
                <a:ext cx="1184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9332BAEB-1C10-49E0-AF65-CB6875D78DFC}"/>
                  </a:ext>
                </a:extLst>
              </p14:cNvPr>
              <p14:cNvContentPartPr/>
              <p14:nvPr/>
            </p14:nvContentPartPr>
            <p14:xfrm>
              <a:off x="7210373" y="837427"/>
              <a:ext cx="77040" cy="13320"/>
            </p14:xfrm>
          </p:contentPart>
        </mc:Choice>
        <mc:Fallback xmlns="">
          <p:pic>
            <p:nvPicPr>
              <p:cNvPr id="14" name="Freihand 13">
                <a:extLst>
                  <a:ext uri="{FF2B5EF4-FFF2-40B4-BE49-F238E27FC236}">
                    <a16:creationId xmlns:a16="http://schemas.microsoft.com/office/drawing/2014/main" id="{9332BAEB-1C10-49E0-AF65-CB6875D78DFC}"/>
                  </a:ext>
                </a:extLst>
              </p:cNvPr>
              <p:cNvPicPr/>
              <p:nvPr/>
            </p:nvPicPr>
            <p:blipFill>
              <a:blip r:embed="rId21"/>
              <a:stretch>
                <a:fillRect/>
              </a:stretch>
            </p:blipFill>
            <p:spPr>
              <a:xfrm>
                <a:off x="7206053" y="833107"/>
                <a:ext cx="856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A990AE29-916A-456C-A191-C0D76FD6DCA9}"/>
                  </a:ext>
                </a:extLst>
              </p14:cNvPr>
              <p14:cNvContentPartPr/>
              <p14:nvPr/>
            </p14:nvContentPartPr>
            <p14:xfrm>
              <a:off x="7316573" y="809347"/>
              <a:ext cx="95400" cy="73800"/>
            </p14:xfrm>
          </p:contentPart>
        </mc:Choice>
        <mc:Fallback xmlns="">
          <p:pic>
            <p:nvPicPr>
              <p:cNvPr id="15" name="Freihand 14">
                <a:extLst>
                  <a:ext uri="{FF2B5EF4-FFF2-40B4-BE49-F238E27FC236}">
                    <a16:creationId xmlns:a16="http://schemas.microsoft.com/office/drawing/2014/main" id="{A990AE29-916A-456C-A191-C0D76FD6DCA9}"/>
                  </a:ext>
                </a:extLst>
              </p:cNvPr>
              <p:cNvPicPr/>
              <p:nvPr/>
            </p:nvPicPr>
            <p:blipFill>
              <a:blip r:embed="rId23"/>
              <a:stretch>
                <a:fillRect/>
              </a:stretch>
            </p:blipFill>
            <p:spPr>
              <a:xfrm>
                <a:off x="7312253" y="805027"/>
                <a:ext cx="1040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6B9BF5E0-0156-41C6-A330-F1361A51D049}"/>
                  </a:ext>
                </a:extLst>
              </p14:cNvPr>
              <p14:cNvContentPartPr/>
              <p14:nvPr/>
            </p14:nvContentPartPr>
            <p14:xfrm>
              <a:off x="7482173" y="727267"/>
              <a:ext cx="136800" cy="157320"/>
            </p14:xfrm>
          </p:contentPart>
        </mc:Choice>
        <mc:Fallback xmlns="">
          <p:pic>
            <p:nvPicPr>
              <p:cNvPr id="16" name="Freihand 15">
                <a:extLst>
                  <a:ext uri="{FF2B5EF4-FFF2-40B4-BE49-F238E27FC236}">
                    <a16:creationId xmlns:a16="http://schemas.microsoft.com/office/drawing/2014/main" id="{6B9BF5E0-0156-41C6-A330-F1361A51D049}"/>
                  </a:ext>
                </a:extLst>
              </p:cNvPr>
              <p:cNvPicPr/>
              <p:nvPr/>
            </p:nvPicPr>
            <p:blipFill>
              <a:blip r:embed="rId25"/>
              <a:stretch>
                <a:fillRect/>
              </a:stretch>
            </p:blipFill>
            <p:spPr>
              <a:xfrm>
                <a:off x="7477853" y="722947"/>
                <a:ext cx="1454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F48BC38A-EF82-4F16-A335-DF4F6FB7AA02}"/>
                  </a:ext>
                </a:extLst>
              </p14:cNvPr>
              <p14:cNvContentPartPr/>
              <p14:nvPr/>
            </p14:nvContentPartPr>
            <p14:xfrm>
              <a:off x="7643093" y="800707"/>
              <a:ext cx="66960" cy="173160"/>
            </p14:xfrm>
          </p:contentPart>
        </mc:Choice>
        <mc:Fallback xmlns="">
          <p:pic>
            <p:nvPicPr>
              <p:cNvPr id="19" name="Freihand 18">
                <a:extLst>
                  <a:ext uri="{FF2B5EF4-FFF2-40B4-BE49-F238E27FC236}">
                    <a16:creationId xmlns:a16="http://schemas.microsoft.com/office/drawing/2014/main" id="{F48BC38A-EF82-4F16-A335-DF4F6FB7AA02}"/>
                  </a:ext>
                </a:extLst>
              </p:cNvPr>
              <p:cNvPicPr/>
              <p:nvPr/>
            </p:nvPicPr>
            <p:blipFill>
              <a:blip r:embed="rId27"/>
              <a:stretch>
                <a:fillRect/>
              </a:stretch>
            </p:blipFill>
            <p:spPr>
              <a:xfrm>
                <a:off x="7638773" y="796387"/>
                <a:ext cx="756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4B89DC7A-78B3-4715-98E3-B31803706062}"/>
                  </a:ext>
                </a:extLst>
              </p14:cNvPr>
              <p14:cNvContentPartPr/>
              <p14:nvPr/>
            </p14:nvContentPartPr>
            <p14:xfrm>
              <a:off x="7736693" y="796747"/>
              <a:ext cx="67320" cy="75240"/>
            </p14:xfrm>
          </p:contentPart>
        </mc:Choice>
        <mc:Fallback xmlns="">
          <p:pic>
            <p:nvPicPr>
              <p:cNvPr id="20" name="Freihand 19">
                <a:extLst>
                  <a:ext uri="{FF2B5EF4-FFF2-40B4-BE49-F238E27FC236}">
                    <a16:creationId xmlns:a16="http://schemas.microsoft.com/office/drawing/2014/main" id="{4B89DC7A-78B3-4715-98E3-B31803706062}"/>
                  </a:ext>
                </a:extLst>
              </p:cNvPr>
              <p:cNvPicPr/>
              <p:nvPr/>
            </p:nvPicPr>
            <p:blipFill>
              <a:blip r:embed="rId29"/>
              <a:stretch>
                <a:fillRect/>
              </a:stretch>
            </p:blipFill>
            <p:spPr>
              <a:xfrm>
                <a:off x="7732373" y="792427"/>
                <a:ext cx="759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FE45937B-8E67-4583-8079-62DAAE605A79}"/>
                  </a:ext>
                </a:extLst>
              </p14:cNvPr>
              <p14:cNvContentPartPr/>
              <p14:nvPr/>
            </p14:nvContentPartPr>
            <p14:xfrm>
              <a:off x="7985453" y="817987"/>
              <a:ext cx="169920" cy="52200"/>
            </p14:xfrm>
          </p:contentPart>
        </mc:Choice>
        <mc:Fallback xmlns="">
          <p:pic>
            <p:nvPicPr>
              <p:cNvPr id="21" name="Freihand 20">
                <a:extLst>
                  <a:ext uri="{FF2B5EF4-FFF2-40B4-BE49-F238E27FC236}">
                    <a16:creationId xmlns:a16="http://schemas.microsoft.com/office/drawing/2014/main" id="{FE45937B-8E67-4583-8079-62DAAE605A79}"/>
                  </a:ext>
                </a:extLst>
              </p:cNvPr>
              <p:cNvPicPr/>
              <p:nvPr/>
            </p:nvPicPr>
            <p:blipFill>
              <a:blip r:embed="rId31"/>
              <a:stretch>
                <a:fillRect/>
              </a:stretch>
            </p:blipFill>
            <p:spPr>
              <a:xfrm>
                <a:off x="7981133" y="813667"/>
                <a:ext cx="1785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CDFA485B-A4FD-407E-AAF9-7B1192A64788}"/>
                  </a:ext>
                </a:extLst>
              </p14:cNvPr>
              <p14:cNvContentPartPr/>
              <p14:nvPr/>
            </p14:nvContentPartPr>
            <p14:xfrm>
              <a:off x="8108933" y="736627"/>
              <a:ext cx="720" cy="21240"/>
            </p14:xfrm>
          </p:contentPart>
        </mc:Choice>
        <mc:Fallback xmlns="">
          <p:pic>
            <p:nvPicPr>
              <p:cNvPr id="22" name="Freihand 21">
                <a:extLst>
                  <a:ext uri="{FF2B5EF4-FFF2-40B4-BE49-F238E27FC236}">
                    <a16:creationId xmlns:a16="http://schemas.microsoft.com/office/drawing/2014/main" id="{CDFA485B-A4FD-407E-AAF9-7B1192A64788}"/>
                  </a:ext>
                </a:extLst>
              </p:cNvPr>
              <p:cNvPicPr/>
              <p:nvPr/>
            </p:nvPicPr>
            <p:blipFill>
              <a:blip r:embed="rId33"/>
              <a:stretch>
                <a:fillRect/>
              </a:stretch>
            </p:blipFill>
            <p:spPr>
              <a:xfrm>
                <a:off x="8104613" y="732307"/>
                <a:ext cx="93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67532D12-DE99-4189-BD63-093CEFB6220C}"/>
                  </a:ext>
                </a:extLst>
              </p14:cNvPr>
              <p14:cNvContentPartPr/>
              <p14:nvPr/>
            </p14:nvContentPartPr>
            <p14:xfrm>
              <a:off x="8415653" y="724027"/>
              <a:ext cx="74160" cy="139320"/>
            </p14:xfrm>
          </p:contentPart>
        </mc:Choice>
        <mc:Fallback xmlns="">
          <p:pic>
            <p:nvPicPr>
              <p:cNvPr id="23" name="Freihand 22">
                <a:extLst>
                  <a:ext uri="{FF2B5EF4-FFF2-40B4-BE49-F238E27FC236}">
                    <a16:creationId xmlns:a16="http://schemas.microsoft.com/office/drawing/2014/main" id="{67532D12-DE99-4189-BD63-093CEFB6220C}"/>
                  </a:ext>
                </a:extLst>
              </p:cNvPr>
              <p:cNvPicPr/>
              <p:nvPr/>
            </p:nvPicPr>
            <p:blipFill>
              <a:blip r:embed="rId35"/>
              <a:stretch>
                <a:fillRect/>
              </a:stretch>
            </p:blipFill>
            <p:spPr>
              <a:xfrm>
                <a:off x="8411333" y="719707"/>
                <a:ext cx="828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94266892-662B-4BD6-81BB-681742B78FB3}"/>
                  </a:ext>
                </a:extLst>
              </p14:cNvPr>
              <p14:cNvContentPartPr/>
              <p14:nvPr/>
            </p14:nvContentPartPr>
            <p14:xfrm>
              <a:off x="8393333" y="760747"/>
              <a:ext cx="102960" cy="360"/>
            </p14:xfrm>
          </p:contentPart>
        </mc:Choice>
        <mc:Fallback xmlns="">
          <p:pic>
            <p:nvPicPr>
              <p:cNvPr id="24" name="Freihand 23">
                <a:extLst>
                  <a:ext uri="{FF2B5EF4-FFF2-40B4-BE49-F238E27FC236}">
                    <a16:creationId xmlns:a16="http://schemas.microsoft.com/office/drawing/2014/main" id="{94266892-662B-4BD6-81BB-681742B78FB3}"/>
                  </a:ext>
                </a:extLst>
              </p:cNvPr>
              <p:cNvPicPr/>
              <p:nvPr/>
            </p:nvPicPr>
            <p:blipFill>
              <a:blip r:embed="rId37"/>
              <a:stretch>
                <a:fillRect/>
              </a:stretch>
            </p:blipFill>
            <p:spPr>
              <a:xfrm>
                <a:off x="8389013" y="756427"/>
                <a:ext cx="1116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Freihand 27">
                <a:extLst>
                  <a:ext uri="{FF2B5EF4-FFF2-40B4-BE49-F238E27FC236}">
                    <a16:creationId xmlns:a16="http://schemas.microsoft.com/office/drawing/2014/main" id="{3D8FAC79-B097-465B-A393-0EF4DFD4D904}"/>
                  </a:ext>
                </a:extLst>
              </p14:cNvPr>
              <p14:cNvContentPartPr/>
              <p14:nvPr/>
            </p14:nvContentPartPr>
            <p14:xfrm>
              <a:off x="8573693" y="759667"/>
              <a:ext cx="95040" cy="15120"/>
            </p14:xfrm>
          </p:contentPart>
        </mc:Choice>
        <mc:Fallback xmlns="">
          <p:pic>
            <p:nvPicPr>
              <p:cNvPr id="28" name="Freihand 27">
                <a:extLst>
                  <a:ext uri="{FF2B5EF4-FFF2-40B4-BE49-F238E27FC236}">
                    <a16:creationId xmlns:a16="http://schemas.microsoft.com/office/drawing/2014/main" id="{3D8FAC79-B097-465B-A393-0EF4DFD4D904}"/>
                  </a:ext>
                </a:extLst>
              </p:cNvPr>
              <p:cNvPicPr/>
              <p:nvPr/>
            </p:nvPicPr>
            <p:blipFill>
              <a:blip r:embed="rId39"/>
              <a:stretch>
                <a:fillRect/>
              </a:stretch>
            </p:blipFill>
            <p:spPr>
              <a:xfrm>
                <a:off x="8569373" y="755347"/>
                <a:ext cx="1036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Freihand 28">
                <a:extLst>
                  <a:ext uri="{FF2B5EF4-FFF2-40B4-BE49-F238E27FC236}">
                    <a16:creationId xmlns:a16="http://schemas.microsoft.com/office/drawing/2014/main" id="{9A06DAFC-B666-4B30-998A-F949EDC2EAAF}"/>
                  </a:ext>
                </a:extLst>
              </p14:cNvPr>
              <p14:cNvContentPartPr/>
              <p14:nvPr/>
            </p14:nvContentPartPr>
            <p14:xfrm>
              <a:off x="8576573" y="819787"/>
              <a:ext cx="81000" cy="5040"/>
            </p14:xfrm>
          </p:contentPart>
        </mc:Choice>
        <mc:Fallback xmlns="">
          <p:pic>
            <p:nvPicPr>
              <p:cNvPr id="29" name="Freihand 28">
                <a:extLst>
                  <a:ext uri="{FF2B5EF4-FFF2-40B4-BE49-F238E27FC236}">
                    <a16:creationId xmlns:a16="http://schemas.microsoft.com/office/drawing/2014/main" id="{9A06DAFC-B666-4B30-998A-F949EDC2EAAF}"/>
                  </a:ext>
                </a:extLst>
              </p:cNvPr>
              <p:cNvPicPr/>
              <p:nvPr/>
            </p:nvPicPr>
            <p:blipFill>
              <a:blip r:embed="rId41"/>
              <a:stretch>
                <a:fillRect/>
              </a:stretch>
            </p:blipFill>
            <p:spPr>
              <a:xfrm>
                <a:off x="8572253" y="815467"/>
                <a:ext cx="896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Freihand 29">
                <a:extLst>
                  <a:ext uri="{FF2B5EF4-FFF2-40B4-BE49-F238E27FC236}">
                    <a16:creationId xmlns:a16="http://schemas.microsoft.com/office/drawing/2014/main" id="{562D6601-E1B3-470F-9BE6-10C6FD23DFE3}"/>
                  </a:ext>
                </a:extLst>
              </p14:cNvPr>
              <p14:cNvContentPartPr/>
              <p14:nvPr/>
            </p14:nvContentPartPr>
            <p14:xfrm>
              <a:off x="8728133" y="773347"/>
              <a:ext cx="103680" cy="72720"/>
            </p14:xfrm>
          </p:contentPart>
        </mc:Choice>
        <mc:Fallback xmlns="">
          <p:pic>
            <p:nvPicPr>
              <p:cNvPr id="30" name="Freihand 29">
                <a:extLst>
                  <a:ext uri="{FF2B5EF4-FFF2-40B4-BE49-F238E27FC236}">
                    <a16:creationId xmlns:a16="http://schemas.microsoft.com/office/drawing/2014/main" id="{562D6601-E1B3-470F-9BE6-10C6FD23DFE3}"/>
                  </a:ext>
                </a:extLst>
              </p:cNvPr>
              <p:cNvPicPr/>
              <p:nvPr/>
            </p:nvPicPr>
            <p:blipFill>
              <a:blip r:embed="rId43"/>
              <a:stretch>
                <a:fillRect/>
              </a:stretch>
            </p:blipFill>
            <p:spPr>
              <a:xfrm>
                <a:off x="8723813" y="769027"/>
                <a:ext cx="1123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Freihand 30">
                <a:extLst>
                  <a:ext uri="{FF2B5EF4-FFF2-40B4-BE49-F238E27FC236}">
                    <a16:creationId xmlns:a16="http://schemas.microsoft.com/office/drawing/2014/main" id="{C75CB2C7-05AC-4320-857A-2A47B0C42909}"/>
                  </a:ext>
                </a:extLst>
              </p14:cNvPr>
              <p14:cNvContentPartPr/>
              <p14:nvPr/>
            </p14:nvContentPartPr>
            <p14:xfrm>
              <a:off x="9259853" y="673987"/>
              <a:ext cx="128880" cy="118800"/>
            </p14:xfrm>
          </p:contentPart>
        </mc:Choice>
        <mc:Fallback xmlns="">
          <p:pic>
            <p:nvPicPr>
              <p:cNvPr id="31" name="Freihand 30">
                <a:extLst>
                  <a:ext uri="{FF2B5EF4-FFF2-40B4-BE49-F238E27FC236}">
                    <a16:creationId xmlns:a16="http://schemas.microsoft.com/office/drawing/2014/main" id="{C75CB2C7-05AC-4320-857A-2A47B0C42909}"/>
                  </a:ext>
                </a:extLst>
              </p:cNvPr>
              <p:cNvPicPr/>
              <p:nvPr/>
            </p:nvPicPr>
            <p:blipFill>
              <a:blip r:embed="rId45"/>
              <a:stretch>
                <a:fillRect/>
              </a:stretch>
            </p:blipFill>
            <p:spPr>
              <a:xfrm>
                <a:off x="9255533" y="669667"/>
                <a:ext cx="1375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Freihand 31">
                <a:extLst>
                  <a:ext uri="{FF2B5EF4-FFF2-40B4-BE49-F238E27FC236}">
                    <a16:creationId xmlns:a16="http://schemas.microsoft.com/office/drawing/2014/main" id="{D095C6CC-FCB3-4CFF-84AA-762210A3203B}"/>
                  </a:ext>
                </a:extLst>
              </p14:cNvPr>
              <p14:cNvContentPartPr/>
              <p14:nvPr/>
            </p14:nvContentPartPr>
            <p14:xfrm>
              <a:off x="9339413" y="762907"/>
              <a:ext cx="58320" cy="35280"/>
            </p14:xfrm>
          </p:contentPart>
        </mc:Choice>
        <mc:Fallback xmlns="">
          <p:pic>
            <p:nvPicPr>
              <p:cNvPr id="32" name="Freihand 31">
                <a:extLst>
                  <a:ext uri="{FF2B5EF4-FFF2-40B4-BE49-F238E27FC236}">
                    <a16:creationId xmlns:a16="http://schemas.microsoft.com/office/drawing/2014/main" id="{D095C6CC-FCB3-4CFF-84AA-762210A3203B}"/>
                  </a:ext>
                </a:extLst>
              </p:cNvPr>
              <p:cNvPicPr/>
              <p:nvPr/>
            </p:nvPicPr>
            <p:blipFill>
              <a:blip r:embed="rId47"/>
              <a:stretch>
                <a:fillRect/>
              </a:stretch>
            </p:blipFill>
            <p:spPr>
              <a:xfrm>
                <a:off x="9335093" y="758587"/>
                <a:ext cx="669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Freihand 32">
                <a:extLst>
                  <a:ext uri="{FF2B5EF4-FFF2-40B4-BE49-F238E27FC236}">
                    <a16:creationId xmlns:a16="http://schemas.microsoft.com/office/drawing/2014/main" id="{ED79F320-F54C-4A81-A310-2E9B41CA0508}"/>
                  </a:ext>
                </a:extLst>
              </p14:cNvPr>
              <p14:cNvContentPartPr/>
              <p14:nvPr/>
            </p14:nvContentPartPr>
            <p14:xfrm>
              <a:off x="9414293" y="790267"/>
              <a:ext cx="82440" cy="79560"/>
            </p14:xfrm>
          </p:contentPart>
        </mc:Choice>
        <mc:Fallback xmlns="">
          <p:pic>
            <p:nvPicPr>
              <p:cNvPr id="33" name="Freihand 32">
                <a:extLst>
                  <a:ext uri="{FF2B5EF4-FFF2-40B4-BE49-F238E27FC236}">
                    <a16:creationId xmlns:a16="http://schemas.microsoft.com/office/drawing/2014/main" id="{ED79F320-F54C-4A81-A310-2E9B41CA0508}"/>
                  </a:ext>
                </a:extLst>
              </p:cNvPr>
              <p:cNvPicPr/>
              <p:nvPr/>
            </p:nvPicPr>
            <p:blipFill>
              <a:blip r:embed="rId49"/>
              <a:stretch>
                <a:fillRect/>
              </a:stretch>
            </p:blipFill>
            <p:spPr>
              <a:xfrm>
                <a:off x="9409973" y="785947"/>
                <a:ext cx="910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Freihand 33">
                <a:extLst>
                  <a:ext uri="{FF2B5EF4-FFF2-40B4-BE49-F238E27FC236}">
                    <a16:creationId xmlns:a16="http://schemas.microsoft.com/office/drawing/2014/main" id="{A9F243EB-36BF-4EC7-B377-2A5794B09ECC}"/>
                  </a:ext>
                </a:extLst>
              </p14:cNvPr>
              <p14:cNvContentPartPr/>
              <p14:nvPr/>
            </p14:nvContentPartPr>
            <p14:xfrm>
              <a:off x="9594653" y="743467"/>
              <a:ext cx="54360" cy="12600"/>
            </p14:xfrm>
          </p:contentPart>
        </mc:Choice>
        <mc:Fallback xmlns="">
          <p:pic>
            <p:nvPicPr>
              <p:cNvPr id="34" name="Freihand 33">
                <a:extLst>
                  <a:ext uri="{FF2B5EF4-FFF2-40B4-BE49-F238E27FC236}">
                    <a16:creationId xmlns:a16="http://schemas.microsoft.com/office/drawing/2014/main" id="{A9F243EB-36BF-4EC7-B377-2A5794B09ECC}"/>
                  </a:ext>
                </a:extLst>
              </p:cNvPr>
              <p:cNvPicPr/>
              <p:nvPr/>
            </p:nvPicPr>
            <p:blipFill>
              <a:blip r:embed="rId51"/>
              <a:stretch>
                <a:fillRect/>
              </a:stretch>
            </p:blipFill>
            <p:spPr>
              <a:xfrm>
                <a:off x="9590333" y="739147"/>
                <a:ext cx="630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Freihand 34">
                <a:extLst>
                  <a:ext uri="{FF2B5EF4-FFF2-40B4-BE49-F238E27FC236}">
                    <a16:creationId xmlns:a16="http://schemas.microsoft.com/office/drawing/2014/main" id="{060AAD07-3177-4F73-BCEF-B236E79A6BDC}"/>
                  </a:ext>
                </a:extLst>
              </p14:cNvPr>
              <p14:cNvContentPartPr/>
              <p14:nvPr/>
            </p14:nvContentPartPr>
            <p14:xfrm>
              <a:off x="9544973" y="779467"/>
              <a:ext cx="136800" cy="8280"/>
            </p14:xfrm>
          </p:contentPart>
        </mc:Choice>
        <mc:Fallback xmlns="">
          <p:pic>
            <p:nvPicPr>
              <p:cNvPr id="35" name="Freihand 34">
                <a:extLst>
                  <a:ext uri="{FF2B5EF4-FFF2-40B4-BE49-F238E27FC236}">
                    <a16:creationId xmlns:a16="http://schemas.microsoft.com/office/drawing/2014/main" id="{060AAD07-3177-4F73-BCEF-B236E79A6BDC}"/>
                  </a:ext>
                </a:extLst>
              </p:cNvPr>
              <p:cNvPicPr/>
              <p:nvPr/>
            </p:nvPicPr>
            <p:blipFill>
              <a:blip r:embed="rId53"/>
              <a:stretch>
                <a:fillRect/>
              </a:stretch>
            </p:blipFill>
            <p:spPr>
              <a:xfrm>
                <a:off x="9540653" y="775147"/>
                <a:ext cx="1454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Freihand 35">
                <a:extLst>
                  <a:ext uri="{FF2B5EF4-FFF2-40B4-BE49-F238E27FC236}">
                    <a16:creationId xmlns:a16="http://schemas.microsoft.com/office/drawing/2014/main" id="{49E2E6C3-2C9E-4DA9-B23B-F6C2E76DDF6D}"/>
                  </a:ext>
                </a:extLst>
              </p14:cNvPr>
              <p14:cNvContentPartPr/>
              <p14:nvPr/>
            </p14:nvContentPartPr>
            <p14:xfrm>
              <a:off x="9879773" y="695587"/>
              <a:ext cx="146160" cy="111600"/>
            </p14:xfrm>
          </p:contentPart>
        </mc:Choice>
        <mc:Fallback xmlns="">
          <p:pic>
            <p:nvPicPr>
              <p:cNvPr id="36" name="Freihand 35">
                <a:extLst>
                  <a:ext uri="{FF2B5EF4-FFF2-40B4-BE49-F238E27FC236}">
                    <a16:creationId xmlns:a16="http://schemas.microsoft.com/office/drawing/2014/main" id="{49E2E6C3-2C9E-4DA9-B23B-F6C2E76DDF6D}"/>
                  </a:ext>
                </a:extLst>
              </p:cNvPr>
              <p:cNvPicPr/>
              <p:nvPr/>
            </p:nvPicPr>
            <p:blipFill>
              <a:blip r:embed="rId55"/>
              <a:stretch>
                <a:fillRect/>
              </a:stretch>
            </p:blipFill>
            <p:spPr>
              <a:xfrm>
                <a:off x="9875453" y="691267"/>
                <a:ext cx="1548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Freihand 36">
                <a:extLst>
                  <a:ext uri="{FF2B5EF4-FFF2-40B4-BE49-F238E27FC236}">
                    <a16:creationId xmlns:a16="http://schemas.microsoft.com/office/drawing/2014/main" id="{E6CAA6A0-7D21-4581-973A-48E755D40268}"/>
                  </a:ext>
                </a:extLst>
              </p14:cNvPr>
              <p14:cNvContentPartPr/>
              <p14:nvPr/>
            </p14:nvContentPartPr>
            <p14:xfrm>
              <a:off x="10020893" y="686587"/>
              <a:ext cx="91440" cy="117720"/>
            </p14:xfrm>
          </p:contentPart>
        </mc:Choice>
        <mc:Fallback xmlns="">
          <p:pic>
            <p:nvPicPr>
              <p:cNvPr id="37" name="Freihand 36">
                <a:extLst>
                  <a:ext uri="{FF2B5EF4-FFF2-40B4-BE49-F238E27FC236}">
                    <a16:creationId xmlns:a16="http://schemas.microsoft.com/office/drawing/2014/main" id="{E6CAA6A0-7D21-4581-973A-48E755D40268}"/>
                  </a:ext>
                </a:extLst>
              </p:cNvPr>
              <p:cNvPicPr/>
              <p:nvPr/>
            </p:nvPicPr>
            <p:blipFill>
              <a:blip r:embed="rId57"/>
              <a:stretch>
                <a:fillRect/>
              </a:stretch>
            </p:blipFill>
            <p:spPr>
              <a:xfrm>
                <a:off x="10016573" y="682267"/>
                <a:ext cx="1000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Freihand 37">
                <a:extLst>
                  <a:ext uri="{FF2B5EF4-FFF2-40B4-BE49-F238E27FC236}">
                    <a16:creationId xmlns:a16="http://schemas.microsoft.com/office/drawing/2014/main" id="{0A7B3A60-4B9A-4813-93A3-4706CC8CF168}"/>
                  </a:ext>
                </a:extLst>
              </p14:cNvPr>
              <p14:cNvContentPartPr/>
              <p14:nvPr/>
            </p14:nvContentPartPr>
            <p14:xfrm>
              <a:off x="10113413" y="695947"/>
              <a:ext cx="105840" cy="73440"/>
            </p14:xfrm>
          </p:contentPart>
        </mc:Choice>
        <mc:Fallback xmlns="">
          <p:pic>
            <p:nvPicPr>
              <p:cNvPr id="38" name="Freihand 37">
                <a:extLst>
                  <a:ext uri="{FF2B5EF4-FFF2-40B4-BE49-F238E27FC236}">
                    <a16:creationId xmlns:a16="http://schemas.microsoft.com/office/drawing/2014/main" id="{0A7B3A60-4B9A-4813-93A3-4706CC8CF168}"/>
                  </a:ext>
                </a:extLst>
              </p:cNvPr>
              <p:cNvPicPr/>
              <p:nvPr/>
            </p:nvPicPr>
            <p:blipFill>
              <a:blip r:embed="rId59"/>
              <a:stretch>
                <a:fillRect/>
              </a:stretch>
            </p:blipFill>
            <p:spPr>
              <a:xfrm>
                <a:off x="10109093" y="691627"/>
                <a:ext cx="1144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Freihand 38">
                <a:extLst>
                  <a:ext uri="{FF2B5EF4-FFF2-40B4-BE49-F238E27FC236}">
                    <a16:creationId xmlns:a16="http://schemas.microsoft.com/office/drawing/2014/main" id="{6BB77632-2C07-4E1F-899C-A1CC522CBE90}"/>
                  </a:ext>
                </a:extLst>
              </p14:cNvPr>
              <p14:cNvContentPartPr/>
              <p14:nvPr/>
            </p14:nvContentPartPr>
            <p14:xfrm>
              <a:off x="10211693" y="706387"/>
              <a:ext cx="123840" cy="73080"/>
            </p14:xfrm>
          </p:contentPart>
        </mc:Choice>
        <mc:Fallback xmlns="">
          <p:pic>
            <p:nvPicPr>
              <p:cNvPr id="39" name="Freihand 38">
                <a:extLst>
                  <a:ext uri="{FF2B5EF4-FFF2-40B4-BE49-F238E27FC236}">
                    <a16:creationId xmlns:a16="http://schemas.microsoft.com/office/drawing/2014/main" id="{6BB77632-2C07-4E1F-899C-A1CC522CBE90}"/>
                  </a:ext>
                </a:extLst>
              </p:cNvPr>
              <p:cNvPicPr/>
              <p:nvPr/>
            </p:nvPicPr>
            <p:blipFill>
              <a:blip r:embed="rId61"/>
              <a:stretch>
                <a:fillRect/>
              </a:stretch>
            </p:blipFill>
            <p:spPr>
              <a:xfrm>
                <a:off x="10207373" y="702067"/>
                <a:ext cx="1324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3" name="Freihand 42">
                <a:extLst>
                  <a:ext uri="{FF2B5EF4-FFF2-40B4-BE49-F238E27FC236}">
                    <a16:creationId xmlns:a16="http://schemas.microsoft.com/office/drawing/2014/main" id="{832DA01C-A598-4506-BCC7-B7F8E1F10C65}"/>
                  </a:ext>
                </a:extLst>
              </p14:cNvPr>
              <p14:cNvContentPartPr/>
              <p14:nvPr/>
            </p14:nvContentPartPr>
            <p14:xfrm>
              <a:off x="10435613" y="691987"/>
              <a:ext cx="127080" cy="82800"/>
            </p14:xfrm>
          </p:contentPart>
        </mc:Choice>
        <mc:Fallback xmlns="">
          <p:pic>
            <p:nvPicPr>
              <p:cNvPr id="43" name="Freihand 42">
                <a:extLst>
                  <a:ext uri="{FF2B5EF4-FFF2-40B4-BE49-F238E27FC236}">
                    <a16:creationId xmlns:a16="http://schemas.microsoft.com/office/drawing/2014/main" id="{832DA01C-A598-4506-BCC7-B7F8E1F10C65}"/>
                  </a:ext>
                </a:extLst>
              </p:cNvPr>
              <p:cNvPicPr/>
              <p:nvPr/>
            </p:nvPicPr>
            <p:blipFill>
              <a:blip r:embed="rId63"/>
              <a:stretch>
                <a:fillRect/>
              </a:stretch>
            </p:blipFill>
            <p:spPr>
              <a:xfrm>
                <a:off x="10431293" y="687667"/>
                <a:ext cx="1357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4" name="Freihand 43">
                <a:extLst>
                  <a:ext uri="{FF2B5EF4-FFF2-40B4-BE49-F238E27FC236}">
                    <a16:creationId xmlns:a16="http://schemas.microsoft.com/office/drawing/2014/main" id="{28D1AAD3-C9F1-47C4-8795-BBBE42A18B5E}"/>
                  </a:ext>
                </a:extLst>
              </p14:cNvPr>
              <p14:cNvContentPartPr/>
              <p14:nvPr/>
            </p14:nvContentPartPr>
            <p14:xfrm>
              <a:off x="10395293" y="722227"/>
              <a:ext cx="149760" cy="15120"/>
            </p14:xfrm>
          </p:contentPart>
        </mc:Choice>
        <mc:Fallback xmlns="">
          <p:pic>
            <p:nvPicPr>
              <p:cNvPr id="44" name="Freihand 43">
                <a:extLst>
                  <a:ext uri="{FF2B5EF4-FFF2-40B4-BE49-F238E27FC236}">
                    <a16:creationId xmlns:a16="http://schemas.microsoft.com/office/drawing/2014/main" id="{28D1AAD3-C9F1-47C4-8795-BBBE42A18B5E}"/>
                  </a:ext>
                </a:extLst>
              </p:cNvPr>
              <p:cNvPicPr/>
              <p:nvPr/>
            </p:nvPicPr>
            <p:blipFill>
              <a:blip r:embed="rId65"/>
              <a:stretch>
                <a:fillRect/>
              </a:stretch>
            </p:blipFill>
            <p:spPr>
              <a:xfrm>
                <a:off x="10390973" y="717907"/>
                <a:ext cx="1584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Freihand 44">
                <a:extLst>
                  <a:ext uri="{FF2B5EF4-FFF2-40B4-BE49-F238E27FC236}">
                    <a16:creationId xmlns:a16="http://schemas.microsoft.com/office/drawing/2014/main" id="{B9A9A04C-DE71-4D4C-A313-D92858CA9797}"/>
                  </a:ext>
                </a:extLst>
              </p14:cNvPr>
              <p14:cNvContentPartPr/>
              <p14:nvPr/>
            </p14:nvContentPartPr>
            <p14:xfrm>
              <a:off x="10353533" y="757867"/>
              <a:ext cx="179640" cy="7200"/>
            </p14:xfrm>
          </p:contentPart>
        </mc:Choice>
        <mc:Fallback xmlns="">
          <p:pic>
            <p:nvPicPr>
              <p:cNvPr id="45" name="Freihand 44">
                <a:extLst>
                  <a:ext uri="{FF2B5EF4-FFF2-40B4-BE49-F238E27FC236}">
                    <a16:creationId xmlns:a16="http://schemas.microsoft.com/office/drawing/2014/main" id="{B9A9A04C-DE71-4D4C-A313-D92858CA9797}"/>
                  </a:ext>
                </a:extLst>
              </p:cNvPr>
              <p:cNvPicPr/>
              <p:nvPr/>
            </p:nvPicPr>
            <p:blipFill>
              <a:blip r:embed="rId67"/>
              <a:stretch>
                <a:fillRect/>
              </a:stretch>
            </p:blipFill>
            <p:spPr>
              <a:xfrm>
                <a:off x="10349213" y="753547"/>
                <a:ext cx="1882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7" name="Freihand 46">
                <a:extLst>
                  <a:ext uri="{FF2B5EF4-FFF2-40B4-BE49-F238E27FC236}">
                    <a16:creationId xmlns:a16="http://schemas.microsoft.com/office/drawing/2014/main" id="{37F6CE3E-63EF-45FA-B136-D5E50A6F8331}"/>
                  </a:ext>
                </a:extLst>
              </p14:cNvPr>
              <p14:cNvContentPartPr/>
              <p14:nvPr/>
            </p14:nvContentPartPr>
            <p14:xfrm>
              <a:off x="10757093" y="675067"/>
              <a:ext cx="201240" cy="108000"/>
            </p14:xfrm>
          </p:contentPart>
        </mc:Choice>
        <mc:Fallback xmlns="">
          <p:pic>
            <p:nvPicPr>
              <p:cNvPr id="47" name="Freihand 46">
                <a:extLst>
                  <a:ext uri="{FF2B5EF4-FFF2-40B4-BE49-F238E27FC236}">
                    <a16:creationId xmlns:a16="http://schemas.microsoft.com/office/drawing/2014/main" id="{37F6CE3E-63EF-45FA-B136-D5E50A6F8331}"/>
                  </a:ext>
                </a:extLst>
              </p:cNvPr>
              <p:cNvPicPr/>
              <p:nvPr/>
            </p:nvPicPr>
            <p:blipFill>
              <a:blip r:embed="rId69"/>
              <a:stretch>
                <a:fillRect/>
              </a:stretch>
            </p:blipFill>
            <p:spPr>
              <a:xfrm>
                <a:off x="10752773" y="670747"/>
                <a:ext cx="2098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9" name="Freihand 48">
                <a:extLst>
                  <a:ext uri="{FF2B5EF4-FFF2-40B4-BE49-F238E27FC236}">
                    <a16:creationId xmlns:a16="http://schemas.microsoft.com/office/drawing/2014/main" id="{50B9F90A-03E8-4C14-8997-CD4A19B10BB6}"/>
                  </a:ext>
                </a:extLst>
              </p14:cNvPr>
              <p14:cNvContentPartPr/>
              <p14:nvPr/>
            </p14:nvContentPartPr>
            <p14:xfrm>
              <a:off x="11185853" y="596947"/>
              <a:ext cx="15120" cy="11520"/>
            </p14:xfrm>
          </p:contentPart>
        </mc:Choice>
        <mc:Fallback xmlns="">
          <p:pic>
            <p:nvPicPr>
              <p:cNvPr id="49" name="Freihand 48">
                <a:extLst>
                  <a:ext uri="{FF2B5EF4-FFF2-40B4-BE49-F238E27FC236}">
                    <a16:creationId xmlns:a16="http://schemas.microsoft.com/office/drawing/2014/main" id="{50B9F90A-03E8-4C14-8997-CD4A19B10BB6}"/>
                  </a:ext>
                </a:extLst>
              </p:cNvPr>
              <p:cNvPicPr/>
              <p:nvPr/>
            </p:nvPicPr>
            <p:blipFill>
              <a:blip r:embed="rId71"/>
              <a:stretch>
                <a:fillRect/>
              </a:stretch>
            </p:blipFill>
            <p:spPr>
              <a:xfrm>
                <a:off x="11181533" y="592627"/>
                <a:ext cx="237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8" name="Freihand 47">
                <a:extLst>
                  <a:ext uri="{FF2B5EF4-FFF2-40B4-BE49-F238E27FC236}">
                    <a16:creationId xmlns:a16="http://schemas.microsoft.com/office/drawing/2014/main" id="{BAFA4B01-EAD7-4393-B4D5-D0CC8FDB0DC6}"/>
                  </a:ext>
                </a:extLst>
              </p14:cNvPr>
              <p14:cNvContentPartPr/>
              <p14:nvPr/>
            </p14:nvContentPartPr>
            <p14:xfrm>
              <a:off x="11133293" y="668947"/>
              <a:ext cx="84240" cy="102600"/>
            </p14:xfrm>
          </p:contentPart>
        </mc:Choice>
        <mc:Fallback xmlns="">
          <p:pic>
            <p:nvPicPr>
              <p:cNvPr id="48" name="Freihand 47">
                <a:extLst>
                  <a:ext uri="{FF2B5EF4-FFF2-40B4-BE49-F238E27FC236}">
                    <a16:creationId xmlns:a16="http://schemas.microsoft.com/office/drawing/2014/main" id="{BAFA4B01-EAD7-4393-B4D5-D0CC8FDB0DC6}"/>
                  </a:ext>
                </a:extLst>
              </p:cNvPr>
              <p:cNvPicPr/>
              <p:nvPr/>
            </p:nvPicPr>
            <p:blipFill>
              <a:blip r:embed="rId73"/>
              <a:stretch>
                <a:fillRect/>
              </a:stretch>
            </p:blipFill>
            <p:spPr>
              <a:xfrm>
                <a:off x="11128973" y="664627"/>
                <a:ext cx="928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0" name="Freihand 49">
                <a:extLst>
                  <a:ext uri="{FF2B5EF4-FFF2-40B4-BE49-F238E27FC236}">
                    <a16:creationId xmlns:a16="http://schemas.microsoft.com/office/drawing/2014/main" id="{19018764-70F3-4876-A288-6139D9246319}"/>
                  </a:ext>
                </a:extLst>
              </p14:cNvPr>
              <p14:cNvContentPartPr/>
              <p14:nvPr/>
            </p14:nvContentPartPr>
            <p14:xfrm>
              <a:off x="11315093" y="683347"/>
              <a:ext cx="101520" cy="62280"/>
            </p14:xfrm>
          </p:contentPart>
        </mc:Choice>
        <mc:Fallback xmlns="">
          <p:pic>
            <p:nvPicPr>
              <p:cNvPr id="50" name="Freihand 49">
                <a:extLst>
                  <a:ext uri="{FF2B5EF4-FFF2-40B4-BE49-F238E27FC236}">
                    <a16:creationId xmlns:a16="http://schemas.microsoft.com/office/drawing/2014/main" id="{19018764-70F3-4876-A288-6139D9246319}"/>
                  </a:ext>
                </a:extLst>
              </p:cNvPr>
              <p:cNvPicPr/>
              <p:nvPr/>
            </p:nvPicPr>
            <p:blipFill>
              <a:blip r:embed="rId75"/>
              <a:stretch>
                <a:fillRect/>
              </a:stretch>
            </p:blipFill>
            <p:spPr>
              <a:xfrm>
                <a:off x="11310773" y="679027"/>
                <a:ext cx="1101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3" name="Freihand 52">
                <a:extLst>
                  <a:ext uri="{FF2B5EF4-FFF2-40B4-BE49-F238E27FC236}">
                    <a16:creationId xmlns:a16="http://schemas.microsoft.com/office/drawing/2014/main" id="{36E79F2D-871A-4A0C-9B62-068E6F48EE16}"/>
                  </a:ext>
                </a:extLst>
              </p14:cNvPr>
              <p14:cNvContentPartPr/>
              <p14:nvPr/>
            </p14:nvContentPartPr>
            <p14:xfrm>
              <a:off x="11467733" y="617467"/>
              <a:ext cx="99000" cy="140760"/>
            </p14:xfrm>
          </p:contentPart>
        </mc:Choice>
        <mc:Fallback xmlns="">
          <p:pic>
            <p:nvPicPr>
              <p:cNvPr id="53" name="Freihand 52">
                <a:extLst>
                  <a:ext uri="{FF2B5EF4-FFF2-40B4-BE49-F238E27FC236}">
                    <a16:creationId xmlns:a16="http://schemas.microsoft.com/office/drawing/2014/main" id="{36E79F2D-871A-4A0C-9B62-068E6F48EE16}"/>
                  </a:ext>
                </a:extLst>
              </p:cNvPr>
              <p:cNvPicPr/>
              <p:nvPr/>
            </p:nvPicPr>
            <p:blipFill>
              <a:blip r:embed="rId77"/>
              <a:stretch>
                <a:fillRect/>
              </a:stretch>
            </p:blipFill>
            <p:spPr>
              <a:xfrm>
                <a:off x="11463413" y="613147"/>
                <a:ext cx="1076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4" name="Freihand 53">
                <a:extLst>
                  <a:ext uri="{FF2B5EF4-FFF2-40B4-BE49-F238E27FC236}">
                    <a16:creationId xmlns:a16="http://schemas.microsoft.com/office/drawing/2014/main" id="{0261F32F-5D85-46C3-A38E-70CD65C32830}"/>
                  </a:ext>
                </a:extLst>
              </p14:cNvPr>
              <p14:cNvContentPartPr/>
              <p14:nvPr/>
            </p14:nvContentPartPr>
            <p14:xfrm>
              <a:off x="11504453" y="603787"/>
              <a:ext cx="106560" cy="6840"/>
            </p14:xfrm>
          </p:contentPart>
        </mc:Choice>
        <mc:Fallback xmlns="">
          <p:pic>
            <p:nvPicPr>
              <p:cNvPr id="54" name="Freihand 53">
                <a:extLst>
                  <a:ext uri="{FF2B5EF4-FFF2-40B4-BE49-F238E27FC236}">
                    <a16:creationId xmlns:a16="http://schemas.microsoft.com/office/drawing/2014/main" id="{0261F32F-5D85-46C3-A38E-70CD65C32830}"/>
                  </a:ext>
                </a:extLst>
              </p:cNvPr>
              <p:cNvPicPr/>
              <p:nvPr/>
            </p:nvPicPr>
            <p:blipFill>
              <a:blip r:embed="rId79"/>
              <a:stretch>
                <a:fillRect/>
              </a:stretch>
            </p:blipFill>
            <p:spPr>
              <a:xfrm>
                <a:off x="11500133" y="599467"/>
                <a:ext cx="1152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5" name="Freihand 54">
                <a:extLst>
                  <a:ext uri="{FF2B5EF4-FFF2-40B4-BE49-F238E27FC236}">
                    <a16:creationId xmlns:a16="http://schemas.microsoft.com/office/drawing/2014/main" id="{87F494F9-2680-4971-BA87-6EF1E465355B}"/>
                  </a:ext>
                </a:extLst>
              </p14:cNvPr>
              <p14:cNvContentPartPr/>
              <p14:nvPr/>
            </p14:nvContentPartPr>
            <p14:xfrm>
              <a:off x="11660693" y="637267"/>
              <a:ext cx="101880" cy="112320"/>
            </p14:xfrm>
          </p:contentPart>
        </mc:Choice>
        <mc:Fallback xmlns="">
          <p:pic>
            <p:nvPicPr>
              <p:cNvPr id="55" name="Freihand 54">
                <a:extLst>
                  <a:ext uri="{FF2B5EF4-FFF2-40B4-BE49-F238E27FC236}">
                    <a16:creationId xmlns:a16="http://schemas.microsoft.com/office/drawing/2014/main" id="{87F494F9-2680-4971-BA87-6EF1E465355B}"/>
                  </a:ext>
                </a:extLst>
              </p:cNvPr>
              <p:cNvPicPr/>
              <p:nvPr/>
            </p:nvPicPr>
            <p:blipFill>
              <a:blip r:embed="rId81"/>
              <a:stretch>
                <a:fillRect/>
              </a:stretch>
            </p:blipFill>
            <p:spPr>
              <a:xfrm>
                <a:off x="11656373" y="632947"/>
                <a:ext cx="1105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6" name="Freihand 55">
                <a:extLst>
                  <a:ext uri="{FF2B5EF4-FFF2-40B4-BE49-F238E27FC236}">
                    <a16:creationId xmlns:a16="http://schemas.microsoft.com/office/drawing/2014/main" id="{F0D6DB8D-ED59-45AD-9D40-02627996D59F}"/>
                  </a:ext>
                </a:extLst>
              </p14:cNvPr>
              <p14:cNvContentPartPr/>
              <p14:nvPr/>
            </p14:nvContentPartPr>
            <p14:xfrm>
              <a:off x="11641613" y="575707"/>
              <a:ext cx="77040" cy="85680"/>
            </p14:xfrm>
          </p:contentPart>
        </mc:Choice>
        <mc:Fallback xmlns="">
          <p:pic>
            <p:nvPicPr>
              <p:cNvPr id="56" name="Freihand 55">
                <a:extLst>
                  <a:ext uri="{FF2B5EF4-FFF2-40B4-BE49-F238E27FC236}">
                    <a16:creationId xmlns:a16="http://schemas.microsoft.com/office/drawing/2014/main" id="{F0D6DB8D-ED59-45AD-9D40-02627996D59F}"/>
                  </a:ext>
                </a:extLst>
              </p:cNvPr>
              <p:cNvPicPr/>
              <p:nvPr/>
            </p:nvPicPr>
            <p:blipFill>
              <a:blip r:embed="rId83"/>
              <a:stretch>
                <a:fillRect/>
              </a:stretch>
            </p:blipFill>
            <p:spPr>
              <a:xfrm>
                <a:off x="11637293" y="571387"/>
                <a:ext cx="856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7" name="Freihand 56">
                <a:extLst>
                  <a:ext uri="{FF2B5EF4-FFF2-40B4-BE49-F238E27FC236}">
                    <a16:creationId xmlns:a16="http://schemas.microsoft.com/office/drawing/2014/main" id="{2C40242F-78E4-4C54-A904-3E3F6B025AA3}"/>
                  </a:ext>
                </a:extLst>
              </p14:cNvPr>
              <p14:cNvContentPartPr/>
              <p14:nvPr/>
            </p14:nvContentPartPr>
            <p14:xfrm>
              <a:off x="11717573" y="704947"/>
              <a:ext cx="100440" cy="75240"/>
            </p14:xfrm>
          </p:contentPart>
        </mc:Choice>
        <mc:Fallback xmlns="">
          <p:pic>
            <p:nvPicPr>
              <p:cNvPr id="57" name="Freihand 56">
                <a:extLst>
                  <a:ext uri="{FF2B5EF4-FFF2-40B4-BE49-F238E27FC236}">
                    <a16:creationId xmlns:a16="http://schemas.microsoft.com/office/drawing/2014/main" id="{2C40242F-78E4-4C54-A904-3E3F6B025AA3}"/>
                  </a:ext>
                </a:extLst>
              </p:cNvPr>
              <p:cNvPicPr/>
              <p:nvPr/>
            </p:nvPicPr>
            <p:blipFill>
              <a:blip r:embed="rId85"/>
              <a:stretch>
                <a:fillRect/>
              </a:stretch>
            </p:blipFill>
            <p:spPr>
              <a:xfrm>
                <a:off x="11713253" y="700627"/>
                <a:ext cx="1090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9" name="Freihand 58">
                <a:extLst>
                  <a:ext uri="{FF2B5EF4-FFF2-40B4-BE49-F238E27FC236}">
                    <a16:creationId xmlns:a16="http://schemas.microsoft.com/office/drawing/2014/main" id="{1E645AAE-8AD8-4FFA-832D-A805026B8FBA}"/>
                  </a:ext>
                </a:extLst>
              </p14:cNvPr>
              <p14:cNvContentPartPr/>
              <p14:nvPr/>
            </p14:nvContentPartPr>
            <p14:xfrm>
              <a:off x="11141933" y="356827"/>
              <a:ext cx="38160" cy="140400"/>
            </p14:xfrm>
          </p:contentPart>
        </mc:Choice>
        <mc:Fallback xmlns="">
          <p:pic>
            <p:nvPicPr>
              <p:cNvPr id="59" name="Freihand 58">
                <a:extLst>
                  <a:ext uri="{FF2B5EF4-FFF2-40B4-BE49-F238E27FC236}">
                    <a16:creationId xmlns:a16="http://schemas.microsoft.com/office/drawing/2014/main" id="{1E645AAE-8AD8-4FFA-832D-A805026B8FBA}"/>
                  </a:ext>
                </a:extLst>
              </p:cNvPr>
              <p:cNvPicPr/>
              <p:nvPr/>
            </p:nvPicPr>
            <p:blipFill>
              <a:blip r:embed="rId87"/>
              <a:stretch>
                <a:fillRect/>
              </a:stretch>
            </p:blipFill>
            <p:spPr>
              <a:xfrm>
                <a:off x="11137613" y="352507"/>
                <a:ext cx="468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0" name="Freihand 59">
                <a:extLst>
                  <a:ext uri="{FF2B5EF4-FFF2-40B4-BE49-F238E27FC236}">
                    <a16:creationId xmlns:a16="http://schemas.microsoft.com/office/drawing/2014/main" id="{BF0B7689-7B79-411A-9684-320E09FF9CB2}"/>
                  </a:ext>
                </a:extLst>
              </p14:cNvPr>
              <p14:cNvContentPartPr/>
              <p14:nvPr/>
            </p14:nvContentPartPr>
            <p14:xfrm>
              <a:off x="11109893" y="436747"/>
              <a:ext cx="102240" cy="97200"/>
            </p14:xfrm>
          </p:contentPart>
        </mc:Choice>
        <mc:Fallback xmlns="">
          <p:pic>
            <p:nvPicPr>
              <p:cNvPr id="60" name="Freihand 59">
                <a:extLst>
                  <a:ext uri="{FF2B5EF4-FFF2-40B4-BE49-F238E27FC236}">
                    <a16:creationId xmlns:a16="http://schemas.microsoft.com/office/drawing/2014/main" id="{BF0B7689-7B79-411A-9684-320E09FF9CB2}"/>
                  </a:ext>
                </a:extLst>
              </p:cNvPr>
              <p:cNvPicPr/>
              <p:nvPr/>
            </p:nvPicPr>
            <p:blipFill>
              <a:blip r:embed="rId89"/>
              <a:stretch>
                <a:fillRect/>
              </a:stretch>
            </p:blipFill>
            <p:spPr>
              <a:xfrm>
                <a:off x="11105573" y="432427"/>
                <a:ext cx="1108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1" name="Freihand 60">
                <a:extLst>
                  <a:ext uri="{FF2B5EF4-FFF2-40B4-BE49-F238E27FC236}">
                    <a16:creationId xmlns:a16="http://schemas.microsoft.com/office/drawing/2014/main" id="{749C3FF9-56E5-4A5B-A78D-C8E292B358CC}"/>
                  </a:ext>
                </a:extLst>
              </p14:cNvPr>
              <p14:cNvContentPartPr/>
              <p14:nvPr/>
            </p14:nvContentPartPr>
            <p14:xfrm>
              <a:off x="10885253" y="186547"/>
              <a:ext cx="92520" cy="68760"/>
            </p14:xfrm>
          </p:contentPart>
        </mc:Choice>
        <mc:Fallback xmlns="">
          <p:pic>
            <p:nvPicPr>
              <p:cNvPr id="61" name="Freihand 60">
                <a:extLst>
                  <a:ext uri="{FF2B5EF4-FFF2-40B4-BE49-F238E27FC236}">
                    <a16:creationId xmlns:a16="http://schemas.microsoft.com/office/drawing/2014/main" id="{749C3FF9-56E5-4A5B-A78D-C8E292B358CC}"/>
                  </a:ext>
                </a:extLst>
              </p:cNvPr>
              <p:cNvPicPr/>
              <p:nvPr/>
            </p:nvPicPr>
            <p:blipFill>
              <a:blip r:embed="rId91"/>
              <a:stretch>
                <a:fillRect/>
              </a:stretch>
            </p:blipFill>
            <p:spPr>
              <a:xfrm>
                <a:off x="10880933" y="182227"/>
                <a:ext cx="1011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2" name="Freihand 61">
                <a:extLst>
                  <a:ext uri="{FF2B5EF4-FFF2-40B4-BE49-F238E27FC236}">
                    <a16:creationId xmlns:a16="http://schemas.microsoft.com/office/drawing/2014/main" id="{70C0E905-A032-47FE-8B9A-9F531E1D744B}"/>
                  </a:ext>
                </a:extLst>
              </p14:cNvPr>
              <p14:cNvContentPartPr/>
              <p14:nvPr/>
            </p14:nvContentPartPr>
            <p14:xfrm>
              <a:off x="10981733" y="178627"/>
              <a:ext cx="203040" cy="46080"/>
            </p14:xfrm>
          </p:contentPart>
        </mc:Choice>
        <mc:Fallback xmlns="">
          <p:pic>
            <p:nvPicPr>
              <p:cNvPr id="62" name="Freihand 61">
                <a:extLst>
                  <a:ext uri="{FF2B5EF4-FFF2-40B4-BE49-F238E27FC236}">
                    <a16:creationId xmlns:a16="http://schemas.microsoft.com/office/drawing/2014/main" id="{70C0E905-A032-47FE-8B9A-9F531E1D744B}"/>
                  </a:ext>
                </a:extLst>
              </p:cNvPr>
              <p:cNvPicPr/>
              <p:nvPr/>
            </p:nvPicPr>
            <p:blipFill>
              <a:blip r:embed="rId93"/>
              <a:stretch>
                <a:fillRect/>
              </a:stretch>
            </p:blipFill>
            <p:spPr>
              <a:xfrm>
                <a:off x="10977413" y="174307"/>
                <a:ext cx="2116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3" name="Freihand 62">
                <a:extLst>
                  <a:ext uri="{FF2B5EF4-FFF2-40B4-BE49-F238E27FC236}">
                    <a16:creationId xmlns:a16="http://schemas.microsoft.com/office/drawing/2014/main" id="{AD82FF75-4586-4F74-B051-0AD70491E04E}"/>
                  </a:ext>
                </a:extLst>
              </p14:cNvPr>
              <p14:cNvContentPartPr/>
              <p14:nvPr/>
            </p14:nvContentPartPr>
            <p14:xfrm>
              <a:off x="11217173" y="168907"/>
              <a:ext cx="23400" cy="52920"/>
            </p14:xfrm>
          </p:contentPart>
        </mc:Choice>
        <mc:Fallback xmlns="">
          <p:pic>
            <p:nvPicPr>
              <p:cNvPr id="63" name="Freihand 62">
                <a:extLst>
                  <a:ext uri="{FF2B5EF4-FFF2-40B4-BE49-F238E27FC236}">
                    <a16:creationId xmlns:a16="http://schemas.microsoft.com/office/drawing/2014/main" id="{AD82FF75-4586-4F74-B051-0AD70491E04E}"/>
                  </a:ext>
                </a:extLst>
              </p:cNvPr>
              <p:cNvPicPr/>
              <p:nvPr/>
            </p:nvPicPr>
            <p:blipFill>
              <a:blip r:embed="rId95"/>
              <a:stretch>
                <a:fillRect/>
              </a:stretch>
            </p:blipFill>
            <p:spPr>
              <a:xfrm>
                <a:off x="11212853" y="164587"/>
                <a:ext cx="320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4" name="Freihand 63">
                <a:extLst>
                  <a:ext uri="{FF2B5EF4-FFF2-40B4-BE49-F238E27FC236}">
                    <a16:creationId xmlns:a16="http://schemas.microsoft.com/office/drawing/2014/main" id="{7B4F6FC7-E78F-4204-8658-6C4C3561FEC4}"/>
                  </a:ext>
                </a:extLst>
              </p14:cNvPr>
              <p14:cNvContentPartPr/>
              <p14:nvPr/>
            </p14:nvContentPartPr>
            <p14:xfrm>
              <a:off x="11254613" y="170707"/>
              <a:ext cx="92520" cy="68760"/>
            </p14:xfrm>
          </p:contentPart>
        </mc:Choice>
        <mc:Fallback xmlns="">
          <p:pic>
            <p:nvPicPr>
              <p:cNvPr id="64" name="Freihand 63">
                <a:extLst>
                  <a:ext uri="{FF2B5EF4-FFF2-40B4-BE49-F238E27FC236}">
                    <a16:creationId xmlns:a16="http://schemas.microsoft.com/office/drawing/2014/main" id="{7B4F6FC7-E78F-4204-8658-6C4C3561FEC4}"/>
                  </a:ext>
                </a:extLst>
              </p:cNvPr>
              <p:cNvPicPr/>
              <p:nvPr/>
            </p:nvPicPr>
            <p:blipFill>
              <a:blip r:embed="rId97"/>
              <a:stretch>
                <a:fillRect/>
              </a:stretch>
            </p:blipFill>
            <p:spPr>
              <a:xfrm>
                <a:off x="11250293" y="166387"/>
                <a:ext cx="1011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5" name="Freihand 64">
                <a:extLst>
                  <a:ext uri="{FF2B5EF4-FFF2-40B4-BE49-F238E27FC236}">
                    <a16:creationId xmlns:a16="http://schemas.microsoft.com/office/drawing/2014/main" id="{D01D0F1B-88DC-42F2-A7CB-C956142F3A2D}"/>
                  </a:ext>
                </a:extLst>
              </p14:cNvPr>
              <p14:cNvContentPartPr/>
              <p14:nvPr/>
            </p14:nvContentPartPr>
            <p14:xfrm>
              <a:off x="11335253" y="98347"/>
              <a:ext cx="162000" cy="128160"/>
            </p14:xfrm>
          </p:contentPart>
        </mc:Choice>
        <mc:Fallback xmlns="">
          <p:pic>
            <p:nvPicPr>
              <p:cNvPr id="65" name="Freihand 64">
                <a:extLst>
                  <a:ext uri="{FF2B5EF4-FFF2-40B4-BE49-F238E27FC236}">
                    <a16:creationId xmlns:a16="http://schemas.microsoft.com/office/drawing/2014/main" id="{D01D0F1B-88DC-42F2-A7CB-C956142F3A2D}"/>
                  </a:ext>
                </a:extLst>
              </p:cNvPr>
              <p:cNvPicPr/>
              <p:nvPr/>
            </p:nvPicPr>
            <p:blipFill>
              <a:blip r:embed="rId99"/>
              <a:stretch>
                <a:fillRect/>
              </a:stretch>
            </p:blipFill>
            <p:spPr>
              <a:xfrm>
                <a:off x="11330933" y="94027"/>
                <a:ext cx="1706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6" name="Freihand 65">
                <a:extLst>
                  <a:ext uri="{FF2B5EF4-FFF2-40B4-BE49-F238E27FC236}">
                    <a16:creationId xmlns:a16="http://schemas.microsoft.com/office/drawing/2014/main" id="{BD44D5FF-0C56-4589-9025-8BC8BE8A0589}"/>
                  </a:ext>
                </a:extLst>
              </p14:cNvPr>
              <p14:cNvContentPartPr/>
              <p14:nvPr/>
            </p14:nvContentPartPr>
            <p14:xfrm>
              <a:off x="11260733" y="99427"/>
              <a:ext cx="360" cy="360"/>
            </p14:xfrm>
          </p:contentPart>
        </mc:Choice>
        <mc:Fallback xmlns="">
          <p:pic>
            <p:nvPicPr>
              <p:cNvPr id="66" name="Freihand 65">
                <a:extLst>
                  <a:ext uri="{FF2B5EF4-FFF2-40B4-BE49-F238E27FC236}">
                    <a16:creationId xmlns:a16="http://schemas.microsoft.com/office/drawing/2014/main" id="{BD44D5FF-0C56-4589-9025-8BC8BE8A0589}"/>
                  </a:ext>
                </a:extLst>
              </p:cNvPr>
              <p:cNvPicPr/>
              <p:nvPr/>
            </p:nvPicPr>
            <p:blipFill>
              <a:blip r:embed="rId101"/>
              <a:stretch>
                <a:fillRect/>
              </a:stretch>
            </p:blipFill>
            <p:spPr>
              <a:xfrm>
                <a:off x="11256413" y="951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9" name="Freihand 68">
                <a:extLst>
                  <a:ext uri="{FF2B5EF4-FFF2-40B4-BE49-F238E27FC236}">
                    <a16:creationId xmlns:a16="http://schemas.microsoft.com/office/drawing/2014/main" id="{539F7252-B96E-472B-8BEA-AA07E1570385}"/>
                  </a:ext>
                </a:extLst>
              </p14:cNvPr>
              <p14:cNvContentPartPr/>
              <p14:nvPr/>
            </p14:nvContentPartPr>
            <p14:xfrm>
              <a:off x="11660693" y="169987"/>
              <a:ext cx="8280" cy="2880"/>
            </p14:xfrm>
          </p:contentPart>
        </mc:Choice>
        <mc:Fallback xmlns="">
          <p:pic>
            <p:nvPicPr>
              <p:cNvPr id="69" name="Freihand 68">
                <a:extLst>
                  <a:ext uri="{FF2B5EF4-FFF2-40B4-BE49-F238E27FC236}">
                    <a16:creationId xmlns:a16="http://schemas.microsoft.com/office/drawing/2014/main" id="{539F7252-B96E-472B-8BEA-AA07E1570385}"/>
                  </a:ext>
                </a:extLst>
              </p:cNvPr>
              <p:cNvPicPr/>
              <p:nvPr/>
            </p:nvPicPr>
            <p:blipFill>
              <a:blip r:embed="rId103"/>
              <a:stretch>
                <a:fillRect/>
              </a:stretch>
            </p:blipFill>
            <p:spPr>
              <a:xfrm>
                <a:off x="11656373" y="165667"/>
                <a:ext cx="169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0" name="Freihand 69">
                <a:extLst>
                  <a:ext uri="{FF2B5EF4-FFF2-40B4-BE49-F238E27FC236}">
                    <a16:creationId xmlns:a16="http://schemas.microsoft.com/office/drawing/2014/main" id="{858B99AA-3315-4E9B-BA98-B3F93B96197B}"/>
                  </a:ext>
                </a:extLst>
              </p14:cNvPr>
              <p14:cNvContentPartPr/>
              <p14:nvPr/>
            </p14:nvContentPartPr>
            <p14:xfrm>
              <a:off x="11523893" y="150907"/>
              <a:ext cx="97560" cy="80640"/>
            </p14:xfrm>
          </p:contentPart>
        </mc:Choice>
        <mc:Fallback xmlns="">
          <p:pic>
            <p:nvPicPr>
              <p:cNvPr id="70" name="Freihand 69">
                <a:extLst>
                  <a:ext uri="{FF2B5EF4-FFF2-40B4-BE49-F238E27FC236}">
                    <a16:creationId xmlns:a16="http://schemas.microsoft.com/office/drawing/2014/main" id="{858B99AA-3315-4E9B-BA98-B3F93B96197B}"/>
                  </a:ext>
                </a:extLst>
              </p:cNvPr>
              <p:cNvPicPr/>
              <p:nvPr/>
            </p:nvPicPr>
            <p:blipFill>
              <a:blip r:embed="rId105"/>
              <a:stretch>
                <a:fillRect/>
              </a:stretch>
            </p:blipFill>
            <p:spPr>
              <a:xfrm>
                <a:off x="11519573" y="146587"/>
                <a:ext cx="1062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1" name="Freihand 70">
                <a:extLst>
                  <a:ext uri="{FF2B5EF4-FFF2-40B4-BE49-F238E27FC236}">
                    <a16:creationId xmlns:a16="http://schemas.microsoft.com/office/drawing/2014/main" id="{56A3B92F-025F-44CE-A305-3E3282FB2F4E}"/>
                  </a:ext>
                </a:extLst>
              </p14:cNvPr>
              <p14:cNvContentPartPr/>
              <p14:nvPr/>
            </p14:nvContentPartPr>
            <p14:xfrm>
              <a:off x="11621813" y="162427"/>
              <a:ext cx="158760" cy="55800"/>
            </p14:xfrm>
          </p:contentPart>
        </mc:Choice>
        <mc:Fallback xmlns="">
          <p:pic>
            <p:nvPicPr>
              <p:cNvPr id="71" name="Freihand 70">
                <a:extLst>
                  <a:ext uri="{FF2B5EF4-FFF2-40B4-BE49-F238E27FC236}">
                    <a16:creationId xmlns:a16="http://schemas.microsoft.com/office/drawing/2014/main" id="{56A3B92F-025F-44CE-A305-3E3282FB2F4E}"/>
                  </a:ext>
                </a:extLst>
              </p:cNvPr>
              <p:cNvPicPr/>
              <p:nvPr/>
            </p:nvPicPr>
            <p:blipFill>
              <a:blip r:embed="rId107"/>
              <a:stretch>
                <a:fillRect/>
              </a:stretch>
            </p:blipFill>
            <p:spPr>
              <a:xfrm>
                <a:off x="11617493" y="158107"/>
                <a:ext cx="1674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2" name="Freihand 71">
                <a:extLst>
                  <a:ext uri="{FF2B5EF4-FFF2-40B4-BE49-F238E27FC236}">
                    <a16:creationId xmlns:a16="http://schemas.microsoft.com/office/drawing/2014/main" id="{4D51F5E9-5BCF-4F2F-B7B8-502E651FA25F}"/>
                  </a:ext>
                </a:extLst>
              </p14:cNvPr>
              <p14:cNvContentPartPr/>
              <p14:nvPr/>
            </p14:nvContentPartPr>
            <p14:xfrm>
              <a:off x="11757533" y="125707"/>
              <a:ext cx="360" cy="360"/>
            </p14:xfrm>
          </p:contentPart>
        </mc:Choice>
        <mc:Fallback xmlns="">
          <p:pic>
            <p:nvPicPr>
              <p:cNvPr id="72" name="Freihand 71">
                <a:extLst>
                  <a:ext uri="{FF2B5EF4-FFF2-40B4-BE49-F238E27FC236}">
                    <a16:creationId xmlns:a16="http://schemas.microsoft.com/office/drawing/2014/main" id="{4D51F5E9-5BCF-4F2F-B7B8-502E651FA25F}"/>
                  </a:ext>
                </a:extLst>
              </p:cNvPr>
              <p:cNvPicPr/>
              <p:nvPr/>
            </p:nvPicPr>
            <p:blipFill>
              <a:blip r:embed="rId101"/>
              <a:stretch>
                <a:fillRect/>
              </a:stretch>
            </p:blipFill>
            <p:spPr>
              <a:xfrm>
                <a:off x="11753213" y="1213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3" name="Freihand 72">
                <a:extLst>
                  <a:ext uri="{FF2B5EF4-FFF2-40B4-BE49-F238E27FC236}">
                    <a16:creationId xmlns:a16="http://schemas.microsoft.com/office/drawing/2014/main" id="{CD736429-363A-4DE4-B3D0-1869A6E090D2}"/>
                  </a:ext>
                </a:extLst>
              </p14:cNvPr>
              <p14:cNvContentPartPr/>
              <p14:nvPr/>
            </p14:nvContentPartPr>
            <p14:xfrm>
              <a:off x="11819813" y="164227"/>
              <a:ext cx="70560" cy="80280"/>
            </p14:xfrm>
          </p:contentPart>
        </mc:Choice>
        <mc:Fallback xmlns="">
          <p:pic>
            <p:nvPicPr>
              <p:cNvPr id="73" name="Freihand 72">
                <a:extLst>
                  <a:ext uri="{FF2B5EF4-FFF2-40B4-BE49-F238E27FC236}">
                    <a16:creationId xmlns:a16="http://schemas.microsoft.com/office/drawing/2014/main" id="{CD736429-363A-4DE4-B3D0-1869A6E090D2}"/>
                  </a:ext>
                </a:extLst>
              </p:cNvPr>
              <p:cNvPicPr/>
              <p:nvPr/>
            </p:nvPicPr>
            <p:blipFill>
              <a:blip r:embed="rId110"/>
              <a:stretch>
                <a:fillRect/>
              </a:stretch>
            </p:blipFill>
            <p:spPr>
              <a:xfrm>
                <a:off x="11815493" y="159907"/>
                <a:ext cx="792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5" name="Freihand 74">
                <a:extLst>
                  <a:ext uri="{FF2B5EF4-FFF2-40B4-BE49-F238E27FC236}">
                    <a16:creationId xmlns:a16="http://schemas.microsoft.com/office/drawing/2014/main" id="{E65177E2-48A5-49E5-AE61-04CFB56D21A6}"/>
                  </a:ext>
                </a:extLst>
              </p14:cNvPr>
              <p14:cNvContentPartPr/>
              <p14:nvPr/>
            </p14:nvContentPartPr>
            <p14:xfrm>
              <a:off x="7210373" y="1127947"/>
              <a:ext cx="101160" cy="161640"/>
            </p14:xfrm>
          </p:contentPart>
        </mc:Choice>
        <mc:Fallback xmlns="">
          <p:pic>
            <p:nvPicPr>
              <p:cNvPr id="75" name="Freihand 74">
                <a:extLst>
                  <a:ext uri="{FF2B5EF4-FFF2-40B4-BE49-F238E27FC236}">
                    <a16:creationId xmlns:a16="http://schemas.microsoft.com/office/drawing/2014/main" id="{E65177E2-48A5-49E5-AE61-04CFB56D21A6}"/>
                  </a:ext>
                </a:extLst>
              </p:cNvPr>
              <p:cNvPicPr/>
              <p:nvPr/>
            </p:nvPicPr>
            <p:blipFill>
              <a:blip r:embed="rId112"/>
              <a:stretch>
                <a:fillRect/>
              </a:stretch>
            </p:blipFill>
            <p:spPr>
              <a:xfrm>
                <a:off x="7206053" y="1123627"/>
                <a:ext cx="1098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6" name="Freihand 75">
                <a:extLst>
                  <a:ext uri="{FF2B5EF4-FFF2-40B4-BE49-F238E27FC236}">
                    <a16:creationId xmlns:a16="http://schemas.microsoft.com/office/drawing/2014/main" id="{1DC5EC1B-5237-46FF-89DC-4A43E2910523}"/>
                  </a:ext>
                </a:extLst>
              </p14:cNvPr>
              <p14:cNvContentPartPr/>
              <p14:nvPr/>
            </p14:nvContentPartPr>
            <p14:xfrm>
              <a:off x="7201733" y="1182307"/>
              <a:ext cx="130680" cy="9000"/>
            </p14:xfrm>
          </p:contentPart>
        </mc:Choice>
        <mc:Fallback xmlns="">
          <p:pic>
            <p:nvPicPr>
              <p:cNvPr id="76" name="Freihand 75">
                <a:extLst>
                  <a:ext uri="{FF2B5EF4-FFF2-40B4-BE49-F238E27FC236}">
                    <a16:creationId xmlns:a16="http://schemas.microsoft.com/office/drawing/2014/main" id="{1DC5EC1B-5237-46FF-89DC-4A43E2910523}"/>
                  </a:ext>
                </a:extLst>
              </p:cNvPr>
              <p:cNvPicPr/>
              <p:nvPr/>
            </p:nvPicPr>
            <p:blipFill>
              <a:blip r:embed="rId114"/>
              <a:stretch>
                <a:fillRect/>
              </a:stretch>
            </p:blipFill>
            <p:spPr>
              <a:xfrm>
                <a:off x="7197413" y="1177987"/>
                <a:ext cx="1393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7" name="Freihand 76">
                <a:extLst>
                  <a:ext uri="{FF2B5EF4-FFF2-40B4-BE49-F238E27FC236}">
                    <a16:creationId xmlns:a16="http://schemas.microsoft.com/office/drawing/2014/main" id="{8D55061F-0CBF-4E54-9FB2-E529ED739F86}"/>
                  </a:ext>
                </a:extLst>
              </p14:cNvPr>
              <p14:cNvContentPartPr/>
              <p14:nvPr/>
            </p14:nvContentPartPr>
            <p14:xfrm>
              <a:off x="7402253" y="1190947"/>
              <a:ext cx="100080" cy="5400"/>
            </p14:xfrm>
          </p:contentPart>
        </mc:Choice>
        <mc:Fallback xmlns="">
          <p:pic>
            <p:nvPicPr>
              <p:cNvPr id="77" name="Freihand 76">
                <a:extLst>
                  <a:ext uri="{FF2B5EF4-FFF2-40B4-BE49-F238E27FC236}">
                    <a16:creationId xmlns:a16="http://schemas.microsoft.com/office/drawing/2014/main" id="{8D55061F-0CBF-4E54-9FB2-E529ED739F86}"/>
                  </a:ext>
                </a:extLst>
              </p:cNvPr>
              <p:cNvPicPr/>
              <p:nvPr/>
            </p:nvPicPr>
            <p:blipFill>
              <a:blip r:embed="rId116"/>
              <a:stretch>
                <a:fillRect/>
              </a:stretch>
            </p:blipFill>
            <p:spPr>
              <a:xfrm>
                <a:off x="7397933" y="1186627"/>
                <a:ext cx="1087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8" name="Freihand 77">
                <a:extLst>
                  <a:ext uri="{FF2B5EF4-FFF2-40B4-BE49-F238E27FC236}">
                    <a16:creationId xmlns:a16="http://schemas.microsoft.com/office/drawing/2014/main" id="{60A89E79-CE56-47D7-B710-0949ED7FBA00}"/>
                  </a:ext>
                </a:extLst>
              </p14:cNvPr>
              <p14:cNvContentPartPr/>
              <p14:nvPr/>
            </p14:nvContentPartPr>
            <p14:xfrm>
              <a:off x="7404773" y="1214707"/>
              <a:ext cx="109080" cy="18360"/>
            </p14:xfrm>
          </p:contentPart>
        </mc:Choice>
        <mc:Fallback xmlns="">
          <p:pic>
            <p:nvPicPr>
              <p:cNvPr id="78" name="Freihand 77">
                <a:extLst>
                  <a:ext uri="{FF2B5EF4-FFF2-40B4-BE49-F238E27FC236}">
                    <a16:creationId xmlns:a16="http://schemas.microsoft.com/office/drawing/2014/main" id="{60A89E79-CE56-47D7-B710-0949ED7FBA00}"/>
                  </a:ext>
                </a:extLst>
              </p:cNvPr>
              <p:cNvPicPr/>
              <p:nvPr/>
            </p:nvPicPr>
            <p:blipFill>
              <a:blip r:embed="rId118"/>
              <a:stretch>
                <a:fillRect/>
              </a:stretch>
            </p:blipFill>
            <p:spPr>
              <a:xfrm>
                <a:off x="7400453" y="1210387"/>
                <a:ext cx="1177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9" name="Freihand 78">
                <a:extLst>
                  <a:ext uri="{FF2B5EF4-FFF2-40B4-BE49-F238E27FC236}">
                    <a16:creationId xmlns:a16="http://schemas.microsoft.com/office/drawing/2014/main" id="{084F2E99-DD63-4F1E-8199-431E999A5B2C}"/>
                  </a:ext>
                </a:extLst>
              </p14:cNvPr>
              <p14:cNvContentPartPr/>
              <p14:nvPr/>
            </p14:nvContentPartPr>
            <p14:xfrm>
              <a:off x="7583333" y="1130827"/>
              <a:ext cx="124920" cy="122400"/>
            </p14:xfrm>
          </p:contentPart>
        </mc:Choice>
        <mc:Fallback xmlns="">
          <p:pic>
            <p:nvPicPr>
              <p:cNvPr id="79" name="Freihand 78">
                <a:extLst>
                  <a:ext uri="{FF2B5EF4-FFF2-40B4-BE49-F238E27FC236}">
                    <a16:creationId xmlns:a16="http://schemas.microsoft.com/office/drawing/2014/main" id="{084F2E99-DD63-4F1E-8199-431E999A5B2C}"/>
                  </a:ext>
                </a:extLst>
              </p:cNvPr>
              <p:cNvPicPr/>
              <p:nvPr/>
            </p:nvPicPr>
            <p:blipFill>
              <a:blip r:embed="rId120"/>
              <a:stretch>
                <a:fillRect/>
              </a:stretch>
            </p:blipFill>
            <p:spPr>
              <a:xfrm>
                <a:off x="7579013" y="1126507"/>
                <a:ext cx="1335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1" name="Freihand 80">
                <a:extLst>
                  <a:ext uri="{FF2B5EF4-FFF2-40B4-BE49-F238E27FC236}">
                    <a16:creationId xmlns:a16="http://schemas.microsoft.com/office/drawing/2014/main" id="{0477E7B4-E4C0-456C-A88B-9317A7FDB199}"/>
                  </a:ext>
                </a:extLst>
              </p14:cNvPr>
              <p14:cNvContentPartPr/>
              <p14:nvPr/>
            </p14:nvContentPartPr>
            <p14:xfrm>
              <a:off x="7911653" y="1174027"/>
              <a:ext cx="130320" cy="20160"/>
            </p14:xfrm>
          </p:contentPart>
        </mc:Choice>
        <mc:Fallback xmlns="">
          <p:pic>
            <p:nvPicPr>
              <p:cNvPr id="81" name="Freihand 80">
                <a:extLst>
                  <a:ext uri="{FF2B5EF4-FFF2-40B4-BE49-F238E27FC236}">
                    <a16:creationId xmlns:a16="http://schemas.microsoft.com/office/drawing/2014/main" id="{0477E7B4-E4C0-456C-A88B-9317A7FDB199}"/>
                  </a:ext>
                </a:extLst>
              </p:cNvPr>
              <p:cNvPicPr/>
              <p:nvPr/>
            </p:nvPicPr>
            <p:blipFill>
              <a:blip r:embed="rId122"/>
              <a:stretch>
                <a:fillRect/>
              </a:stretch>
            </p:blipFill>
            <p:spPr>
              <a:xfrm>
                <a:off x="7907333" y="1169707"/>
                <a:ext cx="1389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2" name="Freihand 81">
                <a:extLst>
                  <a:ext uri="{FF2B5EF4-FFF2-40B4-BE49-F238E27FC236}">
                    <a16:creationId xmlns:a16="http://schemas.microsoft.com/office/drawing/2014/main" id="{E3E35A64-24C2-4BF1-AEE6-7F1D44866ABA}"/>
                  </a:ext>
                </a:extLst>
              </p14:cNvPr>
              <p14:cNvContentPartPr/>
              <p14:nvPr/>
            </p14:nvContentPartPr>
            <p14:xfrm>
              <a:off x="7927853" y="1212547"/>
              <a:ext cx="151200" cy="5760"/>
            </p14:xfrm>
          </p:contentPart>
        </mc:Choice>
        <mc:Fallback xmlns="">
          <p:pic>
            <p:nvPicPr>
              <p:cNvPr id="82" name="Freihand 81">
                <a:extLst>
                  <a:ext uri="{FF2B5EF4-FFF2-40B4-BE49-F238E27FC236}">
                    <a16:creationId xmlns:a16="http://schemas.microsoft.com/office/drawing/2014/main" id="{E3E35A64-24C2-4BF1-AEE6-7F1D44866ABA}"/>
                  </a:ext>
                </a:extLst>
              </p:cNvPr>
              <p:cNvPicPr/>
              <p:nvPr/>
            </p:nvPicPr>
            <p:blipFill>
              <a:blip r:embed="rId124"/>
              <a:stretch>
                <a:fillRect/>
              </a:stretch>
            </p:blipFill>
            <p:spPr>
              <a:xfrm>
                <a:off x="7923533" y="1208227"/>
                <a:ext cx="15984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3" name="Freihand 82">
                <a:extLst>
                  <a:ext uri="{FF2B5EF4-FFF2-40B4-BE49-F238E27FC236}">
                    <a16:creationId xmlns:a16="http://schemas.microsoft.com/office/drawing/2014/main" id="{269A73BD-B47B-4857-8213-9AF6D283AB32}"/>
                  </a:ext>
                </a:extLst>
              </p14:cNvPr>
              <p14:cNvContentPartPr/>
              <p14:nvPr/>
            </p14:nvContentPartPr>
            <p14:xfrm>
              <a:off x="8115773" y="1132627"/>
              <a:ext cx="69480" cy="117720"/>
            </p14:xfrm>
          </p:contentPart>
        </mc:Choice>
        <mc:Fallback xmlns="">
          <p:pic>
            <p:nvPicPr>
              <p:cNvPr id="83" name="Freihand 82">
                <a:extLst>
                  <a:ext uri="{FF2B5EF4-FFF2-40B4-BE49-F238E27FC236}">
                    <a16:creationId xmlns:a16="http://schemas.microsoft.com/office/drawing/2014/main" id="{269A73BD-B47B-4857-8213-9AF6D283AB32}"/>
                  </a:ext>
                </a:extLst>
              </p:cNvPr>
              <p:cNvPicPr/>
              <p:nvPr/>
            </p:nvPicPr>
            <p:blipFill>
              <a:blip r:embed="rId126"/>
              <a:stretch>
                <a:fillRect/>
              </a:stretch>
            </p:blipFill>
            <p:spPr>
              <a:xfrm>
                <a:off x="8111453" y="1128307"/>
                <a:ext cx="781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4" name="Freihand 83">
                <a:extLst>
                  <a:ext uri="{FF2B5EF4-FFF2-40B4-BE49-F238E27FC236}">
                    <a16:creationId xmlns:a16="http://schemas.microsoft.com/office/drawing/2014/main" id="{382378FB-2D71-4B12-82B4-3B196B3E07B9}"/>
                  </a:ext>
                </a:extLst>
              </p14:cNvPr>
              <p14:cNvContentPartPr/>
              <p14:nvPr/>
            </p14:nvContentPartPr>
            <p14:xfrm>
              <a:off x="8359133" y="1101667"/>
              <a:ext cx="151920" cy="119160"/>
            </p14:xfrm>
          </p:contentPart>
        </mc:Choice>
        <mc:Fallback xmlns="">
          <p:pic>
            <p:nvPicPr>
              <p:cNvPr id="84" name="Freihand 83">
                <a:extLst>
                  <a:ext uri="{FF2B5EF4-FFF2-40B4-BE49-F238E27FC236}">
                    <a16:creationId xmlns:a16="http://schemas.microsoft.com/office/drawing/2014/main" id="{382378FB-2D71-4B12-82B4-3B196B3E07B9}"/>
                  </a:ext>
                </a:extLst>
              </p:cNvPr>
              <p:cNvPicPr/>
              <p:nvPr/>
            </p:nvPicPr>
            <p:blipFill>
              <a:blip r:embed="rId128"/>
              <a:stretch>
                <a:fillRect/>
              </a:stretch>
            </p:blipFill>
            <p:spPr>
              <a:xfrm>
                <a:off x="8354813" y="1097347"/>
                <a:ext cx="1605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5" name="Freihand 84">
                <a:extLst>
                  <a:ext uri="{FF2B5EF4-FFF2-40B4-BE49-F238E27FC236}">
                    <a16:creationId xmlns:a16="http://schemas.microsoft.com/office/drawing/2014/main" id="{1408A54D-60D1-4481-B70B-7A620E4861AA}"/>
                  </a:ext>
                </a:extLst>
              </p14:cNvPr>
              <p14:cNvContentPartPr/>
              <p14:nvPr/>
            </p14:nvContentPartPr>
            <p14:xfrm>
              <a:off x="8438333" y="1151707"/>
              <a:ext cx="53280" cy="67680"/>
            </p14:xfrm>
          </p:contentPart>
        </mc:Choice>
        <mc:Fallback xmlns="">
          <p:pic>
            <p:nvPicPr>
              <p:cNvPr id="85" name="Freihand 84">
                <a:extLst>
                  <a:ext uri="{FF2B5EF4-FFF2-40B4-BE49-F238E27FC236}">
                    <a16:creationId xmlns:a16="http://schemas.microsoft.com/office/drawing/2014/main" id="{1408A54D-60D1-4481-B70B-7A620E4861AA}"/>
                  </a:ext>
                </a:extLst>
              </p:cNvPr>
              <p:cNvPicPr/>
              <p:nvPr/>
            </p:nvPicPr>
            <p:blipFill>
              <a:blip r:embed="rId130"/>
              <a:stretch>
                <a:fillRect/>
              </a:stretch>
            </p:blipFill>
            <p:spPr>
              <a:xfrm>
                <a:off x="8434013" y="1147387"/>
                <a:ext cx="619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6" name="Freihand 85">
                <a:extLst>
                  <a:ext uri="{FF2B5EF4-FFF2-40B4-BE49-F238E27FC236}">
                    <a16:creationId xmlns:a16="http://schemas.microsoft.com/office/drawing/2014/main" id="{11D9BC28-155E-4C57-8127-7A0625442717}"/>
                  </a:ext>
                </a:extLst>
              </p14:cNvPr>
              <p14:cNvContentPartPr/>
              <p14:nvPr/>
            </p14:nvContentPartPr>
            <p14:xfrm>
              <a:off x="8530853" y="1188787"/>
              <a:ext cx="87480" cy="90360"/>
            </p14:xfrm>
          </p:contentPart>
        </mc:Choice>
        <mc:Fallback xmlns="">
          <p:pic>
            <p:nvPicPr>
              <p:cNvPr id="86" name="Freihand 85">
                <a:extLst>
                  <a:ext uri="{FF2B5EF4-FFF2-40B4-BE49-F238E27FC236}">
                    <a16:creationId xmlns:a16="http://schemas.microsoft.com/office/drawing/2014/main" id="{11D9BC28-155E-4C57-8127-7A0625442717}"/>
                  </a:ext>
                </a:extLst>
              </p:cNvPr>
              <p:cNvPicPr/>
              <p:nvPr/>
            </p:nvPicPr>
            <p:blipFill>
              <a:blip r:embed="rId132"/>
              <a:stretch>
                <a:fillRect/>
              </a:stretch>
            </p:blipFill>
            <p:spPr>
              <a:xfrm>
                <a:off x="8526533" y="1184467"/>
                <a:ext cx="961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9" name="Freihand 88">
                <a:extLst>
                  <a:ext uri="{FF2B5EF4-FFF2-40B4-BE49-F238E27FC236}">
                    <a16:creationId xmlns:a16="http://schemas.microsoft.com/office/drawing/2014/main" id="{D94E6B33-BBE6-4E98-BFE6-4392E8CF1DCC}"/>
                  </a:ext>
                </a:extLst>
              </p14:cNvPr>
              <p14:cNvContentPartPr/>
              <p14:nvPr/>
            </p14:nvContentPartPr>
            <p14:xfrm>
              <a:off x="8803373" y="1147387"/>
              <a:ext cx="169560" cy="4680"/>
            </p14:xfrm>
          </p:contentPart>
        </mc:Choice>
        <mc:Fallback xmlns="">
          <p:pic>
            <p:nvPicPr>
              <p:cNvPr id="89" name="Freihand 88">
                <a:extLst>
                  <a:ext uri="{FF2B5EF4-FFF2-40B4-BE49-F238E27FC236}">
                    <a16:creationId xmlns:a16="http://schemas.microsoft.com/office/drawing/2014/main" id="{D94E6B33-BBE6-4E98-BFE6-4392E8CF1DCC}"/>
                  </a:ext>
                </a:extLst>
              </p:cNvPr>
              <p:cNvPicPr/>
              <p:nvPr/>
            </p:nvPicPr>
            <p:blipFill>
              <a:blip r:embed="rId134"/>
              <a:stretch>
                <a:fillRect/>
              </a:stretch>
            </p:blipFill>
            <p:spPr>
              <a:xfrm>
                <a:off x="8799053" y="1143067"/>
                <a:ext cx="1782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0" name="Freihand 89">
                <a:extLst>
                  <a:ext uri="{FF2B5EF4-FFF2-40B4-BE49-F238E27FC236}">
                    <a16:creationId xmlns:a16="http://schemas.microsoft.com/office/drawing/2014/main" id="{6EBCB11E-8BE2-4CCC-9A7C-F26138A5E58D}"/>
                  </a:ext>
                </a:extLst>
              </p14:cNvPr>
              <p14:cNvContentPartPr/>
              <p14:nvPr/>
            </p14:nvContentPartPr>
            <p14:xfrm>
              <a:off x="8817053" y="1169347"/>
              <a:ext cx="190440" cy="28080"/>
            </p14:xfrm>
          </p:contentPart>
        </mc:Choice>
        <mc:Fallback xmlns="">
          <p:pic>
            <p:nvPicPr>
              <p:cNvPr id="90" name="Freihand 89">
                <a:extLst>
                  <a:ext uri="{FF2B5EF4-FFF2-40B4-BE49-F238E27FC236}">
                    <a16:creationId xmlns:a16="http://schemas.microsoft.com/office/drawing/2014/main" id="{6EBCB11E-8BE2-4CCC-9A7C-F26138A5E58D}"/>
                  </a:ext>
                </a:extLst>
              </p:cNvPr>
              <p:cNvPicPr/>
              <p:nvPr/>
            </p:nvPicPr>
            <p:blipFill>
              <a:blip r:embed="rId136"/>
              <a:stretch>
                <a:fillRect/>
              </a:stretch>
            </p:blipFill>
            <p:spPr>
              <a:xfrm>
                <a:off x="8812733" y="1165027"/>
                <a:ext cx="1990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2" name="Freihand 91">
                <a:extLst>
                  <a:ext uri="{FF2B5EF4-FFF2-40B4-BE49-F238E27FC236}">
                    <a16:creationId xmlns:a16="http://schemas.microsoft.com/office/drawing/2014/main" id="{D632557D-90F6-4BC0-B683-3402A3D91008}"/>
                  </a:ext>
                </a:extLst>
              </p14:cNvPr>
              <p14:cNvContentPartPr/>
              <p14:nvPr/>
            </p14:nvContentPartPr>
            <p14:xfrm>
              <a:off x="9135653" y="1069987"/>
              <a:ext cx="116280" cy="118440"/>
            </p14:xfrm>
          </p:contentPart>
        </mc:Choice>
        <mc:Fallback xmlns="">
          <p:pic>
            <p:nvPicPr>
              <p:cNvPr id="92" name="Freihand 91">
                <a:extLst>
                  <a:ext uri="{FF2B5EF4-FFF2-40B4-BE49-F238E27FC236}">
                    <a16:creationId xmlns:a16="http://schemas.microsoft.com/office/drawing/2014/main" id="{D632557D-90F6-4BC0-B683-3402A3D91008}"/>
                  </a:ext>
                </a:extLst>
              </p:cNvPr>
              <p:cNvPicPr/>
              <p:nvPr/>
            </p:nvPicPr>
            <p:blipFill>
              <a:blip r:embed="rId138"/>
              <a:stretch>
                <a:fillRect/>
              </a:stretch>
            </p:blipFill>
            <p:spPr>
              <a:xfrm>
                <a:off x="9131333" y="1065667"/>
                <a:ext cx="1249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3" name="Freihand 92">
                <a:extLst>
                  <a:ext uri="{FF2B5EF4-FFF2-40B4-BE49-F238E27FC236}">
                    <a16:creationId xmlns:a16="http://schemas.microsoft.com/office/drawing/2014/main" id="{53961B5C-1CB9-41F7-8214-6C45FCEF3CE3}"/>
                  </a:ext>
                </a:extLst>
              </p14:cNvPr>
              <p14:cNvContentPartPr/>
              <p14:nvPr/>
            </p14:nvContentPartPr>
            <p14:xfrm>
              <a:off x="9328973" y="1051987"/>
              <a:ext cx="98280" cy="104760"/>
            </p14:xfrm>
          </p:contentPart>
        </mc:Choice>
        <mc:Fallback xmlns="">
          <p:pic>
            <p:nvPicPr>
              <p:cNvPr id="93" name="Freihand 92">
                <a:extLst>
                  <a:ext uri="{FF2B5EF4-FFF2-40B4-BE49-F238E27FC236}">
                    <a16:creationId xmlns:a16="http://schemas.microsoft.com/office/drawing/2014/main" id="{53961B5C-1CB9-41F7-8214-6C45FCEF3CE3}"/>
                  </a:ext>
                </a:extLst>
              </p:cNvPr>
              <p:cNvPicPr/>
              <p:nvPr/>
            </p:nvPicPr>
            <p:blipFill>
              <a:blip r:embed="rId140"/>
              <a:stretch>
                <a:fillRect/>
              </a:stretch>
            </p:blipFill>
            <p:spPr>
              <a:xfrm>
                <a:off x="9324653" y="1047667"/>
                <a:ext cx="1069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4" name="Freihand 93">
                <a:extLst>
                  <a:ext uri="{FF2B5EF4-FFF2-40B4-BE49-F238E27FC236}">
                    <a16:creationId xmlns:a16="http://schemas.microsoft.com/office/drawing/2014/main" id="{D96BE11C-C56A-434B-A6F5-4156D7C3AFD4}"/>
                  </a:ext>
                </a:extLst>
              </p14:cNvPr>
              <p14:cNvContentPartPr/>
              <p14:nvPr/>
            </p14:nvContentPartPr>
            <p14:xfrm>
              <a:off x="9482333" y="1069267"/>
              <a:ext cx="102960" cy="74880"/>
            </p14:xfrm>
          </p:contentPart>
        </mc:Choice>
        <mc:Fallback xmlns="">
          <p:pic>
            <p:nvPicPr>
              <p:cNvPr id="94" name="Freihand 93">
                <a:extLst>
                  <a:ext uri="{FF2B5EF4-FFF2-40B4-BE49-F238E27FC236}">
                    <a16:creationId xmlns:a16="http://schemas.microsoft.com/office/drawing/2014/main" id="{D96BE11C-C56A-434B-A6F5-4156D7C3AFD4}"/>
                  </a:ext>
                </a:extLst>
              </p:cNvPr>
              <p:cNvPicPr/>
              <p:nvPr/>
            </p:nvPicPr>
            <p:blipFill>
              <a:blip r:embed="rId142"/>
              <a:stretch>
                <a:fillRect/>
              </a:stretch>
            </p:blipFill>
            <p:spPr>
              <a:xfrm>
                <a:off x="9478013" y="1064947"/>
                <a:ext cx="1116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5" name="Freihand 94">
                <a:extLst>
                  <a:ext uri="{FF2B5EF4-FFF2-40B4-BE49-F238E27FC236}">
                    <a16:creationId xmlns:a16="http://schemas.microsoft.com/office/drawing/2014/main" id="{45F29C70-C216-40CC-8E78-981A5A8FC71F}"/>
                  </a:ext>
                </a:extLst>
              </p14:cNvPr>
              <p14:cNvContentPartPr/>
              <p14:nvPr/>
            </p14:nvContentPartPr>
            <p14:xfrm>
              <a:off x="9635693" y="1050547"/>
              <a:ext cx="94320" cy="73440"/>
            </p14:xfrm>
          </p:contentPart>
        </mc:Choice>
        <mc:Fallback xmlns="">
          <p:pic>
            <p:nvPicPr>
              <p:cNvPr id="95" name="Freihand 94">
                <a:extLst>
                  <a:ext uri="{FF2B5EF4-FFF2-40B4-BE49-F238E27FC236}">
                    <a16:creationId xmlns:a16="http://schemas.microsoft.com/office/drawing/2014/main" id="{45F29C70-C216-40CC-8E78-981A5A8FC71F}"/>
                  </a:ext>
                </a:extLst>
              </p:cNvPr>
              <p:cNvPicPr/>
              <p:nvPr/>
            </p:nvPicPr>
            <p:blipFill>
              <a:blip r:embed="rId144"/>
              <a:stretch>
                <a:fillRect/>
              </a:stretch>
            </p:blipFill>
            <p:spPr>
              <a:xfrm>
                <a:off x="9631373" y="1046227"/>
                <a:ext cx="1029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7" name="Freihand 96">
                <a:extLst>
                  <a:ext uri="{FF2B5EF4-FFF2-40B4-BE49-F238E27FC236}">
                    <a16:creationId xmlns:a16="http://schemas.microsoft.com/office/drawing/2014/main" id="{FBF4EA89-ED95-49E0-862B-B34380A7C5A7}"/>
                  </a:ext>
                </a:extLst>
              </p14:cNvPr>
              <p14:cNvContentPartPr/>
              <p14:nvPr/>
            </p14:nvContentPartPr>
            <p14:xfrm>
              <a:off x="9786173" y="989707"/>
              <a:ext cx="85680" cy="155520"/>
            </p14:xfrm>
          </p:contentPart>
        </mc:Choice>
        <mc:Fallback xmlns="">
          <p:pic>
            <p:nvPicPr>
              <p:cNvPr id="97" name="Freihand 96">
                <a:extLst>
                  <a:ext uri="{FF2B5EF4-FFF2-40B4-BE49-F238E27FC236}">
                    <a16:creationId xmlns:a16="http://schemas.microsoft.com/office/drawing/2014/main" id="{FBF4EA89-ED95-49E0-862B-B34380A7C5A7}"/>
                  </a:ext>
                </a:extLst>
              </p:cNvPr>
              <p:cNvPicPr/>
              <p:nvPr/>
            </p:nvPicPr>
            <p:blipFill>
              <a:blip r:embed="rId146"/>
              <a:stretch>
                <a:fillRect/>
              </a:stretch>
            </p:blipFill>
            <p:spPr>
              <a:xfrm>
                <a:off x="9781853" y="985387"/>
                <a:ext cx="943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8" name="Freihand 97">
                <a:extLst>
                  <a:ext uri="{FF2B5EF4-FFF2-40B4-BE49-F238E27FC236}">
                    <a16:creationId xmlns:a16="http://schemas.microsoft.com/office/drawing/2014/main" id="{E5F620CA-2DB4-4C05-8EB6-549F2A7C69E5}"/>
                  </a:ext>
                </a:extLst>
              </p14:cNvPr>
              <p14:cNvContentPartPr/>
              <p14:nvPr/>
            </p14:nvContentPartPr>
            <p14:xfrm>
              <a:off x="9950333" y="997627"/>
              <a:ext cx="92520" cy="95400"/>
            </p14:xfrm>
          </p:contentPart>
        </mc:Choice>
        <mc:Fallback xmlns="">
          <p:pic>
            <p:nvPicPr>
              <p:cNvPr id="98" name="Freihand 97">
                <a:extLst>
                  <a:ext uri="{FF2B5EF4-FFF2-40B4-BE49-F238E27FC236}">
                    <a16:creationId xmlns:a16="http://schemas.microsoft.com/office/drawing/2014/main" id="{E5F620CA-2DB4-4C05-8EB6-549F2A7C69E5}"/>
                  </a:ext>
                </a:extLst>
              </p:cNvPr>
              <p:cNvPicPr/>
              <p:nvPr/>
            </p:nvPicPr>
            <p:blipFill>
              <a:blip r:embed="rId148"/>
              <a:stretch>
                <a:fillRect/>
              </a:stretch>
            </p:blipFill>
            <p:spPr>
              <a:xfrm>
                <a:off x="9946013" y="993307"/>
                <a:ext cx="1011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9" name="Freihand 98">
                <a:extLst>
                  <a:ext uri="{FF2B5EF4-FFF2-40B4-BE49-F238E27FC236}">
                    <a16:creationId xmlns:a16="http://schemas.microsoft.com/office/drawing/2014/main" id="{79BCF049-C84A-4BF5-8A31-41EEBFE60123}"/>
                  </a:ext>
                </a:extLst>
              </p14:cNvPr>
              <p14:cNvContentPartPr/>
              <p14:nvPr/>
            </p14:nvContentPartPr>
            <p14:xfrm>
              <a:off x="10120253" y="1012747"/>
              <a:ext cx="10440" cy="102600"/>
            </p14:xfrm>
          </p:contentPart>
        </mc:Choice>
        <mc:Fallback xmlns="">
          <p:pic>
            <p:nvPicPr>
              <p:cNvPr id="99" name="Freihand 98">
                <a:extLst>
                  <a:ext uri="{FF2B5EF4-FFF2-40B4-BE49-F238E27FC236}">
                    <a16:creationId xmlns:a16="http://schemas.microsoft.com/office/drawing/2014/main" id="{79BCF049-C84A-4BF5-8A31-41EEBFE60123}"/>
                  </a:ext>
                </a:extLst>
              </p:cNvPr>
              <p:cNvPicPr/>
              <p:nvPr/>
            </p:nvPicPr>
            <p:blipFill>
              <a:blip r:embed="rId150"/>
              <a:stretch>
                <a:fillRect/>
              </a:stretch>
            </p:blipFill>
            <p:spPr>
              <a:xfrm>
                <a:off x="10115933" y="1008427"/>
                <a:ext cx="190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0" name="Freihand 99">
                <a:extLst>
                  <a:ext uri="{FF2B5EF4-FFF2-40B4-BE49-F238E27FC236}">
                    <a16:creationId xmlns:a16="http://schemas.microsoft.com/office/drawing/2014/main" id="{E3AB37DC-F974-470D-88F6-56D9D4EA5DB9}"/>
                  </a:ext>
                </a:extLst>
              </p14:cNvPr>
              <p14:cNvContentPartPr/>
              <p14:nvPr/>
            </p14:nvContentPartPr>
            <p14:xfrm>
              <a:off x="10073813" y="1053427"/>
              <a:ext cx="90000" cy="11520"/>
            </p14:xfrm>
          </p:contentPart>
        </mc:Choice>
        <mc:Fallback xmlns="">
          <p:pic>
            <p:nvPicPr>
              <p:cNvPr id="100" name="Freihand 99">
                <a:extLst>
                  <a:ext uri="{FF2B5EF4-FFF2-40B4-BE49-F238E27FC236}">
                    <a16:creationId xmlns:a16="http://schemas.microsoft.com/office/drawing/2014/main" id="{E3AB37DC-F974-470D-88F6-56D9D4EA5DB9}"/>
                  </a:ext>
                </a:extLst>
              </p:cNvPr>
              <p:cNvPicPr/>
              <p:nvPr/>
            </p:nvPicPr>
            <p:blipFill>
              <a:blip r:embed="rId152"/>
              <a:stretch>
                <a:fillRect/>
              </a:stretch>
            </p:blipFill>
            <p:spPr>
              <a:xfrm>
                <a:off x="10069493" y="1049107"/>
                <a:ext cx="986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1" name="Freihand 100">
                <a:extLst>
                  <a:ext uri="{FF2B5EF4-FFF2-40B4-BE49-F238E27FC236}">
                    <a16:creationId xmlns:a16="http://schemas.microsoft.com/office/drawing/2014/main" id="{59561134-3C4B-4D66-AD22-07AE2B6BFE06}"/>
                  </a:ext>
                </a:extLst>
              </p14:cNvPr>
              <p14:cNvContentPartPr/>
              <p14:nvPr/>
            </p14:nvContentPartPr>
            <p14:xfrm>
              <a:off x="10222853" y="985027"/>
              <a:ext cx="99000" cy="135720"/>
            </p14:xfrm>
          </p:contentPart>
        </mc:Choice>
        <mc:Fallback xmlns="">
          <p:pic>
            <p:nvPicPr>
              <p:cNvPr id="101" name="Freihand 100">
                <a:extLst>
                  <a:ext uri="{FF2B5EF4-FFF2-40B4-BE49-F238E27FC236}">
                    <a16:creationId xmlns:a16="http://schemas.microsoft.com/office/drawing/2014/main" id="{59561134-3C4B-4D66-AD22-07AE2B6BFE06}"/>
                  </a:ext>
                </a:extLst>
              </p:cNvPr>
              <p:cNvPicPr/>
              <p:nvPr/>
            </p:nvPicPr>
            <p:blipFill>
              <a:blip r:embed="rId154"/>
              <a:stretch>
                <a:fillRect/>
              </a:stretch>
            </p:blipFill>
            <p:spPr>
              <a:xfrm>
                <a:off x="10218533" y="980707"/>
                <a:ext cx="1076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2" name="Freihand 101">
                <a:extLst>
                  <a:ext uri="{FF2B5EF4-FFF2-40B4-BE49-F238E27FC236}">
                    <a16:creationId xmlns:a16="http://schemas.microsoft.com/office/drawing/2014/main" id="{1EFA6C00-3B3E-409D-BD00-D0FF148E9689}"/>
                  </a:ext>
                </a:extLst>
              </p14:cNvPr>
              <p14:cNvContentPartPr/>
              <p14:nvPr/>
            </p14:nvContentPartPr>
            <p14:xfrm>
              <a:off x="10452173" y="1002307"/>
              <a:ext cx="85320" cy="86040"/>
            </p14:xfrm>
          </p:contentPart>
        </mc:Choice>
        <mc:Fallback xmlns="">
          <p:pic>
            <p:nvPicPr>
              <p:cNvPr id="102" name="Freihand 101">
                <a:extLst>
                  <a:ext uri="{FF2B5EF4-FFF2-40B4-BE49-F238E27FC236}">
                    <a16:creationId xmlns:a16="http://schemas.microsoft.com/office/drawing/2014/main" id="{1EFA6C00-3B3E-409D-BD00-D0FF148E9689}"/>
                  </a:ext>
                </a:extLst>
              </p:cNvPr>
              <p:cNvPicPr/>
              <p:nvPr/>
            </p:nvPicPr>
            <p:blipFill>
              <a:blip r:embed="rId156"/>
              <a:stretch>
                <a:fillRect/>
              </a:stretch>
            </p:blipFill>
            <p:spPr>
              <a:xfrm>
                <a:off x="10447853" y="997987"/>
                <a:ext cx="939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3" name="Freihand 102">
                <a:extLst>
                  <a:ext uri="{FF2B5EF4-FFF2-40B4-BE49-F238E27FC236}">
                    <a16:creationId xmlns:a16="http://schemas.microsoft.com/office/drawing/2014/main" id="{2AD73E8E-4572-4218-A1C6-75D0A25A5C19}"/>
                  </a:ext>
                </a:extLst>
              </p14:cNvPr>
              <p14:cNvContentPartPr/>
              <p14:nvPr/>
            </p14:nvContentPartPr>
            <p14:xfrm>
              <a:off x="10389173" y="942187"/>
              <a:ext cx="59760" cy="72360"/>
            </p14:xfrm>
          </p:contentPart>
        </mc:Choice>
        <mc:Fallback xmlns="">
          <p:pic>
            <p:nvPicPr>
              <p:cNvPr id="103" name="Freihand 102">
                <a:extLst>
                  <a:ext uri="{FF2B5EF4-FFF2-40B4-BE49-F238E27FC236}">
                    <a16:creationId xmlns:a16="http://schemas.microsoft.com/office/drawing/2014/main" id="{2AD73E8E-4572-4218-A1C6-75D0A25A5C19}"/>
                  </a:ext>
                </a:extLst>
              </p:cNvPr>
              <p:cNvPicPr/>
              <p:nvPr/>
            </p:nvPicPr>
            <p:blipFill>
              <a:blip r:embed="rId158"/>
              <a:stretch>
                <a:fillRect/>
              </a:stretch>
            </p:blipFill>
            <p:spPr>
              <a:xfrm>
                <a:off x="10384853" y="937867"/>
                <a:ext cx="684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4" name="Freihand 103">
                <a:extLst>
                  <a:ext uri="{FF2B5EF4-FFF2-40B4-BE49-F238E27FC236}">
                    <a16:creationId xmlns:a16="http://schemas.microsoft.com/office/drawing/2014/main" id="{50787D8F-5050-4864-A7B3-AE61FFDD7D04}"/>
                  </a:ext>
                </a:extLst>
              </p14:cNvPr>
              <p14:cNvContentPartPr/>
              <p14:nvPr/>
            </p14:nvContentPartPr>
            <p14:xfrm>
              <a:off x="10485293" y="1046227"/>
              <a:ext cx="60480" cy="51840"/>
            </p14:xfrm>
          </p:contentPart>
        </mc:Choice>
        <mc:Fallback xmlns="">
          <p:pic>
            <p:nvPicPr>
              <p:cNvPr id="104" name="Freihand 103">
                <a:extLst>
                  <a:ext uri="{FF2B5EF4-FFF2-40B4-BE49-F238E27FC236}">
                    <a16:creationId xmlns:a16="http://schemas.microsoft.com/office/drawing/2014/main" id="{50787D8F-5050-4864-A7B3-AE61FFDD7D04}"/>
                  </a:ext>
                </a:extLst>
              </p:cNvPr>
              <p:cNvPicPr/>
              <p:nvPr/>
            </p:nvPicPr>
            <p:blipFill>
              <a:blip r:embed="rId160"/>
              <a:stretch>
                <a:fillRect/>
              </a:stretch>
            </p:blipFill>
            <p:spPr>
              <a:xfrm>
                <a:off x="10480973" y="1041907"/>
                <a:ext cx="691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5" name="Freihand 104">
                <a:extLst>
                  <a:ext uri="{FF2B5EF4-FFF2-40B4-BE49-F238E27FC236}">
                    <a16:creationId xmlns:a16="http://schemas.microsoft.com/office/drawing/2014/main" id="{0241922B-8311-4EE6-932F-3BDEF0063349}"/>
                  </a:ext>
                </a:extLst>
              </p14:cNvPr>
              <p14:cNvContentPartPr/>
              <p14:nvPr/>
            </p14:nvContentPartPr>
            <p14:xfrm>
              <a:off x="10573133" y="940747"/>
              <a:ext cx="54720" cy="210240"/>
            </p14:xfrm>
          </p:contentPart>
        </mc:Choice>
        <mc:Fallback xmlns="">
          <p:pic>
            <p:nvPicPr>
              <p:cNvPr id="105" name="Freihand 104">
                <a:extLst>
                  <a:ext uri="{FF2B5EF4-FFF2-40B4-BE49-F238E27FC236}">
                    <a16:creationId xmlns:a16="http://schemas.microsoft.com/office/drawing/2014/main" id="{0241922B-8311-4EE6-932F-3BDEF0063349}"/>
                  </a:ext>
                </a:extLst>
              </p:cNvPr>
              <p:cNvPicPr/>
              <p:nvPr/>
            </p:nvPicPr>
            <p:blipFill>
              <a:blip r:embed="rId162"/>
              <a:stretch>
                <a:fillRect/>
              </a:stretch>
            </p:blipFill>
            <p:spPr>
              <a:xfrm>
                <a:off x="10568813" y="936427"/>
                <a:ext cx="633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6" name="Freihand 105">
                <a:extLst>
                  <a:ext uri="{FF2B5EF4-FFF2-40B4-BE49-F238E27FC236}">
                    <a16:creationId xmlns:a16="http://schemas.microsoft.com/office/drawing/2014/main" id="{4EF67D52-F0C9-4994-BD28-D2285AE38B70}"/>
                  </a:ext>
                </a:extLst>
              </p14:cNvPr>
              <p14:cNvContentPartPr/>
              <p14:nvPr/>
            </p14:nvContentPartPr>
            <p14:xfrm>
              <a:off x="10765013" y="1010947"/>
              <a:ext cx="121680" cy="21240"/>
            </p14:xfrm>
          </p:contentPart>
        </mc:Choice>
        <mc:Fallback xmlns="">
          <p:pic>
            <p:nvPicPr>
              <p:cNvPr id="106" name="Freihand 105">
                <a:extLst>
                  <a:ext uri="{FF2B5EF4-FFF2-40B4-BE49-F238E27FC236}">
                    <a16:creationId xmlns:a16="http://schemas.microsoft.com/office/drawing/2014/main" id="{4EF67D52-F0C9-4994-BD28-D2285AE38B70}"/>
                  </a:ext>
                </a:extLst>
              </p:cNvPr>
              <p:cNvPicPr/>
              <p:nvPr/>
            </p:nvPicPr>
            <p:blipFill>
              <a:blip r:embed="rId164"/>
              <a:stretch>
                <a:fillRect/>
              </a:stretch>
            </p:blipFill>
            <p:spPr>
              <a:xfrm>
                <a:off x="10760693" y="1006627"/>
                <a:ext cx="1303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7" name="Freihand 106">
                <a:extLst>
                  <a:ext uri="{FF2B5EF4-FFF2-40B4-BE49-F238E27FC236}">
                    <a16:creationId xmlns:a16="http://schemas.microsoft.com/office/drawing/2014/main" id="{42DDFAEE-BCE1-4BC8-8023-28DF6CDD8ECF}"/>
                  </a:ext>
                </a:extLst>
              </p14:cNvPr>
              <p14:cNvContentPartPr/>
              <p14:nvPr/>
            </p14:nvContentPartPr>
            <p14:xfrm>
              <a:off x="10761413" y="1063147"/>
              <a:ext cx="150120" cy="21240"/>
            </p14:xfrm>
          </p:contentPart>
        </mc:Choice>
        <mc:Fallback xmlns="">
          <p:pic>
            <p:nvPicPr>
              <p:cNvPr id="107" name="Freihand 106">
                <a:extLst>
                  <a:ext uri="{FF2B5EF4-FFF2-40B4-BE49-F238E27FC236}">
                    <a16:creationId xmlns:a16="http://schemas.microsoft.com/office/drawing/2014/main" id="{42DDFAEE-BCE1-4BC8-8023-28DF6CDD8ECF}"/>
                  </a:ext>
                </a:extLst>
              </p:cNvPr>
              <p:cNvPicPr/>
              <p:nvPr/>
            </p:nvPicPr>
            <p:blipFill>
              <a:blip r:embed="rId166"/>
              <a:stretch>
                <a:fillRect/>
              </a:stretch>
            </p:blipFill>
            <p:spPr>
              <a:xfrm>
                <a:off x="10756733" y="1058827"/>
                <a:ext cx="1587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8" name="Freihand 107">
                <a:extLst>
                  <a:ext uri="{FF2B5EF4-FFF2-40B4-BE49-F238E27FC236}">
                    <a16:creationId xmlns:a16="http://schemas.microsoft.com/office/drawing/2014/main" id="{60B0E5A1-281D-4468-B9D8-5A5E7045A17B}"/>
                  </a:ext>
                </a:extLst>
              </p14:cNvPr>
              <p14:cNvContentPartPr/>
              <p14:nvPr/>
            </p14:nvContentPartPr>
            <p14:xfrm>
              <a:off x="10977413" y="982147"/>
              <a:ext cx="116640" cy="111600"/>
            </p14:xfrm>
          </p:contentPart>
        </mc:Choice>
        <mc:Fallback xmlns="">
          <p:pic>
            <p:nvPicPr>
              <p:cNvPr id="108" name="Freihand 107">
                <a:extLst>
                  <a:ext uri="{FF2B5EF4-FFF2-40B4-BE49-F238E27FC236}">
                    <a16:creationId xmlns:a16="http://schemas.microsoft.com/office/drawing/2014/main" id="{60B0E5A1-281D-4468-B9D8-5A5E7045A17B}"/>
                  </a:ext>
                </a:extLst>
              </p:cNvPr>
              <p:cNvPicPr/>
              <p:nvPr/>
            </p:nvPicPr>
            <p:blipFill>
              <a:blip r:embed="rId168"/>
              <a:stretch>
                <a:fillRect/>
              </a:stretch>
            </p:blipFill>
            <p:spPr>
              <a:xfrm>
                <a:off x="10973093" y="977827"/>
                <a:ext cx="1252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9" name="Freihand 108">
                <a:extLst>
                  <a:ext uri="{FF2B5EF4-FFF2-40B4-BE49-F238E27FC236}">
                    <a16:creationId xmlns:a16="http://schemas.microsoft.com/office/drawing/2014/main" id="{58E49C58-EB92-4B6F-AA73-4F4F0288EAD5}"/>
                  </a:ext>
                </a:extLst>
              </p14:cNvPr>
              <p14:cNvContentPartPr/>
              <p14:nvPr/>
            </p14:nvContentPartPr>
            <p14:xfrm>
              <a:off x="11109173" y="999067"/>
              <a:ext cx="82440" cy="86760"/>
            </p14:xfrm>
          </p:contentPart>
        </mc:Choice>
        <mc:Fallback xmlns="">
          <p:pic>
            <p:nvPicPr>
              <p:cNvPr id="109" name="Freihand 108">
                <a:extLst>
                  <a:ext uri="{FF2B5EF4-FFF2-40B4-BE49-F238E27FC236}">
                    <a16:creationId xmlns:a16="http://schemas.microsoft.com/office/drawing/2014/main" id="{58E49C58-EB92-4B6F-AA73-4F4F0288EAD5}"/>
                  </a:ext>
                </a:extLst>
              </p:cNvPr>
              <p:cNvPicPr/>
              <p:nvPr/>
            </p:nvPicPr>
            <p:blipFill>
              <a:blip r:embed="rId170"/>
              <a:stretch>
                <a:fillRect/>
              </a:stretch>
            </p:blipFill>
            <p:spPr>
              <a:xfrm>
                <a:off x="11104853" y="994747"/>
                <a:ext cx="910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0" name="Freihand 109">
                <a:extLst>
                  <a:ext uri="{FF2B5EF4-FFF2-40B4-BE49-F238E27FC236}">
                    <a16:creationId xmlns:a16="http://schemas.microsoft.com/office/drawing/2014/main" id="{6284744C-9442-4D30-838B-91398B7E7F0A}"/>
                  </a:ext>
                </a:extLst>
              </p14:cNvPr>
              <p14:cNvContentPartPr/>
              <p14:nvPr/>
            </p14:nvContentPartPr>
            <p14:xfrm>
              <a:off x="11244533" y="975667"/>
              <a:ext cx="125280" cy="119520"/>
            </p14:xfrm>
          </p:contentPart>
        </mc:Choice>
        <mc:Fallback xmlns="">
          <p:pic>
            <p:nvPicPr>
              <p:cNvPr id="110" name="Freihand 109">
                <a:extLst>
                  <a:ext uri="{FF2B5EF4-FFF2-40B4-BE49-F238E27FC236}">
                    <a16:creationId xmlns:a16="http://schemas.microsoft.com/office/drawing/2014/main" id="{6284744C-9442-4D30-838B-91398B7E7F0A}"/>
                  </a:ext>
                </a:extLst>
              </p:cNvPr>
              <p:cNvPicPr/>
              <p:nvPr/>
            </p:nvPicPr>
            <p:blipFill>
              <a:blip r:embed="rId172"/>
              <a:stretch>
                <a:fillRect/>
              </a:stretch>
            </p:blipFill>
            <p:spPr>
              <a:xfrm>
                <a:off x="11240213" y="971347"/>
                <a:ext cx="1339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1" name="Freihand 110">
                <a:extLst>
                  <a:ext uri="{FF2B5EF4-FFF2-40B4-BE49-F238E27FC236}">
                    <a16:creationId xmlns:a16="http://schemas.microsoft.com/office/drawing/2014/main" id="{C86E2312-C7C3-4F4D-A150-025C1BA4379D}"/>
                  </a:ext>
                </a:extLst>
              </p14:cNvPr>
              <p14:cNvContentPartPr/>
              <p14:nvPr/>
            </p14:nvContentPartPr>
            <p14:xfrm>
              <a:off x="11358293" y="977467"/>
              <a:ext cx="106560" cy="94680"/>
            </p14:xfrm>
          </p:contentPart>
        </mc:Choice>
        <mc:Fallback xmlns="">
          <p:pic>
            <p:nvPicPr>
              <p:cNvPr id="111" name="Freihand 110">
                <a:extLst>
                  <a:ext uri="{FF2B5EF4-FFF2-40B4-BE49-F238E27FC236}">
                    <a16:creationId xmlns:a16="http://schemas.microsoft.com/office/drawing/2014/main" id="{C86E2312-C7C3-4F4D-A150-025C1BA4379D}"/>
                  </a:ext>
                </a:extLst>
              </p:cNvPr>
              <p:cNvPicPr/>
              <p:nvPr/>
            </p:nvPicPr>
            <p:blipFill>
              <a:blip r:embed="rId174"/>
              <a:stretch>
                <a:fillRect/>
              </a:stretch>
            </p:blipFill>
            <p:spPr>
              <a:xfrm>
                <a:off x="11353973" y="973147"/>
                <a:ext cx="1152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3" name="Freihand 112">
                <a:extLst>
                  <a:ext uri="{FF2B5EF4-FFF2-40B4-BE49-F238E27FC236}">
                    <a16:creationId xmlns:a16="http://schemas.microsoft.com/office/drawing/2014/main" id="{8AC4F8DC-0976-4689-B241-0AE6CC0DAB8C}"/>
                  </a:ext>
                </a:extLst>
              </p14:cNvPr>
              <p14:cNvContentPartPr/>
              <p14:nvPr/>
            </p14:nvContentPartPr>
            <p14:xfrm>
              <a:off x="10658813" y="1004827"/>
              <a:ext cx="48600" cy="69480"/>
            </p14:xfrm>
          </p:contentPart>
        </mc:Choice>
        <mc:Fallback xmlns="">
          <p:pic>
            <p:nvPicPr>
              <p:cNvPr id="113" name="Freihand 112">
                <a:extLst>
                  <a:ext uri="{FF2B5EF4-FFF2-40B4-BE49-F238E27FC236}">
                    <a16:creationId xmlns:a16="http://schemas.microsoft.com/office/drawing/2014/main" id="{8AC4F8DC-0976-4689-B241-0AE6CC0DAB8C}"/>
                  </a:ext>
                </a:extLst>
              </p:cNvPr>
              <p:cNvPicPr/>
              <p:nvPr/>
            </p:nvPicPr>
            <p:blipFill>
              <a:blip r:embed="rId176"/>
              <a:stretch>
                <a:fillRect/>
              </a:stretch>
            </p:blipFill>
            <p:spPr>
              <a:xfrm>
                <a:off x="10654493" y="1000507"/>
                <a:ext cx="572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4" name="Freihand 113">
                <a:extLst>
                  <a:ext uri="{FF2B5EF4-FFF2-40B4-BE49-F238E27FC236}">
                    <a16:creationId xmlns:a16="http://schemas.microsoft.com/office/drawing/2014/main" id="{88092C0B-3F3B-45AF-90A2-936A3B88DDF1}"/>
                  </a:ext>
                </a:extLst>
              </p14:cNvPr>
              <p14:cNvContentPartPr/>
              <p14:nvPr/>
            </p14:nvContentPartPr>
            <p14:xfrm>
              <a:off x="10627493" y="1032907"/>
              <a:ext cx="91800" cy="9360"/>
            </p14:xfrm>
          </p:contentPart>
        </mc:Choice>
        <mc:Fallback xmlns="">
          <p:pic>
            <p:nvPicPr>
              <p:cNvPr id="114" name="Freihand 113">
                <a:extLst>
                  <a:ext uri="{FF2B5EF4-FFF2-40B4-BE49-F238E27FC236}">
                    <a16:creationId xmlns:a16="http://schemas.microsoft.com/office/drawing/2014/main" id="{88092C0B-3F3B-45AF-90A2-936A3B88DDF1}"/>
                  </a:ext>
                </a:extLst>
              </p:cNvPr>
              <p:cNvPicPr/>
              <p:nvPr/>
            </p:nvPicPr>
            <p:blipFill>
              <a:blip r:embed="rId178"/>
              <a:stretch>
                <a:fillRect/>
              </a:stretch>
            </p:blipFill>
            <p:spPr>
              <a:xfrm>
                <a:off x="10623173" y="1028587"/>
                <a:ext cx="100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5" name="Freihand 114">
                <a:extLst>
                  <a:ext uri="{FF2B5EF4-FFF2-40B4-BE49-F238E27FC236}">
                    <a16:creationId xmlns:a16="http://schemas.microsoft.com/office/drawing/2014/main" id="{AD3AA363-1658-4799-823E-0C5948E947A2}"/>
                  </a:ext>
                </a:extLst>
              </p14:cNvPr>
              <p14:cNvContentPartPr/>
              <p14:nvPr/>
            </p14:nvContentPartPr>
            <p14:xfrm>
              <a:off x="10614173" y="1046947"/>
              <a:ext cx="83160" cy="360"/>
            </p14:xfrm>
          </p:contentPart>
        </mc:Choice>
        <mc:Fallback xmlns="">
          <p:pic>
            <p:nvPicPr>
              <p:cNvPr id="115" name="Freihand 114">
                <a:extLst>
                  <a:ext uri="{FF2B5EF4-FFF2-40B4-BE49-F238E27FC236}">
                    <a16:creationId xmlns:a16="http://schemas.microsoft.com/office/drawing/2014/main" id="{AD3AA363-1658-4799-823E-0C5948E947A2}"/>
                  </a:ext>
                </a:extLst>
              </p:cNvPr>
              <p:cNvPicPr/>
              <p:nvPr/>
            </p:nvPicPr>
            <p:blipFill>
              <a:blip r:embed="rId180"/>
              <a:stretch>
                <a:fillRect/>
              </a:stretch>
            </p:blipFill>
            <p:spPr>
              <a:xfrm>
                <a:off x="10609853" y="1042627"/>
                <a:ext cx="918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6" name="Freihand 115">
                <a:extLst>
                  <a:ext uri="{FF2B5EF4-FFF2-40B4-BE49-F238E27FC236}">
                    <a16:creationId xmlns:a16="http://schemas.microsoft.com/office/drawing/2014/main" id="{0C80F12C-E663-4C99-80DC-8BFD6D85C25D}"/>
                  </a:ext>
                </a:extLst>
              </p14:cNvPr>
              <p14:cNvContentPartPr/>
              <p14:nvPr/>
            </p14:nvContentPartPr>
            <p14:xfrm>
              <a:off x="11561693" y="975667"/>
              <a:ext cx="84600" cy="76320"/>
            </p14:xfrm>
          </p:contentPart>
        </mc:Choice>
        <mc:Fallback xmlns="">
          <p:pic>
            <p:nvPicPr>
              <p:cNvPr id="116" name="Freihand 115">
                <a:extLst>
                  <a:ext uri="{FF2B5EF4-FFF2-40B4-BE49-F238E27FC236}">
                    <a16:creationId xmlns:a16="http://schemas.microsoft.com/office/drawing/2014/main" id="{0C80F12C-E663-4C99-80DC-8BFD6D85C25D}"/>
                  </a:ext>
                </a:extLst>
              </p:cNvPr>
              <p:cNvPicPr/>
              <p:nvPr/>
            </p:nvPicPr>
            <p:blipFill>
              <a:blip r:embed="rId182"/>
              <a:stretch>
                <a:fillRect/>
              </a:stretch>
            </p:blipFill>
            <p:spPr>
              <a:xfrm>
                <a:off x="11557373" y="971347"/>
                <a:ext cx="932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7" name="Freihand 116">
                <a:extLst>
                  <a:ext uri="{FF2B5EF4-FFF2-40B4-BE49-F238E27FC236}">
                    <a16:creationId xmlns:a16="http://schemas.microsoft.com/office/drawing/2014/main" id="{85552C23-5CB1-4FEB-B0C8-CE34247AB2BA}"/>
                  </a:ext>
                </a:extLst>
              </p14:cNvPr>
              <p14:cNvContentPartPr/>
              <p14:nvPr/>
            </p14:nvContentPartPr>
            <p14:xfrm>
              <a:off x="11504453" y="1012027"/>
              <a:ext cx="145080" cy="5760"/>
            </p14:xfrm>
          </p:contentPart>
        </mc:Choice>
        <mc:Fallback xmlns="">
          <p:pic>
            <p:nvPicPr>
              <p:cNvPr id="117" name="Freihand 116">
                <a:extLst>
                  <a:ext uri="{FF2B5EF4-FFF2-40B4-BE49-F238E27FC236}">
                    <a16:creationId xmlns:a16="http://schemas.microsoft.com/office/drawing/2014/main" id="{85552C23-5CB1-4FEB-B0C8-CE34247AB2BA}"/>
                  </a:ext>
                </a:extLst>
              </p:cNvPr>
              <p:cNvPicPr/>
              <p:nvPr/>
            </p:nvPicPr>
            <p:blipFill>
              <a:blip r:embed="rId184"/>
              <a:stretch>
                <a:fillRect/>
              </a:stretch>
            </p:blipFill>
            <p:spPr>
              <a:xfrm>
                <a:off x="11500133" y="1007707"/>
                <a:ext cx="1537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8" name="Freihand 117">
                <a:extLst>
                  <a:ext uri="{FF2B5EF4-FFF2-40B4-BE49-F238E27FC236}">
                    <a16:creationId xmlns:a16="http://schemas.microsoft.com/office/drawing/2014/main" id="{3CBE0F33-A468-4708-8D6C-5648EAAC148A}"/>
                  </a:ext>
                </a:extLst>
              </p14:cNvPr>
              <p14:cNvContentPartPr/>
              <p14:nvPr/>
            </p14:nvContentPartPr>
            <p14:xfrm>
              <a:off x="11506253" y="1027147"/>
              <a:ext cx="127440" cy="14040"/>
            </p14:xfrm>
          </p:contentPart>
        </mc:Choice>
        <mc:Fallback xmlns="">
          <p:pic>
            <p:nvPicPr>
              <p:cNvPr id="118" name="Freihand 117">
                <a:extLst>
                  <a:ext uri="{FF2B5EF4-FFF2-40B4-BE49-F238E27FC236}">
                    <a16:creationId xmlns:a16="http://schemas.microsoft.com/office/drawing/2014/main" id="{3CBE0F33-A468-4708-8D6C-5648EAAC148A}"/>
                  </a:ext>
                </a:extLst>
              </p:cNvPr>
              <p:cNvPicPr/>
              <p:nvPr/>
            </p:nvPicPr>
            <p:blipFill>
              <a:blip r:embed="rId186"/>
              <a:stretch>
                <a:fillRect/>
              </a:stretch>
            </p:blipFill>
            <p:spPr>
              <a:xfrm>
                <a:off x="11501933" y="1022827"/>
                <a:ext cx="1360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0" name="Freihand 119">
                <a:extLst>
                  <a:ext uri="{FF2B5EF4-FFF2-40B4-BE49-F238E27FC236}">
                    <a16:creationId xmlns:a16="http://schemas.microsoft.com/office/drawing/2014/main" id="{EDA753DE-3DC8-4583-8E4A-511A516D9FE8}"/>
                  </a:ext>
                </a:extLst>
              </p14:cNvPr>
              <p14:cNvContentPartPr/>
              <p14:nvPr/>
            </p14:nvContentPartPr>
            <p14:xfrm>
              <a:off x="7128293" y="1427827"/>
              <a:ext cx="18720" cy="21600"/>
            </p14:xfrm>
          </p:contentPart>
        </mc:Choice>
        <mc:Fallback xmlns="">
          <p:pic>
            <p:nvPicPr>
              <p:cNvPr id="120" name="Freihand 119">
                <a:extLst>
                  <a:ext uri="{FF2B5EF4-FFF2-40B4-BE49-F238E27FC236}">
                    <a16:creationId xmlns:a16="http://schemas.microsoft.com/office/drawing/2014/main" id="{EDA753DE-3DC8-4583-8E4A-511A516D9FE8}"/>
                  </a:ext>
                </a:extLst>
              </p:cNvPr>
              <p:cNvPicPr/>
              <p:nvPr/>
            </p:nvPicPr>
            <p:blipFill>
              <a:blip r:embed="rId188"/>
              <a:stretch>
                <a:fillRect/>
              </a:stretch>
            </p:blipFill>
            <p:spPr>
              <a:xfrm>
                <a:off x="7123973" y="1423507"/>
                <a:ext cx="273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1" name="Freihand 120">
                <a:extLst>
                  <a:ext uri="{FF2B5EF4-FFF2-40B4-BE49-F238E27FC236}">
                    <a16:creationId xmlns:a16="http://schemas.microsoft.com/office/drawing/2014/main" id="{E9F0181A-8DB3-4E56-A529-294C28E4569A}"/>
                  </a:ext>
                </a:extLst>
              </p14:cNvPr>
              <p14:cNvContentPartPr/>
              <p14:nvPr/>
            </p14:nvContentPartPr>
            <p14:xfrm>
              <a:off x="7088333" y="1393987"/>
              <a:ext cx="102600" cy="160200"/>
            </p14:xfrm>
          </p:contentPart>
        </mc:Choice>
        <mc:Fallback xmlns="">
          <p:pic>
            <p:nvPicPr>
              <p:cNvPr id="121" name="Freihand 120">
                <a:extLst>
                  <a:ext uri="{FF2B5EF4-FFF2-40B4-BE49-F238E27FC236}">
                    <a16:creationId xmlns:a16="http://schemas.microsoft.com/office/drawing/2014/main" id="{E9F0181A-8DB3-4E56-A529-294C28E4569A}"/>
                  </a:ext>
                </a:extLst>
              </p:cNvPr>
              <p:cNvPicPr/>
              <p:nvPr/>
            </p:nvPicPr>
            <p:blipFill>
              <a:blip r:embed="rId190"/>
              <a:stretch>
                <a:fillRect/>
              </a:stretch>
            </p:blipFill>
            <p:spPr>
              <a:xfrm>
                <a:off x="7084013" y="1389667"/>
                <a:ext cx="1112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2" name="Freihand 121">
                <a:extLst>
                  <a:ext uri="{FF2B5EF4-FFF2-40B4-BE49-F238E27FC236}">
                    <a16:creationId xmlns:a16="http://schemas.microsoft.com/office/drawing/2014/main" id="{8E77A528-0E76-4CBF-B957-B2F5D79A17A3}"/>
                  </a:ext>
                </a:extLst>
              </p14:cNvPr>
              <p14:cNvContentPartPr/>
              <p14:nvPr/>
            </p14:nvContentPartPr>
            <p14:xfrm>
              <a:off x="7229453" y="1385707"/>
              <a:ext cx="42120" cy="128520"/>
            </p14:xfrm>
          </p:contentPart>
        </mc:Choice>
        <mc:Fallback xmlns="">
          <p:pic>
            <p:nvPicPr>
              <p:cNvPr id="122" name="Freihand 121">
                <a:extLst>
                  <a:ext uri="{FF2B5EF4-FFF2-40B4-BE49-F238E27FC236}">
                    <a16:creationId xmlns:a16="http://schemas.microsoft.com/office/drawing/2014/main" id="{8E77A528-0E76-4CBF-B957-B2F5D79A17A3}"/>
                  </a:ext>
                </a:extLst>
              </p:cNvPr>
              <p:cNvPicPr/>
              <p:nvPr/>
            </p:nvPicPr>
            <p:blipFill>
              <a:blip r:embed="rId192"/>
              <a:stretch>
                <a:fillRect/>
              </a:stretch>
            </p:blipFill>
            <p:spPr>
              <a:xfrm>
                <a:off x="7225133" y="1381387"/>
                <a:ext cx="507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3" name="Freihand 122">
                <a:extLst>
                  <a:ext uri="{FF2B5EF4-FFF2-40B4-BE49-F238E27FC236}">
                    <a16:creationId xmlns:a16="http://schemas.microsoft.com/office/drawing/2014/main" id="{DB3F9B5B-561F-41FC-AA0A-165106BD1959}"/>
                  </a:ext>
                </a:extLst>
              </p14:cNvPr>
              <p14:cNvContentPartPr/>
              <p14:nvPr/>
            </p14:nvContentPartPr>
            <p14:xfrm>
              <a:off x="7287053" y="1433587"/>
              <a:ext cx="120240" cy="69480"/>
            </p14:xfrm>
          </p:contentPart>
        </mc:Choice>
        <mc:Fallback xmlns="">
          <p:pic>
            <p:nvPicPr>
              <p:cNvPr id="123" name="Freihand 122">
                <a:extLst>
                  <a:ext uri="{FF2B5EF4-FFF2-40B4-BE49-F238E27FC236}">
                    <a16:creationId xmlns:a16="http://schemas.microsoft.com/office/drawing/2014/main" id="{DB3F9B5B-561F-41FC-AA0A-165106BD1959}"/>
                  </a:ext>
                </a:extLst>
              </p:cNvPr>
              <p:cNvPicPr/>
              <p:nvPr/>
            </p:nvPicPr>
            <p:blipFill>
              <a:blip r:embed="rId194"/>
              <a:stretch>
                <a:fillRect/>
              </a:stretch>
            </p:blipFill>
            <p:spPr>
              <a:xfrm>
                <a:off x="7282733" y="1429267"/>
                <a:ext cx="1288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4" name="Freihand 123">
                <a:extLst>
                  <a:ext uri="{FF2B5EF4-FFF2-40B4-BE49-F238E27FC236}">
                    <a16:creationId xmlns:a16="http://schemas.microsoft.com/office/drawing/2014/main" id="{46663B4B-22FB-42AB-88B1-F5E8813EC1D6}"/>
                  </a:ext>
                </a:extLst>
              </p14:cNvPr>
              <p14:cNvContentPartPr/>
              <p14:nvPr/>
            </p14:nvContentPartPr>
            <p14:xfrm>
              <a:off x="7403333" y="1395427"/>
              <a:ext cx="360" cy="360"/>
            </p14:xfrm>
          </p:contentPart>
        </mc:Choice>
        <mc:Fallback xmlns="">
          <p:pic>
            <p:nvPicPr>
              <p:cNvPr id="124" name="Freihand 123">
                <a:extLst>
                  <a:ext uri="{FF2B5EF4-FFF2-40B4-BE49-F238E27FC236}">
                    <a16:creationId xmlns:a16="http://schemas.microsoft.com/office/drawing/2014/main" id="{46663B4B-22FB-42AB-88B1-F5E8813EC1D6}"/>
                  </a:ext>
                </a:extLst>
              </p:cNvPr>
              <p:cNvPicPr/>
              <p:nvPr/>
            </p:nvPicPr>
            <p:blipFill>
              <a:blip r:embed="rId101"/>
              <a:stretch>
                <a:fillRect/>
              </a:stretch>
            </p:blipFill>
            <p:spPr>
              <a:xfrm>
                <a:off x="7399013" y="13911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5" name="Freihand 124">
                <a:extLst>
                  <a:ext uri="{FF2B5EF4-FFF2-40B4-BE49-F238E27FC236}">
                    <a16:creationId xmlns:a16="http://schemas.microsoft.com/office/drawing/2014/main" id="{30132757-03C8-43F1-8A88-E92EDB43F2A9}"/>
                  </a:ext>
                </a:extLst>
              </p14:cNvPr>
              <p14:cNvContentPartPr/>
              <p14:nvPr/>
            </p14:nvContentPartPr>
            <p14:xfrm>
              <a:off x="7432133" y="1380307"/>
              <a:ext cx="117000" cy="124920"/>
            </p14:xfrm>
          </p:contentPart>
        </mc:Choice>
        <mc:Fallback xmlns="">
          <p:pic>
            <p:nvPicPr>
              <p:cNvPr id="125" name="Freihand 124">
                <a:extLst>
                  <a:ext uri="{FF2B5EF4-FFF2-40B4-BE49-F238E27FC236}">
                    <a16:creationId xmlns:a16="http://schemas.microsoft.com/office/drawing/2014/main" id="{30132757-03C8-43F1-8A88-E92EDB43F2A9}"/>
                  </a:ext>
                </a:extLst>
              </p:cNvPr>
              <p:cNvPicPr/>
              <p:nvPr/>
            </p:nvPicPr>
            <p:blipFill>
              <a:blip r:embed="rId197"/>
              <a:stretch>
                <a:fillRect/>
              </a:stretch>
            </p:blipFill>
            <p:spPr>
              <a:xfrm>
                <a:off x="7427813" y="1375987"/>
                <a:ext cx="1256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6" name="Freihand 125">
                <a:extLst>
                  <a:ext uri="{FF2B5EF4-FFF2-40B4-BE49-F238E27FC236}">
                    <a16:creationId xmlns:a16="http://schemas.microsoft.com/office/drawing/2014/main" id="{082CF4DB-82A8-4B9E-841F-B83C8DCCEC58}"/>
                  </a:ext>
                </a:extLst>
              </p14:cNvPr>
              <p14:cNvContentPartPr/>
              <p14:nvPr/>
            </p14:nvContentPartPr>
            <p14:xfrm>
              <a:off x="7581173" y="1432867"/>
              <a:ext cx="119880" cy="81000"/>
            </p14:xfrm>
          </p:contentPart>
        </mc:Choice>
        <mc:Fallback xmlns="">
          <p:pic>
            <p:nvPicPr>
              <p:cNvPr id="126" name="Freihand 125">
                <a:extLst>
                  <a:ext uri="{FF2B5EF4-FFF2-40B4-BE49-F238E27FC236}">
                    <a16:creationId xmlns:a16="http://schemas.microsoft.com/office/drawing/2014/main" id="{082CF4DB-82A8-4B9E-841F-B83C8DCCEC58}"/>
                  </a:ext>
                </a:extLst>
              </p:cNvPr>
              <p:cNvPicPr/>
              <p:nvPr/>
            </p:nvPicPr>
            <p:blipFill>
              <a:blip r:embed="rId199"/>
              <a:stretch>
                <a:fillRect/>
              </a:stretch>
            </p:blipFill>
            <p:spPr>
              <a:xfrm>
                <a:off x="7576853" y="1428547"/>
                <a:ext cx="1285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7" name="Freihand 126">
                <a:extLst>
                  <a:ext uri="{FF2B5EF4-FFF2-40B4-BE49-F238E27FC236}">
                    <a16:creationId xmlns:a16="http://schemas.microsoft.com/office/drawing/2014/main" id="{227FDC8F-8EAB-43A0-93D3-D4CF4C2A22A0}"/>
                  </a:ext>
                </a:extLst>
              </p14:cNvPr>
              <p14:cNvContentPartPr/>
              <p14:nvPr/>
            </p14:nvContentPartPr>
            <p14:xfrm>
              <a:off x="7590533" y="1453387"/>
              <a:ext cx="101880" cy="12240"/>
            </p14:xfrm>
          </p:contentPart>
        </mc:Choice>
        <mc:Fallback xmlns="">
          <p:pic>
            <p:nvPicPr>
              <p:cNvPr id="127" name="Freihand 126">
                <a:extLst>
                  <a:ext uri="{FF2B5EF4-FFF2-40B4-BE49-F238E27FC236}">
                    <a16:creationId xmlns:a16="http://schemas.microsoft.com/office/drawing/2014/main" id="{227FDC8F-8EAB-43A0-93D3-D4CF4C2A22A0}"/>
                  </a:ext>
                </a:extLst>
              </p:cNvPr>
              <p:cNvPicPr/>
              <p:nvPr/>
            </p:nvPicPr>
            <p:blipFill>
              <a:blip r:embed="rId201"/>
              <a:stretch>
                <a:fillRect/>
              </a:stretch>
            </p:blipFill>
            <p:spPr>
              <a:xfrm>
                <a:off x="7586213" y="1449067"/>
                <a:ext cx="1105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8" name="Freihand 127">
                <a:extLst>
                  <a:ext uri="{FF2B5EF4-FFF2-40B4-BE49-F238E27FC236}">
                    <a16:creationId xmlns:a16="http://schemas.microsoft.com/office/drawing/2014/main" id="{20624107-B49D-4552-B49B-BDE2348C6259}"/>
                  </a:ext>
                </a:extLst>
              </p14:cNvPr>
              <p14:cNvContentPartPr/>
              <p14:nvPr/>
            </p14:nvContentPartPr>
            <p14:xfrm>
              <a:off x="7723013" y="1417747"/>
              <a:ext cx="131760" cy="73440"/>
            </p14:xfrm>
          </p:contentPart>
        </mc:Choice>
        <mc:Fallback xmlns="">
          <p:pic>
            <p:nvPicPr>
              <p:cNvPr id="128" name="Freihand 127">
                <a:extLst>
                  <a:ext uri="{FF2B5EF4-FFF2-40B4-BE49-F238E27FC236}">
                    <a16:creationId xmlns:a16="http://schemas.microsoft.com/office/drawing/2014/main" id="{20624107-B49D-4552-B49B-BDE2348C6259}"/>
                  </a:ext>
                </a:extLst>
              </p:cNvPr>
              <p:cNvPicPr/>
              <p:nvPr/>
            </p:nvPicPr>
            <p:blipFill>
              <a:blip r:embed="rId203"/>
              <a:stretch>
                <a:fillRect/>
              </a:stretch>
            </p:blipFill>
            <p:spPr>
              <a:xfrm>
                <a:off x="7718693" y="1413427"/>
                <a:ext cx="1404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9" name="Freihand 128">
                <a:extLst>
                  <a:ext uri="{FF2B5EF4-FFF2-40B4-BE49-F238E27FC236}">
                    <a16:creationId xmlns:a16="http://schemas.microsoft.com/office/drawing/2014/main" id="{9ECA215D-33C5-4CF1-8855-41A1185AEFC0}"/>
                  </a:ext>
                </a:extLst>
              </p14:cNvPr>
              <p14:cNvContentPartPr/>
              <p14:nvPr/>
            </p14:nvContentPartPr>
            <p14:xfrm>
              <a:off x="7876733" y="1344667"/>
              <a:ext cx="28080" cy="151920"/>
            </p14:xfrm>
          </p:contentPart>
        </mc:Choice>
        <mc:Fallback xmlns="">
          <p:pic>
            <p:nvPicPr>
              <p:cNvPr id="129" name="Freihand 128">
                <a:extLst>
                  <a:ext uri="{FF2B5EF4-FFF2-40B4-BE49-F238E27FC236}">
                    <a16:creationId xmlns:a16="http://schemas.microsoft.com/office/drawing/2014/main" id="{9ECA215D-33C5-4CF1-8855-41A1185AEFC0}"/>
                  </a:ext>
                </a:extLst>
              </p:cNvPr>
              <p:cNvPicPr/>
              <p:nvPr/>
            </p:nvPicPr>
            <p:blipFill>
              <a:blip r:embed="rId205"/>
              <a:stretch>
                <a:fillRect/>
              </a:stretch>
            </p:blipFill>
            <p:spPr>
              <a:xfrm>
                <a:off x="7872413" y="1340347"/>
                <a:ext cx="367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0" name="Freihand 129">
                <a:extLst>
                  <a:ext uri="{FF2B5EF4-FFF2-40B4-BE49-F238E27FC236}">
                    <a16:creationId xmlns:a16="http://schemas.microsoft.com/office/drawing/2014/main" id="{EA57965F-7B13-40B9-82DE-2C1356980CDC}"/>
                  </a:ext>
                </a:extLst>
              </p14:cNvPr>
              <p14:cNvContentPartPr/>
              <p14:nvPr/>
            </p14:nvContentPartPr>
            <p14:xfrm>
              <a:off x="7818413" y="1337107"/>
              <a:ext cx="108720" cy="92880"/>
            </p14:xfrm>
          </p:contentPart>
        </mc:Choice>
        <mc:Fallback xmlns="">
          <p:pic>
            <p:nvPicPr>
              <p:cNvPr id="130" name="Freihand 129">
                <a:extLst>
                  <a:ext uri="{FF2B5EF4-FFF2-40B4-BE49-F238E27FC236}">
                    <a16:creationId xmlns:a16="http://schemas.microsoft.com/office/drawing/2014/main" id="{EA57965F-7B13-40B9-82DE-2C1356980CDC}"/>
                  </a:ext>
                </a:extLst>
              </p:cNvPr>
              <p:cNvPicPr/>
              <p:nvPr/>
            </p:nvPicPr>
            <p:blipFill>
              <a:blip r:embed="rId207"/>
              <a:stretch>
                <a:fillRect/>
              </a:stretch>
            </p:blipFill>
            <p:spPr>
              <a:xfrm>
                <a:off x="7814093" y="1332787"/>
                <a:ext cx="1173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1" name="Freihand 130">
                <a:extLst>
                  <a:ext uri="{FF2B5EF4-FFF2-40B4-BE49-F238E27FC236}">
                    <a16:creationId xmlns:a16="http://schemas.microsoft.com/office/drawing/2014/main" id="{32A27630-F497-443C-B887-CAB8104D75EB}"/>
                  </a:ext>
                </a:extLst>
              </p14:cNvPr>
              <p14:cNvContentPartPr/>
              <p14:nvPr/>
            </p14:nvContentPartPr>
            <p14:xfrm>
              <a:off x="8051333" y="1356187"/>
              <a:ext cx="149400" cy="127080"/>
            </p14:xfrm>
          </p:contentPart>
        </mc:Choice>
        <mc:Fallback xmlns="">
          <p:pic>
            <p:nvPicPr>
              <p:cNvPr id="131" name="Freihand 130">
                <a:extLst>
                  <a:ext uri="{FF2B5EF4-FFF2-40B4-BE49-F238E27FC236}">
                    <a16:creationId xmlns:a16="http://schemas.microsoft.com/office/drawing/2014/main" id="{32A27630-F497-443C-B887-CAB8104D75EB}"/>
                  </a:ext>
                </a:extLst>
              </p:cNvPr>
              <p:cNvPicPr/>
              <p:nvPr/>
            </p:nvPicPr>
            <p:blipFill>
              <a:blip r:embed="rId209"/>
              <a:stretch>
                <a:fillRect/>
              </a:stretch>
            </p:blipFill>
            <p:spPr>
              <a:xfrm>
                <a:off x="8047013" y="1351867"/>
                <a:ext cx="1580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2" name="Freihand 131">
                <a:extLst>
                  <a:ext uri="{FF2B5EF4-FFF2-40B4-BE49-F238E27FC236}">
                    <a16:creationId xmlns:a16="http://schemas.microsoft.com/office/drawing/2014/main" id="{4263139F-6CD7-479C-8BA0-3A422A8B7A89}"/>
                  </a:ext>
                </a:extLst>
              </p14:cNvPr>
              <p14:cNvContentPartPr/>
              <p14:nvPr/>
            </p14:nvContentPartPr>
            <p14:xfrm>
              <a:off x="8161853" y="1335667"/>
              <a:ext cx="20880" cy="21240"/>
            </p14:xfrm>
          </p:contentPart>
        </mc:Choice>
        <mc:Fallback xmlns="">
          <p:pic>
            <p:nvPicPr>
              <p:cNvPr id="132" name="Freihand 131">
                <a:extLst>
                  <a:ext uri="{FF2B5EF4-FFF2-40B4-BE49-F238E27FC236}">
                    <a16:creationId xmlns:a16="http://schemas.microsoft.com/office/drawing/2014/main" id="{4263139F-6CD7-479C-8BA0-3A422A8B7A89}"/>
                  </a:ext>
                </a:extLst>
              </p:cNvPr>
              <p:cNvPicPr/>
              <p:nvPr/>
            </p:nvPicPr>
            <p:blipFill>
              <a:blip r:embed="rId211"/>
              <a:stretch>
                <a:fillRect/>
              </a:stretch>
            </p:blipFill>
            <p:spPr>
              <a:xfrm>
                <a:off x="8157533" y="1331347"/>
                <a:ext cx="295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3" name="Freihand 132">
                <a:extLst>
                  <a:ext uri="{FF2B5EF4-FFF2-40B4-BE49-F238E27FC236}">
                    <a16:creationId xmlns:a16="http://schemas.microsoft.com/office/drawing/2014/main" id="{60D8E7F6-A38E-4A47-89C7-ED4463EBC884}"/>
                  </a:ext>
                </a:extLst>
              </p14:cNvPr>
              <p14:cNvContentPartPr/>
              <p14:nvPr/>
            </p14:nvContentPartPr>
            <p14:xfrm>
              <a:off x="8217293" y="1407667"/>
              <a:ext cx="81720" cy="185400"/>
            </p14:xfrm>
          </p:contentPart>
        </mc:Choice>
        <mc:Fallback xmlns="">
          <p:pic>
            <p:nvPicPr>
              <p:cNvPr id="133" name="Freihand 132">
                <a:extLst>
                  <a:ext uri="{FF2B5EF4-FFF2-40B4-BE49-F238E27FC236}">
                    <a16:creationId xmlns:a16="http://schemas.microsoft.com/office/drawing/2014/main" id="{60D8E7F6-A38E-4A47-89C7-ED4463EBC884}"/>
                  </a:ext>
                </a:extLst>
              </p:cNvPr>
              <p:cNvPicPr/>
              <p:nvPr/>
            </p:nvPicPr>
            <p:blipFill>
              <a:blip r:embed="rId213"/>
              <a:stretch>
                <a:fillRect/>
              </a:stretch>
            </p:blipFill>
            <p:spPr>
              <a:xfrm>
                <a:off x="8212973" y="1403347"/>
                <a:ext cx="903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4" name="Freihand 133">
                <a:extLst>
                  <a:ext uri="{FF2B5EF4-FFF2-40B4-BE49-F238E27FC236}">
                    <a16:creationId xmlns:a16="http://schemas.microsoft.com/office/drawing/2014/main" id="{8E6D6743-2DBE-4731-995E-F54C6113B65D}"/>
                  </a:ext>
                </a:extLst>
              </p14:cNvPr>
              <p14:cNvContentPartPr/>
              <p14:nvPr/>
            </p14:nvContentPartPr>
            <p14:xfrm>
              <a:off x="8335373" y="1322707"/>
              <a:ext cx="53640" cy="133200"/>
            </p14:xfrm>
          </p:contentPart>
        </mc:Choice>
        <mc:Fallback xmlns="">
          <p:pic>
            <p:nvPicPr>
              <p:cNvPr id="134" name="Freihand 133">
                <a:extLst>
                  <a:ext uri="{FF2B5EF4-FFF2-40B4-BE49-F238E27FC236}">
                    <a16:creationId xmlns:a16="http://schemas.microsoft.com/office/drawing/2014/main" id="{8E6D6743-2DBE-4731-995E-F54C6113B65D}"/>
                  </a:ext>
                </a:extLst>
              </p:cNvPr>
              <p:cNvPicPr/>
              <p:nvPr/>
            </p:nvPicPr>
            <p:blipFill>
              <a:blip r:embed="rId215"/>
              <a:stretch>
                <a:fillRect/>
              </a:stretch>
            </p:blipFill>
            <p:spPr>
              <a:xfrm>
                <a:off x="8331053" y="1318387"/>
                <a:ext cx="622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5" name="Freihand 134">
                <a:extLst>
                  <a:ext uri="{FF2B5EF4-FFF2-40B4-BE49-F238E27FC236}">
                    <a16:creationId xmlns:a16="http://schemas.microsoft.com/office/drawing/2014/main" id="{BB3AA49A-EBC6-480A-A0E1-C88A8B8FFC12}"/>
                  </a:ext>
                </a:extLst>
              </p14:cNvPr>
              <p14:cNvContentPartPr/>
              <p14:nvPr/>
            </p14:nvContentPartPr>
            <p14:xfrm>
              <a:off x="8531933" y="1363027"/>
              <a:ext cx="243000" cy="90360"/>
            </p14:xfrm>
          </p:contentPart>
        </mc:Choice>
        <mc:Fallback xmlns="">
          <p:pic>
            <p:nvPicPr>
              <p:cNvPr id="135" name="Freihand 134">
                <a:extLst>
                  <a:ext uri="{FF2B5EF4-FFF2-40B4-BE49-F238E27FC236}">
                    <a16:creationId xmlns:a16="http://schemas.microsoft.com/office/drawing/2014/main" id="{BB3AA49A-EBC6-480A-A0E1-C88A8B8FFC12}"/>
                  </a:ext>
                </a:extLst>
              </p:cNvPr>
              <p:cNvPicPr/>
              <p:nvPr/>
            </p:nvPicPr>
            <p:blipFill>
              <a:blip r:embed="rId217"/>
              <a:stretch>
                <a:fillRect/>
              </a:stretch>
            </p:blipFill>
            <p:spPr>
              <a:xfrm>
                <a:off x="8527613" y="1358707"/>
                <a:ext cx="2516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6" name="Freihand 135">
                <a:extLst>
                  <a:ext uri="{FF2B5EF4-FFF2-40B4-BE49-F238E27FC236}">
                    <a16:creationId xmlns:a16="http://schemas.microsoft.com/office/drawing/2014/main" id="{F58C155D-EAF6-4652-82BB-18057555694A}"/>
                  </a:ext>
                </a:extLst>
              </p14:cNvPr>
              <p14:cNvContentPartPr/>
              <p14:nvPr/>
            </p14:nvContentPartPr>
            <p14:xfrm>
              <a:off x="8767733" y="1340707"/>
              <a:ext cx="360" cy="360"/>
            </p14:xfrm>
          </p:contentPart>
        </mc:Choice>
        <mc:Fallback xmlns="">
          <p:pic>
            <p:nvPicPr>
              <p:cNvPr id="136" name="Freihand 135">
                <a:extLst>
                  <a:ext uri="{FF2B5EF4-FFF2-40B4-BE49-F238E27FC236}">
                    <a16:creationId xmlns:a16="http://schemas.microsoft.com/office/drawing/2014/main" id="{F58C155D-EAF6-4652-82BB-18057555694A}"/>
                  </a:ext>
                </a:extLst>
              </p:cNvPr>
              <p:cNvPicPr/>
              <p:nvPr/>
            </p:nvPicPr>
            <p:blipFill>
              <a:blip r:embed="rId101"/>
              <a:stretch>
                <a:fillRect/>
              </a:stretch>
            </p:blipFill>
            <p:spPr>
              <a:xfrm>
                <a:off x="8763413" y="13363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7" name="Freihand 136">
                <a:extLst>
                  <a:ext uri="{FF2B5EF4-FFF2-40B4-BE49-F238E27FC236}">
                    <a16:creationId xmlns:a16="http://schemas.microsoft.com/office/drawing/2014/main" id="{BD41F1DD-703C-4B4D-B211-C09A1F0240A0}"/>
                  </a:ext>
                </a:extLst>
              </p14:cNvPr>
              <p14:cNvContentPartPr/>
              <p14:nvPr/>
            </p14:nvContentPartPr>
            <p14:xfrm>
              <a:off x="8920013" y="1349707"/>
              <a:ext cx="158400" cy="114120"/>
            </p14:xfrm>
          </p:contentPart>
        </mc:Choice>
        <mc:Fallback xmlns="">
          <p:pic>
            <p:nvPicPr>
              <p:cNvPr id="137" name="Freihand 136">
                <a:extLst>
                  <a:ext uri="{FF2B5EF4-FFF2-40B4-BE49-F238E27FC236}">
                    <a16:creationId xmlns:a16="http://schemas.microsoft.com/office/drawing/2014/main" id="{BD41F1DD-703C-4B4D-B211-C09A1F0240A0}"/>
                  </a:ext>
                </a:extLst>
              </p:cNvPr>
              <p:cNvPicPr/>
              <p:nvPr/>
            </p:nvPicPr>
            <p:blipFill>
              <a:blip r:embed="rId220"/>
              <a:stretch>
                <a:fillRect/>
              </a:stretch>
            </p:blipFill>
            <p:spPr>
              <a:xfrm>
                <a:off x="8915693" y="1345387"/>
                <a:ext cx="1670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8" name="Freihand 137">
                <a:extLst>
                  <a:ext uri="{FF2B5EF4-FFF2-40B4-BE49-F238E27FC236}">
                    <a16:creationId xmlns:a16="http://schemas.microsoft.com/office/drawing/2014/main" id="{B4BACABE-D734-4CF8-9FA5-F1997787A45A}"/>
                  </a:ext>
                </a:extLst>
              </p14:cNvPr>
              <p14:cNvContentPartPr/>
              <p14:nvPr/>
            </p14:nvContentPartPr>
            <p14:xfrm>
              <a:off x="8922893" y="1307227"/>
              <a:ext cx="160560" cy="14040"/>
            </p14:xfrm>
          </p:contentPart>
        </mc:Choice>
        <mc:Fallback xmlns="">
          <p:pic>
            <p:nvPicPr>
              <p:cNvPr id="138" name="Freihand 137">
                <a:extLst>
                  <a:ext uri="{FF2B5EF4-FFF2-40B4-BE49-F238E27FC236}">
                    <a16:creationId xmlns:a16="http://schemas.microsoft.com/office/drawing/2014/main" id="{B4BACABE-D734-4CF8-9FA5-F1997787A45A}"/>
                  </a:ext>
                </a:extLst>
              </p:cNvPr>
              <p:cNvPicPr/>
              <p:nvPr/>
            </p:nvPicPr>
            <p:blipFill>
              <a:blip r:embed="rId222"/>
              <a:stretch>
                <a:fillRect/>
              </a:stretch>
            </p:blipFill>
            <p:spPr>
              <a:xfrm>
                <a:off x="8918573" y="1302907"/>
                <a:ext cx="1692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9" name="Freihand 138">
                <a:extLst>
                  <a:ext uri="{FF2B5EF4-FFF2-40B4-BE49-F238E27FC236}">
                    <a16:creationId xmlns:a16="http://schemas.microsoft.com/office/drawing/2014/main" id="{07B3186B-0F54-4A12-9DA7-5A077DEC1776}"/>
                  </a:ext>
                </a:extLst>
              </p14:cNvPr>
              <p14:cNvContentPartPr/>
              <p14:nvPr/>
            </p14:nvContentPartPr>
            <p14:xfrm>
              <a:off x="9079853" y="1373107"/>
              <a:ext cx="92880" cy="61560"/>
            </p14:xfrm>
          </p:contentPart>
        </mc:Choice>
        <mc:Fallback xmlns="">
          <p:pic>
            <p:nvPicPr>
              <p:cNvPr id="139" name="Freihand 138">
                <a:extLst>
                  <a:ext uri="{FF2B5EF4-FFF2-40B4-BE49-F238E27FC236}">
                    <a16:creationId xmlns:a16="http://schemas.microsoft.com/office/drawing/2014/main" id="{07B3186B-0F54-4A12-9DA7-5A077DEC1776}"/>
                  </a:ext>
                </a:extLst>
              </p:cNvPr>
              <p:cNvPicPr/>
              <p:nvPr/>
            </p:nvPicPr>
            <p:blipFill>
              <a:blip r:embed="rId224"/>
              <a:stretch>
                <a:fillRect/>
              </a:stretch>
            </p:blipFill>
            <p:spPr>
              <a:xfrm>
                <a:off x="9075533" y="1368787"/>
                <a:ext cx="1015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0" name="Freihand 139">
                <a:extLst>
                  <a:ext uri="{FF2B5EF4-FFF2-40B4-BE49-F238E27FC236}">
                    <a16:creationId xmlns:a16="http://schemas.microsoft.com/office/drawing/2014/main" id="{7C9C3657-61DF-4FFA-9A44-A4967A80B59E}"/>
                  </a:ext>
                </a:extLst>
              </p14:cNvPr>
              <p14:cNvContentPartPr/>
              <p14:nvPr/>
            </p14:nvContentPartPr>
            <p14:xfrm>
              <a:off x="9219893" y="1285267"/>
              <a:ext cx="102960" cy="201240"/>
            </p14:xfrm>
          </p:contentPart>
        </mc:Choice>
        <mc:Fallback xmlns="">
          <p:pic>
            <p:nvPicPr>
              <p:cNvPr id="140" name="Freihand 139">
                <a:extLst>
                  <a:ext uri="{FF2B5EF4-FFF2-40B4-BE49-F238E27FC236}">
                    <a16:creationId xmlns:a16="http://schemas.microsoft.com/office/drawing/2014/main" id="{7C9C3657-61DF-4FFA-9A44-A4967A80B59E}"/>
                  </a:ext>
                </a:extLst>
              </p:cNvPr>
              <p:cNvPicPr/>
              <p:nvPr/>
            </p:nvPicPr>
            <p:blipFill>
              <a:blip r:embed="rId226"/>
              <a:stretch>
                <a:fillRect/>
              </a:stretch>
            </p:blipFill>
            <p:spPr>
              <a:xfrm>
                <a:off x="9215573" y="1280947"/>
                <a:ext cx="11160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1" name="Freihand 140">
                <a:extLst>
                  <a:ext uri="{FF2B5EF4-FFF2-40B4-BE49-F238E27FC236}">
                    <a16:creationId xmlns:a16="http://schemas.microsoft.com/office/drawing/2014/main" id="{02A24085-731A-44BA-827C-7FAC9FD77C5C}"/>
                  </a:ext>
                </a:extLst>
              </p14:cNvPr>
              <p14:cNvContentPartPr/>
              <p14:nvPr/>
            </p14:nvContentPartPr>
            <p14:xfrm>
              <a:off x="9308813" y="1296427"/>
              <a:ext cx="49320" cy="122400"/>
            </p14:xfrm>
          </p:contentPart>
        </mc:Choice>
        <mc:Fallback xmlns="">
          <p:pic>
            <p:nvPicPr>
              <p:cNvPr id="141" name="Freihand 140">
                <a:extLst>
                  <a:ext uri="{FF2B5EF4-FFF2-40B4-BE49-F238E27FC236}">
                    <a16:creationId xmlns:a16="http://schemas.microsoft.com/office/drawing/2014/main" id="{02A24085-731A-44BA-827C-7FAC9FD77C5C}"/>
                  </a:ext>
                </a:extLst>
              </p:cNvPr>
              <p:cNvPicPr/>
              <p:nvPr/>
            </p:nvPicPr>
            <p:blipFill>
              <a:blip r:embed="rId228"/>
              <a:stretch>
                <a:fillRect/>
              </a:stretch>
            </p:blipFill>
            <p:spPr>
              <a:xfrm>
                <a:off x="9304493" y="1292107"/>
                <a:ext cx="579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2" name="Freihand 141">
                <a:extLst>
                  <a:ext uri="{FF2B5EF4-FFF2-40B4-BE49-F238E27FC236}">
                    <a16:creationId xmlns:a16="http://schemas.microsoft.com/office/drawing/2014/main" id="{D6EB7B3F-5D59-43CF-99E9-D67447036081}"/>
                  </a:ext>
                </a:extLst>
              </p14:cNvPr>
              <p14:cNvContentPartPr/>
              <p14:nvPr/>
            </p14:nvContentPartPr>
            <p14:xfrm>
              <a:off x="9349493" y="1353667"/>
              <a:ext cx="91440" cy="61200"/>
            </p14:xfrm>
          </p:contentPart>
        </mc:Choice>
        <mc:Fallback xmlns="">
          <p:pic>
            <p:nvPicPr>
              <p:cNvPr id="142" name="Freihand 141">
                <a:extLst>
                  <a:ext uri="{FF2B5EF4-FFF2-40B4-BE49-F238E27FC236}">
                    <a16:creationId xmlns:a16="http://schemas.microsoft.com/office/drawing/2014/main" id="{D6EB7B3F-5D59-43CF-99E9-D67447036081}"/>
                  </a:ext>
                </a:extLst>
              </p:cNvPr>
              <p:cNvPicPr/>
              <p:nvPr/>
            </p:nvPicPr>
            <p:blipFill>
              <a:blip r:embed="rId230"/>
              <a:stretch>
                <a:fillRect/>
              </a:stretch>
            </p:blipFill>
            <p:spPr>
              <a:xfrm>
                <a:off x="9345173" y="1349347"/>
                <a:ext cx="1000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3" name="Freihand 142">
                <a:extLst>
                  <a:ext uri="{FF2B5EF4-FFF2-40B4-BE49-F238E27FC236}">
                    <a16:creationId xmlns:a16="http://schemas.microsoft.com/office/drawing/2014/main" id="{45DF419A-4C6B-475F-BD4F-1F51571DE98A}"/>
                  </a:ext>
                </a:extLst>
              </p14:cNvPr>
              <p14:cNvContentPartPr/>
              <p14:nvPr/>
            </p14:nvContentPartPr>
            <p14:xfrm>
              <a:off x="9460733" y="1286707"/>
              <a:ext cx="107640" cy="139320"/>
            </p14:xfrm>
          </p:contentPart>
        </mc:Choice>
        <mc:Fallback xmlns="">
          <p:pic>
            <p:nvPicPr>
              <p:cNvPr id="143" name="Freihand 142">
                <a:extLst>
                  <a:ext uri="{FF2B5EF4-FFF2-40B4-BE49-F238E27FC236}">
                    <a16:creationId xmlns:a16="http://schemas.microsoft.com/office/drawing/2014/main" id="{45DF419A-4C6B-475F-BD4F-1F51571DE98A}"/>
                  </a:ext>
                </a:extLst>
              </p:cNvPr>
              <p:cNvPicPr/>
              <p:nvPr/>
            </p:nvPicPr>
            <p:blipFill>
              <a:blip r:embed="rId232"/>
              <a:stretch>
                <a:fillRect/>
              </a:stretch>
            </p:blipFill>
            <p:spPr>
              <a:xfrm>
                <a:off x="9456413" y="1282387"/>
                <a:ext cx="1162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4" name="Freihand 143">
                <a:extLst>
                  <a:ext uri="{FF2B5EF4-FFF2-40B4-BE49-F238E27FC236}">
                    <a16:creationId xmlns:a16="http://schemas.microsoft.com/office/drawing/2014/main" id="{E37F553D-A2A1-43A4-B211-707D462A38C5}"/>
                  </a:ext>
                </a:extLst>
              </p14:cNvPr>
              <p14:cNvContentPartPr/>
              <p14:nvPr/>
            </p14:nvContentPartPr>
            <p14:xfrm>
              <a:off x="9557933" y="1274107"/>
              <a:ext cx="360" cy="360"/>
            </p14:xfrm>
          </p:contentPart>
        </mc:Choice>
        <mc:Fallback xmlns="">
          <p:pic>
            <p:nvPicPr>
              <p:cNvPr id="144" name="Freihand 143">
                <a:extLst>
                  <a:ext uri="{FF2B5EF4-FFF2-40B4-BE49-F238E27FC236}">
                    <a16:creationId xmlns:a16="http://schemas.microsoft.com/office/drawing/2014/main" id="{E37F553D-A2A1-43A4-B211-707D462A38C5}"/>
                  </a:ext>
                </a:extLst>
              </p:cNvPr>
              <p:cNvPicPr/>
              <p:nvPr/>
            </p:nvPicPr>
            <p:blipFill>
              <a:blip r:embed="rId101"/>
              <a:stretch>
                <a:fillRect/>
              </a:stretch>
            </p:blipFill>
            <p:spPr>
              <a:xfrm>
                <a:off x="9553613" y="1269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5" name="Freihand 144">
                <a:extLst>
                  <a:ext uri="{FF2B5EF4-FFF2-40B4-BE49-F238E27FC236}">
                    <a16:creationId xmlns:a16="http://schemas.microsoft.com/office/drawing/2014/main" id="{0FDF289D-24B9-4C69-AFDE-03A8072BBDED}"/>
                  </a:ext>
                </a:extLst>
              </p14:cNvPr>
              <p14:cNvContentPartPr/>
              <p14:nvPr/>
            </p14:nvContentPartPr>
            <p14:xfrm>
              <a:off x="9582773" y="1358347"/>
              <a:ext cx="166320" cy="64080"/>
            </p14:xfrm>
          </p:contentPart>
        </mc:Choice>
        <mc:Fallback xmlns="">
          <p:pic>
            <p:nvPicPr>
              <p:cNvPr id="145" name="Freihand 144">
                <a:extLst>
                  <a:ext uri="{FF2B5EF4-FFF2-40B4-BE49-F238E27FC236}">
                    <a16:creationId xmlns:a16="http://schemas.microsoft.com/office/drawing/2014/main" id="{0FDF289D-24B9-4C69-AFDE-03A8072BBDED}"/>
                  </a:ext>
                </a:extLst>
              </p:cNvPr>
              <p:cNvPicPr/>
              <p:nvPr/>
            </p:nvPicPr>
            <p:blipFill>
              <a:blip r:embed="rId235"/>
              <a:stretch>
                <a:fillRect/>
              </a:stretch>
            </p:blipFill>
            <p:spPr>
              <a:xfrm>
                <a:off x="9578453" y="1354027"/>
                <a:ext cx="1749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6" name="Freihand 145">
                <a:extLst>
                  <a:ext uri="{FF2B5EF4-FFF2-40B4-BE49-F238E27FC236}">
                    <a16:creationId xmlns:a16="http://schemas.microsoft.com/office/drawing/2014/main" id="{E3ECB8CF-DF07-4591-9CC1-9DAD52FABE7D}"/>
                  </a:ext>
                </a:extLst>
              </p14:cNvPr>
              <p14:cNvContentPartPr/>
              <p14:nvPr/>
            </p14:nvContentPartPr>
            <p14:xfrm>
              <a:off x="9767453" y="1337467"/>
              <a:ext cx="82080" cy="88920"/>
            </p14:xfrm>
          </p:contentPart>
        </mc:Choice>
        <mc:Fallback xmlns="">
          <p:pic>
            <p:nvPicPr>
              <p:cNvPr id="146" name="Freihand 145">
                <a:extLst>
                  <a:ext uri="{FF2B5EF4-FFF2-40B4-BE49-F238E27FC236}">
                    <a16:creationId xmlns:a16="http://schemas.microsoft.com/office/drawing/2014/main" id="{E3ECB8CF-DF07-4591-9CC1-9DAD52FABE7D}"/>
                  </a:ext>
                </a:extLst>
              </p:cNvPr>
              <p:cNvPicPr/>
              <p:nvPr/>
            </p:nvPicPr>
            <p:blipFill>
              <a:blip r:embed="rId237"/>
              <a:stretch>
                <a:fillRect/>
              </a:stretch>
            </p:blipFill>
            <p:spPr>
              <a:xfrm>
                <a:off x="9763133" y="1333147"/>
                <a:ext cx="907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7" name="Freihand 146">
                <a:extLst>
                  <a:ext uri="{FF2B5EF4-FFF2-40B4-BE49-F238E27FC236}">
                    <a16:creationId xmlns:a16="http://schemas.microsoft.com/office/drawing/2014/main" id="{063E9D67-2405-4C2F-81CD-3A896893EC58}"/>
                  </a:ext>
                </a:extLst>
              </p14:cNvPr>
              <p14:cNvContentPartPr/>
              <p14:nvPr/>
            </p14:nvContentPartPr>
            <p14:xfrm>
              <a:off x="9889853" y="1338187"/>
              <a:ext cx="32760" cy="73800"/>
            </p14:xfrm>
          </p:contentPart>
        </mc:Choice>
        <mc:Fallback xmlns="">
          <p:pic>
            <p:nvPicPr>
              <p:cNvPr id="147" name="Freihand 146">
                <a:extLst>
                  <a:ext uri="{FF2B5EF4-FFF2-40B4-BE49-F238E27FC236}">
                    <a16:creationId xmlns:a16="http://schemas.microsoft.com/office/drawing/2014/main" id="{063E9D67-2405-4C2F-81CD-3A896893EC58}"/>
                  </a:ext>
                </a:extLst>
              </p:cNvPr>
              <p:cNvPicPr/>
              <p:nvPr/>
            </p:nvPicPr>
            <p:blipFill>
              <a:blip r:embed="rId239"/>
              <a:stretch>
                <a:fillRect/>
              </a:stretch>
            </p:blipFill>
            <p:spPr>
              <a:xfrm>
                <a:off x="9885533" y="1333867"/>
                <a:ext cx="414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8" name="Freihand 147">
                <a:extLst>
                  <a:ext uri="{FF2B5EF4-FFF2-40B4-BE49-F238E27FC236}">
                    <a16:creationId xmlns:a16="http://schemas.microsoft.com/office/drawing/2014/main" id="{28055063-EDED-4B27-9F76-638262631447}"/>
                  </a:ext>
                </a:extLst>
              </p14:cNvPr>
              <p14:cNvContentPartPr/>
              <p14:nvPr/>
            </p14:nvContentPartPr>
            <p14:xfrm>
              <a:off x="9944933" y="1267267"/>
              <a:ext cx="275760" cy="131040"/>
            </p14:xfrm>
          </p:contentPart>
        </mc:Choice>
        <mc:Fallback xmlns="">
          <p:pic>
            <p:nvPicPr>
              <p:cNvPr id="148" name="Freihand 147">
                <a:extLst>
                  <a:ext uri="{FF2B5EF4-FFF2-40B4-BE49-F238E27FC236}">
                    <a16:creationId xmlns:a16="http://schemas.microsoft.com/office/drawing/2014/main" id="{28055063-EDED-4B27-9F76-638262631447}"/>
                  </a:ext>
                </a:extLst>
              </p:cNvPr>
              <p:cNvPicPr/>
              <p:nvPr/>
            </p:nvPicPr>
            <p:blipFill>
              <a:blip r:embed="rId241"/>
              <a:stretch>
                <a:fillRect/>
              </a:stretch>
            </p:blipFill>
            <p:spPr>
              <a:xfrm>
                <a:off x="9940613" y="1262947"/>
                <a:ext cx="2844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0" name="Freihand 149">
                <a:extLst>
                  <a:ext uri="{FF2B5EF4-FFF2-40B4-BE49-F238E27FC236}">
                    <a16:creationId xmlns:a16="http://schemas.microsoft.com/office/drawing/2014/main" id="{C39E0394-5F28-48E4-9EB2-FF087CC73EA0}"/>
                  </a:ext>
                </a:extLst>
              </p14:cNvPr>
              <p14:cNvContentPartPr/>
              <p14:nvPr/>
            </p14:nvContentPartPr>
            <p14:xfrm>
              <a:off x="10298813" y="1300387"/>
              <a:ext cx="124560" cy="115920"/>
            </p14:xfrm>
          </p:contentPart>
        </mc:Choice>
        <mc:Fallback xmlns="">
          <p:pic>
            <p:nvPicPr>
              <p:cNvPr id="150" name="Freihand 149">
                <a:extLst>
                  <a:ext uri="{FF2B5EF4-FFF2-40B4-BE49-F238E27FC236}">
                    <a16:creationId xmlns:a16="http://schemas.microsoft.com/office/drawing/2014/main" id="{C39E0394-5F28-48E4-9EB2-FF087CC73EA0}"/>
                  </a:ext>
                </a:extLst>
              </p:cNvPr>
              <p:cNvPicPr/>
              <p:nvPr/>
            </p:nvPicPr>
            <p:blipFill>
              <a:blip r:embed="rId243"/>
              <a:stretch>
                <a:fillRect/>
              </a:stretch>
            </p:blipFill>
            <p:spPr>
              <a:xfrm>
                <a:off x="10294493" y="1296067"/>
                <a:ext cx="1332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1" name="Freihand 150">
                <a:extLst>
                  <a:ext uri="{FF2B5EF4-FFF2-40B4-BE49-F238E27FC236}">
                    <a16:creationId xmlns:a16="http://schemas.microsoft.com/office/drawing/2014/main" id="{245E0F92-D0B9-402A-BBB7-C0EDE0640F1D}"/>
                  </a:ext>
                </a:extLst>
              </p14:cNvPr>
              <p14:cNvContentPartPr/>
              <p14:nvPr/>
            </p14:nvContentPartPr>
            <p14:xfrm>
              <a:off x="10397453" y="1306507"/>
              <a:ext cx="154080" cy="86040"/>
            </p14:xfrm>
          </p:contentPart>
        </mc:Choice>
        <mc:Fallback xmlns="">
          <p:pic>
            <p:nvPicPr>
              <p:cNvPr id="151" name="Freihand 150">
                <a:extLst>
                  <a:ext uri="{FF2B5EF4-FFF2-40B4-BE49-F238E27FC236}">
                    <a16:creationId xmlns:a16="http://schemas.microsoft.com/office/drawing/2014/main" id="{245E0F92-D0B9-402A-BBB7-C0EDE0640F1D}"/>
                  </a:ext>
                </a:extLst>
              </p:cNvPr>
              <p:cNvPicPr/>
              <p:nvPr/>
            </p:nvPicPr>
            <p:blipFill>
              <a:blip r:embed="rId245"/>
              <a:stretch>
                <a:fillRect/>
              </a:stretch>
            </p:blipFill>
            <p:spPr>
              <a:xfrm>
                <a:off x="10393133" y="1302187"/>
                <a:ext cx="1627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3" name="Freihand 152">
                <a:extLst>
                  <a:ext uri="{FF2B5EF4-FFF2-40B4-BE49-F238E27FC236}">
                    <a16:creationId xmlns:a16="http://schemas.microsoft.com/office/drawing/2014/main" id="{5F97B772-258F-4BBA-81DF-CE0B5BAF9B07}"/>
                  </a:ext>
                </a:extLst>
              </p14:cNvPr>
              <p14:cNvContentPartPr/>
              <p14:nvPr/>
            </p14:nvContentPartPr>
            <p14:xfrm>
              <a:off x="10669973" y="1234507"/>
              <a:ext cx="81000" cy="118440"/>
            </p14:xfrm>
          </p:contentPart>
        </mc:Choice>
        <mc:Fallback xmlns="">
          <p:pic>
            <p:nvPicPr>
              <p:cNvPr id="153" name="Freihand 152">
                <a:extLst>
                  <a:ext uri="{FF2B5EF4-FFF2-40B4-BE49-F238E27FC236}">
                    <a16:creationId xmlns:a16="http://schemas.microsoft.com/office/drawing/2014/main" id="{5F97B772-258F-4BBA-81DF-CE0B5BAF9B07}"/>
                  </a:ext>
                </a:extLst>
              </p:cNvPr>
              <p:cNvPicPr/>
              <p:nvPr/>
            </p:nvPicPr>
            <p:blipFill>
              <a:blip r:embed="rId247"/>
              <a:stretch>
                <a:fillRect/>
              </a:stretch>
            </p:blipFill>
            <p:spPr>
              <a:xfrm>
                <a:off x="10665653" y="1230187"/>
                <a:ext cx="896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4" name="Freihand 153">
                <a:extLst>
                  <a:ext uri="{FF2B5EF4-FFF2-40B4-BE49-F238E27FC236}">
                    <a16:creationId xmlns:a16="http://schemas.microsoft.com/office/drawing/2014/main" id="{24ECC4EC-7EF9-42FA-B4B6-559C3F481C3E}"/>
                  </a:ext>
                </a:extLst>
              </p14:cNvPr>
              <p14:cNvContentPartPr/>
              <p14:nvPr/>
            </p14:nvContentPartPr>
            <p14:xfrm>
              <a:off x="10651253" y="1262587"/>
              <a:ext cx="94680" cy="19440"/>
            </p14:xfrm>
          </p:contentPart>
        </mc:Choice>
        <mc:Fallback xmlns="">
          <p:pic>
            <p:nvPicPr>
              <p:cNvPr id="154" name="Freihand 153">
                <a:extLst>
                  <a:ext uri="{FF2B5EF4-FFF2-40B4-BE49-F238E27FC236}">
                    <a16:creationId xmlns:a16="http://schemas.microsoft.com/office/drawing/2014/main" id="{24ECC4EC-7EF9-42FA-B4B6-559C3F481C3E}"/>
                  </a:ext>
                </a:extLst>
              </p:cNvPr>
              <p:cNvPicPr/>
              <p:nvPr/>
            </p:nvPicPr>
            <p:blipFill>
              <a:blip r:embed="rId249"/>
              <a:stretch>
                <a:fillRect/>
              </a:stretch>
            </p:blipFill>
            <p:spPr>
              <a:xfrm>
                <a:off x="10646933" y="1258267"/>
                <a:ext cx="1033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6" name="Freihand 155">
                <a:extLst>
                  <a:ext uri="{FF2B5EF4-FFF2-40B4-BE49-F238E27FC236}">
                    <a16:creationId xmlns:a16="http://schemas.microsoft.com/office/drawing/2014/main" id="{617F41AA-FE27-4AEF-B039-0D2423189CD6}"/>
                  </a:ext>
                </a:extLst>
              </p14:cNvPr>
              <p14:cNvContentPartPr/>
              <p14:nvPr/>
            </p14:nvContentPartPr>
            <p14:xfrm>
              <a:off x="10767533" y="1288147"/>
              <a:ext cx="87840" cy="13680"/>
            </p14:xfrm>
          </p:contentPart>
        </mc:Choice>
        <mc:Fallback xmlns="">
          <p:pic>
            <p:nvPicPr>
              <p:cNvPr id="156" name="Freihand 155">
                <a:extLst>
                  <a:ext uri="{FF2B5EF4-FFF2-40B4-BE49-F238E27FC236}">
                    <a16:creationId xmlns:a16="http://schemas.microsoft.com/office/drawing/2014/main" id="{617F41AA-FE27-4AEF-B039-0D2423189CD6}"/>
                  </a:ext>
                </a:extLst>
              </p:cNvPr>
              <p:cNvPicPr/>
              <p:nvPr/>
            </p:nvPicPr>
            <p:blipFill>
              <a:blip r:embed="rId251"/>
              <a:stretch>
                <a:fillRect/>
              </a:stretch>
            </p:blipFill>
            <p:spPr>
              <a:xfrm>
                <a:off x="10763213" y="1283827"/>
                <a:ext cx="964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7" name="Freihand 156">
                <a:extLst>
                  <a:ext uri="{FF2B5EF4-FFF2-40B4-BE49-F238E27FC236}">
                    <a16:creationId xmlns:a16="http://schemas.microsoft.com/office/drawing/2014/main" id="{3FB70160-A601-4D6D-8404-294E2463FF0C}"/>
                  </a:ext>
                </a:extLst>
              </p14:cNvPr>
              <p14:cNvContentPartPr/>
              <p14:nvPr/>
            </p14:nvContentPartPr>
            <p14:xfrm>
              <a:off x="10768613" y="1305787"/>
              <a:ext cx="109440" cy="14760"/>
            </p14:xfrm>
          </p:contentPart>
        </mc:Choice>
        <mc:Fallback xmlns="">
          <p:pic>
            <p:nvPicPr>
              <p:cNvPr id="157" name="Freihand 156">
                <a:extLst>
                  <a:ext uri="{FF2B5EF4-FFF2-40B4-BE49-F238E27FC236}">
                    <a16:creationId xmlns:a16="http://schemas.microsoft.com/office/drawing/2014/main" id="{3FB70160-A601-4D6D-8404-294E2463FF0C}"/>
                  </a:ext>
                </a:extLst>
              </p:cNvPr>
              <p:cNvPicPr/>
              <p:nvPr/>
            </p:nvPicPr>
            <p:blipFill>
              <a:blip r:embed="rId253"/>
              <a:stretch>
                <a:fillRect/>
              </a:stretch>
            </p:blipFill>
            <p:spPr>
              <a:xfrm>
                <a:off x="10764293" y="1301467"/>
                <a:ext cx="1180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8" name="Freihand 157">
                <a:extLst>
                  <a:ext uri="{FF2B5EF4-FFF2-40B4-BE49-F238E27FC236}">
                    <a16:creationId xmlns:a16="http://schemas.microsoft.com/office/drawing/2014/main" id="{D4995CCF-355F-4F7E-B6FF-036EBAB35EF0}"/>
                  </a:ext>
                </a:extLst>
              </p14:cNvPr>
              <p14:cNvContentPartPr/>
              <p14:nvPr/>
            </p14:nvContentPartPr>
            <p14:xfrm>
              <a:off x="10892453" y="1251787"/>
              <a:ext cx="84960" cy="83160"/>
            </p14:xfrm>
          </p:contentPart>
        </mc:Choice>
        <mc:Fallback xmlns="">
          <p:pic>
            <p:nvPicPr>
              <p:cNvPr id="158" name="Freihand 157">
                <a:extLst>
                  <a:ext uri="{FF2B5EF4-FFF2-40B4-BE49-F238E27FC236}">
                    <a16:creationId xmlns:a16="http://schemas.microsoft.com/office/drawing/2014/main" id="{D4995CCF-355F-4F7E-B6FF-036EBAB35EF0}"/>
                  </a:ext>
                </a:extLst>
              </p:cNvPr>
              <p:cNvPicPr/>
              <p:nvPr/>
            </p:nvPicPr>
            <p:blipFill>
              <a:blip r:embed="rId255"/>
              <a:stretch>
                <a:fillRect/>
              </a:stretch>
            </p:blipFill>
            <p:spPr>
              <a:xfrm>
                <a:off x="10888133" y="1247467"/>
                <a:ext cx="936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9" name="Freihand 158">
                <a:extLst>
                  <a:ext uri="{FF2B5EF4-FFF2-40B4-BE49-F238E27FC236}">
                    <a16:creationId xmlns:a16="http://schemas.microsoft.com/office/drawing/2014/main" id="{4A805BB0-7D0F-4EFC-8792-CD0E3BC090D7}"/>
                  </a:ext>
                </a:extLst>
              </p14:cNvPr>
              <p14:cNvContentPartPr/>
              <p14:nvPr/>
            </p14:nvContentPartPr>
            <p14:xfrm>
              <a:off x="11021693" y="1262947"/>
              <a:ext cx="165240" cy="63360"/>
            </p14:xfrm>
          </p:contentPart>
        </mc:Choice>
        <mc:Fallback xmlns="">
          <p:pic>
            <p:nvPicPr>
              <p:cNvPr id="159" name="Freihand 158">
                <a:extLst>
                  <a:ext uri="{FF2B5EF4-FFF2-40B4-BE49-F238E27FC236}">
                    <a16:creationId xmlns:a16="http://schemas.microsoft.com/office/drawing/2014/main" id="{4A805BB0-7D0F-4EFC-8792-CD0E3BC090D7}"/>
                  </a:ext>
                </a:extLst>
              </p:cNvPr>
              <p:cNvPicPr/>
              <p:nvPr/>
            </p:nvPicPr>
            <p:blipFill>
              <a:blip r:embed="rId257"/>
              <a:stretch>
                <a:fillRect/>
              </a:stretch>
            </p:blipFill>
            <p:spPr>
              <a:xfrm>
                <a:off x="11017373" y="1258627"/>
                <a:ext cx="1738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1" name="Freihand 160">
                <a:extLst>
                  <a:ext uri="{FF2B5EF4-FFF2-40B4-BE49-F238E27FC236}">
                    <a16:creationId xmlns:a16="http://schemas.microsoft.com/office/drawing/2014/main" id="{6E4D317F-BCA1-497F-A678-33C7DAD77D28}"/>
                  </a:ext>
                </a:extLst>
              </p14:cNvPr>
              <p14:cNvContentPartPr/>
              <p14:nvPr/>
            </p14:nvContentPartPr>
            <p14:xfrm>
              <a:off x="11193413" y="1197787"/>
              <a:ext cx="65160" cy="157320"/>
            </p14:xfrm>
          </p:contentPart>
        </mc:Choice>
        <mc:Fallback xmlns="">
          <p:pic>
            <p:nvPicPr>
              <p:cNvPr id="161" name="Freihand 160">
                <a:extLst>
                  <a:ext uri="{FF2B5EF4-FFF2-40B4-BE49-F238E27FC236}">
                    <a16:creationId xmlns:a16="http://schemas.microsoft.com/office/drawing/2014/main" id="{6E4D317F-BCA1-497F-A678-33C7DAD77D28}"/>
                  </a:ext>
                </a:extLst>
              </p:cNvPr>
              <p:cNvPicPr/>
              <p:nvPr/>
            </p:nvPicPr>
            <p:blipFill>
              <a:blip r:embed="rId259"/>
              <a:stretch>
                <a:fillRect/>
              </a:stretch>
            </p:blipFill>
            <p:spPr>
              <a:xfrm>
                <a:off x="11189093" y="1193467"/>
                <a:ext cx="738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2" name="Freihand 161">
                <a:extLst>
                  <a:ext uri="{FF2B5EF4-FFF2-40B4-BE49-F238E27FC236}">
                    <a16:creationId xmlns:a16="http://schemas.microsoft.com/office/drawing/2014/main" id="{CA644F5E-5561-4D9F-BA82-2C7592BAC601}"/>
                  </a:ext>
                </a:extLst>
              </p14:cNvPr>
              <p14:cNvContentPartPr/>
              <p14:nvPr/>
            </p14:nvContentPartPr>
            <p14:xfrm>
              <a:off x="11177213" y="1283827"/>
              <a:ext cx="85680" cy="10800"/>
            </p14:xfrm>
          </p:contentPart>
        </mc:Choice>
        <mc:Fallback xmlns="">
          <p:pic>
            <p:nvPicPr>
              <p:cNvPr id="162" name="Freihand 161">
                <a:extLst>
                  <a:ext uri="{FF2B5EF4-FFF2-40B4-BE49-F238E27FC236}">
                    <a16:creationId xmlns:a16="http://schemas.microsoft.com/office/drawing/2014/main" id="{CA644F5E-5561-4D9F-BA82-2C7592BAC601}"/>
                  </a:ext>
                </a:extLst>
              </p:cNvPr>
              <p:cNvPicPr/>
              <p:nvPr/>
            </p:nvPicPr>
            <p:blipFill>
              <a:blip r:embed="rId261"/>
              <a:stretch>
                <a:fillRect/>
              </a:stretch>
            </p:blipFill>
            <p:spPr>
              <a:xfrm>
                <a:off x="11172893" y="1279507"/>
                <a:ext cx="943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3" name="Freihand 162">
                <a:extLst>
                  <a:ext uri="{FF2B5EF4-FFF2-40B4-BE49-F238E27FC236}">
                    <a16:creationId xmlns:a16="http://schemas.microsoft.com/office/drawing/2014/main" id="{1752AB3A-0EBF-4C96-9F98-A652BF445226}"/>
                  </a:ext>
                </a:extLst>
              </p14:cNvPr>
              <p14:cNvContentPartPr/>
              <p14:nvPr/>
            </p14:nvContentPartPr>
            <p14:xfrm>
              <a:off x="11256413" y="1208947"/>
              <a:ext cx="75240" cy="119520"/>
            </p14:xfrm>
          </p:contentPart>
        </mc:Choice>
        <mc:Fallback xmlns="">
          <p:pic>
            <p:nvPicPr>
              <p:cNvPr id="163" name="Freihand 162">
                <a:extLst>
                  <a:ext uri="{FF2B5EF4-FFF2-40B4-BE49-F238E27FC236}">
                    <a16:creationId xmlns:a16="http://schemas.microsoft.com/office/drawing/2014/main" id="{1752AB3A-0EBF-4C96-9F98-A652BF445226}"/>
                  </a:ext>
                </a:extLst>
              </p:cNvPr>
              <p:cNvPicPr/>
              <p:nvPr/>
            </p:nvPicPr>
            <p:blipFill>
              <a:blip r:embed="rId263"/>
              <a:stretch>
                <a:fillRect/>
              </a:stretch>
            </p:blipFill>
            <p:spPr>
              <a:xfrm>
                <a:off x="11252093" y="1204627"/>
                <a:ext cx="838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4" name="Freihand 163">
                <a:extLst>
                  <a:ext uri="{FF2B5EF4-FFF2-40B4-BE49-F238E27FC236}">
                    <a16:creationId xmlns:a16="http://schemas.microsoft.com/office/drawing/2014/main" id="{D75072FE-6882-4AAC-98CB-4F9EFF35B814}"/>
                  </a:ext>
                </a:extLst>
              </p14:cNvPr>
              <p14:cNvContentPartPr/>
              <p14:nvPr/>
            </p14:nvContentPartPr>
            <p14:xfrm>
              <a:off x="11326253" y="1265827"/>
              <a:ext cx="71280" cy="42120"/>
            </p14:xfrm>
          </p:contentPart>
        </mc:Choice>
        <mc:Fallback xmlns="">
          <p:pic>
            <p:nvPicPr>
              <p:cNvPr id="164" name="Freihand 163">
                <a:extLst>
                  <a:ext uri="{FF2B5EF4-FFF2-40B4-BE49-F238E27FC236}">
                    <a16:creationId xmlns:a16="http://schemas.microsoft.com/office/drawing/2014/main" id="{D75072FE-6882-4AAC-98CB-4F9EFF35B814}"/>
                  </a:ext>
                </a:extLst>
              </p:cNvPr>
              <p:cNvPicPr/>
              <p:nvPr/>
            </p:nvPicPr>
            <p:blipFill>
              <a:blip r:embed="rId265"/>
              <a:stretch>
                <a:fillRect/>
              </a:stretch>
            </p:blipFill>
            <p:spPr>
              <a:xfrm>
                <a:off x="11321933" y="1261507"/>
                <a:ext cx="799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5" name="Freihand 164">
                <a:extLst>
                  <a:ext uri="{FF2B5EF4-FFF2-40B4-BE49-F238E27FC236}">
                    <a16:creationId xmlns:a16="http://schemas.microsoft.com/office/drawing/2014/main" id="{7A12289B-947E-414A-AA49-678BA06D503E}"/>
                  </a:ext>
                </a:extLst>
              </p14:cNvPr>
              <p14:cNvContentPartPr/>
              <p14:nvPr/>
            </p14:nvContentPartPr>
            <p14:xfrm>
              <a:off x="11445053" y="1233787"/>
              <a:ext cx="71640" cy="78120"/>
            </p14:xfrm>
          </p:contentPart>
        </mc:Choice>
        <mc:Fallback xmlns="">
          <p:pic>
            <p:nvPicPr>
              <p:cNvPr id="165" name="Freihand 164">
                <a:extLst>
                  <a:ext uri="{FF2B5EF4-FFF2-40B4-BE49-F238E27FC236}">
                    <a16:creationId xmlns:a16="http://schemas.microsoft.com/office/drawing/2014/main" id="{7A12289B-947E-414A-AA49-678BA06D503E}"/>
                  </a:ext>
                </a:extLst>
              </p:cNvPr>
              <p:cNvPicPr/>
              <p:nvPr/>
            </p:nvPicPr>
            <p:blipFill>
              <a:blip r:embed="rId267"/>
              <a:stretch>
                <a:fillRect/>
              </a:stretch>
            </p:blipFill>
            <p:spPr>
              <a:xfrm>
                <a:off x="11440733" y="1229467"/>
                <a:ext cx="802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6" name="Freihand 165">
                <a:extLst>
                  <a:ext uri="{FF2B5EF4-FFF2-40B4-BE49-F238E27FC236}">
                    <a16:creationId xmlns:a16="http://schemas.microsoft.com/office/drawing/2014/main" id="{227FEF78-D733-4F1E-A4F8-A276814BA39D}"/>
                  </a:ext>
                </a:extLst>
              </p14:cNvPr>
              <p14:cNvContentPartPr/>
              <p14:nvPr/>
            </p14:nvContentPartPr>
            <p14:xfrm>
              <a:off x="11581853" y="1176907"/>
              <a:ext cx="92160" cy="133560"/>
            </p14:xfrm>
          </p:contentPart>
        </mc:Choice>
        <mc:Fallback xmlns="">
          <p:pic>
            <p:nvPicPr>
              <p:cNvPr id="166" name="Freihand 165">
                <a:extLst>
                  <a:ext uri="{FF2B5EF4-FFF2-40B4-BE49-F238E27FC236}">
                    <a16:creationId xmlns:a16="http://schemas.microsoft.com/office/drawing/2014/main" id="{227FEF78-D733-4F1E-A4F8-A276814BA39D}"/>
                  </a:ext>
                </a:extLst>
              </p:cNvPr>
              <p:cNvPicPr/>
              <p:nvPr/>
            </p:nvPicPr>
            <p:blipFill>
              <a:blip r:embed="rId269"/>
              <a:stretch>
                <a:fillRect/>
              </a:stretch>
            </p:blipFill>
            <p:spPr>
              <a:xfrm>
                <a:off x="11577533" y="1172587"/>
                <a:ext cx="1008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7" name="Freihand 166">
                <a:extLst>
                  <a:ext uri="{FF2B5EF4-FFF2-40B4-BE49-F238E27FC236}">
                    <a16:creationId xmlns:a16="http://schemas.microsoft.com/office/drawing/2014/main" id="{AE336F4E-E058-4F49-819A-9069049E531F}"/>
                  </a:ext>
                </a:extLst>
              </p14:cNvPr>
              <p14:cNvContentPartPr/>
              <p14:nvPr/>
            </p14:nvContentPartPr>
            <p14:xfrm>
              <a:off x="11707493" y="1228387"/>
              <a:ext cx="97560" cy="88560"/>
            </p14:xfrm>
          </p:contentPart>
        </mc:Choice>
        <mc:Fallback xmlns="">
          <p:pic>
            <p:nvPicPr>
              <p:cNvPr id="167" name="Freihand 166">
                <a:extLst>
                  <a:ext uri="{FF2B5EF4-FFF2-40B4-BE49-F238E27FC236}">
                    <a16:creationId xmlns:a16="http://schemas.microsoft.com/office/drawing/2014/main" id="{AE336F4E-E058-4F49-819A-9069049E531F}"/>
                  </a:ext>
                </a:extLst>
              </p:cNvPr>
              <p:cNvPicPr/>
              <p:nvPr/>
            </p:nvPicPr>
            <p:blipFill>
              <a:blip r:embed="rId271"/>
              <a:stretch>
                <a:fillRect/>
              </a:stretch>
            </p:blipFill>
            <p:spPr>
              <a:xfrm>
                <a:off x="11703173" y="1224067"/>
                <a:ext cx="1062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8" name="Freihand 167">
                <a:extLst>
                  <a:ext uri="{FF2B5EF4-FFF2-40B4-BE49-F238E27FC236}">
                    <a16:creationId xmlns:a16="http://schemas.microsoft.com/office/drawing/2014/main" id="{5BC3F8E5-DE24-4C4A-9E5B-400E4AC4D8D3}"/>
                  </a:ext>
                </a:extLst>
              </p14:cNvPr>
              <p14:cNvContentPartPr/>
              <p14:nvPr/>
            </p14:nvContentPartPr>
            <p14:xfrm>
              <a:off x="11819093" y="1161787"/>
              <a:ext cx="1080" cy="14400"/>
            </p14:xfrm>
          </p:contentPart>
        </mc:Choice>
        <mc:Fallback xmlns="">
          <p:pic>
            <p:nvPicPr>
              <p:cNvPr id="168" name="Freihand 167">
                <a:extLst>
                  <a:ext uri="{FF2B5EF4-FFF2-40B4-BE49-F238E27FC236}">
                    <a16:creationId xmlns:a16="http://schemas.microsoft.com/office/drawing/2014/main" id="{5BC3F8E5-DE24-4C4A-9E5B-400E4AC4D8D3}"/>
                  </a:ext>
                </a:extLst>
              </p:cNvPr>
              <p:cNvPicPr/>
              <p:nvPr/>
            </p:nvPicPr>
            <p:blipFill>
              <a:blip r:embed="rId273"/>
              <a:stretch>
                <a:fillRect/>
              </a:stretch>
            </p:blipFill>
            <p:spPr>
              <a:xfrm>
                <a:off x="11814773" y="1157467"/>
                <a:ext cx="97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0" name="Freihand 169">
                <a:extLst>
                  <a:ext uri="{FF2B5EF4-FFF2-40B4-BE49-F238E27FC236}">
                    <a16:creationId xmlns:a16="http://schemas.microsoft.com/office/drawing/2014/main" id="{9395C045-4A93-4225-A257-1A1CD2017BAC}"/>
                  </a:ext>
                </a:extLst>
              </p14:cNvPr>
              <p14:cNvContentPartPr/>
              <p14:nvPr/>
            </p14:nvContentPartPr>
            <p14:xfrm>
              <a:off x="7095893" y="1653187"/>
              <a:ext cx="118440" cy="155880"/>
            </p14:xfrm>
          </p:contentPart>
        </mc:Choice>
        <mc:Fallback xmlns="">
          <p:pic>
            <p:nvPicPr>
              <p:cNvPr id="170" name="Freihand 169">
                <a:extLst>
                  <a:ext uri="{FF2B5EF4-FFF2-40B4-BE49-F238E27FC236}">
                    <a16:creationId xmlns:a16="http://schemas.microsoft.com/office/drawing/2014/main" id="{9395C045-4A93-4225-A257-1A1CD2017BAC}"/>
                  </a:ext>
                </a:extLst>
              </p:cNvPr>
              <p:cNvPicPr/>
              <p:nvPr/>
            </p:nvPicPr>
            <p:blipFill>
              <a:blip r:embed="rId275"/>
              <a:stretch>
                <a:fillRect/>
              </a:stretch>
            </p:blipFill>
            <p:spPr>
              <a:xfrm>
                <a:off x="7091573" y="1648867"/>
                <a:ext cx="1270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1" name="Freihand 170">
                <a:extLst>
                  <a:ext uri="{FF2B5EF4-FFF2-40B4-BE49-F238E27FC236}">
                    <a16:creationId xmlns:a16="http://schemas.microsoft.com/office/drawing/2014/main" id="{1C27BB4A-8F31-4E27-AF36-FBF68ECE6E4D}"/>
                  </a:ext>
                </a:extLst>
              </p14:cNvPr>
              <p14:cNvContentPartPr/>
              <p14:nvPr/>
            </p14:nvContentPartPr>
            <p14:xfrm>
              <a:off x="7326653" y="1658587"/>
              <a:ext cx="91440" cy="116280"/>
            </p14:xfrm>
          </p:contentPart>
        </mc:Choice>
        <mc:Fallback xmlns="">
          <p:pic>
            <p:nvPicPr>
              <p:cNvPr id="171" name="Freihand 170">
                <a:extLst>
                  <a:ext uri="{FF2B5EF4-FFF2-40B4-BE49-F238E27FC236}">
                    <a16:creationId xmlns:a16="http://schemas.microsoft.com/office/drawing/2014/main" id="{1C27BB4A-8F31-4E27-AF36-FBF68ECE6E4D}"/>
                  </a:ext>
                </a:extLst>
              </p:cNvPr>
              <p:cNvPicPr/>
              <p:nvPr/>
            </p:nvPicPr>
            <p:blipFill>
              <a:blip r:embed="rId277"/>
              <a:stretch>
                <a:fillRect/>
              </a:stretch>
            </p:blipFill>
            <p:spPr>
              <a:xfrm>
                <a:off x="7322333" y="1654267"/>
                <a:ext cx="1000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2" name="Freihand 171">
                <a:extLst>
                  <a:ext uri="{FF2B5EF4-FFF2-40B4-BE49-F238E27FC236}">
                    <a16:creationId xmlns:a16="http://schemas.microsoft.com/office/drawing/2014/main" id="{9A7CC3A3-0688-4018-A197-41FDD3F99B06}"/>
                  </a:ext>
                </a:extLst>
              </p14:cNvPr>
              <p14:cNvContentPartPr/>
              <p14:nvPr/>
            </p14:nvContentPartPr>
            <p14:xfrm>
              <a:off x="7284173" y="1602787"/>
              <a:ext cx="103320" cy="90720"/>
            </p14:xfrm>
          </p:contentPart>
        </mc:Choice>
        <mc:Fallback xmlns="">
          <p:pic>
            <p:nvPicPr>
              <p:cNvPr id="172" name="Freihand 171">
                <a:extLst>
                  <a:ext uri="{FF2B5EF4-FFF2-40B4-BE49-F238E27FC236}">
                    <a16:creationId xmlns:a16="http://schemas.microsoft.com/office/drawing/2014/main" id="{9A7CC3A3-0688-4018-A197-41FDD3F99B06}"/>
                  </a:ext>
                </a:extLst>
              </p:cNvPr>
              <p:cNvPicPr/>
              <p:nvPr/>
            </p:nvPicPr>
            <p:blipFill>
              <a:blip r:embed="rId279"/>
              <a:stretch>
                <a:fillRect/>
              </a:stretch>
            </p:blipFill>
            <p:spPr>
              <a:xfrm>
                <a:off x="7279853" y="1598467"/>
                <a:ext cx="1119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3" name="Freihand 172">
                <a:extLst>
                  <a:ext uri="{FF2B5EF4-FFF2-40B4-BE49-F238E27FC236}">
                    <a16:creationId xmlns:a16="http://schemas.microsoft.com/office/drawing/2014/main" id="{DA6A2847-263C-4DEA-8A8D-25505784565C}"/>
                  </a:ext>
                </a:extLst>
              </p14:cNvPr>
              <p14:cNvContentPartPr/>
              <p14:nvPr/>
            </p14:nvContentPartPr>
            <p14:xfrm>
              <a:off x="7405853" y="1707907"/>
              <a:ext cx="65520" cy="56160"/>
            </p14:xfrm>
          </p:contentPart>
        </mc:Choice>
        <mc:Fallback xmlns="">
          <p:pic>
            <p:nvPicPr>
              <p:cNvPr id="173" name="Freihand 172">
                <a:extLst>
                  <a:ext uri="{FF2B5EF4-FFF2-40B4-BE49-F238E27FC236}">
                    <a16:creationId xmlns:a16="http://schemas.microsoft.com/office/drawing/2014/main" id="{DA6A2847-263C-4DEA-8A8D-25505784565C}"/>
                  </a:ext>
                </a:extLst>
              </p:cNvPr>
              <p:cNvPicPr/>
              <p:nvPr/>
            </p:nvPicPr>
            <p:blipFill>
              <a:blip r:embed="rId281"/>
              <a:stretch>
                <a:fillRect/>
              </a:stretch>
            </p:blipFill>
            <p:spPr>
              <a:xfrm>
                <a:off x="7401533" y="1703587"/>
                <a:ext cx="741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5" name="Freihand 174">
                <a:extLst>
                  <a:ext uri="{FF2B5EF4-FFF2-40B4-BE49-F238E27FC236}">
                    <a16:creationId xmlns:a16="http://schemas.microsoft.com/office/drawing/2014/main" id="{7188041B-0382-47B5-9802-11D232034A66}"/>
                  </a:ext>
                </a:extLst>
              </p14:cNvPr>
              <p14:cNvContentPartPr/>
              <p14:nvPr/>
            </p14:nvContentPartPr>
            <p14:xfrm>
              <a:off x="7600613" y="1665067"/>
              <a:ext cx="99000" cy="3960"/>
            </p14:xfrm>
          </p:contentPart>
        </mc:Choice>
        <mc:Fallback xmlns="">
          <p:pic>
            <p:nvPicPr>
              <p:cNvPr id="175" name="Freihand 174">
                <a:extLst>
                  <a:ext uri="{FF2B5EF4-FFF2-40B4-BE49-F238E27FC236}">
                    <a16:creationId xmlns:a16="http://schemas.microsoft.com/office/drawing/2014/main" id="{7188041B-0382-47B5-9802-11D232034A66}"/>
                  </a:ext>
                </a:extLst>
              </p:cNvPr>
              <p:cNvPicPr/>
              <p:nvPr/>
            </p:nvPicPr>
            <p:blipFill>
              <a:blip r:embed="rId283"/>
              <a:stretch>
                <a:fillRect/>
              </a:stretch>
            </p:blipFill>
            <p:spPr>
              <a:xfrm>
                <a:off x="7596293" y="1660747"/>
                <a:ext cx="1076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6" name="Freihand 175">
                <a:extLst>
                  <a:ext uri="{FF2B5EF4-FFF2-40B4-BE49-F238E27FC236}">
                    <a16:creationId xmlns:a16="http://schemas.microsoft.com/office/drawing/2014/main" id="{D27FC7A4-227D-4379-AF35-8ADD49C5A786}"/>
                  </a:ext>
                </a:extLst>
              </p14:cNvPr>
              <p14:cNvContentPartPr/>
              <p14:nvPr/>
            </p14:nvContentPartPr>
            <p14:xfrm>
              <a:off x="7607813" y="1706467"/>
              <a:ext cx="100440" cy="3960"/>
            </p14:xfrm>
          </p:contentPart>
        </mc:Choice>
        <mc:Fallback xmlns="">
          <p:pic>
            <p:nvPicPr>
              <p:cNvPr id="176" name="Freihand 175">
                <a:extLst>
                  <a:ext uri="{FF2B5EF4-FFF2-40B4-BE49-F238E27FC236}">
                    <a16:creationId xmlns:a16="http://schemas.microsoft.com/office/drawing/2014/main" id="{D27FC7A4-227D-4379-AF35-8ADD49C5A786}"/>
                  </a:ext>
                </a:extLst>
              </p:cNvPr>
              <p:cNvPicPr/>
              <p:nvPr/>
            </p:nvPicPr>
            <p:blipFill>
              <a:blip r:embed="rId285"/>
              <a:stretch>
                <a:fillRect/>
              </a:stretch>
            </p:blipFill>
            <p:spPr>
              <a:xfrm>
                <a:off x="7603493" y="1702147"/>
                <a:ext cx="1090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7" name="Freihand 176">
                <a:extLst>
                  <a:ext uri="{FF2B5EF4-FFF2-40B4-BE49-F238E27FC236}">
                    <a16:creationId xmlns:a16="http://schemas.microsoft.com/office/drawing/2014/main" id="{4B6DF69E-C11E-442D-81C1-F9BC2DBC4D1E}"/>
                  </a:ext>
                </a:extLst>
              </p14:cNvPr>
              <p14:cNvContentPartPr/>
              <p14:nvPr/>
            </p14:nvContentPartPr>
            <p14:xfrm>
              <a:off x="7845773" y="1650307"/>
              <a:ext cx="23040" cy="85320"/>
            </p14:xfrm>
          </p:contentPart>
        </mc:Choice>
        <mc:Fallback xmlns="">
          <p:pic>
            <p:nvPicPr>
              <p:cNvPr id="177" name="Freihand 176">
                <a:extLst>
                  <a:ext uri="{FF2B5EF4-FFF2-40B4-BE49-F238E27FC236}">
                    <a16:creationId xmlns:a16="http://schemas.microsoft.com/office/drawing/2014/main" id="{4B6DF69E-C11E-442D-81C1-F9BC2DBC4D1E}"/>
                  </a:ext>
                </a:extLst>
              </p:cNvPr>
              <p:cNvPicPr/>
              <p:nvPr/>
            </p:nvPicPr>
            <p:blipFill>
              <a:blip r:embed="rId287"/>
              <a:stretch>
                <a:fillRect/>
              </a:stretch>
            </p:blipFill>
            <p:spPr>
              <a:xfrm>
                <a:off x="7841453" y="1645987"/>
                <a:ext cx="316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8" name="Freihand 177">
                <a:extLst>
                  <a:ext uri="{FF2B5EF4-FFF2-40B4-BE49-F238E27FC236}">
                    <a16:creationId xmlns:a16="http://schemas.microsoft.com/office/drawing/2014/main" id="{52872C23-2A9C-481E-88D1-F6B88482BC48}"/>
                  </a:ext>
                </a:extLst>
              </p14:cNvPr>
              <p14:cNvContentPartPr/>
              <p14:nvPr/>
            </p14:nvContentPartPr>
            <p14:xfrm>
              <a:off x="7794653" y="1612507"/>
              <a:ext cx="189360" cy="133920"/>
            </p14:xfrm>
          </p:contentPart>
        </mc:Choice>
        <mc:Fallback xmlns="">
          <p:pic>
            <p:nvPicPr>
              <p:cNvPr id="178" name="Freihand 177">
                <a:extLst>
                  <a:ext uri="{FF2B5EF4-FFF2-40B4-BE49-F238E27FC236}">
                    <a16:creationId xmlns:a16="http://schemas.microsoft.com/office/drawing/2014/main" id="{52872C23-2A9C-481E-88D1-F6B88482BC48}"/>
                  </a:ext>
                </a:extLst>
              </p:cNvPr>
              <p:cNvPicPr/>
              <p:nvPr/>
            </p:nvPicPr>
            <p:blipFill>
              <a:blip r:embed="rId289"/>
              <a:stretch>
                <a:fillRect/>
              </a:stretch>
            </p:blipFill>
            <p:spPr>
              <a:xfrm>
                <a:off x="7790333" y="1608187"/>
                <a:ext cx="1980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0" name="Freihand 179">
                <a:extLst>
                  <a:ext uri="{FF2B5EF4-FFF2-40B4-BE49-F238E27FC236}">
                    <a16:creationId xmlns:a16="http://schemas.microsoft.com/office/drawing/2014/main" id="{7B981A8F-354B-4107-B268-56C2571743C5}"/>
                  </a:ext>
                </a:extLst>
              </p14:cNvPr>
              <p14:cNvContentPartPr/>
              <p14:nvPr/>
            </p14:nvContentPartPr>
            <p14:xfrm>
              <a:off x="8067533" y="1729147"/>
              <a:ext cx="10800" cy="12600"/>
            </p14:xfrm>
          </p:contentPart>
        </mc:Choice>
        <mc:Fallback xmlns="">
          <p:pic>
            <p:nvPicPr>
              <p:cNvPr id="180" name="Freihand 179">
                <a:extLst>
                  <a:ext uri="{FF2B5EF4-FFF2-40B4-BE49-F238E27FC236}">
                    <a16:creationId xmlns:a16="http://schemas.microsoft.com/office/drawing/2014/main" id="{7B981A8F-354B-4107-B268-56C2571743C5}"/>
                  </a:ext>
                </a:extLst>
              </p:cNvPr>
              <p:cNvPicPr/>
              <p:nvPr/>
            </p:nvPicPr>
            <p:blipFill>
              <a:blip r:embed="rId291"/>
              <a:stretch>
                <a:fillRect/>
              </a:stretch>
            </p:blipFill>
            <p:spPr>
              <a:xfrm>
                <a:off x="8063213" y="1724827"/>
                <a:ext cx="194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1" name="Freihand 180">
                <a:extLst>
                  <a:ext uri="{FF2B5EF4-FFF2-40B4-BE49-F238E27FC236}">
                    <a16:creationId xmlns:a16="http://schemas.microsoft.com/office/drawing/2014/main" id="{28B6272B-D3FF-44C5-B6B7-9AC78F58F6AC}"/>
                  </a:ext>
                </a:extLst>
              </p14:cNvPr>
              <p14:cNvContentPartPr/>
              <p14:nvPr/>
            </p14:nvContentPartPr>
            <p14:xfrm>
              <a:off x="8264813" y="1596307"/>
              <a:ext cx="183240" cy="128880"/>
            </p14:xfrm>
          </p:contentPart>
        </mc:Choice>
        <mc:Fallback xmlns="">
          <p:pic>
            <p:nvPicPr>
              <p:cNvPr id="181" name="Freihand 180">
                <a:extLst>
                  <a:ext uri="{FF2B5EF4-FFF2-40B4-BE49-F238E27FC236}">
                    <a16:creationId xmlns:a16="http://schemas.microsoft.com/office/drawing/2014/main" id="{28B6272B-D3FF-44C5-B6B7-9AC78F58F6AC}"/>
                  </a:ext>
                </a:extLst>
              </p:cNvPr>
              <p:cNvPicPr/>
              <p:nvPr/>
            </p:nvPicPr>
            <p:blipFill>
              <a:blip r:embed="rId293"/>
              <a:stretch>
                <a:fillRect/>
              </a:stretch>
            </p:blipFill>
            <p:spPr>
              <a:xfrm>
                <a:off x="8260493" y="1591987"/>
                <a:ext cx="1918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2" name="Freihand 181">
                <a:extLst>
                  <a:ext uri="{FF2B5EF4-FFF2-40B4-BE49-F238E27FC236}">
                    <a16:creationId xmlns:a16="http://schemas.microsoft.com/office/drawing/2014/main" id="{59BA1CAE-F743-420E-A285-00C6B590A412}"/>
                  </a:ext>
                </a:extLst>
              </p14:cNvPr>
              <p14:cNvContentPartPr/>
              <p14:nvPr/>
            </p14:nvContentPartPr>
            <p14:xfrm>
              <a:off x="8470733" y="1684147"/>
              <a:ext cx="32400" cy="50400"/>
            </p14:xfrm>
          </p:contentPart>
        </mc:Choice>
        <mc:Fallback xmlns="">
          <p:pic>
            <p:nvPicPr>
              <p:cNvPr id="182" name="Freihand 181">
                <a:extLst>
                  <a:ext uri="{FF2B5EF4-FFF2-40B4-BE49-F238E27FC236}">
                    <a16:creationId xmlns:a16="http://schemas.microsoft.com/office/drawing/2014/main" id="{59BA1CAE-F743-420E-A285-00C6B590A412}"/>
                  </a:ext>
                </a:extLst>
              </p:cNvPr>
              <p:cNvPicPr/>
              <p:nvPr/>
            </p:nvPicPr>
            <p:blipFill>
              <a:blip r:embed="rId295"/>
              <a:stretch>
                <a:fillRect/>
              </a:stretch>
            </p:blipFill>
            <p:spPr>
              <a:xfrm>
                <a:off x="8466413" y="1679827"/>
                <a:ext cx="410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3" name="Freihand 182">
                <a:extLst>
                  <a:ext uri="{FF2B5EF4-FFF2-40B4-BE49-F238E27FC236}">
                    <a16:creationId xmlns:a16="http://schemas.microsoft.com/office/drawing/2014/main" id="{B0F2B0D3-0636-4A22-A7A4-6DB359B9E345}"/>
                  </a:ext>
                </a:extLst>
              </p14:cNvPr>
              <p14:cNvContentPartPr/>
              <p14:nvPr/>
            </p14:nvContentPartPr>
            <p14:xfrm>
              <a:off x="8529773" y="1567507"/>
              <a:ext cx="96480" cy="164520"/>
            </p14:xfrm>
          </p:contentPart>
        </mc:Choice>
        <mc:Fallback xmlns="">
          <p:pic>
            <p:nvPicPr>
              <p:cNvPr id="183" name="Freihand 182">
                <a:extLst>
                  <a:ext uri="{FF2B5EF4-FFF2-40B4-BE49-F238E27FC236}">
                    <a16:creationId xmlns:a16="http://schemas.microsoft.com/office/drawing/2014/main" id="{B0F2B0D3-0636-4A22-A7A4-6DB359B9E345}"/>
                  </a:ext>
                </a:extLst>
              </p:cNvPr>
              <p:cNvPicPr/>
              <p:nvPr/>
            </p:nvPicPr>
            <p:blipFill>
              <a:blip r:embed="rId297"/>
              <a:stretch>
                <a:fillRect/>
              </a:stretch>
            </p:blipFill>
            <p:spPr>
              <a:xfrm>
                <a:off x="8525453" y="1563187"/>
                <a:ext cx="1051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4" name="Freihand 183">
                <a:extLst>
                  <a:ext uri="{FF2B5EF4-FFF2-40B4-BE49-F238E27FC236}">
                    <a16:creationId xmlns:a16="http://schemas.microsoft.com/office/drawing/2014/main" id="{433FE675-C9FD-4EA7-8C52-C3C8A85A27B3}"/>
                  </a:ext>
                </a:extLst>
              </p14:cNvPr>
              <p14:cNvContentPartPr/>
              <p14:nvPr/>
            </p14:nvContentPartPr>
            <p14:xfrm>
              <a:off x="8766293" y="1579027"/>
              <a:ext cx="112680" cy="150840"/>
            </p14:xfrm>
          </p:contentPart>
        </mc:Choice>
        <mc:Fallback xmlns="">
          <p:pic>
            <p:nvPicPr>
              <p:cNvPr id="184" name="Freihand 183">
                <a:extLst>
                  <a:ext uri="{FF2B5EF4-FFF2-40B4-BE49-F238E27FC236}">
                    <a16:creationId xmlns:a16="http://schemas.microsoft.com/office/drawing/2014/main" id="{433FE675-C9FD-4EA7-8C52-C3C8A85A27B3}"/>
                  </a:ext>
                </a:extLst>
              </p:cNvPr>
              <p:cNvPicPr/>
              <p:nvPr/>
            </p:nvPicPr>
            <p:blipFill>
              <a:blip r:embed="rId299"/>
              <a:stretch>
                <a:fillRect/>
              </a:stretch>
            </p:blipFill>
            <p:spPr>
              <a:xfrm>
                <a:off x="8761973" y="1574707"/>
                <a:ext cx="1213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5" name="Freihand 184">
                <a:extLst>
                  <a:ext uri="{FF2B5EF4-FFF2-40B4-BE49-F238E27FC236}">
                    <a16:creationId xmlns:a16="http://schemas.microsoft.com/office/drawing/2014/main" id="{3019C0EE-F1EF-4D33-8DCD-17DE6607E546}"/>
                  </a:ext>
                </a:extLst>
              </p14:cNvPr>
              <p14:cNvContentPartPr/>
              <p14:nvPr/>
            </p14:nvContentPartPr>
            <p14:xfrm>
              <a:off x="8873933" y="1665787"/>
              <a:ext cx="82080" cy="64440"/>
            </p14:xfrm>
          </p:contentPart>
        </mc:Choice>
        <mc:Fallback xmlns="">
          <p:pic>
            <p:nvPicPr>
              <p:cNvPr id="185" name="Freihand 184">
                <a:extLst>
                  <a:ext uri="{FF2B5EF4-FFF2-40B4-BE49-F238E27FC236}">
                    <a16:creationId xmlns:a16="http://schemas.microsoft.com/office/drawing/2014/main" id="{3019C0EE-F1EF-4D33-8DCD-17DE6607E546}"/>
                  </a:ext>
                </a:extLst>
              </p:cNvPr>
              <p:cNvPicPr/>
              <p:nvPr/>
            </p:nvPicPr>
            <p:blipFill>
              <a:blip r:embed="rId301"/>
              <a:stretch>
                <a:fillRect/>
              </a:stretch>
            </p:blipFill>
            <p:spPr>
              <a:xfrm>
                <a:off x="8869613" y="1661467"/>
                <a:ext cx="907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86" name="Freihand 185">
                <a:extLst>
                  <a:ext uri="{FF2B5EF4-FFF2-40B4-BE49-F238E27FC236}">
                    <a16:creationId xmlns:a16="http://schemas.microsoft.com/office/drawing/2014/main" id="{89315A23-C146-47C6-B9B8-26E2EA904009}"/>
                  </a:ext>
                </a:extLst>
              </p14:cNvPr>
              <p14:cNvContentPartPr/>
              <p14:nvPr/>
            </p14:nvContentPartPr>
            <p14:xfrm>
              <a:off x="8985893" y="1587667"/>
              <a:ext cx="147240" cy="128520"/>
            </p14:xfrm>
          </p:contentPart>
        </mc:Choice>
        <mc:Fallback xmlns="">
          <p:pic>
            <p:nvPicPr>
              <p:cNvPr id="186" name="Freihand 185">
                <a:extLst>
                  <a:ext uri="{FF2B5EF4-FFF2-40B4-BE49-F238E27FC236}">
                    <a16:creationId xmlns:a16="http://schemas.microsoft.com/office/drawing/2014/main" id="{89315A23-C146-47C6-B9B8-26E2EA904009}"/>
                  </a:ext>
                </a:extLst>
              </p:cNvPr>
              <p:cNvPicPr/>
              <p:nvPr/>
            </p:nvPicPr>
            <p:blipFill>
              <a:blip r:embed="rId303"/>
              <a:stretch>
                <a:fillRect/>
              </a:stretch>
            </p:blipFill>
            <p:spPr>
              <a:xfrm>
                <a:off x="8981573" y="1583347"/>
                <a:ext cx="1558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7" name="Freihand 186">
                <a:extLst>
                  <a:ext uri="{FF2B5EF4-FFF2-40B4-BE49-F238E27FC236}">
                    <a16:creationId xmlns:a16="http://schemas.microsoft.com/office/drawing/2014/main" id="{97250FA6-B62B-4ECF-9720-498063C6D0EB}"/>
                  </a:ext>
                </a:extLst>
              </p14:cNvPr>
              <p14:cNvContentPartPr/>
              <p14:nvPr/>
            </p14:nvContentPartPr>
            <p14:xfrm>
              <a:off x="9265613" y="1656427"/>
              <a:ext cx="11160" cy="68760"/>
            </p14:xfrm>
          </p:contentPart>
        </mc:Choice>
        <mc:Fallback xmlns="">
          <p:pic>
            <p:nvPicPr>
              <p:cNvPr id="187" name="Freihand 186">
                <a:extLst>
                  <a:ext uri="{FF2B5EF4-FFF2-40B4-BE49-F238E27FC236}">
                    <a16:creationId xmlns:a16="http://schemas.microsoft.com/office/drawing/2014/main" id="{97250FA6-B62B-4ECF-9720-498063C6D0EB}"/>
                  </a:ext>
                </a:extLst>
              </p:cNvPr>
              <p:cNvPicPr/>
              <p:nvPr/>
            </p:nvPicPr>
            <p:blipFill>
              <a:blip r:embed="rId305"/>
              <a:stretch>
                <a:fillRect/>
              </a:stretch>
            </p:blipFill>
            <p:spPr>
              <a:xfrm>
                <a:off x="9261293" y="1652107"/>
                <a:ext cx="198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88" name="Freihand 187">
                <a:extLst>
                  <a:ext uri="{FF2B5EF4-FFF2-40B4-BE49-F238E27FC236}">
                    <a16:creationId xmlns:a16="http://schemas.microsoft.com/office/drawing/2014/main" id="{3B4D597D-76D7-4508-B5F2-D8EFF9BFC535}"/>
                  </a:ext>
                </a:extLst>
              </p14:cNvPr>
              <p14:cNvContentPartPr/>
              <p14:nvPr/>
            </p14:nvContentPartPr>
            <p14:xfrm>
              <a:off x="9279293" y="1607827"/>
              <a:ext cx="32760" cy="11520"/>
            </p14:xfrm>
          </p:contentPart>
        </mc:Choice>
        <mc:Fallback xmlns="">
          <p:pic>
            <p:nvPicPr>
              <p:cNvPr id="188" name="Freihand 187">
                <a:extLst>
                  <a:ext uri="{FF2B5EF4-FFF2-40B4-BE49-F238E27FC236}">
                    <a16:creationId xmlns:a16="http://schemas.microsoft.com/office/drawing/2014/main" id="{3B4D597D-76D7-4508-B5F2-D8EFF9BFC535}"/>
                  </a:ext>
                </a:extLst>
              </p:cNvPr>
              <p:cNvPicPr/>
              <p:nvPr/>
            </p:nvPicPr>
            <p:blipFill>
              <a:blip r:embed="rId307"/>
              <a:stretch>
                <a:fillRect/>
              </a:stretch>
            </p:blipFill>
            <p:spPr>
              <a:xfrm>
                <a:off x="9274973" y="1603507"/>
                <a:ext cx="414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89" name="Freihand 188">
                <a:extLst>
                  <a:ext uri="{FF2B5EF4-FFF2-40B4-BE49-F238E27FC236}">
                    <a16:creationId xmlns:a16="http://schemas.microsoft.com/office/drawing/2014/main" id="{848570D2-8DAF-4A8A-B443-B4CA85C63755}"/>
                  </a:ext>
                </a:extLst>
              </p14:cNvPr>
              <p14:cNvContentPartPr/>
              <p14:nvPr/>
            </p14:nvContentPartPr>
            <p14:xfrm>
              <a:off x="9319973" y="1549507"/>
              <a:ext cx="136440" cy="175680"/>
            </p14:xfrm>
          </p:contentPart>
        </mc:Choice>
        <mc:Fallback xmlns="">
          <p:pic>
            <p:nvPicPr>
              <p:cNvPr id="189" name="Freihand 188">
                <a:extLst>
                  <a:ext uri="{FF2B5EF4-FFF2-40B4-BE49-F238E27FC236}">
                    <a16:creationId xmlns:a16="http://schemas.microsoft.com/office/drawing/2014/main" id="{848570D2-8DAF-4A8A-B443-B4CA85C63755}"/>
                  </a:ext>
                </a:extLst>
              </p:cNvPr>
              <p:cNvPicPr/>
              <p:nvPr/>
            </p:nvPicPr>
            <p:blipFill>
              <a:blip r:embed="rId309"/>
              <a:stretch>
                <a:fillRect/>
              </a:stretch>
            </p:blipFill>
            <p:spPr>
              <a:xfrm>
                <a:off x="9315653" y="1545187"/>
                <a:ext cx="1450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0" name="Freihand 189">
                <a:extLst>
                  <a:ext uri="{FF2B5EF4-FFF2-40B4-BE49-F238E27FC236}">
                    <a16:creationId xmlns:a16="http://schemas.microsoft.com/office/drawing/2014/main" id="{32269574-77C0-44ED-9D6A-58CB5887CE71}"/>
                  </a:ext>
                </a:extLst>
              </p14:cNvPr>
              <p14:cNvContentPartPr/>
              <p14:nvPr/>
            </p14:nvContentPartPr>
            <p14:xfrm>
              <a:off x="9405653" y="1626187"/>
              <a:ext cx="71640" cy="25560"/>
            </p14:xfrm>
          </p:contentPart>
        </mc:Choice>
        <mc:Fallback xmlns="">
          <p:pic>
            <p:nvPicPr>
              <p:cNvPr id="190" name="Freihand 189">
                <a:extLst>
                  <a:ext uri="{FF2B5EF4-FFF2-40B4-BE49-F238E27FC236}">
                    <a16:creationId xmlns:a16="http://schemas.microsoft.com/office/drawing/2014/main" id="{32269574-77C0-44ED-9D6A-58CB5887CE71}"/>
                  </a:ext>
                </a:extLst>
              </p:cNvPr>
              <p:cNvPicPr/>
              <p:nvPr/>
            </p:nvPicPr>
            <p:blipFill>
              <a:blip r:embed="rId311"/>
              <a:stretch>
                <a:fillRect/>
              </a:stretch>
            </p:blipFill>
            <p:spPr>
              <a:xfrm>
                <a:off x="9401333" y="1621867"/>
                <a:ext cx="802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92" name="Freihand 191">
                <a:extLst>
                  <a:ext uri="{FF2B5EF4-FFF2-40B4-BE49-F238E27FC236}">
                    <a16:creationId xmlns:a16="http://schemas.microsoft.com/office/drawing/2014/main" id="{2DC13FE2-698F-4B5F-B376-98737E9779CA}"/>
                  </a:ext>
                </a:extLst>
              </p14:cNvPr>
              <p14:cNvContentPartPr/>
              <p14:nvPr/>
            </p14:nvContentPartPr>
            <p14:xfrm>
              <a:off x="9648653" y="1659667"/>
              <a:ext cx="360" cy="360"/>
            </p14:xfrm>
          </p:contentPart>
        </mc:Choice>
        <mc:Fallback xmlns="">
          <p:pic>
            <p:nvPicPr>
              <p:cNvPr id="192" name="Freihand 191">
                <a:extLst>
                  <a:ext uri="{FF2B5EF4-FFF2-40B4-BE49-F238E27FC236}">
                    <a16:creationId xmlns:a16="http://schemas.microsoft.com/office/drawing/2014/main" id="{2DC13FE2-698F-4B5F-B376-98737E9779CA}"/>
                  </a:ext>
                </a:extLst>
              </p:cNvPr>
              <p:cNvPicPr/>
              <p:nvPr/>
            </p:nvPicPr>
            <p:blipFill>
              <a:blip r:embed="rId101"/>
              <a:stretch>
                <a:fillRect/>
              </a:stretch>
            </p:blipFill>
            <p:spPr>
              <a:xfrm>
                <a:off x="9644333" y="1655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93" name="Freihand 192">
                <a:extLst>
                  <a:ext uri="{FF2B5EF4-FFF2-40B4-BE49-F238E27FC236}">
                    <a16:creationId xmlns:a16="http://schemas.microsoft.com/office/drawing/2014/main" id="{468376D5-85A8-44C5-B2CB-70D345841BC9}"/>
                  </a:ext>
                </a:extLst>
              </p14:cNvPr>
              <p14:cNvContentPartPr/>
              <p14:nvPr/>
            </p14:nvContentPartPr>
            <p14:xfrm>
              <a:off x="9635693" y="1669027"/>
              <a:ext cx="5400" cy="2160"/>
            </p14:xfrm>
          </p:contentPart>
        </mc:Choice>
        <mc:Fallback xmlns="">
          <p:pic>
            <p:nvPicPr>
              <p:cNvPr id="193" name="Freihand 192">
                <a:extLst>
                  <a:ext uri="{FF2B5EF4-FFF2-40B4-BE49-F238E27FC236}">
                    <a16:creationId xmlns:a16="http://schemas.microsoft.com/office/drawing/2014/main" id="{468376D5-85A8-44C5-B2CB-70D345841BC9}"/>
                  </a:ext>
                </a:extLst>
              </p:cNvPr>
              <p:cNvPicPr/>
              <p:nvPr/>
            </p:nvPicPr>
            <p:blipFill>
              <a:blip r:embed="rId314"/>
              <a:stretch>
                <a:fillRect/>
              </a:stretch>
            </p:blipFill>
            <p:spPr>
              <a:xfrm>
                <a:off x="9631373" y="1664707"/>
                <a:ext cx="140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94" name="Freihand 193">
                <a:extLst>
                  <a:ext uri="{FF2B5EF4-FFF2-40B4-BE49-F238E27FC236}">
                    <a16:creationId xmlns:a16="http://schemas.microsoft.com/office/drawing/2014/main" id="{32172B4D-24F9-4DDE-B004-D57F02057366}"/>
                  </a:ext>
                </a:extLst>
              </p14:cNvPr>
              <p14:cNvContentPartPr/>
              <p14:nvPr/>
            </p14:nvContentPartPr>
            <p14:xfrm>
              <a:off x="9616253" y="1540507"/>
              <a:ext cx="141840" cy="144720"/>
            </p14:xfrm>
          </p:contentPart>
        </mc:Choice>
        <mc:Fallback xmlns="">
          <p:pic>
            <p:nvPicPr>
              <p:cNvPr id="194" name="Freihand 193">
                <a:extLst>
                  <a:ext uri="{FF2B5EF4-FFF2-40B4-BE49-F238E27FC236}">
                    <a16:creationId xmlns:a16="http://schemas.microsoft.com/office/drawing/2014/main" id="{32172B4D-24F9-4DDE-B004-D57F02057366}"/>
                  </a:ext>
                </a:extLst>
              </p:cNvPr>
              <p:cNvPicPr/>
              <p:nvPr/>
            </p:nvPicPr>
            <p:blipFill>
              <a:blip r:embed="rId316"/>
              <a:stretch>
                <a:fillRect/>
              </a:stretch>
            </p:blipFill>
            <p:spPr>
              <a:xfrm>
                <a:off x="9611933" y="1536187"/>
                <a:ext cx="1504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95" name="Freihand 194">
                <a:extLst>
                  <a:ext uri="{FF2B5EF4-FFF2-40B4-BE49-F238E27FC236}">
                    <a16:creationId xmlns:a16="http://schemas.microsoft.com/office/drawing/2014/main" id="{92130751-8182-4FD1-A767-4488EE4A883D}"/>
                  </a:ext>
                </a:extLst>
              </p14:cNvPr>
              <p14:cNvContentPartPr/>
              <p14:nvPr/>
            </p14:nvContentPartPr>
            <p14:xfrm>
              <a:off x="9742613" y="1603507"/>
              <a:ext cx="155520" cy="72000"/>
            </p14:xfrm>
          </p:contentPart>
        </mc:Choice>
        <mc:Fallback xmlns="">
          <p:pic>
            <p:nvPicPr>
              <p:cNvPr id="195" name="Freihand 194">
                <a:extLst>
                  <a:ext uri="{FF2B5EF4-FFF2-40B4-BE49-F238E27FC236}">
                    <a16:creationId xmlns:a16="http://schemas.microsoft.com/office/drawing/2014/main" id="{92130751-8182-4FD1-A767-4488EE4A883D}"/>
                  </a:ext>
                </a:extLst>
              </p:cNvPr>
              <p:cNvPicPr/>
              <p:nvPr/>
            </p:nvPicPr>
            <p:blipFill>
              <a:blip r:embed="rId318"/>
              <a:stretch>
                <a:fillRect/>
              </a:stretch>
            </p:blipFill>
            <p:spPr>
              <a:xfrm>
                <a:off x="9738293" y="1599187"/>
                <a:ext cx="1641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96" name="Freihand 195">
                <a:extLst>
                  <a:ext uri="{FF2B5EF4-FFF2-40B4-BE49-F238E27FC236}">
                    <a16:creationId xmlns:a16="http://schemas.microsoft.com/office/drawing/2014/main" id="{BEE0707F-0FBA-4E50-BE3E-AFDBA8BDA3DA}"/>
                  </a:ext>
                </a:extLst>
              </p14:cNvPr>
              <p14:cNvContentPartPr/>
              <p14:nvPr/>
            </p14:nvContentPartPr>
            <p14:xfrm>
              <a:off x="9913613" y="1609627"/>
              <a:ext cx="69480" cy="47880"/>
            </p14:xfrm>
          </p:contentPart>
        </mc:Choice>
        <mc:Fallback xmlns="">
          <p:pic>
            <p:nvPicPr>
              <p:cNvPr id="196" name="Freihand 195">
                <a:extLst>
                  <a:ext uri="{FF2B5EF4-FFF2-40B4-BE49-F238E27FC236}">
                    <a16:creationId xmlns:a16="http://schemas.microsoft.com/office/drawing/2014/main" id="{BEE0707F-0FBA-4E50-BE3E-AFDBA8BDA3DA}"/>
                  </a:ext>
                </a:extLst>
              </p:cNvPr>
              <p:cNvPicPr/>
              <p:nvPr/>
            </p:nvPicPr>
            <p:blipFill>
              <a:blip r:embed="rId320"/>
              <a:stretch>
                <a:fillRect/>
              </a:stretch>
            </p:blipFill>
            <p:spPr>
              <a:xfrm>
                <a:off x="9909293" y="1605307"/>
                <a:ext cx="781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97" name="Freihand 196">
                <a:extLst>
                  <a:ext uri="{FF2B5EF4-FFF2-40B4-BE49-F238E27FC236}">
                    <a16:creationId xmlns:a16="http://schemas.microsoft.com/office/drawing/2014/main" id="{182D1A2C-DB54-4D4C-810C-74CF2BF85FA2}"/>
                  </a:ext>
                </a:extLst>
              </p14:cNvPr>
              <p14:cNvContentPartPr/>
              <p14:nvPr/>
            </p14:nvContentPartPr>
            <p14:xfrm>
              <a:off x="10166693" y="1544827"/>
              <a:ext cx="255600" cy="98640"/>
            </p14:xfrm>
          </p:contentPart>
        </mc:Choice>
        <mc:Fallback xmlns="">
          <p:pic>
            <p:nvPicPr>
              <p:cNvPr id="197" name="Freihand 196">
                <a:extLst>
                  <a:ext uri="{FF2B5EF4-FFF2-40B4-BE49-F238E27FC236}">
                    <a16:creationId xmlns:a16="http://schemas.microsoft.com/office/drawing/2014/main" id="{182D1A2C-DB54-4D4C-810C-74CF2BF85FA2}"/>
                  </a:ext>
                </a:extLst>
              </p:cNvPr>
              <p:cNvPicPr/>
              <p:nvPr/>
            </p:nvPicPr>
            <p:blipFill>
              <a:blip r:embed="rId322"/>
              <a:stretch>
                <a:fillRect/>
              </a:stretch>
            </p:blipFill>
            <p:spPr>
              <a:xfrm>
                <a:off x="10162373" y="1540507"/>
                <a:ext cx="2642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98" name="Freihand 197">
                <a:extLst>
                  <a:ext uri="{FF2B5EF4-FFF2-40B4-BE49-F238E27FC236}">
                    <a16:creationId xmlns:a16="http://schemas.microsoft.com/office/drawing/2014/main" id="{A2A07C67-CA52-4ADC-9734-0FFDFE2B0ED3}"/>
                  </a:ext>
                </a:extLst>
              </p14:cNvPr>
              <p14:cNvContentPartPr/>
              <p14:nvPr/>
            </p14:nvContentPartPr>
            <p14:xfrm>
              <a:off x="10606253" y="1490467"/>
              <a:ext cx="208440" cy="126360"/>
            </p14:xfrm>
          </p:contentPart>
        </mc:Choice>
        <mc:Fallback xmlns="">
          <p:pic>
            <p:nvPicPr>
              <p:cNvPr id="198" name="Freihand 197">
                <a:extLst>
                  <a:ext uri="{FF2B5EF4-FFF2-40B4-BE49-F238E27FC236}">
                    <a16:creationId xmlns:a16="http://schemas.microsoft.com/office/drawing/2014/main" id="{A2A07C67-CA52-4ADC-9734-0FFDFE2B0ED3}"/>
                  </a:ext>
                </a:extLst>
              </p:cNvPr>
              <p:cNvPicPr/>
              <p:nvPr/>
            </p:nvPicPr>
            <p:blipFill>
              <a:blip r:embed="rId324"/>
              <a:stretch>
                <a:fillRect/>
              </a:stretch>
            </p:blipFill>
            <p:spPr>
              <a:xfrm>
                <a:off x="10601933" y="1486147"/>
                <a:ext cx="2170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99" name="Freihand 198">
                <a:extLst>
                  <a:ext uri="{FF2B5EF4-FFF2-40B4-BE49-F238E27FC236}">
                    <a16:creationId xmlns:a16="http://schemas.microsoft.com/office/drawing/2014/main" id="{0F8BACCF-06AF-4B0C-A4BD-66CEF41057DB}"/>
                  </a:ext>
                </a:extLst>
              </p14:cNvPr>
              <p14:cNvContentPartPr/>
              <p14:nvPr/>
            </p14:nvContentPartPr>
            <p14:xfrm>
              <a:off x="10827293" y="1489027"/>
              <a:ext cx="216720" cy="126000"/>
            </p14:xfrm>
          </p:contentPart>
        </mc:Choice>
        <mc:Fallback xmlns="">
          <p:pic>
            <p:nvPicPr>
              <p:cNvPr id="199" name="Freihand 198">
                <a:extLst>
                  <a:ext uri="{FF2B5EF4-FFF2-40B4-BE49-F238E27FC236}">
                    <a16:creationId xmlns:a16="http://schemas.microsoft.com/office/drawing/2014/main" id="{0F8BACCF-06AF-4B0C-A4BD-66CEF41057DB}"/>
                  </a:ext>
                </a:extLst>
              </p:cNvPr>
              <p:cNvPicPr/>
              <p:nvPr/>
            </p:nvPicPr>
            <p:blipFill>
              <a:blip r:embed="rId326"/>
              <a:stretch>
                <a:fillRect/>
              </a:stretch>
            </p:blipFill>
            <p:spPr>
              <a:xfrm>
                <a:off x="10822973" y="1484707"/>
                <a:ext cx="2253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00" name="Freihand 199">
                <a:extLst>
                  <a:ext uri="{FF2B5EF4-FFF2-40B4-BE49-F238E27FC236}">
                    <a16:creationId xmlns:a16="http://schemas.microsoft.com/office/drawing/2014/main" id="{C5BCC330-6E68-494A-8695-0FF7608318A7}"/>
                  </a:ext>
                </a:extLst>
              </p14:cNvPr>
              <p14:cNvContentPartPr/>
              <p14:nvPr/>
            </p14:nvContentPartPr>
            <p14:xfrm>
              <a:off x="11157773" y="1539427"/>
              <a:ext cx="376920" cy="61920"/>
            </p14:xfrm>
          </p:contentPart>
        </mc:Choice>
        <mc:Fallback xmlns="">
          <p:pic>
            <p:nvPicPr>
              <p:cNvPr id="200" name="Freihand 199">
                <a:extLst>
                  <a:ext uri="{FF2B5EF4-FFF2-40B4-BE49-F238E27FC236}">
                    <a16:creationId xmlns:a16="http://schemas.microsoft.com/office/drawing/2014/main" id="{C5BCC330-6E68-494A-8695-0FF7608318A7}"/>
                  </a:ext>
                </a:extLst>
              </p:cNvPr>
              <p:cNvPicPr/>
              <p:nvPr/>
            </p:nvPicPr>
            <p:blipFill>
              <a:blip r:embed="rId328"/>
              <a:stretch>
                <a:fillRect/>
              </a:stretch>
            </p:blipFill>
            <p:spPr>
              <a:xfrm>
                <a:off x="11153453" y="1535107"/>
                <a:ext cx="3855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03" name="Freihand 202">
                <a:extLst>
                  <a:ext uri="{FF2B5EF4-FFF2-40B4-BE49-F238E27FC236}">
                    <a16:creationId xmlns:a16="http://schemas.microsoft.com/office/drawing/2014/main" id="{2EB2A671-D26E-4D29-BB92-B4E649818915}"/>
                  </a:ext>
                </a:extLst>
              </p14:cNvPr>
              <p14:cNvContentPartPr/>
              <p14:nvPr/>
            </p14:nvContentPartPr>
            <p14:xfrm>
              <a:off x="10378373" y="1463107"/>
              <a:ext cx="126720" cy="91800"/>
            </p14:xfrm>
          </p:contentPart>
        </mc:Choice>
        <mc:Fallback xmlns="">
          <p:pic>
            <p:nvPicPr>
              <p:cNvPr id="203" name="Freihand 202">
                <a:extLst>
                  <a:ext uri="{FF2B5EF4-FFF2-40B4-BE49-F238E27FC236}">
                    <a16:creationId xmlns:a16="http://schemas.microsoft.com/office/drawing/2014/main" id="{2EB2A671-D26E-4D29-BB92-B4E649818915}"/>
                  </a:ext>
                </a:extLst>
              </p:cNvPr>
              <p:cNvPicPr/>
              <p:nvPr/>
            </p:nvPicPr>
            <p:blipFill>
              <a:blip r:embed="rId330"/>
              <a:stretch>
                <a:fillRect/>
              </a:stretch>
            </p:blipFill>
            <p:spPr>
              <a:xfrm>
                <a:off x="10374053" y="1458787"/>
                <a:ext cx="1353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4" name="Freihand 203">
                <a:extLst>
                  <a:ext uri="{FF2B5EF4-FFF2-40B4-BE49-F238E27FC236}">
                    <a16:creationId xmlns:a16="http://schemas.microsoft.com/office/drawing/2014/main" id="{C97737D3-FF6A-49F3-8D3C-A5F0F164AB04}"/>
                  </a:ext>
                </a:extLst>
              </p14:cNvPr>
              <p14:cNvContentPartPr/>
              <p14:nvPr/>
            </p14:nvContentPartPr>
            <p14:xfrm>
              <a:off x="10487453" y="1453747"/>
              <a:ext cx="103320" cy="77400"/>
            </p14:xfrm>
          </p:contentPart>
        </mc:Choice>
        <mc:Fallback xmlns="">
          <p:pic>
            <p:nvPicPr>
              <p:cNvPr id="204" name="Freihand 203">
                <a:extLst>
                  <a:ext uri="{FF2B5EF4-FFF2-40B4-BE49-F238E27FC236}">
                    <a16:creationId xmlns:a16="http://schemas.microsoft.com/office/drawing/2014/main" id="{C97737D3-FF6A-49F3-8D3C-A5F0F164AB04}"/>
                  </a:ext>
                </a:extLst>
              </p:cNvPr>
              <p:cNvPicPr/>
              <p:nvPr/>
            </p:nvPicPr>
            <p:blipFill>
              <a:blip r:embed="rId332"/>
              <a:stretch>
                <a:fillRect/>
              </a:stretch>
            </p:blipFill>
            <p:spPr>
              <a:xfrm>
                <a:off x="10483133" y="1449427"/>
                <a:ext cx="1119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05" name="Freihand 204">
                <a:extLst>
                  <a:ext uri="{FF2B5EF4-FFF2-40B4-BE49-F238E27FC236}">
                    <a16:creationId xmlns:a16="http://schemas.microsoft.com/office/drawing/2014/main" id="{0BF35853-463D-4C20-9F36-5B8FB92CACBB}"/>
                  </a:ext>
                </a:extLst>
              </p14:cNvPr>
              <p14:cNvContentPartPr/>
              <p14:nvPr/>
            </p14:nvContentPartPr>
            <p14:xfrm>
              <a:off x="10571693" y="1387147"/>
              <a:ext cx="37800" cy="117360"/>
            </p14:xfrm>
          </p:contentPart>
        </mc:Choice>
        <mc:Fallback xmlns="">
          <p:pic>
            <p:nvPicPr>
              <p:cNvPr id="205" name="Freihand 204">
                <a:extLst>
                  <a:ext uri="{FF2B5EF4-FFF2-40B4-BE49-F238E27FC236}">
                    <a16:creationId xmlns:a16="http://schemas.microsoft.com/office/drawing/2014/main" id="{0BF35853-463D-4C20-9F36-5B8FB92CACBB}"/>
                  </a:ext>
                </a:extLst>
              </p:cNvPr>
              <p:cNvPicPr/>
              <p:nvPr/>
            </p:nvPicPr>
            <p:blipFill>
              <a:blip r:embed="rId334"/>
              <a:stretch>
                <a:fillRect/>
              </a:stretch>
            </p:blipFill>
            <p:spPr>
              <a:xfrm>
                <a:off x="10567373" y="1382827"/>
                <a:ext cx="464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06" name="Freihand 205">
                <a:extLst>
                  <a:ext uri="{FF2B5EF4-FFF2-40B4-BE49-F238E27FC236}">
                    <a16:creationId xmlns:a16="http://schemas.microsoft.com/office/drawing/2014/main" id="{5C031D0C-60CE-4627-BE9A-A9DAADACDE94}"/>
                  </a:ext>
                </a:extLst>
              </p14:cNvPr>
              <p14:cNvContentPartPr/>
              <p14:nvPr/>
            </p14:nvContentPartPr>
            <p14:xfrm>
              <a:off x="10610213" y="1422787"/>
              <a:ext cx="107280" cy="73440"/>
            </p14:xfrm>
          </p:contentPart>
        </mc:Choice>
        <mc:Fallback xmlns="">
          <p:pic>
            <p:nvPicPr>
              <p:cNvPr id="206" name="Freihand 205">
                <a:extLst>
                  <a:ext uri="{FF2B5EF4-FFF2-40B4-BE49-F238E27FC236}">
                    <a16:creationId xmlns:a16="http://schemas.microsoft.com/office/drawing/2014/main" id="{5C031D0C-60CE-4627-BE9A-A9DAADACDE94}"/>
                  </a:ext>
                </a:extLst>
              </p:cNvPr>
              <p:cNvPicPr/>
              <p:nvPr/>
            </p:nvPicPr>
            <p:blipFill>
              <a:blip r:embed="rId336"/>
              <a:stretch>
                <a:fillRect/>
              </a:stretch>
            </p:blipFill>
            <p:spPr>
              <a:xfrm>
                <a:off x="10605893" y="1418467"/>
                <a:ext cx="1159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08" name="Freihand 207">
                <a:extLst>
                  <a:ext uri="{FF2B5EF4-FFF2-40B4-BE49-F238E27FC236}">
                    <a16:creationId xmlns:a16="http://schemas.microsoft.com/office/drawing/2014/main" id="{D855A4C0-F4A9-4479-8040-65C47BAE093F}"/>
                  </a:ext>
                </a:extLst>
              </p14:cNvPr>
              <p14:cNvContentPartPr/>
              <p14:nvPr/>
            </p14:nvContentPartPr>
            <p14:xfrm>
              <a:off x="7138013" y="1908067"/>
              <a:ext cx="129240" cy="164520"/>
            </p14:xfrm>
          </p:contentPart>
        </mc:Choice>
        <mc:Fallback xmlns="">
          <p:pic>
            <p:nvPicPr>
              <p:cNvPr id="208" name="Freihand 207">
                <a:extLst>
                  <a:ext uri="{FF2B5EF4-FFF2-40B4-BE49-F238E27FC236}">
                    <a16:creationId xmlns:a16="http://schemas.microsoft.com/office/drawing/2014/main" id="{D855A4C0-F4A9-4479-8040-65C47BAE093F}"/>
                  </a:ext>
                </a:extLst>
              </p:cNvPr>
              <p:cNvPicPr/>
              <p:nvPr/>
            </p:nvPicPr>
            <p:blipFill>
              <a:blip r:embed="rId338"/>
              <a:stretch>
                <a:fillRect/>
              </a:stretch>
            </p:blipFill>
            <p:spPr>
              <a:xfrm>
                <a:off x="7133693" y="1903747"/>
                <a:ext cx="1378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09" name="Freihand 208">
                <a:extLst>
                  <a:ext uri="{FF2B5EF4-FFF2-40B4-BE49-F238E27FC236}">
                    <a16:creationId xmlns:a16="http://schemas.microsoft.com/office/drawing/2014/main" id="{4C2B67DE-BA33-4EE8-89B2-CFC3F699A5D4}"/>
                  </a:ext>
                </a:extLst>
              </p14:cNvPr>
              <p14:cNvContentPartPr/>
              <p14:nvPr/>
            </p14:nvContentPartPr>
            <p14:xfrm>
              <a:off x="7208933" y="2002027"/>
              <a:ext cx="52560" cy="46080"/>
            </p14:xfrm>
          </p:contentPart>
        </mc:Choice>
        <mc:Fallback xmlns="">
          <p:pic>
            <p:nvPicPr>
              <p:cNvPr id="209" name="Freihand 208">
                <a:extLst>
                  <a:ext uri="{FF2B5EF4-FFF2-40B4-BE49-F238E27FC236}">
                    <a16:creationId xmlns:a16="http://schemas.microsoft.com/office/drawing/2014/main" id="{4C2B67DE-BA33-4EE8-89B2-CFC3F699A5D4}"/>
                  </a:ext>
                </a:extLst>
              </p:cNvPr>
              <p:cNvPicPr/>
              <p:nvPr/>
            </p:nvPicPr>
            <p:blipFill>
              <a:blip r:embed="rId340"/>
              <a:stretch>
                <a:fillRect/>
              </a:stretch>
            </p:blipFill>
            <p:spPr>
              <a:xfrm>
                <a:off x="7204613" y="1997707"/>
                <a:ext cx="612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0" name="Freihand 209">
                <a:extLst>
                  <a:ext uri="{FF2B5EF4-FFF2-40B4-BE49-F238E27FC236}">
                    <a16:creationId xmlns:a16="http://schemas.microsoft.com/office/drawing/2014/main" id="{8036D942-E075-479A-8B66-11462F54FC7C}"/>
                  </a:ext>
                </a:extLst>
              </p14:cNvPr>
              <p14:cNvContentPartPr/>
              <p14:nvPr/>
            </p14:nvContentPartPr>
            <p14:xfrm>
              <a:off x="7305053" y="2008147"/>
              <a:ext cx="69840" cy="87120"/>
            </p14:xfrm>
          </p:contentPart>
        </mc:Choice>
        <mc:Fallback xmlns="">
          <p:pic>
            <p:nvPicPr>
              <p:cNvPr id="210" name="Freihand 209">
                <a:extLst>
                  <a:ext uri="{FF2B5EF4-FFF2-40B4-BE49-F238E27FC236}">
                    <a16:creationId xmlns:a16="http://schemas.microsoft.com/office/drawing/2014/main" id="{8036D942-E075-479A-8B66-11462F54FC7C}"/>
                  </a:ext>
                </a:extLst>
              </p:cNvPr>
              <p:cNvPicPr/>
              <p:nvPr/>
            </p:nvPicPr>
            <p:blipFill>
              <a:blip r:embed="rId342"/>
              <a:stretch>
                <a:fillRect/>
              </a:stretch>
            </p:blipFill>
            <p:spPr>
              <a:xfrm>
                <a:off x="7300733" y="2003827"/>
                <a:ext cx="784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1" name="Freihand 210">
                <a:extLst>
                  <a:ext uri="{FF2B5EF4-FFF2-40B4-BE49-F238E27FC236}">
                    <a16:creationId xmlns:a16="http://schemas.microsoft.com/office/drawing/2014/main" id="{851D69A4-EBC2-4605-AEDA-1EF7ED4B3151}"/>
                  </a:ext>
                </a:extLst>
              </p14:cNvPr>
              <p14:cNvContentPartPr/>
              <p14:nvPr/>
            </p14:nvContentPartPr>
            <p14:xfrm>
              <a:off x="7449053" y="1958467"/>
              <a:ext cx="115200" cy="73440"/>
            </p14:xfrm>
          </p:contentPart>
        </mc:Choice>
        <mc:Fallback xmlns="">
          <p:pic>
            <p:nvPicPr>
              <p:cNvPr id="211" name="Freihand 210">
                <a:extLst>
                  <a:ext uri="{FF2B5EF4-FFF2-40B4-BE49-F238E27FC236}">
                    <a16:creationId xmlns:a16="http://schemas.microsoft.com/office/drawing/2014/main" id="{851D69A4-EBC2-4605-AEDA-1EF7ED4B3151}"/>
                  </a:ext>
                </a:extLst>
              </p:cNvPr>
              <p:cNvPicPr/>
              <p:nvPr/>
            </p:nvPicPr>
            <p:blipFill>
              <a:blip r:embed="rId344"/>
              <a:stretch>
                <a:fillRect/>
              </a:stretch>
            </p:blipFill>
            <p:spPr>
              <a:xfrm>
                <a:off x="7444733" y="1954147"/>
                <a:ext cx="1238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12" name="Freihand 211">
                <a:extLst>
                  <a:ext uri="{FF2B5EF4-FFF2-40B4-BE49-F238E27FC236}">
                    <a16:creationId xmlns:a16="http://schemas.microsoft.com/office/drawing/2014/main" id="{BCDF3193-E616-4825-AE59-634F43D17A2A}"/>
                  </a:ext>
                </a:extLst>
              </p14:cNvPr>
              <p14:cNvContentPartPr/>
              <p14:nvPr/>
            </p14:nvContentPartPr>
            <p14:xfrm>
              <a:off x="7669373" y="1911667"/>
              <a:ext cx="145080" cy="116280"/>
            </p14:xfrm>
          </p:contentPart>
        </mc:Choice>
        <mc:Fallback xmlns="">
          <p:pic>
            <p:nvPicPr>
              <p:cNvPr id="212" name="Freihand 211">
                <a:extLst>
                  <a:ext uri="{FF2B5EF4-FFF2-40B4-BE49-F238E27FC236}">
                    <a16:creationId xmlns:a16="http://schemas.microsoft.com/office/drawing/2014/main" id="{BCDF3193-E616-4825-AE59-634F43D17A2A}"/>
                  </a:ext>
                </a:extLst>
              </p:cNvPr>
              <p:cNvPicPr/>
              <p:nvPr/>
            </p:nvPicPr>
            <p:blipFill>
              <a:blip r:embed="rId346"/>
              <a:stretch>
                <a:fillRect/>
              </a:stretch>
            </p:blipFill>
            <p:spPr>
              <a:xfrm>
                <a:off x="7665053" y="1907347"/>
                <a:ext cx="1537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3" name="Freihand 212">
                <a:extLst>
                  <a:ext uri="{FF2B5EF4-FFF2-40B4-BE49-F238E27FC236}">
                    <a16:creationId xmlns:a16="http://schemas.microsoft.com/office/drawing/2014/main" id="{F6F18A47-5357-40E5-A269-30E42D03532B}"/>
                  </a:ext>
                </a:extLst>
              </p14:cNvPr>
              <p14:cNvContentPartPr/>
              <p14:nvPr/>
            </p14:nvContentPartPr>
            <p14:xfrm>
              <a:off x="7838933" y="1917427"/>
              <a:ext cx="90720" cy="113760"/>
            </p14:xfrm>
          </p:contentPart>
        </mc:Choice>
        <mc:Fallback xmlns="">
          <p:pic>
            <p:nvPicPr>
              <p:cNvPr id="213" name="Freihand 212">
                <a:extLst>
                  <a:ext uri="{FF2B5EF4-FFF2-40B4-BE49-F238E27FC236}">
                    <a16:creationId xmlns:a16="http://schemas.microsoft.com/office/drawing/2014/main" id="{F6F18A47-5357-40E5-A269-30E42D03532B}"/>
                  </a:ext>
                </a:extLst>
              </p:cNvPr>
              <p:cNvPicPr/>
              <p:nvPr/>
            </p:nvPicPr>
            <p:blipFill>
              <a:blip r:embed="rId348"/>
              <a:stretch>
                <a:fillRect/>
              </a:stretch>
            </p:blipFill>
            <p:spPr>
              <a:xfrm>
                <a:off x="7834613" y="1913107"/>
                <a:ext cx="993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14" name="Freihand 213">
                <a:extLst>
                  <a:ext uri="{FF2B5EF4-FFF2-40B4-BE49-F238E27FC236}">
                    <a16:creationId xmlns:a16="http://schemas.microsoft.com/office/drawing/2014/main" id="{4F138BC5-F43F-4D0C-9917-C0DCA4530E8A}"/>
                  </a:ext>
                </a:extLst>
              </p14:cNvPr>
              <p14:cNvContentPartPr/>
              <p14:nvPr/>
            </p14:nvContentPartPr>
            <p14:xfrm>
              <a:off x="7961333" y="1900867"/>
              <a:ext cx="119880" cy="135360"/>
            </p14:xfrm>
          </p:contentPart>
        </mc:Choice>
        <mc:Fallback xmlns="">
          <p:pic>
            <p:nvPicPr>
              <p:cNvPr id="214" name="Freihand 213">
                <a:extLst>
                  <a:ext uri="{FF2B5EF4-FFF2-40B4-BE49-F238E27FC236}">
                    <a16:creationId xmlns:a16="http://schemas.microsoft.com/office/drawing/2014/main" id="{4F138BC5-F43F-4D0C-9917-C0DCA4530E8A}"/>
                  </a:ext>
                </a:extLst>
              </p:cNvPr>
              <p:cNvPicPr/>
              <p:nvPr/>
            </p:nvPicPr>
            <p:blipFill>
              <a:blip r:embed="rId350"/>
              <a:stretch>
                <a:fillRect/>
              </a:stretch>
            </p:blipFill>
            <p:spPr>
              <a:xfrm>
                <a:off x="7957013" y="1896547"/>
                <a:ext cx="1285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5" name="Freihand 214">
                <a:extLst>
                  <a:ext uri="{FF2B5EF4-FFF2-40B4-BE49-F238E27FC236}">
                    <a16:creationId xmlns:a16="http://schemas.microsoft.com/office/drawing/2014/main" id="{76727EDE-CD6C-45EA-9A18-0C740151643C}"/>
                  </a:ext>
                </a:extLst>
              </p14:cNvPr>
              <p14:cNvContentPartPr/>
              <p14:nvPr/>
            </p14:nvContentPartPr>
            <p14:xfrm>
              <a:off x="7992293" y="1899787"/>
              <a:ext cx="119160" cy="5400"/>
            </p14:xfrm>
          </p:contentPart>
        </mc:Choice>
        <mc:Fallback xmlns="">
          <p:pic>
            <p:nvPicPr>
              <p:cNvPr id="215" name="Freihand 214">
                <a:extLst>
                  <a:ext uri="{FF2B5EF4-FFF2-40B4-BE49-F238E27FC236}">
                    <a16:creationId xmlns:a16="http://schemas.microsoft.com/office/drawing/2014/main" id="{76727EDE-CD6C-45EA-9A18-0C740151643C}"/>
                  </a:ext>
                </a:extLst>
              </p:cNvPr>
              <p:cNvPicPr/>
              <p:nvPr/>
            </p:nvPicPr>
            <p:blipFill>
              <a:blip r:embed="rId352"/>
              <a:stretch>
                <a:fillRect/>
              </a:stretch>
            </p:blipFill>
            <p:spPr>
              <a:xfrm>
                <a:off x="7987973" y="1895467"/>
                <a:ext cx="1278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16" name="Freihand 215">
                <a:extLst>
                  <a:ext uri="{FF2B5EF4-FFF2-40B4-BE49-F238E27FC236}">
                    <a16:creationId xmlns:a16="http://schemas.microsoft.com/office/drawing/2014/main" id="{14077F61-2D42-4DB6-922F-1E6AEE61F987}"/>
                  </a:ext>
                </a:extLst>
              </p14:cNvPr>
              <p14:cNvContentPartPr/>
              <p14:nvPr/>
            </p14:nvContentPartPr>
            <p14:xfrm>
              <a:off x="8119373" y="1893667"/>
              <a:ext cx="84960" cy="94680"/>
            </p14:xfrm>
          </p:contentPart>
        </mc:Choice>
        <mc:Fallback xmlns="">
          <p:pic>
            <p:nvPicPr>
              <p:cNvPr id="216" name="Freihand 215">
                <a:extLst>
                  <a:ext uri="{FF2B5EF4-FFF2-40B4-BE49-F238E27FC236}">
                    <a16:creationId xmlns:a16="http://schemas.microsoft.com/office/drawing/2014/main" id="{14077F61-2D42-4DB6-922F-1E6AEE61F987}"/>
                  </a:ext>
                </a:extLst>
              </p:cNvPr>
              <p:cNvPicPr/>
              <p:nvPr/>
            </p:nvPicPr>
            <p:blipFill>
              <a:blip r:embed="rId354"/>
              <a:stretch>
                <a:fillRect/>
              </a:stretch>
            </p:blipFill>
            <p:spPr>
              <a:xfrm>
                <a:off x="8115053" y="1889347"/>
                <a:ext cx="936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21" name="Freihand 220">
                <a:extLst>
                  <a:ext uri="{FF2B5EF4-FFF2-40B4-BE49-F238E27FC236}">
                    <a16:creationId xmlns:a16="http://schemas.microsoft.com/office/drawing/2014/main" id="{B2C3F171-5437-4010-94A8-2C00EC373F8F}"/>
                  </a:ext>
                </a:extLst>
              </p14:cNvPr>
              <p14:cNvContentPartPr/>
              <p14:nvPr/>
            </p14:nvContentPartPr>
            <p14:xfrm>
              <a:off x="8332493" y="1910227"/>
              <a:ext cx="145440" cy="95040"/>
            </p14:xfrm>
          </p:contentPart>
        </mc:Choice>
        <mc:Fallback xmlns="">
          <p:pic>
            <p:nvPicPr>
              <p:cNvPr id="221" name="Freihand 220">
                <a:extLst>
                  <a:ext uri="{FF2B5EF4-FFF2-40B4-BE49-F238E27FC236}">
                    <a16:creationId xmlns:a16="http://schemas.microsoft.com/office/drawing/2014/main" id="{B2C3F171-5437-4010-94A8-2C00EC373F8F}"/>
                  </a:ext>
                </a:extLst>
              </p:cNvPr>
              <p:cNvPicPr/>
              <p:nvPr/>
            </p:nvPicPr>
            <p:blipFill>
              <a:blip r:embed="rId356"/>
              <a:stretch>
                <a:fillRect/>
              </a:stretch>
            </p:blipFill>
            <p:spPr>
              <a:xfrm>
                <a:off x="8328173" y="1905907"/>
                <a:ext cx="1540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22" name="Freihand 221">
                <a:extLst>
                  <a:ext uri="{FF2B5EF4-FFF2-40B4-BE49-F238E27FC236}">
                    <a16:creationId xmlns:a16="http://schemas.microsoft.com/office/drawing/2014/main" id="{78B21146-B74D-4E45-898F-857F051249DE}"/>
                  </a:ext>
                </a:extLst>
              </p14:cNvPr>
              <p14:cNvContentPartPr/>
              <p14:nvPr/>
            </p14:nvContentPartPr>
            <p14:xfrm>
              <a:off x="8331413" y="1941547"/>
              <a:ext cx="126720" cy="7920"/>
            </p14:xfrm>
          </p:contentPart>
        </mc:Choice>
        <mc:Fallback xmlns="">
          <p:pic>
            <p:nvPicPr>
              <p:cNvPr id="222" name="Freihand 221">
                <a:extLst>
                  <a:ext uri="{FF2B5EF4-FFF2-40B4-BE49-F238E27FC236}">
                    <a16:creationId xmlns:a16="http://schemas.microsoft.com/office/drawing/2014/main" id="{78B21146-B74D-4E45-898F-857F051249DE}"/>
                  </a:ext>
                </a:extLst>
              </p:cNvPr>
              <p:cNvPicPr/>
              <p:nvPr/>
            </p:nvPicPr>
            <p:blipFill>
              <a:blip r:embed="rId358"/>
              <a:stretch>
                <a:fillRect/>
              </a:stretch>
            </p:blipFill>
            <p:spPr>
              <a:xfrm>
                <a:off x="8327093" y="1937227"/>
                <a:ext cx="1353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23" name="Freihand 222">
                <a:extLst>
                  <a:ext uri="{FF2B5EF4-FFF2-40B4-BE49-F238E27FC236}">
                    <a16:creationId xmlns:a16="http://schemas.microsoft.com/office/drawing/2014/main" id="{FAAAC6B7-EEA5-4DA4-BFBA-E098C5FE7085}"/>
                  </a:ext>
                </a:extLst>
              </p14:cNvPr>
              <p14:cNvContentPartPr/>
              <p14:nvPr/>
            </p14:nvContentPartPr>
            <p14:xfrm>
              <a:off x="8292533" y="1961347"/>
              <a:ext cx="159840" cy="25560"/>
            </p14:xfrm>
          </p:contentPart>
        </mc:Choice>
        <mc:Fallback xmlns="">
          <p:pic>
            <p:nvPicPr>
              <p:cNvPr id="223" name="Freihand 222">
                <a:extLst>
                  <a:ext uri="{FF2B5EF4-FFF2-40B4-BE49-F238E27FC236}">
                    <a16:creationId xmlns:a16="http://schemas.microsoft.com/office/drawing/2014/main" id="{FAAAC6B7-EEA5-4DA4-BFBA-E098C5FE7085}"/>
                  </a:ext>
                </a:extLst>
              </p:cNvPr>
              <p:cNvPicPr/>
              <p:nvPr/>
            </p:nvPicPr>
            <p:blipFill>
              <a:blip r:embed="rId360"/>
              <a:stretch>
                <a:fillRect/>
              </a:stretch>
            </p:blipFill>
            <p:spPr>
              <a:xfrm>
                <a:off x="8288213" y="1957027"/>
                <a:ext cx="1684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24" name="Freihand 223">
                <a:extLst>
                  <a:ext uri="{FF2B5EF4-FFF2-40B4-BE49-F238E27FC236}">
                    <a16:creationId xmlns:a16="http://schemas.microsoft.com/office/drawing/2014/main" id="{57FDDBD6-FCF2-437A-BC8C-8825F0FE6F67}"/>
                  </a:ext>
                </a:extLst>
              </p14:cNvPr>
              <p14:cNvContentPartPr/>
              <p14:nvPr/>
            </p14:nvContentPartPr>
            <p14:xfrm>
              <a:off x="8700413" y="1917427"/>
              <a:ext cx="270000" cy="112320"/>
            </p14:xfrm>
          </p:contentPart>
        </mc:Choice>
        <mc:Fallback xmlns="">
          <p:pic>
            <p:nvPicPr>
              <p:cNvPr id="224" name="Freihand 223">
                <a:extLst>
                  <a:ext uri="{FF2B5EF4-FFF2-40B4-BE49-F238E27FC236}">
                    <a16:creationId xmlns:a16="http://schemas.microsoft.com/office/drawing/2014/main" id="{57FDDBD6-FCF2-437A-BC8C-8825F0FE6F67}"/>
                  </a:ext>
                </a:extLst>
              </p:cNvPr>
              <p:cNvPicPr/>
              <p:nvPr/>
            </p:nvPicPr>
            <p:blipFill>
              <a:blip r:embed="rId362"/>
              <a:stretch>
                <a:fillRect/>
              </a:stretch>
            </p:blipFill>
            <p:spPr>
              <a:xfrm>
                <a:off x="8696093" y="1913107"/>
                <a:ext cx="2786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25" name="Freihand 224">
                <a:extLst>
                  <a:ext uri="{FF2B5EF4-FFF2-40B4-BE49-F238E27FC236}">
                    <a16:creationId xmlns:a16="http://schemas.microsoft.com/office/drawing/2014/main" id="{9C4D8AE5-B5D4-4458-B7C7-E82F5D8BD2C0}"/>
                  </a:ext>
                </a:extLst>
              </p14:cNvPr>
              <p14:cNvContentPartPr/>
              <p14:nvPr/>
            </p14:nvContentPartPr>
            <p14:xfrm>
              <a:off x="8957813" y="1859827"/>
              <a:ext cx="191880" cy="267840"/>
            </p14:xfrm>
          </p:contentPart>
        </mc:Choice>
        <mc:Fallback xmlns="">
          <p:pic>
            <p:nvPicPr>
              <p:cNvPr id="225" name="Freihand 224">
                <a:extLst>
                  <a:ext uri="{FF2B5EF4-FFF2-40B4-BE49-F238E27FC236}">
                    <a16:creationId xmlns:a16="http://schemas.microsoft.com/office/drawing/2014/main" id="{9C4D8AE5-B5D4-4458-B7C7-E82F5D8BD2C0}"/>
                  </a:ext>
                </a:extLst>
              </p:cNvPr>
              <p:cNvPicPr/>
              <p:nvPr/>
            </p:nvPicPr>
            <p:blipFill>
              <a:blip r:embed="rId364"/>
              <a:stretch>
                <a:fillRect/>
              </a:stretch>
            </p:blipFill>
            <p:spPr>
              <a:xfrm>
                <a:off x="8953493" y="1855507"/>
                <a:ext cx="20052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26" name="Freihand 225">
                <a:extLst>
                  <a:ext uri="{FF2B5EF4-FFF2-40B4-BE49-F238E27FC236}">
                    <a16:creationId xmlns:a16="http://schemas.microsoft.com/office/drawing/2014/main" id="{C3CA2DAB-C75B-40D7-854A-A4FDADE45D9F}"/>
                  </a:ext>
                </a:extLst>
              </p14:cNvPr>
              <p14:cNvContentPartPr/>
              <p14:nvPr/>
            </p14:nvContentPartPr>
            <p14:xfrm>
              <a:off x="9153653" y="1885747"/>
              <a:ext cx="360" cy="360"/>
            </p14:xfrm>
          </p:contentPart>
        </mc:Choice>
        <mc:Fallback xmlns="">
          <p:pic>
            <p:nvPicPr>
              <p:cNvPr id="226" name="Freihand 225">
                <a:extLst>
                  <a:ext uri="{FF2B5EF4-FFF2-40B4-BE49-F238E27FC236}">
                    <a16:creationId xmlns:a16="http://schemas.microsoft.com/office/drawing/2014/main" id="{C3CA2DAB-C75B-40D7-854A-A4FDADE45D9F}"/>
                  </a:ext>
                </a:extLst>
              </p:cNvPr>
              <p:cNvPicPr/>
              <p:nvPr/>
            </p:nvPicPr>
            <p:blipFill>
              <a:blip r:embed="rId101"/>
              <a:stretch>
                <a:fillRect/>
              </a:stretch>
            </p:blipFill>
            <p:spPr>
              <a:xfrm>
                <a:off x="9149333" y="18814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27" name="Freihand 226">
                <a:extLst>
                  <a:ext uri="{FF2B5EF4-FFF2-40B4-BE49-F238E27FC236}">
                    <a16:creationId xmlns:a16="http://schemas.microsoft.com/office/drawing/2014/main" id="{44BC4CFA-B3DE-46D5-A2D8-F40AA4ADCEFE}"/>
                  </a:ext>
                </a:extLst>
              </p14:cNvPr>
              <p14:cNvContentPartPr/>
              <p14:nvPr/>
            </p14:nvContentPartPr>
            <p14:xfrm>
              <a:off x="9176693" y="1824187"/>
              <a:ext cx="173160" cy="201240"/>
            </p14:xfrm>
          </p:contentPart>
        </mc:Choice>
        <mc:Fallback xmlns="">
          <p:pic>
            <p:nvPicPr>
              <p:cNvPr id="227" name="Freihand 226">
                <a:extLst>
                  <a:ext uri="{FF2B5EF4-FFF2-40B4-BE49-F238E27FC236}">
                    <a16:creationId xmlns:a16="http://schemas.microsoft.com/office/drawing/2014/main" id="{44BC4CFA-B3DE-46D5-A2D8-F40AA4ADCEFE}"/>
                  </a:ext>
                </a:extLst>
              </p:cNvPr>
              <p:cNvPicPr/>
              <p:nvPr/>
            </p:nvPicPr>
            <p:blipFill>
              <a:blip r:embed="rId367"/>
              <a:stretch>
                <a:fillRect/>
              </a:stretch>
            </p:blipFill>
            <p:spPr>
              <a:xfrm>
                <a:off x="9172373" y="1819867"/>
                <a:ext cx="18180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28" name="Freihand 227">
                <a:extLst>
                  <a:ext uri="{FF2B5EF4-FFF2-40B4-BE49-F238E27FC236}">
                    <a16:creationId xmlns:a16="http://schemas.microsoft.com/office/drawing/2014/main" id="{1BD7B8B6-CEA8-4F7D-B6E7-CD26C7EE2F1D}"/>
                  </a:ext>
                </a:extLst>
              </p14:cNvPr>
              <p14:cNvContentPartPr/>
              <p14:nvPr/>
            </p14:nvContentPartPr>
            <p14:xfrm>
              <a:off x="9387653" y="1902667"/>
              <a:ext cx="186120" cy="61200"/>
            </p14:xfrm>
          </p:contentPart>
        </mc:Choice>
        <mc:Fallback xmlns="">
          <p:pic>
            <p:nvPicPr>
              <p:cNvPr id="228" name="Freihand 227">
                <a:extLst>
                  <a:ext uri="{FF2B5EF4-FFF2-40B4-BE49-F238E27FC236}">
                    <a16:creationId xmlns:a16="http://schemas.microsoft.com/office/drawing/2014/main" id="{1BD7B8B6-CEA8-4F7D-B6E7-CD26C7EE2F1D}"/>
                  </a:ext>
                </a:extLst>
              </p:cNvPr>
              <p:cNvPicPr/>
              <p:nvPr/>
            </p:nvPicPr>
            <p:blipFill>
              <a:blip r:embed="rId369"/>
              <a:stretch>
                <a:fillRect/>
              </a:stretch>
            </p:blipFill>
            <p:spPr>
              <a:xfrm>
                <a:off x="9383333" y="1898347"/>
                <a:ext cx="1947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31" name="Freihand 230">
                <a:extLst>
                  <a:ext uri="{FF2B5EF4-FFF2-40B4-BE49-F238E27FC236}">
                    <a16:creationId xmlns:a16="http://schemas.microsoft.com/office/drawing/2014/main" id="{1BA6ECAD-67B6-4380-96E3-9F303390D6F9}"/>
                  </a:ext>
                </a:extLst>
              </p14:cNvPr>
              <p14:cNvContentPartPr/>
              <p14:nvPr/>
            </p14:nvContentPartPr>
            <p14:xfrm>
              <a:off x="9709133" y="1875307"/>
              <a:ext cx="187560" cy="101880"/>
            </p14:xfrm>
          </p:contentPart>
        </mc:Choice>
        <mc:Fallback xmlns="">
          <p:pic>
            <p:nvPicPr>
              <p:cNvPr id="231" name="Freihand 230">
                <a:extLst>
                  <a:ext uri="{FF2B5EF4-FFF2-40B4-BE49-F238E27FC236}">
                    <a16:creationId xmlns:a16="http://schemas.microsoft.com/office/drawing/2014/main" id="{1BA6ECAD-67B6-4380-96E3-9F303390D6F9}"/>
                  </a:ext>
                </a:extLst>
              </p:cNvPr>
              <p:cNvPicPr/>
              <p:nvPr/>
            </p:nvPicPr>
            <p:blipFill>
              <a:blip r:embed="rId371"/>
              <a:stretch>
                <a:fillRect/>
              </a:stretch>
            </p:blipFill>
            <p:spPr>
              <a:xfrm>
                <a:off x="9704813" y="1870987"/>
                <a:ext cx="1962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32" name="Freihand 231">
                <a:extLst>
                  <a:ext uri="{FF2B5EF4-FFF2-40B4-BE49-F238E27FC236}">
                    <a16:creationId xmlns:a16="http://schemas.microsoft.com/office/drawing/2014/main" id="{3C32059E-4020-4208-AB7E-F7102C236ACC}"/>
                  </a:ext>
                </a:extLst>
              </p14:cNvPr>
              <p14:cNvContentPartPr/>
              <p14:nvPr/>
            </p14:nvContentPartPr>
            <p14:xfrm>
              <a:off x="9926213" y="1775227"/>
              <a:ext cx="84600" cy="186840"/>
            </p14:xfrm>
          </p:contentPart>
        </mc:Choice>
        <mc:Fallback xmlns="">
          <p:pic>
            <p:nvPicPr>
              <p:cNvPr id="232" name="Freihand 231">
                <a:extLst>
                  <a:ext uri="{FF2B5EF4-FFF2-40B4-BE49-F238E27FC236}">
                    <a16:creationId xmlns:a16="http://schemas.microsoft.com/office/drawing/2014/main" id="{3C32059E-4020-4208-AB7E-F7102C236ACC}"/>
                  </a:ext>
                </a:extLst>
              </p:cNvPr>
              <p:cNvPicPr/>
              <p:nvPr/>
            </p:nvPicPr>
            <p:blipFill>
              <a:blip r:embed="rId373"/>
              <a:stretch>
                <a:fillRect/>
              </a:stretch>
            </p:blipFill>
            <p:spPr>
              <a:xfrm>
                <a:off x="9921893" y="1770907"/>
                <a:ext cx="932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33" name="Freihand 232">
                <a:extLst>
                  <a:ext uri="{FF2B5EF4-FFF2-40B4-BE49-F238E27FC236}">
                    <a16:creationId xmlns:a16="http://schemas.microsoft.com/office/drawing/2014/main" id="{2F826746-1FF0-4B26-9E6D-C6A6DB1B5308}"/>
                  </a:ext>
                </a:extLst>
              </p14:cNvPr>
              <p14:cNvContentPartPr/>
              <p14:nvPr/>
            </p14:nvContentPartPr>
            <p14:xfrm>
              <a:off x="9854213" y="1780267"/>
              <a:ext cx="30600" cy="15480"/>
            </p14:xfrm>
          </p:contentPart>
        </mc:Choice>
        <mc:Fallback xmlns="">
          <p:pic>
            <p:nvPicPr>
              <p:cNvPr id="233" name="Freihand 232">
                <a:extLst>
                  <a:ext uri="{FF2B5EF4-FFF2-40B4-BE49-F238E27FC236}">
                    <a16:creationId xmlns:a16="http://schemas.microsoft.com/office/drawing/2014/main" id="{2F826746-1FF0-4B26-9E6D-C6A6DB1B5308}"/>
                  </a:ext>
                </a:extLst>
              </p:cNvPr>
              <p:cNvPicPr/>
              <p:nvPr/>
            </p:nvPicPr>
            <p:blipFill>
              <a:blip r:embed="rId375"/>
              <a:stretch>
                <a:fillRect/>
              </a:stretch>
            </p:blipFill>
            <p:spPr>
              <a:xfrm>
                <a:off x="9849893" y="1775947"/>
                <a:ext cx="392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35" name="Freihand 234">
                <a:extLst>
                  <a:ext uri="{FF2B5EF4-FFF2-40B4-BE49-F238E27FC236}">
                    <a16:creationId xmlns:a16="http://schemas.microsoft.com/office/drawing/2014/main" id="{56F6ED16-637F-4D8C-9FAD-7094CEB283CD}"/>
                  </a:ext>
                </a:extLst>
              </p14:cNvPr>
              <p14:cNvContentPartPr/>
              <p14:nvPr/>
            </p14:nvContentPartPr>
            <p14:xfrm>
              <a:off x="10119173" y="1760827"/>
              <a:ext cx="207360" cy="187920"/>
            </p14:xfrm>
          </p:contentPart>
        </mc:Choice>
        <mc:Fallback xmlns="">
          <p:pic>
            <p:nvPicPr>
              <p:cNvPr id="235" name="Freihand 234">
                <a:extLst>
                  <a:ext uri="{FF2B5EF4-FFF2-40B4-BE49-F238E27FC236}">
                    <a16:creationId xmlns:a16="http://schemas.microsoft.com/office/drawing/2014/main" id="{56F6ED16-637F-4D8C-9FAD-7094CEB283CD}"/>
                  </a:ext>
                </a:extLst>
              </p:cNvPr>
              <p:cNvPicPr/>
              <p:nvPr/>
            </p:nvPicPr>
            <p:blipFill>
              <a:blip r:embed="rId377"/>
              <a:stretch>
                <a:fillRect/>
              </a:stretch>
            </p:blipFill>
            <p:spPr>
              <a:xfrm>
                <a:off x="10114853" y="1756507"/>
                <a:ext cx="2160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36" name="Freihand 235">
                <a:extLst>
                  <a:ext uri="{FF2B5EF4-FFF2-40B4-BE49-F238E27FC236}">
                    <a16:creationId xmlns:a16="http://schemas.microsoft.com/office/drawing/2014/main" id="{3E4CACBE-6C38-4E3F-B9E1-618374C8C7FE}"/>
                  </a:ext>
                </a:extLst>
              </p14:cNvPr>
              <p14:cNvContentPartPr/>
              <p14:nvPr/>
            </p14:nvContentPartPr>
            <p14:xfrm>
              <a:off x="10255613" y="1849747"/>
              <a:ext cx="18720" cy="89280"/>
            </p14:xfrm>
          </p:contentPart>
        </mc:Choice>
        <mc:Fallback xmlns="">
          <p:pic>
            <p:nvPicPr>
              <p:cNvPr id="236" name="Freihand 235">
                <a:extLst>
                  <a:ext uri="{FF2B5EF4-FFF2-40B4-BE49-F238E27FC236}">
                    <a16:creationId xmlns:a16="http://schemas.microsoft.com/office/drawing/2014/main" id="{3E4CACBE-6C38-4E3F-B9E1-618374C8C7FE}"/>
                  </a:ext>
                </a:extLst>
              </p:cNvPr>
              <p:cNvPicPr/>
              <p:nvPr/>
            </p:nvPicPr>
            <p:blipFill>
              <a:blip r:embed="rId379"/>
              <a:stretch>
                <a:fillRect/>
              </a:stretch>
            </p:blipFill>
            <p:spPr>
              <a:xfrm>
                <a:off x="10251293" y="1845427"/>
                <a:ext cx="273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37" name="Freihand 236">
                <a:extLst>
                  <a:ext uri="{FF2B5EF4-FFF2-40B4-BE49-F238E27FC236}">
                    <a16:creationId xmlns:a16="http://schemas.microsoft.com/office/drawing/2014/main" id="{C871EAEA-F0FA-4D69-A860-E558CBF1410A}"/>
                  </a:ext>
                </a:extLst>
              </p14:cNvPr>
              <p14:cNvContentPartPr/>
              <p14:nvPr/>
            </p14:nvContentPartPr>
            <p14:xfrm>
              <a:off x="10280453" y="1876027"/>
              <a:ext cx="68400" cy="105840"/>
            </p14:xfrm>
          </p:contentPart>
        </mc:Choice>
        <mc:Fallback xmlns="">
          <p:pic>
            <p:nvPicPr>
              <p:cNvPr id="237" name="Freihand 236">
                <a:extLst>
                  <a:ext uri="{FF2B5EF4-FFF2-40B4-BE49-F238E27FC236}">
                    <a16:creationId xmlns:a16="http://schemas.microsoft.com/office/drawing/2014/main" id="{C871EAEA-F0FA-4D69-A860-E558CBF1410A}"/>
                  </a:ext>
                </a:extLst>
              </p:cNvPr>
              <p:cNvPicPr/>
              <p:nvPr/>
            </p:nvPicPr>
            <p:blipFill>
              <a:blip r:embed="rId381"/>
              <a:stretch>
                <a:fillRect/>
              </a:stretch>
            </p:blipFill>
            <p:spPr>
              <a:xfrm>
                <a:off x="10276133" y="1871707"/>
                <a:ext cx="770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38" name="Freihand 237">
                <a:extLst>
                  <a:ext uri="{FF2B5EF4-FFF2-40B4-BE49-F238E27FC236}">
                    <a16:creationId xmlns:a16="http://schemas.microsoft.com/office/drawing/2014/main" id="{6D305320-5C0A-40C2-BB34-AEF71C43051C}"/>
                  </a:ext>
                </a:extLst>
              </p14:cNvPr>
              <p14:cNvContentPartPr/>
              <p14:nvPr/>
            </p14:nvContentPartPr>
            <p14:xfrm>
              <a:off x="10463333" y="1833907"/>
              <a:ext cx="130680" cy="57960"/>
            </p14:xfrm>
          </p:contentPart>
        </mc:Choice>
        <mc:Fallback xmlns="">
          <p:pic>
            <p:nvPicPr>
              <p:cNvPr id="238" name="Freihand 237">
                <a:extLst>
                  <a:ext uri="{FF2B5EF4-FFF2-40B4-BE49-F238E27FC236}">
                    <a16:creationId xmlns:a16="http://schemas.microsoft.com/office/drawing/2014/main" id="{6D305320-5C0A-40C2-BB34-AEF71C43051C}"/>
                  </a:ext>
                </a:extLst>
              </p:cNvPr>
              <p:cNvPicPr/>
              <p:nvPr/>
            </p:nvPicPr>
            <p:blipFill>
              <a:blip r:embed="rId383"/>
              <a:stretch>
                <a:fillRect/>
              </a:stretch>
            </p:blipFill>
            <p:spPr>
              <a:xfrm>
                <a:off x="10459013" y="1829587"/>
                <a:ext cx="1393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39" name="Freihand 238">
                <a:extLst>
                  <a:ext uri="{FF2B5EF4-FFF2-40B4-BE49-F238E27FC236}">
                    <a16:creationId xmlns:a16="http://schemas.microsoft.com/office/drawing/2014/main" id="{90000B7E-3FF8-4C96-B25F-9AAD6DF1269C}"/>
                  </a:ext>
                </a:extLst>
              </p14:cNvPr>
              <p14:cNvContentPartPr/>
              <p14:nvPr/>
            </p14:nvContentPartPr>
            <p14:xfrm>
              <a:off x="10720733" y="1755067"/>
              <a:ext cx="138600" cy="136440"/>
            </p14:xfrm>
          </p:contentPart>
        </mc:Choice>
        <mc:Fallback xmlns="">
          <p:pic>
            <p:nvPicPr>
              <p:cNvPr id="239" name="Freihand 238">
                <a:extLst>
                  <a:ext uri="{FF2B5EF4-FFF2-40B4-BE49-F238E27FC236}">
                    <a16:creationId xmlns:a16="http://schemas.microsoft.com/office/drawing/2014/main" id="{90000B7E-3FF8-4C96-B25F-9AAD6DF1269C}"/>
                  </a:ext>
                </a:extLst>
              </p:cNvPr>
              <p:cNvPicPr/>
              <p:nvPr/>
            </p:nvPicPr>
            <p:blipFill>
              <a:blip r:embed="rId385"/>
              <a:stretch>
                <a:fillRect/>
              </a:stretch>
            </p:blipFill>
            <p:spPr>
              <a:xfrm>
                <a:off x="10716413" y="1750747"/>
                <a:ext cx="1472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40" name="Freihand 239">
                <a:extLst>
                  <a:ext uri="{FF2B5EF4-FFF2-40B4-BE49-F238E27FC236}">
                    <a16:creationId xmlns:a16="http://schemas.microsoft.com/office/drawing/2014/main" id="{77AA4F20-1AA9-494E-9419-453E23F70C10}"/>
                  </a:ext>
                </a:extLst>
              </p14:cNvPr>
              <p14:cNvContentPartPr/>
              <p14:nvPr/>
            </p14:nvContentPartPr>
            <p14:xfrm>
              <a:off x="10849613" y="1753627"/>
              <a:ext cx="111240" cy="143640"/>
            </p14:xfrm>
          </p:contentPart>
        </mc:Choice>
        <mc:Fallback xmlns="">
          <p:pic>
            <p:nvPicPr>
              <p:cNvPr id="240" name="Freihand 239">
                <a:extLst>
                  <a:ext uri="{FF2B5EF4-FFF2-40B4-BE49-F238E27FC236}">
                    <a16:creationId xmlns:a16="http://schemas.microsoft.com/office/drawing/2014/main" id="{77AA4F20-1AA9-494E-9419-453E23F70C10}"/>
                  </a:ext>
                </a:extLst>
              </p:cNvPr>
              <p:cNvPicPr/>
              <p:nvPr/>
            </p:nvPicPr>
            <p:blipFill>
              <a:blip r:embed="rId387"/>
              <a:stretch>
                <a:fillRect/>
              </a:stretch>
            </p:blipFill>
            <p:spPr>
              <a:xfrm>
                <a:off x="10845293" y="1749307"/>
                <a:ext cx="1198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41" name="Freihand 240">
                <a:extLst>
                  <a:ext uri="{FF2B5EF4-FFF2-40B4-BE49-F238E27FC236}">
                    <a16:creationId xmlns:a16="http://schemas.microsoft.com/office/drawing/2014/main" id="{013D4565-7484-4EF8-A28B-936D974EEB0B}"/>
                  </a:ext>
                </a:extLst>
              </p14:cNvPr>
              <p14:cNvContentPartPr/>
              <p14:nvPr/>
            </p14:nvContentPartPr>
            <p14:xfrm>
              <a:off x="10979213" y="1765867"/>
              <a:ext cx="121320" cy="102240"/>
            </p14:xfrm>
          </p:contentPart>
        </mc:Choice>
        <mc:Fallback xmlns="">
          <p:pic>
            <p:nvPicPr>
              <p:cNvPr id="241" name="Freihand 240">
                <a:extLst>
                  <a:ext uri="{FF2B5EF4-FFF2-40B4-BE49-F238E27FC236}">
                    <a16:creationId xmlns:a16="http://schemas.microsoft.com/office/drawing/2014/main" id="{013D4565-7484-4EF8-A28B-936D974EEB0B}"/>
                  </a:ext>
                </a:extLst>
              </p:cNvPr>
              <p:cNvPicPr/>
              <p:nvPr/>
            </p:nvPicPr>
            <p:blipFill>
              <a:blip r:embed="rId389"/>
              <a:stretch>
                <a:fillRect/>
              </a:stretch>
            </p:blipFill>
            <p:spPr>
              <a:xfrm>
                <a:off x="10974893" y="1761547"/>
                <a:ext cx="1299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42" name="Freihand 241">
                <a:extLst>
                  <a:ext uri="{FF2B5EF4-FFF2-40B4-BE49-F238E27FC236}">
                    <a16:creationId xmlns:a16="http://schemas.microsoft.com/office/drawing/2014/main" id="{A6491634-FAEB-4F7C-8EDC-33B308094EB0}"/>
                  </a:ext>
                </a:extLst>
              </p14:cNvPr>
              <p14:cNvContentPartPr/>
              <p14:nvPr/>
            </p14:nvContentPartPr>
            <p14:xfrm>
              <a:off x="11112413" y="1764427"/>
              <a:ext cx="132120" cy="102240"/>
            </p14:xfrm>
          </p:contentPart>
        </mc:Choice>
        <mc:Fallback xmlns="">
          <p:pic>
            <p:nvPicPr>
              <p:cNvPr id="242" name="Freihand 241">
                <a:extLst>
                  <a:ext uri="{FF2B5EF4-FFF2-40B4-BE49-F238E27FC236}">
                    <a16:creationId xmlns:a16="http://schemas.microsoft.com/office/drawing/2014/main" id="{A6491634-FAEB-4F7C-8EDC-33B308094EB0}"/>
                  </a:ext>
                </a:extLst>
              </p:cNvPr>
              <p:cNvPicPr/>
              <p:nvPr/>
            </p:nvPicPr>
            <p:blipFill>
              <a:blip r:embed="rId391"/>
              <a:stretch>
                <a:fillRect/>
              </a:stretch>
            </p:blipFill>
            <p:spPr>
              <a:xfrm>
                <a:off x="11108093" y="1760107"/>
                <a:ext cx="1407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44" name="Freihand 243">
                <a:extLst>
                  <a:ext uri="{FF2B5EF4-FFF2-40B4-BE49-F238E27FC236}">
                    <a16:creationId xmlns:a16="http://schemas.microsoft.com/office/drawing/2014/main" id="{90467F89-EE3D-45E6-897A-B93F657E44AA}"/>
                  </a:ext>
                </a:extLst>
              </p14:cNvPr>
              <p14:cNvContentPartPr/>
              <p14:nvPr/>
            </p14:nvContentPartPr>
            <p14:xfrm>
              <a:off x="11358653" y="1740667"/>
              <a:ext cx="123840" cy="127440"/>
            </p14:xfrm>
          </p:contentPart>
        </mc:Choice>
        <mc:Fallback xmlns="">
          <p:pic>
            <p:nvPicPr>
              <p:cNvPr id="244" name="Freihand 243">
                <a:extLst>
                  <a:ext uri="{FF2B5EF4-FFF2-40B4-BE49-F238E27FC236}">
                    <a16:creationId xmlns:a16="http://schemas.microsoft.com/office/drawing/2014/main" id="{90467F89-EE3D-45E6-897A-B93F657E44AA}"/>
                  </a:ext>
                </a:extLst>
              </p:cNvPr>
              <p:cNvPicPr/>
              <p:nvPr/>
            </p:nvPicPr>
            <p:blipFill>
              <a:blip r:embed="rId393"/>
              <a:stretch>
                <a:fillRect/>
              </a:stretch>
            </p:blipFill>
            <p:spPr>
              <a:xfrm>
                <a:off x="11354333" y="1736347"/>
                <a:ext cx="1324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45" name="Freihand 244">
                <a:extLst>
                  <a:ext uri="{FF2B5EF4-FFF2-40B4-BE49-F238E27FC236}">
                    <a16:creationId xmlns:a16="http://schemas.microsoft.com/office/drawing/2014/main" id="{760D4412-248B-45DA-B7AB-592A01A09AE5}"/>
                  </a:ext>
                </a:extLst>
              </p14:cNvPr>
              <p14:cNvContentPartPr/>
              <p14:nvPr/>
            </p14:nvContentPartPr>
            <p14:xfrm>
              <a:off x="11293853" y="1783147"/>
              <a:ext cx="173160" cy="23040"/>
            </p14:xfrm>
          </p:contentPart>
        </mc:Choice>
        <mc:Fallback xmlns="">
          <p:pic>
            <p:nvPicPr>
              <p:cNvPr id="245" name="Freihand 244">
                <a:extLst>
                  <a:ext uri="{FF2B5EF4-FFF2-40B4-BE49-F238E27FC236}">
                    <a16:creationId xmlns:a16="http://schemas.microsoft.com/office/drawing/2014/main" id="{760D4412-248B-45DA-B7AB-592A01A09AE5}"/>
                  </a:ext>
                </a:extLst>
              </p:cNvPr>
              <p:cNvPicPr/>
              <p:nvPr/>
            </p:nvPicPr>
            <p:blipFill>
              <a:blip r:embed="rId395"/>
              <a:stretch>
                <a:fillRect/>
              </a:stretch>
            </p:blipFill>
            <p:spPr>
              <a:xfrm>
                <a:off x="11289533" y="1778827"/>
                <a:ext cx="1818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46" name="Freihand 245">
                <a:extLst>
                  <a:ext uri="{FF2B5EF4-FFF2-40B4-BE49-F238E27FC236}">
                    <a16:creationId xmlns:a16="http://schemas.microsoft.com/office/drawing/2014/main" id="{7DA54274-3786-45F2-B9FD-E9F71E53FA16}"/>
                  </a:ext>
                </a:extLst>
              </p14:cNvPr>
              <p14:cNvContentPartPr/>
              <p14:nvPr/>
            </p14:nvContentPartPr>
            <p14:xfrm>
              <a:off x="11289173" y="1810507"/>
              <a:ext cx="227160" cy="47520"/>
            </p14:xfrm>
          </p:contentPart>
        </mc:Choice>
        <mc:Fallback xmlns="">
          <p:pic>
            <p:nvPicPr>
              <p:cNvPr id="246" name="Freihand 245">
                <a:extLst>
                  <a:ext uri="{FF2B5EF4-FFF2-40B4-BE49-F238E27FC236}">
                    <a16:creationId xmlns:a16="http://schemas.microsoft.com/office/drawing/2014/main" id="{7DA54274-3786-45F2-B9FD-E9F71E53FA16}"/>
                  </a:ext>
                </a:extLst>
              </p:cNvPr>
              <p:cNvPicPr/>
              <p:nvPr/>
            </p:nvPicPr>
            <p:blipFill>
              <a:blip r:embed="rId397"/>
              <a:stretch>
                <a:fillRect/>
              </a:stretch>
            </p:blipFill>
            <p:spPr>
              <a:xfrm>
                <a:off x="11284853" y="1806187"/>
                <a:ext cx="2358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63" name="Freihand 262">
                <a:extLst>
                  <a:ext uri="{FF2B5EF4-FFF2-40B4-BE49-F238E27FC236}">
                    <a16:creationId xmlns:a16="http://schemas.microsoft.com/office/drawing/2014/main" id="{C855275E-1556-4C86-8EB0-173813F0902C}"/>
                  </a:ext>
                </a:extLst>
              </p14:cNvPr>
              <p14:cNvContentPartPr/>
              <p14:nvPr/>
            </p14:nvContentPartPr>
            <p14:xfrm>
              <a:off x="8417453" y="2122987"/>
              <a:ext cx="49680" cy="81720"/>
            </p14:xfrm>
          </p:contentPart>
        </mc:Choice>
        <mc:Fallback xmlns="">
          <p:pic>
            <p:nvPicPr>
              <p:cNvPr id="263" name="Freihand 262">
                <a:extLst>
                  <a:ext uri="{FF2B5EF4-FFF2-40B4-BE49-F238E27FC236}">
                    <a16:creationId xmlns:a16="http://schemas.microsoft.com/office/drawing/2014/main" id="{C855275E-1556-4C86-8EB0-173813F0902C}"/>
                  </a:ext>
                </a:extLst>
              </p:cNvPr>
              <p:cNvPicPr/>
              <p:nvPr/>
            </p:nvPicPr>
            <p:blipFill>
              <a:blip r:embed="rId399"/>
              <a:stretch>
                <a:fillRect/>
              </a:stretch>
            </p:blipFill>
            <p:spPr>
              <a:xfrm>
                <a:off x="8413133" y="2118667"/>
                <a:ext cx="583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64" name="Freihand 263">
                <a:extLst>
                  <a:ext uri="{FF2B5EF4-FFF2-40B4-BE49-F238E27FC236}">
                    <a16:creationId xmlns:a16="http://schemas.microsoft.com/office/drawing/2014/main" id="{C427AD22-B88F-4E11-905F-0F351E053002}"/>
                  </a:ext>
                </a:extLst>
              </p14:cNvPr>
              <p14:cNvContentPartPr/>
              <p14:nvPr/>
            </p14:nvContentPartPr>
            <p14:xfrm>
              <a:off x="8562893" y="2196787"/>
              <a:ext cx="104760" cy="141840"/>
            </p14:xfrm>
          </p:contentPart>
        </mc:Choice>
        <mc:Fallback xmlns="">
          <p:pic>
            <p:nvPicPr>
              <p:cNvPr id="264" name="Freihand 263">
                <a:extLst>
                  <a:ext uri="{FF2B5EF4-FFF2-40B4-BE49-F238E27FC236}">
                    <a16:creationId xmlns:a16="http://schemas.microsoft.com/office/drawing/2014/main" id="{C427AD22-B88F-4E11-905F-0F351E053002}"/>
                  </a:ext>
                </a:extLst>
              </p:cNvPr>
              <p:cNvPicPr/>
              <p:nvPr/>
            </p:nvPicPr>
            <p:blipFill>
              <a:blip r:embed="rId401"/>
              <a:stretch>
                <a:fillRect/>
              </a:stretch>
            </p:blipFill>
            <p:spPr>
              <a:xfrm>
                <a:off x="8558573" y="2192467"/>
                <a:ext cx="1134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65" name="Freihand 264">
                <a:extLst>
                  <a:ext uri="{FF2B5EF4-FFF2-40B4-BE49-F238E27FC236}">
                    <a16:creationId xmlns:a16="http://schemas.microsoft.com/office/drawing/2014/main" id="{52A60D15-E121-4850-AAD7-19D350294793}"/>
                  </a:ext>
                </a:extLst>
              </p14:cNvPr>
              <p14:cNvContentPartPr/>
              <p14:nvPr/>
            </p14:nvContentPartPr>
            <p14:xfrm>
              <a:off x="8679533" y="2244667"/>
              <a:ext cx="101880" cy="104400"/>
            </p14:xfrm>
          </p:contentPart>
        </mc:Choice>
        <mc:Fallback xmlns="">
          <p:pic>
            <p:nvPicPr>
              <p:cNvPr id="265" name="Freihand 264">
                <a:extLst>
                  <a:ext uri="{FF2B5EF4-FFF2-40B4-BE49-F238E27FC236}">
                    <a16:creationId xmlns:a16="http://schemas.microsoft.com/office/drawing/2014/main" id="{52A60D15-E121-4850-AAD7-19D350294793}"/>
                  </a:ext>
                </a:extLst>
              </p:cNvPr>
              <p:cNvPicPr/>
              <p:nvPr/>
            </p:nvPicPr>
            <p:blipFill>
              <a:blip r:embed="rId403"/>
              <a:stretch>
                <a:fillRect/>
              </a:stretch>
            </p:blipFill>
            <p:spPr>
              <a:xfrm>
                <a:off x="8675213" y="2240347"/>
                <a:ext cx="1105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66" name="Freihand 265">
                <a:extLst>
                  <a:ext uri="{FF2B5EF4-FFF2-40B4-BE49-F238E27FC236}">
                    <a16:creationId xmlns:a16="http://schemas.microsoft.com/office/drawing/2014/main" id="{434A968A-0ED3-4EF8-9D6B-CB3751F38D01}"/>
                  </a:ext>
                </a:extLst>
              </p14:cNvPr>
              <p14:cNvContentPartPr/>
              <p14:nvPr/>
            </p14:nvContentPartPr>
            <p14:xfrm>
              <a:off x="8779973" y="2251867"/>
              <a:ext cx="100800" cy="61200"/>
            </p14:xfrm>
          </p:contentPart>
        </mc:Choice>
        <mc:Fallback xmlns="">
          <p:pic>
            <p:nvPicPr>
              <p:cNvPr id="266" name="Freihand 265">
                <a:extLst>
                  <a:ext uri="{FF2B5EF4-FFF2-40B4-BE49-F238E27FC236}">
                    <a16:creationId xmlns:a16="http://schemas.microsoft.com/office/drawing/2014/main" id="{434A968A-0ED3-4EF8-9D6B-CB3751F38D01}"/>
                  </a:ext>
                </a:extLst>
              </p:cNvPr>
              <p:cNvPicPr/>
              <p:nvPr/>
            </p:nvPicPr>
            <p:blipFill>
              <a:blip r:embed="rId405"/>
              <a:stretch>
                <a:fillRect/>
              </a:stretch>
            </p:blipFill>
            <p:spPr>
              <a:xfrm>
                <a:off x="8775653" y="2247547"/>
                <a:ext cx="1094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67" name="Freihand 266">
                <a:extLst>
                  <a:ext uri="{FF2B5EF4-FFF2-40B4-BE49-F238E27FC236}">
                    <a16:creationId xmlns:a16="http://schemas.microsoft.com/office/drawing/2014/main" id="{2A108FCA-B689-4CD0-A0A4-7213E7C0DC55}"/>
                  </a:ext>
                </a:extLst>
              </p14:cNvPr>
              <p14:cNvContentPartPr/>
              <p14:nvPr/>
            </p14:nvContentPartPr>
            <p14:xfrm>
              <a:off x="8898053" y="2295427"/>
              <a:ext cx="12600" cy="360"/>
            </p14:xfrm>
          </p:contentPart>
        </mc:Choice>
        <mc:Fallback xmlns="">
          <p:pic>
            <p:nvPicPr>
              <p:cNvPr id="267" name="Freihand 266">
                <a:extLst>
                  <a:ext uri="{FF2B5EF4-FFF2-40B4-BE49-F238E27FC236}">
                    <a16:creationId xmlns:a16="http://schemas.microsoft.com/office/drawing/2014/main" id="{2A108FCA-B689-4CD0-A0A4-7213E7C0DC55}"/>
                  </a:ext>
                </a:extLst>
              </p:cNvPr>
              <p:cNvPicPr/>
              <p:nvPr/>
            </p:nvPicPr>
            <p:blipFill>
              <a:blip r:embed="rId407"/>
              <a:stretch>
                <a:fillRect/>
              </a:stretch>
            </p:blipFill>
            <p:spPr>
              <a:xfrm>
                <a:off x="8893733" y="2291107"/>
                <a:ext cx="2124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68" name="Freihand 267">
                <a:extLst>
                  <a:ext uri="{FF2B5EF4-FFF2-40B4-BE49-F238E27FC236}">
                    <a16:creationId xmlns:a16="http://schemas.microsoft.com/office/drawing/2014/main" id="{7689C03A-74C6-4591-B342-7D0D86634B54}"/>
                  </a:ext>
                </a:extLst>
              </p14:cNvPr>
              <p14:cNvContentPartPr/>
              <p14:nvPr/>
            </p14:nvContentPartPr>
            <p14:xfrm>
              <a:off x="9125213" y="2174467"/>
              <a:ext cx="9360" cy="110160"/>
            </p14:xfrm>
          </p:contentPart>
        </mc:Choice>
        <mc:Fallback xmlns="">
          <p:pic>
            <p:nvPicPr>
              <p:cNvPr id="268" name="Freihand 267">
                <a:extLst>
                  <a:ext uri="{FF2B5EF4-FFF2-40B4-BE49-F238E27FC236}">
                    <a16:creationId xmlns:a16="http://schemas.microsoft.com/office/drawing/2014/main" id="{7689C03A-74C6-4591-B342-7D0D86634B54}"/>
                  </a:ext>
                </a:extLst>
              </p:cNvPr>
              <p:cNvPicPr/>
              <p:nvPr/>
            </p:nvPicPr>
            <p:blipFill>
              <a:blip r:embed="rId409"/>
              <a:stretch>
                <a:fillRect/>
              </a:stretch>
            </p:blipFill>
            <p:spPr>
              <a:xfrm>
                <a:off x="9120893" y="2170147"/>
                <a:ext cx="180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69" name="Freihand 268">
                <a:extLst>
                  <a:ext uri="{FF2B5EF4-FFF2-40B4-BE49-F238E27FC236}">
                    <a16:creationId xmlns:a16="http://schemas.microsoft.com/office/drawing/2014/main" id="{86AD3881-E5DA-4996-9D7F-271E5475452B}"/>
                  </a:ext>
                </a:extLst>
              </p14:cNvPr>
              <p14:cNvContentPartPr/>
              <p14:nvPr/>
            </p14:nvContentPartPr>
            <p14:xfrm>
              <a:off x="9019733" y="2144947"/>
              <a:ext cx="136800" cy="129960"/>
            </p14:xfrm>
          </p:contentPart>
        </mc:Choice>
        <mc:Fallback xmlns="">
          <p:pic>
            <p:nvPicPr>
              <p:cNvPr id="269" name="Freihand 268">
                <a:extLst>
                  <a:ext uri="{FF2B5EF4-FFF2-40B4-BE49-F238E27FC236}">
                    <a16:creationId xmlns:a16="http://schemas.microsoft.com/office/drawing/2014/main" id="{86AD3881-E5DA-4996-9D7F-271E5475452B}"/>
                  </a:ext>
                </a:extLst>
              </p:cNvPr>
              <p:cNvPicPr/>
              <p:nvPr/>
            </p:nvPicPr>
            <p:blipFill>
              <a:blip r:embed="rId411"/>
              <a:stretch>
                <a:fillRect/>
              </a:stretch>
            </p:blipFill>
            <p:spPr>
              <a:xfrm>
                <a:off x="9015413" y="2140627"/>
                <a:ext cx="1454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70" name="Freihand 269">
                <a:extLst>
                  <a:ext uri="{FF2B5EF4-FFF2-40B4-BE49-F238E27FC236}">
                    <a16:creationId xmlns:a16="http://schemas.microsoft.com/office/drawing/2014/main" id="{6E37BBC4-E1E3-4154-918E-3208A33E978F}"/>
                  </a:ext>
                </a:extLst>
              </p14:cNvPr>
              <p14:cNvContentPartPr/>
              <p14:nvPr/>
            </p14:nvContentPartPr>
            <p14:xfrm>
              <a:off x="9181373" y="2106067"/>
              <a:ext cx="163800" cy="265320"/>
            </p14:xfrm>
          </p:contentPart>
        </mc:Choice>
        <mc:Fallback xmlns="">
          <p:pic>
            <p:nvPicPr>
              <p:cNvPr id="270" name="Freihand 269">
                <a:extLst>
                  <a:ext uri="{FF2B5EF4-FFF2-40B4-BE49-F238E27FC236}">
                    <a16:creationId xmlns:a16="http://schemas.microsoft.com/office/drawing/2014/main" id="{6E37BBC4-E1E3-4154-918E-3208A33E978F}"/>
                  </a:ext>
                </a:extLst>
              </p:cNvPr>
              <p:cNvPicPr/>
              <p:nvPr/>
            </p:nvPicPr>
            <p:blipFill>
              <a:blip r:embed="rId413"/>
              <a:stretch>
                <a:fillRect/>
              </a:stretch>
            </p:blipFill>
            <p:spPr>
              <a:xfrm>
                <a:off x="9177053" y="2101747"/>
                <a:ext cx="17244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71" name="Freihand 270">
                <a:extLst>
                  <a:ext uri="{FF2B5EF4-FFF2-40B4-BE49-F238E27FC236}">
                    <a16:creationId xmlns:a16="http://schemas.microsoft.com/office/drawing/2014/main" id="{3EB77CA5-A611-4AFA-85E0-500AED223030}"/>
                  </a:ext>
                </a:extLst>
              </p14:cNvPr>
              <p14:cNvContentPartPr/>
              <p14:nvPr/>
            </p14:nvContentPartPr>
            <p14:xfrm>
              <a:off x="9332213" y="2119747"/>
              <a:ext cx="50040" cy="133200"/>
            </p14:xfrm>
          </p:contentPart>
        </mc:Choice>
        <mc:Fallback xmlns="">
          <p:pic>
            <p:nvPicPr>
              <p:cNvPr id="271" name="Freihand 270">
                <a:extLst>
                  <a:ext uri="{FF2B5EF4-FFF2-40B4-BE49-F238E27FC236}">
                    <a16:creationId xmlns:a16="http://schemas.microsoft.com/office/drawing/2014/main" id="{3EB77CA5-A611-4AFA-85E0-500AED223030}"/>
                  </a:ext>
                </a:extLst>
              </p:cNvPr>
              <p:cNvPicPr/>
              <p:nvPr/>
            </p:nvPicPr>
            <p:blipFill>
              <a:blip r:embed="rId415"/>
              <a:stretch>
                <a:fillRect/>
              </a:stretch>
            </p:blipFill>
            <p:spPr>
              <a:xfrm>
                <a:off x="9327893" y="2115427"/>
                <a:ext cx="586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73" name="Freihand 272">
                <a:extLst>
                  <a:ext uri="{FF2B5EF4-FFF2-40B4-BE49-F238E27FC236}">
                    <a16:creationId xmlns:a16="http://schemas.microsoft.com/office/drawing/2014/main" id="{98894369-05EA-4280-BA5B-F1244ECF3D96}"/>
                  </a:ext>
                </a:extLst>
              </p14:cNvPr>
              <p14:cNvContentPartPr/>
              <p14:nvPr/>
            </p14:nvContentPartPr>
            <p14:xfrm>
              <a:off x="9376133" y="2096347"/>
              <a:ext cx="226440" cy="162000"/>
            </p14:xfrm>
          </p:contentPart>
        </mc:Choice>
        <mc:Fallback xmlns="">
          <p:pic>
            <p:nvPicPr>
              <p:cNvPr id="273" name="Freihand 272">
                <a:extLst>
                  <a:ext uri="{FF2B5EF4-FFF2-40B4-BE49-F238E27FC236}">
                    <a16:creationId xmlns:a16="http://schemas.microsoft.com/office/drawing/2014/main" id="{98894369-05EA-4280-BA5B-F1244ECF3D96}"/>
                  </a:ext>
                </a:extLst>
              </p:cNvPr>
              <p:cNvPicPr/>
              <p:nvPr/>
            </p:nvPicPr>
            <p:blipFill>
              <a:blip r:embed="rId417"/>
              <a:stretch>
                <a:fillRect/>
              </a:stretch>
            </p:blipFill>
            <p:spPr>
              <a:xfrm>
                <a:off x="9371813" y="2092027"/>
                <a:ext cx="2350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74" name="Freihand 273">
                <a:extLst>
                  <a:ext uri="{FF2B5EF4-FFF2-40B4-BE49-F238E27FC236}">
                    <a16:creationId xmlns:a16="http://schemas.microsoft.com/office/drawing/2014/main" id="{83540CD8-B618-443B-8D85-FF66210C505A}"/>
                  </a:ext>
                </a:extLst>
              </p14:cNvPr>
              <p14:cNvContentPartPr/>
              <p14:nvPr/>
            </p14:nvContentPartPr>
            <p14:xfrm>
              <a:off x="9609773" y="2109307"/>
              <a:ext cx="360" cy="360"/>
            </p14:xfrm>
          </p:contentPart>
        </mc:Choice>
        <mc:Fallback xmlns="">
          <p:pic>
            <p:nvPicPr>
              <p:cNvPr id="274" name="Freihand 273">
                <a:extLst>
                  <a:ext uri="{FF2B5EF4-FFF2-40B4-BE49-F238E27FC236}">
                    <a16:creationId xmlns:a16="http://schemas.microsoft.com/office/drawing/2014/main" id="{83540CD8-B618-443B-8D85-FF66210C505A}"/>
                  </a:ext>
                </a:extLst>
              </p:cNvPr>
              <p:cNvPicPr/>
              <p:nvPr/>
            </p:nvPicPr>
            <p:blipFill>
              <a:blip r:embed="rId101"/>
              <a:stretch>
                <a:fillRect/>
              </a:stretch>
            </p:blipFill>
            <p:spPr>
              <a:xfrm>
                <a:off x="9605453" y="2104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75" name="Freihand 274">
                <a:extLst>
                  <a:ext uri="{FF2B5EF4-FFF2-40B4-BE49-F238E27FC236}">
                    <a16:creationId xmlns:a16="http://schemas.microsoft.com/office/drawing/2014/main" id="{CC78FB35-52FE-436D-AB1F-F9E111CC97A4}"/>
                  </a:ext>
                </a:extLst>
              </p14:cNvPr>
              <p14:cNvContentPartPr/>
              <p14:nvPr/>
            </p14:nvContentPartPr>
            <p14:xfrm>
              <a:off x="9596093" y="2192467"/>
              <a:ext cx="190440" cy="59400"/>
            </p14:xfrm>
          </p:contentPart>
        </mc:Choice>
        <mc:Fallback xmlns="">
          <p:pic>
            <p:nvPicPr>
              <p:cNvPr id="275" name="Freihand 274">
                <a:extLst>
                  <a:ext uri="{FF2B5EF4-FFF2-40B4-BE49-F238E27FC236}">
                    <a16:creationId xmlns:a16="http://schemas.microsoft.com/office/drawing/2014/main" id="{CC78FB35-52FE-436D-AB1F-F9E111CC97A4}"/>
                  </a:ext>
                </a:extLst>
              </p:cNvPr>
              <p:cNvPicPr/>
              <p:nvPr/>
            </p:nvPicPr>
            <p:blipFill>
              <a:blip r:embed="rId420"/>
              <a:stretch>
                <a:fillRect/>
              </a:stretch>
            </p:blipFill>
            <p:spPr>
              <a:xfrm>
                <a:off x="9591773" y="2188147"/>
                <a:ext cx="1990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76" name="Freihand 275">
                <a:extLst>
                  <a:ext uri="{FF2B5EF4-FFF2-40B4-BE49-F238E27FC236}">
                    <a16:creationId xmlns:a16="http://schemas.microsoft.com/office/drawing/2014/main" id="{628B1C8E-1505-4ABC-940B-09E1B67BE2BB}"/>
                  </a:ext>
                </a:extLst>
              </p14:cNvPr>
              <p14:cNvContentPartPr/>
              <p14:nvPr/>
            </p14:nvContentPartPr>
            <p14:xfrm>
              <a:off x="9783293" y="2174467"/>
              <a:ext cx="33840" cy="84240"/>
            </p14:xfrm>
          </p:contentPart>
        </mc:Choice>
        <mc:Fallback xmlns="">
          <p:pic>
            <p:nvPicPr>
              <p:cNvPr id="276" name="Freihand 275">
                <a:extLst>
                  <a:ext uri="{FF2B5EF4-FFF2-40B4-BE49-F238E27FC236}">
                    <a16:creationId xmlns:a16="http://schemas.microsoft.com/office/drawing/2014/main" id="{628B1C8E-1505-4ABC-940B-09E1B67BE2BB}"/>
                  </a:ext>
                </a:extLst>
              </p:cNvPr>
              <p:cNvPicPr/>
              <p:nvPr/>
            </p:nvPicPr>
            <p:blipFill>
              <a:blip r:embed="rId422"/>
              <a:stretch>
                <a:fillRect/>
              </a:stretch>
            </p:blipFill>
            <p:spPr>
              <a:xfrm>
                <a:off x="9778973" y="2170147"/>
                <a:ext cx="424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77" name="Freihand 276">
                <a:extLst>
                  <a:ext uri="{FF2B5EF4-FFF2-40B4-BE49-F238E27FC236}">
                    <a16:creationId xmlns:a16="http://schemas.microsoft.com/office/drawing/2014/main" id="{88855FEA-A2EF-46C6-A750-66505DC1F6AB}"/>
                  </a:ext>
                </a:extLst>
              </p14:cNvPr>
              <p14:cNvContentPartPr/>
              <p14:nvPr/>
            </p14:nvContentPartPr>
            <p14:xfrm>
              <a:off x="9844133" y="2169427"/>
              <a:ext cx="310320" cy="71280"/>
            </p14:xfrm>
          </p:contentPart>
        </mc:Choice>
        <mc:Fallback xmlns="">
          <p:pic>
            <p:nvPicPr>
              <p:cNvPr id="277" name="Freihand 276">
                <a:extLst>
                  <a:ext uri="{FF2B5EF4-FFF2-40B4-BE49-F238E27FC236}">
                    <a16:creationId xmlns:a16="http://schemas.microsoft.com/office/drawing/2014/main" id="{88855FEA-A2EF-46C6-A750-66505DC1F6AB}"/>
                  </a:ext>
                </a:extLst>
              </p:cNvPr>
              <p:cNvPicPr/>
              <p:nvPr/>
            </p:nvPicPr>
            <p:blipFill>
              <a:blip r:embed="rId424"/>
              <a:stretch>
                <a:fillRect/>
              </a:stretch>
            </p:blipFill>
            <p:spPr>
              <a:xfrm>
                <a:off x="9839813" y="2165107"/>
                <a:ext cx="3189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78" name="Freihand 277">
                <a:extLst>
                  <a:ext uri="{FF2B5EF4-FFF2-40B4-BE49-F238E27FC236}">
                    <a16:creationId xmlns:a16="http://schemas.microsoft.com/office/drawing/2014/main" id="{90840C59-1B67-4E5C-A92C-1A2C3C1B5CE4}"/>
                  </a:ext>
                </a:extLst>
              </p14:cNvPr>
              <p14:cNvContentPartPr/>
              <p14:nvPr/>
            </p14:nvContentPartPr>
            <p14:xfrm>
              <a:off x="10047173" y="2079427"/>
              <a:ext cx="360" cy="360"/>
            </p14:xfrm>
          </p:contentPart>
        </mc:Choice>
        <mc:Fallback xmlns="">
          <p:pic>
            <p:nvPicPr>
              <p:cNvPr id="278" name="Freihand 277">
                <a:extLst>
                  <a:ext uri="{FF2B5EF4-FFF2-40B4-BE49-F238E27FC236}">
                    <a16:creationId xmlns:a16="http://schemas.microsoft.com/office/drawing/2014/main" id="{90840C59-1B67-4E5C-A92C-1A2C3C1B5CE4}"/>
                  </a:ext>
                </a:extLst>
              </p:cNvPr>
              <p:cNvPicPr/>
              <p:nvPr/>
            </p:nvPicPr>
            <p:blipFill>
              <a:blip r:embed="rId101"/>
              <a:stretch>
                <a:fillRect/>
              </a:stretch>
            </p:blipFill>
            <p:spPr>
              <a:xfrm>
                <a:off x="10042853" y="20751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79" name="Freihand 278">
                <a:extLst>
                  <a:ext uri="{FF2B5EF4-FFF2-40B4-BE49-F238E27FC236}">
                    <a16:creationId xmlns:a16="http://schemas.microsoft.com/office/drawing/2014/main" id="{D89935B4-9CBF-4620-8A19-114E280A2AA4}"/>
                  </a:ext>
                </a:extLst>
              </p14:cNvPr>
              <p14:cNvContentPartPr/>
              <p14:nvPr/>
            </p14:nvContentPartPr>
            <p14:xfrm>
              <a:off x="10265333" y="2070787"/>
              <a:ext cx="271440" cy="154080"/>
            </p14:xfrm>
          </p:contentPart>
        </mc:Choice>
        <mc:Fallback xmlns="">
          <p:pic>
            <p:nvPicPr>
              <p:cNvPr id="279" name="Freihand 278">
                <a:extLst>
                  <a:ext uri="{FF2B5EF4-FFF2-40B4-BE49-F238E27FC236}">
                    <a16:creationId xmlns:a16="http://schemas.microsoft.com/office/drawing/2014/main" id="{D89935B4-9CBF-4620-8A19-114E280A2AA4}"/>
                  </a:ext>
                </a:extLst>
              </p:cNvPr>
              <p:cNvPicPr/>
              <p:nvPr/>
            </p:nvPicPr>
            <p:blipFill>
              <a:blip r:embed="rId427"/>
              <a:stretch>
                <a:fillRect/>
              </a:stretch>
            </p:blipFill>
            <p:spPr>
              <a:xfrm>
                <a:off x="10261013" y="2066467"/>
                <a:ext cx="2800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80" name="Freihand 279">
                <a:extLst>
                  <a:ext uri="{FF2B5EF4-FFF2-40B4-BE49-F238E27FC236}">
                    <a16:creationId xmlns:a16="http://schemas.microsoft.com/office/drawing/2014/main" id="{92042069-8672-42F8-A7F7-03FAEAB34F0F}"/>
                  </a:ext>
                </a:extLst>
              </p14:cNvPr>
              <p14:cNvContentPartPr/>
              <p14:nvPr/>
            </p14:nvContentPartPr>
            <p14:xfrm>
              <a:off x="10459733" y="2045227"/>
              <a:ext cx="27000" cy="9000"/>
            </p14:xfrm>
          </p:contentPart>
        </mc:Choice>
        <mc:Fallback xmlns="">
          <p:pic>
            <p:nvPicPr>
              <p:cNvPr id="280" name="Freihand 279">
                <a:extLst>
                  <a:ext uri="{FF2B5EF4-FFF2-40B4-BE49-F238E27FC236}">
                    <a16:creationId xmlns:a16="http://schemas.microsoft.com/office/drawing/2014/main" id="{92042069-8672-42F8-A7F7-03FAEAB34F0F}"/>
                  </a:ext>
                </a:extLst>
              </p:cNvPr>
              <p:cNvPicPr/>
              <p:nvPr/>
            </p:nvPicPr>
            <p:blipFill>
              <a:blip r:embed="rId429"/>
              <a:stretch>
                <a:fillRect/>
              </a:stretch>
            </p:blipFill>
            <p:spPr>
              <a:xfrm>
                <a:off x="10455413" y="2040907"/>
                <a:ext cx="356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81" name="Freihand 280">
                <a:extLst>
                  <a:ext uri="{FF2B5EF4-FFF2-40B4-BE49-F238E27FC236}">
                    <a16:creationId xmlns:a16="http://schemas.microsoft.com/office/drawing/2014/main" id="{AE42C6A9-BA9D-4C9F-9C1E-8AD045729038}"/>
                  </a:ext>
                </a:extLst>
              </p14:cNvPr>
              <p14:cNvContentPartPr/>
              <p14:nvPr/>
            </p14:nvContentPartPr>
            <p14:xfrm>
              <a:off x="10618133" y="2070787"/>
              <a:ext cx="355680" cy="110880"/>
            </p14:xfrm>
          </p:contentPart>
        </mc:Choice>
        <mc:Fallback xmlns="">
          <p:pic>
            <p:nvPicPr>
              <p:cNvPr id="281" name="Freihand 280">
                <a:extLst>
                  <a:ext uri="{FF2B5EF4-FFF2-40B4-BE49-F238E27FC236}">
                    <a16:creationId xmlns:a16="http://schemas.microsoft.com/office/drawing/2014/main" id="{AE42C6A9-BA9D-4C9F-9C1E-8AD045729038}"/>
                  </a:ext>
                </a:extLst>
              </p:cNvPr>
              <p:cNvPicPr/>
              <p:nvPr/>
            </p:nvPicPr>
            <p:blipFill>
              <a:blip r:embed="rId431"/>
              <a:stretch>
                <a:fillRect/>
              </a:stretch>
            </p:blipFill>
            <p:spPr>
              <a:xfrm>
                <a:off x="10613813" y="2066467"/>
                <a:ext cx="3643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83" name="Freihand 282">
                <a:extLst>
                  <a:ext uri="{FF2B5EF4-FFF2-40B4-BE49-F238E27FC236}">
                    <a16:creationId xmlns:a16="http://schemas.microsoft.com/office/drawing/2014/main" id="{1FA3E2E3-6235-4427-9E5F-35D6972D169F}"/>
                  </a:ext>
                </a:extLst>
              </p14:cNvPr>
              <p14:cNvContentPartPr/>
              <p14:nvPr/>
            </p14:nvContentPartPr>
            <p14:xfrm>
              <a:off x="10908653" y="2086987"/>
              <a:ext cx="154800" cy="104760"/>
            </p14:xfrm>
          </p:contentPart>
        </mc:Choice>
        <mc:Fallback xmlns="">
          <p:pic>
            <p:nvPicPr>
              <p:cNvPr id="283" name="Freihand 282">
                <a:extLst>
                  <a:ext uri="{FF2B5EF4-FFF2-40B4-BE49-F238E27FC236}">
                    <a16:creationId xmlns:a16="http://schemas.microsoft.com/office/drawing/2014/main" id="{1FA3E2E3-6235-4427-9E5F-35D6972D169F}"/>
                  </a:ext>
                </a:extLst>
              </p:cNvPr>
              <p:cNvPicPr/>
              <p:nvPr/>
            </p:nvPicPr>
            <p:blipFill>
              <a:blip r:embed="rId433"/>
              <a:stretch>
                <a:fillRect/>
              </a:stretch>
            </p:blipFill>
            <p:spPr>
              <a:xfrm>
                <a:off x="10904333" y="2082667"/>
                <a:ext cx="1634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48" name="Freihand 247">
                <a:extLst>
                  <a:ext uri="{FF2B5EF4-FFF2-40B4-BE49-F238E27FC236}">
                    <a16:creationId xmlns:a16="http://schemas.microsoft.com/office/drawing/2014/main" id="{41A5BD31-0D7B-47CA-9B5F-47EE3560A380}"/>
                  </a:ext>
                </a:extLst>
              </p14:cNvPr>
              <p14:cNvContentPartPr/>
              <p14:nvPr/>
            </p14:nvContentPartPr>
            <p14:xfrm>
              <a:off x="7030733" y="2326387"/>
              <a:ext cx="130320" cy="11520"/>
            </p14:xfrm>
          </p:contentPart>
        </mc:Choice>
        <mc:Fallback xmlns="">
          <p:pic>
            <p:nvPicPr>
              <p:cNvPr id="248" name="Freihand 247">
                <a:extLst>
                  <a:ext uri="{FF2B5EF4-FFF2-40B4-BE49-F238E27FC236}">
                    <a16:creationId xmlns:a16="http://schemas.microsoft.com/office/drawing/2014/main" id="{41A5BD31-0D7B-47CA-9B5F-47EE3560A380}"/>
                  </a:ext>
                </a:extLst>
              </p:cNvPr>
              <p:cNvPicPr/>
              <p:nvPr/>
            </p:nvPicPr>
            <p:blipFill>
              <a:blip r:embed="rId435"/>
              <a:stretch>
                <a:fillRect/>
              </a:stretch>
            </p:blipFill>
            <p:spPr>
              <a:xfrm>
                <a:off x="7026413" y="2322067"/>
                <a:ext cx="1389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49" name="Freihand 248">
                <a:extLst>
                  <a:ext uri="{FF2B5EF4-FFF2-40B4-BE49-F238E27FC236}">
                    <a16:creationId xmlns:a16="http://schemas.microsoft.com/office/drawing/2014/main" id="{4EC08BB4-6878-4595-83E3-4F8D2EB5C7E1}"/>
                  </a:ext>
                </a:extLst>
              </p14:cNvPr>
              <p14:cNvContentPartPr/>
              <p14:nvPr/>
            </p14:nvContentPartPr>
            <p14:xfrm>
              <a:off x="7122533" y="2286427"/>
              <a:ext cx="119520" cy="124920"/>
            </p14:xfrm>
          </p:contentPart>
        </mc:Choice>
        <mc:Fallback xmlns="">
          <p:pic>
            <p:nvPicPr>
              <p:cNvPr id="249" name="Freihand 248">
                <a:extLst>
                  <a:ext uri="{FF2B5EF4-FFF2-40B4-BE49-F238E27FC236}">
                    <a16:creationId xmlns:a16="http://schemas.microsoft.com/office/drawing/2014/main" id="{4EC08BB4-6878-4595-83E3-4F8D2EB5C7E1}"/>
                  </a:ext>
                </a:extLst>
              </p:cNvPr>
              <p:cNvPicPr/>
              <p:nvPr/>
            </p:nvPicPr>
            <p:blipFill>
              <a:blip r:embed="rId437"/>
              <a:stretch>
                <a:fillRect/>
              </a:stretch>
            </p:blipFill>
            <p:spPr>
              <a:xfrm>
                <a:off x="7118213" y="2282107"/>
                <a:ext cx="1281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51" name="Freihand 250">
                <a:extLst>
                  <a:ext uri="{FF2B5EF4-FFF2-40B4-BE49-F238E27FC236}">
                    <a16:creationId xmlns:a16="http://schemas.microsoft.com/office/drawing/2014/main" id="{A65DB675-CAE8-4950-A028-505B5544F598}"/>
                  </a:ext>
                </a:extLst>
              </p14:cNvPr>
              <p14:cNvContentPartPr/>
              <p14:nvPr/>
            </p14:nvContentPartPr>
            <p14:xfrm>
              <a:off x="7328813" y="2361667"/>
              <a:ext cx="43560" cy="74160"/>
            </p14:xfrm>
          </p:contentPart>
        </mc:Choice>
        <mc:Fallback xmlns="">
          <p:pic>
            <p:nvPicPr>
              <p:cNvPr id="251" name="Freihand 250">
                <a:extLst>
                  <a:ext uri="{FF2B5EF4-FFF2-40B4-BE49-F238E27FC236}">
                    <a16:creationId xmlns:a16="http://schemas.microsoft.com/office/drawing/2014/main" id="{A65DB675-CAE8-4950-A028-505B5544F598}"/>
                  </a:ext>
                </a:extLst>
              </p:cNvPr>
              <p:cNvPicPr/>
              <p:nvPr/>
            </p:nvPicPr>
            <p:blipFill>
              <a:blip r:embed="rId439"/>
              <a:stretch>
                <a:fillRect/>
              </a:stretch>
            </p:blipFill>
            <p:spPr>
              <a:xfrm>
                <a:off x="7324493" y="2357347"/>
                <a:ext cx="522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52" name="Freihand 251">
                <a:extLst>
                  <a:ext uri="{FF2B5EF4-FFF2-40B4-BE49-F238E27FC236}">
                    <a16:creationId xmlns:a16="http://schemas.microsoft.com/office/drawing/2014/main" id="{666DD0C1-3B5D-4BB2-9ED3-924DCF16F4F2}"/>
                  </a:ext>
                </a:extLst>
              </p14:cNvPr>
              <p14:cNvContentPartPr/>
              <p14:nvPr/>
            </p14:nvContentPartPr>
            <p14:xfrm>
              <a:off x="7375253" y="2355907"/>
              <a:ext cx="16200" cy="78120"/>
            </p14:xfrm>
          </p:contentPart>
        </mc:Choice>
        <mc:Fallback xmlns="">
          <p:pic>
            <p:nvPicPr>
              <p:cNvPr id="252" name="Freihand 251">
                <a:extLst>
                  <a:ext uri="{FF2B5EF4-FFF2-40B4-BE49-F238E27FC236}">
                    <a16:creationId xmlns:a16="http://schemas.microsoft.com/office/drawing/2014/main" id="{666DD0C1-3B5D-4BB2-9ED3-924DCF16F4F2}"/>
                  </a:ext>
                </a:extLst>
              </p:cNvPr>
              <p:cNvPicPr/>
              <p:nvPr/>
            </p:nvPicPr>
            <p:blipFill>
              <a:blip r:embed="rId441"/>
              <a:stretch>
                <a:fillRect/>
              </a:stretch>
            </p:blipFill>
            <p:spPr>
              <a:xfrm>
                <a:off x="7370933" y="2351587"/>
                <a:ext cx="248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53" name="Freihand 252">
                <a:extLst>
                  <a:ext uri="{FF2B5EF4-FFF2-40B4-BE49-F238E27FC236}">
                    <a16:creationId xmlns:a16="http://schemas.microsoft.com/office/drawing/2014/main" id="{15B1F866-B706-460F-9620-FC380865DD65}"/>
                  </a:ext>
                </a:extLst>
              </p14:cNvPr>
              <p14:cNvContentPartPr/>
              <p14:nvPr/>
            </p14:nvContentPartPr>
            <p14:xfrm>
              <a:off x="7475333" y="2215147"/>
              <a:ext cx="141480" cy="156960"/>
            </p14:xfrm>
          </p:contentPart>
        </mc:Choice>
        <mc:Fallback xmlns="">
          <p:pic>
            <p:nvPicPr>
              <p:cNvPr id="253" name="Freihand 252">
                <a:extLst>
                  <a:ext uri="{FF2B5EF4-FFF2-40B4-BE49-F238E27FC236}">
                    <a16:creationId xmlns:a16="http://schemas.microsoft.com/office/drawing/2014/main" id="{15B1F866-B706-460F-9620-FC380865DD65}"/>
                  </a:ext>
                </a:extLst>
              </p:cNvPr>
              <p:cNvPicPr/>
              <p:nvPr/>
            </p:nvPicPr>
            <p:blipFill>
              <a:blip r:embed="rId443"/>
              <a:stretch>
                <a:fillRect/>
              </a:stretch>
            </p:blipFill>
            <p:spPr>
              <a:xfrm>
                <a:off x="7471013" y="2210827"/>
                <a:ext cx="1501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54" name="Freihand 253">
                <a:extLst>
                  <a:ext uri="{FF2B5EF4-FFF2-40B4-BE49-F238E27FC236}">
                    <a16:creationId xmlns:a16="http://schemas.microsoft.com/office/drawing/2014/main" id="{7F929B70-1C78-4D9C-8A4B-9607CDA5F960}"/>
                  </a:ext>
                </a:extLst>
              </p14:cNvPr>
              <p14:cNvContentPartPr/>
              <p14:nvPr/>
            </p14:nvContentPartPr>
            <p14:xfrm>
              <a:off x="7537973" y="2302267"/>
              <a:ext cx="76680" cy="21600"/>
            </p14:xfrm>
          </p:contentPart>
        </mc:Choice>
        <mc:Fallback xmlns="">
          <p:pic>
            <p:nvPicPr>
              <p:cNvPr id="254" name="Freihand 253">
                <a:extLst>
                  <a:ext uri="{FF2B5EF4-FFF2-40B4-BE49-F238E27FC236}">
                    <a16:creationId xmlns:a16="http://schemas.microsoft.com/office/drawing/2014/main" id="{7F929B70-1C78-4D9C-8A4B-9607CDA5F960}"/>
                  </a:ext>
                </a:extLst>
              </p:cNvPr>
              <p:cNvPicPr/>
              <p:nvPr/>
            </p:nvPicPr>
            <p:blipFill>
              <a:blip r:embed="rId445"/>
              <a:stretch>
                <a:fillRect/>
              </a:stretch>
            </p:blipFill>
            <p:spPr>
              <a:xfrm>
                <a:off x="7533653" y="2297947"/>
                <a:ext cx="853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55" name="Freihand 254">
                <a:extLst>
                  <a:ext uri="{FF2B5EF4-FFF2-40B4-BE49-F238E27FC236}">
                    <a16:creationId xmlns:a16="http://schemas.microsoft.com/office/drawing/2014/main" id="{60934647-8FAC-410C-94B0-7C00298EB548}"/>
                  </a:ext>
                </a:extLst>
              </p14:cNvPr>
              <p14:cNvContentPartPr/>
              <p14:nvPr/>
            </p14:nvContentPartPr>
            <p14:xfrm>
              <a:off x="7662173" y="2208307"/>
              <a:ext cx="82440" cy="151560"/>
            </p14:xfrm>
          </p:contentPart>
        </mc:Choice>
        <mc:Fallback xmlns="">
          <p:pic>
            <p:nvPicPr>
              <p:cNvPr id="255" name="Freihand 254">
                <a:extLst>
                  <a:ext uri="{FF2B5EF4-FFF2-40B4-BE49-F238E27FC236}">
                    <a16:creationId xmlns:a16="http://schemas.microsoft.com/office/drawing/2014/main" id="{60934647-8FAC-410C-94B0-7C00298EB548}"/>
                  </a:ext>
                </a:extLst>
              </p:cNvPr>
              <p:cNvPicPr/>
              <p:nvPr/>
            </p:nvPicPr>
            <p:blipFill>
              <a:blip r:embed="rId447"/>
              <a:stretch>
                <a:fillRect/>
              </a:stretch>
            </p:blipFill>
            <p:spPr>
              <a:xfrm>
                <a:off x="7657853" y="2203987"/>
                <a:ext cx="910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56" name="Freihand 255">
                <a:extLst>
                  <a:ext uri="{FF2B5EF4-FFF2-40B4-BE49-F238E27FC236}">
                    <a16:creationId xmlns:a16="http://schemas.microsoft.com/office/drawing/2014/main" id="{9E756DD3-E486-47A4-AF90-E6E3B5097ACA}"/>
                  </a:ext>
                </a:extLst>
              </p14:cNvPr>
              <p14:cNvContentPartPr/>
              <p14:nvPr/>
            </p14:nvContentPartPr>
            <p14:xfrm>
              <a:off x="7768013" y="2269867"/>
              <a:ext cx="114480" cy="95040"/>
            </p14:xfrm>
          </p:contentPart>
        </mc:Choice>
        <mc:Fallback xmlns="">
          <p:pic>
            <p:nvPicPr>
              <p:cNvPr id="256" name="Freihand 255">
                <a:extLst>
                  <a:ext uri="{FF2B5EF4-FFF2-40B4-BE49-F238E27FC236}">
                    <a16:creationId xmlns:a16="http://schemas.microsoft.com/office/drawing/2014/main" id="{9E756DD3-E486-47A4-AF90-E6E3B5097ACA}"/>
                  </a:ext>
                </a:extLst>
              </p:cNvPr>
              <p:cNvPicPr/>
              <p:nvPr/>
            </p:nvPicPr>
            <p:blipFill>
              <a:blip r:embed="rId449"/>
              <a:stretch>
                <a:fillRect/>
              </a:stretch>
            </p:blipFill>
            <p:spPr>
              <a:xfrm>
                <a:off x="7763693" y="2265547"/>
                <a:ext cx="1231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57" name="Freihand 256">
                <a:extLst>
                  <a:ext uri="{FF2B5EF4-FFF2-40B4-BE49-F238E27FC236}">
                    <a16:creationId xmlns:a16="http://schemas.microsoft.com/office/drawing/2014/main" id="{D7F5C3D7-A53F-43F8-90D5-0ABB79F9EEA9}"/>
                  </a:ext>
                </a:extLst>
              </p14:cNvPr>
              <p14:cNvContentPartPr/>
              <p14:nvPr/>
            </p14:nvContentPartPr>
            <p14:xfrm>
              <a:off x="7773413" y="2295787"/>
              <a:ext cx="113040" cy="13680"/>
            </p14:xfrm>
          </p:contentPart>
        </mc:Choice>
        <mc:Fallback xmlns="">
          <p:pic>
            <p:nvPicPr>
              <p:cNvPr id="257" name="Freihand 256">
                <a:extLst>
                  <a:ext uri="{FF2B5EF4-FFF2-40B4-BE49-F238E27FC236}">
                    <a16:creationId xmlns:a16="http://schemas.microsoft.com/office/drawing/2014/main" id="{D7F5C3D7-A53F-43F8-90D5-0ABB79F9EEA9}"/>
                  </a:ext>
                </a:extLst>
              </p:cNvPr>
              <p:cNvPicPr/>
              <p:nvPr/>
            </p:nvPicPr>
            <p:blipFill>
              <a:blip r:embed="rId451"/>
              <a:stretch>
                <a:fillRect/>
              </a:stretch>
            </p:blipFill>
            <p:spPr>
              <a:xfrm>
                <a:off x="7769093" y="2291467"/>
                <a:ext cx="1216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58" name="Freihand 257">
                <a:extLst>
                  <a:ext uri="{FF2B5EF4-FFF2-40B4-BE49-F238E27FC236}">
                    <a16:creationId xmlns:a16="http://schemas.microsoft.com/office/drawing/2014/main" id="{ABEDF040-C69D-48AC-9FC6-7EB84E64A244}"/>
                  </a:ext>
                </a:extLst>
              </p14:cNvPr>
              <p14:cNvContentPartPr/>
              <p14:nvPr/>
            </p14:nvContentPartPr>
            <p14:xfrm>
              <a:off x="7907333" y="2275267"/>
              <a:ext cx="180000" cy="73800"/>
            </p14:xfrm>
          </p:contentPart>
        </mc:Choice>
        <mc:Fallback xmlns="">
          <p:pic>
            <p:nvPicPr>
              <p:cNvPr id="258" name="Freihand 257">
                <a:extLst>
                  <a:ext uri="{FF2B5EF4-FFF2-40B4-BE49-F238E27FC236}">
                    <a16:creationId xmlns:a16="http://schemas.microsoft.com/office/drawing/2014/main" id="{ABEDF040-C69D-48AC-9FC6-7EB84E64A244}"/>
                  </a:ext>
                </a:extLst>
              </p:cNvPr>
              <p:cNvPicPr/>
              <p:nvPr/>
            </p:nvPicPr>
            <p:blipFill>
              <a:blip r:embed="rId453"/>
              <a:stretch>
                <a:fillRect/>
              </a:stretch>
            </p:blipFill>
            <p:spPr>
              <a:xfrm>
                <a:off x="7903013" y="2270947"/>
                <a:ext cx="1886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59" name="Freihand 258">
                <a:extLst>
                  <a:ext uri="{FF2B5EF4-FFF2-40B4-BE49-F238E27FC236}">
                    <a16:creationId xmlns:a16="http://schemas.microsoft.com/office/drawing/2014/main" id="{64029626-7100-49D8-8BC1-E104C8E76B87}"/>
                  </a:ext>
                </a:extLst>
              </p14:cNvPr>
              <p14:cNvContentPartPr/>
              <p14:nvPr/>
            </p14:nvContentPartPr>
            <p14:xfrm>
              <a:off x="8014613" y="2188147"/>
              <a:ext cx="360" cy="360"/>
            </p14:xfrm>
          </p:contentPart>
        </mc:Choice>
        <mc:Fallback xmlns="">
          <p:pic>
            <p:nvPicPr>
              <p:cNvPr id="259" name="Freihand 258">
                <a:extLst>
                  <a:ext uri="{FF2B5EF4-FFF2-40B4-BE49-F238E27FC236}">
                    <a16:creationId xmlns:a16="http://schemas.microsoft.com/office/drawing/2014/main" id="{64029626-7100-49D8-8BC1-E104C8E76B87}"/>
                  </a:ext>
                </a:extLst>
              </p:cNvPr>
              <p:cNvPicPr/>
              <p:nvPr/>
            </p:nvPicPr>
            <p:blipFill>
              <a:blip r:embed="rId101"/>
              <a:stretch>
                <a:fillRect/>
              </a:stretch>
            </p:blipFill>
            <p:spPr>
              <a:xfrm>
                <a:off x="8010293" y="21838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60" name="Freihand 259">
                <a:extLst>
                  <a:ext uri="{FF2B5EF4-FFF2-40B4-BE49-F238E27FC236}">
                    <a16:creationId xmlns:a16="http://schemas.microsoft.com/office/drawing/2014/main" id="{3EE02767-ACD1-40B2-A2C7-BDB0A8C8507A}"/>
                  </a:ext>
                </a:extLst>
              </p14:cNvPr>
              <p14:cNvContentPartPr/>
              <p14:nvPr/>
            </p14:nvContentPartPr>
            <p14:xfrm>
              <a:off x="8109293" y="2282467"/>
              <a:ext cx="79920" cy="73080"/>
            </p14:xfrm>
          </p:contentPart>
        </mc:Choice>
        <mc:Fallback xmlns="">
          <p:pic>
            <p:nvPicPr>
              <p:cNvPr id="260" name="Freihand 259">
                <a:extLst>
                  <a:ext uri="{FF2B5EF4-FFF2-40B4-BE49-F238E27FC236}">
                    <a16:creationId xmlns:a16="http://schemas.microsoft.com/office/drawing/2014/main" id="{3EE02767-ACD1-40B2-A2C7-BDB0A8C8507A}"/>
                  </a:ext>
                </a:extLst>
              </p:cNvPr>
              <p:cNvPicPr/>
              <p:nvPr/>
            </p:nvPicPr>
            <p:blipFill>
              <a:blip r:embed="rId456"/>
              <a:stretch>
                <a:fillRect/>
              </a:stretch>
            </p:blipFill>
            <p:spPr>
              <a:xfrm>
                <a:off x="8104973" y="2278147"/>
                <a:ext cx="885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61" name="Freihand 260">
                <a:extLst>
                  <a:ext uri="{FF2B5EF4-FFF2-40B4-BE49-F238E27FC236}">
                    <a16:creationId xmlns:a16="http://schemas.microsoft.com/office/drawing/2014/main" id="{030C1B0A-B6BC-48B4-A681-41FF3D014036}"/>
                  </a:ext>
                </a:extLst>
              </p14:cNvPr>
              <p14:cNvContentPartPr/>
              <p14:nvPr/>
            </p14:nvContentPartPr>
            <p14:xfrm>
              <a:off x="8218733" y="2268787"/>
              <a:ext cx="169200" cy="63360"/>
            </p14:xfrm>
          </p:contentPart>
        </mc:Choice>
        <mc:Fallback xmlns="">
          <p:pic>
            <p:nvPicPr>
              <p:cNvPr id="261" name="Freihand 260">
                <a:extLst>
                  <a:ext uri="{FF2B5EF4-FFF2-40B4-BE49-F238E27FC236}">
                    <a16:creationId xmlns:a16="http://schemas.microsoft.com/office/drawing/2014/main" id="{030C1B0A-B6BC-48B4-A681-41FF3D014036}"/>
                  </a:ext>
                </a:extLst>
              </p:cNvPr>
              <p:cNvPicPr/>
              <p:nvPr/>
            </p:nvPicPr>
            <p:blipFill>
              <a:blip r:embed="rId458"/>
              <a:stretch>
                <a:fillRect/>
              </a:stretch>
            </p:blipFill>
            <p:spPr>
              <a:xfrm>
                <a:off x="8214413" y="2264467"/>
                <a:ext cx="1778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85" name="Freihand 284">
                <a:extLst>
                  <a:ext uri="{FF2B5EF4-FFF2-40B4-BE49-F238E27FC236}">
                    <a16:creationId xmlns:a16="http://schemas.microsoft.com/office/drawing/2014/main" id="{50CBB0E5-6543-43ED-803C-B3A2696A84D3}"/>
                  </a:ext>
                </a:extLst>
              </p14:cNvPr>
              <p14:cNvContentPartPr/>
              <p14:nvPr/>
            </p14:nvContentPartPr>
            <p14:xfrm>
              <a:off x="7360133" y="2540587"/>
              <a:ext cx="28080" cy="133920"/>
            </p14:xfrm>
          </p:contentPart>
        </mc:Choice>
        <mc:Fallback xmlns="">
          <p:pic>
            <p:nvPicPr>
              <p:cNvPr id="285" name="Freihand 284">
                <a:extLst>
                  <a:ext uri="{FF2B5EF4-FFF2-40B4-BE49-F238E27FC236}">
                    <a16:creationId xmlns:a16="http://schemas.microsoft.com/office/drawing/2014/main" id="{50CBB0E5-6543-43ED-803C-B3A2696A84D3}"/>
                  </a:ext>
                </a:extLst>
              </p:cNvPr>
              <p:cNvPicPr/>
              <p:nvPr/>
            </p:nvPicPr>
            <p:blipFill>
              <a:blip r:embed="rId460"/>
              <a:stretch>
                <a:fillRect/>
              </a:stretch>
            </p:blipFill>
            <p:spPr>
              <a:xfrm>
                <a:off x="7355813" y="2536267"/>
                <a:ext cx="367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86" name="Freihand 285">
                <a:extLst>
                  <a:ext uri="{FF2B5EF4-FFF2-40B4-BE49-F238E27FC236}">
                    <a16:creationId xmlns:a16="http://schemas.microsoft.com/office/drawing/2014/main" id="{32FF3800-939D-4796-A1CB-B3F8BA6D3D9A}"/>
                  </a:ext>
                </a:extLst>
              </p14:cNvPr>
              <p14:cNvContentPartPr/>
              <p14:nvPr/>
            </p14:nvContentPartPr>
            <p14:xfrm>
              <a:off x="7294973" y="2614747"/>
              <a:ext cx="158040" cy="34920"/>
            </p14:xfrm>
          </p:contentPart>
        </mc:Choice>
        <mc:Fallback xmlns="">
          <p:pic>
            <p:nvPicPr>
              <p:cNvPr id="286" name="Freihand 285">
                <a:extLst>
                  <a:ext uri="{FF2B5EF4-FFF2-40B4-BE49-F238E27FC236}">
                    <a16:creationId xmlns:a16="http://schemas.microsoft.com/office/drawing/2014/main" id="{32FF3800-939D-4796-A1CB-B3F8BA6D3D9A}"/>
                  </a:ext>
                </a:extLst>
              </p:cNvPr>
              <p:cNvPicPr/>
              <p:nvPr/>
            </p:nvPicPr>
            <p:blipFill>
              <a:blip r:embed="rId462"/>
              <a:stretch>
                <a:fillRect/>
              </a:stretch>
            </p:blipFill>
            <p:spPr>
              <a:xfrm>
                <a:off x="7290653" y="2610427"/>
                <a:ext cx="1666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87" name="Freihand 286">
                <a:extLst>
                  <a:ext uri="{FF2B5EF4-FFF2-40B4-BE49-F238E27FC236}">
                    <a16:creationId xmlns:a16="http://schemas.microsoft.com/office/drawing/2014/main" id="{8A0FFA16-8C55-4CE6-87B5-49E9E5A92133}"/>
                  </a:ext>
                </a:extLst>
              </p14:cNvPr>
              <p14:cNvContentPartPr/>
              <p14:nvPr/>
            </p14:nvContentPartPr>
            <p14:xfrm>
              <a:off x="7293173" y="2526187"/>
              <a:ext cx="280080" cy="106560"/>
            </p14:xfrm>
          </p:contentPart>
        </mc:Choice>
        <mc:Fallback xmlns="">
          <p:pic>
            <p:nvPicPr>
              <p:cNvPr id="287" name="Freihand 286">
                <a:extLst>
                  <a:ext uri="{FF2B5EF4-FFF2-40B4-BE49-F238E27FC236}">
                    <a16:creationId xmlns:a16="http://schemas.microsoft.com/office/drawing/2014/main" id="{8A0FFA16-8C55-4CE6-87B5-49E9E5A92133}"/>
                  </a:ext>
                </a:extLst>
              </p:cNvPr>
              <p:cNvPicPr/>
              <p:nvPr/>
            </p:nvPicPr>
            <p:blipFill>
              <a:blip r:embed="rId464"/>
              <a:stretch>
                <a:fillRect/>
              </a:stretch>
            </p:blipFill>
            <p:spPr>
              <a:xfrm>
                <a:off x="7288853" y="2521867"/>
                <a:ext cx="2887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88" name="Freihand 287">
                <a:extLst>
                  <a:ext uri="{FF2B5EF4-FFF2-40B4-BE49-F238E27FC236}">
                    <a16:creationId xmlns:a16="http://schemas.microsoft.com/office/drawing/2014/main" id="{F16230A9-9262-4CAF-A9E4-AADF1EC33F7F}"/>
                  </a:ext>
                </a:extLst>
              </p14:cNvPr>
              <p14:cNvContentPartPr/>
              <p14:nvPr/>
            </p14:nvContentPartPr>
            <p14:xfrm>
              <a:off x="7607453" y="2454547"/>
              <a:ext cx="105120" cy="192960"/>
            </p14:xfrm>
          </p:contentPart>
        </mc:Choice>
        <mc:Fallback xmlns="">
          <p:pic>
            <p:nvPicPr>
              <p:cNvPr id="288" name="Freihand 287">
                <a:extLst>
                  <a:ext uri="{FF2B5EF4-FFF2-40B4-BE49-F238E27FC236}">
                    <a16:creationId xmlns:a16="http://schemas.microsoft.com/office/drawing/2014/main" id="{F16230A9-9262-4CAF-A9E4-AADF1EC33F7F}"/>
                  </a:ext>
                </a:extLst>
              </p:cNvPr>
              <p:cNvPicPr/>
              <p:nvPr/>
            </p:nvPicPr>
            <p:blipFill>
              <a:blip r:embed="rId466"/>
              <a:stretch>
                <a:fillRect/>
              </a:stretch>
            </p:blipFill>
            <p:spPr>
              <a:xfrm>
                <a:off x="7603133" y="2450227"/>
                <a:ext cx="1137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89" name="Freihand 288">
                <a:extLst>
                  <a:ext uri="{FF2B5EF4-FFF2-40B4-BE49-F238E27FC236}">
                    <a16:creationId xmlns:a16="http://schemas.microsoft.com/office/drawing/2014/main" id="{E9D4321D-2AC6-4426-BF2B-CC92CAB6757C}"/>
                  </a:ext>
                </a:extLst>
              </p14:cNvPr>
              <p14:cNvContentPartPr/>
              <p14:nvPr/>
            </p14:nvContentPartPr>
            <p14:xfrm>
              <a:off x="7705373" y="2447707"/>
              <a:ext cx="46800" cy="158760"/>
            </p14:xfrm>
          </p:contentPart>
        </mc:Choice>
        <mc:Fallback xmlns="">
          <p:pic>
            <p:nvPicPr>
              <p:cNvPr id="289" name="Freihand 288">
                <a:extLst>
                  <a:ext uri="{FF2B5EF4-FFF2-40B4-BE49-F238E27FC236}">
                    <a16:creationId xmlns:a16="http://schemas.microsoft.com/office/drawing/2014/main" id="{E9D4321D-2AC6-4426-BF2B-CC92CAB6757C}"/>
                  </a:ext>
                </a:extLst>
              </p:cNvPr>
              <p:cNvPicPr/>
              <p:nvPr/>
            </p:nvPicPr>
            <p:blipFill>
              <a:blip r:embed="rId468"/>
              <a:stretch>
                <a:fillRect/>
              </a:stretch>
            </p:blipFill>
            <p:spPr>
              <a:xfrm>
                <a:off x="7701053" y="2443387"/>
                <a:ext cx="554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90" name="Freihand 289">
                <a:extLst>
                  <a:ext uri="{FF2B5EF4-FFF2-40B4-BE49-F238E27FC236}">
                    <a16:creationId xmlns:a16="http://schemas.microsoft.com/office/drawing/2014/main" id="{8B70E56B-FB82-418D-937C-C2299A838B67}"/>
                  </a:ext>
                </a:extLst>
              </p14:cNvPr>
              <p14:cNvContentPartPr/>
              <p14:nvPr/>
            </p14:nvContentPartPr>
            <p14:xfrm>
              <a:off x="7768373" y="2537347"/>
              <a:ext cx="114120" cy="63720"/>
            </p14:xfrm>
          </p:contentPart>
        </mc:Choice>
        <mc:Fallback xmlns="">
          <p:pic>
            <p:nvPicPr>
              <p:cNvPr id="290" name="Freihand 289">
                <a:extLst>
                  <a:ext uri="{FF2B5EF4-FFF2-40B4-BE49-F238E27FC236}">
                    <a16:creationId xmlns:a16="http://schemas.microsoft.com/office/drawing/2014/main" id="{8B70E56B-FB82-418D-937C-C2299A838B67}"/>
                  </a:ext>
                </a:extLst>
              </p:cNvPr>
              <p:cNvPicPr/>
              <p:nvPr/>
            </p:nvPicPr>
            <p:blipFill>
              <a:blip r:embed="rId470"/>
              <a:stretch>
                <a:fillRect/>
              </a:stretch>
            </p:blipFill>
            <p:spPr>
              <a:xfrm>
                <a:off x="7764053" y="2533027"/>
                <a:ext cx="1227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91" name="Freihand 290">
                <a:extLst>
                  <a:ext uri="{FF2B5EF4-FFF2-40B4-BE49-F238E27FC236}">
                    <a16:creationId xmlns:a16="http://schemas.microsoft.com/office/drawing/2014/main" id="{8855034D-7ED9-4D50-AF5E-F9A0AA7D799F}"/>
                  </a:ext>
                </a:extLst>
              </p14:cNvPr>
              <p14:cNvContentPartPr/>
              <p14:nvPr/>
            </p14:nvContentPartPr>
            <p14:xfrm>
              <a:off x="7891133" y="2464627"/>
              <a:ext cx="111960" cy="135720"/>
            </p14:xfrm>
          </p:contentPart>
        </mc:Choice>
        <mc:Fallback xmlns="">
          <p:pic>
            <p:nvPicPr>
              <p:cNvPr id="291" name="Freihand 290">
                <a:extLst>
                  <a:ext uri="{FF2B5EF4-FFF2-40B4-BE49-F238E27FC236}">
                    <a16:creationId xmlns:a16="http://schemas.microsoft.com/office/drawing/2014/main" id="{8855034D-7ED9-4D50-AF5E-F9A0AA7D799F}"/>
                  </a:ext>
                </a:extLst>
              </p:cNvPr>
              <p:cNvPicPr/>
              <p:nvPr/>
            </p:nvPicPr>
            <p:blipFill>
              <a:blip r:embed="rId472"/>
              <a:stretch>
                <a:fillRect/>
              </a:stretch>
            </p:blipFill>
            <p:spPr>
              <a:xfrm>
                <a:off x="7886813" y="2460307"/>
                <a:ext cx="1206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92" name="Freihand 291">
                <a:extLst>
                  <a:ext uri="{FF2B5EF4-FFF2-40B4-BE49-F238E27FC236}">
                    <a16:creationId xmlns:a16="http://schemas.microsoft.com/office/drawing/2014/main" id="{663A1258-C292-43B3-86C0-53CED900AAF5}"/>
                  </a:ext>
                </a:extLst>
              </p14:cNvPr>
              <p14:cNvContentPartPr/>
              <p14:nvPr/>
            </p14:nvContentPartPr>
            <p14:xfrm>
              <a:off x="7991213" y="2471107"/>
              <a:ext cx="7920" cy="21600"/>
            </p14:xfrm>
          </p:contentPart>
        </mc:Choice>
        <mc:Fallback xmlns="">
          <p:pic>
            <p:nvPicPr>
              <p:cNvPr id="292" name="Freihand 291">
                <a:extLst>
                  <a:ext uri="{FF2B5EF4-FFF2-40B4-BE49-F238E27FC236}">
                    <a16:creationId xmlns:a16="http://schemas.microsoft.com/office/drawing/2014/main" id="{663A1258-C292-43B3-86C0-53CED900AAF5}"/>
                  </a:ext>
                </a:extLst>
              </p:cNvPr>
              <p:cNvPicPr/>
              <p:nvPr/>
            </p:nvPicPr>
            <p:blipFill>
              <a:blip r:embed="rId474"/>
              <a:stretch>
                <a:fillRect/>
              </a:stretch>
            </p:blipFill>
            <p:spPr>
              <a:xfrm>
                <a:off x="7986893" y="2466787"/>
                <a:ext cx="165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93" name="Freihand 292">
                <a:extLst>
                  <a:ext uri="{FF2B5EF4-FFF2-40B4-BE49-F238E27FC236}">
                    <a16:creationId xmlns:a16="http://schemas.microsoft.com/office/drawing/2014/main" id="{40C0036C-DAE7-47FB-BF6F-4BB555A46EBE}"/>
                  </a:ext>
                </a:extLst>
              </p14:cNvPr>
              <p14:cNvContentPartPr/>
              <p14:nvPr/>
            </p14:nvContentPartPr>
            <p14:xfrm>
              <a:off x="8032613" y="2536987"/>
              <a:ext cx="154080" cy="63720"/>
            </p14:xfrm>
          </p:contentPart>
        </mc:Choice>
        <mc:Fallback xmlns="">
          <p:pic>
            <p:nvPicPr>
              <p:cNvPr id="293" name="Freihand 292">
                <a:extLst>
                  <a:ext uri="{FF2B5EF4-FFF2-40B4-BE49-F238E27FC236}">
                    <a16:creationId xmlns:a16="http://schemas.microsoft.com/office/drawing/2014/main" id="{40C0036C-DAE7-47FB-BF6F-4BB555A46EBE}"/>
                  </a:ext>
                </a:extLst>
              </p:cNvPr>
              <p:cNvPicPr/>
              <p:nvPr/>
            </p:nvPicPr>
            <p:blipFill>
              <a:blip r:embed="rId476"/>
              <a:stretch>
                <a:fillRect/>
              </a:stretch>
            </p:blipFill>
            <p:spPr>
              <a:xfrm>
                <a:off x="8028293" y="2532667"/>
                <a:ext cx="1627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94" name="Freihand 293">
                <a:extLst>
                  <a:ext uri="{FF2B5EF4-FFF2-40B4-BE49-F238E27FC236}">
                    <a16:creationId xmlns:a16="http://schemas.microsoft.com/office/drawing/2014/main" id="{E34C923B-CB7A-4F45-9A5D-B865915D7679}"/>
                  </a:ext>
                </a:extLst>
              </p14:cNvPr>
              <p14:cNvContentPartPr/>
              <p14:nvPr/>
            </p14:nvContentPartPr>
            <p14:xfrm>
              <a:off x="8176613" y="2534107"/>
              <a:ext cx="82080" cy="71640"/>
            </p14:xfrm>
          </p:contentPart>
        </mc:Choice>
        <mc:Fallback xmlns="">
          <p:pic>
            <p:nvPicPr>
              <p:cNvPr id="294" name="Freihand 293">
                <a:extLst>
                  <a:ext uri="{FF2B5EF4-FFF2-40B4-BE49-F238E27FC236}">
                    <a16:creationId xmlns:a16="http://schemas.microsoft.com/office/drawing/2014/main" id="{E34C923B-CB7A-4F45-9A5D-B865915D7679}"/>
                  </a:ext>
                </a:extLst>
              </p:cNvPr>
              <p:cNvPicPr/>
              <p:nvPr/>
            </p:nvPicPr>
            <p:blipFill>
              <a:blip r:embed="rId478"/>
              <a:stretch>
                <a:fillRect/>
              </a:stretch>
            </p:blipFill>
            <p:spPr>
              <a:xfrm>
                <a:off x="8172293" y="2529787"/>
                <a:ext cx="907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96" name="Freihand 295">
                <a:extLst>
                  <a:ext uri="{FF2B5EF4-FFF2-40B4-BE49-F238E27FC236}">
                    <a16:creationId xmlns:a16="http://schemas.microsoft.com/office/drawing/2014/main" id="{CCFAF387-EE24-475C-87EC-B11D9127F192}"/>
                  </a:ext>
                </a:extLst>
              </p14:cNvPr>
              <p14:cNvContentPartPr/>
              <p14:nvPr/>
            </p14:nvContentPartPr>
            <p14:xfrm>
              <a:off x="8344373" y="2462107"/>
              <a:ext cx="97200" cy="164880"/>
            </p14:xfrm>
          </p:contentPart>
        </mc:Choice>
        <mc:Fallback xmlns="">
          <p:pic>
            <p:nvPicPr>
              <p:cNvPr id="296" name="Freihand 295">
                <a:extLst>
                  <a:ext uri="{FF2B5EF4-FFF2-40B4-BE49-F238E27FC236}">
                    <a16:creationId xmlns:a16="http://schemas.microsoft.com/office/drawing/2014/main" id="{CCFAF387-EE24-475C-87EC-B11D9127F192}"/>
                  </a:ext>
                </a:extLst>
              </p:cNvPr>
              <p:cNvPicPr/>
              <p:nvPr/>
            </p:nvPicPr>
            <p:blipFill>
              <a:blip r:embed="rId480"/>
              <a:stretch>
                <a:fillRect/>
              </a:stretch>
            </p:blipFill>
            <p:spPr>
              <a:xfrm>
                <a:off x="8340053" y="2457787"/>
                <a:ext cx="1058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97" name="Freihand 296">
                <a:extLst>
                  <a:ext uri="{FF2B5EF4-FFF2-40B4-BE49-F238E27FC236}">
                    <a16:creationId xmlns:a16="http://schemas.microsoft.com/office/drawing/2014/main" id="{941E4B99-CC08-4A4A-9364-367DE920602D}"/>
                  </a:ext>
                </a:extLst>
              </p14:cNvPr>
              <p14:cNvContentPartPr/>
              <p14:nvPr/>
            </p14:nvContentPartPr>
            <p14:xfrm>
              <a:off x="8422853" y="2517187"/>
              <a:ext cx="76320" cy="64800"/>
            </p14:xfrm>
          </p:contentPart>
        </mc:Choice>
        <mc:Fallback xmlns="">
          <p:pic>
            <p:nvPicPr>
              <p:cNvPr id="297" name="Freihand 296">
                <a:extLst>
                  <a:ext uri="{FF2B5EF4-FFF2-40B4-BE49-F238E27FC236}">
                    <a16:creationId xmlns:a16="http://schemas.microsoft.com/office/drawing/2014/main" id="{941E4B99-CC08-4A4A-9364-367DE920602D}"/>
                  </a:ext>
                </a:extLst>
              </p:cNvPr>
              <p:cNvPicPr/>
              <p:nvPr/>
            </p:nvPicPr>
            <p:blipFill>
              <a:blip r:embed="rId482"/>
              <a:stretch>
                <a:fillRect/>
              </a:stretch>
            </p:blipFill>
            <p:spPr>
              <a:xfrm>
                <a:off x="8418533" y="2512867"/>
                <a:ext cx="849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98" name="Freihand 297">
                <a:extLst>
                  <a:ext uri="{FF2B5EF4-FFF2-40B4-BE49-F238E27FC236}">
                    <a16:creationId xmlns:a16="http://schemas.microsoft.com/office/drawing/2014/main" id="{59BDECD2-F978-4919-9896-0BE3D05DB760}"/>
                  </a:ext>
                </a:extLst>
              </p14:cNvPr>
              <p14:cNvContentPartPr/>
              <p14:nvPr/>
            </p14:nvContentPartPr>
            <p14:xfrm>
              <a:off x="8522213" y="2446627"/>
              <a:ext cx="99360" cy="140760"/>
            </p14:xfrm>
          </p:contentPart>
        </mc:Choice>
        <mc:Fallback xmlns="">
          <p:pic>
            <p:nvPicPr>
              <p:cNvPr id="298" name="Freihand 297">
                <a:extLst>
                  <a:ext uri="{FF2B5EF4-FFF2-40B4-BE49-F238E27FC236}">
                    <a16:creationId xmlns:a16="http://schemas.microsoft.com/office/drawing/2014/main" id="{59BDECD2-F978-4919-9896-0BE3D05DB760}"/>
                  </a:ext>
                </a:extLst>
              </p:cNvPr>
              <p:cNvPicPr/>
              <p:nvPr/>
            </p:nvPicPr>
            <p:blipFill>
              <a:blip r:embed="rId484"/>
              <a:stretch>
                <a:fillRect/>
              </a:stretch>
            </p:blipFill>
            <p:spPr>
              <a:xfrm>
                <a:off x="8517893" y="2442307"/>
                <a:ext cx="1080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99" name="Freihand 298">
                <a:extLst>
                  <a:ext uri="{FF2B5EF4-FFF2-40B4-BE49-F238E27FC236}">
                    <a16:creationId xmlns:a16="http://schemas.microsoft.com/office/drawing/2014/main" id="{2B73DB7D-BF2E-4628-9EB7-75C25059C054}"/>
                  </a:ext>
                </a:extLst>
              </p14:cNvPr>
              <p14:cNvContentPartPr/>
              <p14:nvPr/>
            </p14:nvContentPartPr>
            <p14:xfrm>
              <a:off x="8579093" y="2529787"/>
              <a:ext cx="71280" cy="56880"/>
            </p14:xfrm>
          </p:contentPart>
        </mc:Choice>
        <mc:Fallback xmlns="">
          <p:pic>
            <p:nvPicPr>
              <p:cNvPr id="299" name="Freihand 298">
                <a:extLst>
                  <a:ext uri="{FF2B5EF4-FFF2-40B4-BE49-F238E27FC236}">
                    <a16:creationId xmlns:a16="http://schemas.microsoft.com/office/drawing/2014/main" id="{2B73DB7D-BF2E-4628-9EB7-75C25059C054}"/>
                  </a:ext>
                </a:extLst>
              </p:cNvPr>
              <p:cNvPicPr/>
              <p:nvPr/>
            </p:nvPicPr>
            <p:blipFill>
              <a:blip r:embed="rId486"/>
              <a:stretch>
                <a:fillRect/>
              </a:stretch>
            </p:blipFill>
            <p:spPr>
              <a:xfrm>
                <a:off x="8574773" y="2525467"/>
                <a:ext cx="799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00" name="Freihand 299">
                <a:extLst>
                  <a:ext uri="{FF2B5EF4-FFF2-40B4-BE49-F238E27FC236}">
                    <a16:creationId xmlns:a16="http://schemas.microsoft.com/office/drawing/2014/main" id="{762D8428-BFC6-4611-8635-DD17D2B48FF2}"/>
                  </a:ext>
                </a:extLst>
              </p14:cNvPr>
              <p14:cNvContentPartPr/>
              <p14:nvPr/>
            </p14:nvContentPartPr>
            <p14:xfrm>
              <a:off x="8642453" y="2461387"/>
              <a:ext cx="256680" cy="128160"/>
            </p14:xfrm>
          </p:contentPart>
        </mc:Choice>
        <mc:Fallback xmlns="">
          <p:pic>
            <p:nvPicPr>
              <p:cNvPr id="300" name="Freihand 299">
                <a:extLst>
                  <a:ext uri="{FF2B5EF4-FFF2-40B4-BE49-F238E27FC236}">
                    <a16:creationId xmlns:a16="http://schemas.microsoft.com/office/drawing/2014/main" id="{762D8428-BFC6-4611-8635-DD17D2B48FF2}"/>
                  </a:ext>
                </a:extLst>
              </p:cNvPr>
              <p:cNvPicPr/>
              <p:nvPr/>
            </p:nvPicPr>
            <p:blipFill>
              <a:blip r:embed="rId488"/>
              <a:stretch>
                <a:fillRect/>
              </a:stretch>
            </p:blipFill>
            <p:spPr>
              <a:xfrm>
                <a:off x="8638133" y="2457067"/>
                <a:ext cx="2653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14" name="Freihand 313">
                <a:extLst>
                  <a:ext uri="{FF2B5EF4-FFF2-40B4-BE49-F238E27FC236}">
                    <a16:creationId xmlns:a16="http://schemas.microsoft.com/office/drawing/2014/main" id="{DB65B015-419A-4C07-9BA9-4C4DE27FB353}"/>
                  </a:ext>
                </a:extLst>
              </p14:cNvPr>
              <p14:cNvContentPartPr/>
              <p14:nvPr/>
            </p14:nvContentPartPr>
            <p14:xfrm>
              <a:off x="7039373" y="1811227"/>
              <a:ext cx="491760" cy="65880"/>
            </p14:xfrm>
          </p:contentPart>
        </mc:Choice>
        <mc:Fallback xmlns="">
          <p:pic>
            <p:nvPicPr>
              <p:cNvPr id="314" name="Freihand 313">
                <a:extLst>
                  <a:ext uri="{FF2B5EF4-FFF2-40B4-BE49-F238E27FC236}">
                    <a16:creationId xmlns:a16="http://schemas.microsoft.com/office/drawing/2014/main" id="{DB65B015-419A-4C07-9BA9-4C4DE27FB353}"/>
                  </a:ext>
                </a:extLst>
              </p:cNvPr>
              <p:cNvPicPr/>
              <p:nvPr/>
            </p:nvPicPr>
            <p:blipFill>
              <a:blip r:embed="rId490"/>
              <a:stretch>
                <a:fillRect/>
              </a:stretch>
            </p:blipFill>
            <p:spPr>
              <a:xfrm>
                <a:off x="7035053" y="1806907"/>
                <a:ext cx="500400" cy="74520"/>
              </a:xfrm>
              <a:prstGeom prst="rect">
                <a:avLst/>
              </a:prstGeom>
            </p:spPr>
          </p:pic>
        </mc:Fallback>
      </mc:AlternateContent>
      <p:grpSp>
        <p:nvGrpSpPr>
          <p:cNvPr id="323" name="Gruppieren 322">
            <a:extLst>
              <a:ext uri="{FF2B5EF4-FFF2-40B4-BE49-F238E27FC236}">
                <a16:creationId xmlns:a16="http://schemas.microsoft.com/office/drawing/2014/main" id="{8F44AC1A-0BEF-4A77-B802-92D541604844}"/>
              </a:ext>
            </a:extLst>
          </p:cNvPr>
          <p:cNvGrpSpPr/>
          <p:nvPr/>
        </p:nvGrpSpPr>
        <p:grpSpPr>
          <a:xfrm>
            <a:off x="7642013" y="2787187"/>
            <a:ext cx="1333080" cy="417240"/>
            <a:chOff x="7642013" y="2787187"/>
            <a:chExt cx="1333080" cy="417240"/>
          </a:xfrm>
        </p:grpSpPr>
        <mc:AlternateContent xmlns:mc="http://schemas.openxmlformats.org/markup-compatibility/2006" xmlns:p14="http://schemas.microsoft.com/office/powerpoint/2010/main">
          <mc:Choice Requires="p14">
            <p:contentPart p14:bwMode="auto" r:id="rId491">
              <p14:nvContentPartPr>
                <p14:cNvPr id="302" name="Freihand 301">
                  <a:extLst>
                    <a:ext uri="{FF2B5EF4-FFF2-40B4-BE49-F238E27FC236}">
                      <a16:creationId xmlns:a16="http://schemas.microsoft.com/office/drawing/2014/main" id="{E0630F6C-3C54-40C8-AAA9-D4146A54D054}"/>
                    </a:ext>
                  </a:extLst>
                </p14:cNvPr>
                <p14:cNvContentPartPr/>
                <p14:nvPr/>
              </p14:nvContentPartPr>
              <p14:xfrm>
                <a:off x="7642733" y="2809507"/>
                <a:ext cx="149040" cy="171360"/>
              </p14:xfrm>
            </p:contentPart>
          </mc:Choice>
          <mc:Fallback xmlns="">
            <p:pic>
              <p:nvPicPr>
                <p:cNvPr id="302" name="Freihand 301">
                  <a:extLst>
                    <a:ext uri="{FF2B5EF4-FFF2-40B4-BE49-F238E27FC236}">
                      <a16:creationId xmlns:a16="http://schemas.microsoft.com/office/drawing/2014/main" id="{E0630F6C-3C54-40C8-AAA9-D4146A54D054}"/>
                    </a:ext>
                  </a:extLst>
                </p:cNvPr>
                <p:cNvPicPr/>
                <p:nvPr/>
              </p:nvPicPr>
              <p:blipFill>
                <a:blip r:embed="rId492"/>
                <a:stretch>
                  <a:fillRect/>
                </a:stretch>
              </p:blipFill>
              <p:spPr>
                <a:xfrm>
                  <a:off x="7638413" y="2805187"/>
                  <a:ext cx="1576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03" name="Freihand 302">
                  <a:extLst>
                    <a:ext uri="{FF2B5EF4-FFF2-40B4-BE49-F238E27FC236}">
                      <a16:creationId xmlns:a16="http://schemas.microsoft.com/office/drawing/2014/main" id="{741D2A11-666C-4EF0-9F88-85ED2A353810}"/>
                    </a:ext>
                  </a:extLst>
                </p14:cNvPr>
                <p14:cNvContentPartPr/>
                <p14:nvPr/>
              </p14:nvContentPartPr>
              <p14:xfrm>
                <a:off x="7838933" y="2803027"/>
                <a:ext cx="101520" cy="110160"/>
              </p14:xfrm>
            </p:contentPart>
          </mc:Choice>
          <mc:Fallback xmlns="">
            <p:pic>
              <p:nvPicPr>
                <p:cNvPr id="303" name="Freihand 302">
                  <a:extLst>
                    <a:ext uri="{FF2B5EF4-FFF2-40B4-BE49-F238E27FC236}">
                      <a16:creationId xmlns:a16="http://schemas.microsoft.com/office/drawing/2014/main" id="{741D2A11-666C-4EF0-9F88-85ED2A353810}"/>
                    </a:ext>
                  </a:extLst>
                </p:cNvPr>
                <p:cNvPicPr/>
                <p:nvPr/>
              </p:nvPicPr>
              <p:blipFill>
                <a:blip r:embed="rId494"/>
                <a:stretch>
                  <a:fillRect/>
                </a:stretch>
              </p:blipFill>
              <p:spPr>
                <a:xfrm>
                  <a:off x="7834613" y="2798707"/>
                  <a:ext cx="1101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04" name="Freihand 303">
                  <a:extLst>
                    <a:ext uri="{FF2B5EF4-FFF2-40B4-BE49-F238E27FC236}">
                      <a16:creationId xmlns:a16="http://schemas.microsoft.com/office/drawing/2014/main" id="{6D4C108C-D7A9-4B99-B7D8-14FDE715110C}"/>
                    </a:ext>
                  </a:extLst>
                </p14:cNvPr>
                <p14:cNvContentPartPr/>
                <p14:nvPr/>
              </p14:nvContentPartPr>
              <p14:xfrm>
                <a:off x="7975733" y="2794747"/>
                <a:ext cx="91800" cy="122040"/>
              </p14:xfrm>
            </p:contentPart>
          </mc:Choice>
          <mc:Fallback xmlns="">
            <p:pic>
              <p:nvPicPr>
                <p:cNvPr id="304" name="Freihand 303">
                  <a:extLst>
                    <a:ext uri="{FF2B5EF4-FFF2-40B4-BE49-F238E27FC236}">
                      <a16:creationId xmlns:a16="http://schemas.microsoft.com/office/drawing/2014/main" id="{6D4C108C-D7A9-4B99-B7D8-14FDE715110C}"/>
                    </a:ext>
                  </a:extLst>
                </p:cNvPr>
                <p:cNvPicPr/>
                <p:nvPr/>
              </p:nvPicPr>
              <p:blipFill>
                <a:blip r:embed="rId496"/>
                <a:stretch>
                  <a:fillRect/>
                </a:stretch>
              </p:blipFill>
              <p:spPr>
                <a:xfrm>
                  <a:off x="7971413" y="2790427"/>
                  <a:ext cx="1004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05" name="Freihand 304">
                  <a:extLst>
                    <a:ext uri="{FF2B5EF4-FFF2-40B4-BE49-F238E27FC236}">
                      <a16:creationId xmlns:a16="http://schemas.microsoft.com/office/drawing/2014/main" id="{613CD915-2F96-4C44-9621-5B2496F5167A}"/>
                    </a:ext>
                  </a:extLst>
                </p14:cNvPr>
                <p14:cNvContentPartPr/>
                <p14:nvPr/>
              </p14:nvContentPartPr>
              <p14:xfrm>
                <a:off x="8004533" y="2792227"/>
                <a:ext cx="91440" cy="7200"/>
              </p14:xfrm>
            </p:contentPart>
          </mc:Choice>
          <mc:Fallback xmlns="">
            <p:pic>
              <p:nvPicPr>
                <p:cNvPr id="305" name="Freihand 304">
                  <a:extLst>
                    <a:ext uri="{FF2B5EF4-FFF2-40B4-BE49-F238E27FC236}">
                      <a16:creationId xmlns:a16="http://schemas.microsoft.com/office/drawing/2014/main" id="{613CD915-2F96-4C44-9621-5B2496F5167A}"/>
                    </a:ext>
                  </a:extLst>
                </p:cNvPr>
                <p:cNvPicPr/>
                <p:nvPr/>
              </p:nvPicPr>
              <p:blipFill>
                <a:blip r:embed="rId498"/>
                <a:stretch>
                  <a:fillRect/>
                </a:stretch>
              </p:blipFill>
              <p:spPr>
                <a:xfrm>
                  <a:off x="8000213" y="2787907"/>
                  <a:ext cx="1000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06" name="Freihand 305">
                  <a:extLst>
                    <a:ext uri="{FF2B5EF4-FFF2-40B4-BE49-F238E27FC236}">
                      <a16:creationId xmlns:a16="http://schemas.microsoft.com/office/drawing/2014/main" id="{AE1DA599-B069-4F2B-B50E-C0D7BC30560A}"/>
                    </a:ext>
                  </a:extLst>
                </p14:cNvPr>
                <p14:cNvContentPartPr/>
                <p14:nvPr/>
              </p14:nvContentPartPr>
              <p14:xfrm>
                <a:off x="8118653" y="2787187"/>
                <a:ext cx="96840" cy="100080"/>
              </p14:xfrm>
            </p:contentPart>
          </mc:Choice>
          <mc:Fallback xmlns="">
            <p:pic>
              <p:nvPicPr>
                <p:cNvPr id="306" name="Freihand 305">
                  <a:extLst>
                    <a:ext uri="{FF2B5EF4-FFF2-40B4-BE49-F238E27FC236}">
                      <a16:creationId xmlns:a16="http://schemas.microsoft.com/office/drawing/2014/main" id="{AE1DA599-B069-4F2B-B50E-C0D7BC30560A}"/>
                    </a:ext>
                  </a:extLst>
                </p:cNvPr>
                <p:cNvPicPr/>
                <p:nvPr/>
              </p:nvPicPr>
              <p:blipFill>
                <a:blip r:embed="rId500"/>
                <a:stretch>
                  <a:fillRect/>
                </a:stretch>
              </p:blipFill>
              <p:spPr>
                <a:xfrm>
                  <a:off x="8114333" y="2782867"/>
                  <a:ext cx="1054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07" name="Freihand 306">
                  <a:extLst>
                    <a:ext uri="{FF2B5EF4-FFF2-40B4-BE49-F238E27FC236}">
                      <a16:creationId xmlns:a16="http://schemas.microsoft.com/office/drawing/2014/main" id="{6AF44CEA-8066-405D-9B35-7404842C73A3}"/>
                    </a:ext>
                  </a:extLst>
                </p14:cNvPr>
                <p14:cNvContentPartPr/>
                <p14:nvPr/>
              </p14:nvContentPartPr>
              <p14:xfrm>
                <a:off x="8306573" y="2797987"/>
                <a:ext cx="116640" cy="87120"/>
              </p14:xfrm>
            </p:contentPart>
          </mc:Choice>
          <mc:Fallback xmlns="">
            <p:pic>
              <p:nvPicPr>
                <p:cNvPr id="307" name="Freihand 306">
                  <a:extLst>
                    <a:ext uri="{FF2B5EF4-FFF2-40B4-BE49-F238E27FC236}">
                      <a16:creationId xmlns:a16="http://schemas.microsoft.com/office/drawing/2014/main" id="{6AF44CEA-8066-405D-9B35-7404842C73A3}"/>
                    </a:ext>
                  </a:extLst>
                </p:cNvPr>
                <p:cNvPicPr/>
                <p:nvPr/>
              </p:nvPicPr>
              <p:blipFill>
                <a:blip r:embed="rId502"/>
                <a:stretch>
                  <a:fillRect/>
                </a:stretch>
              </p:blipFill>
              <p:spPr>
                <a:xfrm>
                  <a:off x="8302253" y="2793667"/>
                  <a:ext cx="1252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08" name="Freihand 307">
                  <a:extLst>
                    <a:ext uri="{FF2B5EF4-FFF2-40B4-BE49-F238E27FC236}">
                      <a16:creationId xmlns:a16="http://schemas.microsoft.com/office/drawing/2014/main" id="{648A3AA4-1E6B-4317-BEB7-A175F7EC1F1C}"/>
                    </a:ext>
                  </a:extLst>
                </p14:cNvPr>
                <p14:cNvContentPartPr/>
                <p14:nvPr/>
              </p14:nvContentPartPr>
              <p14:xfrm>
                <a:off x="8268773" y="2839027"/>
                <a:ext cx="156240" cy="38160"/>
              </p14:xfrm>
            </p:contentPart>
          </mc:Choice>
          <mc:Fallback xmlns="">
            <p:pic>
              <p:nvPicPr>
                <p:cNvPr id="308" name="Freihand 307">
                  <a:extLst>
                    <a:ext uri="{FF2B5EF4-FFF2-40B4-BE49-F238E27FC236}">
                      <a16:creationId xmlns:a16="http://schemas.microsoft.com/office/drawing/2014/main" id="{648A3AA4-1E6B-4317-BEB7-A175F7EC1F1C}"/>
                    </a:ext>
                  </a:extLst>
                </p:cNvPr>
                <p:cNvPicPr/>
                <p:nvPr/>
              </p:nvPicPr>
              <p:blipFill>
                <a:blip r:embed="rId504"/>
                <a:stretch>
                  <a:fillRect/>
                </a:stretch>
              </p:blipFill>
              <p:spPr>
                <a:xfrm>
                  <a:off x="8264453" y="2834707"/>
                  <a:ext cx="1648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09" name="Freihand 308">
                  <a:extLst>
                    <a:ext uri="{FF2B5EF4-FFF2-40B4-BE49-F238E27FC236}">
                      <a16:creationId xmlns:a16="http://schemas.microsoft.com/office/drawing/2014/main" id="{D6ABC11F-183C-44D0-8BD9-10E02003AD73}"/>
                    </a:ext>
                  </a:extLst>
                </p14:cNvPr>
                <p14:cNvContentPartPr/>
                <p14:nvPr/>
              </p14:nvContentPartPr>
              <p14:xfrm>
                <a:off x="7642013" y="2953867"/>
                <a:ext cx="912960" cy="82080"/>
              </p14:xfrm>
            </p:contentPart>
          </mc:Choice>
          <mc:Fallback xmlns="">
            <p:pic>
              <p:nvPicPr>
                <p:cNvPr id="309" name="Freihand 308">
                  <a:extLst>
                    <a:ext uri="{FF2B5EF4-FFF2-40B4-BE49-F238E27FC236}">
                      <a16:creationId xmlns:a16="http://schemas.microsoft.com/office/drawing/2014/main" id="{D6ABC11F-183C-44D0-8BD9-10E02003AD73}"/>
                    </a:ext>
                  </a:extLst>
                </p:cNvPr>
                <p:cNvPicPr/>
                <p:nvPr/>
              </p:nvPicPr>
              <p:blipFill>
                <a:blip r:embed="rId506"/>
                <a:stretch>
                  <a:fillRect/>
                </a:stretch>
              </p:blipFill>
              <p:spPr>
                <a:xfrm>
                  <a:off x="7637693" y="2949547"/>
                  <a:ext cx="9216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10" name="Freihand 309">
                  <a:extLst>
                    <a:ext uri="{FF2B5EF4-FFF2-40B4-BE49-F238E27FC236}">
                      <a16:creationId xmlns:a16="http://schemas.microsoft.com/office/drawing/2014/main" id="{DE35A6BD-349E-42B9-A3DE-D105B450DECC}"/>
                    </a:ext>
                  </a:extLst>
                </p14:cNvPr>
                <p14:cNvContentPartPr/>
                <p14:nvPr/>
              </p14:nvContentPartPr>
              <p14:xfrm>
                <a:off x="7716173" y="3079507"/>
                <a:ext cx="128520" cy="124920"/>
              </p14:xfrm>
            </p:contentPart>
          </mc:Choice>
          <mc:Fallback xmlns="">
            <p:pic>
              <p:nvPicPr>
                <p:cNvPr id="310" name="Freihand 309">
                  <a:extLst>
                    <a:ext uri="{FF2B5EF4-FFF2-40B4-BE49-F238E27FC236}">
                      <a16:creationId xmlns:a16="http://schemas.microsoft.com/office/drawing/2014/main" id="{DE35A6BD-349E-42B9-A3DE-D105B450DECC}"/>
                    </a:ext>
                  </a:extLst>
                </p:cNvPr>
                <p:cNvPicPr/>
                <p:nvPr/>
              </p:nvPicPr>
              <p:blipFill>
                <a:blip r:embed="rId508"/>
                <a:stretch>
                  <a:fillRect/>
                </a:stretch>
              </p:blipFill>
              <p:spPr>
                <a:xfrm>
                  <a:off x="7711853" y="3075187"/>
                  <a:ext cx="1371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11" name="Freihand 310">
                  <a:extLst>
                    <a:ext uri="{FF2B5EF4-FFF2-40B4-BE49-F238E27FC236}">
                      <a16:creationId xmlns:a16="http://schemas.microsoft.com/office/drawing/2014/main" id="{2F145941-53F1-4345-A073-844467DA789B}"/>
                    </a:ext>
                  </a:extLst>
                </p14:cNvPr>
                <p14:cNvContentPartPr/>
                <p14:nvPr/>
              </p14:nvContentPartPr>
              <p14:xfrm>
                <a:off x="7955933" y="3100387"/>
                <a:ext cx="15120" cy="75240"/>
              </p14:xfrm>
            </p:contentPart>
          </mc:Choice>
          <mc:Fallback xmlns="">
            <p:pic>
              <p:nvPicPr>
                <p:cNvPr id="311" name="Freihand 310">
                  <a:extLst>
                    <a:ext uri="{FF2B5EF4-FFF2-40B4-BE49-F238E27FC236}">
                      <a16:creationId xmlns:a16="http://schemas.microsoft.com/office/drawing/2014/main" id="{2F145941-53F1-4345-A073-844467DA789B}"/>
                    </a:ext>
                  </a:extLst>
                </p:cNvPr>
                <p:cNvPicPr/>
                <p:nvPr/>
              </p:nvPicPr>
              <p:blipFill>
                <a:blip r:embed="rId510"/>
                <a:stretch>
                  <a:fillRect/>
                </a:stretch>
              </p:blipFill>
              <p:spPr>
                <a:xfrm>
                  <a:off x="7951613" y="3096067"/>
                  <a:ext cx="237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12" name="Freihand 311">
                  <a:extLst>
                    <a:ext uri="{FF2B5EF4-FFF2-40B4-BE49-F238E27FC236}">
                      <a16:creationId xmlns:a16="http://schemas.microsoft.com/office/drawing/2014/main" id="{11A3557C-3354-40E9-9814-04F299CEF64E}"/>
                    </a:ext>
                  </a:extLst>
                </p14:cNvPr>
                <p14:cNvContentPartPr/>
                <p14:nvPr/>
              </p14:nvContentPartPr>
              <p14:xfrm>
                <a:off x="7923533" y="3132427"/>
                <a:ext cx="102960" cy="6840"/>
              </p14:xfrm>
            </p:contentPart>
          </mc:Choice>
          <mc:Fallback xmlns="">
            <p:pic>
              <p:nvPicPr>
                <p:cNvPr id="312" name="Freihand 311">
                  <a:extLst>
                    <a:ext uri="{FF2B5EF4-FFF2-40B4-BE49-F238E27FC236}">
                      <a16:creationId xmlns:a16="http://schemas.microsoft.com/office/drawing/2014/main" id="{11A3557C-3354-40E9-9814-04F299CEF64E}"/>
                    </a:ext>
                  </a:extLst>
                </p:cNvPr>
                <p:cNvPicPr/>
                <p:nvPr/>
              </p:nvPicPr>
              <p:blipFill>
                <a:blip r:embed="rId512"/>
                <a:stretch>
                  <a:fillRect/>
                </a:stretch>
              </p:blipFill>
              <p:spPr>
                <a:xfrm>
                  <a:off x="7919213" y="3128107"/>
                  <a:ext cx="1116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16" name="Freihand 315">
                  <a:extLst>
                    <a:ext uri="{FF2B5EF4-FFF2-40B4-BE49-F238E27FC236}">
                      <a16:creationId xmlns:a16="http://schemas.microsoft.com/office/drawing/2014/main" id="{7865D9B8-FBFC-4FBA-9BFB-04E283A8EF9E}"/>
                    </a:ext>
                  </a:extLst>
                </p14:cNvPr>
                <p14:cNvContentPartPr/>
                <p14:nvPr/>
              </p14:nvContentPartPr>
              <p14:xfrm>
                <a:off x="8101733" y="3043507"/>
                <a:ext cx="120960" cy="142920"/>
              </p14:xfrm>
            </p:contentPart>
          </mc:Choice>
          <mc:Fallback xmlns="">
            <p:pic>
              <p:nvPicPr>
                <p:cNvPr id="316" name="Freihand 315">
                  <a:extLst>
                    <a:ext uri="{FF2B5EF4-FFF2-40B4-BE49-F238E27FC236}">
                      <a16:creationId xmlns:a16="http://schemas.microsoft.com/office/drawing/2014/main" id="{7865D9B8-FBFC-4FBA-9BFB-04E283A8EF9E}"/>
                    </a:ext>
                  </a:extLst>
                </p:cNvPr>
                <p:cNvPicPr/>
                <p:nvPr/>
              </p:nvPicPr>
              <p:blipFill>
                <a:blip r:embed="rId514"/>
                <a:stretch>
                  <a:fillRect/>
                </a:stretch>
              </p:blipFill>
              <p:spPr>
                <a:xfrm>
                  <a:off x="8097413" y="3039187"/>
                  <a:ext cx="1296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17" name="Freihand 316">
                  <a:extLst>
                    <a:ext uri="{FF2B5EF4-FFF2-40B4-BE49-F238E27FC236}">
                      <a16:creationId xmlns:a16="http://schemas.microsoft.com/office/drawing/2014/main" id="{5531D500-16AF-4406-AD71-71BE9ED48431}"/>
                    </a:ext>
                  </a:extLst>
                </p14:cNvPr>
                <p14:cNvContentPartPr/>
                <p14:nvPr/>
              </p14:nvContentPartPr>
              <p14:xfrm>
                <a:off x="8258693" y="3064387"/>
                <a:ext cx="85680" cy="83160"/>
              </p14:xfrm>
            </p:contentPart>
          </mc:Choice>
          <mc:Fallback xmlns="">
            <p:pic>
              <p:nvPicPr>
                <p:cNvPr id="317" name="Freihand 316">
                  <a:extLst>
                    <a:ext uri="{FF2B5EF4-FFF2-40B4-BE49-F238E27FC236}">
                      <a16:creationId xmlns:a16="http://schemas.microsoft.com/office/drawing/2014/main" id="{5531D500-16AF-4406-AD71-71BE9ED48431}"/>
                    </a:ext>
                  </a:extLst>
                </p:cNvPr>
                <p:cNvPicPr/>
                <p:nvPr/>
              </p:nvPicPr>
              <p:blipFill>
                <a:blip r:embed="rId516"/>
                <a:stretch>
                  <a:fillRect/>
                </a:stretch>
              </p:blipFill>
              <p:spPr>
                <a:xfrm>
                  <a:off x="8254373" y="3060067"/>
                  <a:ext cx="943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18" name="Freihand 317">
                  <a:extLst>
                    <a:ext uri="{FF2B5EF4-FFF2-40B4-BE49-F238E27FC236}">
                      <a16:creationId xmlns:a16="http://schemas.microsoft.com/office/drawing/2014/main" id="{2A3E831A-8127-4DB4-A017-CD2A55929376}"/>
                    </a:ext>
                  </a:extLst>
                </p14:cNvPr>
                <p14:cNvContentPartPr/>
                <p14:nvPr/>
              </p14:nvContentPartPr>
              <p14:xfrm>
                <a:off x="8210813" y="3012547"/>
                <a:ext cx="83160" cy="75240"/>
              </p14:xfrm>
            </p:contentPart>
          </mc:Choice>
          <mc:Fallback xmlns="">
            <p:pic>
              <p:nvPicPr>
                <p:cNvPr id="318" name="Freihand 317">
                  <a:extLst>
                    <a:ext uri="{FF2B5EF4-FFF2-40B4-BE49-F238E27FC236}">
                      <a16:creationId xmlns:a16="http://schemas.microsoft.com/office/drawing/2014/main" id="{2A3E831A-8127-4DB4-A017-CD2A55929376}"/>
                    </a:ext>
                  </a:extLst>
                </p:cNvPr>
                <p:cNvPicPr/>
                <p:nvPr/>
              </p:nvPicPr>
              <p:blipFill>
                <a:blip r:embed="rId518"/>
                <a:stretch>
                  <a:fillRect/>
                </a:stretch>
              </p:blipFill>
              <p:spPr>
                <a:xfrm>
                  <a:off x="8206493" y="3008227"/>
                  <a:ext cx="918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19" name="Freihand 318">
                  <a:extLst>
                    <a:ext uri="{FF2B5EF4-FFF2-40B4-BE49-F238E27FC236}">
                      <a16:creationId xmlns:a16="http://schemas.microsoft.com/office/drawing/2014/main" id="{A12266D9-03FA-4B30-9EB5-925C01BC3D45}"/>
                    </a:ext>
                  </a:extLst>
                </p14:cNvPr>
                <p14:cNvContentPartPr/>
                <p14:nvPr/>
              </p14:nvContentPartPr>
              <p14:xfrm>
                <a:off x="8296493" y="3101107"/>
                <a:ext cx="110880" cy="79560"/>
              </p14:xfrm>
            </p:contentPart>
          </mc:Choice>
          <mc:Fallback xmlns="">
            <p:pic>
              <p:nvPicPr>
                <p:cNvPr id="319" name="Freihand 318">
                  <a:extLst>
                    <a:ext uri="{FF2B5EF4-FFF2-40B4-BE49-F238E27FC236}">
                      <a16:creationId xmlns:a16="http://schemas.microsoft.com/office/drawing/2014/main" id="{A12266D9-03FA-4B30-9EB5-925C01BC3D45}"/>
                    </a:ext>
                  </a:extLst>
                </p:cNvPr>
                <p:cNvPicPr/>
                <p:nvPr/>
              </p:nvPicPr>
              <p:blipFill>
                <a:blip r:embed="rId520"/>
                <a:stretch>
                  <a:fillRect/>
                </a:stretch>
              </p:blipFill>
              <p:spPr>
                <a:xfrm>
                  <a:off x="8292173" y="3096787"/>
                  <a:ext cx="1195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20" name="Freihand 319">
                  <a:extLst>
                    <a:ext uri="{FF2B5EF4-FFF2-40B4-BE49-F238E27FC236}">
                      <a16:creationId xmlns:a16="http://schemas.microsoft.com/office/drawing/2014/main" id="{626FB869-4EAA-4662-AC4A-D2F81142BD81}"/>
                    </a:ext>
                  </a:extLst>
                </p14:cNvPr>
                <p14:cNvContentPartPr/>
                <p14:nvPr/>
              </p14:nvContentPartPr>
              <p14:xfrm>
                <a:off x="8696093" y="2939827"/>
                <a:ext cx="204120" cy="11160"/>
              </p14:xfrm>
            </p:contentPart>
          </mc:Choice>
          <mc:Fallback xmlns="">
            <p:pic>
              <p:nvPicPr>
                <p:cNvPr id="320" name="Freihand 319">
                  <a:extLst>
                    <a:ext uri="{FF2B5EF4-FFF2-40B4-BE49-F238E27FC236}">
                      <a16:creationId xmlns:a16="http://schemas.microsoft.com/office/drawing/2014/main" id="{626FB869-4EAA-4662-AC4A-D2F81142BD81}"/>
                    </a:ext>
                  </a:extLst>
                </p:cNvPr>
                <p:cNvPicPr/>
                <p:nvPr/>
              </p:nvPicPr>
              <p:blipFill>
                <a:blip r:embed="rId522"/>
                <a:stretch>
                  <a:fillRect/>
                </a:stretch>
              </p:blipFill>
              <p:spPr>
                <a:xfrm>
                  <a:off x="8691773" y="2935507"/>
                  <a:ext cx="2127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21" name="Freihand 320">
                  <a:extLst>
                    <a:ext uri="{FF2B5EF4-FFF2-40B4-BE49-F238E27FC236}">
                      <a16:creationId xmlns:a16="http://schemas.microsoft.com/office/drawing/2014/main" id="{12973196-ECAC-4587-B712-FE39B626906A}"/>
                    </a:ext>
                  </a:extLst>
                </p14:cNvPr>
                <p14:cNvContentPartPr/>
                <p14:nvPr/>
              </p14:nvContentPartPr>
              <p14:xfrm>
                <a:off x="8727413" y="2972587"/>
                <a:ext cx="247680" cy="32040"/>
              </p14:xfrm>
            </p:contentPart>
          </mc:Choice>
          <mc:Fallback xmlns="">
            <p:pic>
              <p:nvPicPr>
                <p:cNvPr id="321" name="Freihand 320">
                  <a:extLst>
                    <a:ext uri="{FF2B5EF4-FFF2-40B4-BE49-F238E27FC236}">
                      <a16:creationId xmlns:a16="http://schemas.microsoft.com/office/drawing/2014/main" id="{12973196-ECAC-4587-B712-FE39B626906A}"/>
                    </a:ext>
                  </a:extLst>
                </p:cNvPr>
                <p:cNvPicPr/>
                <p:nvPr/>
              </p:nvPicPr>
              <p:blipFill>
                <a:blip r:embed="rId524"/>
                <a:stretch>
                  <a:fillRect/>
                </a:stretch>
              </p:blipFill>
              <p:spPr>
                <a:xfrm>
                  <a:off x="8723093" y="2968267"/>
                  <a:ext cx="256320" cy="40680"/>
                </a:xfrm>
                <a:prstGeom prst="rect">
                  <a:avLst/>
                </a:prstGeom>
              </p:spPr>
            </p:pic>
          </mc:Fallback>
        </mc:AlternateContent>
      </p:grpSp>
      <p:grpSp>
        <p:nvGrpSpPr>
          <p:cNvPr id="362" name="Gruppieren 361">
            <a:extLst>
              <a:ext uri="{FF2B5EF4-FFF2-40B4-BE49-F238E27FC236}">
                <a16:creationId xmlns:a16="http://schemas.microsoft.com/office/drawing/2014/main" id="{891343FB-C7D4-4D29-9D93-AB0266B68978}"/>
              </a:ext>
            </a:extLst>
          </p:cNvPr>
          <p:cNvGrpSpPr/>
          <p:nvPr/>
        </p:nvGrpSpPr>
        <p:grpSpPr>
          <a:xfrm>
            <a:off x="9100373" y="2404507"/>
            <a:ext cx="2738880" cy="579600"/>
            <a:chOff x="9100373" y="2404507"/>
            <a:chExt cx="2738880" cy="579600"/>
          </a:xfrm>
        </p:grpSpPr>
        <mc:AlternateContent xmlns:mc="http://schemas.openxmlformats.org/markup-compatibility/2006" xmlns:p14="http://schemas.microsoft.com/office/powerpoint/2010/main">
          <mc:Choice Requires="p14">
            <p:contentPart p14:bwMode="auto" r:id="rId525">
              <p14:nvContentPartPr>
                <p14:cNvPr id="324" name="Freihand 323">
                  <a:extLst>
                    <a:ext uri="{FF2B5EF4-FFF2-40B4-BE49-F238E27FC236}">
                      <a16:creationId xmlns:a16="http://schemas.microsoft.com/office/drawing/2014/main" id="{020EAD4E-A291-4D4A-B765-8DD832421425}"/>
                    </a:ext>
                  </a:extLst>
                </p14:cNvPr>
                <p14:cNvContentPartPr/>
                <p14:nvPr/>
              </p14:nvContentPartPr>
              <p14:xfrm>
                <a:off x="9100373" y="2828587"/>
                <a:ext cx="141480" cy="146520"/>
              </p14:xfrm>
            </p:contentPart>
          </mc:Choice>
          <mc:Fallback xmlns="">
            <p:pic>
              <p:nvPicPr>
                <p:cNvPr id="324" name="Freihand 323">
                  <a:extLst>
                    <a:ext uri="{FF2B5EF4-FFF2-40B4-BE49-F238E27FC236}">
                      <a16:creationId xmlns:a16="http://schemas.microsoft.com/office/drawing/2014/main" id="{020EAD4E-A291-4D4A-B765-8DD832421425}"/>
                    </a:ext>
                  </a:extLst>
                </p:cNvPr>
                <p:cNvPicPr/>
                <p:nvPr/>
              </p:nvPicPr>
              <p:blipFill>
                <a:blip r:embed="rId526"/>
                <a:stretch>
                  <a:fillRect/>
                </a:stretch>
              </p:blipFill>
              <p:spPr>
                <a:xfrm>
                  <a:off x="9096053" y="2824267"/>
                  <a:ext cx="1501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25" name="Freihand 324">
                  <a:extLst>
                    <a:ext uri="{FF2B5EF4-FFF2-40B4-BE49-F238E27FC236}">
                      <a16:creationId xmlns:a16="http://schemas.microsoft.com/office/drawing/2014/main" id="{C7A8BEE9-AA9C-45D7-AB90-2407F66F854D}"/>
                    </a:ext>
                  </a:extLst>
                </p14:cNvPr>
                <p14:cNvContentPartPr/>
                <p14:nvPr/>
              </p14:nvContentPartPr>
              <p14:xfrm>
                <a:off x="9308453" y="2837947"/>
                <a:ext cx="107640" cy="116280"/>
              </p14:xfrm>
            </p:contentPart>
          </mc:Choice>
          <mc:Fallback xmlns="">
            <p:pic>
              <p:nvPicPr>
                <p:cNvPr id="325" name="Freihand 324">
                  <a:extLst>
                    <a:ext uri="{FF2B5EF4-FFF2-40B4-BE49-F238E27FC236}">
                      <a16:creationId xmlns:a16="http://schemas.microsoft.com/office/drawing/2014/main" id="{C7A8BEE9-AA9C-45D7-AB90-2407F66F854D}"/>
                    </a:ext>
                  </a:extLst>
                </p:cNvPr>
                <p:cNvPicPr/>
                <p:nvPr/>
              </p:nvPicPr>
              <p:blipFill>
                <a:blip r:embed="rId528"/>
                <a:stretch>
                  <a:fillRect/>
                </a:stretch>
              </p:blipFill>
              <p:spPr>
                <a:xfrm>
                  <a:off x="9304133" y="2833627"/>
                  <a:ext cx="1162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26" name="Freihand 325">
                  <a:extLst>
                    <a:ext uri="{FF2B5EF4-FFF2-40B4-BE49-F238E27FC236}">
                      <a16:creationId xmlns:a16="http://schemas.microsoft.com/office/drawing/2014/main" id="{D693D65C-8723-48B5-AFD8-F78D6EA6CD38}"/>
                    </a:ext>
                  </a:extLst>
                </p14:cNvPr>
                <p14:cNvContentPartPr/>
                <p14:nvPr/>
              </p14:nvContentPartPr>
              <p14:xfrm>
                <a:off x="9461813" y="2827867"/>
                <a:ext cx="114120" cy="117720"/>
              </p14:xfrm>
            </p:contentPart>
          </mc:Choice>
          <mc:Fallback xmlns="">
            <p:pic>
              <p:nvPicPr>
                <p:cNvPr id="326" name="Freihand 325">
                  <a:extLst>
                    <a:ext uri="{FF2B5EF4-FFF2-40B4-BE49-F238E27FC236}">
                      <a16:creationId xmlns:a16="http://schemas.microsoft.com/office/drawing/2014/main" id="{D693D65C-8723-48B5-AFD8-F78D6EA6CD38}"/>
                    </a:ext>
                  </a:extLst>
                </p:cNvPr>
                <p:cNvPicPr/>
                <p:nvPr/>
              </p:nvPicPr>
              <p:blipFill>
                <a:blip r:embed="rId530"/>
                <a:stretch>
                  <a:fillRect/>
                </a:stretch>
              </p:blipFill>
              <p:spPr>
                <a:xfrm>
                  <a:off x="9457493" y="2823547"/>
                  <a:ext cx="1227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27" name="Freihand 326">
                  <a:extLst>
                    <a:ext uri="{FF2B5EF4-FFF2-40B4-BE49-F238E27FC236}">
                      <a16:creationId xmlns:a16="http://schemas.microsoft.com/office/drawing/2014/main" id="{8299CA2C-07CC-4C69-BA4B-7E6B23430DCF}"/>
                    </a:ext>
                  </a:extLst>
                </p14:cNvPr>
                <p14:cNvContentPartPr/>
                <p14:nvPr/>
              </p14:nvContentPartPr>
              <p14:xfrm>
                <a:off x="9623453" y="2808427"/>
                <a:ext cx="107280" cy="148680"/>
              </p14:xfrm>
            </p:contentPart>
          </mc:Choice>
          <mc:Fallback xmlns="">
            <p:pic>
              <p:nvPicPr>
                <p:cNvPr id="327" name="Freihand 326">
                  <a:extLst>
                    <a:ext uri="{FF2B5EF4-FFF2-40B4-BE49-F238E27FC236}">
                      <a16:creationId xmlns:a16="http://schemas.microsoft.com/office/drawing/2014/main" id="{8299CA2C-07CC-4C69-BA4B-7E6B23430DCF}"/>
                    </a:ext>
                  </a:extLst>
                </p:cNvPr>
                <p:cNvPicPr/>
                <p:nvPr/>
              </p:nvPicPr>
              <p:blipFill>
                <a:blip r:embed="rId532"/>
                <a:stretch>
                  <a:fillRect/>
                </a:stretch>
              </p:blipFill>
              <p:spPr>
                <a:xfrm>
                  <a:off x="9619133" y="2804107"/>
                  <a:ext cx="1159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28" name="Freihand 327">
                  <a:extLst>
                    <a:ext uri="{FF2B5EF4-FFF2-40B4-BE49-F238E27FC236}">
                      <a16:creationId xmlns:a16="http://schemas.microsoft.com/office/drawing/2014/main" id="{BB697695-9CE9-4080-B52C-A195E3438894}"/>
                    </a:ext>
                  </a:extLst>
                </p14:cNvPr>
                <p14:cNvContentPartPr/>
                <p14:nvPr/>
              </p14:nvContentPartPr>
              <p14:xfrm>
                <a:off x="9767453" y="2920747"/>
                <a:ext cx="26280" cy="63360"/>
              </p14:xfrm>
            </p:contentPart>
          </mc:Choice>
          <mc:Fallback xmlns="">
            <p:pic>
              <p:nvPicPr>
                <p:cNvPr id="328" name="Freihand 327">
                  <a:extLst>
                    <a:ext uri="{FF2B5EF4-FFF2-40B4-BE49-F238E27FC236}">
                      <a16:creationId xmlns:a16="http://schemas.microsoft.com/office/drawing/2014/main" id="{BB697695-9CE9-4080-B52C-A195E3438894}"/>
                    </a:ext>
                  </a:extLst>
                </p:cNvPr>
                <p:cNvPicPr/>
                <p:nvPr/>
              </p:nvPicPr>
              <p:blipFill>
                <a:blip r:embed="rId534"/>
                <a:stretch>
                  <a:fillRect/>
                </a:stretch>
              </p:blipFill>
              <p:spPr>
                <a:xfrm>
                  <a:off x="9763133" y="2916427"/>
                  <a:ext cx="349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29" name="Freihand 328">
                  <a:extLst>
                    <a:ext uri="{FF2B5EF4-FFF2-40B4-BE49-F238E27FC236}">
                      <a16:creationId xmlns:a16="http://schemas.microsoft.com/office/drawing/2014/main" id="{93B175F2-A305-43E2-B738-CFF5F7668F96}"/>
                    </a:ext>
                  </a:extLst>
                </p14:cNvPr>
                <p14:cNvContentPartPr/>
                <p14:nvPr/>
              </p14:nvContentPartPr>
              <p14:xfrm>
                <a:off x="9851693" y="2795107"/>
                <a:ext cx="105120" cy="146520"/>
              </p14:xfrm>
            </p:contentPart>
          </mc:Choice>
          <mc:Fallback xmlns="">
            <p:pic>
              <p:nvPicPr>
                <p:cNvPr id="329" name="Freihand 328">
                  <a:extLst>
                    <a:ext uri="{FF2B5EF4-FFF2-40B4-BE49-F238E27FC236}">
                      <a16:creationId xmlns:a16="http://schemas.microsoft.com/office/drawing/2014/main" id="{93B175F2-A305-43E2-B738-CFF5F7668F96}"/>
                    </a:ext>
                  </a:extLst>
                </p:cNvPr>
                <p:cNvPicPr/>
                <p:nvPr/>
              </p:nvPicPr>
              <p:blipFill>
                <a:blip r:embed="rId536"/>
                <a:stretch>
                  <a:fillRect/>
                </a:stretch>
              </p:blipFill>
              <p:spPr>
                <a:xfrm>
                  <a:off x="9847373" y="2790787"/>
                  <a:ext cx="1137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30" name="Freihand 329">
                  <a:extLst>
                    <a:ext uri="{FF2B5EF4-FFF2-40B4-BE49-F238E27FC236}">
                      <a16:creationId xmlns:a16="http://schemas.microsoft.com/office/drawing/2014/main" id="{52EE33EA-74D6-49DB-88ED-BA3ACBF47E8D}"/>
                    </a:ext>
                  </a:extLst>
                </p14:cNvPr>
                <p14:cNvContentPartPr/>
                <p14:nvPr/>
              </p14:nvContentPartPr>
              <p14:xfrm>
                <a:off x="10009733" y="2809867"/>
                <a:ext cx="141120" cy="149760"/>
              </p14:xfrm>
            </p:contentPart>
          </mc:Choice>
          <mc:Fallback xmlns="">
            <p:pic>
              <p:nvPicPr>
                <p:cNvPr id="330" name="Freihand 329">
                  <a:extLst>
                    <a:ext uri="{FF2B5EF4-FFF2-40B4-BE49-F238E27FC236}">
                      <a16:creationId xmlns:a16="http://schemas.microsoft.com/office/drawing/2014/main" id="{52EE33EA-74D6-49DB-88ED-BA3ACBF47E8D}"/>
                    </a:ext>
                  </a:extLst>
                </p:cNvPr>
                <p:cNvPicPr/>
                <p:nvPr/>
              </p:nvPicPr>
              <p:blipFill>
                <a:blip r:embed="rId538"/>
                <a:stretch>
                  <a:fillRect/>
                </a:stretch>
              </p:blipFill>
              <p:spPr>
                <a:xfrm>
                  <a:off x="10005413" y="2805547"/>
                  <a:ext cx="1497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32" name="Freihand 331">
                  <a:extLst>
                    <a:ext uri="{FF2B5EF4-FFF2-40B4-BE49-F238E27FC236}">
                      <a16:creationId xmlns:a16="http://schemas.microsoft.com/office/drawing/2014/main" id="{5111DB20-EC56-4B9E-BA16-027C5AC80C90}"/>
                    </a:ext>
                  </a:extLst>
                </p14:cNvPr>
                <p14:cNvContentPartPr/>
                <p14:nvPr/>
              </p14:nvContentPartPr>
              <p14:xfrm>
                <a:off x="10322933" y="2852347"/>
                <a:ext cx="209880" cy="101880"/>
              </p14:xfrm>
            </p:contentPart>
          </mc:Choice>
          <mc:Fallback xmlns="">
            <p:pic>
              <p:nvPicPr>
                <p:cNvPr id="332" name="Freihand 331">
                  <a:extLst>
                    <a:ext uri="{FF2B5EF4-FFF2-40B4-BE49-F238E27FC236}">
                      <a16:creationId xmlns:a16="http://schemas.microsoft.com/office/drawing/2014/main" id="{5111DB20-EC56-4B9E-BA16-027C5AC80C90}"/>
                    </a:ext>
                  </a:extLst>
                </p:cNvPr>
                <p:cNvPicPr/>
                <p:nvPr/>
              </p:nvPicPr>
              <p:blipFill>
                <a:blip r:embed="rId540"/>
                <a:stretch>
                  <a:fillRect/>
                </a:stretch>
              </p:blipFill>
              <p:spPr>
                <a:xfrm>
                  <a:off x="10318613" y="2848027"/>
                  <a:ext cx="2185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33" name="Freihand 332">
                  <a:extLst>
                    <a:ext uri="{FF2B5EF4-FFF2-40B4-BE49-F238E27FC236}">
                      <a16:creationId xmlns:a16="http://schemas.microsoft.com/office/drawing/2014/main" id="{F3F1B457-51AC-4B20-8786-BAA7D189CFE8}"/>
                    </a:ext>
                  </a:extLst>
                </p14:cNvPr>
                <p14:cNvContentPartPr/>
                <p14:nvPr/>
              </p14:nvContentPartPr>
              <p14:xfrm>
                <a:off x="10268573" y="2893027"/>
                <a:ext cx="236160" cy="35640"/>
              </p14:xfrm>
            </p:contentPart>
          </mc:Choice>
          <mc:Fallback xmlns="">
            <p:pic>
              <p:nvPicPr>
                <p:cNvPr id="333" name="Freihand 332">
                  <a:extLst>
                    <a:ext uri="{FF2B5EF4-FFF2-40B4-BE49-F238E27FC236}">
                      <a16:creationId xmlns:a16="http://schemas.microsoft.com/office/drawing/2014/main" id="{F3F1B457-51AC-4B20-8786-BAA7D189CFE8}"/>
                    </a:ext>
                  </a:extLst>
                </p:cNvPr>
                <p:cNvPicPr/>
                <p:nvPr/>
              </p:nvPicPr>
              <p:blipFill>
                <a:blip r:embed="rId542"/>
                <a:stretch>
                  <a:fillRect/>
                </a:stretch>
              </p:blipFill>
              <p:spPr>
                <a:xfrm>
                  <a:off x="10264253" y="2888707"/>
                  <a:ext cx="2448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34" name="Freihand 333">
                  <a:extLst>
                    <a:ext uri="{FF2B5EF4-FFF2-40B4-BE49-F238E27FC236}">
                      <a16:creationId xmlns:a16="http://schemas.microsoft.com/office/drawing/2014/main" id="{36DEDD5A-98AB-48F8-B7A9-87CE584DF53C}"/>
                    </a:ext>
                  </a:extLst>
                </p14:cNvPr>
                <p14:cNvContentPartPr/>
                <p14:nvPr/>
              </p14:nvContentPartPr>
              <p14:xfrm>
                <a:off x="10270373" y="2894467"/>
                <a:ext cx="257760" cy="51840"/>
              </p14:xfrm>
            </p:contentPart>
          </mc:Choice>
          <mc:Fallback xmlns="">
            <p:pic>
              <p:nvPicPr>
                <p:cNvPr id="334" name="Freihand 333">
                  <a:extLst>
                    <a:ext uri="{FF2B5EF4-FFF2-40B4-BE49-F238E27FC236}">
                      <a16:creationId xmlns:a16="http://schemas.microsoft.com/office/drawing/2014/main" id="{36DEDD5A-98AB-48F8-B7A9-87CE584DF53C}"/>
                    </a:ext>
                  </a:extLst>
                </p:cNvPr>
                <p:cNvPicPr/>
                <p:nvPr/>
              </p:nvPicPr>
              <p:blipFill>
                <a:blip r:embed="rId544"/>
                <a:stretch>
                  <a:fillRect/>
                </a:stretch>
              </p:blipFill>
              <p:spPr>
                <a:xfrm>
                  <a:off x="10266053" y="2890147"/>
                  <a:ext cx="2664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36" name="Freihand 335">
                  <a:extLst>
                    <a:ext uri="{FF2B5EF4-FFF2-40B4-BE49-F238E27FC236}">
                      <a16:creationId xmlns:a16="http://schemas.microsoft.com/office/drawing/2014/main" id="{0B998000-57AD-4392-86EA-3C03442FA977}"/>
                    </a:ext>
                  </a:extLst>
                </p14:cNvPr>
                <p14:cNvContentPartPr/>
                <p14:nvPr/>
              </p14:nvContentPartPr>
              <p14:xfrm>
                <a:off x="10640453" y="2837587"/>
                <a:ext cx="131400" cy="15840"/>
              </p14:xfrm>
            </p:contentPart>
          </mc:Choice>
          <mc:Fallback xmlns="">
            <p:pic>
              <p:nvPicPr>
                <p:cNvPr id="336" name="Freihand 335">
                  <a:extLst>
                    <a:ext uri="{FF2B5EF4-FFF2-40B4-BE49-F238E27FC236}">
                      <a16:creationId xmlns:a16="http://schemas.microsoft.com/office/drawing/2014/main" id="{0B998000-57AD-4392-86EA-3C03442FA977}"/>
                    </a:ext>
                  </a:extLst>
                </p:cNvPr>
                <p:cNvPicPr/>
                <p:nvPr/>
              </p:nvPicPr>
              <p:blipFill>
                <a:blip r:embed="rId546"/>
                <a:stretch>
                  <a:fillRect/>
                </a:stretch>
              </p:blipFill>
              <p:spPr>
                <a:xfrm>
                  <a:off x="10636133" y="2833267"/>
                  <a:ext cx="1400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37" name="Freihand 336">
                  <a:extLst>
                    <a:ext uri="{FF2B5EF4-FFF2-40B4-BE49-F238E27FC236}">
                      <a16:creationId xmlns:a16="http://schemas.microsoft.com/office/drawing/2014/main" id="{9FF5EB91-4BFA-4DF1-8671-BC2A69F070DF}"/>
                    </a:ext>
                  </a:extLst>
                </p14:cNvPr>
                <p14:cNvContentPartPr/>
                <p14:nvPr/>
              </p14:nvContentPartPr>
              <p14:xfrm>
                <a:off x="10648013" y="2899147"/>
                <a:ext cx="116280" cy="8280"/>
              </p14:xfrm>
            </p:contentPart>
          </mc:Choice>
          <mc:Fallback xmlns="">
            <p:pic>
              <p:nvPicPr>
                <p:cNvPr id="337" name="Freihand 336">
                  <a:extLst>
                    <a:ext uri="{FF2B5EF4-FFF2-40B4-BE49-F238E27FC236}">
                      <a16:creationId xmlns:a16="http://schemas.microsoft.com/office/drawing/2014/main" id="{9FF5EB91-4BFA-4DF1-8671-BC2A69F070DF}"/>
                    </a:ext>
                  </a:extLst>
                </p:cNvPr>
                <p:cNvPicPr/>
                <p:nvPr/>
              </p:nvPicPr>
              <p:blipFill>
                <a:blip r:embed="rId548"/>
                <a:stretch>
                  <a:fillRect/>
                </a:stretch>
              </p:blipFill>
              <p:spPr>
                <a:xfrm>
                  <a:off x="10643693" y="2894827"/>
                  <a:ext cx="124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38" name="Freihand 337">
                  <a:extLst>
                    <a:ext uri="{FF2B5EF4-FFF2-40B4-BE49-F238E27FC236}">
                      <a16:creationId xmlns:a16="http://schemas.microsoft.com/office/drawing/2014/main" id="{0CB30C99-7827-4E3A-9069-C8B913655214}"/>
                    </a:ext>
                  </a:extLst>
                </p14:cNvPr>
                <p14:cNvContentPartPr/>
                <p14:nvPr/>
              </p14:nvContentPartPr>
              <p14:xfrm>
                <a:off x="10802093" y="2755867"/>
                <a:ext cx="115920" cy="167760"/>
              </p14:xfrm>
            </p:contentPart>
          </mc:Choice>
          <mc:Fallback xmlns="">
            <p:pic>
              <p:nvPicPr>
                <p:cNvPr id="338" name="Freihand 337">
                  <a:extLst>
                    <a:ext uri="{FF2B5EF4-FFF2-40B4-BE49-F238E27FC236}">
                      <a16:creationId xmlns:a16="http://schemas.microsoft.com/office/drawing/2014/main" id="{0CB30C99-7827-4E3A-9069-C8B913655214}"/>
                    </a:ext>
                  </a:extLst>
                </p:cNvPr>
                <p:cNvPicPr/>
                <p:nvPr/>
              </p:nvPicPr>
              <p:blipFill>
                <a:blip r:embed="rId550"/>
                <a:stretch>
                  <a:fillRect/>
                </a:stretch>
              </p:blipFill>
              <p:spPr>
                <a:xfrm>
                  <a:off x="10797773" y="2751547"/>
                  <a:ext cx="1245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39" name="Freihand 338">
                  <a:extLst>
                    <a:ext uri="{FF2B5EF4-FFF2-40B4-BE49-F238E27FC236}">
                      <a16:creationId xmlns:a16="http://schemas.microsoft.com/office/drawing/2014/main" id="{03883DD3-8CD8-400A-B2DC-8DFAA4B0FED9}"/>
                    </a:ext>
                  </a:extLst>
                </p14:cNvPr>
                <p14:cNvContentPartPr/>
                <p14:nvPr/>
              </p14:nvContentPartPr>
              <p14:xfrm>
                <a:off x="10933133" y="2772427"/>
                <a:ext cx="82440" cy="139680"/>
              </p14:xfrm>
            </p:contentPart>
          </mc:Choice>
          <mc:Fallback xmlns="">
            <p:pic>
              <p:nvPicPr>
                <p:cNvPr id="339" name="Freihand 338">
                  <a:extLst>
                    <a:ext uri="{FF2B5EF4-FFF2-40B4-BE49-F238E27FC236}">
                      <a16:creationId xmlns:a16="http://schemas.microsoft.com/office/drawing/2014/main" id="{03883DD3-8CD8-400A-B2DC-8DFAA4B0FED9}"/>
                    </a:ext>
                  </a:extLst>
                </p:cNvPr>
                <p:cNvPicPr/>
                <p:nvPr/>
              </p:nvPicPr>
              <p:blipFill>
                <a:blip r:embed="rId552"/>
                <a:stretch>
                  <a:fillRect/>
                </a:stretch>
              </p:blipFill>
              <p:spPr>
                <a:xfrm>
                  <a:off x="10928813" y="2768107"/>
                  <a:ext cx="910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40" name="Freihand 339">
                  <a:extLst>
                    <a:ext uri="{FF2B5EF4-FFF2-40B4-BE49-F238E27FC236}">
                      <a16:creationId xmlns:a16="http://schemas.microsoft.com/office/drawing/2014/main" id="{3AD3A094-74BC-4171-B5ED-88E617EFA6E4}"/>
                    </a:ext>
                  </a:extLst>
                </p14:cNvPr>
                <p14:cNvContentPartPr/>
                <p14:nvPr/>
              </p14:nvContentPartPr>
              <p14:xfrm>
                <a:off x="11027093" y="2756587"/>
                <a:ext cx="88200" cy="122760"/>
              </p14:xfrm>
            </p:contentPart>
          </mc:Choice>
          <mc:Fallback xmlns="">
            <p:pic>
              <p:nvPicPr>
                <p:cNvPr id="340" name="Freihand 339">
                  <a:extLst>
                    <a:ext uri="{FF2B5EF4-FFF2-40B4-BE49-F238E27FC236}">
                      <a16:creationId xmlns:a16="http://schemas.microsoft.com/office/drawing/2014/main" id="{3AD3A094-74BC-4171-B5ED-88E617EFA6E4}"/>
                    </a:ext>
                  </a:extLst>
                </p:cNvPr>
                <p:cNvPicPr/>
                <p:nvPr/>
              </p:nvPicPr>
              <p:blipFill>
                <a:blip r:embed="rId554"/>
                <a:stretch>
                  <a:fillRect/>
                </a:stretch>
              </p:blipFill>
              <p:spPr>
                <a:xfrm>
                  <a:off x="11022773" y="2752267"/>
                  <a:ext cx="968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41" name="Freihand 340">
                  <a:extLst>
                    <a:ext uri="{FF2B5EF4-FFF2-40B4-BE49-F238E27FC236}">
                      <a16:creationId xmlns:a16="http://schemas.microsoft.com/office/drawing/2014/main" id="{441E38A1-B1CC-4473-9AD5-02B33E65C1C0}"/>
                    </a:ext>
                  </a:extLst>
                </p14:cNvPr>
                <p14:cNvContentPartPr/>
                <p14:nvPr/>
              </p14:nvContentPartPr>
              <p14:xfrm>
                <a:off x="11092973" y="2769907"/>
                <a:ext cx="99720" cy="103320"/>
              </p14:xfrm>
            </p:contentPart>
          </mc:Choice>
          <mc:Fallback xmlns="">
            <p:pic>
              <p:nvPicPr>
                <p:cNvPr id="341" name="Freihand 340">
                  <a:extLst>
                    <a:ext uri="{FF2B5EF4-FFF2-40B4-BE49-F238E27FC236}">
                      <a16:creationId xmlns:a16="http://schemas.microsoft.com/office/drawing/2014/main" id="{441E38A1-B1CC-4473-9AD5-02B33E65C1C0}"/>
                    </a:ext>
                  </a:extLst>
                </p:cNvPr>
                <p:cNvPicPr/>
                <p:nvPr/>
              </p:nvPicPr>
              <p:blipFill>
                <a:blip r:embed="rId556"/>
                <a:stretch>
                  <a:fillRect/>
                </a:stretch>
              </p:blipFill>
              <p:spPr>
                <a:xfrm>
                  <a:off x="11088653" y="2765587"/>
                  <a:ext cx="1083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42" name="Freihand 341">
                  <a:extLst>
                    <a:ext uri="{FF2B5EF4-FFF2-40B4-BE49-F238E27FC236}">
                      <a16:creationId xmlns:a16="http://schemas.microsoft.com/office/drawing/2014/main" id="{5E496CA7-26BA-4D65-AD2A-B3A4BB4D3CCF}"/>
                    </a:ext>
                  </a:extLst>
                </p14:cNvPr>
                <p14:cNvContentPartPr/>
                <p14:nvPr/>
              </p14:nvContentPartPr>
              <p14:xfrm>
                <a:off x="11208533" y="2776387"/>
                <a:ext cx="103320" cy="85320"/>
              </p14:xfrm>
            </p:contentPart>
          </mc:Choice>
          <mc:Fallback xmlns="">
            <p:pic>
              <p:nvPicPr>
                <p:cNvPr id="342" name="Freihand 341">
                  <a:extLst>
                    <a:ext uri="{FF2B5EF4-FFF2-40B4-BE49-F238E27FC236}">
                      <a16:creationId xmlns:a16="http://schemas.microsoft.com/office/drawing/2014/main" id="{5E496CA7-26BA-4D65-AD2A-B3A4BB4D3CCF}"/>
                    </a:ext>
                  </a:extLst>
                </p:cNvPr>
                <p:cNvPicPr/>
                <p:nvPr/>
              </p:nvPicPr>
              <p:blipFill>
                <a:blip r:embed="rId558"/>
                <a:stretch>
                  <a:fillRect/>
                </a:stretch>
              </p:blipFill>
              <p:spPr>
                <a:xfrm>
                  <a:off x="11204213" y="2772067"/>
                  <a:ext cx="1119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43" name="Freihand 342">
                  <a:extLst>
                    <a:ext uri="{FF2B5EF4-FFF2-40B4-BE49-F238E27FC236}">
                      <a16:creationId xmlns:a16="http://schemas.microsoft.com/office/drawing/2014/main" id="{6C48C9B1-A07D-40A3-B385-3BC38892647F}"/>
                    </a:ext>
                  </a:extLst>
                </p14:cNvPr>
                <p14:cNvContentPartPr/>
                <p14:nvPr/>
              </p14:nvContentPartPr>
              <p14:xfrm>
                <a:off x="11172173" y="2812387"/>
                <a:ext cx="130320" cy="15840"/>
              </p14:xfrm>
            </p:contentPart>
          </mc:Choice>
          <mc:Fallback xmlns="">
            <p:pic>
              <p:nvPicPr>
                <p:cNvPr id="343" name="Freihand 342">
                  <a:extLst>
                    <a:ext uri="{FF2B5EF4-FFF2-40B4-BE49-F238E27FC236}">
                      <a16:creationId xmlns:a16="http://schemas.microsoft.com/office/drawing/2014/main" id="{6C48C9B1-A07D-40A3-B385-3BC38892647F}"/>
                    </a:ext>
                  </a:extLst>
                </p:cNvPr>
                <p:cNvPicPr/>
                <p:nvPr/>
              </p:nvPicPr>
              <p:blipFill>
                <a:blip r:embed="rId560"/>
                <a:stretch>
                  <a:fillRect/>
                </a:stretch>
              </p:blipFill>
              <p:spPr>
                <a:xfrm>
                  <a:off x="11167853" y="2808067"/>
                  <a:ext cx="1389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44" name="Freihand 343">
                  <a:extLst>
                    <a:ext uri="{FF2B5EF4-FFF2-40B4-BE49-F238E27FC236}">
                      <a16:creationId xmlns:a16="http://schemas.microsoft.com/office/drawing/2014/main" id="{12B7E9D6-72A6-461B-B01B-72BC86579A24}"/>
                    </a:ext>
                  </a:extLst>
                </p14:cNvPr>
                <p14:cNvContentPartPr/>
                <p14:nvPr/>
              </p14:nvContentPartPr>
              <p14:xfrm>
                <a:off x="11167493" y="2823907"/>
                <a:ext cx="127440" cy="24840"/>
              </p14:xfrm>
            </p:contentPart>
          </mc:Choice>
          <mc:Fallback xmlns="">
            <p:pic>
              <p:nvPicPr>
                <p:cNvPr id="344" name="Freihand 343">
                  <a:extLst>
                    <a:ext uri="{FF2B5EF4-FFF2-40B4-BE49-F238E27FC236}">
                      <a16:creationId xmlns:a16="http://schemas.microsoft.com/office/drawing/2014/main" id="{12B7E9D6-72A6-461B-B01B-72BC86579A24}"/>
                    </a:ext>
                  </a:extLst>
                </p:cNvPr>
                <p:cNvPicPr/>
                <p:nvPr/>
              </p:nvPicPr>
              <p:blipFill>
                <a:blip r:embed="rId562"/>
                <a:stretch>
                  <a:fillRect/>
                </a:stretch>
              </p:blipFill>
              <p:spPr>
                <a:xfrm>
                  <a:off x="11163173" y="2819587"/>
                  <a:ext cx="1360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45" name="Freihand 344">
                  <a:extLst>
                    <a:ext uri="{FF2B5EF4-FFF2-40B4-BE49-F238E27FC236}">
                      <a16:creationId xmlns:a16="http://schemas.microsoft.com/office/drawing/2014/main" id="{F983CFFA-B2A8-40E6-8031-2559137A9A23}"/>
                    </a:ext>
                  </a:extLst>
                </p14:cNvPr>
                <p14:cNvContentPartPr/>
                <p14:nvPr/>
              </p14:nvContentPartPr>
              <p14:xfrm>
                <a:off x="11363693" y="2668747"/>
                <a:ext cx="65160" cy="239400"/>
              </p14:xfrm>
            </p:contentPart>
          </mc:Choice>
          <mc:Fallback xmlns="">
            <p:pic>
              <p:nvPicPr>
                <p:cNvPr id="345" name="Freihand 344">
                  <a:extLst>
                    <a:ext uri="{FF2B5EF4-FFF2-40B4-BE49-F238E27FC236}">
                      <a16:creationId xmlns:a16="http://schemas.microsoft.com/office/drawing/2014/main" id="{F983CFFA-B2A8-40E6-8031-2559137A9A23}"/>
                    </a:ext>
                  </a:extLst>
                </p:cNvPr>
                <p:cNvPicPr/>
                <p:nvPr/>
              </p:nvPicPr>
              <p:blipFill>
                <a:blip r:embed="rId564"/>
                <a:stretch>
                  <a:fillRect/>
                </a:stretch>
              </p:blipFill>
              <p:spPr>
                <a:xfrm>
                  <a:off x="11359373" y="2664427"/>
                  <a:ext cx="738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46" name="Freihand 345">
                  <a:extLst>
                    <a:ext uri="{FF2B5EF4-FFF2-40B4-BE49-F238E27FC236}">
                      <a16:creationId xmlns:a16="http://schemas.microsoft.com/office/drawing/2014/main" id="{A2DE9339-4852-49B1-8BAD-7D1BBD10CFD7}"/>
                    </a:ext>
                  </a:extLst>
                </p14:cNvPr>
                <p14:cNvContentPartPr/>
                <p14:nvPr/>
              </p14:nvContentPartPr>
              <p14:xfrm>
                <a:off x="11412293" y="2687827"/>
                <a:ext cx="155520" cy="141120"/>
              </p14:xfrm>
            </p:contentPart>
          </mc:Choice>
          <mc:Fallback xmlns="">
            <p:pic>
              <p:nvPicPr>
                <p:cNvPr id="346" name="Freihand 345">
                  <a:extLst>
                    <a:ext uri="{FF2B5EF4-FFF2-40B4-BE49-F238E27FC236}">
                      <a16:creationId xmlns:a16="http://schemas.microsoft.com/office/drawing/2014/main" id="{A2DE9339-4852-49B1-8BAD-7D1BBD10CFD7}"/>
                    </a:ext>
                  </a:extLst>
                </p:cNvPr>
                <p:cNvPicPr/>
                <p:nvPr/>
              </p:nvPicPr>
              <p:blipFill>
                <a:blip r:embed="rId566"/>
                <a:stretch>
                  <a:fillRect/>
                </a:stretch>
              </p:blipFill>
              <p:spPr>
                <a:xfrm>
                  <a:off x="11407973" y="2683507"/>
                  <a:ext cx="1641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47" name="Freihand 346">
                  <a:extLst>
                    <a:ext uri="{FF2B5EF4-FFF2-40B4-BE49-F238E27FC236}">
                      <a16:creationId xmlns:a16="http://schemas.microsoft.com/office/drawing/2014/main" id="{CA7AC767-A7DF-4D89-BD56-50C51BAD81DC}"/>
                    </a:ext>
                  </a:extLst>
                </p14:cNvPr>
                <p14:cNvContentPartPr/>
                <p14:nvPr/>
              </p14:nvContentPartPr>
              <p14:xfrm>
                <a:off x="11541893" y="2722027"/>
                <a:ext cx="121680" cy="120240"/>
              </p14:xfrm>
            </p:contentPart>
          </mc:Choice>
          <mc:Fallback xmlns="">
            <p:pic>
              <p:nvPicPr>
                <p:cNvPr id="347" name="Freihand 346">
                  <a:extLst>
                    <a:ext uri="{FF2B5EF4-FFF2-40B4-BE49-F238E27FC236}">
                      <a16:creationId xmlns:a16="http://schemas.microsoft.com/office/drawing/2014/main" id="{CA7AC767-A7DF-4D89-BD56-50C51BAD81DC}"/>
                    </a:ext>
                  </a:extLst>
                </p:cNvPr>
                <p:cNvPicPr/>
                <p:nvPr/>
              </p:nvPicPr>
              <p:blipFill>
                <a:blip r:embed="rId568"/>
                <a:stretch>
                  <a:fillRect/>
                </a:stretch>
              </p:blipFill>
              <p:spPr>
                <a:xfrm>
                  <a:off x="11537573" y="2717707"/>
                  <a:ext cx="1303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48" name="Freihand 347">
                  <a:extLst>
                    <a:ext uri="{FF2B5EF4-FFF2-40B4-BE49-F238E27FC236}">
                      <a16:creationId xmlns:a16="http://schemas.microsoft.com/office/drawing/2014/main" id="{54C18A49-A073-433F-9A05-232700940C97}"/>
                    </a:ext>
                  </a:extLst>
                </p14:cNvPr>
                <p14:cNvContentPartPr/>
                <p14:nvPr/>
              </p14:nvContentPartPr>
              <p14:xfrm>
                <a:off x="11677973" y="2716267"/>
                <a:ext cx="122040" cy="96480"/>
              </p14:xfrm>
            </p:contentPart>
          </mc:Choice>
          <mc:Fallback xmlns="">
            <p:pic>
              <p:nvPicPr>
                <p:cNvPr id="348" name="Freihand 347">
                  <a:extLst>
                    <a:ext uri="{FF2B5EF4-FFF2-40B4-BE49-F238E27FC236}">
                      <a16:creationId xmlns:a16="http://schemas.microsoft.com/office/drawing/2014/main" id="{54C18A49-A073-433F-9A05-232700940C97}"/>
                    </a:ext>
                  </a:extLst>
                </p:cNvPr>
                <p:cNvPicPr/>
                <p:nvPr/>
              </p:nvPicPr>
              <p:blipFill>
                <a:blip r:embed="rId570"/>
                <a:stretch>
                  <a:fillRect/>
                </a:stretch>
              </p:blipFill>
              <p:spPr>
                <a:xfrm>
                  <a:off x="11673653" y="2711947"/>
                  <a:ext cx="1306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49" name="Freihand 348">
                  <a:extLst>
                    <a:ext uri="{FF2B5EF4-FFF2-40B4-BE49-F238E27FC236}">
                      <a16:creationId xmlns:a16="http://schemas.microsoft.com/office/drawing/2014/main" id="{C45C3607-7591-4A9A-B485-F342E0013CE9}"/>
                    </a:ext>
                  </a:extLst>
                </p14:cNvPr>
                <p14:cNvContentPartPr/>
                <p14:nvPr/>
              </p14:nvContentPartPr>
              <p14:xfrm>
                <a:off x="11732693" y="2663707"/>
                <a:ext cx="106560" cy="228600"/>
              </p14:xfrm>
            </p:contentPart>
          </mc:Choice>
          <mc:Fallback xmlns="">
            <p:pic>
              <p:nvPicPr>
                <p:cNvPr id="349" name="Freihand 348">
                  <a:extLst>
                    <a:ext uri="{FF2B5EF4-FFF2-40B4-BE49-F238E27FC236}">
                      <a16:creationId xmlns:a16="http://schemas.microsoft.com/office/drawing/2014/main" id="{C45C3607-7591-4A9A-B485-F342E0013CE9}"/>
                    </a:ext>
                  </a:extLst>
                </p:cNvPr>
                <p:cNvPicPr/>
                <p:nvPr/>
              </p:nvPicPr>
              <p:blipFill>
                <a:blip r:embed="rId572"/>
                <a:stretch>
                  <a:fillRect/>
                </a:stretch>
              </p:blipFill>
              <p:spPr>
                <a:xfrm>
                  <a:off x="11728373" y="2659387"/>
                  <a:ext cx="11520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50" name="Freihand 349">
                  <a:extLst>
                    <a:ext uri="{FF2B5EF4-FFF2-40B4-BE49-F238E27FC236}">
                      <a16:creationId xmlns:a16="http://schemas.microsoft.com/office/drawing/2014/main" id="{0BF36511-3BBB-4E20-BA3B-94B8AEA47E75}"/>
                    </a:ext>
                  </a:extLst>
                </p14:cNvPr>
                <p14:cNvContentPartPr/>
                <p14:nvPr/>
              </p14:nvContentPartPr>
              <p14:xfrm>
                <a:off x="11725493" y="2404507"/>
                <a:ext cx="28800" cy="175320"/>
              </p14:xfrm>
            </p:contentPart>
          </mc:Choice>
          <mc:Fallback xmlns="">
            <p:pic>
              <p:nvPicPr>
                <p:cNvPr id="350" name="Freihand 349">
                  <a:extLst>
                    <a:ext uri="{FF2B5EF4-FFF2-40B4-BE49-F238E27FC236}">
                      <a16:creationId xmlns:a16="http://schemas.microsoft.com/office/drawing/2014/main" id="{0BF36511-3BBB-4E20-BA3B-94B8AEA47E75}"/>
                    </a:ext>
                  </a:extLst>
                </p:cNvPr>
                <p:cNvPicPr/>
                <p:nvPr/>
              </p:nvPicPr>
              <p:blipFill>
                <a:blip r:embed="rId574"/>
                <a:stretch>
                  <a:fillRect/>
                </a:stretch>
              </p:blipFill>
              <p:spPr>
                <a:xfrm>
                  <a:off x="11721173" y="2400187"/>
                  <a:ext cx="374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51" name="Freihand 350">
                  <a:extLst>
                    <a:ext uri="{FF2B5EF4-FFF2-40B4-BE49-F238E27FC236}">
                      <a16:creationId xmlns:a16="http://schemas.microsoft.com/office/drawing/2014/main" id="{A45591BA-A11B-4CF2-8939-743C8740B0E6}"/>
                    </a:ext>
                  </a:extLst>
                </p14:cNvPr>
                <p14:cNvContentPartPr/>
                <p14:nvPr/>
              </p14:nvContentPartPr>
              <p14:xfrm>
                <a:off x="11693093" y="2497027"/>
                <a:ext cx="145440" cy="128520"/>
              </p14:xfrm>
            </p:contentPart>
          </mc:Choice>
          <mc:Fallback xmlns="">
            <p:pic>
              <p:nvPicPr>
                <p:cNvPr id="351" name="Freihand 350">
                  <a:extLst>
                    <a:ext uri="{FF2B5EF4-FFF2-40B4-BE49-F238E27FC236}">
                      <a16:creationId xmlns:a16="http://schemas.microsoft.com/office/drawing/2014/main" id="{A45591BA-A11B-4CF2-8939-743C8740B0E6}"/>
                    </a:ext>
                  </a:extLst>
                </p:cNvPr>
                <p:cNvPicPr/>
                <p:nvPr/>
              </p:nvPicPr>
              <p:blipFill>
                <a:blip r:embed="rId576"/>
                <a:stretch>
                  <a:fillRect/>
                </a:stretch>
              </p:blipFill>
              <p:spPr>
                <a:xfrm>
                  <a:off x="11688773" y="2492707"/>
                  <a:ext cx="154080" cy="137160"/>
                </a:xfrm>
                <a:prstGeom prst="rect">
                  <a:avLst/>
                </a:prstGeom>
              </p:spPr>
            </p:pic>
          </mc:Fallback>
        </mc:AlternateContent>
      </p:grpSp>
      <p:grpSp>
        <p:nvGrpSpPr>
          <p:cNvPr id="361" name="Gruppieren 360">
            <a:extLst>
              <a:ext uri="{FF2B5EF4-FFF2-40B4-BE49-F238E27FC236}">
                <a16:creationId xmlns:a16="http://schemas.microsoft.com/office/drawing/2014/main" id="{6E241670-EFC3-42DB-A8F8-E96F196AAA94}"/>
              </a:ext>
            </a:extLst>
          </p:cNvPr>
          <p:cNvGrpSpPr/>
          <p:nvPr/>
        </p:nvGrpSpPr>
        <p:grpSpPr>
          <a:xfrm>
            <a:off x="11395373" y="2039827"/>
            <a:ext cx="710640" cy="241560"/>
            <a:chOff x="11395373" y="2039827"/>
            <a:chExt cx="710640" cy="241560"/>
          </a:xfrm>
        </p:grpSpPr>
        <mc:AlternateContent xmlns:mc="http://schemas.openxmlformats.org/markup-compatibility/2006" xmlns:p14="http://schemas.microsoft.com/office/powerpoint/2010/main">
          <mc:Choice Requires="p14">
            <p:contentPart p14:bwMode="auto" r:id="rId577">
              <p14:nvContentPartPr>
                <p14:cNvPr id="352" name="Freihand 351">
                  <a:extLst>
                    <a:ext uri="{FF2B5EF4-FFF2-40B4-BE49-F238E27FC236}">
                      <a16:creationId xmlns:a16="http://schemas.microsoft.com/office/drawing/2014/main" id="{F03AD9E4-F722-41F8-BD43-31124EB1F1C0}"/>
                    </a:ext>
                  </a:extLst>
                </p14:cNvPr>
                <p14:cNvContentPartPr/>
                <p14:nvPr/>
              </p14:nvContentPartPr>
              <p14:xfrm>
                <a:off x="11465933" y="2116507"/>
                <a:ext cx="8280" cy="164880"/>
              </p14:xfrm>
            </p:contentPart>
          </mc:Choice>
          <mc:Fallback xmlns="">
            <p:pic>
              <p:nvPicPr>
                <p:cNvPr id="352" name="Freihand 351">
                  <a:extLst>
                    <a:ext uri="{FF2B5EF4-FFF2-40B4-BE49-F238E27FC236}">
                      <a16:creationId xmlns:a16="http://schemas.microsoft.com/office/drawing/2014/main" id="{F03AD9E4-F722-41F8-BD43-31124EB1F1C0}"/>
                    </a:ext>
                  </a:extLst>
                </p:cNvPr>
                <p:cNvPicPr/>
                <p:nvPr/>
              </p:nvPicPr>
              <p:blipFill>
                <a:blip r:embed="rId578"/>
                <a:stretch>
                  <a:fillRect/>
                </a:stretch>
              </p:blipFill>
              <p:spPr>
                <a:xfrm>
                  <a:off x="11461613" y="2112187"/>
                  <a:ext cx="169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53" name="Freihand 352">
                  <a:extLst>
                    <a:ext uri="{FF2B5EF4-FFF2-40B4-BE49-F238E27FC236}">
                      <a16:creationId xmlns:a16="http://schemas.microsoft.com/office/drawing/2014/main" id="{63F4756B-F0DD-4C32-B27B-983D5030C2A0}"/>
                    </a:ext>
                  </a:extLst>
                </p14:cNvPr>
                <p14:cNvContentPartPr/>
                <p14:nvPr/>
              </p14:nvContentPartPr>
              <p14:xfrm>
                <a:off x="11395373" y="2068267"/>
                <a:ext cx="186120" cy="180000"/>
              </p14:xfrm>
            </p:contentPart>
          </mc:Choice>
          <mc:Fallback xmlns="">
            <p:pic>
              <p:nvPicPr>
                <p:cNvPr id="353" name="Freihand 352">
                  <a:extLst>
                    <a:ext uri="{FF2B5EF4-FFF2-40B4-BE49-F238E27FC236}">
                      <a16:creationId xmlns:a16="http://schemas.microsoft.com/office/drawing/2014/main" id="{63F4756B-F0DD-4C32-B27B-983D5030C2A0}"/>
                    </a:ext>
                  </a:extLst>
                </p:cNvPr>
                <p:cNvPicPr/>
                <p:nvPr/>
              </p:nvPicPr>
              <p:blipFill>
                <a:blip r:embed="rId580"/>
                <a:stretch>
                  <a:fillRect/>
                </a:stretch>
              </p:blipFill>
              <p:spPr>
                <a:xfrm>
                  <a:off x="11391053" y="2063947"/>
                  <a:ext cx="1947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54" name="Freihand 353">
                  <a:extLst>
                    <a:ext uri="{FF2B5EF4-FFF2-40B4-BE49-F238E27FC236}">
                      <a16:creationId xmlns:a16="http://schemas.microsoft.com/office/drawing/2014/main" id="{BE85AFF1-FE3B-4E07-892B-D067D2D4157F}"/>
                    </a:ext>
                  </a:extLst>
                </p14:cNvPr>
                <p14:cNvContentPartPr/>
                <p14:nvPr/>
              </p14:nvContentPartPr>
              <p14:xfrm>
                <a:off x="11582933" y="2138107"/>
                <a:ext cx="83160" cy="95760"/>
              </p14:xfrm>
            </p:contentPart>
          </mc:Choice>
          <mc:Fallback xmlns="">
            <p:pic>
              <p:nvPicPr>
                <p:cNvPr id="354" name="Freihand 353">
                  <a:extLst>
                    <a:ext uri="{FF2B5EF4-FFF2-40B4-BE49-F238E27FC236}">
                      <a16:creationId xmlns:a16="http://schemas.microsoft.com/office/drawing/2014/main" id="{BE85AFF1-FE3B-4E07-892B-D067D2D4157F}"/>
                    </a:ext>
                  </a:extLst>
                </p:cNvPr>
                <p:cNvPicPr/>
                <p:nvPr/>
              </p:nvPicPr>
              <p:blipFill>
                <a:blip r:embed="rId582"/>
                <a:stretch>
                  <a:fillRect/>
                </a:stretch>
              </p:blipFill>
              <p:spPr>
                <a:xfrm>
                  <a:off x="11578613" y="2133787"/>
                  <a:ext cx="918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55" name="Freihand 354">
                  <a:extLst>
                    <a:ext uri="{FF2B5EF4-FFF2-40B4-BE49-F238E27FC236}">
                      <a16:creationId xmlns:a16="http://schemas.microsoft.com/office/drawing/2014/main" id="{7CF1E7C3-F5F7-43DB-95A8-E1FC19AFA3A1}"/>
                    </a:ext>
                  </a:extLst>
                </p14:cNvPr>
                <p14:cNvContentPartPr/>
                <p14:nvPr/>
              </p14:nvContentPartPr>
              <p14:xfrm>
                <a:off x="11661413" y="2154307"/>
                <a:ext cx="86400" cy="81360"/>
              </p14:xfrm>
            </p:contentPart>
          </mc:Choice>
          <mc:Fallback xmlns="">
            <p:pic>
              <p:nvPicPr>
                <p:cNvPr id="355" name="Freihand 354">
                  <a:extLst>
                    <a:ext uri="{FF2B5EF4-FFF2-40B4-BE49-F238E27FC236}">
                      <a16:creationId xmlns:a16="http://schemas.microsoft.com/office/drawing/2014/main" id="{7CF1E7C3-F5F7-43DB-95A8-E1FC19AFA3A1}"/>
                    </a:ext>
                  </a:extLst>
                </p:cNvPr>
                <p:cNvPicPr/>
                <p:nvPr/>
              </p:nvPicPr>
              <p:blipFill>
                <a:blip r:embed="rId584"/>
                <a:stretch>
                  <a:fillRect/>
                </a:stretch>
              </p:blipFill>
              <p:spPr>
                <a:xfrm>
                  <a:off x="11657093" y="2149987"/>
                  <a:ext cx="950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56" name="Freihand 355">
                  <a:extLst>
                    <a:ext uri="{FF2B5EF4-FFF2-40B4-BE49-F238E27FC236}">
                      <a16:creationId xmlns:a16="http://schemas.microsoft.com/office/drawing/2014/main" id="{F066A2DD-04FD-45B7-B2D4-592AD5A476C7}"/>
                    </a:ext>
                  </a:extLst>
                </p14:cNvPr>
                <p14:cNvContentPartPr/>
                <p14:nvPr/>
              </p14:nvContentPartPr>
              <p14:xfrm>
                <a:off x="11757533" y="2039827"/>
                <a:ext cx="48600" cy="180000"/>
              </p14:xfrm>
            </p:contentPart>
          </mc:Choice>
          <mc:Fallback xmlns="">
            <p:pic>
              <p:nvPicPr>
                <p:cNvPr id="356" name="Freihand 355">
                  <a:extLst>
                    <a:ext uri="{FF2B5EF4-FFF2-40B4-BE49-F238E27FC236}">
                      <a16:creationId xmlns:a16="http://schemas.microsoft.com/office/drawing/2014/main" id="{F066A2DD-04FD-45B7-B2D4-592AD5A476C7}"/>
                    </a:ext>
                  </a:extLst>
                </p:cNvPr>
                <p:cNvPicPr/>
                <p:nvPr/>
              </p:nvPicPr>
              <p:blipFill>
                <a:blip r:embed="rId586"/>
                <a:stretch>
                  <a:fillRect/>
                </a:stretch>
              </p:blipFill>
              <p:spPr>
                <a:xfrm>
                  <a:off x="11753213" y="2035507"/>
                  <a:ext cx="572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57" name="Freihand 356">
                  <a:extLst>
                    <a:ext uri="{FF2B5EF4-FFF2-40B4-BE49-F238E27FC236}">
                      <a16:creationId xmlns:a16="http://schemas.microsoft.com/office/drawing/2014/main" id="{023822BB-D695-473F-97F1-C2A239BA6DB0}"/>
                    </a:ext>
                  </a:extLst>
                </p14:cNvPr>
                <p14:cNvContentPartPr/>
                <p14:nvPr/>
              </p14:nvContentPartPr>
              <p14:xfrm>
                <a:off x="11806853" y="2132707"/>
                <a:ext cx="101520" cy="95760"/>
              </p14:xfrm>
            </p:contentPart>
          </mc:Choice>
          <mc:Fallback xmlns="">
            <p:pic>
              <p:nvPicPr>
                <p:cNvPr id="357" name="Freihand 356">
                  <a:extLst>
                    <a:ext uri="{FF2B5EF4-FFF2-40B4-BE49-F238E27FC236}">
                      <a16:creationId xmlns:a16="http://schemas.microsoft.com/office/drawing/2014/main" id="{023822BB-D695-473F-97F1-C2A239BA6DB0}"/>
                    </a:ext>
                  </a:extLst>
                </p:cNvPr>
                <p:cNvPicPr/>
                <p:nvPr/>
              </p:nvPicPr>
              <p:blipFill>
                <a:blip r:embed="rId588"/>
                <a:stretch>
                  <a:fillRect/>
                </a:stretch>
              </p:blipFill>
              <p:spPr>
                <a:xfrm>
                  <a:off x="11802533" y="2128387"/>
                  <a:ext cx="1101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58" name="Freihand 357">
                  <a:extLst>
                    <a:ext uri="{FF2B5EF4-FFF2-40B4-BE49-F238E27FC236}">
                      <a16:creationId xmlns:a16="http://schemas.microsoft.com/office/drawing/2014/main" id="{5B739A6B-EE47-41B0-B78F-8518BC4053EA}"/>
                    </a:ext>
                  </a:extLst>
                </p14:cNvPr>
                <p14:cNvContentPartPr/>
                <p14:nvPr/>
              </p14:nvContentPartPr>
              <p14:xfrm>
                <a:off x="11838173" y="2170507"/>
                <a:ext cx="60480" cy="3600"/>
              </p14:xfrm>
            </p:contentPart>
          </mc:Choice>
          <mc:Fallback xmlns="">
            <p:pic>
              <p:nvPicPr>
                <p:cNvPr id="358" name="Freihand 357">
                  <a:extLst>
                    <a:ext uri="{FF2B5EF4-FFF2-40B4-BE49-F238E27FC236}">
                      <a16:creationId xmlns:a16="http://schemas.microsoft.com/office/drawing/2014/main" id="{5B739A6B-EE47-41B0-B78F-8518BC4053EA}"/>
                    </a:ext>
                  </a:extLst>
                </p:cNvPr>
                <p:cNvPicPr/>
                <p:nvPr/>
              </p:nvPicPr>
              <p:blipFill>
                <a:blip r:embed="rId590"/>
                <a:stretch>
                  <a:fillRect/>
                </a:stretch>
              </p:blipFill>
              <p:spPr>
                <a:xfrm>
                  <a:off x="11833853" y="2166187"/>
                  <a:ext cx="691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59" name="Freihand 358">
                  <a:extLst>
                    <a:ext uri="{FF2B5EF4-FFF2-40B4-BE49-F238E27FC236}">
                      <a16:creationId xmlns:a16="http://schemas.microsoft.com/office/drawing/2014/main" id="{2CC44C34-243B-4D2C-9827-2E715A0F447E}"/>
                    </a:ext>
                  </a:extLst>
                </p14:cNvPr>
                <p14:cNvContentPartPr/>
                <p14:nvPr/>
              </p14:nvContentPartPr>
              <p14:xfrm>
                <a:off x="11896493" y="2158267"/>
                <a:ext cx="118080" cy="49320"/>
              </p14:xfrm>
            </p:contentPart>
          </mc:Choice>
          <mc:Fallback xmlns="">
            <p:pic>
              <p:nvPicPr>
                <p:cNvPr id="359" name="Freihand 358">
                  <a:extLst>
                    <a:ext uri="{FF2B5EF4-FFF2-40B4-BE49-F238E27FC236}">
                      <a16:creationId xmlns:a16="http://schemas.microsoft.com/office/drawing/2014/main" id="{2CC44C34-243B-4D2C-9827-2E715A0F447E}"/>
                    </a:ext>
                  </a:extLst>
                </p:cNvPr>
                <p:cNvPicPr/>
                <p:nvPr/>
              </p:nvPicPr>
              <p:blipFill>
                <a:blip r:embed="rId592"/>
                <a:stretch>
                  <a:fillRect/>
                </a:stretch>
              </p:blipFill>
              <p:spPr>
                <a:xfrm>
                  <a:off x="11892173" y="2153947"/>
                  <a:ext cx="1267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60" name="Freihand 359">
                  <a:extLst>
                    <a:ext uri="{FF2B5EF4-FFF2-40B4-BE49-F238E27FC236}">
                      <a16:creationId xmlns:a16="http://schemas.microsoft.com/office/drawing/2014/main" id="{147A7390-D1FD-4418-9DD1-DE97A111F70E}"/>
                    </a:ext>
                  </a:extLst>
                </p14:cNvPr>
                <p14:cNvContentPartPr/>
                <p14:nvPr/>
              </p14:nvContentPartPr>
              <p14:xfrm>
                <a:off x="12010973" y="2106067"/>
                <a:ext cx="95040" cy="131040"/>
              </p14:xfrm>
            </p:contentPart>
          </mc:Choice>
          <mc:Fallback xmlns="">
            <p:pic>
              <p:nvPicPr>
                <p:cNvPr id="360" name="Freihand 359">
                  <a:extLst>
                    <a:ext uri="{FF2B5EF4-FFF2-40B4-BE49-F238E27FC236}">
                      <a16:creationId xmlns:a16="http://schemas.microsoft.com/office/drawing/2014/main" id="{147A7390-D1FD-4418-9DD1-DE97A111F70E}"/>
                    </a:ext>
                  </a:extLst>
                </p:cNvPr>
                <p:cNvPicPr/>
                <p:nvPr/>
              </p:nvPicPr>
              <p:blipFill>
                <a:blip r:embed="rId594"/>
                <a:stretch>
                  <a:fillRect/>
                </a:stretch>
              </p:blipFill>
              <p:spPr>
                <a:xfrm>
                  <a:off x="12006653" y="2101747"/>
                  <a:ext cx="103680" cy="139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5">
            <p14:nvContentPartPr>
              <p14:cNvPr id="425" name="Freihand 424">
                <a:extLst>
                  <a:ext uri="{FF2B5EF4-FFF2-40B4-BE49-F238E27FC236}">
                    <a16:creationId xmlns:a16="http://schemas.microsoft.com/office/drawing/2014/main" id="{6C884C4A-A2DD-4C05-A8FB-6D7809993780}"/>
                  </a:ext>
                </a:extLst>
              </p14:cNvPr>
              <p14:cNvContentPartPr/>
              <p14:nvPr/>
            </p14:nvContentPartPr>
            <p14:xfrm>
              <a:off x="6397853" y="5467"/>
              <a:ext cx="3532320" cy="823680"/>
            </p14:xfrm>
          </p:contentPart>
        </mc:Choice>
        <mc:Fallback xmlns="">
          <p:pic>
            <p:nvPicPr>
              <p:cNvPr id="425" name="Freihand 424">
                <a:extLst>
                  <a:ext uri="{FF2B5EF4-FFF2-40B4-BE49-F238E27FC236}">
                    <a16:creationId xmlns:a16="http://schemas.microsoft.com/office/drawing/2014/main" id="{6C884C4A-A2DD-4C05-A8FB-6D7809993780}"/>
                  </a:ext>
                </a:extLst>
              </p:cNvPr>
              <p:cNvPicPr/>
              <p:nvPr/>
            </p:nvPicPr>
            <p:blipFill>
              <a:blip r:embed="rId596"/>
              <a:stretch>
                <a:fillRect/>
              </a:stretch>
            </p:blipFill>
            <p:spPr>
              <a:xfrm>
                <a:off x="6393533" y="1147"/>
                <a:ext cx="3540960" cy="83232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426" name="Freihand 425">
                <a:extLst>
                  <a:ext uri="{FF2B5EF4-FFF2-40B4-BE49-F238E27FC236}">
                    <a16:creationId xmlns:a16="http://schemas.microsoft.com/office/drawing/2014/main" id="{B1B57A2E-B101-40B4-82B1-71B81C5A3375}"/>
                  </a:ext>
                </a:extLst>
              </p14:cNvPr>
              <p14:cNvContentPartPr/>
              <p14:nvPr/>
            </p14:nvContentPartPr>
            <p14:xfrm>
              <a:off x="2791013" y="5121787"/>
              <a:ext cx="1195920" cy="81000"/>
            </p14:xfrm>
          </p:contentPart>
        </mc:Choice>
        <mc:Fallback xmlns="">
          <p:pic>
            <p:nvPicPr>
              <p:cNvPr id="426" name="Freihand 425">
                <a:extLst>
                  <a:ext uri="{FF2B5EF4-FFF2-40B4-BE49-F238E27FC236}">
                    <a16:creationId xmlns:a16="http://schemas.microsoft.com/office/drawing/2014/main" id="{B1B57A2E-B101-40B4-82B1-71B81C5A3375}"/>
                  </a:ext>
                </a:extLst>
              </p:cNvPr>
              <p:cNvPicPr/>
              <p:nvPr/>
            </p:nvPicPr>
            <p:blipFill>
              <a:blip r:embed="rId598"/>
              <a:stretch>
                <a:fillRect/>
              </a:stretch>
            </p:blipFill>
            <p:spPr>
              <a:xfrm>
                <a:off x="2786693" y="5117467"/>
                <a:ext cx="12045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427" name="Freihand 426">
                <a:extLst>
                  <a:ext uri="{FF2B5EF4-FFF2-40B4-BE49-F238E27FC236}">
                    <a16:creationId xmlns:a16="http://schemas.microsoft.com/office/drawing/2014/main" id="{CED00837-E963-4E9E-999E-1B3E9364866D}"/>
                  </a:ext>
                </a:extLst>
              </p14:cNvPr>
              <p14:cNvContentPartPr/>
              <p14:nvPr/>
            </p14:nvContentPartPr>
            <p14:xfrm>
              <a:off x="3106013" y="4467667"/>
              <a:ext cx="1406520" cy="467280"/>
            </p14:xfrm>
          </p:contentPart>
        </mc:Choice>
        <mc:Fallback xmlns="">
          <p:pic>
            <p:nvPicPr>
              <p:cNvPr id="427" name="Freihand 426">
                <a:extLst>
                  <a:ext uri="{FF2B5EF4-FFF2-40B4-BE49-F238E27FC236}">
                    <a16:creationId xmlns:a16="http://schemas.microsoft.com/office/drawing/2014/main" id="{CED00837-E963-4E9E-999E-1B3E9364866D}"/>
                  </a:ext>
                </a:extLst>
              </p:cNvPr>
              <p:cNvPicPr/>
              <p:nvPr/>
            </p:nvPicPr>
            <p:blipFill>
              <a:blip r:embed="rId600"/>
              <a:stretch>
                <a:fillRect/>
              </a:stretch>
            </p:blipFill>
            <p:spPr>
              <a:xfrm>
                <a:off x="3101693" y="4463347"/>
                <a:ext cx="1415160" cy="47592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469" name="Freihand 468">
                <a:extLst>
                  <a:ext uri="{FF2B5EF4-FFF2-40B4-BE49-F238E27FC236}">
                    <a16:creationId xmlns:a16="http://schemas.microsoft.com/office/drawing/2014/main" id="{46872270-2AC0-4E45-AD18-DF1FA3EEFCE6}"/>
                  </a:ext>
                </a:extLst>
              </p14:cNvPr>
              <p14:cNvContentPartPr/>
              <p14:nvPr/>
            </p14:nvContentPartPr>
            <p14:xfrm>
              <a:off x="3115373" y="4518067"/>
              <a:ext cx="1380600" cy="408960"/>
            </p14:xfrm>
          </p:contentPart>
        </mc:Choice>
        <mc:Fallback xmlns="">
          <p:pic>
            <p:nvPicPr>
              <p:cNvPr id="469" name="Freihand 468">
                <a:extLst>
                  <a:ext uri="{FF2B5EF4-FFF2-40B4-BE49-F238E27FC236}">
                    <a16:creationId xmlns:a16="http://schemas.microsoft.com/office/drawing/2014/main" id="{46872270-2AC0-4E45-AD18-DF1FA3EEFCE6}"/>
                  </a:ext>
                </a:extLst>
              </p:cNvPr>
              <p:cNvPicPr/>
              <p:nvPr/>
            </p:nvPicPr>
            <p:blipFill>
              <a:blip r:embed="rId602"/>
              <a:stretch>
                <a:fillRect/>
              </a:stretch>
            </p:blipFill>
            <p:spPr>
              <a:xfrm>
                <a:off x="3111053" y="4513747"/>
                <a:ext cx="1389240" cy="41760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470" name="Freihand 469">
                <a:extLst>
                  <a:ext uri="{FF2B5EF4-FFF2-40B4-BE49-F238E27FC236}">
                    <a16:creationId xmlns:a16="http://schemas.microsoft.com/office/drawing/2014/main" id="{19B42F7A-C012-4F30-8741-D9673FB2C895}"/>
                  </a:ext>
                </a:extLst>
              </p14:cNvPr>
              <p14:cNvContentPartPr/>
              <p14:nvPr/>
            </p14:nvContentPartPr>
            <p14:xfrm>
              <a:off x="7388573" y="5047987"/>
              <a:ext cx="433080" cy="340560"/>
            </p14:xfrm>
          </p:contentPart>
        </mc:Choice>
        <mc:Fallback xmlns="">
          <p:pic>
            <p:nvPicPr>
              <p:cNvPr id="470" name="Freihand 469">
                <a:extLst>
                  <a:ext uri="{FF2B5EF4-FFF2-40B4-BE49-F238E27FC236}">
                    <a16:creationId xmlns:a16="http://schemas.microsoft.com/office/drawing/2014/main" id="{19B42F7A-C012-4F30-8741-D9673FB2C895}"/>
                  </a:ext>
                </a:extLst>
              </p:cNvPr>
              <p:cNvPicPr/>
              <p:nvPr/>
            </p:nvPicPr>
            <p:blipFill>
              <a:blip r:embed="rId604"/>
              <a:stretch>
                <a:fillRect/>
              </a:stretch>
            </p:blipFill>
            <p:spPr>
              <a:xfrm>
                <a:off x="7384253" y="5043667"/>
                <a:ext cx="44172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471" name="Freihand 470">
                <a:extLst>
                  <a:ext uri="{FF2B5EF4-FFF2-40B4-BE49-F238E27FC236}">
                    <a16:creationId xmlns:a16="http://schemas.microsoft.com/office/drawing/2014/main" id="{7A8FA15E-0F03-49CB-8A18-3E166356B3E1}"/>
                  </a:ext>
                </a:extLst>
              </p14:cNvPr>
              <p14:cNvContentPartPr/>
              <p14:nvPr/>
            </p14:nvContentPartPr>
            <p14:xfrm>
              <a:off x="3214013" y="4480627"/>
              <a:ext cx="1149840" cy="451440"/>
            </p14:xfrm>
          </p:contentPart>
        </mc:Choice>
        <mc:Fallback xmlns="">
          <p:pic>
            <p:nvPicPr>
              <p:cNvPr id="471" name="Freihand 470">
                <a:extLst>
                  <a:ext uri="{FF2B5EF4-FFF2-40B4-BE49-F238E27FC236}">
                    <a16:creationId xmlns:a16="http://schemas.microsoft.com/office/drawing/2014/main" id="{7A8FA15E-0F03-49CB-8A18-3E166356B3E1}"/>
                  </a:ext>
                </a:extLst>
              </p:cNvPr>
              <p:cNvPicPr/>
              <p:nvPr/>
            </p:nvPicPr>
            <p:blipFill>
              <a:blip r:embed="rId606"/>
              <a:stretch>
                <a:fillRect/>
              </a:stretch>
            </p:blipFill>
            <p:spPr>
              <a:xfrm>
                <a:off x="3209693" y="4476307"/>
                <a:ext cx="1158480" cy="460080"/>
              </a:xfrm>
              <a:prstGeom prst="rect">
                <a:avLst/>
              </a:prstGeom>
            </p:spPr>
          </p:pic>
        </mc:Fallback>
      </mc:AlternateContent>
      <p:grpSp>
        <p:nvGrpSpPr>
          <p:cNvPr id="497" name="Gruppieren 496">
            <a:extLst>
              <a:ext uri="{FF2B5EF4-FFF2-40B4-BE49-F238E27FC236}">
                <a16:creationId xmlns:a16="http://schemas.microsoft.com/office/drawing/2014/main" id="{9457060F-6095-4099-A73D-629F2DEAC14B}"/>
              </a:ext>
            </a:extLst>
          </p:cNvPr>
          <p:cNvGrpSpPr/>
          <p:nvPr/>
        </p:nvGrpSpPr>
        <p:grpSpPr>
          <a:xfrm>
            <a:off x="3226973" y="3361747"/>
            <a:ext cx="7504200" cy="2471040"/>
            <a:chOff x="3226973" y="3361747"/>
            <a:chExt cx="7504200" cy="2471040"/>
          </a:xfrm>
        </p:grpSpPr>
        <mc:AlternateContent xmlns:mc="http://schemas.openxmlformats.org/markup-compatibility/2006" xmlns:p14="http://schemas.microsoft.com/office/powerpoint/2010/main">
          <mc:Choice Requires="p14">
            <p:contentPart p14:bwMode="auto" r:id="rId607">
              <p14:nvContentPartPr>
                <p14:cNvPr id="363" name="Freihand 362">
                  <a:extLst>
                    <a:ext uri="{FF2B5EF4-FFF2-40B4-BE49-F238E27FC236}">
                      <a16:creationId xmlns:a16="http://schemas.microsoft.com/office/drawing/2014/main" id="{0A5FD8C0-5387-457B-9D13-88778087E5DD}"/>
                    </a:ext>
                  </a:extLst>
                </p14:cNvPr>
                <p14:cNvContentPartPr/>
                <p14:nvPr/>
              </p14:nvContentPartPr>
              <p14:xfrm>
                <a:off x="7066373" y="3507907"/>
                <a:ext cx="111960" cy="119160"/>
              </p14:xfrm>
            </p:contentPart>
          </mc:Choice>
          <mc:Fallback xmlns="">
            <p:pic>
              <p:nvPicPr>
                <p:cNvPr id="363" name="Freihand 362">
                  <a:extLst>
                    <a:ext uri="{FF2B5EF4-FFF2-40B4-BE49-F238E27FC236}">
                      <a16:creationId xmlns:a16="http://schemas.microsoft.com/office/drawing/2014/main" id="{0A5FD8C0-5387-457B-9D13-88778087E5DD}"/>
                    </a:ext>
                  </a:extLst>
                </p:cNvPr>
                <p:cNvPicPr/>
                <p:nvPr/>
              </p:nvPicPr>
              <p:blipFill>
                <a:blip r:embed="rId608"/>
                <a:stretch>
                  <a:fillRect/>
                </a:stretch>
              </p:blipFill>
              <p:spPr>
                <a:xfrm>
                  <a:off x="7062053" y="3503587"/>
                  <a:ext cx="1206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64" name="Freihand 363">
                  <a:extLst>
                    <a:ext uri="{FF2B5EF4-FFF2-40B4-BE49-F238E27FC236}">
                      <a16:creationId xmlns:a16="http://schemas.microsoft.com/office/drawing/2014/main" id="{EA53A6F3-933D-4487-BC22-98EA859D3A58}"/>
                    </a:ext>
                  </a:extLst>
                </p14:cNvPr>
                <p14:cNvContentPartPr/>
                <p14:nvPr/>
              </p14:nvContentPartPr>
              <p14:xfrm>
                <a:off x="7176893" y="3439867"/>
                <a:ext cx="162360" cy="172080"/>
              </p14:xfrm>
            </p:contentPart>
          </mc:Choice>
          <mc:Fallback xmlns="">
            <p:pic>
              <p:nvPicPr>
                <p:cNvPr id="364" name="Freihand 363">
                  <a:extLst>
                    <a:ext uri="{FF2B5EF4-FFF2-40B4-BE49-F238E27FC236}">
                      <a16:creationId xmlns:a16="http://schemas.microsoft.com/office/drawing/2014/main" id="{EA53A6F3-933D-4487-BC22-98EA859D3A58}"/>
                    </a:ext>
                  </a:extLst>
                </p:cNvPr>
                <p:cNvPicPr/>
                <p:nvPr/>
              </p:nvPicPr>
              <p:blipFill>
                <a:blip r:embed="rId610"/>
                <a:stretch>
                  <a:fillRect/>
                </a:stretch>
              </p:blipFill>
              <p:spPr>
                <a:xfrm>
                  <a:off x="7172573" y="3435547"/>
                  <a:ext cx="1710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65" name="Freihand 364">
                  <a:extLst>
                    <a:ext uri="{FF2B5EF4-FFF2-40B4-BE49-F238E27FC236}">
                      <a16:creationId xmlns:a16="http://schemas.microsoft.com/office/drawing/2014/main" id="{8512ABF1-07F3-4D66-8F5D-98E362463DE5}"/>
                    </a:ext>
                  </a:extLst>
                </p14:cNvPr>
                <p14:cNvContentPartPr/>
                <p14:nvPr/>
              </p14:nvContentPartPr>
              <p14:xfrm>
                <a:off x="7365173" y="3516187"/>
                <a:ext cx="73080" cy="87120"/>
              </p14:xfrm>
            </p:contentPart>
          </mc:Choice>
          <mc:Fallback xmlns="">
            <p:pic>
              <p:nvPicPr>
                <p:cNvPr id="365" name="Freihand 364">
                  <a:extLst>
                    <a:ext uri="{FF2B5EF4-FFF2-40B4-BE49-F238E27FC236}">
                      <a16:creationId xmlns:a16="http://schemas.microsoft.com/office/drawing/2014/main" id="{8512ABF1-07F3-4D66-8F5D-98E362463DE5}"/>
                    </a:ext>
                  </a:extLst>
                </p:cNvPr>
                <p:cNvPicPr/>
                <p:nvPr/>
              </p:nvPicPr>
              <p:blipFill>
                <a:blip r:embed="rId612"/>
                <a:stretch>
                  <a:fillRect/>
                </a:stretch>
              </p:blipFill>
              <p:spPr>
                <a:xfrm>
                  <a:off x="7360853" y="3511867"/>
                  <a:ext cx="817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66" name="Freihand 365">
                  <a:extLst>
                    <a:ext uri="{FF2B5EF4-FFF2-40B4-BE49-F238E27FC236}">
                      <a16:creationId xmlns:a16="http://schemas.microsoft.com/office/drawing/2014/main" id="{FBB6CB6C-60C3-4985-9E39-0159D0C5D3C0}"/>
                    </a:ext>
                  </a:extLst>
                </p14:cNvPr>
                <p14:cNvContentPartPr/>
                <p14:nvPr/>
              </p14:nvContentPartPr>
              <p14:xfrm>
                <a:off x="7681613" y="3488107"/>
                <a:ext cx="125280" cy="114120"/>
              </p14:xfrm>
            </p:contentPart>
          </mc:Choice>
          <mc:Fallback xmlns="">
            <p:pic>
              <p:nvPicPr>
                <p:cNvPr id="366" name="Freihand 365">
                  <a:extLst>
                    <a:ext uri="{FF2B5EF4-FFF2-40B4-BE49-F238E27FC236}">
                      <a16:creationId xmlns:a16="http://schemas.microsoft.com/office/drawing/2014/main" id="{FBB6CB6C-60C3-4985-9E39-0159D0C5D3C0}"/>
                    </a:ext>
                  </a:extLst>
                </p:cNvPr>
                <p:cNvPicPr/>
                <p:nvPr/>
              </p:nvPicPr>
              <p:blipFill>
                <a:blip r:embed="rId614"/>
                <a:stretch>
                  <a:fillRect/>
                </a:stretch>
              </p:blipFill>
              <p:spPr>
                <a:xfrm>
                  <a:off x="7677293" y="3483787"/>
                  <a:ext cx="1339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67" name="Freihand 366">
                  <a:extLst>
                    <a:ext uri="{FF2B5EF4-FFF2-40B4-BE49-F238E27FC236}">
                      <a16:creationId xmlns:a16="http://schemas.microsoft.com/office/drawing/2014/main" id="{913CEDBA-C3B2-457B-8003-2DEE684A109E}"/>
                    </a:ext>
                  </a:extLst>
                </p14:cNvPr>
                <p14:cNvContentPartPr/>
                <p14:nvPr/>
              </p14:nvContentPartPr>
              <p14:xfrm>
                <a:off x="7839653" y="3418627"/>
                <a:ext cx="100800" cy="159120"/>
              </p14:xfrm>
            </p:contentPart>
          </mc:Choice>
          <mc:Fallback xmlns="">
            <p:pic>
              <p:nvPicPr>
                <p:cNvPr id="367" name="Freihand 366">
                  <a:extLst>
                    <a:ext uri="{FF2B5EF4-FFF2-40B4-BE49-F238E27FC236}">
                      <a16:creationId xmlns:a16="http://schemas.microsoft.com/office/drawing/2014/main" id="{913CEDBA-C3B2-457B-8003-2DEE684A109E}"/>
                    </a:ext>
                  </a:extLst>
                </p:cNvPr>
                <p:cNvPicPr/>
                <p:nvPr/>
              </p:nvPicPr>
              <p:blipFill>
                <a:blip r:embed="rId616"/>
                <a:stretch>
                  <a:fillRect/>
                </a:stretch>
              </p:blipFill>
              <p:spPr>
                <a:xfrm>
                  <a:off x="7835333" y="3414307"/>
                  <a:ext cx="1094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68" name="Freihand 367">
                  <a:extLst>
                    <a:ext uri="{FF2B5EF4-FFF2-40B4-BE49-F238E27FC236}">
                      <a16:creationId xmlns:a16="http://schemas.microsoft.com/office/drawing/2014/main" id="{F0FB9DBA-3819-41E3-819F-C98C60B44A68}"/>
                    </a:ext>
                  </a:extLst>
                </p14:cNvPr>
                <p14:cNvContentPartPr/>
                <p14:nvPr/>
              </p14:nvContentPartPr>
              <p14:xfrm>
                <a:off x="7966733" y="3489187"/>
                <a:ext cx="69480" cy="185040"/>
              </p14:xfrm>
            </p:contentPart>
          </mc:Choice>
          <mc:Fallback xmlns="">
            <p:pic>
              <p:nvPicPr>
                <p:cNvPr id="368" name="Freihand 367">
                  <a:extLst>
                    <a:ext uri="{FF2B5EF4-FFF2-40B4-BE49-F238E27FC236}">
                      <a16:creationId xmlns:a16="http://schemas.microsoft.com/office/drawing/2014/main" id="{F0FB9DBA-3819-41E3-819F-C98C60B44A68}"/>
                    </a:ext>
                  </a:extLst>
                </p:cNvPr>
                <p:cNvPicPr/>
                <p:nvPr/>
              </p:nvPicPr>
              <p:blipFill>
                <a:blip r:embed="rId618"/>
                <a:stretch>
                  <a:fillRect/>
                </a:stretch>
              </p:blipFill>
              <p:spPr>
                <a:xfrm>
                  <a:off x="7962413" y="3484867"/>
                  <a:ext cx="781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69" name="Freihand 368">
                  <a:extLst>
                    <a:ext uri="{FF2B5EF4-FFF2-40B4-BE49-F238E27FC236}">
                      <a16:creationId xmlns:a16="http://schemas.microsoft.com/office/drawing/2014/main" id="{CB9024ED-D1C4-4514-81CE-D1AF771969A6}"/>
                    </a:ext>
                  </a:extLst>
                </p14:cNvPr>
                <p14:cNvContentPartPr/>
                <p14:nvPr/>
              </p14:nvContentPartPr>
              <p14:xfrm>
                <a:off x="8070413" y="3477667"/>
                <a:ext cx="264240" cy="70560"/>
              </p14:xfrm>
            </p:contentPart>
          </mc:Choice>
          <mc:Fallback xmlns="">
            <p:pic>
              <p:nvPicPr>
                <p:cNvPr id="369" name="Freihand 368">
                  <a:extLst>
                    <a:ext uri="{FF2B5EF4-FFF2-40B4-BE49-F238E27FC236}">
                      <a16:creationId xmlns:a16="http://schemas.microsoft.com/office/drawing/2014/main" id="{CB9024ED-D1C4-4514-81CE-D1AF771969A6}"/>
                    </a:ext>
                  </a:extLst>
                </p:cNvPr>
                <p:cNvPicPr/>
                <p:nvPr/>
              </p:nvPicPr>
              <p:blipFill>
                <a:blip r:embed="rId620"/>
                <a:stretch>
                  <a:fillRect/>
                </a:stretch>
              </p:blipFill>
              <p:spPr>
                <a:xfrm>
                  <a:off x="8066093" y="3473347"/>
                  <a:ext cx="2728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70" name="Freihand 369">
                  <a:extLst>
                    <a:ext uri="{FF2B5EF4-FFF2-40B4-BE49-F238E27FC236}">
                      <a16:creationId xmlns:a16="http://schemas.microsoft.com/office/drawing/2014/main" id="{C05A8FCB-4583-4526-8B2A-B1889F91D7DA}"/>
                    </a:ext>
                  </a:extLst>
                </p14:cNvPr>
                <p14:cNvContentPartPr/>
                <p14:nvPr/>
              </p14:nvContentPartPr>
              <p14:xfrm>
                <a:off x="8387933" y="3447787"/>
                <a:ext cx="249480" cy="71640"/>
              </p14:xfrm>
            </p:contentPart>
          </mc:Choice>
          <mc:Fallback xmlns="">
            <p:pic>
              <p:nvPicPr>
                <p:cNvPr id="370" name="Freihand 369">
                  <a:extLst>
                    <a:ext uri="{FF2B5EF4-FFF2-40B4-BE49-F238E27FC236}">
                      <a16:creationId xmlns:a16="http://schemas.microsoft.com/office/drawing/2014/main" id="{C05A8FCB-4583-4526-8B2A-B1889F91D7DA}"/>
                    </a:ext>
                  </a:extLst>
                </p:cNvPr>
                <p:cNvPicPr/>
                <p:nvPr/>
              </p:nvPicPr>
              <p:blipFill>
                <a:blip r:embed="rId622"/>
                <a:stretch>
                  <a:fillRect/>
                </a:stretch>
              </p:blipFill>
              <p:spPr>
                <a:xfrm>
                  <a:off x="8383613" y="3443467"/>
                  <a:ext cx="2581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71" name="Freihand 370">
                  <a:extLst>
                    <a:ext uri="{FF2B5EF4-FFF2-40B4-BE49-F238E27FC236}">
                      <a16:creationId xmlns:a16="http://schemas.microsoft.com/office/drawing/2014/main" id="{9944B25B-E9DA-44A2-9B31-D653961A053B}"/>
                    </a:ext>
                  </a:extLst>
                </p14:cNvPr>
                <p14:cNvContentPartPr/>
                <p14:nvPr/>
              </p14:nvContentPartPr>
              <p14:xfrm>
                <a:off x="8624093" y="3361747"/>
                <a:ext cx="126720" cy="39240"/>
              </p14:xfrm>
            </p:contentPart>
          </mc:Choice>
          <mc:Fallback xmlns="">
            <p:pic>
              <p:nvPicPr>
                <p:cNvPr id="371" name="Freihand 370">
                  <a:extLst>
                    <a:ext uri="{FF2B5EF4-FFF2-40B4-BE49-F238E27FC236}">
                      <a16:creationId xmlns:a16="http://schemas.microsoft.com/office/drawing/2014/main" id="{9944B25B-E9DA-44A2-9B31-D653961A053B}"/>
                    </a:ext>
                  </a:extLst>
                </p:cNvPr>
                <p:cNvPicPr/>
                <p:nvPr/>
              </p:nvPicPr>
              <p:blipFill>
                <a:blip r:embed="rId624"/>
                <a:stretch>
                  <a:fillRect/>
                </a:stretch>
              </p:blipFill>
              <p:spPr>
                <a:xfrm>
                  <a:off x="8619773" y="3357427"/>
                  <a:ext cx="1353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72" name="Freihand 371">
                  <a:extLst>
                    <a:ext uri="{FF2B5EF4-FFF2-40B4-BE49-F238E27FC236}">
                      <a16:creationId xmlns:a16="http://schemas.microsoft.com/office/drawing/2014/main" id="{15CB2D34-4FFA-42A8-830F-67869709C3FA}"/>
                    </a:ext>
                  </a:extLst>
                </p14:cNvPr>
                <p14:cNvContentPartPr/>
                <p14:nvPr/>
              </p14:nvContentPartPr>
              <p14:xfrm>
                <a:off x="8773133" y="3485947"/>
                <a:ext cx="360" cy="360"/>
              </p14:xfrm>
            </p:contentPart>
          </mc:Choice>
          <mc:Fallback xmlns="">
            <p:pic>
              <p:nvPicPr>
                <p:cNvPr id="372" name="Freihand 371">
                  <a:extLst>
                    <a:ext uri="{FF2B5EF4-FFF2-40B4-BE49-F238E27FC236}">
                      <a16:creationId xmlns:a16="http://schemas.microsoft.com/office/drawing/2014/main" id="{15CB2D34-4FFA-42A8-830F-67869709C3FA}"/>
                    </a:ext>
                  </a:extLst>
                </p:cNvPr>
                <p:cNvPicPr/>
                <p:nvPr/>
              </p:nvPicPr>
              <p:blipFill>
                <a:blip r:embed="rId626"/>
                <a:stretch>
                  <a:fillRect/>
                </a:stretch>
              </p:blipFill>
              <p:spPr>
                <a:xfrm>
                  <a:off x="8768813" y="34816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75" name="Freihand 374">
                  <a:extLst>
                    <a:ext uri="{FF2B5EF4-FFF2-40B4-BE49-F238E27FC236}">
                      <a16:creationId xmlns:a16="http://schemas.microsoft.com/office/drawing/2014/main" id="{841DE25F-430E-4166-BEB3-B543F22F11C8}"/>
                    </a:ext>
                  </a:extLst>
                </p14:cNvPr>
                <p14:cNvContentPartPr/>
                <p14:nvPr/>
              </p14:nvContentPartPr>
              <p14:xfrm>
                <a:off x="7204973" y="3798427"/>
                <a:ext cx="118080" cy="120240"/>
              </p14:xfrm>
            </p:contentPart>
          </mc:Choice>
          <mc:Fallback xmlns="">
            <p:pic>
              <p:nvPicPr>
                <p:cNvPr id="375" name="Freihand 374">
                  <a:extLst>
                    <a:ext uri="{FF2B5EF4-FFF2-40B4-BE49-F238E27FC236}">
                      <a16:creationId xmlns:a16="http://schemas.microsoft.com/office/drawing/2014/main" id="{841DE25F-430E-4166-BEB3-B543F22F11C8}"/>
                    </a:ext>
                  </a:extLst>
                </p:cNvPr>
                <p:cNvPicPr/>
                <p:nvPr/>
              </p:nvPicPr>
              <p:blipFill>
                <a:blip r:embed="rId628"/>
                <a:stretch>
                  <a:fillRect/>
                </a:stretch>
              </p:blipFill>
              <p:spPr>
                <a:xfrm>
                  <a:off x="7200653" y="3794107"/>
                  <a:ext cx="1267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76" name="Freihand 375">
                  <a:extLst>
                    <a:ext uri="{FF2B5EF4-FFF2-40B4-BE49-F238E27FC236}">
                      <a16:creationId xmlns:a16="http://schemas.microsoft.com/office/drawing/2014/main" id="{FB194F41-A24B-41D1-9A83-8750AE0495DB}"/>
                    </a:ext>
                  </a:extLst>
                </p14:cNvPr>
                <p14:cNvContentPartPr/>
                <p14:nvPr/>
              </p14:nvContentPartPr>
              <p14:xfrm>
                <a:off x="7373813" y="3796987"/>
                <a:ext cx="63720" cy="113400"/>
              </p14:xfrm>
            </p:contentPart>
          </mc:Choice>
          <mc:Fallback xmlns="">
            <p:pic>
              <p:nvPicPr>
                <p:cNvPr id="376" name="Freihand 375">
                  <a:extLst>
                    <a:ext uri="{FF2B5EF4-FFF2-40B4-BE49-F238E27FC236}">
                      <a16:creationId xmlns:a16="http://schemas.microsoft.com/office/drawing/2014/main" id="{FB194F41-A24B-41D1-9A83-8750AE0495DB}"/>
                    </a:ext>
                  </a:extLst>
                </p:cNvPr>
                <p:cNvPicPr/>
                <p:nvPr/>
              </p:nvPicPr>
              <p:blipFill>
                <a:blip r:embed="rId630"/>
                <a:stretch>
                  <a:fillRect/>
                </a:stretch>
              </p:blipFill>
              <p:spPr>
                <a:xfrm>
                  <a:off x="7369493" y="3792667"/>
                  <a:ext cx="723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78" name="Freihand 377">
                  <a:extLst>
                    <a:ext uri="{FF2B5EF4-FFF2-40B4-BE49-F238E27FC236}">
                      <a16:creationId xmlns:a16="http://schemas.microsoft.com/office/drawing/2014/main" id="{ADA92222-FC2E-4509-A0EF-45A68A4871D3}"/>
                    </a:ext>
                  </a:extLst>
                </p14:cNvPr>
                <p14:cNvContentPartPr/>
                <p14:nvPr/>
              </p14:nvContentPartPr>
              <p14:xfrm>
                <a:off x="7479653" y="3802027"/>
                <a:ext cx="87120" cy="89280"/>
              </p14:xfrm>
            </p:contentPart>
          </mc:Choice>
          <mc:Fallback xmlns="">
            <p:pic>
              <p:nvPicPr>
                <p:cNvPr id="378" name="Freihand 377">
                  <a:extLst>
                    <a:ext uri="{FF2B5EF4-FFF2-40B4-BE49-F238E27FC236}">
                      <a16:creationId xmlns:a16="http://schemas.microsoft.com/office/drawing/2014/main" id="{ADA92222-FC2E-4509-A0EF-45A68A4871D3}"/>
                    </a:ext>
                  </a:extLst>
                </p:cNvPr>
                <p:cNvPicPr/>
                <p:nvPr/>
              </p:nvPicPr>
              <p:blipFill>
                <a:blip r:embed="rId632"/>
                <a:stretch>
                  <a:fillRect/>
                </a:stretch>
              </p:blipFill>
              <p:spPr>
                <a:xfrm>
                  <a:off x="7475333" y="3797707"/>
                  <a:ext cx="957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79" name="Freihand 378">
                  <a:extLst>
                    <a:ext uri="{FF2B5EF4-FFF2-40B4-BE49-F238E27FC236}">
                      <a16:creationId xmlns:a16="http://schemas.microsoft.com/office/drawing/2014/main" id="{52902943-09C3-4EFC-AD2C-7897EC541721}"/>
                    </a:ext>
                  </a:extLst>
                </p14:cNvPr>
                <p14:cNvContentPartPr/>
                <p14:nvPr/>
              </p14:nvContentPartPr>
              <p14:xfrm>
                <a:off x="7580093" y="3793747"/>
                <a:ext cx="99360" cy="84600"/>
              </p14:xfrm>
            </p:contentPart>
          </mc:Choice>
          <mc:Fallback xmlns="">
            <p:pic>
              <p:nvPicPr>
                <p:cNvPr id="379" name="Freihand 378">
                  <a:extLst>
                    <a:ext uri="{FF2B5EF4-FFF2-40B4-BE49-F238E27FC236}">
                      <a16:creationId xmlns:a16="http://schemas.microsoft.com/office/drawing/2014/main" id="{52902943-09C3-4EFC-AD2C-7897EC541721}"/>
                    </a:ext>
                  </a:extLst>
                </p:cNvPr>
                <p:cNvPicPr/>
                <p:nvPr/>
              </p:nvPicPr>
              <p:blipFill>
                <a:blip r:embed="rId634"/>
                <a:stretch>
                  <a:fillRect/>
                </a:stretch>
              </p:blipFill>
              <p:spPr>
                <a:xfrm>
                  <a:off x="7575773" y="3789427"/>
                  <a:ext cx="1080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81" name="Freihand 380">
                  <a:extLst>
                    <a:ext uri="{FF2B5EF4-FFF2-40B4-BE49-F238E27FC236}">
                      <a16:creationId xmlns:a16="http://schemas.microsoft.com/office/drawing/2014/main" id="{DF43C0EA-C4DC-42EE-BC72-BF4D0B01C48B}"/>
                    </a:ext>
                  </a:extLst>
                </p14:cNvPr>
                <p14:cNvContentPartPr/>
                <p14:nvPr/>
              </p14:nvContentPartPr>
              <p14:xfrm>
                <a:off x="7762973" y="3734347"/>
                <a:ext cx="102960" cy="155880"/>
              </p14:xfrm>
            </p:contentPart>
          </mc:Choice>
          <mc:Fallback xmlns="">
            <p:pic>
              <p:nvPicPr>
                <p:cNvPr id="381" name="Freihand 380">
                  <a:extLst>
                    <a:ext uri="{FF2B5EF4-FFF2-40B4-BE49-F238E27FC236}">
                      <a16:creationId xmlns:a16="http://schemas.microsoft.com/office/drawing/2014/main" id="{DF43C0EA-C4DC-42EE-BC72-BF4D0B01C48B}"/>
                    </a:ext>
                  </a:extLst>
                </p:cNvPr>
                <p:cNvPicPr/>
                <p:nvPr/>
              </p:nvPicPr>
              <p:blipFill>
                <a:blip r:embed="rId636"/>
                <a:stretch>
                  <a:fillRect/>
                </a:stretch>
              </p:blipFill>
              <p:spPr>
                <a:xfrm>
                  <a:off x="7758653" y="3730027"/>
                  <a:ext cx="1116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82" name="Freihand 381">
                  <a:extLst>
                    <a:ext uri="{FF2B5EF4-FFF2-40B4-BE49-F238E27FC236}">
                      <a16:creationId xmlns:a16="http://schemas.microsoft.com/office/drawing/2014/main" id="{9D18F5F8-D383-43D6-B709-C84D9825B7DC}"/>
                    </a:ext>
                  </a:extLst>
                </p14:cNvPr>
                <p14:cNvContentPartPr/>
                <p14:nvPr/>
              </p14:nvContentPartPr>
              <p14:xfrm>
                <a:off x="7931813" y="3731827"/>
                <a:ext cx="119520" cy="105480"/>
              </p14:xfrm>
            </p:contentPart>
          </mc:Choice>
          <mc:Fallback xmlns="">
            <p:pic>
              <p:nvPicPr>
                <p:cNvPr id="382" name="Freihand 381">
                  <a:extLst>
                    <a:ext uri="{FF2B5EF4-FFF2-40B4-BE49-F238E27FC236}">
                      <a16:creationId xmlns:a16="http://schemas.microsoft.com/office/drawing/2014/main" id="{9D18F5F8-D383-43D6-B709-C84D9825B7DC}"/>
                    </a:ext>
                  </a:extLst>
                </p:cNvPr>
                <p:cNvPicPr/>
                <p:nvPr/>
              </p:nvPicPr>
              <p:blipFill>
                <a:blip r:embed="rId638"/>
                <a:stretch>
                  <a:fillRect/>
                </a:stretch>
              </p:blipFill>
              <p:spPr>
                <a:xfrm>
                  <a:off x="7927493" y="3727507"/>
                  <a:ext cx="1281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383" name="Freihand 382">
                  <a:extLst>
                    <a:ext uri="{FF2B5EF4-FFF2-40B4-BE49-F238E27FC236}">
                      <a16:creationId xmlns:a16="http://schemas.microsoft.com/office/drawing/2014/main" id="{F54E7229-50CB-4F12-988B-99B630959643}"/>
                    </a:ext>
                  </a:extLst>
                </p14:cNvPr>
                <p14:cNvContentPartPr/>
                <p14:nvPr/>
              </p14:nvContentPartPr>
              <p14:xfrm>
                <a:off x="8104253" y="3735787"/>
                <a:ext cx="12600" cy="110880"/>
              </p14:xfrm>
            </p:contentPart>
          </mc:Choice>
          <mc:Fallback xmlns="">
            <p:pic>
              <p:nvPicPr>
                <p:cNvPr id="383" name="Freihand 382">
                  <a:extLst>
                    <a:ext uri="{FF2B5EF4-FFF2-40B4-BE49-F238E27FC236}">
                      <a16:creationId xmlns:a16="http://schemas.microsoft.com/office/drawing/2014/main" id="{F54E7229-50CB-4F12-988B-99B630959643}"/>
                    </a:ext>
                  </a:extLst>
                </p:cNvPr>
                <p:cNvPicPr/>
                <p:nvPr/>
              </p:nvPicPr>
              <p:blipFill>
                <a:blip r:embed="rId640"/>
                <a:stretch>
                  <a:fillRect/>
                </a:stretch>
              </p:blipFill>
              <p:spPr>
                <a:xfrm>
                  <a:off x="8099933" y="3731467"/>
                  <a:ext cx="212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84" name="Freihand 383">
                  <a:extLst>
                    <a:ext uri="{FF2B5EF4-FFF2-40B4-BE49-F238E27FC236}">
                      <a16:creationId xmlns:a16="http://schemas.microsoft.com/office/drawing/2014/main" id="{2C666531-6F41-4626-AC43-57294F6560A9}"/>
                    </a:ext>
                  </a:extLst>
                </p14:cNvPr>
                <p14:cNvContentPartPr/>
                <p14:nvPr/>
              </p14:nvContentPartPr>
              <p14:xfrm>
                <a:off x="8059973" y="3786547"/>
                <a:ext cx="104760" cy="5400"/>
              </p14:xfrm>
            </p:contentPart>
          </mc:Choice>
          <mc:Fallback xmlns="">
            <p:pic>
              <p:nvPicPr>
                <p:cNvPr id="384" name="Freihand 383">
                  <a:extLst>
                    <a:ext uri="{FF2B5EF4-FFF2-40B4-BE49-F238E27FC236}">
                      <a16:creationId xmlns:a16="http://schemas.microsoft.com/office/drawing/2014/main" id="{2C666531-6F41-4626-AC43-57294F6560A9}"/>
                    </a:ext>
                  </a:extLst>
                </p:cNvPr>
                <p:cNvPicPr/>
                <p:nvPr/>
              </p:nvPicPr>
              <p:blipFill>
                <a:blip r:embed="rId642"/>
                <a:stretch>
                  <a:fillRect/>
                </a:stretch>
              </p:blipFill>
              <p:spPr>
                <a:xfrm>
                  <a:off x="8055653" y="3782227"/>
                  <a:ext cx="1134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390" name="Freihand 389">
                  <a:extLst>
                    <a:ext uri="{FF2B5EF4-FFF2-40B4-BE49-F238E27FC236}">
                      <a16:creationId xmlns:a16="http://schemas.microsoft.com/office/drawing/2014/main" id="{BBCB590C-349A-4BA2-A8F5-57C52F61DCA2}"/>
                    </a:ext>
                  </a:extLst>
                </p14:cNvPr>
                <p14:cNvContentPartPr/>
                <p14:nvPr/>
              </p14:nvContentPartPr>
              <p14:xfrm>
                <a:off x="8281013" y="3724987"/>
                <a:ext cx="79560" cy="88200"/>
              </p14:xfrm>
            </p:contentPart>
          </mc:Choice>
          <mc:Fallback xmlns="">
            <p:pic>
              <p:nvPicPr>
                <p:cNvPr id="390" name="Freihand 389">
                  <a:extLst>
                    <a:ext uri="{FF2B5EF4-FFF2-40B4-BE49-F238E27FC236}">
                      <a16:creationId xmlns:a16="http://schemas.microsoft.com/office/drawing/2014/main" id="{BBCB590C-349A-4BA2-A8F5-57C52F61DCA2}"/>
                    </a:ext>
                  </a:extLst>
                </p:cNvPr>
                <p:cNvPicPr/>
                <p:nvPr/>
              </p:nvPicPr>
              <p:blipFill>
                <a:blip r:embed="rId644"/>
                <a:stretch>
                  <a:fillRect/>
                </a:stretch>
              </p:blipFill>
              <p:spPr>
                <a:xfrm>
                  <a:off x="8276693" y="3720667"/>
                  <a:ext cx="882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391" name="Freihand 390">
                  <a:extLst>
                    <a:ext uri="{FF2B5EF4-FFF2-40B4-BE49-F238E27FC236}">
                      <a16:creationId xmlns:a16="http://schemas.microsoft.com/office/drawing/2014/main" id="{4BA18AA2-C387-445D-BA91-5D704D342F6C}"/>
                    </a:ext>
                  </a:extLst>
                </p14:cNvPr>
                <p14:cNvContentPartPr/>
                <p14:nvPr/>
              </p14:nvContentPartPr>
              <p14:xfrm>
                <a:off x="8284613" y="3646867"/>
                <a:ext cx="12600" cy="8640"/>
              </p14:xfrm>
            </p:contentPart>
          </mc:Choice>
          <mc:Fallback xmlns="">
            <p:pic>
              <p:nvPicPr>
                <p:cNvPr id="391" name="Freihand 390">
                  <a:extLst>
                    <a:ext uri="{FF2B5EF4-FFF2-40B4-BE49-F238E27FC236}">
                      <a16:creationId xmlns:a16="http://schemas.microsoft.com/office/drawing/2014/main" id="{4BA18AA2-C387-445D-BA91-5D704D342F6C}"/>
                    </a:ext>
                  </a:extLst>
                </p:cNvPr>
                <p:cNvPicPr/>
                <p:nvPr/>
              </p:nvPicPr>
              <p:blipFill>
                <a:blip r:embed="rId646"/>
                <a:stretch>
                  <a:fillRect/>
                </a:stretch>
              </p:blipFill>
              <p:spPr>
                <a:xfrm>
                  <a:off x="8280293" y="3642547"/>
                  <a:ext cx="212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393" name="Freihand 392">
                  <a:extLst>
                    <a:ext uri="{FF2B5EF4-FFF2-40B4-BE49-F238E27FC236}">
                      <a16:creationId xmlns:a16="http://schemas.microsoft.com/office/drawing/2014/main" id="{7F004D70-21C2-40AF-8F48-4FA4857960DA}"/>
                    </a:ext>
                  </a:extLst>
                </p14:cNvPr>
                <p14:cNvContentPartPr/>
                <p14:nvPr/>
              </p14:nvContentPartPr>
              <p14:xfrm>
                <a:off x="8413853" y="3677827"/>
                <a:ext cx="360" cy="360"/>
              </p14:xfrm>
            </p:contentPart>
          </mc:Choice>
          <mc:Fallback xmlns="">
            <p:pic>
              <p:nvPicPr>
                <p:cNvPr id="393" name="Freihand 392">
                  <a:extLst>
                    <a:ext uri="{FF2B5EF4-FFF2-40B4-BE49-F238E27FC236}">
                      <a16:creationId xmlns:a16="http://schemas.microsoft.com/office/drawing/2014/main" id="{7F004D70-21C2-40AF-8F48-4FA4857960DA}"/>
                    </a:ext>
                  </a:extLst>
                </p:cNvPr>
                <p:cNvPicPr/>
                <p:nvPr/>
              </p:nvPicPr>
              <p:blipFill>
                <a:blip r:embed="rId626"/>
                <a:stretch>
                  <a:fillRect/>
                </a:stretch>
              </p:blipFill>
              <p:spPr>
                <a:xfrm>
                  <a:off x="8409533" y="3673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94" name="Freihand 393">
                  <a:extLst>
                    <a:ext uri="{FF2B5EF4-FFF2-40B4-BE49-F238E27FC236}">
                      <a16:creationId xmlns:a16="http://schemas.microsoft.com/office/drawing/2014/main" id="{8A0776ED-3142-42F3-B4D2-F5B976E97ED5}"/>
                    </a:ext>
                  </a:extLst>
                </p14:cNvPr>
                <p14:cNvContentPartPr/>
                <p14:nvPr/>
              </p14:nvContentPartPr>
              <p14:xfrm>
                <a:off x="8409533" y="3652267"/>
                <a:ext cx="66600" cy="185040"/>
              </p14:xfrm>
            </p:contentPart>
          </mc:Choice>
          <mc:Fallback xmlns="">
            <p:pic>
              <p:nvPicPr>
                <p:cNvPr id="394" name="Freihand 393">
                  <a:extLst>
                    <a:ext uri="{FF2B5EF4-FFF2-40B4-BE49-F238E27FC236}">
                      <a16:creationId xmlns:a16="http://schemas.microsoft.com/office/drawing/2014/main" id="{8A0776ED-3142-42F3-B4D2-F5B976E97ED5}"/>
                    </a:ext>
                  </a:extLst>
                </p:cNvPr>
                <p:cNvPicPr/>
                <p:nvPr/>
              </p:nvPicPr>
              <p:blipFill>
                <a:blip r:embed="rId649"/>
                <a:stretch>
                  <a:fillRect/>
                </a:stretch>
              </p:blipFill>
              <p:spPr>
                <a:xfrm>
                  <a:off x="8405213" y="3647947"/>
                  <a:ext cx="752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396" name="Freihand 395">
                  <a:extLst>
                    <a:ext uri="{FF2B5EF4-FFF2-40B4-BE49-F238E27FC236}">
                      <a16:creationId xmlns:a16="http://schemas.microsoft.com/office/drawing/2014/main" id="{1925C981-0C6B-4059-B76E-652140E9B87D}"/>
                    </a:ext>
                  </a:extLst>
                </p14:cNvPr>
                <p14:cNvContentPartPr/>
                <p14:nvPr/>
              </p14:nvContentPartPr>
              <p14:xfrm>
                <a:off x="7207493" y="3897787"/>
                <a:ext cx="1412280" cy="104760"/>
              </p14:xfrm>
            </p:contentPart>
          </mc:Choice>
          <mc:Fallback xmlns="">
            <p:pic>
              <p:nvPicPr>
                <p:cNvPr id="396" name="Freihand 395">
                  <a:extLst>
                    <a:ext uri="{FF2B5EF4-FFF2-40B4-BE49-F238E27FC236}">
                      <a16:creationId xmlns:a16="http://schemas.microsoft.com/office/drawing/2014/main" id="{1925C981-0C6B-4059-B76E-652140E9B87D}"/>
                    </a:ext>
                  </a:extLst>
                </p:cNvPr>
                <p:cNvPicPr/>
                <p:nvPr/>
              </p:nvPicPr>
              <p:blipFill>
                <a:blip r:embed="rId651"/>
                <a:stretch>
                  <a:fillRect/>
                </a:stretch>
              </p:blipFill>
              <p:spPr>
                <a:xfrm>
                  <a:off x="7203173" y="3893467"/>
                  <a:ext cx="14209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397" name="Freihand 396">
                  <a:extLst>
                    <a:ext uri="{FF2B5EF4-FFF2-40B4-BE49-F238E27FC236}">
                      <a16:creationId xmlns:a16="http://schemas.microsoft.com/office/drawing/2014/main" id="{8BBCFA37-2B36-4004-A92E-0BED38ADFDD5}"/>
                    </a:ext>
                  </a:extLst>
                </p14:cNvPr>
                <p14:cNvContentPartPr/>
                <p14:nvPr/>
              </p14:nvContentPartPr>
              <p14:xfrm>
                <a:off x="7610693" y="4034227"/>
                <a:ext cx="181440" cy="131400"/>
              </p14:xfrm>
            </p:contentPart>
          </mc:Choice>
          <mc:Fallback xmlns="">
            <p:pic>
              <p:nvPicPr>
                <p:cNvPr id="397" name="Freihand 396">
                  <a:extLst>
                    <a:ext uri="{FF2B5EF4-FFF2-40B4-BE49-F238E27FC236}">
                      <a16:creationId xmlns:a16="http://schemas.microsoft.com/office/drawing/2014/main" id="{8BBCFA37-2B36-4004-A92E-0BED38ADFDD5}"/>
                    </a:ext>
                  </a:extLst>
                </p:cNvPr>
                <p:cNvPicPr/>
                <p:nvPr/>
              </p:nvPicPr>
              <p:blipFill>
                <a:blip r:embed="rId653"/>
                <a:stretch>
                  <a:fillRect/>
                </a:stretch>
              </p:blipFill>
              <p:spPr>
                <a:xfrm>
                  <a:off x="7606373" y="4029907"/>
                  <a:ext cx="1900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398" name="Freihand 397">
                  <a:extLst>
                    <a:ext uri="{FF2B5EF4-FFF2-40B4-BE49-F238E27FC236}">
                      <a16:creationId xmlns:a16="http://schemas.microsoft.com/office/drawing/2014/main" id="{9DAFE5D7-497D-4928-AB14-8AFFD63A02A8}"/>
                    </a:ext>
                  </a:extLst>
                </p14:cNvPr>
                <p14:cNvContentPartPr/>
                <p14:nvPr/>
              </p14:nvContentPartPr>
              <p14:xfrm>
                <a:off x="7888253" y="4030987"/>
                <a:ext cx="33480" cy="135000"/>
              </p14:xfrm>
            </p:contentPart>
          </mc:Choice>
          <mc:Fallback xmlns="">
            <p:pic>
              <p:nvPicPr>
                <p:cNvPr id="398" name="Freihand 397">
                  <a:extLst>
                    <a:ext uri="{FF2B5EF4-FFF2-40B4-BE49-F238E27FC236}">
                      <a16:creationId xmlns:a16="http://schemas.microsoft.com/office/drawing/2014/main" id="{9DAFE5D7-497D-4928-AB14-8AFFD63A02A8}"/>
                    </a:ext>
                  </a:extLst>
                </p:cNvPr>
                <p:cNvPicPr/>
                <p:nvPr/>
              </p:nvPicPr>
              <p:blipFill>
                <a:blip r:embed="rId655"/>
                <a:stretch>
                  <a:fillRect/>
                </a:stretch>
              </p:blipFill>
              <p:spPr>
                <a:xfrm>
                  <a:off x="7883933" y="4026667"/>
                  <a:ext cx="421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399" name="Freihand 398">
                  <a:extLst>
                    <a:ext uri="{FF2B5EF4-FFF2-40B4-BE49-F238E27FC236}">
                      <a16:creationId xmlns:a16="http://schemas.microsoft.com/office/drawing/2014/main" id="{C2235B85-7588-4828-B987-082982AF4672}"/>
                    </a:ext>
                  </a:extLst>
                </p14:cNvPr>
                <p14:cNvContentPartPr/>
                <p14:nvPr/>
              </p14:nvContentPartPr>
              <p14:xfrm>
                <a:off x="7849733" y="4063387"/>
                <a:ext cx="121320" cy="15120"/>
              </p14:xfrm>
            </p:contentPart>
          </mc:Choice>
          <mc:Fallback xmlns="">
            <p:pic>
              <p:nvPicPr>
                <p:cNvPr id="399" name="Freihand 398">
                  <a:extLst>
                    <a:ext uri="{FF2B5EF4-FFF2-40B4-BE49-F238E27FC236}">
                      <a16:creationId xmlns:a16="http://schemas.microsoft.com/office/drawing/2014/main" id="{C2235B85-7588-4828-B987-082982AF4672}"/>
                    </a:ext>
                  </a:extLst>
                </p:cNvPr>
                <p:cNvPicPr/>
                <p:nvPr/>
              </p:nvPicPr>
              <p:blipFill>
                <a:blip r:embed="rId657"/>
                <a:stretch>
                  <a:fillRect/>
                </a:stretch>
              </p:blipFill>
              <p:spPr>
                <a:xfrm>
                  <a:off x="7845413" y="4059067"/>
                  <a:ext cx="1299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00" name="Freihand 399">
                  <a:extLst>
                    <a:ext uri="{FF2B5EF4-FFF2-40B4-BE49-F238E27FC236}">
                      <a16:creationId xmlns:a16="http://schemas.microsoft.com/office/drawing/2014/main" id="{4FEB03B1-3089-4B9F-8171-486A1AF51468}"/>
                    </a:ext>
                  </a:extLst>
                </p14:cNvPr>
                <p14:cNvContentPartPr/>
                <p14:nvPr/>
              </p14:nvContentPartPr>
              <p14:xfrm>
                <a:off x="8057453" y="4084267"/>
                <a:ext cx="360" cy="360"/>
              </p14:xfrm>
            </p:contentPart>
          </mc:Choice>
          <mc:Fallback xmlns="">
            <p:pic>
              <p:nvPicPr>
                <p:cNvPr id="400" name="Freihand 399">
                  <a:extLst>
                    <a:ext uri="{FF2B5EF4-FFF2-40B4-BE49-F238E27FC236}">
                      <a16:creationId xmlns:a16="http://schemas.microsoft.com/office/drawing/2014/main" id="{4FEB03B1-3089-4B9F-8171-486A1AF51468}"/>
                    </a:ext>
                  </a:extLst>
                </p:cNvPr>
                <p:cNvPicPr/>
                <p:nvPr/>
              </p:nvPicPr>
              <p:blipFill>
                <a:blip r:embed="rId626"/>
                <a:stretch>
                  <a:fillRect/>
                </a:stretch>
              </p:blipFill>
              <p:spPr>
                <a:xfrm>
                  <a:off x="8053133" y="4079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01" name="Freihand 400">
                  <a:extLst>
                    <a:ext uri="{FF2B5EF4-FFF2-40B4-BE49-F238E27FC236}">
                      <a16:creationId xmlns:a16="http://schemas.microsoft.com/office/drawing/2014/main" id="{8A937B4E-F1BA-4650-8172-E963ABC0B4B8}"/>
                    </a:ext>
                  </a:extLst>
                </p14:cNvPr>
                <p14:cNvContentPartPr/>
                <p14:nvPr/>
              </p14:nvContentPartPr>
              <p14:xfrm>
                <a:off x="8074733" y="4026667"/>
                <a:ext cx="49320" cy="113040"/>
              </p14:xfrm>
            </p:contentPart>
          </mc:Choice>
          <mc:Fallback xmlns="">
            <p:pic>
              <p:nvPicPr>
                <p:cNvPr id="401" name="Freihand 400">
                  <a:extLst>
                    <a:ext uri="{FF2B5EF4-FFF2-40B4-BE49-F238E27FC236}">
                      <a16:creationId xmlns:a16="http://schemas.microsoft.com/office/drawing/2014/main" id="{8A937B4E-F1BA-4650-8172-E963ABC0B4B8}"/>
                    </a:ext>
                  </a:extLst>
                </p:cNvPr>
                <p:cNvPicPr/>
                <p:nvPr/>
              </p:nvPicPr>
              <p:blipFill>
                <a:blip r:embed="rId660"/>
                <a:stretch>
                  <a:fillRect/>
                </a:stretch>
              </p:blipFill>
              <p:spPr>
                <a:xfrm>
                  <a:off x="8070413" y="4022347"/>
                  <a:ext cx="579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02" name="Freihand 401">
                  <a:extLst>
                    <a:ext uri="{FF2B5EF4-FFF2-40B4-BE49-F238E27FC236}">
                      <a16:creationId xmlns:a16="http://schemas.microsoft.com/office/drawing/2014/main" id="{54DE916F-E7EA-494B-A742-04E763194A9A}"/>
                    </a:ext>
                  </a:extLst>
                </p14:cNvPr>
                <p14:cNvContentPartPr/>
                <p14:nvPr/>
              </p14:nvContentPartPr>
              <p14:xfrm>
                <a:off x="8012093" y="3961867"/>
                <a:ext cx="254880" cy="184680"/>
              </p14:xfrm>
            </p:contentPart>
          </mc:Choice>
          <mc:Fallback xmlns="">
            <p:pic>
              <p:nvPicPr>
                <p:cNvPr id="402" name="Freihand 401">
                  <a:extLst>
                    <a:ext uri="{FF2B5EF4-FFF2-40B4-BE49-F238E27FC236}">
                      <a16:creationId xmlns:a16="http://schemas.microsoft.com/office/drawing/2014/main" id="{54DE916F-E7EA-494B-A742-04E763194A9A}"/>
                    </a:ext>
                  </a:extLst>
                </p:cNvPr>
                <p:cNvPicPr/>
                <p:nvPr/>
              </p:nvPicPr>
              <p:blipFill>
                <a:blip r:embed="rId662"/>
                <a:stretch>
                  <a:fillRect/>
                </a:stretch>
              </p:blipFill>
              <p:spPr>
                <a:xfrm>
                  <a:off x="8007773" y="3957547"/>
                  <a:ext cx="2635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03" name="Freihand 402">
                  <a:extLst>
                    <a:ext uri="{FF2B5EF4-FFF2-40B4-BE49-F238E27FC236}">
                      <a16:creationId xmlns:a16="http://schemas.microsoft.com/office/drawing/2014/main" id="{B3BCAD01-8EB5-4305-A4CE-31D288F17CF4}"/>
                    </a:ext>
                  </a:extLst>
                </p14:cNvPr>
                <p14:cNvContentPartPr/>
                <p14:nvPr/>
              </p14:nvContentPartPr>
              <p14:xfrm>
                <a:off x="8760533" y="3849547"/>
                <a:ext cx="176760" cy="10440"/>
              </p14:xfrm>
            </p:contentPart>
          </mc:Choice>
          <mc:Fallback xmlns="">
            <p:pic>
              <p:nvPicPr>
                <p:cNvPr id="403" name="Freihand 402">
                  <a:extLst>
                    <a:ext uri="{FF2B5EF4-FFF2-40B4-BE49-F238E27FC236}">
                      <a16:creationId xmlns:a16="http://schemas.microsoft.com/office/drawing/2014/main" id="{B3BCAD01-8EB5-4305-A4CE-31D288F17CF4}"/>
                    </a:ext>
                  </a:extLst>
                </p:cNvPr>
                <p:cNvPicPr/>
                <p:nvPr/>
              </p:nvPicPr>
              <p:blipFill>
                <a:blip r:embed="rId664"/>
                <a:stretch>
                  <a:fillRect/>
                </a:stretch>
              </p:blipFill>
              <p:spPr>
                <a:xfrm>
                  <a:off x="8756213" y="3845227"/>
                  <a:ext cx="1854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04" name="Freihand 403">
                  <a:extLst>
                    <a:ext uri="{FF2B5EF4-FFF2-40B4-BE49-F238E27FC236}">
                      <a16:creationId xmlns:a16="http://schemas.microsoft.com/office/drawing/2014/main" id="{128717AA-2E49-4089-892F-F254737D2E4D}"/>
                    </a:ext>
                  </a:extLst>
                </p14:cNvPr>
                <p14:cNvContentPartPr/>
                <p14:nvPr/>
              </p14:nvContentPartPr>
              <p14:xfrm>
                <a:off x="8790413" y="3881947"/>
                <a:ext cx="189000" cy="29160"/>
              </p14:xfrm>
            </p:contentPart>
          </mc:Choice>
          <mc:Fallback xmlns="">
            <p:pic>
              <p:nvPicPr>
                <p:cNvPr id="404" name="Freihand 403">
                  <a:extLst>
                    <a:ext uri="{FF2B5EF4-FFF2-40B4-BE49-F238E27FC236}">
                      <a16:creationId xmlns:a16="http://schemas.microsoft.com/office/drawing/2014/main" id="{128717AA-2E49-4089-892F-F254737D2E4D}"/>
                    </a:ext>
                  </a:extLst>
                </p:cNvPr>
                <p:cNvPicPr/>
                <p:nvPr/>
              </p:nvPicPr>
              <p:blipFill>
                <a:blip r:embed="rId666"/>
                <a:stretch>
                  <a:fillRect/>
                </a:stretch>
              </p:blipFill>
              <p:spPr>
                <a:xfrm>
                  <a:off x="8786093" y="3877627"/>
                  <a:ext cx="1976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07" name="Freihand 406">
                  <a:extLst>
                    <a:ext uri="{FF2B5EF4-FFF2-40B4-BE49-F238E27FC236}">
                      <a16:creationId xmlns:a16="http://schemas.microsoft.com/office/drawing/2014/main" id="{9135A881-6492-4ECE-901D-61BC3F82CC90}"/>
                    </a:ext>
                  </a:extLst>
                </p14:cNvPr>
                <p14:cNvContentPartPr/>
                <p14:nvPr/>
              </p14:nvContentPartPr>
              <p14:xfrm>
                <a:off x="9115133" y="3738667"/>
                <a:ext cx="127080" cy="175320"/>
              </p14:xfrm>
            </p:contentPart>
          </mc:Choice>
          <mc:Fallback xmlns="">
            <p:pic>
              <p:nvPicPr>
                <p:cNvPr id="407" name="Freihand 406">
                  <a:extLst>
                    <a:ext uri="{FF2B5EF4-FFF2-40B4-BE49-F238E27FC236}">
                      <a16:creationId xmlns:a16="http://schemas.microsoft.com/office/drawing/2014/main" id="{9135A881-6492-4ECE-901D-61BC3F82CC90}"/>
                    </a:ext>
                  </a:extLst>
                </p:cNvPr>
                <p:cNvPicPr/>
                <p:nvPr/>
              </p:nvPicPr>
              <p:blipFill>
                <a:blip r:embed="rId668"/>
                <a:stretch>
                  <a:fillRect/>
                </a:stretch>
              </p:blipFill>
              <p:spPr>
                <a:xfrm>
                  <a:off x="9110813" y="3734347"/>
                  <a:ext cx="1357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08" name="Freihand 407">
                  <a:extLst>
                    <a:ext uri="{FF2B5EF4-FFF2-40B4-BE49-F238E27FC236}">
                      <a16:creationId xmlns:a16="http://schemas.microsoft.com/office/drawing/2014/main" id="{DEF65FF1-70A1-4736-9C54-6D855E8918A5}"/>
                    </a:ext>
                  </a:extLst>
                </p14:cNvPr>
                <p14:cNvContentPartPr/>
                <p14:nvPr/>
              </p14:nvContentPartPr>
              <p14:xfrm>
                <a:off x="9267773" y="3752347"/>
                <a:ext cx="102600" cy="111600"/>
              </p14:xfrm>
            </p:contentPart>
          </mc:Choice>
          <mc:Fallback xmlns="">
            <p:pic>
              <p:nvPicPr>
                <p:cNvPr id="408" name="Freihand 407">
                  <a:extLst>
                    <a:ext uri="{FF2B5EF4-FFF2-40B4-BE49-F238E27FC236}">
                      <a16:creationId xmlns:a16="http://schemas.microsoft.com/office/drawing/2014/main" id="{DEF65FF1-70A1-4736-9C54-6D855E8918A5}"/>
                    </a:ext>
                  </a:extLst>
                </p:cNvPr>
                <p:cNvPicPr/>
                <p:nvPr/>
              </p:nvPicPr>
              <p:blipFill>
                <a:blip r:embed="rId670"/>
                <a:stretch>
                  <a:fillRect/>
                </a:stretch>
              </p:blipFill>
              <p:spPr>
                <a:xfrm>
                  <a:off x="9263453" y="3748027"/>
                  <a:ext cx="1112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09" name="Freihand 408">
                  <a:extLst>
                    <a:ext uri="{FF2B5EF4-FFF2-40B4-BE49-F238E27FC236}">
                      <a16:creationId xmlns:a16="http://schemas.microsoft.com/office/drawing/2014/main" id="{7EE7A91A-3CC5-42F6-BEB4-2CE7E6A0DD89}"/>
                    </a:ext>
                  </a:extLst>
                </p14:cNvPr>
                <p14:cNvContentPartPr/>
                <p14:nvPr/>
              </p14:nvContentPartPr>
              <p14:xfrm>
                <a:off x="9377213" y="3731107"/>
                <a:ext cx="105120" cy="114120"/>
              </p14:xfrm>
            </p:contentPart>
          </mc:Choice>
          <mc:Fallback xmlns="">
            <p:pic>
              <p:nvPicPr>
                <p:cNvPr id="409" name="Freihand 408">
                  <a:extLst>
                    <a:ext uri="{FF2B5EF4-FFF2-40B4-BE49-F238E27FC236}">
                      <a16:creationId xmlns:a16="http://schemas.microsoft.com/office/drawing/2014/main" id="{7EE7A91A-3CC5-42F6-BEB4-2CE7E6A0DD89}"/>
                    </a:ext>
                  </a:extLst>
                </p:cNvPr>
                <p:cNvPicPr/>
                <p:nvPr/>
              </p:nvPicPr>
              <p:blipFill>
                <a:blip r:embed="rId672"/>
                <a:stretch>
                  <a:fillRect/>
                </a:stretch>
              </p:blipFill>
              <p:spPr>
                <a:xfrm>
                  <a:off x="9372893" y="3726787"/>
                  <a:ext cx="1137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10" name="Freihand 409">
                  <a:extLst>
                    <a:ext uri="{FF2B5EF4-FFF2-40B4-BE49-F238E27FC236}">
                      <a16:creationId xmlns:a16="http://schemas.microsoft.com/office/drawing/2014/main" id="{E17DD1A8-13CC-46F9-A8CD-4A0CE4087917}"/>
                    </a:ext>
                  </a:extLst>
                </p14:cNvPr>
                <p14:cNvContentPartPr/>
                <p14:nvPr/>
              </p14:nvContentPartPr>
              <p14:xfrm>
                <a:off x="9499973" y="3741907"/>
                <a:ext cx="104040" cy="106920"/>
              </p14:xfrm>
            </p:contentPart>
          </mc:Choice>
          <mc:Fallback xmlns="">
            <p:pic>
              <p:nvPicPr>
                <p:cNvPr id="410" name="Freihand 409">
                  <a:extLst>
                    <a:ext uri="{FF2B5EF4-FFF2-40B4-BE49-F238E27FC236}">
                      <a16:creationId xmlns:a16="http://schemas.microsoft.com/office/drawing/2014/main" id="{E17DD1A8-13CC-46F9-A8CD-4A0CE4087917}"/>
                    </a:ext>
                  </a:extLst>
                </p:cNvPr>
                <p:cNvPicPr/>
                <p:nvPr/>
              </p:nvPicPr>
              <p:blipFill>
                <a:blip r:embed="rId674"/>
                <a:stretch>
                  <a:fillRect/>
                </a:stretch>
              </p:blipFill>
              <p:spPr>
                <a:xfrm>
                  <a:off x="9495653" y="3737587"/>
                  <a:ext cx="1126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11" name="Freihand 410">
                  <a:extLst>
                    <a:ext uri="{FF2B5EF4-FFF2-40B4-BE49-F238E27FC236}">
                      <a16:creationId xmlns:a16="http://schemas.microsoft.com/office/drawing/2014/main" id="{EE18694F-8DD0-4194-A750-CEE581D26073}"/>
                    </a:ext>
                  </a:extLst>
                </p14:cNvPr>
                <p14:cNvContentPartPr/>
                <p14:nvPr/>
              </p14:nvContentPartPr>
              <p14:xfrm>
                <a:off x="9695813" y="3681787"/>
                <a:ext cx="97200" cy="215280"/>
              </p14:xfrm>
            </p:contentPart>
          </mc:Choice>
          <mc:Fallback xmlns="">
            <p:pic>
              <p:nvPicPr>
                <p:cNvPr id="411" name="Freihand 410">
                  <a:extLst>
                    <a:ext uri="{FF2B5EF4-FFF2-40B4-BE49-F238E27FC236}">
                      <a16:creationId xmlns:a16="http://schemas.microsoft.com/office/drawing/2014/main" id="{EE18694F-8DD0-4194-A750-CEE581D26073}"/>
                    </a:ext>
                  </a:extLst>
                </p:cNvPr>
                <p:cNvPicPr/>
                <p:nvPr/>
              </p:nvPicPr>
              <p:blipFill>
                <a:blip r:embed="rId676"/>
                <a:stretch>
                  <a:fillRect/>
                </a:stretch>
              </p:blipFill>
              <p:spPr>
                <a:xfrm>
                  <a:off x="9691493" y="3677467"/>
                  <a:ext cx="1058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12" name="Freihand 411">
                  <a:extLst>
                    <a:ext uri="{FF2B5EF4-FFF2-40B4-BE49-F238E27FC236}">
                      <a16:creationId xmlns:a16="http://schemas.microsoft.com/office/drawing/2014/main" id="{BB567D18-7BB9-476B-A48F-530C29AD5D86}"/>
                    </a:ext>
                  </a:extLst>
                </p14:cNvPr>
                <p14:cNvContentPartPr/>
                <p14:nvPr/>
              </p14:nvContentPartPr>
              <p14:xfrm>
                <a:off x="9835853" y="3717427"/>
                <a:ext cx="123120" cy="110160"/>
              </p14:xfrm>
            </p:contentPart>
          </mc:Choice>
          <mc:Fallback xmlns="">
            <p:pic>
              <p:nvPicPr>
                <p:cNvPr id="412" name="Freihand 411">
                  <a:extLst>
                    <a:ext uri="{FF2B5EF4-FFF2-40B4-BE49-F238E27FC236}">
                      <a16:creationId xmlns:a16="http://schemas.microsoft.com/office/drawing/2014/main" id="{BB567D18-7BB9-476B-A48F-530C29AD5D86}"/>
                    </a:ext>
                  </a:extLst>
                </p:cNvPr>
                <p:cNvPicPr/>
                <p:nvPr/>
              </p:nvPicPr>
              <p:blipFill>
                <a:blip r:embed="rId678"/>
                <a:stretch>
                  <a:fillRect/>
                </a:stretch>
              </p:blipFill>
              <p:spPr>
                <a:xfrm>
                  <a:off x="9831533" y="3713107"/>
                  <a:ext cx="1317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13" name="Freihand 412">
                  <a:extLst>
                    <a:ext uri="{FF2B5EF4-FFF2-40B4-BE49-F238E27FC236}">
                      <a16:creationId xmlns:a16="http://schemas.microsoft.com/office/drawing/2014/main" id="{04F0935F-A029-49A2-A80E-D91FF3F041BB}"/>
                    </a:ext>
                  </a:extLst>
                </p14:cNvPr>
                <p14:cNvContentPartPr/>
                <p14:nvPr/>
              </p14:nvContentPartPr>
              <p14:xfrm>
                <a:off x="9962933" y="3712747"/>
                <a:ext cx="118440" cy="135000"/>
              </p14:xfrm>
            </p:contentPart>
          </mc:Choice>
          <mc:Fallback xmlns="">
            <p:pic>
              <p:nvPicPr>
                <p:cNvPr id="413" name="Freihand 412">
                  <a:extLst>
                    <a:ext uri="{FF2B5EF4-FFF2-40B4-BE49-F238E27FC236}">
                      <a16:creationId xmlns:a16="http://schemas.microsoft.com/office/drawing/2014/main" id="{04F0935F-A029-49A2-A80E-D91FF3F041BB}"/>
                    </a:ext>
                  </a:extLst>
                </p:cNvPr>
                <p:cNvPicPr/>
                <p:nvPr/>
              </p:nvPicPr>
              <p:blipFill>
                <a:blip r:embed="rId680"/>
                <a:stretch>
                  <a:fillRect/>
                </a:stretch>
              </p:blipFill>
              <p:spPr>
                <a:xfrm>
                  <a:off x="9958613" y="3708427"/>
                  <a:ext cx="1270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14" name="Freihand 413">
                  <a:extLst>
                    <a:ext uri="{FF2B5EF4-FFF2-40B4-BE49-F238E27FC236}">
                      <a16:creationId xmlns:a16="http://schemas.microsoft.com/office/drawing/2014/main" id="{5B45D3CD-BCC2-44C9-90AE-B2287550FC9C}"/>
                    </a:ext>
                  </a:extLst>
                </p14:cNvPr>
                <p14:cNvContentPartPr/>
                <p14:nvPr/>
              </p14:nvContentPartPr>
              <p14:xfrm>
                <a:off x="10139333" y="3691867"/>
                <a:ext cx="167400" cy="115920"/>
              </p14:xfrm>
            </p:contentPart>
          </mc:Choice>
          <mc:Fallback xmlns="">
            <p:pic>
              <p:nvPicPr>
                <p:cNvPr id="414" name="Freihand 413">
                  <a:extLst>
                    <a:ext uri="{FF2B5EF4-FFF2-40B4-BE49-F238E27FC236}">
                      <a16:creationId xmlns:a16="http://schemas.microsoft.com/office/drawing/2014/main" id="{5B45D3CD-BCC2-44C9-90AE-B2287550FC9C}"/>
                    </a:ext>
                  </a:extLst>
                </p:cNvPr>
                <p:cNvPicPr/>
                <p:nvPr/>
              </p:nvPicPr>
              <p:blipFill>
                <a:blip r:embed="rId682"/>
                <a:stretch>
                  <a:fillRect/>
                </a:stretch>
              </p:blipFill>
              <p:spPr>
                <a:xfrm>
                  <a:off x="10135013" y="3687547"/>
                  <a:ext cx="1760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15" name="Freihand 414">
                  <a:extLst>
                    <a:ext uri="{FF2B5EF4-FFF2-40B4-BE49-F238E27FC236}">
                      <a16:creationId xmlns:a16="http://schemas.microsoft.com/office/drawing/2014/main" id="{4E289869-727E-4FB7-9CE0-0EB0FCFE7C3A}"/>
                    </a:ext>
                  </a:extLst>
                </p14:cNvPr>
                <p14:cNvContentPartPr/>
                <p14:nvPr/>
              </p14:nvContentPartPr>
              <p14:xfrm>
                <a:off x="10223573" y="3632467"/>
                <a:ext cx="131400" cy="230400"/>
              </p14:xfrm>
            </p:contentPart>
          </mc:Choice>
          <mc:Fallback xmlns="">
            <p:pic>
              <p:nvPicPr>
                <p:cNvPr id="415" name="Freihand 414">
                  <a:extLst>
                    <a:ext uri="{FF2B5EF4-FFF2-40B4-BE49-F238E27FC236}">
                      <a16:creationId xmlns:a16="http://schemas.microsoft.com/office/drawing/2014/main" id="{4E289869-727E-4FB7-9CE0-0EB0FCFE7C3A}"/>
                    </a:ext>
                  </a:extLst>
                </p:cNvPr>
                <p:cNvPicPr/>
                <p:nvPr/>
              </p:nvPicPr>
              <p:blipFill>
                <a:blip r:embed="rId684"/>
                <a:stretch>
                  <a:fillRect/>
                </a:stretch>
              </p:blipFill>
              <p:spPr>
                <a:xfrm>
                  <a:off x="10219253" y="3628147"/>
                  <a:ext cx="1400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17" name="Freihand 416">
                  <a:extLst>
                    <a:ext uri="{FF2B5EF4-FFF2-40B4-BE49-F238E27FC236}">
                      <a16:creationId xmlns:a16="http://schemas.microsoft.com/office/drawing/2014/main" id="{401778D9-2646-4816-A65D-79753569D389}"/>
                    </a:ext>
                  </a:extLst>
                </p14:cNvPr>
                <p14:cNvContentPartPr/>
                <p14:nvPr/>
              </p14:nvContentPartPr>
              <p14:xfrm>
                <a:off x="9116573" y="3520507"/>
                <a:ext cx="574560" cy="517680"/>
              </p14:xfrm>
            </p:contentPart>
          </mc:Choice>
          <mc:Fallback xmlns="">
            <p:pic>
              <p:nvPicPr>
                <p:cNvPr id="417" name="Freihand 416">
                  <a:extLst>
                    <a:ext uri="{FF2B5EF4-FFF2-40B4-BE49-F238E27FC236}">
                      <a16:creationId xmlns:a16="http://schemas.microsoft.com/office/drawing/2014/main" id="{401778D9-2646-4816-A65D-79753569D389}"/>
                    </a:ext>
                  </a:extLst>
                </p:cNvPr>
                <p:cNvPicPr/>
                <p:nvPr/>
              </p:nvPicPr>
              <p:blipFill>
                <a:blip r:embed="rId686"/>
                <a:stretch>
                  <a:fillRect/>
                </a:stretch>
              </p:blipFill>
              <p:spPr>
                <a:xfrm>
                  <a:off x="9112253" y="3516187"/>
                  <a:ext cx="583200" cy="52632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18" name="Freihand 417">
                  <a:extLst>
                    <a:ext uri="{FF2B5EF4-FFF2-40B4-BE49-F238E27FC236}">
                      <a16:creationId xmlns:a16="http://schemas.microsoft.com/office/drawing/2014/main" id="{987B550A-833F-4F6D-9568-E84FA33A4CEB}"/>
                    </a:ext>
                  </a:extLst>
                </p14:cNvPr>
                <p14:cNvContentPartPr/>
                <p14:nvPr/>
              </p14:nvContentPartPr>
              <p14:xfrm>
                <a:off x="7323413" y="3648667"/>
                <a:ext cx="446760" cy="311760"/>
              </p14:xfrm>
            </p:contentPart>
          </mc:Choice>
          <mc:Fallback xmlns="">
            <p:pic>
              <p:nvPicPr>
                <p:cNvPr id="418" name="Freihand 417">
                  <a:extLst>
                    <a:ext uri="{FF2B5EF4-FFF2-40B4-BE49-F238E27FC236}">
                      <a16:creationId xmlns:a16="http://schemas.microsoft.com/office/drawing/2014/main" id="{987B550A-833F-4F6D-9568-E84FA33A4CEB}"/>
                    </a:ext>
                  </a:extLst>
                </p:cNvPr>
                <p:cNvPicPr/>
                <p:nvPr/>
              </p:nvPicPr>
              <p:blipFill>
                <a:blip r:embed="rId688"/>
                <a:stretch>
                  <a:fillRect/>
                </a:stretch>
              </p:blipFill>
              <p:spPr>
                <a:xfrm>
                  <a:off x="7319093" y="3644347"/>
                  <a:ext cx="45540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20" name="Freihand 419">
                  <a:extLst>
                    <a:ext uri="{FF2B5EF4-FFF2-40B4-BE49-F238E27FC236}">
                      <a16:creationId xmlns:a16="http://schemas.microsoft.com/office/drawing/2014/main" id="{6627501D-5525-4290-93DF-D6E0EA49AB13}"/>
                    </a:ext>
                  </a:extLst>
                </p14:cNvPr>
                <p14:cNvContentPartPr/>
                <p14:nvPr/>
              </p14:nvContentPartPr>
              <p14:xfrm>
                <a:off x="7485053" y="3463987"/>
                <a:ext cx="3246120" cy="889560"/>
              </p14:xfrm>
            </p:contentPart>
          </mc:Choice>
          <mc:Fallback xmlns="">
            <p:pic>
              <p:nvPicPr>
                <p:cNvPr id="420" name="Freihand 419">
                  <a:extLst>
                    <a:ext uri="{FF2B5EF4-FFF2-40B4-BE49-F238E27FC236}">
                      <a16:creationId xmlns:a16="http://schemas.microsoft.com/office/drawing/2014/main" id="{6627501D-5525-4290-93DF-D6E0EA49AB13}"/>
                    </a:ext>
                  </a:extLst>
                </p:cNvPr>
                <p:cNvPicPr/>
                <p:nvPr/>
              </p:nvPicPr>
              <p:blipFill>
                <a:blip r:embed="rId690"/>
                <a:stretch>
                  <a:fillRect/>
                </a:stretch>
              </p:blipFill>
              <p:spPr>
                <a:xfrm>
                  <a:off x="7480733" y="3459667"/>
                  <a:ext cx="3254760" cy="89820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22" name="Freihand 421">
                  <a:extLst>
                    <a:ext uri="{FF2B5EF4-FFF2-40B4-BE49-F238E27FC236}">
                      <a16:creationId xmlns:a16="http://schemas.microsoft.com/office/drawing/2014/main" id="{3255A2B7-38F8-484C-A66F-8701251A729C}"/>
                    </a:ext>
                  </a:extLst>
                </p14:cNvPr>
                <p14:cNvContentPartPr/>
                <p14:nvPr/>
              </p14:nvContentPartPr>
              <p14:xfrm>
                <a:off x="3303293" y="3895627"/>
                <a:ext cx="4182120" cy="393840"/>
              </p14:xfrm>
            </p:contentPart>
          </mc:Choice>
          <mc:Fallback xmlns="">
            <p:pic>
              <p:nvPicPr>
                <p:cNvPr id="422" name="Freihand 421">
                  <a:extLst>
                    <a:ext uri="{FF2B5EF4-FFF2-40B4-BE49-F238E27FC236}">
                      <a16:creationId xmlns:a16="http://schemas.microsoft.com/office/drawing/2014/main" id="{3255A2B7-38F8-484C-A66F-8701251A729C}"/>
                    </a:ext>
                  </a:extLst>
                </p:cNvPr>
                <p:cNvPicPr/>
                <p:nvPr/>
              </p:nvPicPr>
              <p:blipFill>
                <a:blip r:embed="rId692"/>
                <a:stretch>
                  <a:fillRect/>
                </a:stretch>
              </p:blipFill>
              <p:spPr>
                <a:xfrm>
                  <a:off x="3298973" y="3891307"/>
                  <a:ext cx="4190760" cy="40248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423" name="Freihand 422">
                  <a:extLst>
                    <a:ext uri="{FF2B5EF4-FFF2-40B4-BE49-F238E27FC236}">
                      <a16:creationId xmlns:a16="http://schemas.microsoft.com/office/drawing/2014/main" id="{8355D053-F781-4D57-ACA8-23C17CA98636}"/>
                    </a:ext>
                  </a:extLst>
                </p14:cNvPr>
                <p14:cNvContentPartPr/>
                <p14:nvPr/>
              </p14:nvContentPartPr>
              <p14:xfrm>
                <a:off x="3226973" y="3961867"/>
                <a:ext cx="229680" cy="220680"/>
              </p14:xfrm>
            </p:contentPart>
          </mc:Choice>
          <mc:Fallback xmlns="">
            <p:pic>
              <p:nvPicPr>
                <p:cNvPr id="423" name="Freihand 422">
                  <a:extLst>
                    <a:ext uri="{FF2B5EF4-FFF2-40B4-BE49-F238E27FC236}">
                      <a16:creationId xmlns:a16="http://schemas.microsoft.com/office/drawing/2014/main" id="{8355D053-F781-4D57-ACA8-23C17CA98636}"/>
                    </a:ext>
                  </a:extLst>
                </p:cNvPr>
                <p:cNvPicPr/>
                <p:nvPr/>
              </p:nvPicPr>
              <p:blipFill>
                <a:blip r:embed="rId694"/>
                <a:stretch>
                  <a:fillRect/>
                </a:stretch>
              </p:blipFill>
              <p:spPr>
                <a:xfrm>
                  <a:off x="3222653" y="3957547"/>
                  <a:ext cx="23832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428" name="Freihand 427">
                  <a:extLst>
                    <a:ext uri="{FF2B5EF4-FFF2-40B4-BE49-F238E27FC236}">
                      <a16:creationId xmlns:a16="http://schemas.microsoft.com/office/drawing/2014/main" id="{D3ECAD8B-8806-4F8C-B42D-05BDB7A82117}"/>
                    </a:ext>
                  </a:extLst>
                </p14:cNvPr>
                <p14:cNvContentPartPr/>
                <p14:nvPr/>
              </p14:nvContentPartPr>
              <p14:xfrm>
                <a:off x="3369173" y="4325467"/>
                <a:ext cx="3133440" cy="552960"/>
              </p14:xfrm>
            </p:contentPart>
          </mc:Choice>
          <mc:Fallback xmlns="">
            <p:pic>
              <p:nvPicPr>
                <p:cNvPr id="428" name="Freihand 427">
                  <a:extLst>
                    <a:ext uri="{FF2B5EF4-FFF2-40B4-BE49-F238E27FC236}">
                      <a16:creationId xmlns:a16="http://schemas.microsoft.com/office/drawing/2014/main" id="{D3ECAD8B-8806-4F8C-B42D-05BDB7A82117}"/>
                    </a:ext>
                  </a:extLst>
                </p:cNvPr>
                <p:cNvPicPr/>
                <p:nvPr/>
              </p:nvPicPr>
              <p:blipFill>
                <a:blip r:embed="rId696"/>
                <a:stretch>
                  <a:fillRect/>
                </a:stretch>
              </p:blipFill>
              <p:spPr>
                <a:xfrm>
                  <a:off x="3364853" y="4321147"/>
                  <a:ext cx="3142080" cy="56160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429" name="Freihand 428">
                  <a:extLst>
                    <a:ext uri="{FF2B5EF4-FFF2-40B4-BE49-F238E27FC236}">
                      <a16:creationId xmlns:a16="http://schemas.microsoft.com/office/drawing/2014/main" id="{1A177FDD-E4A6-40CB-BE42-E6C8AF3DC763}"/>
                    </a:ext>
                  </a:extLst>
                </p14:cNvPr>
                <p14:cNvContentPartPr/>
                <p14:nvPr/>
              </p14:nvContentPartPr>
              <p14:xfrm>
                <a:off x="6421613" y="4805707"/>
                <a:ext cx="178200" cy="210600"/>
              </p14:xfrm>
            </p:contentPart>
          </mc:Choice>
          <mc:Fallback xmlns="">
            <p:pic>
              <p:nvPicPr>
                <p:cNvPr id="429" name="Freihand 428">
                  <a:extLst>
                    <a:ext uri="{FF2B5EF4-FFF2-40B4-BE49-F238E27FC236}">
                      <a16:creationId xmlns:a16="http://schemas.microsoft.com/office/drawing/2014/main" id="{1A177FDD-E4A6-40CB-BE42-E6C8AF3DC763}"/>
                    </a:ext>
                  </a:extLst>
                </p:cNvPr>
                <p:cNvPicPr/>
                <p:nvPr/>
              </p:nvPicPr>
              <p:blipFill>
                <a:blip r:embed="rId698"/>
                <a:stretch>
                  <a:fillRect/>
                </a:stretch>
              </p:blipFill>
              <p:spPr>
                <a:xfrm>
                  <a:off x="6417293" y="4801387"/>
                  <a:ext cx="1868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431" name="Freihand 430">
                  <a:extLst>
                    <a:ext uri="{FF2B5EF4-FFF2-40B4-BE49-F238E27FC236}">
                      <a16:creationId xmlns:a16="http://schemas.microsoft.com/office/drawing/2014/main" id="{EAFCE3ED-6C92-4FD5-856C-A5960FA22CC5}"/>
                    </a:ext>
                  </a:extLst>
                </p14:cNvPr>
                <p14:cNvContentPartPr/>
                <p14:nvPr/>
              </p14:nvContentPartPr>
              <p14:xfrm>
                <a:off x="6717533" y="4835947"/>
                <a:ext cx="121680" cy="157680"/>
              </p14:xfrm>
            </p:contentPart>
          </mc:Choice>
          <mc:Fallback xmlns="">
            <p:pic>
              <p:nvPicPr>
                <p:cNvPr id="431" name="Freihand 430">
                  <a:extLst>
                    <a:ext uri="{FF2B5EF4-FFF2-40B4-BE49-F238E27FC236}">
                      <a16:creationId xmlns:a16="http://schemas.microsoft.com/office/drawing/2014/main" id="{EAFCE3ED-6C92-4FD5-856C-A5960FA22CC5}"/>
                    </a:ext>
                  </a:extLst>
                </p:cNvPr>
                <p:cNvPicPr/>
                <p:nvPr/>
              </p:nvPicPr>
              <p:blipFill>
                <a:blip r:embed="rId700"/>
                <a:stretch>
                  <a:fillRect/>
                </a:stretch>
              </p:blipFill>
              <p:spPr>
                <a:xfrm>
                  <a:off x="6713213" y="4831627"/>
                  <a:ext cx="1303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432" name="Freihand 431">
                  <a:extLst>
                    <a:ext uri="{FF2B5EF4-FFF2-40B4-BE49-F238E27FC236}">
                      <a16:creationId xmlns:a16="http://schemas.microsoft.com/office/drawing/2014/main" id="{90ADB39C-C85A-4116-BF47-E06EEAEBC146}"/>
                    </a:ext>
                  </a:extLst>
                </p14:cNvPr>
                <p14:cNvContentPartPr/>
                <p14:nvPr/>
              </p14:nvContentPartPr>
              <p14:xfrm>
                <a:off x="6926333" y="4857907"/>
                <a:ext cx="21600" cy="131040"/>
              </p14:xfrm>
            </p:contentPart>
          </mc:Choice>
          <mc:Fallback xmlns="">
            <p:pic>
              <p:nvPicPr>
                <p:cNvPr id="432" name="Freihand 431">
                  <a:extLst>
                    <a:ext uri="{FF2B5EF4-FFF2-40B4-BE49-F238E27FC236}">
                      <a16:creationId xmlns:a16="http://schemas.microsoft.com/office/drawing/2014/main" id="{90ADB39C-C85A-4116-BF47-E06EEAEBC146}"/>
                    </a:ext>
                  </a:extLst>
                </p:cNvPr>
                <p:cNvPicPr/>
                <p:nvPr/>
              </p:nvPicPr>
              <p:blipFill>
                <a:blip r:embed="rId702"/>
                <a:stretch>
                  <a:fillRect/>
                </a:stretch>
              </p:blipFill>
              <p:spPr>
                <a:xfrm>
                  <a:off x="6922013" y="4853587"/>
                  <a:ext cx="302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433" name="Freihand 432">
                  <a:extLst>
                    <a:ext uri="{FF2B5EF4-FFF2-40B4-BE49-F238E27FC236}">
                      <a16:creationId xmlns:a16="http://schemas.microsoft.com/office/drawing/2014/main" id="{2157BD7D-76C9-442B-A4D0-CC7799CD606E}"/>
                    </a:ext>
                  </a:extLst>
                </p14:cNvPr>
                <p14:cNvContentPartPr/>
                <p14:nvPr/>
              </p14:nvContentPartPr>
              <p14:xfrm>
                <a:off x="6891773" y="4911547"/>
                <a:ext cx="79200" cy="11880"/>
              </p14:xfrm>
            </p:contentPart>
          </mc:Choice>
          <mc:Fallback xmlns="">
            <p:pic>
              <p:nvPicPr>
                <p:cNvPr id="433" name="Freihand 432">
                  <a:extLst>
                    <a:ext uri="{FF2B5EF4-FFF2-40B4-BE49-F238E27FC236}">
                      <a16:creationId xmlns:a16="http://schemas.microsoft.com/office/drawing/2014/main" id="{2157BD7D-76C9-442B-A4D0-CC7799CD606E}"/>
                    </a:ext>
                  </a:extLst>
                </p:cNvPr>
                <p:cNvPicPr/>
                <p:nvPr/>
              </p:nvPicPr>
              <p:blipFill>
                <a:blip r:embed="rId704"/>
                <a:stretch>
                  <a:fillRect/>
                </a:stretch>
              </p:blipFill>
              <p:spPr>
                <a:xfrm>
                  <a:off x="6887453" y="4907227"/>
                  <a:ext cx="878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434" name="Freihand 433">
                  <a:extLst>
                    <a:ext uri="{FF2B5EF4-FFF2-40B4-BE49-F238E27FC236}">
                      <a16:creationId xmlns:a16="http://schemas.microsoft.com/office/drawing/2014/main" id="{089FE2F4-1D7D-4530-934B-C4DEFC582B1C}"/>
                    </a:ext>
                  </a:extLst>
                </p14:cNvPr>
                <p14:cNvContentPartPr/>
                <p14:nvPr/>
              </p14:nvContentPartPr>
              <p14:xfrm>
                <a:off x="7026413" y="4866187"/>
                <a:ext cx="108000" cy="84960"/>
              </p14:xfrm>
            </p:contentPart>
          </mc:Choice>
          <mc:Fallback xmlns="">
            <p:pic>
              <p:nvPicPr>
                <p:cNvPr id="434" name="Freihand 433">
                  <a:extLst>
                    <a:ext uri="{FF2B5EF4-FFF2-40B4-BE49-F238E27FC236}">
                      <a16:creationId xmlns:a16="http://schemas.microsoft.com/office/drawing/2014/main" id="{089FE2F4-1D7D-4530-934B-C4DEFC582B1C}"/>
                    </a:ext>
                  </a:extLst>
                </p:cNvPr>
                <p:cNvPicPr/>
                <p:nvPr/>
              </p:nvPicPr>
              <p:blipFill>
                <a:blip r:embed="rId706"/>
                <a:stretch>
                  <a:fillRect/>
                </a:stretch>
              </p:blipFill>
              <p:spPr>
                <a:xfrm>
                  <a:off x="7022093" y="4861867"/>
                  <a:ext cx="1166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435" name="Freihand 434">
                  <a:extLst>
                    <a:ext uri="{FF2B5EF4-FFF2-40B4-BE49-F238E27FC236}">
                      <a16:creationId xmlns:a16="http://schemas.microsoft.com/office/drawing/2014/main" id="{1ECC861A-834D-4716-86DD-3C981FC883E8}"/>
                    </a:ext>
                  </a:extLst>
                </p14:cNvPr>
                <p14:cNvContentPartPr/>
                <p14:nvPr/>
              </p14:nvContentPartPr>
              <p14:xfrm>
                <a:off x="7024613" y="4797427"/>
                <a:ext cx="134640" cy="251280"/>
              </p14:xfrm>
            </p:contentPart>
          </mc:Choice>
          <mc:Fallback xmlns="">
            <p:pic>
              <p:nvPicPr>
                <p:cNvPr id="435" name="Freihand 434">
                  <a:extLst>
                    <a:ext uri="{FF2B5EF4-FFF2-40B4-BE49-F238E27FC236}">
                      <a16:creationId xmlns:a16="http://schemas.microsoft.com/office/drawing/2014/main" id="{1ECC861A-834D-4716-86DD-3C981FC883E8}"/>
                    </a:ext>
                  </a:extLst>
                </p:cNvPr>
                <p:cNvPicPr/>
                <p:nvPr/>
              </p:nvPicPr>
              <p:blipFill>
                <a:blip r:embed="rId708"/>
                <a:stretch>
                  <a:fillRect/>
                </a:stretch>
              </p:blipFill>
              <p:spPr>
                <a:xfrm>
                  <a:off x="7020293" y="4793107"/>
                  <a:ext cx="14328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436" name="Freihand 435">
                  <a:extLst>
                    <a:ext uri="{FF2B5EF4-FFF2-40B4-BE49-F238E27FC236}">
                      <a16:creationId xmlns:a16="http://schemas.microsoft.com/office/drawing/2014/main" id="{DBC2A8D3-2E73-498E-A1F2-1C2DDB876D1A}"/>
                    </a:ext>
                  </a:extLst>
                </p14:cNvPr>
                <p14:cNvContentPartPr/>
                <p14:nvPr/>
              </p14:nvContentPartPr>
              <p14:xfrm>
                <a:off x="6656693" y="4740187"/>
                <a:ext cx="79920" cy="306360"/>
              </p14:xfrm>
            </p:contentPart>
          </mc:Choice>
          <mc:Fallback xmlns="">
            <p:pic>
              <p:nvPicPr>
                <p:cNvPr id="436" name="Freihand 435">
                  <a:extLst>
                    <a:ext uri="{FF2B5EF4-FFF2-40B4-BE49-F238E27FC236}">
                      <a16:creationId xmlns:a16="http://schemas.microsoft.com/office/drawing/2014/main" id="{DBC2A8D3-2E73-498E-A1F2-1C2DDB876D1A}"/>
                    </a:ext>
                  </a:extLst>
                </p:cNvPr>
                <p:cNvPicPr/>
                <p:nvPr/>
              </p:nvPicPr>
              <p:blipFill>
                <a:blip r:embed="rId710"/>
                <a:stretch>
                  <a:fillRect/>
                </a:stretch>
              </p:blipFill>
              <p:spPr>
                <a:xfrm>
                  <a:off x="6652373" y="4735867"/>
                  <a:ext cx="8856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437" name="Freihand 436">
                  <a:extLst>
                    <a:ext uri="{FF2B5EF4-FFF2-40B4-BE49-F238E27FC236}">
                      <a16:creationId xmlns:a16="http://schemas.microsoft.com/office/drawing/2014/main" id="{AAAB5F5F-7A49-4A18-BCA2-FD2C41941DA2}"/>
                    </a:ext>
                  </a:extLst>
                </p14:cNvPr>
                <p14:cNvContentPartPr/>
                <p14:nvPr/>
              </p14:nvContentPartPr>
              <p14:xfrm>
                <a:off x="7199933" y="4747027"/>
                <a:ext cx="91080" cy="246960"/>
              </p14:xfrm>
            </p:contentPart>
          </mc:Choice>
          <mc:Fallback xmlns="">
            <p:pic>
              <p:nvPicPr>
                <p:cNvPr id="437" name="Freihand 436">
                  <a:extLst>
                    <a:ext uri="{FF2B5EF4-FFF2-40B4-BE49-F238E27FC236}">
                      <a16:creationId xmlns:a16="http://schemas.microsoft.com/office/drawing/2014/main" id="{AAAB5F5F-7A49-4A18-BCA2-FD2C41941DA2}"/>
                    </a:ext>
                  </a:extLst>
                </p:cNvPr>
                <p:cNvPicPr/>
                <p:nvPr/>
              </p:nvPicPr>
              <p:blipFill>
                <a:blip r:embed="rId712"/>
                <a:stretch>
                  <a:fillRect/>
                </a:stretch>
              </p:blipFill>
              <p:spPr>
                <a:xfrm>
                  <a:off x="7195613" y="4742707"/>
                  <a:ext cx="9972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438" name="Freihand 437">
                  <a:extLst>
                    <a:ext uri="{FF2B5EF4-FFF2-40B4-BE49-F238E27FC236}">
                      <a16:creationId xmlns:a16="http://schemas.microsoft.com/office/drawing/2014/main" id="{FD86F2C2-5E00-4942-832B-E7323C0F0016}"/>
                    </a:ext>
                  </a:extLst>
                </p14:cNvPr>
                <p14:cNvContentPartPr/>
                <p14:nvPr/>
              </p14:nvContentPartPr>
              <p14:xfrm>
                <a:off x="7287053" y="4810747"/>
                <a:ext cx="104400" cy="103320"/>
              </p14:xfrm>
            </p:contentPart>
          </mc:Choice>
          <mc:Fallback xmlns="">
            <p:pic>
              <p:nvPicPr>
                <p:cNvPr id="438" name="Freihand 437">
                  <a:extLst>
                    <a:ext uri="{FF2B5EF4-FFF2-40B4-BE49-F238E27FC236}">
                      <a16:creationId xmlns:a16="http://schemas.microsoft.com/office/drawing/2014/main" id="{FD86F2C2-5E00-4942-832B-E7323C0F0016}"/>
                    </a:ext>
                  </a:extLst>
                </p:cNvPr>
                <p:cNvPicPr/>
                <p:nvPr/>
              </p:nvPicPr>
              <p:blipFill>
                <a:blip r:embed="rId714"/>
                <a:stretch>
                  <a:fillRect/>
                </a:stretch>
              </p:blipFill>
              <p:spPr>
                <a:xfrm>
                  <a:off x="7282733" y="4806427"/>
                  <a:ext cx="1130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39" name="Freihand 438">
                  <a:extLst>
                    <a:ext uri="{FF2B5EF4-FFF2-40B4-BE49-F238E27FC236}">
                      <a16:creationId xmlns:a16="http://schemas.microsoft.com/office/drawing/2014/main" id="{927F15C9-9050-4897-8707-C7E20789857B}"/>
                    </a:ext>
                  </a:extLst>
                </p14:cNvPr>
                <p14:cNvContentPartPr/>
                <p14:nvPr/>
              </p14:nvContentPartPr>
              <p14:xfrm>
                <a:off x="7435373" y="4821547"/>
                <a:ext cx="26280" cy="117000"/>
              </p14:xfrm>
            </p:contentPart>
          </mc:Choice>
          <mc:Fallback xmlns="">
            <p:pic>
              <p:nvPicPr>
                <p:cNvPr id="439" name="Freihand 438">
                  <a:extLst>
                    <a:ext uri="{FF2B5EF4-FFF2-40B4-BE49-F238E27FC236}">
                      <a16:creationId xmlns:a16="http://schemas.microsoft.com/office/drawing/2014/main" id="{927F15C9-9050-4897-8707-C7E20789857B}"/>
                    </a:ext>
                  </a:extLst>
                </p:cNvPr>
                <p:cNvPicPr/>
                <p:nvPr/>
              </p:nvPicPr>
              <p:blipFill>
                <a:blip r:embed="rId716"/>
                <a:stretch>
                  <a:fillRect/>
                </a:stretch>
              </p:blipFill>
              <p:spPr>
                <a:xfrm>
                  <a:off x="7431053" y="4817227"/>
                  <a:ext cx="349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440" name="Freihand 439">
                  <a:extLst>
                    <a:ext uri="{FF2B5EF4-FFF2-40B4-BE49-F238E27FC236}">
                      <a16:creationId xmlns:a16="http://schemas.microsoft.com/office/drawing/2014/main" id="{8790179B-CFD7-4B16-8C54-EF085F1F497E}"/>
                    </a:ext>
                  </a:extLst>
                </p14:cNvPr>
                <p14:cNvContentPartPr/>
                <p14:nvPr/>
              </p14:nvContentPartPr>
              <p14:xfrm>
                <a:off x="7410533" y="4831987"/>
                <a:ext cx="194400" cy="103320"/>
              </p14:xfrm>
            </p:contentPart>
          </mc:Choice>
          <mc:Fallback xmlns="">
            <p:pic>
              <p:nvPicPr>
                <p:cNvPr id="440" name="Freihand 439">
                  <a:extLst>
                    <a:ext uri="{FF2B5EF4-FFF2-40B4-BE49-F238E27FC236}">
                      <a16:creationId xmlns:a16="http://schemas.microsoft.com/office/drawing/2014/main" id="{8790179B-CFD7-4B16-8C54-EF085F1F497E}"/>
                    </a:ext>
                  </a:extLst>
                </p:cNvPr>
                <p:cNvPicPr/>
                <p:nvPr/>
              </p:nvPicPr>
              <p:blipFill>
                <a:blip r:embed="rId718"/>
                <a:stretch>
                  <a:fillRect/>
                </a:stretch>
              </p:blipFill>
              <p:spPr>
                <a:xfrm>
                  <a:off x="7406213" y="4827667"/>
                  <a:ext cx="2030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441" name="Freihand 440">
                  <a:extLst>
                    <a:ext uri="{FF2B5EF4-FFF2-40B4-BE49-F238E27FC236}">
                      <a16:creationId xmlns:a16="http://schemas.microsoft.com/office/drawing/2014/main" id="{05A9400F-2066-485C-B1F8-31A7ADB79FE2}"/>
                    </a:ext>
                  </a:extLst>
                </p14:cNvPr>
                <p14:cNvContentPartPr/>
                <p14:nvPr/>
              </p14:nvContentPartPr>
              <p14:xfrm>
                <a:off x="7506293" y="4780867"/>
                <a:ext cx="144720" cy="11520"/>
              </p14:xfrm>
            </p:contentPart>
          </mc:Choice>
          <mc:Fallback xmlns="">
            <p:pic>
              <p:nvPicPr>
                <p:cNvPr id="441" name="Freihand 440">
                  <a:extLst>
                    <a:ext uri="{FF2B5EF4-FFF2-40B4-BE49-F238E27FC236}">
                      <a16:creationId xmlns:a16="http://schemas.microsoft.com/office/drawing/2014/main" id="{05A9400F-2066-485C-B1F8-31A7ADB79FE2}"/>
                    </a:ext>
                  </a:extLst>
                </p:cNvPr>
                <p:cNvPicPr/>
                <p:nvPr/>
              </p:nvPicPr>
              <p:blipFill>
                <a:blip r:embed="rId720"/>
                <a:stretch>
                  <a:fillRect/>
                </a:stretch>
              </p:blipFill>
              <p:spPr>
                <a:xfrm>
                  <a:off x="7501973" y="4776547"/>
                  <a:ext cx="1533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442" name="Freihand 441">
                  <a:extLst>
                    <a:ext uri="{FF2B5EF4-FFF2-40B4-BE49-F238E27FC236}">
                      <a16:creationId xmlns:a16="http://schemas.microsoft.com/office/drawing/2014/main" id="{FD693374-64D3-4B8C-AE3C-800149356BAC}"/>
                    </a:ext>
                  </a:extLst>
                </p14:cNvPr>
                <p14:cNvContentPartPr/>
                <p14:nvPr/>
              </p14:nvContentPartPr>
              <p14:xfrm>
                <a:off x="7617893" y="4719307"/>
                <a:ext cx="85680" cy="241920"/>
              </p14:xfrm>
            </p:contentPart>
          </mc:Choice>
          <mc:Fallback xmlns="">
            <p:pic>
              <p:nvPicPr>
                <p:cNvPr id="442" name="Freihand 441">
                  <a:extLst>
                    <a:ext uri="{FF2B5EF4-FFF2-40B4-BE49-F238E27FC236}">
                      <a16:creationId xmlns:a16="http://schemas.microsoft.com/office/drawing/2014/main" id="{FD693374-64D3-4B8C-AE3C-800149356BAC}"/>
                    </a:ext>
                  </a:extLst>
                </p:cNvPr>
                <p:cNvPicPr/>
                <p:nvPr/>
              </p:nvPicPr>
              <p:blipFill>
                <a:blip r:embed="rId722"/>
                <a:stretch>
                  <a:fillRect/>
                </a:stretch>
              </p:blipFill>
              <p:spPr>
                <a:xfrm>
                  <a:off x="7613573" y="4714987"/>
                  <a:ext cx="943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443" name="Freihand 442">
                  <a:extLst>
                    <a:ext uri="{FF2B5EF4-FFF2-40B4-BE49-F238E27FC236}">
                      <a16:creationId xmlns:a16="http://schemas.microsoft.com/office/drawing/2014/main" id="{A1C2F048-5185-4A1D-AD98-026CEF344F71}"/>
                    </a:ext>
                  </a:extLst>
                </p14:cNvPr>
                <p14:cNvContentPartPr/>
                <p14:nvPr/>
              </p14:nvContentPartPr>
              <p14:xfrm>
                <a:off x="7779893" y="4826227"/>
                <a:ext cx="126720" cy="32400"/>
              </p14:xfrm>
            </p:contentPart>
          </mc:Choice>
          <mc:Fallback xmlns="">
            <p:pic>
              <p:nvPicPr>
                <p:cNvPr id="443" name="Freihand 442">
                  <a:extLst>
                    <a:ext uri="{FF2B5EF4-FFF2-40B4-BE49-F238E27FC236}">
                      <a16:creationId xmlns:a16="http://schemas.microsoft.com/office/drawing/2014/main" id="{A1C2F048-5185-4A1D-AD98-026CEF344F71}"/>
                    </a:ext>
                  </a:extLst>
                </p:cNvPr>
                <p:cNvPicPr/>
                <p:nvPr/>
              </p:nvPicPr>
              <p:blipFill>
                <a:blip r:embed="rId724"/>
                <a:stretch>
                  <a:fillRect/>
                </a:stretch>
              </p:blipFill>
              <p:spPr>
                <a:xfrm>
                  <a:off x="7775573" y="4821907"/>
                  <a:ext cx="1353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444" name="Freihand 443">
                  <a:extLst>
                    <a:ext uri="{FF2B5EF4-FFF2-40B4-BE49-F238E27FC236}">
                      <a16:creationId xmlns:a16="http://schemas.microsoft.com/office/drawing/2014/main" id="{6B22790F-E86D-4E29-B3FA-064F53B05AC7}"/>
                    </a:ext>
                  </a:extLst>
                </p14:cNvPr>
                <p14:cNvContentPartPr/>
                <p14:nvPr/>
              </p14:nvContentPartPr>
              <p14:xfrm>
                <a:off x="7999493" y="4745947"/>
                <a:ext cx="112320" cy="138600"/>
              </p14:xfrm>
            </p:contentPart>
          </mc:Choice>
          <mc:Fallback xmlns="">
            <p:pic>
              <p:nvPicPr>
                <p:cNvPr id="444" name="Freihand 443">
                  <a:extLst>
                    <a:ext uri="{FF2B5EF4-FFF2-40B4-BE49-F238E27FC236}">
                      <a16:creationId xmlns:a16="http://schemas.microsoft.com/office/drawing/2014/main" id="{6B22790F-E86D-4E29-B3FA-064F53B05AC7}"/>
                    </a:ext>
                  </a:extLst>
                </p:cNvPr>
                <p:cNvPicPr/>
                <p:nvPr/>
              </p:nvPicPr>
              <p:blipFill>
                <a:blip r:embed="rId726"/>
                <a:stretch>
                  <a:fillRect/>
                </a:stretch>
              </p:blipFill>
              <p:spPr>
                <a:xfrm>
                  <a:off x="7995173" y="4741627"/>
                  <a:ext cx="1209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445" name="Freihand 444">
                  <a:extLst>
                    <a:ext uri="{FF2B5EF4-FFF2-40B4-BE49-F238E27FC236}">
                      <a16:creationId xmlns:a16="http://schemas.microsoft.com/office/drawing/2014/main" id="{501F3193-B6E6-4645-9FCE-3752BCB999A7}"/>
                    </a:ext>
                  </a:extLst>
                </p14:cNvPr>
                <p14:cNvContentPartPr/>
                <p14:nvPr/>
              </p14:nvContentPartPr>
              <p14:xfrm>
                <a:off x="8153213" y="4754227"/>
                <a:ext cx="27720" cy="122760"/>
              </p14:xfrm>
            </p:contentPart>
          </mc:Choice>
          <mc:Fallback xmlns="">
            <p:pic>
              <p:nvPicPr>
                <p:cNvPr id="445" name="Freihand 444">
                  <a:extLst>
                    <a:ext uri="{FF2B5EF4-FFF2-40B4-BE49-F238E27FC236}">
                      <a16:creationId xmlns:a16="http://schemas.microsoft.com/office/drawing/2014/main" id="{501F3193-B6E6-4645-9FCE-3752BCB999A7}"/>
                    </a:ext>
                  </a:extLst>
                </p:cNvPr>
                <p:cNvPicPr/>
                <p:nvPr/>
              </p:nvPicPr>
              <p:blipFill>
                <a:blip r:embed="rId728"/>
                <a:stretch>
                  <a:fillRect/>
                </a:stretch>
              </p:blipFill>
              <p:spPr>
                <a:xfrm>
                  <a:off x="8148893" y="4749907"/>
                  <a:ext cx="363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446" name="Freihand 445">
                  <a:extLst>
                    <a:ext uri="{FF2B5EF4-FFF2-40B4-BE49-F238E27FC236}">
                      <a16:creationId xmlns:a16="http://schemas.microsoft.com/office/drawing/2014/main" id="{85AB69DD-1F98-46D9-B7D7-31DA6BABDD4A}"/>
                    </a:ext>
                  </a:extLst>
                </p14:cNvPr>
                <p14:cNvContentPartPr/>
                <p14:nvPr/>
              </p14:nvContentPartPr>
              <p14:xfrm>
                <a:off x="8113613" y="4769707"/>
                <a:ext cx="210960" cy="105840"/>
              </p14:xfrm>
            </p:contentPart>
          </mc:Choice>
          <mc:Fallback xmlns="">
            <p:pic>
              <p:nvPicPr>
                <p:cNvPr id="446" name="Freihand 445">
                  <a:extLst>
                    <a:ext uri="{FF2B5EF4-FFF2-40B4-BE49-F238E27FC236}">
                      <a16:creationId xmlns:a16="http://schemas.microsoft.com/office/drawing/2014/main" id="{85AB69DD-1F98-46D9-B7D7-31DA6BABDD4A}"/>
                    </a:ext>
                  </a:extLst>
                </p:cNvPr>
                <p:cNvPicPr/>
                <p:nvPr/>
              </p:nvPicPr>
              <p:blipFill>
                <a:blip r:embed="rId730"/>
                <a:stretch>
                  <a:fillRect/>
                </a:stretch>
              </p:blipFill>
              <p:spPr>
                <a:xfrm>
                  <a:off x="8109293" y="4765387"/>
                  <a:ext cx="2196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447" name="Freihand 446">
                  <a:extLst>
                    <a:ext uri="{FF2B5EF4-FFF2-40B4-BE49-F238E27FC236}">
                      <a16:creationId xmlns:a16="http://schemas.microsoft.com/office/drawing/2014/main" id="{1E5B5B98-F1F4-4C1C-BB2A-B35686134FCB}"/>
                    </a:ext>
                  </a:extLst>
                </p14:cNvPr>
                <p14:cNvContentPartPr/>
                <p14:nvPr/>
              </p14:nvContentPartPr>
              <p14:xfrm>
                <a:off x="8329613" y="4686907"/>
                <a:ext cx="360" cy="360"/>
              </p14:xfrm>
            </p:contentPart>
          </mc:Choice>
          <mc:Fallback xmlns="">
            <p:pic>
              <p:nvPicPr>
                <p:cNvPr id="447" name="Freihand 446">
                  <a:extLst>
                    <a:ext uri="{FF2B5EF4-FFF2-40B4-BE49-F238E27FC236}">
                      <a16:creationId xmlns:a16="http://schemas.microsoft.com/office/drawing/2014/main" id="{1E5B5B98-F1F4-4C1C-BB2A-B35686134FCB}"/>
                    </a:ext>
                  </a:extLst>
                </p:cNvPr>
                <p:cNvPicPr/>
                <p:nvPr/>
              </p:nvPicPr>
              <p:blipFill>
                <a:blip r:embed="rId626"/>
                <a:stretch>
                  <a:fillRect/>
                </a:stretch>
              </p:blipFill>
              <p:spPr>
                <a:xfrm>
                  <a:off x="8325293" y="4682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49" name="Freihand 448">
                  <a:extLst>
                    <a:ext uri="{FF2B5EF4-FFF2-40B4-BE49-F238E27FC236}">
                      <a16:creationId xmlns:a16="http://schemas.microsoft.com/office/drawing/2014/main" id="{62C9D9E5-028D-4421-AF1D-06FC34E99A02}"/>
                    </a:ext>
                  </a:extLst>
                </p14:cNvPr>
                <p14:cNvContentPartPr/>
                <p14:nvPr/>
              </p14:nvContentPartPr>
              <p14:xfrm>
                <a:off x="6522413" y="5242747"/>
                <a:ext cx="141480" cy="104040"/>
              </p14:xfrm>
            </p:contentPart>
          </mc:Choice>
          <mc:Fallback xmlns="">
            <p:pic>
              <p:nvPicPr>
                <p:cNvPr id="449" name="Freihand 448">
                  <a:extLst>
                    <a:ext uri="{FF2B5EF4-FFF2-40B4-BE49-F238E27FC236}">
                      <a16:creationId xmlns:a16="http://schemas.microsoft.com/office/drawing/2014/main" id="{62C9D9E5-028D-4421-AF1D-06FC34E99A02}"/>
                    </a:ext>
                  </a:extLst>
                </p:cNvPr>
                <p:cNvPicPr/>
                <p:nvPr/>
              </p:nvPicPr>
              <p:blipFill>
                <a:blip r:embed="rId733"/>
                <a:stretch>
                  <a:fillRect/>
                </a:stretch>
              </p:blipFill>
              <p:spPr>
                <a:xfrm>
                  <a:off x="6518093" y="5238427"/>
                  <a:ext cx="1501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50" name="Freihand 449">
                  <a:extLst>
                    <a:ext uri="{FF2B5EF4-FFF2-40B4-BE49-F238E27FC236}">
                      <a16:creationId xmlns:a16="http://schemas.microsoft.com/office/drawing/2014/main" id="{82D88D94-3673-4DCD-B475-C1330371BF68}"/>
                    </a:ext>
                  </a:extLst>
                </p14:cNvPr>
                <p14:cNvContentPartPr/>
                <p14:nvPr/>
              </p14:nvContentPartPr>
              <p14:xfrm>
                <a:off x="6757493" y="5230867"/>
                <a:ext cx="16200" cy="122760"/>
              </p14:xfrm>
            </p:contentPart>
          </mc:Choice>
          <mc:Fallback xmlns="">
            <p:pic>
              <p:nvPicPr>
                <p:cNvPr id="450" name="Freihand 449">
                  <a:extLst>
                    <a:ext uri="{FF2B5EF4-FFF2-40B4-BE49-F238E27FC236}">
                      <a16:creationId xmlns:a16="http://schemas.microsoft.com/office/drawing/2014/main" id="{82D88D94-3673-4DCD-B475-C1330371BF68}"/>
                    </a:ext>
                  </a:extLst>
                </p:cNvPr>
                <p:cNvPicPr/>
                <p:nvPr/>
              </p:nvPicPr>
              <p:blipFill>
                <a:blip r:embed="rId735"/>
                <a:stretch>
                  <a:fillRect/>
                </a:stretch>
              </p:blipFill>
              <p:spPr>
                <a:xfrm>
                  <a:off x="6753173" y="5226547"/>
                  <a:ext cx="248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51" name="Freihand 450">
                  <a:extLst>
                    <a:ext uri="{FF2B5EF4-FFF2-40B4-BE49-F238E27FC236}">
                      <a16:creationId xmlns:a16="http://schemas.microsoft.com/office/drawing/2014/main" id="{6C10AD17-8C92-43BD-8A9E-398B08CB7B9F}"/>
                    </a:ext>
                  </a:extLst>
                </p14:cNvPr>
                <p14:cNvContentPartPr/>
                <p14:nvPr/>
              </p14:nvContentPartPr>
              <p14:xfrm>
                <a:off x="6724733" y="5296027"/>
                <a:ext cx="79200" cy="2160"/>
              </p14:xfrm>
            </p:contentPart>
          </mc:Choice>
          <mc:Fallback xmlns="">
            <p:pic>
              <p:nvPicPr>
                <p:cNvPr id="451" name="Freihand 450">
                  <a:extLst>
                    <a:ext uri="{FF2B5EF4-FFF2-40B4-BE49-F238E27FC236}">
                      <a16:creationId xmlns:a16="http://schemas.microsoft.com/office/drawing/2014/main" id="{6C10AD17-8C92-43BD-8A9E-398B08CB7B9F}"/>
                    </a:ext>
                  </a:extLst>
                </p:cNvPr>
                <p:cNvPicPr/>
                <p:nvPr/>
              </p:nvPicPr>
              <p:blipFill>
                <a:blip r:embed="rId737"/>
                <a:stretch>
                  <a:fillRect/>
                </a:stretch>
              </p:blipFill>
              <p:spPr>
                <a:xfrm>
                  <a:off x="6720413" y="5291707"/>
                  <a:ext cx="878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52" name="Freihand 451">
                  <a:extLst>
                    <a:ext uri="{FF2B5EF4-FFF2-40B4-BE49-F238E27FC236}">
                      <a16:creationId xmlns:a16="http://schemas.microsoft.com/office/drawing/2014/main" id="{AC647DA7-FCBD-4950-9639-BC279D69DBB9}"/>
                    </a:ext>
                  </a:extLst>
                </p14:cNvPr>
                <p14:cNvContentPartPr/>
                <p14:nvPr/>
              </p14:nvContentPartPr>
              <p14:xfrm>
                <a:off x="6882413" y="5244187"/>
                <a:ext cx="114120" cy="81720"/>
              </p14:xfrm>
            </p:contentPart>
          </mc:Choice>
          <mc:Fallback xmlns="">
            <p:pic>
              <p:nvPicPr>
                <p:cNvPr id="452" name="Freihand 451">
                  <a:extLst>
                    <a:ext uri="{FF2B5EF4-FFF2-40B4-BE49-F238E27FC236}">
                      <a16:creationId xmlns:a16="http://schemas.microsoft.com/office/drawing/2014/main" id="{AC647DA7-FCBD-4950-9639-BC279D69DBB9}"/>
                    </a:ext>
                  </a:extLst>
                </p:cNvPr>
                <p:cNvPicPr/>
                <p:nvPr/>
              </p:nvPicPr>
              <p:blipFill>
                <a:blip r:embed="rId739"/>
                <a:stretch>
                  <a:fillRect/>
                </a:stretch>
              </p:blipFill>
              <p:spPr>
                <a:xfrm>
                  <a:off x="6878093" y="5239867"/>
                  <a:ext cx="1227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53" name="Freihand 452">
                  <a:extLst>
                    <a:ext uri="{FF2B5EF4-FFF2-40B4-BE49-F238E27FC236}">
                      <a16:creationId xmlns:a16="http://schemas.microsoft.com/office/drawing/2014/main" id="{9172DBB6-30BE-4B28-BD21-C94D268D284D}"/>
                    </a:ext>
                  </a:extLst>
                </p14:cNvPr>
                <p14:cNvContentPartPr/>
                <p14:nvPr/>
              </p14:nvContentPartPr>
              <p14:xfrm>
                <a:off x="7025693" y="5240227"/>
                <a:ext cx="110520" cy="78840"/>
              </p14:xfrm>
            </p:contentPart>
          </mc:Choice>
          <mc:Fallback xmlns="">
            <p:pic>
              <p:nvPicPr>
                <p:cNvPr id="453" name="Freihand 452">
                  <a:extLst>
                    <a:ext uri="{FF2B5EF4-FFF2-40B4-BE49-F238E27FC236}">
                      <a16:creationId xmlns:a16="http://schemas.microsoft.com/office/drawing/2014/main" id="{9172DBB6-30BE-4B28-BD21-C94D268D284D}"/>
                    </a:ext>
                  </a:extLst>
                </p:cNvPr>
                <p:cNvPicPr/>
                <p:nvPr/>
              </p:nvPicPr>
              <p:blipFill>
                <a:blip r:embed="rId741"/>
                <a:stretch>
                  <a:fillRect/>
                </a:stretch>
              </p:blipFill>
              <p:spPr>
                <a:xfrm>
                  <a:off x="7021373" y="5235907"/>
                  <a:ext cx="1191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54" name="Freihand 453">
                  <a:extLst>
                    <a:ext uri="{FF2B5EF4-FFF2-40B4-BE49-F238E27FC236}">
                      <a16:creationId xmlns:a16="http://schemas.microsoft.com/office/drawing/2014/main" id="{D14DDC59-8166-4770-9112-F59AE5B7A298}"/>
                    </a:ext>
                  </a:extLst>
                </p14:cNvPr>
                <p14:cNvContentPartPr/>
                <p14:nvPr/>
              </p14:nvContentPartPr>
              <p14:xfrm>
                <a:off x="7194893" y="5227627"/>
                <a:ext cx="72000" cy="77040"/>
              </p14:xfrm>
            </p:contentPart>
          </mc:Choice>
          <mc:Fallback xmlns="">
            <p:pic>
              <p:nvPicPr>
                <p:cNvPr id="454" name="Freihand 453">
                  <a:extLst>
                    <a:ext uri="{FF2B5EF4-FFF2-40B4-BE49-F238E27FC236}">
                      <a16:creationId xmlns:a16="http://schemas.microsoft.com/office/drawing/2014/main" id="{D14DDC59-8166-4770-9112-F59AE5B7A298}"/>
                    </a:ext>
                  </a:extLst>
                </p:cNvPr>
                <p:cNvPicPr/>
                <p:nvPr/>
              </p:nvPicPr>
              <p:blipFill>
                <a:blip r:embed="rId743"/>
                <a:stretch>
                  <a:fillRect/>
                </a:stretch>
              </p:blipFill>
              <p:spPr>
                <a:xfrm>
                  <a:off x="7190573" y="5223307"/>
                  <a:ext cx="806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55" name="Freihand 454">
                  <a:extLst>
                    <a:ext uri="{FF2B5EF4-FFF2-40B4-BE49-F238E27FC236}">
                      <a16:creationId xmlns:a16="http://schemas.microsoft.com/office/drawing/2014/main" id="{31CF6AD2-DFE5-4F16-8BDA-DD6E69978FA6}"/>
                    </a:ext>
                  </a:extLst>
                </p14:cNvPr>
                <p14:cNvContentPartPr/>
                <p14:nvPr/>
              </p14:nvContentPartPr>
              <p14:xfrm>
                <a:off x="7184453" y="5184427"/>
                <a:ext cx="119160" cy="10440"/>
              </p14:xfrm>
            </p:contentPart>
          </mc:Choice>
          <mc:Fallback xmlns="">
            <p:pic>
              <p:nvPicPr>
                <p:cNvPr id="455" name="Freihand 454">
                  <a:extLst>
                    <a:ext uri="{FF2B5EF4-FFF2-40B4-BE49-F238E27FC236}">
                      <a16:creationId xmlns:a16="http://schemas.microsoft.com/office/drawing/2014/main" id="{31CF6AD2-DFE5-4F16-8BDA-DD6E69978FA6}"/>
                    </a:ext>
                  </a:extLst>
                </p:cNvPr>
                <p:cNvPicPr/>
                <p:nvPr/>
              </p:nvPicPr>
              <p:blipFill>
                <a:blip r:embed="rId745"/>
                <a:stretch>
                  <a:fillRect/>
                </a:stretch>
              </p:blipFill>
              <p:spPr>
                <a:xfrm>
                  <a:off x="7180133" y="5180107"/>
                  <a:ext cx="1278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56" name="Freihand 455">
                  <a:extLst>
                    <a:ext uri="{FF2B5EF4-FFF2-40B4-BE49-F238E27FC236}">
                      <a16:creationId xmlns:a16="http://schemas.microsoft.com/office/drawing/2014/main" id="{E1FC5F83-6A51-4839-B7E7-E95CA06F1946}"/>
                    </a:ext>
                  </a:extLst>
                </p14:cNvPr>
                <p14:cNvContentPartPr/>
                <p14:nvPr/>
              </p14:nvContentPartPr>
              <p14:xfrm>
                <a:off x="7399373" y="5227627"/>
                <a:ext cx="2160" cy="75240"/>
              </p14:xfrm>
            </p:contentPart>
          </mc:Choice>
          <mc:Fallback xmlns="">
            <p:pic>
              <p:nvPicPr>
                <p:cNvPr id="456" name="Freihand 455">
                  <a:extLst>
                    <a:ext uri="{FF2B5EF4-FFF2-40B4-BE49-F238E27FC236}">
                      <a16:creationId xmlns:a16="http://schemas.microsoft.com/office/drawing/2014/main" id="{E1FC5F83-6A51-4839-B7E7-E95CA06F1946}"/>
                    </a:ext>
                  </a:extLst>
                </p:cNvPr>
                <p:cNvPicPr/>
                <p:nvPr/>
              </p:nvPicPr>
              <p:blipFill>
                <a:blip r:embed="rId747"/>
                <a:stretch>
                  <a:fillRect/>
                </a:stretch>
              </p:blipFill>
              <p:spPr>
                <a:xfrm>
                  <a:off x="7395053" y="5223307"/>
                  <a:ext cx="108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57" name="Freihand 456">
                  <a:extLst>
                    <a:ext uri="{FF2B5EF4-FFF2-40B4-BE49-F238E27FC236}">
                      <a16:creationId xmlns:a16="http://schemas.microsoft.com/office/drawing/2014/main" id="{70A19F73-6021-4B4B-AF2F-2FECFE0E3A0E}"/>
                    </a:ext>
                  </a:extLst>
                </p14:cNvPr>
                <p14:cNvContentPartPr/>
                <p14:nvPr/>
              </p14:nvContentPartPr>
              <p14:xfrm>
                <a:off x="7365173" y="5259667"/>
                <a:ext cx="109080" cy="11520"/>
              </p14:xfrm>
            </p:contentPart>
          </mc:Choice>
          <mc:Fallback xmlns="">
            <p:pic>
              <p:nvPicPr>
                <p:cNvPr id="457" name="Freihand 456">
                  <a:extLst>
                    <a:ext uri="{FF2B5EF4-FFF2-40B4-BE49-F238E27FC236}">
                      <a16:creationId xmlns:a16="http://schemas.microsoft.com/office/drawing/2014/main" id="{70A19F73-6021-4B4B-AF2F-2FECFE0E3A0E}"/>
                    </a:ext>
                  </a:extLst>
                </p:cNvPr>
                <p:cNvPicPr/>
                <p:nvPr/>
              </p:nvPicPr>
              <p:blipFill>
                <a:blip r:embed="rId749"/>
                <a:stretch>
                  <a:fillRect/>
                </a:stretch>
              </p:blipFill>
              <p:spPr>
                <a:xfrm>
                  <a:off x="7360853" y="5255347"/>
                  <a:ext cx="1177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58" name="Freihand 457">
                  <a:extLst>
                    <a:ext uri="{FF2B5EF4-FFF2-40B4-BE49-F238E27FC236}">
                      <a16:creationId xmlns:a16="http://schemas.microsoft.com/office/drawing/2014/main" id="{E6545838-9103-461A-9ED2-123CFFDBD68E}"/>
                    </a:ext>
                  </a:extLst>
                </p14:cNvPr>
                <p14:cNvContentPartPr/>
                <p14:nvPr/>
              </p14:nvContentPartPr>
              <p14:xfrm>
                <a:off x="7522133" y="5222227"/>
                <a:ext cx="95040" cy="74520"/>
              </p14:xfrm>
            </p:contentPart>
          </mc:Choice>
          <mc:Fallback xmlns="">
            <p:pic>
              <p:nvPicPr>
                <p:cNvPr id="458" name="Freihand 457">
                  <a:extLst>
                    <a:ext uri="{FF2B5EF4-FFF2-40B4-BE49-F238E27FC236}">
                      <a16:creationId xmlns:a16="http://schemas.microsoft.com/office/drawing/2014/main" id="{E6545838-9103-461A-9ED2-123CFFDBD68E}"/>
                    </a:ext>
                  </a:extLst>
                </p:cNvPr>
                <p:cNvPicPr/>
                <p:nvPr/>
              </p:nvPicPr>
              <p:blipFill>
                <a:blip r:embed="rId751"/>
                <a:stretch>
                  <a:fillRect/>
                </a:stretch>
              </p:blipFill>
              <p:spPr>
                <a:xfrm>
                  <a:off x="7517813" y="5217907"/>
                  <a:ext cx="1036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59" name="Freihand 458">
                  <a:extLst>
                    <a:ext uri="{FF2B5EF4-FFF2-40B4-BE49-F238E27FC236}">
                      <a16:creationId xmlns:a16="http://schemas.microsoft.com/office/drawing/2014/main" id="{041595FA-B8F5-412E-9881-FB0B90B4F90F}"/>
                    </a:ext>
                  </a:extLst>
                </p14:cNvPr>
                <p14:cNvContentPartPr/>
                <p14:nvPr/>
              </p14:nvContentPartPr>
              <p14:xfrm>
                <a:off x="7651373" y="5204947"/>
                <a:ext cx="27000" cy="84600"/>
              </p14:xfrm>
            </p:contentPart>
          </mc:Choice>
          <mc:Fallback xmlns="">
            <p:pic>
              <p:nvPicPr>
                <p:cNvPr id="459" name="Freihand 458">
                  <a:extLst>
                    <a:ext uri="{FF2B5EF4-FFF2-40B4-BE49-F238E27FC236}">
                      <a16:creationId xmlns:a16="http://schemas.microsoft.com/office/drawing/2014/main" id="{041595FA-B8F5-412E-9881-FB0B90B4F90F}"/>
                    </a:ext>
                  </a:extLst>
                </p:cNvPr>
                <p:cNvPicPr/>
                <p:nvPr/>
              </p:nvPicPr>
              <p:blipFill>
                <a:blip r:embed="rId753"/>
                <a:stretch>
                  <a:fillRect/>
                </a:stretch>
              </p:blipFill>
              <p:spPr>
                <a:xfrm>
                  <a:off x="7647053" y="5200627"/>
                  <a:ext cx="356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60" name="Freihand 459">
                  <a:extLst>
                    <a:ext uri="{FF2B5EF4-FFF2-40B4-BE49-F238E27FC236}">
                      <a16:creationId xmlns:a16="http://schemas.microsoft.com/office/drawing/2014/main" id="{ECE6A4F6-69A7-4123-9078-A77AA87421BE}"/>
                    </a:ext>
                  </a:extLst>
                </p14:cNvPr>
                <p14:cNvContentPartPr/>
                <p14:nvPr/>
              </p14:nvContentPartPr>
              <p14:xfrm>
                <a:off x="7693493" y="5193787"/>
                <a:ext cx="26280" cy="94320"/>
              </p14:xfrm>
            </p:contentPart>
          </mc:Choice>
          <mc:Fallback xmlns="">
            <p:pic>
              <p:nvPicPr>
                <p:cNvPr id="460" name="Freihand 459">
                  <a:extLst>
                    <a:ext uri="{FF2B5EF4-FFF2-40B4-BE49-F238E27FC236}">
                      <a16:creationId xmlns:a16="http://schemas.microsoft.com/office/drawing/2014/main" id="{ECE6A4F6-69A7-4123-9078-A77AA87421BE}"/>
                    </a:ext>
                  </a:extLst>
                </p:cNvPr>
                <p:cNvPicPr/>
                <p:nvPr/>
              </p:nvPicPr>
              <p:blipFill>
                <a:blip r:embed="rId755"/>
                <a:stretch>
                  <a:fillRect/>
                </a:stretch>
              </p:blipFill>
              <p:spPr>
                <a:xfrm>
                  <a:off x="7689173" y="5189467"/>
                  <a:ext cx="349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61" name="Freihand 460">
                  <a:extLst>
                    <a:ext uri="{FF2B5EF4-FFF2-40B4-BE49-F238E27FC236}">
                      <a16:creationId xmlns:a16="http://schemas.microsoft.com/office/drawing/2014/main" id="{3A50CC39-B0E4-416C-AF0D-88005E0E1D63}"/>
                    </a:ext>
                  </a:extLst>
                </p14:cNvPr>
                <p14:cNvContentPartPr/>
                <p14:nvPr/>
              </p14:nvContentPartPr>
              <p14:xfrm>
                <a:off x="7615373" y="5158867"/>
                <a:ext cx="147960" cy="12960"/>
              </p14:xfrm>
            </p:contentPart>
          </mc:Choice>
          <mc:Fallback xmlns="">
            <p:pic>
              <p:nvPicPr>
                <p:cNvPr id="461" name="Freihand 460">
                  <a:extLst>
                    <a:ext uri="{FF2B5EF4-FFF2-40B4-BE49-F238E27FC236}">
                      <a16:creationId xmlns:a16="http://schemas.microsoft.com/office/drawing/2014/main" id="{3A50CC39-B0E4-416C-AF0D-88005E0E1D63}"/>
                    </a:ext>
                  </a:extLst>
                </p:cNvPr>
                <p:cNvPicPr/>
                <p:nvPr/>
              </p:nvPicPr>
              <p:blipFill>
                <a:blip r:embed="rId757"/>
                <a:stretch>
                  <a:fillRect/>
                </a:stretch>
              </p:blipFill>
              <p:spPr>
                <a:xfrm>
                  <a:off x="7611053" y="5154547"/>
                  <a:ext cx="1566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62" name="Freihand 461">
                  <a:extLst>
                    <a:ext uri="{FF2B5EF4-FFF2-40B4-BE49-F238E27FC236}">
                      <a16:creationId xmlns:a16="http://schemas.microsoft.com/office/drawing/2014/main" id="{FF8630ED-BB5D-4FB4-944F-EC4DE9D194A5}"/>
                    </a:ext>
                  </a:extLst>
                </p14:cNvPr>
                <p14:cNvContentPartPr/>
                <p14:nvPr/>
              </p14:nvContentPartPr>
              <p14:xfrm>
                <a:off x="7823813" y="5207107"/>
                <a:ext cx="165600" cy="41040"/>
              </p14:xfrm>
            </p:contentPart>
          </mc:Choice>
          <mc:Fallback xmlns="">
            <p:pic>
              <p:nvPicPr>
                <p:cNvPr id="462" name="Freihand 461">
                  <a:extLst>
                    <a:ext uri="{FF2B5EF4-FFF2-40B4-BE49-F238E27FC236}">
                      <a16:creationId xmlns:a16="http://schemas.microsoft.com/office/drawing/2014/main" id="{FF8630ED-BB5D-4FB4-944F-EC4DE9D194A5}"/>
                    </a:ext>
                  </a:extLst>
                </p:cNvPr>
                <p:cNvPicPr/>
                <p:nvPr/>
              </p:nvPicPr>
              <p:blipFill>
                <a:blip r:embed="rId759"/>
                <a:stretch>
                  <a:fillRect/>
                </a:stretch>
              </p:blipFill>
              <p:spPr>
                <a:xfrm>
                  <a:off x="7819493" y="5202787"/>
                  <a:ext cx="1742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63" name="Freihand 462">
                  <a:extLst>
                    <a:ext uri="{FF2B5EF4-FFF2-40B4-BE49-F238E27FC236}">
                      <a16:creationId xmlns:a16="http://schemas.microsoft.com/office/drawing/2014/main" id="{58A13521-40BF-4E24-BBCD-A7529C908673}"/>
                    </a:ext>
                  </a:extLst>
                </p14:cNvPr>
                <p14:cNvContentPartPr/>
                <p14:nvPr/>
              </p14:nvContentPartPr>
              <p14:xfrm>
                <a:off x="8072213" y="5136907"/>
                <a:ext cx="113040" cy="101160"/>
              </p14:xfrm>
            </p:contentPart>
          </mc:Choice>
          <mc:Fallback xmlns="">
            <p:pic>
              <p:nvPicPr>
                <p:cNvPr id="463" name="Freihand 462">
                  <a:extLst>
                    <a:ext uri="{FF2B5EF4-FFF2-40B4-BE49-F238E27FC236}">
                      <a16:creationId xmlns:a16="http://schemas.microsoft.com/office/drawing/2014/main" id="{58A13521-40BF-4E24-BBCD-A7529C908673}"/>
                    </a:ext>
                  </a:extLst>
                </p:cNvPr>
                <p:cNvPicPr/>
                <p:nvPr/>
              </p:nvPicPr>
              <p:blipFill>
                <a:blip r:embed="rId761"/>
                <a:stretch>
                  <a:fillRect/>
                </a:stretch>
              </p:blipFill>
              <p:spPr>
                <a:xfrm>
                  <a:off x="8067893" y="5132587"/>
                  <a:ext cx="1216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64" name="Freihand 463">
                  <a:extLst>
                    <a:ext uri="{FF2B5EF4-FFF2-40B4-BE49-F238E27FC236}">
                      <a16:creationId xmlns:a16="http://schemas.microsoft.com/office/drawing/2014/main" id="{5367BF7E-DD03-4956-8C22-07A183BC1EB4}"/>
                    </a:ext>
                  </a:extLst>
                </p14:cNvPr>
                <p14:cNvContentPartPr/>
                <p14:nvPr/>
              </p14:nvContentPartPr>
              <p14:xfrm>
                <a:off x="8200373" y="5134747"/>
                <a:ext cx="119160" cy="115200"/>
              </p14:xfrm>
            </p:contentPart>
          </mc:Choice>
          <mc:Fallback xmlns="">
            <p:pic>
              <p:nvPicPr>
                <p:cNvPr id="464" name="Freihand 463">
                  <a:extLst>
                    <a:ext uri="{FF2B5EF4-FFF2-40B4-BE49-F238E27FC236}">
                      <a16:creationId xmlns:a16="http://schemas.microsoft.com/office/drawing/2014/main" id="{5367BF7E-DD03-4956-8C22-07A183BC1EB4}"/>
                    </a:ext>
                  </a:extLst>
                </p:cNvPr>
                <p:cNvPicPr/>
                <p:nvPr/>
              </p:nvPicPr>
              <p:blipFill>
                <a:blip r:embed="rId763"/>
                <a:stretch>
                  <a:fillRect/>
                </a:stretch>
              </p:blipFill>
              <p:spPr>
                <a:xfrm>
                  <a:off x="8196053" y="5130427"/>
                  <a:ext cx="1278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65" name="Freihand 464">
                  <a:extLst>
                    <a:ext uri="{FF2B5EF4-FFF2-40B4-BE49-F238E27FC236}">
                      <a16:creationId xmlns:a16="http://schemas.microsoft.com/office/drawing/2014/main" id="{370788C2-5CDE-4BB4-BFE1-A87D06CA50A0}"/>
                    </a:ext>
                  </a:extLst>
                </p14:cNvPr>
                <p14:cNvContentPartPr/>
                <p14:nvPr/>
              </p14:nvContentPartPr>
              <p14:xfrm>
                <a:off x="8382533" y="5073907"/>
                <a:ext cx="16560" cy="150480"/>
              </p14:xfrm>
            </p:contentPart>
          </mc:Choice>
          <mc:Fallback xmlns="">
            <p:pic>
              <p:nvPicPr>
                <p:cNvPr id="465" name="Freihand 464">
                  <a:extLst>
                    <a:ext uri="{FF2B5EF4-FFF2-40B4-BE49-F238E27FC236}">
                      <a16:creationId xmlns:a16="http://schemas.microsoft.com/office/drawing/2014/main" id="{370788C2-5CDE-4BB4-BFE1-A87D06CA50A0}"/>
                    </a:ext>
                  </a:extLst>
                </p:cNvPr>
                <p:cNvPicPr/>
                <p:nvPr/>
              </p:nvPicPr>
              <p:blipFill>
                <a:blip r:embed="rId765"/>
                <a:stretch>
                  <a:fillRect/>
                </a:stretch>
              </p:blipFill>
              <p:spPr>
                <a:xfrm>
                  <a:off x="8378213" y="5069587"/>
                  <a:ext cx="252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67" name="Freihand 466">
                  <a:extLst>
                    <a:ext uri="{FF2B5EF4-FFF2-40B4-BE49-F238E27FC236}">
                      <a16:creationId xmlns:a16="http://schemas.microsoft.com/office/drawing/2014/main" id="{608FFFEC-6049-41F6-8BE7-0A2247D1C8F3}"/>
                    </a:ext>
                  </a:extLst>
                </p14:cNvPr>
                <p14:cNvContentPartPr/>
                <p14:nvPr/>
              </p14:nvContentPartPr>
              <p14:xfrm>
                <a:off x="7369493" y="5041867"/>
                <a:ext cx="450000" cy="372960"/>
              </p14:xfrm>
            </p:contentPart>
          </mc:Choice>
          <mc:Fallback xmlns="">
            <p:pic>
              <p:nvPicPr>
                <p:cNvPr id="467" name="Freihand 466">
                  <a:extLst>
                    <a:ext uri="{FF2B5EF4-FFF2-40B4-BE49-F238E27FC236}">
                      <a16:creationId xmlns:a16="http://schemas.microsoft.com/office/drawing/2014/main" id="{608FFFEC-6049-41F6-8BE7-0A2247D1C8F3}"/>
                    </a:ext>
                  </a:extLst>
                </p:cNvPr>
                <p:cNvPicPr/>
                <p:nvPr/>
              </p:nvPicPr>
              <p:blipFill>
                <a:blip r:embed="rId767"/>
                <a:stretch>
                  <a:fillRect/>
                </a:stretch>
              </p:blipFill>
              <p:spPr>
                <a:xfrm>
                  <a:off x="7365173" y="5037547"/>
                  <a:ext cx="458640" cy="38160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72" name="Freihand 471">
                  <a:extLst>
                    <a:ext uri="{FF2B5EF4-FFF2-40B4-BE49-F238E27FC236}">
                      <a16:creationId xmlns:a16="http://schemas.microsoft.com/office/drawing/2014/main" id="{D06EA030-91BE-48CD-8876-A3BA12FA1BB0}"/>
                    </a:ext>
                  </a:extLst>
                </p14:cNvPr>
                <p14:cNvContentPartPr/>
                <p14:nvPr/>
              </p14:nvContentPartPr>
              <p14:xfrm>
                <a:off x="6893573" y="5373787"/>
                <a:ext cx="164160" cy="11880"/>
              </p14:xfrm>
            </p:contentPart>
          </mc:Choice>
          <mc:Fallback xmlns="">
            <p:pic>
              <p:nvPicPr>
                <p:cNvPr id="472" name="Freihand 471">
                  <a:extLst>
                    <a:ext uri="{FF2B5EF4-FFF2-40B4-BE49-F238E27FC236}">
                      <a16:creationId xmlns:a16="http://schemas.microsoft.com/office/drawing/2014/main" id="{D06EA030-91BE-48CD-8876-A3BA12FA1BB0}"/>
                    </a:ext>
                  </a:extLst>
                </p:cNvPr>
                <p:cNvPicPr/>
                <p:nvPr/>
              </p:nvPicPr>
              <p:blipFill>
                <a:blip r:embed="rId769"/>
                <a:stretch>
                  <a:fillRect/>
                </a:stretch>
              </p:blipFill>
              <p:spPr>
                <a:xfrm>
                  <a:off x="6889253" y="5369467"/>
                  <a:ext cx="1728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73" name="Freihand 472">
                  <a:extLst>
                    <a:ext uri="{FF2B5EF4-FFF2-40B4-BE49-F238E27FC236}">
                      <a16:creationId xmlns:a16="http://schemas.microsoft.com/office/drawing/2014/main" id="{D73BE084-E49E-4762-9A71-B688AD643F86}"/>
                    </a:ext>
                  </a:extLst>
                </p14:cNvPr>
                <p14:cNvContentPartPr/>
                <p14:nvPr/>
              </p14:nvContentPartPr>
              <p14:xfrm>
                <a:off x="7118933" y="5342827"/>
                <a:ext cx="167400" cy="20520"/>
              </p14:xfrm>
            </p:contentPart>
          </mc:Choice>
          <mc:Fallback xmlns="">
            <p:pic>
              <p:nvPicPr>
                <p:cNvPr id="473" name="Freihand 472">
                  <a:extLst>
                    <a:ext uri="{FF2B5EF4-FFF2-40B4-BE49-F238E27FC236}">
                      <a16:creationId xmlns:a16="http://schemas.microsoft.com/office/drawing/2014/main" id="{D73BE084-E49E-4762-9A71-B688AD643F86}"/>
                    </a:ext>
                  </a:extLst>
                </p:cNvPr>
                <p:cNvPicPr/>
                <p:nvPr/>
              </p:nvPicPr>
              <p:blipFill>
                <a:blip r:embed="rId771"/>
                <a:stretch>
                  <a:fillRect/>
                </a:stretch>
              </p:blipFill>
              <p:spPr>
                <a:xfrm>
                  <a:off x="7114613" y="5338507"/>
                  <a:ext cx="1760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75" name="Freihand 474">
                  <a:extLst>
                    <a:ext uri="{FF2B5EF4-FFF2-40B4-BE49-F238E27FC236}">
                      <a16:creationId xmlns:a16="http://schemas.microsoft.com/office/drawing/2014/main" id="{BA0DEB0B-AD6E-4AD8-9BF6-6B47555B5C84}"/>
                    </a:ext>
                  </a:extLst>
                </p14:cNvPr>
                <p14:cNvContentPartPr/>
                <p14:nvPr/>
              </p14:nvContentPartPr>
              <p14:xfrm>
                <a:off x="8335013" y="5275507"/>
                <a:ext cx="133200" cy="14400"/>
              </p14:xfrm>
            </p:contentPart>
          </mc:Choice>
          <mc:Fallback xmlns="">
            <p:pic>
              <p:nvPicPr>
                <p:cNvPr id="475" name="Freihand 474">
                  <a:extLst>
                    <a:ext uri="{FF2B5EF4-FFF2-40B4-BE49-F238E27FC236}">
                      <a16:creationId xmlns:a16="http://schemas.microsoft.com/office/drawing/2014/main" id="{BA0DEB0B-AD6E-4AD8-9BF6-6B47555B5C84}"/>
                    </a:ext>
                  </a:extLst>
                </p:cNvPr>
                <p:cNvPicPr/>
                <p:nvPr/>
              </p:nvPicPr>
              <p:blipFill>
                <a:blip r:embed="rId773"/>
                <a:stretch>
                  <a:fillRect/>
                </a:stretch>
              </p:blipFill>
              <p:spPr>
                <a:xfrm>
                  <a:off x="8330693" y="5271187"/>
                  <a:ext cx="1418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477" name="Freihand 476">
                  <a:extLst>
                    <a:ext uri="{FF2B5EF4-FFF2-40B4-BE49-F238E27FC236}">
                      <a16:creationId xmlns:a16="http://schemas.microsoft.com/office/drawing/2014/main" id="{BCFAAC83-FA5C-4410-A0C0-DA1FE9964112}"/>
                    </a:ext>
                  </a:extLst>
                </p14:cNvPr>
                <p14:cNvContentPartPr/>
                <p14:nvPr/>
              </p14:nvContentPartPr>
              <p14:xfrm>
                <a:off x="7349693" y="5051227"/>
                <a:ext cx="424440" cy="351000"/>
              </p14:xfrm>
            </p:contentPart>
          </mc:Choice>
          <mc:Fallback xmlns="">
            <p:pic>
              <p:nvPicPr>
                <p:cNvPr id="477" name="Freihand 476">
                  <a:extLst>
                    <a:ext uri="{FF2B5EF4-FFF2-40B4-BE49-F238E27FC236}">
                      <a16:creationId xmlns:a16="http://schemas.microsoft.com/office/drawing/2014/main" id="{BCFAAC83-FA5C-4410-A0C0-DA1FE9964112}"/>
                    </a:ext>
                  </a:extLst>
                </p:cNvPr>
                <p:cNvPicPr/>
                <p:nvPr/>
              </p:nvPicPr>
              <p:blipFill>
                <a:blip r:embed="rId775"/>
                <a:stretch>
                  <a:fillRect/>
                </a:stretch>
              </p:blipFill>
              <p:spPr>
                <a:xfrm>
                  <a:off x="7345373" y="5046907"/>
                  <a:ext cx="43308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478" name="Freihand 477">
                  <a:extLst>
                    <a:ext uri="{FF2B5EF4-FFF2-40B4-BE49-F238E27FC236}">
                      <a16:creationId xmlns:a16="http://schemas.microsoft.com/office/drawing/2014/main" id="{A082C467-4600-4B45-A2BB-44234C2AE114}"/>
                    </a:ext>
                  </a:extLst>
                </p14:cNvPr>
                <p14:cNvContentPartPr/>
                <p14:nvPr/>
              </p14:nvContentPartPr>
              <p14:xfrm>
                <a:off x="7512053" y="5046907"/>
                <a:ext cx="287280" cy="309960"/>
              </p14:xfrm>
            </p:contentPart>
          </mc:Choice>
          <mc:Fallback xmlns="">
            <p:pic>
              <p:nvPicPr>
                <p:cNvPr id="478" name="Freihand 477">
                  <a:extLst>
                    <a:ext uri="{FF2B5EF4-FFF2-40B4-BE49-F238E27FC236}">
                      <a16:creationId xmlns:a16="http://schemas.microsoft.com/office/drawing/2014/main" id="{A082C467-4600-4B45-A2BB-44234C2AE114}"/>
                    </a:ext>
                  </a:extLst>
                </p:cNvPr>
                <p:cNvPicPr/>
                <p:nvPr/>
              </p:nvPicPr>
              <p:blipFill>
                <a:blip r:embed="rId777"/>
                <a:stretch>
                  <a:fillRect/>
                </a:stretch>
              </p:blipFill>
              <p:spPr>
                <a:xfrm>
                  <a:off x="7507733" y="5042587"/>
                  <a:ext cx="29592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480" name="Freihand 479">
                  <a:extLst>
                    <a:ext uri="{FF2B5EF4-FFF2-40B4-BE49-F238E27FC236}">
                      <a16:creationId xmlns:a16="http://schemas.microsoft.com/office/drawing/2014/main" id="{D5E71B3E-D486-4711-9028-3771BFB30356}"/>
                    </a:ext>
                  </a:extLst>
                </p14:cNvPr>
                <p14:cNvContentPartPr/>
                <p14:nvPr/>
              </p14:nvContentPartPr>
              <p14:xfrm>
                <a:off x="6501893" y="5228707"/>
                <a:ext cx="189000" cy="135000"/>
              </p14:xfrm>
            </p:contentPart>
          </mc:Choice>
          <mc:Fallback xmlns="">
            <p:pic>
              <p:nvPicPr>
                <p:cNvPr id="480" name="Freihand 479">
                  <a:extLst>
                    <a:ext uri="{FF2B5EF4-FFF2-40B4-BE49-F238E27FC236}">
                      <a16:creationId xmlns:a16="http://schemas.microsoft.com/office/drawing/2014/main" id="{D5E71B3E-D486-4711-9028-3771BFB30356}"/>
                    </a:ext>
                  </a:extLst>
                </p:cNvPr>
                <p:cNvPicPr/>
                <p:nvPr/>
              </p:nvPicPr>
              <p:blipFill>
                <a:blip r:embed="rId779"/>
                <a:stretch>
                  <a:fillRect/>
                </a:stretch>
              </p:blipFill>
              <p:spPr>
                <a:xfrm>
                  <a:off x="6497573" y="5224387"/>
                  <a:ext cx="1976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481" name="Freihand 480">
                  <a:extLst>
                    <a:ext uri="{FF2B5EF4-FFF2-40B4-BE49-F238E27FC236}">
                      <a16:creationId xmlns:a16="http://schemas.microsoft.com/office/drawing/2014/main" id="{C22CF260-E965-4CCC-A164-27CDCFA681A6}"/>
                    </a:ext>
                  </a:extLst>
                </p14:cNvPr>
                <p14:cNvContentPartPr/>
                <p14:nvPr/>
              </p14:nvContentPartPr>
              <p14:xfrm>
                <a:off x="8088773" y="5090827"/>
                <a:ext cx="124560" cy="154440"/>
              </p14:xfrm>
            </p:contentPart>
          </mc:Choice>
          <mc:Fallback xmlns="">
            <p:pic>
              <p:nvPicPr>
                <p:cNvPr id="481" name="Freihand 480">
                  <a:extLst>
                    <a:ext uri="{FF2B5EF4-FFF2-40B4-BE49-F238E27FC236}">
                      <a16:creationId xmlns:a16="http://schemas.microsoft.com/office/drawing/2014/main" id="{C22CF260-E965-4CCC-A164-27CDCFA681A6}"/>
                    </a:ext>
                  </a:extLst>
                </p:cNvPr>
                <p:cNvPicPr/>
                <p:nvPr/>
              </p:nvPicPr>
              <p:blipFill>
                <a:blip r:embed="rId781"/>
                <a:stretch>
                  <a:fillRect/>
                </a:stretch>
              </p:blipFill>
              <p:spPr>
                <a:xfrm>
                  <a:off x="8084453" y="5086507"/>
                  <a:ext cx="1332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483" name="Freihand 482">
                  <a:extLst>
                    <a:ext uri="{FF2B5EF4-FFF2-40B4-BE49-F238E27FC236}">
                      <a16:creationId xmlns:a16="http://schemas.microsoft.com/office/drawing/2014/main" id="{6307A974-B429-455A-8219-C70E9272DC40}"/>
                    </a:ext>
                  </a:extLst>
                </p14:cNvPr>
                <p14:cNvContentPartPr/>
                <p14:nvPr/>
              </p14:nvContentPartPr>
              <p14:xfrm>
                <a:off x="7071773" y="5611027"/>
                <a:ext cx="222120" cy="23040"/>
              </p14:xfrm>
            </p:contentPart>
          </mc:Choice>
          <mc:Fallback xmlns="">
            <p:pic>
              <p:nvPicPr>
                <p:cNvPr id="483" name="Freihand 482">
                  <a:extLst>
                    <a:ext uri="{FF2B5EF4-FFF2-40B4-BE49-F238E27FC236}">
                      <a16:creationId xmlns:a16="http://schemas.microsoft.com/office/drawing/2014/main" id="{6307A974-B429-455A-8219-C70E9272DC40}"/>
                    </a:ext>
                  </a:extLst>
                </p:cNvPr>
                <p:cNvPicPr/>
                <p:nvPr/>
              </p:nvPicPr>
              <p:blipFill>
                <a:blip r:embed="rId783"/>
                <a:stretch>
                  <a:fillRect/>
                </a:stretch>
              </p:blipFill>
              <p:spPr>
                <a:xfrm>
                  <a:off x="7067453" y="5606707"/>
                  <a:ext cx="2307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484" name="Freihand 483">
                  <a:extLst>
                    <a:ext uri="{FF2B5EF4-FFF2-40B4-BE49-F238E27FC236}">
                      <a16:creationId xmlns:a16="http://schemas.microsoft.com/office/drawing/2014/main" id="{C51EF7C1-80A2-421D-A725-1F3D4F7DE46E}"/>
                    </a:ext>
                  </a:extLst>
                </p14:cNvPr>
                <p14:cNvContentPartPr/>
                <p14:nvPr/>
              </p14:nvContentPartPr>
              <p14:xfrm>
                <a:off x="7138013" y="5648467"/>
                <a:ext cx="172080" cy="10440"/>
              </p14:xfrm>
            </p:contentPart>
          </mc:Choice>
          <mc:Fallback xmlns="">
            <p:pic>
              <p:nvPicPr>
                <p:cNvPr id="484" name="Freihand 483">
                  <a:extLst>
                    <a:ext uri="{FF2B5EF4-FFF2-40B4-BE49-F238E27FC236}">
                      <a16:creationId xmlns:a16="http://schemas.microsoft.com/office/drawing/2014/main" id="{C51EF7C1-80A2-421D-A725-1F3D4F7DE46E}"/>
                    </a:ext>
                  </a:extLst>
                </p:cNvPr>
                <p:cNvPicPr/>
                <p:nvPr/>
              </p:nvPicPr>
              <p:blipFill>
                <a:blip r:embed="rId785"/>
                <a:stretch>
                  <a:fillRect/>
                </a:stretch>
              </p:blipFill>
              <p:spPr>
                <a:xfrm>
                  <a:off x="7133693" y="5644147"/>
                  <a:ext cx="1807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485" name="Freihand 484">
                  <a:extLst>
                    <a:ext uri="{FF2B5EF4-FFF2-40B4-BE49-F238E27FC236}">
                      <a16:creationId xmlns:a16="http://schemas.microsoft.com/office/drawing/2014/main" id="{FA3C5031-531B-449E-9A44-CD3024DD3E17}"/>
                    </a:ext>
                  </a:extLst>
                </p14:cNvPr>
                <p14:cNvContentPartPr/>
                <p14:nvPr/>
              </p14:nvContentPartPr>
              <p14:xfrm>
                <a:off x="7312613" y="5558107"/>
                <a:ext cx="136440" cy="131400"/>
              </p14:xfrm>
            </p:contentPart>
          </mc:Choice>
          <mc:Fallback xmlns="">
            <p:pic>
              <p:nvPicPr>
                <p:cNvPr id="485" name="Freihand 484">
                  <a:extLst>
                    <a:ext uri="{FF2B5EF4-FFF2-40B4-BE49-F238E27FC236}">
                      <a16:creationId xmlns:a16="http://schemas.microsoft.com/office/drawing/2014/main" id="{FA3C5031-531B-449E-9A44-CD3024DD3E17}"/>
                    </a:ext>
                  </a:extLst>
                </p:cNvPr>
                <p:cNvPicPr/>
                <p:nvPr/>
              </p:nvPicPr>
              <p:blipFill>
                <a:blip r:embed="rId787"/>
                <a:stretch>
                  <a:fillRect/>
                </a:stretch>
              </p:blipFill>
              <p:spPr>
                <a:xfrm>
                  <a:off x="7308293" y="5553787"/>
                  <a:ext cx="1450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486" name="Freihand 485">
                  <a:extLst>
                    <a:ext uri="{FF2B5EF4-FFF2-40B4-BE49-F238E27FC236}">
                      <a16:creationId xmlns:a16="http://schemas.microsoft.com/office/drawing/2014/main" id="{FD60A843-0ADB-48C4-B7A2-2F5C7D1D81D0}"/>
                    </a:ext>
                  </a:extLst>
                </p14:cNvPr>
                <p14:cNvContentPartPr/>
                <p14:nvPr/>
              </p14:nvContentPartPr>
              <p14:xfrm>
                <a:off x="7486133" y="5568187"/>
                <a:ext cx="204480" cy="89640"/>
              </p14:xfrm>
            </p:contentPart>
          </mc:Choice>
          <mc:Fallback xmlns="">
            <p:pic>
              <p:nvPicPr>
                <p:cNvPr id="486" name="Freihand 485">
                  <a:extLst>
                    <a:ext uri="{FF2B5EF4-FFF2-40B4-BE49-F238E27FC236}">
                      <a16:creationId xmlns:a16="http://schemas.microsoft.com/office/drawing/2014/main" id="{FD60A843-0ADB-48C4-B7A2-2F5C7D1D81D0}"/>
                    </a:ext>
                  </a:extLst>
                </p:cNvPr>
                <p:cNvPicPr/>
                <p:nvPr/>
              </p:nvPicPr>
              <p:blipFill>
                <a:blip r:embed="rId789"/>
                <a:stretch>
                  <a:fillRect/>
                </a:stretch>
              </p:blipFill>
              <p:spPr>
                <a:xfrm>
                  <a:off x="7481813" y="5563867"/>
                  <a:ext cx="2131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488" name="Freihand 487">
                  <a:extLst>
                    <a:ext uri="{FF2B5EF4-FFF2-40B4-BE49-F238E27FC236}">
                      <a16:creationId xmlns:a16="http://schemas.microsoft.com/office/drawing/2014/main" id="{A6FC71EE-253E-4EF7-8224-3ACC60042E95}"/>
                    </a:ext>
                  </a:extLst>
                </p14:cNvPr>
                <p14:cNvContentPartPr/>
                <p14:nvPr/>
              </p14:nvContentPartPr>
              <p14:xfrm>
                <a:off x="7713293" y="5577547"/>
                <a:ext cx="214560" cy="133200"/>
              </p14:xfrm>
            </p:contentPart>
          </mc:Choice>
          <mc:Fallback xmlns="">
            <p:pic>
              <p:nvPicPr>
                <p:cNvPr id="488" name="Freihand 487">
                  <a:extLst>
                    <a:ext uri="{FF2B5EF4-FFF2-40B4-BE49-F238E27FC236}">
                      <a16:creationId xmlns:a16="http://schemas.microsoft.com/office/drawing/2014/main" id="{A6FC71EE-253E-4EF7-8224-3ACC60042E95}"/>
                    </a:ext>
                  </a:extLst>
                </p:cNvPr>
                <p:cNvPicPr/>
                <p:nvPr/>
              </p:nvPicPr>
              <p:blipFill>
                <a:blip r:embed="rId791"/>
                <a:stretch>
                  <a:fillRect/>
                </a:stretch>
              </p:blipFill>
              <p:spPr>
                <a:xfrm>
                  <a:off x="7708973" y="5573227"/>
                  <a:ext cx="2232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490" name="Freihand 489">
                  <a:extLst>
                    <a:ext uri="{FF2B5EF4-FFF2-40B4-BE49-F238E27FC236}">
                      <a16:creationId xmlns:a16="http://schemas.microsoft.com/office/drawing/2014/main" id="{E5C7B58C-EA44-4A8B-9BA1-6D7C7131EC2C}"/>
                    </a:ext>
                  </a:extLst>
                </p14:cNvPr>
                <p14:cNvContentPartPr/>
                <p14:nvPr/>
              </p14:nvContentPartPr>
              <p14:xfrm>
                <a:off x="8036213" y="5577547"/>
                <a:ext cx="77040" cy="86040"/>
              </p14:xfrm>
            </p:contentPart>
          </mc:Choice>
          <mc:Fallback xmlns="">
            <p:pic>
              <p:nvPicPr>
                <p:cNvPr id="490" name="Freihand 489">
                  <a:extLst>
                    <a:ext uri="{FF2B5EF4-FFF2-40B4-BE49-F238E27FC236}">
                      <a16:creationId xmlns:a16="http://schemas.microsoft.com/office/drawing/2014/main" id="{E5C7B58C-EA44-4A8B-9BA1-6D7C7131EC2C}"/>
                    </a:ext>
                  </a:extLst>
                </p:cNvPr>
                <p:cNvPicPr/>
                <p:nvPr/>
              </p:nvPicPr>
              <p:blipFill>
                <a:blip r:embed="rId793"/>
                <a:stretch>
                  <a:fillRect/>
                </a:stretch>
              </p:blipFill>
              <p:spPr>
                <a:xfrm>
                  <a:off x="8031893" y="5573227"/>
                  <a:ext cx="856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491" name="Freihand 490">
                  <a:extLst>
                    <a:ext uri="{FF2B5EF4-FFF2-40B4-BE49-F238E27FC236}">
                      <a16:creationId xmlns:a16="http://schemas.microsoft.com/office/drawing/2014/main" id="{81F071EB-76FC-4D4E-8460-E22E229F7121}"/>
                    </a:ext>
                  </a:extLst>
                </p14:cNvPr>
                <p14:cNvContentPartPr/>
                <p14:nvPr/>
              </p14:nvContentPartPr>
              <p14:xfrm>
                <a:off x="8099213" y="5470987"/>
                <a:ext cx="37080" cy="14400"/>
              </p14:xfrm>
            </p:contentPart>
          </mc:Choice>
          <mc:Fallback xmlns="">
            <p:pic>
              <p:nvPicPr>
                <p:cNvPr id="491" name="Freihand 490">
                  <a:extLst>
                    <a:ext uri="{FF2B5EF4-FFF2-40B4-BE49-F238E27FC236}">
                      <a16:creationId xmlns:a16="http://schemas.microsoft.com/office/drawing/2014/main" id="{81F071EB-76FC-4D4E-8460-E22E229F7121}"/>
                    </a:ext>
                  </a:extLst>
                </p:cNvPr>
                <p:cNvPicPr/>
                <p:nvPr/>
              </p:nvPicPr>
              <p:blipFill>
                <a:blip r:embed="rId795"/>
                <a:stretch>
                  <a:fillRect/>
                </a:stretch>
              </p:blipFill>
              <p:spPr>
                <a:xfrm>
                  <a:off x="8094893" y="5466667"/>
                  <a:ext cx="457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492" name="Freihand 491">
                  <a:extLst>
                    <a:ext uri="{FF2B5EF4-FFF2-40B4-BE49-F238E27FC236}">
                      <a16:creationId xmlns:a16="http://schemas.microsoft.com/office/drawing/2014/main" id="{71D2BB77-D6FC-4878-8DE1-A14FF6DCCC4D}"/>
                    </a:ext>
                  </a:extLst>
                </p14:cNvPr>
                <p14:cNvContentPartPr/>
                <p14:nvPr/>
              </p14:nvContentPartPr>
              <p14:xfrm>
                <a:off x="8168333" y="5566027"/>
                <a:ext cx="216000" cy="50040"/>
              </p14:xfrm>
            </p:contentPart>
          </mc:Choice>
          <mc:Fallback xmlns="">
            <p:pic>
              <p:nvPicPr>
                <p:cNvPr id="492" name="Freihand 491">
                  <a:extLst>
                    <a:ext uri="{FF2B5EF4-FFF2-40B4-BE49-F238E27FC236}">
                      <a16:creationId xmlns:a16="http://schemas.microsoft.com/office/drawing/2014/main" id="{71D2BB77-D6FC-4878-8DE1-A14FF6DCCC4D}"/>
                    </a:ext>
                  </a:extLst>
                </p:cNvPr>
                <p:cNvPicPr/>
                <p:nvPr/>
              </p:nvPicPr>
              <p:blipFill>
                <a:blip r:embed="rId797"/>
                <a:stretch>
                  <a:fillRect/>
                </a:stretch>
              </p:blipFill>
              <p:spPr>
                <a:xfrm>
                  <a:off x="8164013" y="5561707"/>
                  <a:ext cx="2246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493" name="Freihand 492">
                  <a:extLst>
                    <a:ext uri="{FF2B5EF4-FFF2-40B4-BE49-F238E27FC236}">
                      <a16:creationId xmlns:a16="http://schemas.microsoft.com/office/drawing/2014/main" id="{CCB297F5-A99A-4379-A98B-C2435046842F}"/>
                    </a:ext>
                  </a:extLst>
                </p14:cNvPr>
                <p14:cNvContentPartPr/>
                <p14:nvPr/>
              </p14:nvContentPartPr>
              <p14:xfrm>
                <a:off x="8319533" y="5489707"/>
                <a:ext cx="170280" cy="142200"/>
              </p14:xfrm>
            </p:contentPart>
          </mc:Choice>
          <mc:Fallback xmlns="">
            <p:pic>
              <p:nvPicPr>
                <p:cNvPr id="493" name="Freihand 492">
                  <a:extLst>
                    <a:ext uri="{FF2B5EF4-FFF2-40B4-BE49-F238E27FC236}">
                      <a16:creationId xmlns:a16="http://schemas.microsoft.com/office/drawing/2014/main" id="{CCB297F5-A99A-4379-A98B-C2435046842F}"/>
                    </a:ext>
                  </a:extLst>
                </p:cNvPr>
                <p:cNvPicPr/>
                <p:nvPr/>
              </p:nvPicPr>
              <p:blipFill>
                <a:blip r:embed="rId799"/>
                <a:stretch>
                  <a:fillRect/>
                </a:stretch>
              </p:blipFill>
              <p:spPr>
                <a:xfrm>
                  <a:off x="8315213" y="5485387"/>
                  <a:ext cx="1789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494" name="Freihand 493">
                  <a:extLst>
                    <a:ext uri="{FF2B5EF4-FFF2-40B4-BE49-F238E27FC236}">
                      <a16:creationId xmlns:a16="http://schemas.microsoft.com/office/drawing/2014/main" id="{FFBE6729-47F3-4A5D-80E3-1412C9756F6C}"/>
                    </a:ext>
                  </a:extLst>
                </p14:cNvPr>
                <p14:cNvContentPartPr/>
                <p14:nvPr/>
              </p14:nvContentPartPr>
              <p14:xfrm>
                <a:off x="7391813" y="5360107"/>
                <a:ext cx="1111680" cy="472680"/>
              </p14:xfrm>
            </p:contentPart>
          </mc:Choice>
          <mc:Fallback xmlns="">
            <p:pic>
              <p:nvPicPr>
                <p:cNvPr id="494" name="Freihand 493">
                  <a:extLst>
                    <a:ext uri="{FF2B5EF4-FFF2-40B4-BE49-F238E27FC236}">
                      <a16:creationId xmlns:a16="http://schemas.microsoft.com/office/drawing/2014/main" id="{FFBE6729-47F3-4A5D-80E3-1412C9756F6C}"/>
                    </a:ext>
                  </a:extLst>
                </p:cNvPr>
                <p:cNvPicPr/>
                <p:nvPr/>
              </p:nvPicPr>
              <p:blipFill>
                <a:blip r:embed="rId801"/>
                <a:stretch>
                  <a:fillRect/>
                </a:stretch>
              </p:blipFill>
              <p:spPr>
                <a:xfrm>
                  <a:off x="7387493" y="5355787"/>
                  <a:ext cx="1120320" cy="48132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495" name="Freihand 494">
                  <a:extLst>
                    <a:ext uri="{FF2B5EF4-FFF2-40B4-BE49-F238E27FC236}">
                      <a16:creationId xmlns:a16="http://schemas.microsoft.com/office/drawing/2014/main" id="{E5E51FC2-075B-46B8-B906-571E26BE26A4}"/>
                    </a:ext>
                  </a:extLst>
                </p14:cNvPr>
                <p14:cNvContentPartPr/>
                <p14:nvPr/>
              </p14:nvContentPartPr>
              <p14:xfrm>
                <a:off x="4031213" y="5175067"/>
                <a:ext cx="3194280" cy="496800"/>
              </p14:xfrm>
            </p:contentPart>
          </mc:Choice>
          <mc:Fallback xmlns="">
            <p:pic>
              <p:nvPicPr>
                <p:cNvPr id="495" name="Freihand 494">
                  <a:extLst>
                    <a:ext uri="{FF2B5EF4-FFF2-40B4-BE49-F238E27FC236}">
                      <a16:creationId xmlns:a16="http://schemas.microsoft.com/office/drawing/2014/main" id="{E5E51FC2-075B-46B8-B906-571E26BE26A4}"/>
                    </a:ext>
                  </a:extLst>
                </p:cNvPr>
                <p:cNvPicPr/>
                <p:nvPr/>
              </p:nvPicPr>
              <p:blipFill>
                <a:blip r:embed="rId803"/>
                <a:stretch>
                  <a:fillRect/>
                </a:stretch>
              </p:blipFill>
              <p:spPr>
                <a:xfrm>
                  <a:off x="4026893" y="5170747"/>
                  <a:ext cx="3202920" cy="50544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496" name="Freihand 495">
                  <a:extLst>
                    <a:ext uri="{FF2B5EF4-FFF2-40B4-BE49-F238E27FC236}">
                      <a16:creationId xmlns:a16="http://schemas.microsoft.com/office/drawing/2014/main" id="{F064B495-A6EF-44E7-881B-10D5ADC95CFC}"/>
                    </a:ext>
                  </a:extLst>
                </p14:cNvPr>
                <p14:cNvContentPartPr/>
                <p14:nvPr/>
              </p14:nvContentPartPr>
              <p14:xfrm>
                <a:off x="3959933" y="5065987"/>
                <a:ext cx="285480" cy="235440"/>
              </p14:xfrm>
            </p:contentPart>
          </mc:Choice>
          <mc:Fallback xmlns="">
            <p:pic>
              <p:nvPicPr>
                <p:cNvPr id="496" name="Freihand 495">
                  <a:extLst>
                    <a:ext uri="{FF2B5EF4-FFF2-40B4-BE49-F238E27FC236}">
                      <a16:creationId xmlns:a16="http://schemas.microsoft.com/office/drawing/2014/main" id="{F064B495-A6EF-44E7-881B-10D5ADC95CFC}"/>
                    </a:ext>
                  </a:extLst>
                </p:cNvPr>
                <p:cNvPicPr/>
                <p:nvPr/>
              </p:nvPicPr>
              <p:blipFill>
                <a:blip r:embed="rId805"/>
                <a:stretch>
                  <a:fillRect/>
                </a:stretch>
              </p:blipFill>
              <p:spPr>
                <a:xfrm>
                  <a:off x="3955613" y="5061667"/>
                  <a:ext cx="294120" cy="244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6">
            <p14:nvContentPartPr>
              <p14:cNvPr id="12" name="Freihand 11">
                <a:extLst>
                  <a:ext uri="{FF2B5EF4-FFF2-40B4-BE49-F238E27FC236}">
                    <a16:creationId xmlns:a16="http://schemas.microsoft.com/office/drawing/2014/main" id="{7B41561F-242E-4429-AE42-351C065B232F}"/>
                  </a:ext>
                </a:extLst>
              </p14:cNvPr>
              <p14:cNvContentPartPr/>
              <p14:nvPr/>
            </p14:nvContentPartPr>
            <p14:xfrm>
              <a:off x="2728653" y="4400347"/>
              <a:ext cx="594720" cy="244080"/>
            </p14:xfrm>
          </p:contentPart>
        </mc:Choice>
        <mc:Fallback xmlns="">
          <p:pic>
            <p:nvPicPr>
              <p:cNvPr id="12" name="Freihand 11">
                <a:extLst>
                  <a:ext uri="{FF2B5EF4-FFF2-40B4-BE49-F238E27FC236}">
                    <a16:creationId xmlns:a16="http://schemas.microsoft.com/office/drawing/2014/main" id="{7B41561F-242E-4429-AE42-351C065B232F}"/>
                  </a:ext>
                </a:extLst>
              </p:cNvPr>
              <p:cNvPicPr/>
              <p:nvPr/>
            </p:nvPicPr>
            <p:blipFill>
              <a:blip r:embed="rId807"/>
              <a:stretch>
                <a:fillRect/>
              </a:stretch>
            </p:blipFill>
            <p:spPr>
              <a:xfrm>
                <a:off x="2724333" y="4396027"/>
                <a:ext cx="60336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18" name="Freihand 17">
                <a:extLst>
                  <a:ext uri="{FF2B5EF4-FFF2-40B4-BE49-F238E27FC236}">
                    <a16:creationId xmlns:a16="http://schemas.microsoft.com/office/drawing/2014/main" id="{2B37EE86-A3DC-45E5-A77E-7B395D4A225F}"/>
                  </a:ext>
                </a:extLst>
              </p14:cNvPr>
              <p14:cNvContentPartPr/>
              <p14:nvPr/>
            </p14:nvContentPartPr>
            <p14:xfrm>
              <a:off x="1880853" y="4435987"/>
              <a:ext cx="613440" cy="55800"/>
            </p14:xfrm>
          </p:contentPart>
        </mc:Choice>
        <mc:Fallback xmlns="">
          <p:pic>
            <p:nvPicPr>
              <p:cNvPr id="18" name="Freihand 17">
                <a:extLst>
                  <a:ext uri="{FF2B5EF4-FFF2-40B4-BE49-F238E27FC236}">
                    <a16:creationId xmlns:a16="http://schemas.microsoft.com/office/drawing/2014/main" id="{2B37EE86-A3DC-45E5-A77E-7B395D4A225F}"/>
                  </a:ext>
                </a:extLst>
              </p:cNvPr>
              <p:cNvPicPr/>
              <p:nvPr/>
            </p:nvPicPr>
            <p:blipFill>
              <a:blip r:embed="rId809"/>
              <a:stretch>
                <a:fillRect/>
              </a:stretch>
            </p:blipFill>
            <p:spPr>
              <a:xfrm>
                <a:off x="1876533" y="4431667"/>
                <a:ext cx="6220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40" name="Freihand 39">
                <a:extLst>
                  <a:ext uri="{FF2B5EF4-FFF2-40B4-BE49-F238E27FC236}">
                    <a16:creationId xmlns:a16="http://schemas.microsoft.com/office/drawing/2014/main" id="{36FFA3CF-020A-4D30-8D57-FCBCC911A4FC}"/>
                  </a:ext>
                </a:extLst>
              </p14:cNvPr>
              <p14:cNvContentPartPr/>
              <p14:nvPr/>
            </p14:nvContentPartPr>
            <p14:xfrm>
              <a:off x="2706333" y="4399987"/>
              <a:ext cx="534240" cy="230400"/>
            </p14:xfrm>
          </p:contentPart>
        </mc:Choice>
        <mc:Fallback xmlns="">
          <p:pic>
            <p:nvPicPr>
              <p:cNvPr id="40" name="Freihand 39">
                <a:extLst>
                  <a:ext uri="{FF2B5EF4-FFF2-40B4-BE49-F238E27FC236}">
                    <a16:creationId xmlns:a16="http://schemas.microsoft.com/office/drawing/2014/main" id="{36FFA3CF-020A-4D30-8D57-FCBCC911A4FC}"/>
                  </a:ext>
                </a:extLst>
              </p:cNvPr>
              <p:cNvPicPr/>
              <p:nvPr/>
            </p:nvPicPr>
            <p:blipFill>
              <a:blip r:embed="rId811"/>
              <a:stretch>
                <a:fillRect/>
              </a:stretch>
            </p:blipFill>
            <p:spPr>
              <a:xfrm>
                <a:off x="2702013" y="4395667"/>
                <a:ext cx="54288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42" name="Freihand 41">
                <a:extLst>
                  <a:ext uri="{FF2B5EF4-FFF2-40B4-BE49-F238E27FC236}">
                    <a16:creationId xmlns:a16="http://schemas.microsoft.com/office/drawing/2014/main" id="{32E08827-B280-4DBC-9065-F1A82643B987}"/>
                  </a:ext>
                </a:extLst>
              </p14:cNvPr>
              <p14:cNvContentPartPr/>
              <p14:nvPr/>
            </p14:nvContentPartPr>
            <p14:xfrm>
              <a:off x="2768613" y="4850347"/>
              <a:ext cx="1268280" cy="394920"/>
            </p14:xfrm>
          </p:contentPart>
        </mc:Choice>
        <mc:Fallback xmlns="">
          <p:pic>
            <p:nvPicPr>
              <p:cNvPr id="42" name="Freihand 41">
                <a:extLst>
                  <a:ext uri="{FF2B5EF4-FFF2-40B4-BE49-F238E27FC236}">
                    <a16:creationId xmlns:a16="http://schemas.microsoft.com/office/drawing/2014/main" id="{32E08827-B280-4DBC-9065-F1A82643B987}"/>
                  </a:ext>
                </a:extLst>
              </p:cNvPr>
              <p:cNvPicPr/>
              <p:nvPr/>
            </p:nvPicPr>
            <p:blipFill>
              <a:blip r:embed="rId813"/>
              <a:stretch>
                <a:fillRect/>
              </a:stretch>
            </p:blipFill>
            <p:spPr>
              <a:xfrm>
                <a:off x="2764293" y="4846027"/>
                <a:ext cx="1276920" cy="40356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46" name="Freihand 45">
                <a:extLst>
                  <a:ext uri="{FF2B5EF4-FFF2-40B4-BE49-F238E27FC236}">
                    <a16:creationId xmlns:a16="http://schemas.microsoft.com/office/drawing/2014/main" id="{F0273FE8-42CE-4972-BBC0-8531AF863901}"/>
                  </a:ext>
                </a:extLst>
              </p14:cNvPr>
              <p14:cNvContentPartPr/>
              <p14:nvPr/>
            </p14:nvContentPartPr>
            <p14:xfrm>
              <a:off x="3124653" y="4500067"/>
              <a:ext cx="1296000" cy="376920"/>
            </p14:xfrm>
          </p:contentPart>
        </mc:Choice>
        <mc:Fallback xmlns="">
          <p:pic>
            <p:nvPicPr>
              <p:cNvPr id="46" name="Freihand 45">
                <a:extLst>
                  <a:ext uri="{FF2B5EF4-FFF2-40B4-BE49-F238E27FC236}">
                    <a16:creationId xmlns:a16="http://schemas.microsoft.com/office/drawing/2014/main" id="{F0273FE8-42CE-4972-BBC0-8531AF863901}"/>
                  </a:ext>
                </a:extLst>
              </p:cNvPr>
              <p:cNvPicPr/>
              <p:nvPr/>
            </p:nvPicPr>
            <p:blipFill>
              <a:blip r:embed="rId815"/>
              <a:stretch>
                <a:fillRect/>
              </a:stretch>
            </p:blipFill>
            <p:spPr>
              <a:xfrm>
                <a:off x="3120333" y="4495747"/>
                <a:ext cx="130464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51" name="Freihand 50">
                <a:extLst>
                  <a:ext uri="{FF2B5EF4-FFF2-40B4-BE49-F238E27FC236}">
                    <a16:creationId xmlns:a16="http://schemas.microsoft.com/office/drawing/2014/main" id="{383117D3-7F0D-4084-B508-1487F891CF14}"/>
                  </a:ext>
                </a:extLst>
              </p14:cNvPr>
              <p14:cNvContentPartPr/>
              <p14:nvPr/>
            </p14:nvContentPartPr>
            <p14:xfrm>
              <a:off x="3633333" y="4456147"/>
              <a:ext cx="783720" cy="468000"/>
            </p14:xfrm>
          </p:contentPart>
        </mc:Choice>
        <mc:Fallback xmlns="">
          <p:pic>
            <p:nvPicPr>
              <p:cNvPr id="51" name="Freihand 50">
                <a:extLst>
                  <a:ext uri="{FF2B5EF4-FFF2-40B4-BE49-F238E27FC236}">
                    <a16:creationId xmlns:a16="http://schemas.microsoft.com/office/drawing/2014/main" id="{383117D3-7F0D-4084-B508-1487F891CF14}"/>
                  </a:ext>
                </a:extLst>
              </p:cNvPr>
              <p:cNvPicPr/>
              <p:nvPr/>
            </p:nvPicPr>
            <p:blipFill>
              <a:blip r:embed="rId817"/>
              <a:stretch>
                <a:fillRect/>
              </a:stretch>
            </p:blipFill>
            <p:spPr>
              <a:xfrm>
                <a:off x="3629013" y="4451827"/>
                <a:ext cx="792360" cy="476640"/>
              </a:xfrm>
              <a:prstGeom prst="rect">
                <a:avLst/>
              </a:prstGeom>
            </p:spPr>
          </p:pic>
        </mc:Fallback>
      </mc:AlternateContent>
      <p:grpSp>
        <p:nvGrpSpPr>
          <p:cNvPr id="448" name="Gruppieren 447">
            <a:extLst>
              <a:ext uri="{FF2B5EF4-FFF2-40B4-BE49-F238E27FC236}">
                <a16:creationId xmlns:a16="http://schemas.microsoft.com/office/drawing/2014/main" id="{8ADF9BAB-6A66-4D34-9C8B-63069A416823}"/>
              </a:ext>
            </a:extLst>
          </p:cNvPr>
          <p:cNvGrpSpPr/>
          <p:nvPr/>
        </p:nvGrpSpPr>
        <p:grpSpPr>
          <a:xfrm>
            <a:off x="1629933" y="4101547"/>
            <a:ext cx="1854360" cy="691560"/>
            <a:chOff x="1629933" y="4101547"/>
            <a:chExt cx="1854360" cy="691560"/>
          </a:xfrm>
        </p:grpSpPr>
        <mc:AlternateContent xmlns:mc="http://schemas.openxmlformats.org/markup-compatibility/2006" xmlns:p14="http://schemas.microsoft.com/office/powerpoint/2010/main">
          <mc:Choice Requires="p14">
            <p:contentPart p14:bwMode="auto" r:id="rId818">
              <p14:nvContentPartPr>
                <p14:cNvPr id="25" name="Freihand 24">
                  <a:extLst>
                    <a:ext uri="{FF2B5EF4-FFF2-40B4-BE49-F238E27FC236}">
                      <a16:creationId xmlns:a16="http://schemas.microsoft.com/office/drawing/2014/main" id="{1FC3EA54-7698-47C4-BA41-94B8BB067B9D}"/>
                    </a:ext>
                  </a:extLst>
                </p14:cNvPr>
                <p14:cNvContentPartPr/>
                <p14:nvPr/>
              </p14:nvContentPartPr>
              <p14:xfrm>
                <a:off x="2794533" y="4307107"/>
                <a:ext cx="379440" cy="60840"/>
              </p14:xfrm>
            </p:contentPart>
          </mc:Choice>
          <mc:Fallback xmlns="">
            <p:pic>
              <p:nvPicPr>
                <p:cNvPr id="25" name="Freihand 24">
                  <a:extLst>
                    <a:ext uri="{FF2B5EF4-FFF2-40B4-BE49-F238E27FC236}">
                      <a16:creationId xmlns:a16="http://schemas.microsoft.com/office/drawing/2014/main" id="{1FC3EA54-7698-47C4-BA41-94B8BB067B9D}"/>
                    </a:ext>
                  </a:extLst>
                </p:cNvPr>
                <p:cNvPicPr/>
                <p:nvPr/>
              </p:nvPicPr>
              <p:blipFill>
                <a:blip r:embed="rId819"/>
                <a:stretch>
                  <a:fillRect/>
                </a:stretch>
              </p:blipFill>
              <p:spPr>
                <a:xfrm>
                  <a:off x="2790213" y="4302787"/>
                  <a:ext cx="3880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26" name="Freihand 25">
                  <a:extLst>
                    <a:ext uri="{FF2B5EF4-FFF2-40B4-BE49-F238E27FC236}">
                      <a16:creationId xmlns:a16="http://schemas.microsoft.com/office/drawing/2014/main" id="{3373A620-F3D6-4AD4-AC40-6700B09FF764}"/>
                    </a:ext>
                  </a:extLst>
                </p14:cNvPr>
                <p14:cNvContentPartPr/>
                <p14:nvPr/>
              </p14:nvContentPartPr>
              <p14:xfrm>
                <a:off x="2782293" y="4101547"/>
                <a:ext cx="457560" cy="210600"/>
              </p14:xfrm>
            </p:contentPart>
          </mc:Choice>
          <mc:Fallback xmlns="">
            <p:pic>
              <p:nvPicPr>
                <p:cNvPr id="26" name="Freihand 25">
                  <a:extLst>
                    <a:ext uri="{FF2B5EF4-FFF2-40B4-BE49-F238E27FC236}">
                      <a16:creationId xmlns:a16="http://schemas.microsoft.com/office/drawing/2014/main" id="{3373A620-F3D6-4AD4-AC40-6700B09FF764}"/>
                    </a:ext>
                  </a:extLst>
                </p:cNvPr>
                <p:cNvPicPr/>
                <p:nvPr/>
              </p:nvPicPr>
              <p:blipFill>
                <a:blip r:embed="rId821"/>
                <a:stretch>
                  <a:fillRect/>
                </a:stretch>
              </p:blipFill>
              <p:spPr>
                <a:xfrm>
                  <a:off x="2777973" y="4097227"/>
                  <a:ext cx="4662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58" name="Freihand 57">
                  <a:extLst>
                    <a:ext uri="{FF2B5EF4-FFF2-40B4-BE49-F238E27FC236}">
                      <a16:creationId xmlns:a16="http://schemas.microsoft.com/office/drawing/2014/main" id="{4DC7489D-C1B6-4B9F-B172-ADA407ADFD5F}"/>
                    </a:ext>
                  </a:extLst>
                </p14:cNvPr>
                <p14:cNvContentPartPr/>
                <p14:nvPr/>
              </p14:nvContentPartPr>
              <p14:xfrm>
                <a:off x="1629933" y="4104787"/>
                <a:ext cx="1854360" cy="688320"/>
              </p14:xfrm>
            </p:contentPart>
          </mc:Choice>
          <mc:Fallback xmlns="">
            <p:pic>
              <p:nvPicPr>
                <p:cNvPr id="58" name="Freihand 57">
                  <a:extLst>
                    <a:ext uri="{FF2B5EF4-FFF2-40B4-BE49-F238E27FC236}">
                      <a16:creationId xmlns:a16="http://schemas.microsoft.com/office/drawing/2014/main" id="{4DC7489D-C1B6-4B9F-B172-ADA407ADFD5F}"/>
                    </a:ext>
                  </a:extLst>
                </p:cNvPr>
                <p:cNvPicPr/>
                <p:nvPr/>
              </p:nvPicPr>
              <p:blipFill>
                <a:blip r:embed="rId823"/>
                <a:stretch>
                  <a:fillRect/>
                </a:stretch>
              </p:blipFill>
              <p:spPr>
                <a:xfrm>
                  <a:off x="1625613" y="4100467"/>
                  <a:ext cx="1863000" cy="696960"/>
                </a:xfrm>
                <a:prstGeom prst="rect">
                  <a:avLst/>
                </a:prstGeom>
              </p:spPr>
            </p:pic>
          </mc:Fallback>
        </mc:AlternateContent>
      </p:grpSp>
      <p:grpSp>
        <p:nvGrpSpPr>
          <p:cNvPr id="479" name="Gruppieren 478">
            <a:extLst>
              <a:ext uri="{FF2B5EF4-FFF2-40B4-BE49-F238E27FC236}">
                <a16:creationId xmlns:a16="http://schemas.microsoft.com/office/drawing/2014/main" id="{A22EB268-96B9-476A-B74D-15F4C0475128}"/>
              </a:ext>
            </a:extLst>
          </p:cNvPr>
          <p:cNvGrpSpPr/>
          <p:nvPr/>
        </p:nvGrpSpPr>
        <p:grpSpPr>
          <a:xfrm>
            <a:off x="2322213" y="5703547"/>
            <a:ext cx="1710360" cy="530280"/>
            <a:chOff x="2322213" y="5703547"/>
            <a:chExt cx="1710360" cy="530280"/>
          </a:xfrm>
        </p:grpSpPr>
        <mc:AlternateContent xmlns:mc="http://schemas.openxmlformats.org/markup-compatibility/2006" xmlns:p14="http://schemas.microsoft.com/office/powerpoint/2010/main">
          <mc:Choice Requires="p14">
            <p:contentPart p14:bwMode="auto" r:id="rId824">
              <p14:nvContentPartPr>
                <p14:cNvPr id="466" name="Freihand 465">
                  <a:extLst>
                    <a:ext uri="{FF2B5EF4-FFF2-40B4-BE49-F238E27FC236}">
                      <a16:creationId xmlns:a16="http://schemas.microsoft.com/office/drawing/2014/main" id="{DCA9469C-DC82-48E2-82D9-91E0CFC89329}"/>
                    </a:ext>
                  </a:extLst>
                </p14:cNvPr>
                <p14:cNvContentPartPr/>
                <p14:nvPr/>
              </p14:nvContentPartPr>
              <p14:xfrm>
                <a:off x="2879493" y="6031507"/>
                <a:ext cx="159840" cy="46440"/>
              </p14:xfrm>
            </p:contentPart>
          </mc:Choice>
          <mc:Fallback xmlns="">
            <p:pic>
              <p:nvPicPr>
                <p:cNvPr id="466" name="Freihand 465">
                  <a:extLst>
                    <a:ext uri="{FF2B5EF4-FFF2-40B4-BE49-F238E27FC236}">
                      <a16:creationId xmlns:a16="http://schemas.microsoft.com/office/drawing/2014/main" id="{DCA9469C-DC82-48E2-82D9-91E0CFC89329}"/>
                    </a:ext>
                  </a:extLst>
                </p:cNvPr>
                <p:cNvPicPr/>
                <p:nvPr/>
              </p:nvPicPr>
              <p:blipFill>
                <a:blip r:embed="rId825"/>
                <a:stretch>
                  <a:fillRect/>
                </a:stretch>
              </p:blipFill>
              <p:spPr>
                <a:xfrm>
                  <a:off x="2875173" y="6027187"/>
                  <a:ext cx="1684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468" name="Freihand 467">
                  <a:extLst>
                    <a:ext uri="{FF2B5EF4-FFF2-40B4-BE49-F238E27FC236}">
                      <a16:creationId xmlns:a16="http://schemas.microsoft.com/office/drawing/2014/main" id="{34EBA03F-A9A7-4636-8CE8-1497E1D9BE45}"/>
                    </a:ext>
                  </a:extLst>
                </p14:cNvPr>
                <p14:cNvContentPartPr/>
                <p14:nvPr/>
              </p14:nvContentPartPr>
              <p14:xfrm>
                <a:off x="3329133" y="6017107"/>
                <a:ext cx="205200" cy="92880"/>
              </p14:xfrm>
            </p:contentPart>
          </mc:Choice>
          <mc:Fallback xmlns="">
            <p:pic>
              <p:nvPicPr>
                <p:cNvPr id="468" name="Freihand 467">
                  <a:extLst>
                    <a:ext uri="{FF2B5EF4-FFF2-40B4-BE49-F238E27FC236}">
                      <a16:creationId xmlns:a16="http://schemas.microsoft.com/office/drawing/2014/main" id="{34EBA03F-A9A7-4636-8CE8-1497E1D9BE45}"/>
                    </a:ext>
                  </a:extLst>
                </p:cNvPr>
                <p:cNvPicPr/>
                <p:nvPr/>
              </p:nvPicPr>
              <p:blipFill>
                <a:blip r:embed="rId827"/>
                <a:stretch>
                  <a:fillRect/>
                </a:stretch>
              </p:blipFill>
              <p:spPr>
                <a:xfrm>
                  <a:off x="3324813" y="6012787"/>
                  <a:ext cx="2138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476" name="Freihand 475">
                  <a:extLst>
                    <a:ext uri="{FF2B5EF4-FFF2-40B4-BE49-F238E27FC236}">
                      <a16:creationId xmlns:a16="http://schemas.microsoft.com/office/drawing/2014/main" id="{C207751D-8AD4-4BDB-9888-09D034EEE0E2}"/>
                    </a:ext>
                  </a:extLst>
                </p14:cNvPr>
                <p14:cNvContentPartPr/>
                <p14:nvPr/>
              </p14:nvContentPartPr>
              <p14:xfrm>
                <a:off x="2322213" y="5703547"/>
                <a:ext cx="1710360" cy="530280"/>
              </p14:xfrm>
            </p:contentPart>
          </mc:Choice>
          <mc:Fallback xmlns="">
            <p:pic>
              <p:nvPicPr>
                <p:cNvPr id="476" name="Freihand 475">
                  <a:extLst>
                    <a:ext uri="{FF2B5EF4-FFF2-40B4-BE49-F238E27FC236}">
                      <a16:creationId xmlns:a16="http://schemas.microsoft.com/office/drawing/2014/main" id="{C207751D-8AD4-4BDB-9888-09D034EEE0E2}"/>
                    </a:ext>
                  </a:extLst>
                </p:cNvPr>
                <p:cNvPicPr/>
                <p:nvPr/>
              </p:nvPicPr>
              <p:blipFill>
                <a:blip r:embed="rId829"/>
                <a:stretch>
                  <a:fillRect/>
                </a:stretch>
              </p:blipFill>
              <p:spPr>
                <a:xfrm>
                  <a:off x="2317893" y="5699227"/>
                  <a:ext cx="1719000" cy="538920"/>
                </a:xfrm>
                <a:prstGeom prst="rect">
                  <a:avLst/>
                </a:prstGeom>
              </p:spPr>
            </p:pic>
          </mc:Fallback>
        </mc:AlternateContent>
      </p:grpSp>
    </p:spTree>
    <p:extLst>
      <p:ext uri="{BB962C8B-B14F-4D97-AF65-F5344CB8AC3E}">
        <p14:creationId xmlns:p14="http://schemas.microsoft.com/office/powerpoint/2010/main" val="4223954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641544" cy="593674"/>
          </a:xfrm>
          <a:prstGeom prst="rect">
            <a:avLst/>
          </a:prstGeom>
          <a:noFill/>
          <a:ln>
            <a:noFill/>
          </a:ln>
        </p:spPr>
        <p:txBody>
          <a:bodyPr vert="horz" wrap="none" lIns="81646" tIns="40823" rIns="81646" bIns="40823" anchorCtr="0" compatLnSpc="0">
            <a:spAutoFit/>
          </a:bodyPr>
          <a:lstStyle/>
          <a:p>
            <a:r>
              <a:rPr lang="de-DE" sz="3266" dirty="0"/>
              <a:t>Heutiger Geldbegriff</a:t>
            </a:r>
          </a:p>
        </p:txBody>
      </p:sp>
      <p:sp>
        <p:nvSpPr>
          <p:cNvPr id="4" name="Textfeld 3"/>
          <p:cNvSpPr txBox="1"/>
          <p:nvPr/>
        </p:nvSpPr>
        <p:spPr>
          <a:xfrm>
            <a:off x="885410" y="899708"/>
            <a:ext cx="8883125" cy="5094890"/>
          </a:xfrm>
          <a:prstGeom prst="rect">
            <a:avLst/>
          </a:prstGeom>
          <a:noFill/>
          <a:ln>
            <a:noFill/>
          </a:ln>
        </p:spPr>
        <p:txBody>
          <a:bodyPr vert="horz" wrap="square" lIns="81646" tIns="40823" rIns="81646" bIns="40823" anchorCtr="0" compatLnSpc="0">
            <a:noAutofit/>
          </a:bodyPr>
          <a:lstStyle/>
          <a:p>
            <a:endParaRPr lang="de-DE" sz="2540" dirty="0"/>
          </a:p>
          <a:p>
            <a:pPr marL="414772" indent="-414772">
              <a:buFont typeface="Arial" panose="020B0604020202020204" pitchFamily="34" charset="0"/>
              <a:buChar char="•"/>
            </a:pPr>
            <a:r>
              <a:rPr lang="de-DE" sz="2540" dirty="0"/>
              <a:t>Im heutigen Weltwährungssystem von weitgehend flexiblen Wechselkursen existiert kein physischer Anker wie im Goldstandard (bis 1931) und dem System von Bretton Woods bzgl. US-Dollar (bis 1973)</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Heutiges Geld basiert „nur“ auf dem Zahlungsversprechen der Notenbanken und damit allein auf dem Vertrauen in die Stabilität der Staaten → man spricht von „fiat </a:t>
            </a:r>
            <a:r>
              <a:rPr lang="de-DE" sz="2540" dirty="0" err="1"/>
              <a:t>money</a:t>
            </a:r>
            <a:r>
              <a:rPr lang="de-DE" sz="2540" dirty="0"/>
              <a:t>“</a:t>
            </a:r>
          </a:p>
        </p:txBody>
      </p:sp>
      <p:sp>
        <p:nvSpPr>
          <p:cNvPr id="8" name="Rechteck 7">
            <a:extLst>
              <a:ext uri="{FF2B5EF4-FFF2-40B4-BE49-F238E27FC236}">
                <a16:creationId xmlns:a16="http://schemas.microsoft.com/office/drawing/2014/main" id="{52791CF5-E3D8-44BD-89D9-73145D295F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6B828FDC-885E-48BD-9055-2B52EFD97507}"/>
                  </a:ext>
                </a:extLst>
              </p14:cNvPr>
              <p14:cNvContentPartPr/>
              <p14:nvPr/>
            </p14:nvContentPartPr>
            <p14:xfrm>
              <a:off x="1378653" y="2507467"/>
              <a:ext cx="1861920" cy="32040"/>
            </p14:xfrm>
          </p:contentPart>
        </mc:Choice>
        <mc:Fallback xmlns="">
          <p:pic>
            <p:nvPicPr>
              <p:cNvPr id="2" name="Freihand 1">
                <a:extLst>
                  <a:ext uri="{FF2B5EF4-FFF2-40B4-BE49-F238E27FC236}">
                    <a16:creationId xmlns:a16="http://schemas.microsoft.com/office/drawing/2014/main" id="{6B828FDC-885E-48BD-9055-2B52EFD97507}"/>
                  </a:ext>
                </a:extLst>
              </p:cNvPr>
              <p:cNvPicPr/>
              <p:nvPr/>
            </p:nvPicPr>
            <p:blipFill>
              <a:blip r:embed="rId4"/>
              <a:stretch>
                <a:fillRect/>
              </a:stretch>
            </p:blipFill>
            <p:spPr>
              <a:xfrm>
                <a:off x="1374333" y="2503147"/>
                <a:ext cx="18705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63814D4F-32FC-4FC0-96E5-A189B3222F6A}"/>
                  </a:ext>
                </a:extLst>
              </p14:cNvPr>
              <p14:cNvContentPartPr/>
              <p14:nvPr/>
            </p14:nvContentPartPr>
            <p14:xfrm>
              <a:off x="3297453" y="2479747"/>
              <a:ext cx="1257480" cy="29520"/>
            </p14:xfrm>
          </p:contentPart>
        </mc:Choice>
        <mc:Fallback xmlns="">
          <p:pic>
            <p:nvPicPr>
              <p:cNvPr id="5" name="Freihand 4">
                <a:extLst>
                  <a:ext uri="{FF2B5EF4-FFF2-40B4-BE49-F238E27FC236}">
                    <a16:creationId xmlns:a16="http://schemas.microsoft.com/office/drawing/2014/main" id="{63814D4F-32FC-4FC0-96E5-A189B3222F6A}"/>
                  </a:ext>
                </a:extLst>
              </p:cNvPr>
              <p:cNvPicPr/>
              <p:nvPr/>
            </p:nvPicPr>
            <p:blipFill>
              <a:blip r:embed="rId6"/>
              <a:stretch>
                <a:fillRect/>
              </a:stretch>
            </p:blipFill>
            <p:spPr>
              <a:xfrm>
                <a:off x="3293133" y="2475427"/>
                <a:ext cx="12661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6A714C3D-F427-43E4-9C28-38BFC0893972}"/>
                  </a:ext>
                </a:extLst>
              </p14:cNvPr>
              <p14:cNvContentPartPr/>
              <p14:nvPr/>
            </p14:nvContentPartPr>
            <p14:xfrm>
              <a:off x="7283013" y="2470747"/>
              <a:ext cx="2310480" cy="88200"/>
            </p14:xfrm>
          </p:contentPart>
        </mc:Choice>
        <mc:Fallback xmlns="">
          <p:pic>
            <p:nvPicPr>
              <p:cNvPr id="6" name="Freihand 5">
                <a:extLst>
                  <a:ext uri="{FF2B5EF4-FFF2-40B4-BE49-F238E27FC236}">
                    <a16:creationId xmlns:a16="http://schemas.microsoft.com/office/drawing/2014/main" id="{6A714C3D-F427-43E4-9C28-38BFC0893972}"/>
                  </a:ext>
                </a:extLst>
              </p:cNvPr>
              <p:cNvPicPr/>
              <p:nvPr/>
            </p:nvPicPr>
            <p:blipFill>
              <a:blip r:embed="rId8"/>
              <a:stretch>
                <a:fillRect/>
              </a:stretch>
            </p:blipFill>
            <p:spPr>
              <a:xfrm>
                <a:off x="7278693" y="2466427"/>
                <a:ext cx="2319120" cy="96840"/>
              </a:xfrm>
              <a:prstGeom prst="rect">
                <a:avLst/>
              </a:prstGeom>
            </p:spPr>
          </p:pic>
        </mc:Fallback>
      </mc:AlternateContent>
      <p:grpSp>
        <p:nvGrpSpPr>
          <p:cNvPr id="29" name="Gruppieren 28">
            <a:extLst>
              <a:ext uri="{FF2B5EF4-FFF2-40B4-BE49-F238E27FC236}">
                <a16:creationId xmlns:a16="http://schemas.microsoft.com/office/drawing/2014/main" id="{D83B02FF-2989-42E0-80B6-0CAE7EDA9704}"/>
              </a:ext>
            </a:extLst>
          </p:cNvPr>
          <p:cNvGrpSpPr/>
          <p:nvPr/>
        </p:nvGrpSpPr>
        <p:grpSpPr>
          <a:xfrm>
            <a:off x="8381373" y="2290027"/>
            <a:ext cx="3590640" cy="636120"/>
            <a:chOff x="8381373" y="2290027"/>
            <a:chExt cx="3590640" cy="636120"/>
          </a:xfrm>
        </p:grpSpPr>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96179305-341B-4BF4-BA0B-1D240B750EC5}"/>
                    </a:ext>
                  </a:extLst>
                </p14:cNvPr>
                <p14:cNvContentPartPr/>
                <p14:nvPr/>
              </p14:nvContentPartPr>
              <p14:xfrm>
                <a:off x="8484333" y="2676307"/>
                <a:ext cx="22320" cy="200520"/>
              </p14:xfrm>
            </p:contentPart>
          </mc:Choice>
          <mc:Fallback xmlns="">
            <p:pic>
              <p:nvPicPr>
                <p:cNvPr id="7" name="Freihand 6">
                  <a:extLst>
                    <a:ext uri="{FF2B5EF4-FFF2-40B4-BE49-F238E27FC236}">
                      <a16:creationId xmlns:a16="http://schemas.microsoft.com/office/drawing/2014/main" id="{96179305-341B-4BF4-BA0B-1D240B750EC5}"/>
                    </a:ext>
                  </a:extLst>
                </p:cNvPr>
                <p:cNvPicPr/>
                <p:nvPr/>
              </p:nvPicPr>
              <p:blipFill>
                <a:blip r:embed="rId10"/>
                <a:stretch>
                  <a:fillRect/>
                </a:stretch>
              </p:blipFill>
              <p:spPr>
                <a:xfrm>
                  <a:off x="8480013" y="2671987"/>
                  <a:ext cx="3096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CAE6BE57-11EF-427F-9554-4A925C73125E}"/>
                    </a:ext>
                  </a:extLst>
                </p14:cNvPr>
                <p14:cNvContentPartPr/>
                <p14:nvPr/>
              </p14:nvContentPartPr>
              <p14:xfrm>
                <a:off x="8381373" y="2548147"/>
                <a:ext cx="173880" cy="143640"/>
              </p14:xfrm>
            </p:contentPart>
          </mc:Choice>
          <mc:Fallback xmlns="">
            <p:pic>
              <p:nvPicPr>
                <p:cNvPr id="9" name="Freihand 8">
                  <a:extLst>
                    <a:ext uri="{FF2B5EF4-FFF2-40B4-BE49-F238E27FC236}">
                      <a16:creationId xmlns:a16="http://schemas.microsoft.com/office/drawing/2014/main" id="{CAE6BE57-11EF-427F-9554-4A925C73125E}"/>
                    </a:ext>
                  </a:extLst>
                </p:cNvPr>
                <p:cNvPicPr/>
                <p:nvPr/>
              </p:nvPicPr>
              <p:blipFill>
                <a:blip r:embed="rId12"/>
                <a:stretch>
                  <a:fillRect/>
                </a:stretch>
              </p:blipFill>
              <p:spPr>
                <a:xfrm>
                  <a:off x="8377053" y="2543827"/>
                  <a:ext cx="1825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70A45D16-BC43-48F8-8464-3081D344E7EE}"/>
                    </a:ext>
                  </a:extLst>
                </p14:cNvPr>
                <p14:cNvContentPartPr/>
                <p14:nvPr/>
              </p14:nvContentPartPr>
              <p14:xfrm>
                <a:off x="8787813" y="2654347"/>
                <a:ext cx="125640" cy="189720"/>
              </p14:xfrm>
            </p:contentPart>
          </mc:Choice>
          <mc:Fallback xmlns="">
            <p:pic>
              <p:nvPicPr>
                <p:cNvPr id="10" name="Freihand 9">
                  <a:extLst>
                    <a:ext uri="{FF2B5EF4-FFF2-40B4-BE49-F238E27FC236}">
                      <a16:creationId xmlns:a16="http://schemas.microsoft.com/office/drawing/2014/main" id="{70A45D16-BC43-48F8-8464-3081D344E7EE}"/>
                    </a:ext>
                  </a:extLst>
                </p:cNvPr>
                <p:cNvPicPr/>
                <p:nvPr/>
              </p:nvPicPr>
              <p:blipFill>
                <a:blip r:embed="rId14"/>
                <a:stretch>
                  <a:fillRect/>
                </a:stretch>
              </p:blipFill>
              <p:spPr>
                <a:xfrm>
                  <a:off x="8783493" y="2650027"/>
                  <a:ext cx="1342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BA7969CA-5F20-4A84-BCF4-E7107691A485}"/>
                    </a:ext>
                  </a:extLst>
                </p14:cNvPr>
                <p14:cNvContentPartPr/>
                <p14:nvPr/>
              </p14:nvContentPartPr>
              <p14:xfrm>
                <a:off x="8916693" y="2752987"/>
                <a:ext cx="96120" cy="173160"/>
              </p14:xfrm>
            </p:contentPart>
          </mc:Choice>
          <mc:Fallback xmlns="">
            <p:pic>
              <p:nvPicPr>
                <p:cNvPr id="11" name="Freihand 10">
                  <a:extLst>
                    <a:ext uri="{FF2B5EF4-FFF2-40B4-BE49-F238E27FC236}">
                      <a16:creationId xmlns:a16="http://schemas.microsoft.com/office/drawing/2014/main" id="{BA7969CA-5F20-4A84-BCF4-E7107691A485}"/>
                    </a:ext>
                  </a:extLst>
                </p:cNvPr>
                <p:cNvPicPr/>
                <p:nvPr/>
              </p:nvPicPr>
              <p:blipFill>
                <a:blip r:embed="rId16"/>
                <a:stretch>
                  <a:fillRect/>
                </a:stretch>
              </p:blipFill>
              <p:spPr>
                <a:xfrm>
                  <a:off x="8912373" y="2748667"/>
                  <a:ext cx="1047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6EF5DAE5-D8ED-4354-B6B2-19CA3B78A60D}"/>
                    </a:ext>
                  </a:extLst>
                </p14:cNvPr>
                <p14:cNvContentPartPr/>
                <p14:nvPr/>
              </p14:nvContentPartPr>
              <p14:xfrm>
                <a:off x="9035853" y="2730667"/>
                <a:ext cx="77400" cy="103320"/>
              </p14:xfrm>
            </p:contentPart>
          </mc:Choice>
          <mc:Fallback xmlns="">
            <p:pic>
              <p:nvPicPr>
                <p:cNvPr id="12" name="Freihand 11">
                  <a:extLst>
                    <a:ext uri="{FF2B5EF4-FFF2-40B4-BE49-F238E27FC236}">
                      <a16:creationId xmlns:a16="http://schemas.microsoft.com/office/drawing/2014/main" id="{6EF5DAE5-D8ED-4354-B6B2-19CA3B78A60D}"/>
                    </a:ext>
                  </a:extLst>
                </p:cNvPr>
                <p:cNvPicPr/>
                <p:nvPr/>
              </p:nvPicPr>
              <p:blipFill>
                <a:blip r:embed="rId18"/>
                <a:stretch>
                  <a:fillRect/>
                </a:stretch>
              </p:blipFill>
              <p:spPr>
                <a:xfrm>
                  <a:off x="9031533" y="2726347"/>
                  <a:ext cx="860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19F3C4C0-CC03-4D8D-8749-64AE4302152A}"/>
                    </a:ext>
                  </a:extLst>
                </p14:cNvPr>
                <p14:cNvContentPartPr/>
                <p14:nvPr/>
              </p14:nvContentPartPr>
              <p14:xfrm>
                <a:off x="9147093" y="2653267"/>
                <a:ext cx="322560" cy="146880"/>
              </p14:xfrm>
            </p:contentPart>
          </mc:Choice>
          <mc:Fallback xmlns="">
            <p:pic>
              <p:nvPicPr>
                <p:cNvPr id="13" name="Freihand 12">
                  <a:extLst>
                    <a:ext uri="{FF2B5EF4-FFF2-40B4-BE49-F238E27FC236}">
                      <a16:creationId xmlns:a16="http://schemas.microsoft.com/office/drawing/2014/main" id="{19F3C4C0-CC03-4D8D-8749-64AE4302152A}"/>
                    </a:ext>
                  </a:extLst>
                </p:cNvPr>
                <p:cNvPicPr/>
                <p:nvPr/>
              </p:nvPicPr>
              <p:blipFill>
                <a:blip r:embed="rId20"/>
                <a:stretch>
                  <a:fillRect/>
                </a:stretch>
              </p:blipFill>
              <p:spPr>
                <a:xfrm>
                  <a:off x="9142773" y="2648947"/>
                  <a:ext cx="3312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1F5C4195-4CBA-440A-A560-2ADDFBF37083}"/>
                    </a:ext>
                  </a:extLst>
                </p14:cNvPr>
                <p14:cNvContentPartPr/>
                <p14:nvPr/>
              </p14:nvContentPartPr>
              <p14:xfrm>
                <a:off x="9752253" y="2529067"/>
                <a:ext cx="182520" cy="280440"/>
              </p14:xfrm>
            </p:contentPart>
          </mc:Choice>
          <mc:Fallback xmlns="">
            <p:pic>
              <p:nvPicPr>
                <p:cNvPr id="15" name="Freihand 14">
                  <a:extLst>
                    <a:ext uri="{FF2B5EF4-FFF2-40B4-BE49-F238E27FC236}">
                      <a16:creationId xmlns:a16="http://schemas.microsoft.com/office/drawing/2014/main" id="{1F5C4195-4CBA-440A-A560-2ADDFBF37083}"/>
                    </a:ext>
                  </a:extLst>
                </p:cNvPr>
                <p:cNvPicPr/>
                <p:nvPr/>
              </p:nvPicPr>
              <p:blipFill>
                <a:blip r:embed="rId22"/>
                <a:stretch>
                  <a:fillRect/>
                </a:stretch>
              </p:blipFill>
              <p:spPr>
                <a:xfrm>
                  <a:off x="9747933" y="2524747"/>
                  <a:ext cx="19116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C5F2A2F8-8BF7-4224-84B5-C675F4498BE0}"/>
                    </a:ext>
                  </a:extLst>
                </p14:cNvPr>
                <p14:cNvContentPartPr/>
                <p14:nvPr/>
              </p14:nvContentPartPr>
              <p14:xfrm>
                <a:off x="9906333" y="2633467"/>
                <a:ext cx="109080" cy="99720"/>
              </p14:xfrm>
            </p:contentPart>
          </mc:Choice>
          <mc:Fallback xmlns="">
            <p:pic>
              <p:nvPicPr>
                <p:cNvPr id="16" name="Freihand 15">
                  <a:extLst>
                    <a:ext uri="{FF2B5EF4-FFF2-40B4-BE49-F238E27FC236}">
                      <a16:creationId xmlns:a16="http://schemas.microsoft.com/office/drawing/2014/main" id="{C5F2A2F8-8BF7-4224-84B5-C675F4498BE0}"/>
                    </a:ext>
                  </a:extLst>
                </p:cNvPr>
                <p:cNvPicPr/>
                <p:nvPr/>
              </p:nvPicPr>
              <p:blipFill>
                <a:blip r:embed="rId24"/>
                <a:stretch>
                  <a:fillRect/>
                </a:stretch>
              </p:blipFill>
              <p:spPr>
                <a:xfrm>
                  <a:off x="9902013" y="2629147"/>
                  <a:ext cx="1177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9F9AFE3C-AD07-44C5-A1BC-8C5564DAA197}"/>
                    </a:ext>
                  </a:extLst>
                </p14:cNvPr>
                <p14:cNvContentPartPr/>
                <p14:nvPr/>
              </p14:nvContentPartPr>
              <p14:xfrm>
                <a:off x="10023333" y="2536267"/>
                <a:ext cx="233640" cy="173880"/>
              </p14:xfrm>
            </p:contentPart>
          </mc:Choice>
          <mc:Fallback xmlns="">
            <p:pic>
              <p:nvPicPr>
                <p:cNvPr id="18" name="Freihand 17">
                  <a:extLst>
                    <a:ext uri="{FF2B5EF4-FFF2-40B4-BE49-F238E27FC236}">
                      <a16:creationId xmlns:a16="http://schemas.microsoft.com/office/drawing/2014/main" id="{9F9AFE3C-AD07-44C5-A1BC-8C5564DAA197}"/>
                    </a:ext>
                  </a:extLst>
                </p:cNvPr>
                <p:cNvPicPr/>
                <p:nvPr/>
              </p:nvPicPr>
              <p:blipFill>
                <a:blip r:embed="rId26"/>
                <a:stretch>
                  <a:fillRect/>
                </a:stretch>
              </p:blipFill>
              <p:spPr>
                <a:xfrm>
                  <a:off x="10019013" y="2531947"/>
                  <a:ext cx="2422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25C4CA6E-D439-4C13-B2F5-106139C68CA9}"/>
                    </a:ext>
                  </a:extLst>
                </p14:cNvPr>
                <p14:cNvContentPartPr/>
                <p14:nvPr/>
              </p14:nvContentPartPr>
              <p14:xfrm>
                <a:off x="10464693" y="2481187"/>
                <a:ext cx="206640" cy="179280"/>
              </p14:xfrm>
            </p:contentPart>
          </mc:Choice>
          <mc:Fallback xmlns="">
            <p:pic>
              <p:nvPicPr>
                <p:cNvPr id="19" name="Freihand 18">
                  <a:extLst>
                    <a:ext uri="{FF2B5EF4-FFF2-40B4-BE49-F238E27FC236}">
                      <a16:creationId xmlns:a16="http://schemas.microsoft.com/office/drawing/2014/main" id="{25C4CA6E-D439-4C13-B2F5-106139C68CA9}"/>
                    </a:ext>
                  </a:extLst>
                </p:cNvPr>
                <p:cNvPicPr/>
                <p:nvPr/>
              </p:nvPicPr>
              <p:blipFill>
                <a:blip r:embed="rId28"/>
                <a:stretch>
                  <a:fillRect/>
                </a:stretch>
              </p:blipFill>
              <p:spPr>
                <a:xfrm>
                  <a:off x="10460373" y="2476867"/>
                  <a:ext cx="2152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98BB158C-FD36-4D85-9FBF-1D52E4DF4FA4}"/>
                    </a:ext>
                  </a:extLst>
                </p14:cNvPr>
                <p14:cNvContentPartPr/>
                <p14:nvPr/>
              </p14:nvContentPartPr>
              <p14:xfrm>
                <a:off x="10708053" y="2542027"/>
                <a:ext cx="94320" cy="81720"/>
              </p14:xfrm>
            </p:contentPart>
          </mc:Choice>
          <mc:Fallback xmlns="">
            <p:pic>
              <p:nvPicPr>
                <p:cNvPr id="20" name="Freihand 19">
                  <a:extLst>
                    <a:ext uri="{FF2B5EF4-FFF2-40B4-BE49-F238E27FC236}">
                      <a16:creationId xmlns:a16="http://schemas.microsoft.com/office/drawing/2014/main" id="{98BB158C-FD36-4D85-9FBF-1D52E4DF4FA4}"/>
                    </a:ext>
                  </a:extLst>
                </p:cNvPr>
                <p:cNvPicPr/>
                <p:nvPr/>
              </p:nvPicPr>
              <p:blipFill>
                <a:blip r:embed="rId30"/>
                <a:stretch>
                  <a:fillRect/>
                </a:stretch>
              </p:blipFill>
              <p:spPr>
                <a:xfrm>
                  <a:off x="10703733" y="2537707"/>
                  <a:ext cx="1029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1AE6EFC9-DFBA-4A23-824B-84EC4E9E89EA}"/>
                    </a:ext>
                  </a:extLst>
                </p14:cNvPr>
                <p14:cNvContentPartPr/>
                <p14:nvPr/>
              </p14:nvContentPartPr>
              <p14:xfrm>
                <a:off x="10805973" y="2427907"/>
                <a:ext cx="169560" cy="204120"/>
              </p14:xfrm>
            </p:contentPart>
          </mc:Choice>
          <mc:Fallback xmlns="">
            <p:pic>
              <p:nvPicPr>
                <p:cNvPr id="21" name="Freihand 20">
                  <a:extLst>
                    <a:ext uri="{FF2B5EF4-FFF2-40B4-BE49-F238E27FC236}">
                      <a16:creationId xmlns:a16="http://schemas.microsoft.com/office/drawing/2014/main" id="{1AE6EFC9-DFBA-4A23-824B-84EC4E9E89EA}"/>
                    </a:ext>
                  </a:extLst>
                </p:cNvPr>
                <p:cNvPicPr/>
                <p:nvPr/>
              </p:nvPicPr>
              <p:blipFill>
                <a:blip r:embed="rId32"/>
                <a:stretch>
                  <a:fillRect/>
                </a:stretch>
              </p:blipFill>
              <p:spPr>
                <a:xfrm>
                  <a:off x="10801653" y="2423587"/>
                  <a:ext cx="1782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5C1FC5EB-EE85-4E22-9BD7-B9149DFFEA95}"/>
                    </a:ext>
                  </a:extLst>
                </p14:cNvPr>
                <p14:cNvContentPartPr/>
                <p14:nvPr/>
              </p14:nvContentPartPr>
              <p14:xfrm>
                <a:off x="10986693" y="2531947"/>
                <a:ext cx="82080" cy="91800"/>
              </p14:xfrm>
            </p:contentPart>
          </mc:Choice>
          <mc:Fallback xmlns="">
            <p:pic>
              <p:nvPicPr>
                <p:cNvPr id="22" name="Freihand 21">
                  <a:extLst>
                    <a:ext uri="{FF2B5EF4-FFF2-40B4-BE49-F238E27FC236}">
                      <a16:creationId xmlns:a16="http://schemas.microsoft.com/office/drawing/2014/main" id="{5C1FC5EB-EE85-4E22-9BD7-B9149DFFEA95}"/>
                    </a:ext>
                  </a:extLst>
                </p:cNvPr>
                <p:cNvPicPr/>
                <p:nvPr/>
              </p:nvPicPr>
              <p:blipFill>
                <a:blip r:embed="rId34"/>
                <a:stretch>
                  <a:fillRect/>
                </a:stretch>
              </p:blipFill>
              <p:spPr>
                <a:xfrm>
                  <a:off x="10982373" y="2527627"/>
                  <a:ext cx="907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890ED205-D6C8-43A6-AF44-4792BEE5FD6C}"/>
                    </a:ext>
                  </a:extLst>
                </p14:cNvPr>
                <p14:cNvContentPartPr/>
                <p14:nvPr/>
              </p14:nvContentPartPr>
              <p14:xfrm>
                <a:off x="11073813" y="2408827"/>
                <a:ext cx="199080" cy="204120"/>
              </p14:xfrm>
            </p:contentPart>
          </mc:Choice>
          <mc:Fallback xmlns="">
            <p:pic>
              <p:nvPicPr>
                <p:cNvPr id="23" name="Freihand 22">
                  <a:extLst>
                    <a:ext uri="{FF2B5EF4-FFF2-40B4-BE49-F238E27FC236}">
                      <a16:creationId xmlns:a16="http://schemas.microsoft.com/office/drawing/2014/main" id="{890ED205-D6C8-43A6-AF44-4792BEE5FD6C}"/>
                    </a:ext>
                  </a:extLst>
                </p:cNvPr>
                <p:cNvPicPr/>
                <p:nvPr/>
              </p:nvPicPr>
              <p:blipFill>
                <a:blip r:embed="rId36"/>
                <a:stretch>
                  <a:fillRect/>
                </a:stretch>
              </p:blipFill>
              <p:spPr>
                <a:xfrm>
                  <a:off x="11069493" y="2404507"/>
                  <a:ext cx="2077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C8B0DCBD-AE24-49A3-922F-9E8E7032FD5F}"/>
                    </a:ext>
                  </a:extLst>
                </p14:cNvPr>
                <p14:cNvContentPartPr/>
                <p14:nvPr/>
              </p14:nvContentPartPr>
              <p14:xfrm>
                <a:off x="11304933" y="2356987"/>
                <a:ext cx="149040" cy="208080"/>
              </p14:xfrm>
            </p:contentPart>
          </mc:Choice>
          <mc:Fallback xmlns="">
            <p:pic>
              <p:nvPicPr>
                <p:cNvPr id="24" name="Freihand 23">
                  <a:extLst>
                    <a:ext uri="{FF2B5EF4-FFF2-40B4-BE49-F238E27FC236}">
                      <a16:creationId xmlns:a16="http://schemas.microsoft.com/office/drawing/2014/main" id="{C8B0DCBD-AE24-49A3-922F-9E8E7032FD5F}"/>
                    </a:ext>
                  </a:extLst>
                </p:cNvPr>
                <p:cNvPicPr/>
                <p:nvPr/>
              </p:nvPicPr>
              <p:blipFill>
                <a:blip r:embed="rId38"/>
                <a:stretch>
                  <a:fillRect/>
                </a:stretch>
              </p:blipFill>
              <p:spPr>
                <a:xfrm>
                  <a:off x="11300613" y="2352667"/>
                  <a:ext cx="15768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652CC649-3ADC-4F9B-8FAE-5B70570713B1}"/>
                    </a:ext>
                  </a:extLst>
                </p14:cNvPr>
                <p14:cNvContentPartPr/>
                <p14:nvPr/>
              </p14:nvContentPartPr>
              <p14:xfrm>
                <a:off x="11349573" y="2473267"/>
                <a:ext cx="392400" cy="115920"/>
              </p14:xfrm>
            </p:contentPart>
          </mc:Choice>
          <mc:Fallback xmlns="">
            <p:pic>
              <p:nvPicPr>
                <p:cNvPr id="25" name="Freihand 24">
                  <a:extLst>
                    <a:ext uri="{FF2B5EF4-FFF2-40B4-BE49-F238E27FC236}">
                      <a16:creationId xmlns:a16="http://schemas.microsoft.com/office/drawing/2014/main" id="{652CC649-3ADC-4F9B-8FAE-5B70570713B1}"/>
                    </a:ext>
                  </a:extLst>
                </p:cNvPr>
                <p:cNvPicPr/>
                <p:nvPr/>
              </p:nvPicPr>
              <p:blipFill>
                <a:blip r:embed="rId40"/>
                <a:stretch>
                  <a:fillRect/>
                </a:stretch>
              </p:blipFill>
              <p:spPr>
                <a:xfrm>
                  <a:off x="11345253" y="2468947"/>
                  <a:ext cx="4010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D360D874-EDDF-479B-9105-E67298F8554D}"/>
                    </a:ext>
                  </a:extLst>
                </p14:cNvPr>
                <p14:cNvContentPartPr/>
                <p14:nvPr/>
              </p14:nvContentPartPr>
              <p14:xfrm>
                <a:off x="11753853" y="2438347"/>
                <a:ext cx="165600" cy="131040"/>
              </p14:xfrm>
            </p:contentPart>
          </mc:Choice>
          <mc:Fallback xmlns="">
            <p:pic>
              <p:nvPicPr>
                <p:cNvPr id="26" name="Freihand 25">
                  <a:extLst>
                    <a:ext uri="{FF2B5EF4-FFF2-40B4-BE49-F238E27FC236}">
                      <a16:creationId xmlns:a16="http://schemas.microsoft.com/office/drawing/2014/main" id="{D360D874-EDDF-479B-9105-E67298F8554D}"/>
                    </a:ext>
                  </a:extLst>
                </p:cNvPr>
                <p:cNvPicPr/>
                <p:nvPr/>
              </p:nvPicPr>
              <p:blipFill>
                <a:blip r:embed="rId42"/>
                <a:stretch>
                  <a:fillRect/>
                </a:stretch>
              </p:blipFill>
              <p:spPr>
                <a:xfrm>
                  <a:off x="11749533" y="2434027"/>
                  <a:ext cx="1742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9ECCDDCC-0CED-45D6-9922-10B325971554}"/>
                    </a:ext>
                  </a:extLst>
                </p14:cNvPr>
                <p14:cNvContentPartPr/>
                <p14:nvPr/>
              </p14:nvContentPartPr>
              <p14:xfrm>
                <a:off x="11952933" y="2290027"/>
                <a:ext cx="19080" cy="304560"/>
              </p14:xfrm>
            </p:contentPart>
          </mc:Choice>
          <mc:Fallback xmlns="">
            <p:pic>
              <p:nvPicPr>
                <p:cNvPr id="27" name="Freihand 26">
                  <a:extLst>
                    <a:ext uri="{FF2B5EF4-FFF2-40B4-BE49-F238E27FC236}">
                      <a16:creationId xmlns:a16="http://schemas.microsoft.com/office/drawing/2014/main" id="{9ECCDDCC-0CED-45D6-9922-10B325971554}"/>
                    </a:ext>
                  </a:extLst>
                </p:cNvPr>
                <p:cNvPicPr/>
                <p:nvPr/>
              </p:nvPicPr>
              <p:blipFill>
                <a:blip r:embed="rId44"/>
                <a:stretch>
                  <a:fillRect/>
                </a:stretch>
              </p:blipFill>
              <p:spPr>
                <a:xfrm>
                  <a:off x="11948613" y="2285707"/>
                  <a:ext cx="27720" cy="313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B9E67708-54D9-4EF5-A373-CC4F6B0893F7}"/>
                  </a:ext>
                </a:extLst>
              </p14:cNvPr>
              <p14:cNvContentPartPr/>
              <p14:nvPr/>
            </p14:nvContentPartPr>
            <p14:xfrm>
              <a:off x="3324093" y="2918587"/>
              <a:ext cx="1676520" cy="29520"/>
            </p14:xfrm>
          </p:contentPart>
        </mc:Choice>
        <mc:Fallback xmlns="">
          <p:pic>
            <p:nvPicPr>
              <p:cNvPr id="30" name="Freihand 29">
                <a:extLst>
                  <a:ext uri="{FF2B5EF4-FFF2-40B4-BE49-F238E27FC236}">
                    <a16:creationId xmlns:a16="http://schemas.microsoft.com/office/drawing/2014/main" id="{B9E67708-54D9-4EF5-A373-CC4F6B0893F7}"/>
                  </a:ext>
                </a:extLst>
              </p:cNvPr>
              <p:cNvPicPr/>
              <p:nvPr/>
            </p:nvPicPr>
            <p:blipFill>
              <a:blip r:embed="rId46"/>
              <a:stretch>
                <a:fillRect/>
              </a:stretch>
            </p:blipFill>
            <p:spPr>
              <a:xfrm>
                <a:off x="3319773" y="2914267"/>
                <a:ext cx="16851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9057EFC0-D7EA-4BD0-B32B-BDDE4685B9D8}"/>
                  </a:ext>
                </a:extLst>
              </p14:cNvPr>
              <p14:cNvContentPartPr/>
              <p14:nvPr/>
            </p14:nvContentPartPr>
            <p14:xfrm>
              <a:off x="6489933" y="1665787"/>
              <a:ext cx="2699640" cy="85680"/>
            </p14:xfrm>
          </p:contentPart>
        </mc:Choice>
        <mc:Fallback xmlns="">
          <p:pic>
            <p:nvPicPr>
              <p:cNvPr id="31" name="Freihand 30">
                <a:extLst>
                  <a:ext uri="{FF2B5EF4-FFF2-40B4-BE49-F238E27FC236}">
                    <a16:creationId xmlns:a16="http://schemas.microsoft.com/office/drawing/2014/main" id="{9057EFC0-D7EA-4BD0-B32B-BDDE4685B9D8}"/>
                  </a:ext>
                </a:extLst>
              </p:cNvPr>
              <p:cNvPicPr/>
              <p:nvPr/>
            </p:nvPicPr>
            <p:blipFill>
              <a:blip r:embed="rId48"/>
              <a:stretch>
                <a:fillRect/>
              </a:stretch>
            </p:blipFill>
            <p:spPr>
              <a:xfrm>
                <a:off x="6485613" y="1661467"/>
                <a:ext cx="27082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FC60E54A-3D5C-44ED-82D5-C219B626E9A0}"/>
                  </a:ext>
                </a:extLst>
              </p14:cNvPr>
              <p14:cNvContentPartPr/>
              <p14:nvPr/>
            </p14:nvContentPartPr>
            <p14:xfrm>
              <a:off x="5238573" y="2073667"/>
              <a:ext cx="2245680" cy="65160"/>
            </p14:xfrm>
          </p:contentPart>
        </mc:Choice>
        <mc:Fallback xmlns="">
          <p:pic>
            <p:nvPicPr>
              <p:cNvPr id="32" name="Freihand 31">
                <a:extLst>
                  <a:ext uri="{FF2B5EF4-FFF2-40B4-BE49-F238E27FC236}">
                    <a16:creationId xmlns:a16="http://schemas.microsoft.com/office/drawing/2014/main" id="{FC60E54A-3D5C-44ED-82D5-C219B626E9A0}"/>
                  </a:ext>
                </a:extLst>
              </p:cNvPr>
              <p:cNvPicPr/>
              <p:nvPr/>
            </p:nvPicPr>
            <p:blipFill>
              <a:blip r:embed="rId50"/>
              <a:stretch>
                <a:fillRect/>
              </a:stretch>
            </p:blipFill>
            <p:spPr>
              <a:xfrm>
                <a:off x="5234253" y="2069347"/>
                <a:ext cx="22543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AE89F314-3992-4FBC-8AE8-4B86AF647E2A}"/>
                  </a:ext>
                </a:extLst>
              </p14:cNvPr>
              <p14:cNvContentPartPr/>
              <p14:nvPr/>
            </p14:nvContentPartPr>
            <p14:xfrm>
              <a:off x="4428933" y="4059067"/>
              <a:ext cx="4484880" cy="93240"/>
            </p14:xfrm>
          </p:contentPart>
        </mc:Choice>
        <mc:Fallback xmlns="">
          <p:pic>
            <p:nvPicPr>
              <p:cNvPr id="33" name="Freihand 32">
                <a:extLst>
                  <a:ext uri="{FF2B5EF4-FFF2-40B4-BE49-F238E27FC236}">
                    <a16:creationId xmlns:a16="http://schemas.microsoft.com/office/drawing/2014/main" id="{AE89F314-3992-4FBC-8AE8-4B86AF647E2A}"/>
                  </a:ext>
                </a:extLst>
              </p:cNvPr>
              <p:cNvPicPr/>
              <p:nvPr/>
            </p:nvPicPr>
            <p:blipFill>
              <a:blip r:embed="rId52"/>
              <a:stretch>
                <a:fillRect/>
              </a:stretch>
            </p:blipFill>
            <p:spPr>
              <a:xfrm>
                <a:off x="4424613" y="4054747"/>
                <a:ext cx="44935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E1B3158E-B7D6-4DF4-823F-7F5D70A09A7C}"/>
                  </a:ext>
                </a:extLst>
              </p14:cNvPr>
              <p14:cNvContentPartPr/>
              <p14:nvPr/>
            </p14:nvContentPartPr>
            <p14:xfrm>
              <a:off x="6745893" y="4947547"/>
              <a:ext cx="1666080" cy="38880"/>
            </p14:xfrm>
          </p:contentPart>
        </mc:Choice>
        <mc:Fallback xmlns="">
          <p:pic>
            <p:nvPicPr>
              <p:cNvPr id="34" name="Freihand 33">
                <a:extLst>
                  <a:ext uri="{FF2B5EF4-FFF2-40B4-BE49-F238E27FC236}">
                    <a16:creationId xmlns:a16="http://schemas.microsoft.com/office/drawing/2014/main" id="{E1B3158E-B7D6-4DF4-823F-7F5D70A09A7C}"/>
                  </a:ext>
                </a:extLst>
              </p:cNvPr>
              <p:cNvPicPr/>
              <p:nvPr/>
            </p:nvPicPr>
            <p:blipFill>
              <a:blip r:embed="rId54"/>
              <a:stretch>
                <a:fillRect/>
              </a:stretch>
            </p:blipFill>
            <p:spPr>
              <a:xfrm>
                <a:off x="6741573" y="4943227"/>
                <a:ext cx="16747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39A369AB-79E4-4A40-9D29-1F793DD0C6D7}"/>
                  </a:ext>
                </a:extLst>
              </p14:cNvPr>
              <p14:cNvContentPartPr/>
              <p14:nvPr/>
            </p14:nvContentPartPr>
            <p14:xfrm>
              <a:off x="7825893" y="5139787"/>
              <a:ext cx="32040" cy="122760"/>
            </p14:xfrm>
          </p:contentPart>
        </mc:Choice>
        <mc:Fallback xmlns="">
          <p:pic>
            <p:nvPicPr>
              <p:cNvPr id="35" name="Freihand 34">
                <a:extLst>
                  <a:ext uri="{FF2B5EF4-FFF2-40B4-BE49-F238E27FC236}">
                    <a16:creationId xmlns:a16="http://schemas.microsoft.com/office/drawing/2014/main" id="{39A369AB-79E4-4A40-9D29-1F793DD0C6D7}"/>
                  </a:ext>
                </a:extLst>
              </p:cNvPr>
              <p:cNvPicPr/>
              <p:nvPr/>
            </p:nvPicPr>
            <p:blipFill>
              <a:blip r:embed="rId56"/>
              <a:stretch>
                <a:fillRect/>
              </a:stretch>
            </p:blipFill>
            <p:spPr>
              <a:xfrm>
                <a:off x="7821573" y="5135467"/>
                <a:ext cx="40680" cy="131400"/>
              </a:xfrm>
              <a:prstGeom prst="rect">
                <a:avLst/>
              </a:prstGeom>
            </p:spPr>
          </p:pic>
        </mc:Fallback>
      </mc:AlternateContent>
      <p:grpSp>
        <p:nvGrpSpPr>
          <p:cNvPr id="40" name="Gruppieren 39">
            <a:extLst>
              <a:ext uri="{FF2B5EF4-FFF2-40B4-BE49-F238E27FC236}">
                <a16:creationId xmlns:a16="http://schemas.microsoft.com/office/drawing/2014/main" id="{A1C3764B-174F-48A7-A675-CDD674F4154E}"/>
              </a:ext>
            </a:extLst>
          </p:cNvPr>
          <p:cNvGrpSpPr/>
          <p:nvPr/>
        </p:nvGrpSpPr>
        <p:grpSpPr>
          <a:xfrm>
            <a:off x="7576773" y="5357587"/>
            <a:ext cx="667440" cy="232200"/>
            <a:chOff x="7576773" y="5357587"/>
            <a:chExt cx="667440" cy="232200"/>
          </a:xfrm>
        </p:grpSpPr>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8A43A800-41B7-4D58-884A-847A6FB31490}"/>
                    </a:ext>
                  </a:extLst>
                </p14:cNvPr>
                <p14:cNvContentPartPr/>
                <p14:nvPr/>
              </p14:nvContentPartPr>
              <p14:xfrm>
                <a:off x="7576773" y="5388907"/>
                <a:ext cx="198720" cy="200880"/>
              </p14:xfrm>
            </p:contentPart>
          </mc:Choice>
          <mc:Fallback xmlns="">
            <p:pic>
              <p:nvPicPr>
                <p:cNvPr id="36" name="Freihand 35">
                  <a:extLst>
                    <a:ext uri="{FF2B5EF4-FFF2-40B4-BE49-F238E27FC236}">
                      <a16:creationId xmlns:a16="http://schemas.microsoft.com/office/drawing/2014/main" id="{8A43A800-41B7-4D58-884A-847A6FB31490}"/>
                    </a:ext>
                  </a:extLst>
                </p:cNvPr>
                <p:cNvPicPr/>
                <p:nvPr/>
              </p:nvPicPr>
              <p:blipFill>
                <a:blip r:embed="rId58"/>
                <a:stretch>
                  <a:fillRect/>
                </a:stretch>
              </p:blipFill>
              <p:spPr>
                <a:xfrm>
                  <a:off x="7572453" y="5384587"/>
                  <a:ext cx="2073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76604BA5-7582-496A-829C-8816C5B376B6}"/>
                    </a:ext>
                  </a:extLst>
                </p14:cNvPr>
                <p14:cNvContentPartPr/>
                <p14:nvPr/>
              </p14:nvContentPartPr>
              <p14:xfrm>
                <a:off x="7837413" y="5445067"/>
                <a:ext cx="99360" cy="105840"/>
              </p14:xfrm>
            </p:contentPart>
          </mc:Choice>
          <mc:Fallback xmlns="">
            <p:pic>
              <p:nvPicPr>
                <p:cNvPr id="37" name="Freihand 36">
                  <a:extLst>
                    <a:ext uri="{FF2B5EF4-FFF2-40B4-BE49-F238E27FC236}">
                      <a16:creationId xmlns:a16="http://schemas.microsoft.com/office/drawing/2014/main" id="{76604BA5-7582-496A-829C-8816C5B376B6}"/>
                    </a:ext>
                  </a:extLst>
                </p:cNvPr>
                <p:cNvPicPr/>
                <p:nvPr/>
              </p:nvPicPr>
              <p:blipFill>
                <a:blip r:embed="rId60"/>
                <a:stretch>
                  <a:fillRect/>
                </a:stretch>
              </p:blipFill>
              <p:spPr>
                <a:xfrm>
                  <a:off x="7833093" y="5440747"/>
                  <a:ext cx="1080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BC924964-21B7-48AB-B932-40D97E8E6C2D}"/>
                    </a:ext>
                  </a:extLst>
                </p14:cNvPr>
                <p14:cNvContentPartPr/>
                <p14:nvPr/>
              </p14:nvContentPartPr>
              <p14:xfrm>
                <a:off x="7986453" y="5357587"/>
                <a:ext cx="45720" cy="182520"/>
              </p14:xfrm>
            </p:contentPart>
          </mc:Choice>
          <mc:Fallback xmlns="">
            <p:pic>
              <p:nvPicPr>
                <p:cNvPr id="38" name="Freihand 37">
                  <a:extLst>
                    <a:ext uri="{FF2B5EF4-FFF2-40B4-BE49-F238E27FC236}">
                      <a16:creationId xmlns:a16="http://schemas.microsoft.com/office/drawing/2014/main" id="{BC924964-21B7-48AB-B932-40D97E8E6C2D}"/>
                    </a:ext>
                  </a:extLst>
                </p:cNvPr>
                <p:cNvPicPr/>
                <p:nvPr/>
              </p:nvPicPr>
              <p:blipFill>
                <a:blip r:embed="rId62"/>
                <a:stretch>
                  <a:fillRect/>
                </a:stretch>
              </p:blipFill>
              <p:spPr>
                <a:xfrm>
                  <a:off x="7982133" y="5353267"/>
                  <a:ext cx="543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5BA4DF09-680F-44CF-B5EA-ABE3940D1DAA}"/>
                    </a:ext>
                  </a:extLst>
                </p14:cNvPr>
                <p14:cNvContentPartPr/>
                <p14:nvPr/>
              </p14:nvContentPartPr>
              <p14:xfrm>
                <a:off x="8050893" y="5370547"/>
                <a:ext cx="193320" cy="180720"/>
              </p14:xfrm>
            </p:contentPart>
          </mc:Choice>
          <mc:Fallback xmlns="">
            <p:pic>
              <p:nvPicPr>
                <p:cNvPr id="39" name="Freihand 38">
                  <a:extLst>
                    <a:ext uri="{FF2B5EF4-FFF2-40B4-BE49-F238E27FC236}">
                      <a16:creationId xmlns:a16="http://schemas.microsoft.com/office/drawing/2014/main" id="{5BA4DF09-680F-44CF-B5EA-ABE3940D1DAA}"/>
                    </a:ext>
                  </a:extLst>
                </p:cNvPr>
                <p:cNvPicPr/>
                <p:nvPr/>
              </p:nvPicPr>
              <p:blipFill>
                <a:blip r:embed="rId64"/>
                <a:stretch>
                  <a:fillRect/>
                </a:stretch>
              </p:blipFill>
              <p:spPr>
                <a:xfrm>
                  <a:off x="8046573" y="5366227"/>
                  <a:ext cx="201960" cy="189360"/>
                </a:xfrm>
                <a:prstGeom prst="rect">
                  <a:avLst/>
                </a:prstGeom>
              </p:spPr>
            </p:pic>
          </mc:Fallback>
        </mc:AlternateContent>
      </p:grpSp>
      <p:grpSp>
        <p:nvGrpSpPr>
          <p:cNvPr id="60" name="Gruppieren 59">
            <a:extLst>
              <a:ext uri="{FF2B5EF4-FFF2-40B4-BE49-F238E27FC236}">
                <a16:creationId xmlns:a16="http://schemas.microsoft.com/office/drawing/2014/main" id="{748624F1-4C4F-4323-B125-45FA4377EF92}"/>
              </a:ext>
            </a:extLst>
          </p:cNvPr>
          <p:cNvGrpSpPr/>
          <p:nvPr/>
        </p:nvGrpSpPr>
        <p:grpSpPr>
          <a:xfrm>
            <a:off x="6001413" y="4793107"/>
            <a:ext cx="1281240" cy="967320"/>
            <a:chOff x="6001413" y="4793107"/>
            <a:chExt cx="1281240" cy="967320"/>
          </a:xfrm>
        </p:grpSpPr>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B787FE5F-640D-4EB3-A62D-731F21C7076E}"/>
                    </a:ext>
                  </a:extLst>
                </p14:cNvPr>
                <p14:cNvContentPartPr/>
                <p14:nvPr/>
              </p14:nvContentPartPr>
              <p14:xfrm>
                <a:off x="6756333" y="4871587"/>
                <a:ext cx="248040" cy="271440"/>
              </p14:xfrm>
            </p:contentPart>
          </mc:Choice>
          <mc:Fallback xmlns="">
            <p:pic>
              <p:nvPicPr>
                <p:cNvPr id="41" name="Freihand 40">
                  <a:extLst>
                    <a:ext uri="{FF2B5EF4-FFF2-40B4-BE49-F238E27FC236}">
                      <a16:creationId xmlns:a16="http://schemas.microsoft.com/office/drawing/2014/main" id="{B787FE5F-640D-4EB3-A62D-731F21C7076E}"/>
                    </a:ext>
                  </a:extLst>
                </p:cNvPr>
                <p:cNvPicPr/>
                <p:nvPr/>
              </p:nvPicPr>
              <p:blipFill>
                <a:blip r:embed="rId66"/>
                <a:stretch>
                  <a:fillRect/>
                </a:stretch>
              </p:blipFill>
              <p:spPr>
                <a:xfrm>
                  <a:off x="6752013" y="4867267"/>
                  <a:ext cx="25668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26DDC48E-4FEC-44E3-84E7-79DD84B73294}"/>
                    </a:ext>
                  </a:extLst>
                </p14:cNvPr>
                <p14:cNvContentPartPr/>
                <p14:nvPr/>
              </p14:nvContentPartPr>
              <p14:xfrm>
                <a:off x="6830133" y="4793107"/>
                <a:ext cx="245160" cy="199440"/>
              </p14:xfrm>
            </p:contentPart>
          </mc:Choice>
          <mc:Fallback xmlns="">
            <p:pic>
              <p:nvPicPr>
                <p:cNvPr id="42" name="Freihand 41">
                  <a:extLst>
                    <a:ext uri="{FF2B5EF4-FFF2-40B4-BE49-F238E27FC236}">
                      <a16:creationId xmlns:a16="http://schemas.microsoft.com/office/drawing/2014/main" id="{26DDC48E-4FEC-44E3-84E7-79DD84B73294}"/>
                    </a:ext>
                  </a:extLst>
                </p:cNvPr>
                <p:cNvPicPr/>
                <p:nvPr/>
              </p:nvPicPr>
              <p:blipFill>
                <a:blip r:embed="rId68"/>
                <a:stretch>
                  <a:fillRect/>
                </a:stretch>
              </p:blipFill>
              <p:spPr>
                <a:xfrm>
                  <a:off x="6825813" y="4788787"/>
                  <a:ext cx="2538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1EF175CD-A806-4487-8D98-BA63350F54A7}"/>
                    </a:ext>
                  </a:extLst>
                </p14:cNvPr>
                <p14:cNvContentPartPr/>
                <p14:nvPr/>
              </p14:nvContentPartPr>
              <p14:xfrm>
                <a:off x="6015093" y="5152387"/>
                <a:ext cx="98640" cy="164160"/>
              </p14:xfrm>
            </p:contentPart>
          </mc:Choice>
          <mc:Fallback xmlns="">
            <p:pic>
              <p:nvPicPr>
                <p:cNvPr id="43" name="Freihand 42">
                  <a:extLst>
                    <a:ext uri="{FF2B5EF4-FFF2-40B4-BE49-F238E27FC236}">
                      <a16:creationId xmlns:a16="http://schemas.microsoft.com/office/drawing/2014/main" id="{1EF175CD-A806-4487-8D98-BA63350F54A7}"/>
                    </a:ext>
                  </a:extLst>
                </p:cNvPr>
                <p:cNvPicPr/>
                <p:nvPr/>
              </p:nvPicPr>
              <p:blipFill>
                <a:blip r:embed="rId70"/>
                <a:stretch>
                  <a:fillRect/>
                </a:stretch>
              </p:blipFill>
              <p:spPr>
                <a:xfrm>
                  <a:off x="6010773" y="5148067"/>
                  <a:ext cx="1072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661D5B0E-CBE8-415E-9022-75741970E884}"/>
                    </a:ext>
                  </a:extLst>
                </p14:cNvPr>
                <p14:cNvContentPartPr/>
                <p14:nvPr/>
              </p14:nvContentPartPr>
              <p14:xfrm>
                <a:off x="6093213" y="5246347"/>
                <a:ext cx="132120" cy="88560"/>
              </p14:xfrm>
            </p:contentPart>
          </mc:Choice>
          <mc:Fallback xmlns="">
            <p:pic>
              <p:nvPicPr>
                <p:cNvPr id="44" name="Freihand 43">
                  <a:extLst>
                    <a:ext uri="{FF2B5EF4-FFF2-40B4-BE49-F238E27FC236}">
                      <a16:creationId xmlns:a16="http://schemas.microsoft.com/office/drawing/2014/main" id="{661D5B0E-CBE8-415E-9022-75741970E884}"/>
                    </a:ext>
                  </a:extLst>
                </p:cNvPr>
                <p:cNvPicPr/>
                <p:nvPr/>
              </p:nvPicPr>
              <p:blipFill>
                <a:blip r:embed="rId72"/>
                <a:stretch>
                  <a:fillRect/>
                </a:stretch>
              </p:blipFill>
              <p:spPr>
                <a:xfrm>
                  <a:off x="6088893" y="5242027"/>
                  <a:ext cx="1407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475C4619-8AD2-4BDA-94B3-BB69F50089D8}"/>
                    </a:ext>
                  </a:extLst>
                </p14:cNvPr>
                <p14:cNvContentPartPr/>
                <p14:nvPr/>
              </p14:nvContentPartPr>
              <p14:xfrm>
                <a:off x="6227853" y="5146987"/>
                <a:ext cx="117360" cy="178200"/>
              </p14:xfrm>
            </p:contentPart>
          </mc:Choice>
          <mc:Fallback xmlns="">
            <p:pic>
              <p:nvPicPr>
                <p:cNvPr id="45" name="Freihand 44">
                  <a:extLst>
                    <a:ext uri="{FF2B5EF4-FFF2-40B4-BE49-F238E27FC236}">
                      <a16:creationId xmlns:a16="http://schemas.microsoft.com/office/drawing/2014/main" id="{475C4619-8AD2-4BDA-94B3-BB69F50089D8}"/>
                    </a:ext>
                  </a:extLst>
                </p:cNvPr>
                <p:cNvPicPr/>
                <p:nvPr/>
              </p:nvPicPr>
              <p:blipFill>
                <a:blip r:embed="rId74"/>
                <a:stretch>
                  <a:fillRect/>
                </a:stretch>
              </p:blipFill>
              <p:spPr>
                <a:xfrm>
                  <a:off x="6223533" y="5142667"/>
                  <a:ext cx="1260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E123DDD7-8329-4173-842C-7715F7D6BB88}"/>
                    </a:ext>
                  </a:extLst>
                </p14:cNvPr>
                <p14:cNvContentPartPr/>
                <p14:nvPr/>
              </p14:nvContentPartPr>
              <p14:xfrm>
                <a:off x="6327213" y="5221147"/>
                <a:ext cx="288360" cy="108000"/>
              </p14:xfrm>
            </p:contentPart>
          </mc:Choice>
          <mc:Fallback xmlns="">
            <p:pic>
              <p:nvPicPr>
                <p:cNvPr id="46" name="Freihand 45">
                  <a:extLst>
                    <a:ext uri="{FF2B5EF4-FFF2-40B4-BE49-F238E27FC236}">
                      <a16:creationId xmlns:a16="http://schemas.microsoft.com/office/drawing/2014/main" id="{E123DDD7-8329-4173-842C-7715F7D6BB88}"/>
                    </a:ext>
                  </a:extLst>
                </p:cNvPr>
                <p:cNvPicPr/>
                <p:nvPr/>
              </p:nvPicPr>
              <p:blipFill>
                <a:blip r:embed="rId76"/>
                <a:stretch>
                  <a:fillRect/>
                </a:stretch>
              </p:blipFill>
              <p:spPr>
                <a:xfrm>
                  <a:off x="6322893" y="5216827"/>
                  <a:ext cx="2970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Freihand 46">
                  <a:extLst>
                    <a:ext uri="{FF2B5EF4-FFF2-40B4-BE49-F238E27FC236}">
                      <a16:creationId xmlns:a16="http://schemas.microsoft.com/office/drawing/2014/main" id="{DAB5DFE0-E701-4312-AF8F-A58DA21C1798}"/>
                    </a:ext>
                  </a:extLst>
                </p14:cNvPr>
                <p14:cNvContentPartPr/>
                <p14:nvPr/>
              </p14:nvContentPartPr>
              <p14:xfrm>
                <a:off x="6555453" y="5168587"/>
                <a:ext cx="360" cy="360"/>
              </p14:xfrm>
            </p:contentPart>
          </mc:Choice>
          <mc:Fallback xmlns="">
            <p:pic>
              <p:nvPicPr>
                <p:cNvPr id="47" name="Freihand 46">
                  <a:extLst>
                    <a:ext uri="{FF2B5EF4-FFF2-40B4-BE49-F238E27FC236}">
                      <a16:creationId xmlns:a16="http://schemas.microsoft.com/office/drawing/2014/main" id="{DAB5DFE0-E701-4312-AF8F-A58DA21C1798}"/>
                    </a:ext>
                  </a:extLst>
                </p:cNvPr>
                <p:cNvPicPr/>
                <p:nvPr/>
              </p:nvPicPr>
              <p:blipFill>
                <a:blip r:embed="rId78"/>
                <a:stretch>
                  <a:fillRect/>
                </a:stretch>
              </p:blipFill>
              <p:spPr>
                <a:xfrm>
                  <a:off x="6551133" y="51642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9" name="Freihand 48">
                  <a:extLst>
                    <a:ext uri="{FF2B5EF4-FFF2-40B4-BE49-F238E27FC236}">
                      <a16:creationId xmlns:a16="http://schemas.microsoft.com/office/drawing/2014/main" id="{39C23035-8A4F-42F1-A6D5-E8DF24672012}"/>
                    </a:ext>
                  </a:extLst>
                </p14:cNvPr>
                <p14:cNvContentPartPr/>
                <p14:nvPr/>
              </p14:nvContentPartPr>
              <p14:xfrm>
                <a:off x="6021933" y="5490787"/>
                <a:ext cx="36360" cy="123840"/>
              </p14:xfrm>
            </p:contentPart>
          </mc:Choice>
          <mc:Fallback xmlns="">
            <p:pic>
              <p:nvPicPr>
                <p:cNvPr id="49" name="Freihand 48">
                  <a:extLst>
                    <a:ext uri="{FF2B5EF4-FFF2-40B4-BE49-F238E27FC236}">
                      <a16:creationId xmlns:a16="http://schemas.microsoft.com/office/drawing/2014/main" id="{39C23035-8A4F-42F1-A6D5-E8DF24672012}"/>
                    </a:ext>
                  </a:extLst>
                </p:cNvPr>
                <p:cNvPicPr/>
                <p:nvPr/>
              </p:nvPicPr>
              <p:blipFill>
                <a:blip r:embed="rId80"/>
                <a:stretch>
                  <a:fillRect/>
                </a:stretch>
              </p:blipFill>
              <p:spPr>
                <a:xfrm>
                  <a:off x="6017613" y="5486467"/>
                  <a:ext cx="450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0" name="Freihand 49">
                  <a:extLst>
                    <a:ext uri="{FF2B5EF4-FFF2-40B4-BE49-F238E27FC236}">
                      <a16:creationId xmlns:a16="http://schemas.microsoft.com/office/drawing/2014/main" id="{31DD8E12-2F15-4456-A7E7-405D19FA96A7}"/>
                    </a:ext>
                  </a:extLst>
                </p14:cNvPr>
                <p14:cNvContentPartPr/>
                <p14:nvPr/>
              </p14:nvContentPartPr>
              <p14:xfrm>
                <a:off x="6048573" y="5450467"/>
                <a:ext cx="149040" cy="24480"/>
              </p14:xfrm>
            </p:contentPart>
          </mc:Choice>
          <mc:Fallback xmlns="">
            <p:pic>
              <p:nvPicPr>
                <p:cNvPr id="50" name="Freihand 49">
                  <a:extLst>
                    <a:ext uri="{FF2B5EF4-FFF2-40B4-BE49-F238E27FC236}">
                      <a16:creationId xmlns:a16="http://schemas.microsoft.com/office/drawing/2014/main" id="{31DD8E12-2F15-4456-A7E7-405D19FA96A7}"/>
                    </a:ext>
                  </a:extLst>
                </p:cNvPr>
                <p:cNvPicPr/>
                <p:nvPr/>
              </p:nvPicPr>
              <p:blipFill>
                <a:blip r:embed="rId82"/>
                <a:stretch>
                  <a:fillRect/>
                </a:stretch>
              </p:blipFill>
              <p:spPr>
                <a:xfrm>
                  <a:off x="6044253" y="5446147"/>
                  <a:ext cx="1576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1" name="Freihand 50">
                  <a:extLst>
                    <a:ext uri="{FF2B5EF4-FFF2-40B4-BE49-F238E27FC236}">
                      <a16:creationId xmlns:a16="http://schemas.microsoft.com/office/drawing/2014/main" id="{210CDCFC-3278-40B3-97AE-6A0DA7693A81}"/>
                    </a:ext>
                  </a:extLst>
                </p14:cNvPr>
                <p14:cNvContentPartPr/>
                <p14:nvPr/>
              </p14:nvContentPartPr>
              <p14:xfrm>
                <a:off x="6001413" y="5535067"/>
                <a:ext cx="172080" cy="100080"/>
              </p14:xfrm>
            </p:contentPart>
          </mc:Choice>
          <mc:Fallback xmlns="">
            <p:pic>
              <p:nvPicPr>
                <p:cNvPr id="51" name="Freihand 50">
                  <a:extLst>
                    <a:ext uri="{FF2B5EF4-FFF2-40B4-BE49-F238E27FC236}">
                      <a16:creationId xmlns:a16="http://schemas.microsoft.com/office/drawing/2014/main" id="{210CDCFC-3278-40B3-97AE-6A0DA7693A81}"/>
                    </a:ext>
                  </a:extLst>
                </p:cNvPr>
                <p:cNvPicPr/>
                <p:nvPr/>
              </p:nvPicPr>
              <p:blipFill>
                <a:blip r:embed="rId84"/>
                <a:stretch>
                  <a:fillRect/>
                </a:stretch>
              </p:blipFill>
              <p:spPr>
                <a:xfrm>
                  <a:off x="5997093" y="5530747"/>
                  <a:ext cx="1807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2" name="Freihand 51">
                  <a:extLst>
                    <a:ext uri="{FF2B5EF4-FFF2-40B4-BE49-F238E27FC236}">
                      <a16:creationId xmlns:a16="http://schemas.microsoft.com/office/drawing/2014/main" id="{B6B971C1-4DD6-468D-90BD-798D8F99FF86}"/>
                    </a:ext>
                  </a:extLst>
                </p14:cNvPr>
                <p14:cNvContentPartPr/>
                <p14:nvPr/>
              </p14:nvContentPartPr>
              <p14:xfrm>
                <a:off x="6220293" y="5547667"/>
                <a:ext cx="108000" cy="96480"/>
              </p14:xfrm>
            </p:contentPart>
          </mc:Choice>
          <mc:Fallback xmlns="">
            <p:pic>
              <p:nvPicPr>
                <p:cNvPr id="52" name="Freihand 51">
                  <a:extLst>
                    <a:ext uri="{FF2B5EF4-FFF2-40B4-BE49-F238E27FC236}">
                      <a16:creationId xmlns:a16="http://schemas.microsoft.com/office/drawing/2014/main" id="{B6B971C1-4DD6-468D-90BD-798D8F99FF86}"/>
                    </a:ext>
                  </a:extLst>
                </p:cNvPr>
                <p:cNvPicPr/>
                <p:nvPr/>
              </p:nvPicPr>
              <p:blipFill>
                <a:blip r:embed="rId86"/>
                <a:stretch>
                  <a:fillRect/>
                </a:stretch>
              </p:blipFill>
              <p:spPr>
                <a:xfrm>
                  <a:off x="6215973" y="5543347"/>
                  <a:ext cx="1166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3" name="Freihand 52">
                  <a:extLst>
                    <a:ext uri="{FF2B5EF4-FFF2-40B4-BE49-F238E27FC236}">
                      <a16:creationId xmlns:a16="http://schemas.microsoft.com/office/drawing/2014/main" id="{3631404B-F958-4255-847F-B71F2A08D7F6}"/>
                    </a:ext>
                  </a:extLst>
                </p14:cNvPr>
                <p14:cNvContentPartPr/>
                <p14:nvPr/>
              </p14:nvContentPartPr>
              <p14:xfrm>
                <a:off x="6481293" y="5549827"/>
                <a:ext cx="117360" cy="210600"/>
              </p14:xfrm>
            </p:contentPart>
          </mc:Choice>
          <mc:Fallback xmlns="">
            <p:pic>
              <p:nvPicPr>
                <p:cNvPr id="53" name="Freihand 52">
                  <a:extLst>
                    <a:ext uri="{FF2B5EF4-FFF2-40B4-BE49-F238E27FC236}">
                      <a16:creationId xmlns:a16="http://schemas.microsoft.com/office/drawing/2014/main" id="{3631404B-F958-4255-847F-B71F2A08D7F6}"/>
                    </a:ext>
                  </a:extLst>
                </p:cNvPr>
                <p:cNvPicPr/>
                <p:nvPr/>
              </p:nvPicPr>
              <p:blipFill>
                <a:blip r:embed="rId88"/>
                <a:stretch>
                  <a:fillRect/>
                </a:stretch>
              </p:blipFill>
              <p:spPr>
                <a:xfrm>
                  <a:off x="6476973" y="5545507"/>
                  <a:ext cx="1260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4" name="Freihand 53">
                  <a:extLst>
                    <a:ext uri="{FF2B5EF4-FFF2-40B4-BE49-F238E27FC236}">
                      <a16:creationId xmlns:a16="http://schemas.microsoft.com/office/drawing/2014/main" id="{EC63E93B-B8D4-41D8-B7AE-39986C7514C5}"/>
                    </a:ext>
                  </a:extLst>
                </p14:cNvPr>
                <p14:cNvContentPartPr/>
                <p14:nvPr/>
              </p14:nvContentPartPr>
              <p14:xfrm>
                <a:off x="6616293" y="5509147"/>
                <a:ext cx="113400" cy="108720"/>
              </p14:xfrm>
            </p:contentPart>
          </mc:Choice>
          <mc:Fallback xmlns="">
            <p:pic>
              <p:nvPicPr>
                <p:cNvPr id="54" name="Freihand 53">
                  <a:extLst>
                    <a:ext uri="{FF2B5EF4-FFF2-40B4-BE49-F238E27FC236}">
                      <a16:creationId xmlns:a16="http://schemas.microsoft.com/office/drawing/2014/main" id="{EC63E93B-B8D4-41D8-B7AE-39986C7514C5}"/>
                    </a:ext>
                  </a:extLst>
                </p:cNvPr>
                <p:cNvPicPr/>
                <p:nvPr/>
              </p:nvPicPr>
              <p:blipFill>
                <a:blip r:embed="rId90"/>
                <a:stretch>
                  <a:fillRect/>
                </a:stretch>
              </p:blipFill>
              <p:spPr>
                <a:xfrm>
                  <a:off x="6611973" y="5504827"/>
                  <a:ext cx="1220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5" name="Freihand 54">
                  <a:extLst>
                    <a:ext uri="{FF2B5EF4-FFF2-40B4-BE49-F238E27FC236}">
                      <a16:creationId xmlns:a16="http://schemas.microsoft.com/office/drawing/2014/main" id="{1C06D13A-E06F-4EF5-B664-469133E23E9F}"/>
                    </a:ext>
                  </a:extLst>
                </p14:cNvPr>
                <p14:cNvContentPartPr/>
                <p14:nvPr/>
              </p14:nvContentPartPr>
              <p14:xfrm>
                <a:off x="6732213" y="5513107"/>
                <a:ext cx="88200" cy="100440"/>
              </p14:xfrm>
            </p:contentPart>
          </mc:Choice>
          <mc:Fallback xmlns="">
            <p:pic>
              <p:nvPicPr>
                <p:cNvPr id="55" name="Freihand 54">
                  <a:extLst>
                    <a:ext uri="{FF2B5EF4-FFF2-40B4-BE49-F238E27FC236}">
                      <a16:creationId xmlns:a16="http://schemas.microsoft.com/office/drawing/2014/main" id="{1C06D13A-E06F-4EF5-B664-469133E23E9F}"/>
                    </a:ext>
                  </a:extLst>
                </p:cNvPr>
                <p:cNvPicPr/>
                <p:nvPr/>
              </p:nvPicPr>
              <p:blipFill>
                <a:blip r:embed="rId92"/>
                <a:stretch>
                  <a:fillRect/>
                </a:stretch>
              </p:blipFill>
              <p:spPr>
                <a:xfrm>
                  <a:off x="6727893" y="5508787"/>
                  <a:ext cx="968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6" name="Freihand 55">
                  <a:extLst>
                    <a:ext uri="{FF2B5EF4-FFF2-40B4-BE49-F238E27FC236}">
                      <a16:creationId xmlns:a16="http://schemas.microsoft.com/office/drawing/2014/main" id="{024C336E-E05E-4411-85FA-77201D3F938F}"/>
                    </a:ext>
                  </a:extLst>
                </p14:cNvPr>
                <p14:cNvContentPartPr/>
                <p14:nvPr/>
              </p14:nvContentPartPr>
              <p14:xfrm>
                <a:off x="6833013" y="5389627"/>
                <a:ext cx="146520" cy="233280"/>
              </p14:xfrm>
            </p:contentPart>
          </mc:Choice>
          <mc:Fallback xmlns="">
            <p:pic>
              <p:nvPicPr>
                <p:cNvPr id="56" name="Freihand 55">
                  <a:extLst>
                    <a:ext uri="{FF2B5EF4-FFF2-40B4-BE49-F238E27FC236}">
                      <a16:creationId xmlns:a16="http://schemas.microsoft.com/office/drawing/2014/main" id="{024C336E-E05E-4411-85FA-77201D3F938F}"/>
                    </a:ext>
                  </a:extLst>
                </p:cNvPr>
                <p:cNvPicPr/>
                <p:nvPr/>
              </p:nvPicPr>
              <p:blipFill>
                <a:blip r:embed="rId94"/>
                <a:stretch>
                  <a:fillRect/>
                </a:stretch>
              </p:blipFill>
              <p:spPr>
                <a:xfrm>
                  <a:off x="6828693" y="5385307"/>
                  <a:ext cx="15516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7" name="Freihand 56">
                  <a:extLst>
                    <a:ext uri="{FF2B5EF4-FFF2-40B4-BE49-F238E27FC236}">
                      <a16:creationId xmlns:a16="http://schemas.microsoft.com/office/drawing/2014/main" id="{DAED38CB-BE56-4027-8F18-6C7EE4E16810}"/>
                    </a:ext>
                  </a:extLst>
                </p14:cNvPr>
                <p14:cNvContentPartPr/>
                <p14:nvPr/>
              </p14:nvContentPartPr>
              <p14:xfrm>
                <a:off x="7009053" y="5508067"/>
                <a:ext cx="94680" cy="102600"/>
              </p14:xfrm>
            </p:contentPart>
          </mc:Choice>
          <mc:Fallback xmlns="">
            <p:pic>
              <p:nvPicPr>
                <p:cNvPr id="57" name="Freihand 56">
                  <a:extLst>
                    <a:ext uri="{FF2B5EF4-FFF2-40B4-BE49-F238E27FC236}">
                      <a16:creationId xmlns:a16="http://schemas.microsoft.com/office/drawing/2014/main" id="{DAED38CB-BE56-4027-8F18-6C7EE4E16810}"/>
                    </a:ext>
                  </a:extLst>
                </p:cNvPr>
                <p:cNvPicPr/>
                <p:nvPr/>
              </p:nvPicPr>
              <p:blipFill>
                <a:blip r:embed="rId96"/>
                <a:stretch>
                  <a:fillRect/>
                </a:stretch>
              </p:blipFill>
              <p:spPr>
                <a:xfrm>
                  <a:off x="7004733" y="5503747"/>
                  <a:ext cx="1033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8" name="Freihand 57">
                  <a:extLst>
                    <a:ext uri="{FF2B5EF4-FFF2-40B4-BE49-F238E27FC236}">
                      <a16:creationId xmlns:a16="http://schemas.microsoft.com/office/drawing/2014/main" id="{E0623FB0-3065-4113-A84F-29582C19B030}"/>
                    </a:ext>
                  </a:extLst>
                </p14:cNvPr>
                <p14:cNvContentPartPr/>
                <p14:nvPr/>
              </p14:nvContentPartPr>
              <p14:xfrm>
                <a:off x="7087173" y="5375227"/>
                <a:ext cx="89280" cy="223560"/>
              </p14:xfrm>
            </p:contentPart>
          </mc:Choice>
          <mc:Fallback xmlns="">
            <p:pic>
              <p:nvPicPr>
                <p:cNvPr id="58" name="Freihand 57">
                  <a:extLst>
                    <a:ext uri="{FF2B5EF4-FFF2-40B4-BE49-F238E27FC236}">
                      <a16:creationId xmlns:a16="http://schemas.microsoft.com/office/drawing/2014/main" id="{E0623FB0-3065-4113-A84F-29582C19B030}"/>
                    </a:ext>
                  </a:extLst>
                </p:cNvPr>
                <p:cNvPicPr/>
                <p:nvPr/>
              </p:nvPicPr>
              <p:blipFill>
                <a:blip r:embed="rId98"/>
                <a:stretch>
                  <a:fillRect/>
                </a:stretch>
              </p:blipFill>
              <p:spPr>
                <a:xfrm>
                  <a:off x="7082853" y="5370907"/>
                  <a:ext cx="9792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9" name="Freihand 58">
                  <a:extLst>
                    <a:ext uri="{FF2B5EF4-FFF2-40B4-BE49-F238E27FC236}">
                      <a16:creationId xmlns:a16="http://schemas.microsoft.com/office/drawing/2014/main" id="{FC4E58A8-6699-474A-B49E-5955A7A56D4B}"/>
                    </a:ext>
                  </a:extLst>
                </p14:cNvPr>
                <p14:cNvContentPartPr/>
                <p14:nvPr/>
              </p14:nvContentPartPr>
              <p14:xfrm>
                <a:off x="7188693" y="5463427"/>
                <a:ext cx="93960" cy="141120"/>
              </p14:xfrm>
            </p:contentPart>
          </mc:Choice>
          <mc:Fallback xmlns="">
            <p:pic>
              <p:nvPicPr>
                <p:cNvPr id="59" name="Freihand 58">
                  <a:extLst>
                    <a:ext uri="{FF2B5EF4-FFF2-40B4-BE49-F238E27FC236}">
                      <a16:creationId xmlns:a16="http://schemas.microsoft.com/office/drawing/2014/main" id="{FC4E58A8-6699-474A-B49E-5955A7A56D4B}"/>
                    </a:ext>
                  </a:extLst>
                </p:cNvPr>
                <p:cNvPicPr/>
                <p:nvPr/>
              </p:nvPicPr>
              <p:blipFill>
                <a:blip r:embed="rId100"/>
                <a:stretch>
                  <a:fillRect/>
                </a:stretch>
              </p:blipFill>
              <p:spPr>
                <a:xfrm>
                  <a:off x="7184373" y="5459107"/>
                  <a:ext cx="102600" cy="149760"/>
                </a:xfrm>
                <a:prstGeom prst="rect">
                  <a:avLst/>
                </a:prstGeom>
              </p:spPr>
            </p:pic>
          </mc:Fallback>
        </mc:AlternateContent>
      </p:grpSp>
      <p:grpSp>
        <p:nvGrpSpPr>
          <p:cNvPr id="66" name="Gruppieren 65">
            <a:extLst>
              <a:ext uri="{FF2B5EF4-FFF2-40B4-BE49-F238E27FC236}">
                <a16:creationId xmlns:a16="http://schemas.microsoft.com/office/drawing/2014/main" id="{6CE0B661-C81E-4989-87BC-553FD3562F7F}"/>
              </a:ext>
            </a:extLst>
          </p:cNvPr>
          <p:cNvGrpSpPr/>
          <p:nvPr/>
        </p:nvGrpSpPr>
        <p:grpSpPr>
          <a:xfrm>
            <a:off x="6380133" y="5758987"/>
            <a:ext cx="938520" cy="299880"/>
            <a:chOff x="6380133" y="5758987"/>
            <a:chExt cx="938520" cy="299880"/>
          </a:xfrm>
        </p:grpSpPr>
        <mc:AlternateContent xmlns:mc="http://schemas.openxmlformats.org/markup-compatibility/2006" xmlns:p14="http://schemas.microsoft.com/office/powerpoint/2010/main">
          <mc:Choice Requires="p14">
            <p:contentPart p14:bwMode="auto" r:id="rId101">
              <p14:nvContentPartPr>
                <p14:cNvPr id="61" name="Freihand 60">
                  <a:extLst>
                    <a:ext uri="{FF2B5EF4-FFF2-40B4-BE49-F238E27FC236}">
                      <a16:creationId xmlns:a16="http://schemas.microsoft.com/office/drawing/2014/main" id="{9A02F65A-9D58-42E1-B9F1-5B199E7C0AE7}"/>
                    </a:ext>
                  </a:extLst>
                </p14:cNvPr>
                <p14:cNvContentPartPr/>
                <p14:nvPr/>
              </p14:nvContentPartPr>
              <p14:xfrm>
                <a:off x="6380133" y="5813707"/>
                <a:ext cx="70920" cy="164880"/>
              </p14:xfrm>
            </p:contentPart>
          </mc:Choice>
          <mc:Fallback xmlns="">
            <p:pic>
              <p:nvPicPr>
                <p:cNvPr id="61" name="Freihand 60">
                  <a:extLst>
                    <a:ext uri="{FF2B5EF4-FFF2-40B4-BE49-F238E27FC236}">
                      <a16:creationId xmlns:a16="http://schemas.microsoft.com/office/drawing/2014/main" id="{9A02F65A-9D58-42E1-B9F1-5B199E7C0AE7}"/>
                    </a:ext>
                  </a:extLst>
                </p:cNvPr>
                <p:cNvPicPr/>
                <p:nvPr/>
              </p:nvPicPr>
              <p:blipFill>
                <a:blip r:embed="rId102"/>
                <a:stretch>
                  <a:fillRect/>
                </a:stretch>
              </p:blipFill>
              <p:spPr>
                <a:xfrm>
                  <a:off x="6375813" y="5809387"/>
                  <a:ext cx="795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2" name="Freihand 61">
                  <a:extLst>
                    <a:ext uri="{FF2B5EF4-FFF2-40B4-BE49-F238E27FC236}">
                      <a16:creationId xmlns:a16="http://schemas.microsoft.com/office/drawing/2014/main" id="{54A36D9B-7DD7-4891-95C8-650A14457ACF}"/>
                    </a:ext>
                  </a:extLst>
                </p14:cNvPr>
                <p14:cNvContentPartPr/>
                <p14:nvPr/>
              </p14:nvContentPartPr>
              <p14:xfrm>
                <a:off x="6548613" y="5840347"/>
                <a:ext cx="414000" cy="107280"/>
              </p14:xfrm>
            </p:contentPart>
          </mc:Choice>
          <mc:Fallback xmlns="">
            <p:pic>
              <p:nvPicPr>
                <p:cNvPr id="62" name="Freihand 61">
                  <a:extLst>
                    <a:ext uri="{FF2B5EF4-FFF2-40B4-BE49-F238E27FC236}">
                      <a16:creationId xmlns:a16="http://schemas.microsoft.com/office/drawing/2014/main" id="{54A36D9B-7DD7-4891-95C8-650A14457ACF}"/>
                    </a:ext>
                  </a:extLst>
                </p:cNvPr>
                <p:cNvPicPr/>
                <p:nvPr/>
              </p:nvPicPr>
              <p:blipFill>
                <a:blip r:embed="rId104"/>
                <a:stretch>
                  <a:fillRect/>
                </a:stretch>
              </p:blipFill>
              <p:spPr>
                <a:xfrm>
                  <a:off x="6544293" y="5836027"/>
                  <a:ext cx="4226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3" name="Freihand 62">
                  <a:extLst>
                    <a:ext uri="{FF2B5EF4-FFF2-40B4-BE49-F238E27FC236}">
                      <a16:creationId xmlns:a16="http://schemas.microsoft.com/office/drawing/2014/main" id="{E2A1EED9-E327-44F8-ABC1-4AC5CD8D187D}"/>
                    </a:ext>
                  </a:extLst>
                </p14:cNvPr>
                <p14:cNvContentPartPr/>
                <p14:nvPr/>
              </p14:nvContentPartPr>
              <p14:xfrm>
                <a:off x="6970533" y="5779507"/>
                <a:ext cx="143280" cy="148320"/>
              </p14:xfrm>
            </p:contentPart>
          </mc:Choice>
          <mc:Fallback xmlns="">
            <p:pic>
              <p:nvPicPr>
                <p:cNvPr id="63" name="Freihand 62">
                  <a:extLst>
                    <a:ext uri="{FF2B5EF4-FFF2-40B4-BE49-F238E27FC236}">
                      <a16:creationId xmlns:a16="http://schemas.microsoft.com/office/drawing/2014/main" id="{E2A1EED9-E327-44F8-ABC1-4AC5CD8D187D}"/>
                    </a:ext>
                  </a:extLst>
                </p:cNvPr>
                <p:cNvPicPr/>
                <p:nvPr/>
              </p:nvPicPr>
              <p:blipFill>
                <a:blip r:embed="rId106"/>
                <a:stretch>
                  <a:fillRect/>
                </a:stretch>
              </p:blipFill>
              <p:spPr>
                <a:xfrm>
                  <a:off x="6966213" y="5775187"/>
                  <a:ext cx="1519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4" name="Freihand 63">
                  <a:extLst>
                    <a:ext uri="{FF2B5EF4-FFF2-40B4-BE49-F238E27FC236}">
                      <a16:creationId xmlns:a16="http://schemas.microsoft.com/office/drawing/2014/main" id="{6DC1A9A0-277B-48C2-B193-783E36DBA646}"/>
                    </a:ext>
                  </a:extLst>
                </p14:cNvPr>
                <p14:cNvContentPartPr/>
                <p14:nvPr/>
              </p14:nvContentPartPr>
              <p14:xfrm>
                <a:off x="7139013" y="5825587"/>
                <a:ext cx="129240" cy="99360"/>
              </p14:xfrm>
            </p:contentPart>
          </mc:Choice>
          <mc:Fallback xmlns="">
            <p:pic>
              <p:nvPicPr>
                <p:cNvPr id="64" name="Freihand 63">
                  <a:extLst>
                    <a:ext uri="{FF2B5EF4-FFF2-40B4-BE49-F238E27FC236}">
                      <a16:creationId xmlns:a16="http://schemas.microsoft.com/office/drawing/2014/main" id="{6DC1A9A0-277B-48C2-B193-783E36DBA646}"/>
                    </a:ext>
                  </a:extLst>
                </p:cNvPr>
                <p:cNvPicPr/>
                <p:nvPr/>
              </p:nvPicPr>
              <p:blipFill>
                <a:blip r:embed="rId108"/>
                <a:stretch>
                  <a:fillRect/>
                </a:stretch>
              </p:blipFill>
              <p:spPr>
                <a:xfrm>
                  <a:off x="7134693" y="5821267"/>
                  <a:ext cx="1378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5" name="Freihand 64">
                  <a:extLst>
                    <a:ext uri="{FF2B5EF4-FFF2-40B4-BE49-F238E27FC236}">
                      <a16:creationId xmlns:a16="http://schemas.microsoft.com/office/drawing/2014/main" id="{033F2519-3935-4B45-8C20-E18F2FFF55FF}"/>
                    </a:ext>
                  </a:extLst>
                </p14:cNvPr>
                <p14:cNvContentPartPr/>
                <p14:nvPr/>
              </p14:nvContentPartPr>
              <p14:xfrm>
                <a:off x="7155213" y="5758987"/>
                <a:ext cx="163440" cy="299880"/>
              </p14:xfrm>
            </p:contentPart>
          </mc:Choice>
          <mc:Fallback xmlns="">
            <p:pic>
              <p:nvPicPr>
                <p:cNvPr id="65" name="Freihand 64">
                  <a:extLst>
                    <a:ext uri="{FF2B5EF4-FFF2-40B4-BE49-F238E27FC236}">
                      <a16:creationId xmlns:a16="http://schemas.microsoft.com/office/drawing/2014/main" id="{033F2519-3935-4B45-8C20-E18F2FFF55FF}"/>
                    </a:ext>
                  </a:extLst>
                </p:cNvPr>
                <p:cNvPicPr/>
                <p:nvPr/>
              </p:nvPicPr>
              <p:blipFill>
                <a:blip r:embed="rId110"/>
                <a:stretch>
                  <a:fillRect/>
                </a:stretch>
              </p:blipFill>
              <p:spPr>
                <a:xfrm>
                  <a:off x="7150893" y="5754667"/>
                  <a:ext cx="172080" cy="308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1">
            <p14:nvContentPartPr>
              <p14:cNvPr id="14" name="Freihand 13">
                <a:extLst>
                  <a:ext uri="{FF2B5EF4-FFF2-40B4-BE49-F238E27FC236}">
                    <a16:creationId xmlns:a16="http://schemas.microsoft.com/office/drawing/2014/main" id="{03A166B6-93E8-4727-9348-5A50586692EF}"/>
                  </a:ext>
                </a:extLst>
              </p14:cNvPr>
              <p14:cNvContentPartPr/>
              <p14:nvPr/>
            </p14:nvContentPartPr>
            <p14:xfrm>
              <a:off x="5786133" y="4495747"/>
              <a:ext cx="2813040" cy="1748520"/>
            </p14:xfrm>
          </p:contentPart>
        </mc:Choice>
        <mc:Fallback>
          <p:pic>
            <p:nvPicPr>
              <p:cNvPr id="14" name="Freihand 13">
                <a:extLst>
                  <a:ext uri="{FF2B5EF4-FFF2-40B4-BE49-F238E27FC236}">
                    <a16:creationId xmlns:a16="http://schemas.microsoft.com/office/drawing/2014/main" id="{03A166B6-93E8-4727-9348-5A50586692EF}"/>
                  </a:ext>
                </a:extLst>
              </p:cNvPr>
              <p:cNvPicPr/>
              <p:nvPr/>
            </p:nvPicPr>
            <p:blipFill>
              <a:blip r:embed="rId112"/>
              <a:stretch>
                <a:fillRect/>
              </a:stretch>
            </p:blipFill>
            <p:spPr>
              <a:xfrm>
                <a:off x="5781813" y="4491427"/>
                <a:ext cx="2821680" cy="1757160"/>
              </a:xfrm>
              <a:prstGeom prst="rect">
                <a:avLst/>
              </a:prstGeom>
            </p:spPr>
          </p:pic>
        </mc:Fallback>
      </mc:AlternateContent>
    </p:spTree>
    <p:extLst>
      <p:ext uri="{BB962C8B-B14F-4D97-AF65-F5344CB8AC3E}">
        <p14:creationId xmlns:p14="http://schemas.microsoft.com/office/powerpoint/2010/main" val="255589912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2890</Words>
  <Application>Microsoft Office PowerPoint</Application>
  <PresentationFormat>Breitbild</PresentationFormat>
  <Paragraphs>396</Paragraphs>
  <Slides>39</Slides>
  <Notes>39</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39</vt:i4>
      </vt:variant>
    </vt:vector>
  </HeadingPairs>
  <TitlesOfParts>
    <vt:vector size="47" baseType="lpstr">
      <vt:lpstr>Arial</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267</cp:revision>
  <cp:lastPrinted>2022-03-02T20:18:27Z</cp:lastPrinted>
  <dcterms:created xsi:type="dcterms:W3CDTF">2022-03-01T20:52:11Z</dcterms:created>
  <dcterms:modified xsi:type="dcterms:W3CDTF">2025-10-30T09:17:39Z</dcterms:modified>
</cp:coreProperties>
</file>